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5" r:id="rId6"/>
    <p:sldId id="278" r:id="rId7"/>
    <p:sldId id="277" r:id="rId8"/>
    <p:sldId id="266" r:id="rId9"/>
    <p:sldId id="268" r:id="rId10"/>
    <p:sldId id="286" r:id="rId11"/>
    <p:sldId id="276" r:id="rId12"/>
    <p:sldId id="279" r:id="rId13"/>
    <p:sldId id="287" r:id="rId14"/>
    <p:sldId id="267" r:id="rId15"/>
    <p:sldId id="272" r:id="rId16"/>
    <p:sldId id="270" r:id="rId17"/>
    <p:sldId id="288" r:id="rId18"/>
    <p:sldId id="289" r:id="rId19"/>
    <p:sldId id="280" r:id="rId20"/>
    <p:sldId id="284" r:id="rId21"/>
    <p:sldId id="283" r:id="rId22"/>
    <p:sldId id="281" r:id="rId23"/>
    <p:sldId id="274" r:id="rId24"/>
    <p:sldId id="273" r:id="rId25"/>
    <p:sldId id="282" r:id="rId26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Work\New%20Projects\PBM\Final%20Project\RealWorldSolution\RealWorldSolution\bin\InitialGraph.csv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Work\New%20Projects\PBM\Final%20Project\RealWorldSolution\RealWorldSolution\bin\InitialGraph.csv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radSchool\physicsBasedSimulation\project\InitialGraphFrict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radSchool\physicsBasedSimulation\project\FinalGraphFriction.csv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Work\New%20Projects\PBM\Final%20Project\RealWorldSolution\RealWorldSolution\bin\InitialGraph.csv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Work\New%20Projects\PBM\Final%20Project\RealWorldSolution\RealWorldSolution\bin\InitialGraph.csv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radSchool\physicsBasedSimulation\project\FinalGraphFriction.csv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radSchool\physicsBasedSimulation\project\FinalGraphFriction.csv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gradSchool\physicsBasedSimulation\project\InitialGraphFric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US"/>
              <a:t>Values</a:t>
            </a:r>
            <a:r>
              <a:rPr lang="en-US" baseline="0"/>
              <a:t> through vision</a:t>
            </a:r>
            <a:endParaRPr lang="en-US"/>
          </a:p>
        </c:rich>
      </c:tx>
      <c:layout/>
    </c:title>
    <c:plotArea>
      <c:layout/>
      <c:lineChart>
        <c:grouping val="standard"/>
        <c:ser>
          <c:idx val="1"/>
          <c:order val="0"/>
          <c:marker>
            <c:symbol val="none"/>
          </c:marker>
          <c:cat>
            <c:numRef>
              <c:f>InitialGraph!$B$2:$B$55</c:f>
              <c:numCache>
                <c:formatCode>General</c:formatCode>
                <c:ptCount val="54"/>
                <c:pt idx="0">
                  <c:v>0</c:v>
                </c:pt>
                <c:pt idx="1">
                  <c:v>3.3000000000000002E-2</c:v>
                </c:pt>
                <c:pt idx="2">
                  <c:v>6.8000000000000033E-2</c:v>
                </c:pt>
                <c:pt idx="3">
                  <c:v>0.1</c:v>
                </c:pt>
                <c:pt idx="4">
                  <c:v>0.13200000000000001</c:v>
                </c:pt>
                <c:pt idx="5">
                  <c:v>0.16800000000000018</c:v>
                </c:pt>
                <c:pt idx="6">
                  <c:v>0.2</c:v>
                </c:pt>
                <c:pt idx="7">
                  <c:v>0.23300000000000001</c:v>
                </c:pt>
                <c:pt idx="8">
                  <c:v>0.30000000000000032</c:v>
                </c:pt>
                <c:pt idx="9">
                  <c:v>0.33200000000000052</c:v>
                </c:pt>
                <c:pt idx="10">
                  <c:v>0.36800000000000038</c:v>
                </c:pt>
                <c:pt idx="11">
                  <c:v>0.4</c:v>
                </c:pt>
                <c:pt idx="12">
                  <c:v>0.43200000000000038</c:v>
                </c:pt>
                <c:pt idx="13">
                  <c:v>0.46800000000000008</c:v>
                </c:pt>
                <c:pt idx="14">
                  <c:v>0.5</c:v>
                </c:pt>
                <c:pt idx="15">
                  <c:v>0.53200000000000003</c:v>
                </c:pt>
                <c:pt idx="16">
                  <c:v>0.56799999999999995</c:v>
                </c:pt>
                <c:pt idx="17">
                  <c:v>0.60000000000000064</c:v>
                </c:pt>
                <c:pt idx="18">
                  <c:v>0.63200000000000089</c:v>
                </c:pt>
                <c:pt idx="19">
                  <c:v>0.70000000000000062</c:v>
                </c:pt>
                <c:pt idx="20">
                  <c:v>0.73300000000000065</c:v>
                </c:pt>
                <c:pt idx="21">
                  <c:v>0.7680000000000009</c:v>
                </c:pt>
                <c:pt idx="22">
                  <c:v>0.8</c:v>
                </c:pt>
                <c:pt idx="23">
                  <c:v>0.83200000000000063</c:v>
                </c:pt>
                <c:pt idx="24">
                  <c:v>0.86800000000000077</c:v>
                </c:pt>
                <c:pt idx="25">
                  <c:v>0.9</c:v>
                </c:pt>
                <c:pt idx="26">
                  <c:v>0.93300000000000005</c:v>
                </c:pt>
                <c:pt idx="27">
                  <c:v>0.96800000000000064</c:v>
                </c:pt>
                <c:pt idx="28">
                  <c:v>1</c:v>
                </c:pt>
                <c:pt idx="29">
                  <c:v>1.032</c:v>
                </c:pt>
                <c:pt idx="30">
                  <c:v>1.069</c:v>
                </c:pt>
                <c:pt idx="31">
                  <c:v>1.1000000000000001</c:v>
                </c:pt>
                <c:pt idx="32">
                  <c:v>1.1319999999999983</c:v>
                </c:pt>
                <c:pt idx="33">
                  <c:v>1.167</c:v>
                </c:pt>
                <c:pt idx="34">
                  <c:v>1.2</c:v>
                </c:pt>
                <c:pt idx="35">
                  <c:v>1.232</c:v>
                </c:pt>
                <c:pt idx="36">
                  <c:v>1.268</c:v>
                </c:pt>
                <c:pt idx="37">
                  <c:v>1.3</c:v>
                </c:pt>
                <c:pt idx="38">
                  <c:v>1.3320000000000001</c:v>
                </c:pt>
                <c:pt idx="39">
                  <c:v>1.3680000000000001</c:v>
                </c:pt>
                <c:pt idx="40">
                  <c:v>1.4</c:v>
                </c:pt>
                <c:pt idx="41">
                  <c:v>1.4319999999999968</c:v>
                </c:pt>
                <c:pt idx="42">
                  <c:v>1.468</c:v>
                </c:pt>
                <c:pt idx="43">
                  <c:v>1.5</c:v>
                </c:pt>
                <c:pt idx="44">
                  <c:v>1.532</c:v>
                </c:pt>
                <c:pt idx="45">
                  <c:v>1.5680000000000001</c:v>
                </c:pt>
                <c:pt idx="46">
                  <c:v>1.6</c:v>
                </c:pt>
                <c:pt idx="47">
                  <c:v>1.6319989999999998</c:v>
                </c:pt>
                <c:pt idx="48">
                  <c:v>1.6669989999999999</c:v>
                </c:pt>
                <c:pt idx="49">
                  <c:v>1.6999989999999998</c:v>
                </c:pt>
                <c:pt idx="50">
                  <c:v>1.7319989999999992</c:v>
                </c:pt>
                <c:pt idx="51">
                  <c:v>1.7679989999999992</c:v>
                </c:pt>
                <c:pt idx="52">
                  <c:v>1.7999989999999992</c:v>
                </c:pt>
                <c:pt idx="53">
                  <c:v>1.8359989999999984</c:v>
                </c:pt>
              </c:numCache>
            </c:numRef>
          </c:cat>
          <c:val>
            <c:numRef>
              <c:f>InitialGraph!$A$2:$A$55</c:f>
              <c:numCache>
                <c:formatCode>General</c:formatCode>
                <c:ptCount val="54"/>
                <c:pt idx="0">
                  <c:v>0.42715400000000031</c:v>
                </c:pt>
                <c:pt idx="1">
                  <c:v>0.41345400000000032</c:v>
                </c:pt>
                <c:pt idx="2">
                  <c:v>0.39159400000000039</c:v>
                </c:pt>
                <c:pt idx="3">
                  <c:v>0.34241000000000055</c:v>
                </c:pt>
                <c:pt idx="4">
                  <c:v>0.28094000000000002</c:v>
                </c:pt>
                <c:pt idx="5">
                  <c:v>0.22131900000000024</c:v>
                </c:pt>
                <c:pt idx="6">
                  <c:v>0.15627800000000022</c:v>
                </c:pt>
                <c:pt idx="7">
                  <c:v>8.0980000000000024E-2</c:v>
                </c:pt>
                <c:pt idx="8">
                  <c:v>8.6312000000000014E-2</c:v>
                </c:pt>
                <c:pt idx="9">
                  <c:v>0.15085799999999999</c:v>
                </c:pt>
                <c:pt idx="10">
                  <c:v>0.20031399999999999</c:v>
                </c:pt>
                <c:pt idx="11">
                  <c:v>0.2267390000000003</c:v>
                </c:pt>
                <c:pt idx="12">
                  <c:v>0.23757900000000001</c:v>
                </c:pt>
                <c:pt idx="13">
                  <c:v>0.24299900000000033</c:v>
                </c:pt>
                <c:pt idx="14">
                  <c:v>0.23757900000000001</c:v>
                </c:pt>
                <c:pt idx="15">
                  <c:v>0.21589900000000026</c:v>
                </c:pt>
                <c:pt idx="16">
                  <c:v>0.18337800000000001</c:v>
                </c:pt>
                <c:pt idx="17">
                  <c:v>0.13459800000000019</c:v>
                </c:pt>
                <c:pt idx="18">
                  <c:v>7.4977000000000099E-2</c:v>
                </c:pt>
                <c:pt idx="19">
                  <c:v>3.7625000000000061E-2</c:v>
                </c:pt>
                <c:pt idx="20">
                  <c:v>8.5817000000000046E-2</c:v>
                </c:pt>
                <c:pt idx="21">
                  <c:v>0.12375800000000002</c:v>
                </c:pt>
                <c:pt idx="22">
                  <c:v>0.14001800000000023</c:v>
                </c:pt>
                <c:pt idx="23">
                  <c:v>0.14543800000000029</c:v>
                </c:pt>
                <c:pt idx="24">
                  <c:v>0.14543800000000029</c:v>
                </c:pt>
                <c:pt idx="25">
                  <c:v>0.12917799999999988</c:v>
                </c:pt>
                <c:pt idx="26">
                  <c:v>0.102077</c:v>
                </c:pt>
                <c:pt idx="27">
                  <c:v>5.3296000000000045E-2</c:v>
                </c:pt>
                <c:pt idx="28">
                  <c:v>5.3750000000000065E-3</c:v>
                </c:pt>
                <c:pt idx="29">
                  <c:v>3.2250000000000049E-2</c:v>
                </c:pt>
                <c:pt idx="30">
                  <c:v>5.9125000000000032E-2</c:v>
                </c:pt>
                <c:pt idx="31">
                  <c:v>8.5817000000000046E-2</c:v>
                </c:pt>
                <c:pt idx="32">
                  <c:v>9.1237000000000068E-2</c:v>
                </c:pt>
                <c:pt idx="33">
                  <c:v>8.5817000000000046E-2</c:v>
                </c:pt>
                <c:pt idx="34">
                  <c:v>6.4500000000000099E-2</c:v>
                </c:pt>
                <c:pt idx="35">
                  <c:v>4.2456000000000091E-2</c:v>
                </c:pt>
                <c:pt idx="36">
                  <c:v>9.9360000000000143E-3</c:v>
                </c:pt>
                <c:pt idx="37">
                  <c:v>2.0776000000000006E-2</c:v>
                </c:pt>
                <c:pt idx="38">
                  <c:v>4.7876000000000071E-2</c:v>
                </c:pt>
                <c:pt idx="39">
                  <c:v>5.3296000000000045E-2</c:v>
                </c:pt>
                <c:pt idx="40">
                  <c:v>5.3296000000000045E-2</c:v>
                </c:pt>
                <c:pt idx="41">
                  <c:v>4.2456000000000091E-2</c:v>
                </c:pt>
                <c:pt idx="42">
                  <c:v>1.5356000000000003E-2</c:v>
                </c:pt>
                <c:pt idx="43">
                  <c:v>1.5356000000000003E-2</c:v>
                </c:pt>
                <c:pt idx="44">
                  <c:v>2.6196000000000001E-2</c:v>
                </c:pt>
                <c:pt idx="45">
                  <c:v>3.1616000000000012E-2</c:v>
                </c:pt>
                <c:pt idx="46">
                  <c:v>2.6196000000000001E-2</c:v>
                </c:pt>
                <c:pt idx="47">
                  <c:v>1.5356000000000003E-2</c:v>
                </c:pt>
                <c:pt idx="48">
                  <c:v>1.5356000000000003E-2</c:v>
                </c:pt>
                <c:pt idx="49">
                  <c:v>2.0776000000000006E-2</c:v>
                </c:pt>
                <c:pt idx="50">
                  <c:v>2.0776000000000006E-2</c:v>
                </c:pt>
                <c:pt idx="51">
                  <c:v>9.9360000000000143E-3</c:v>
                </c:pt>
                <c:pt idx="52">
                  <c:v>4.5160000000000061E-3</c:v>
                </c:pt>
                <c:pt idx="53">
                  <c:v>0</c:v>
                </c:pt>
              </c:numCache>
            </c:numRef>
          </c:val>
        </c:ser>
        <c:marker val="1"/>
        <c:axId val="73433472"/>
        <c:axId val="73435392"/>
      </c:lineChart>
      <c:catAx>
        <c:axId val="734334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Time(s)</a:t>
                </a:r>
              </a:p>
            </c:rich>
          </c:tx>
          <c:layout/>
        </c:title>
        <c:numFmt formatCode="General" sourceLinked="1"/>
        <c:tickLblPos val="nextTo"/>
        <c:crossAx val="73435392"/>
        <c:crosses val="autoZero"/>
        <c:auto val="1"/>
        <c:lblAlgn val="ctr"/>
        <c:lblOffset val="100"/>
      </c:catAx>
      <c:valAx>
        <c:axId val="73435392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100"/>
                </a:pPr>
                <a:r>
                  <a:rPr lang="en-US" sz="1100"/>
                  <a:t>Height(m)</a:t>
                </a:r>
              </a:p>
            </c:rich>
          </c:tx>
          <c:layout/>
        </c:title>
        <c:numFmt formatCode="General" sourceLinked="1"/>
        <c:tickLblPos val="nextTo"/>
        <c:crossAx val="73433472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Values through Simulation with estimated C.O.R</a:t>
            </a:r>
            <a:endParaRPr lang="en-US">
              <a:effectLst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5.3246358911018477E-2"/>
          <c:y val="0.1175249343832022"/>
          <c:w val="0.90767369152385402"/>
          <c:h val="0.82009645669291364"/>
        </c:manualLayout>
      </c:layout>
      <c:lineChart>
        <c:grouping val="standard"/>
        <c:ser>
          <c:idx val="0"/>
          <c:order val="0"/>
          <c:marker>
            <c:symbol val="none"/>
          </c:marker>
          <c:cat>
            <c:numRef>
              <c:f>InitialGraph!$E$2:$E$58</c:f>
              <c:numCache>
                <c:formatCode>General</c:formatCode>
                <c:ptCount val="57"/>
                <c:pt idx="0">
                  <c:v>0</c:v>
                </c:pt>
                <c:pt idx="1">
                  <c:v>3.2000000000000042E-2</c:v>
                </c:pt>
                <c:pt idx="2">
                  <c:v>6.4000000000000098E-2</c:v>
                </c:pt>
                <c:pt idx="3">
                  <c:v>9.6000000000000002E-2</c:v>
                </c:pt>
                <c:pt idx="4">
                  <c:v>0.128</c:v>
                </c:pt>
                <c:pt idx="5">
                  <c:v>0.16</c:v>
                </c:pt>
                <c:pt idx="6">
                  <c:v>0.192</c:v>
                </c:pt>
                <c:pt idx="7">
                  <c:v>0.224</c:v>
                </c:pt>
                <c:pt idx="8">
                  <c:v>0.25600000000000001</c:v>
                </c:pt>
                <c:pt idx="9">
                  <c:v>0.28800000000000031</c:v>
                </c:pt>
                <c:pt idx="10">
                  <c:v>0.32000000000000045</c:v>
                </c:pt>
                <c:pt idx="11">
                  <c:v>0.35200000000000031</c:v>
                </c:pt>
                <c:pt idx="12">
                  <c:v>0.38400000000000045</c:v>
                </c:pt>
                <c:pt idx="13">
                  <c:v>0.41600000000000031</c:v>
                </c:pt>
                <c:pt idx="14">
                  <c:v>0.44800000000000001</c:v>
                </c:pt>
                <c:pt idx="15">
                  <c:v>0.48000000000000032</c:v>
                </c:pt>
                <c:pt idx="16">
                  <c:v>0.51200000000000001</c:v>
                </c:pt>
                <c:pt idx="17">
                  <c:v>0.54400000000000004</c:v>
                </c:pt>
                <c:pt idx="18">
                  <c:v>0.57600000000000062</c:v>
                </c:pt>
                <c:pt idx="19">
                  <c:v>0.60800000000000065</c:v>
                </c:pt>
                <c:pt idx="20">
                  <c:v>0.6400000000000009</c:v>
                </c:pt>
                <c:pt idx="21">
                  <c:v>0.67200000000000104</c:v>
                </c:pt>
                <c:pt idx="22">
                  <c:v>0.70400000000000063</c:v>
                </c:pt>
                <c:pt idx="23">
                  <c:v>0.73600000000000065</c:v>
                </c:pt>
                <c:pt idx="24">
                  <c:v>0.7680000000000009</c:v>
                </c:pt>
                <c:pt idx="25">
                  <c:v>0.8</c:v>
                </c:pt>
                <c:pt idx="26">
                  <c:v>0.83200000000000063</c:v>
                </c:pt>
                <c:pt idx="27">
                  <c:v>0.86400000000000077</c:v>
                </c:pt>
                <c:pt idx="28">
                  <c:v>0.89600000000000002</c:v>
                </c:pt>
                <c:pt idx="29">
                  <c:v>0.92800000000000005</c:v>
                </c:pt>
                <c:pt idx="30">
                  <c:v>0.96000000000000063</c:v>
                </c:pt>
                <c:pt idx="31">
                  <c:v>0.99199999999999999</c:v>
                </c:pt>
                <c:pt idx="32">
                  <c:v>1.024</c:v>
                </c:pt>
                <c:pt idx="33">
                  <c:v>1.056</c:v>
                </c:pt>
                <c:pt idx="34">
                  <c:v>1.0880000000000001</c:v>
                </c:pt>
                <c:pt idx="35">
                  <c:v>1.1200000000000001</c:v>
                </c:pt>
                <c:pt idx="36">
                  <c:v>1.1519999999999984</c:v>
                </c:pt>
                <c:pt idx="37">
                  <c:v>1.1839999999999984</c:v>
                </c:pt>
                <c:pt idx="38">
                  <c:v>1.216</c:v>
                </c:pt>
                <c:pt idx="39">
                  <c:v>1.248</c:v>
                </c:pt>
                <c:pt idx="40">
                  <c:v>1.28</c:v>
                </c:pt>
                <c:pt idx="41">
                  <c:v>1.3120000000000001</c:v>
                </c:pt>
                <c:pt idx="42">
                  <c:v>1.3440000000000001</c:v>
                </c:pt>
                <c:pt idx="43">
                  <c:v>1.3759999999999983</c:v>
                </c:pt>
                <c:pt idx="44">
                  <c:v>1.4079999999999966</c:v>
                </c:pt>
                <c:pt idx="45">
                  <c:v>1.44</c:v>
                </c:pt>
                <c:pt idx="46">
                  <c:v>1.472</c:v>
                </c:pt>
                <c:pt idx="47">
                  <c:v>1.504</c:v>
                </c:pt>
                <c:pt idx="48">
                  <c:v>1.536</c:v>
                </c:pt>
                <c:pt idx="49">
                  <c:v>1.5680000000000001</c:v>
                </c:pt>
                <c:pt idx="50">
                  <c:v>1.6</c:v>
                </c:pt>
                <c:pt idx="51">
                  <c:v>1.6319999999999983</c:v>
                </c:pt>
                <c:pt idx="52">
                  <c:v>1.6639999999999984</c:v>
                </c:pt>
                <c:pt idx="53">
                  <c:v>1.6960000000000015</c:v>
                </c:pt>
                <c:pt idx="54">
                  <c:v>1.728</c:v>
                </c:pt>
                <c:pt idx="55">
                  <c:v>1.76</c:v>
                </c:pt>
                <c:pt idx="56">
                  <c:v>1.792</c:v>
                </c:pt>
              </c:numCache>
            </c:numRef>
          </c:cat>
          <c:val>
            <c:numRef>
              <c:f>InitialGraph!$D$2:$D$58</c:f>
              <c:numCache>
                <c:formatCode>General</c:formatCode>
                <c:ptCount val="57"/>
                <c:pt idx="0">
                  <c:v>0.42715400000000031</c:v>
                </c:pt>
                <c:pt idx="1">
                  <c:v>0.41711300000000001</c:v>
                </c:pt>
                <c:pt idx="2">
                  <c:v>0.39703000000000038</c:v>
                </c:pt>
                <c:pt idx="3">
                  <c:v>0.36690600000000045</c:v>
                </c:pt>
                <c:pt idx="4">
                  <c:v>0.326741</c:v>
                </c:pt>
                <c:pt idx="5">
                  <c:v>0.276534</c:v>
                </c:pt>
                <c:pt idx="6">
                  <c:v>0.21628600000000026</c:v>
                </c:pt>
                <c:pt idx="7">
                  <c:v>0.14599600000000026</c:v>
                </c:pt>
                <c:pt idx="8">
                  <c:v>6.566600000000003E-2</c:v>
                </c:pt>
                <c:pt idx="9">
                  <c:v>-2.470700000000001E-2</c:v>
                </c:pt>
                <c:pt idx="10">
                  <c:v>8.5409000000000013E-2</c:v>
                </c:pt>
                <c:pt idx="11">
                  <c:v>0.14571800000000026</c:v>
                </c:pt>
                <c:pt idx="12">
                  <c:v>0.19598499999999999</c:v>
                </c:pt>
                <c:pt idx="13">
                  <c:v>0.23621100000000025</c:v>
                </c:pt>
                <c:pt idx="14">
                  <c:v>0.26639600000000002</c:v>
                </c:pt>
                <c:pt idx="15">
                  <c:v>0.28654000000000002</c:v>
                </c:pt>
                <c:pt idx="16">
                  <c:v>0.29664200000000002</c:v>
                </c:pt>
                <c:pt idx="17">
                  <c:v>0.29670200000000002</c:v>
                </c:pt>
                <c:pt idx="18">
                  <c:v>0.28672200000000031</c:v>
                </c:pt>
                <c:pt idx="19">
                  <c:v>0.26670000000000005</c:v>
                </c:pt>
                <c:pt idx="20">
                  <c:v>0.23663699999999999</c:v>
                </c:pt>
                <c:pt idx="21">
                  <c:v>0.19653200000000001</c:v>
                </c:pt>
                <c:pt idx="22">
                  <c:v>0.14638599999999999</c:v>
                </c:pt>
                <c:pt idx="23">
                  <c:v>8.6199000000000026E-2</c:v>
                </c:pt>
                <c:pt idx="24">
                  <c:v>1.5970000000000005E-2</c:v>
                </c:pt>
                <c:pt idx="25">
                  <c:v>7.78640000000001E-2</c:v>
                </c:pt>
                <c:pt idx="26">
                  <c:v>0.12249200000000011</c:v>
                </c:pt>
                <c:pt idx="27">
                  <c:v>0.15707900000000019</c:v>
                </c:pt>
                <c:pt idx="28">
                  <c:v>0.18162400000000001</c:v>
                </c:pt>
                <c:pt idx="29">
                  <c:v>0.196128</c:v>
                </c:pt>
                <c:pt idx="30">
                  <c:v>0.20059099999999999</c:v>
                </c:pt>
                <c:pt idx="31">
                  <c:v>0.19501199999999999</c:v>
                </c:pt>
                <c:pt idx="32">
                  <c:v>0.17939200000000019</c:v>
                </c:pt>
                <c:pt idx="33">
                  <c:v>0.15373100000000026</c:v>
                </c:pt>
                <c:pt idx="34">
                  <c:v>0.11802900000000002</c:v>
                </c:pt>
                <c:pt idx="35">
                  <c:v>7.2285000000000002E-2</c:v>
                </c:pt>
                <c:pt idx="36">
                  <c:v>1.6499E-2</c:v>
                </c:pt>
                <c:pt idx="37">
                  <c:v>6.6725999999999994E-2</c:v>
                </c:pt>
                <c:pt idx="38">
                  <c:v>0.10011100000000002</c:v>
                </c:pt>
                <c:pt idx="39">
                  <c:v>0.12345399999999998</c:v>
                </c:pt>
                <c:pt idx="40">
                  <c:v>0.13675599999999999</c:v>
                </c:pt>
                <c:pt idx="41">
                  <c:v>0.14001700000000022</c:v>
                </c:pt>
                <c:pt idx="42">
                  <c:v>0.13323599999999999</c:v>
                </c:pt>
                <c:pt idx="43">
                  <c:v>0.116414</c:v>
                </c:pt>
                <c:pt idx="44">
                  <c:v>8.95510000000002E-2</c:v>
                </c:pt>
                <c:pt idx="45">
                  <c:v>5.2645999999999978E-2</c:v>
                </c:pt>
                <c:pt idx="46">
                  <c:v>5.7000000000000071E-3</c:v>
                </c:pt>
                <c:pt idx="47">
                  <c:v>5.7685E-2</c:v>
                </c:pt>
                <c:pt idx="48">
                  <c:v>8.4189E-2</c:v>
                </c:pt>
                <c:pt idx="49">
                  <c:v>0.100651</c:v>
                </c:pt>
                <c:pt idx="50">
                  <c:v>0.1070730000000001</c:v>
                </c:pt>
                <c:pt idx="51">
                  <c:v>0.103452</c:v>
                </c:pt>
                <c:pt idx="52">
                  <c:v>8.9791000000000065E-2</c:v>
                </c:pt>
                <c:pt idx="53">
                  <c:v>6.6087999999999994E-2</c:v>
                </c:pt>
                <c:pt idx="54">
                  <c:v>3.2344000000000005E-2</c:v>
                </c:pt>
                <c:pt idx="55">
                  <c:v>-1.1442000000000016E-2</c:v>
                </c:pt>
                <c:pt idx="56">
                  <c:v>5.1796000000000085E-2</c:v>
                </c:pt>
              </c:numCache>
            </c:numRef>
          </c:val>
        </c:ser>
        <c:marker val="1"/>
        <c:axId val="97593600"/>
        <c:axId val="106124416"/>
      </c:lineChart>
      <c:catAx>
        <c:axId val="975936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Time(s)</a:t>
                </a:r>
              </a:p>
            </c:rich>
          </c:tx>
          <c:layout/>
        </c:title>
        <c:numFmt formatCode="General" sourceLinked="1"/>
        <c:tickLblPos val="nextTo"/>
        <c:crossAx val="106124416"/>
        <c:crosses val="autoZero"/>
        <c:auto val="1"/>
        <c:lblAlgn val="ctr"/>
        <c:lblOffset val="100"/>
      </c:catAx>
      <c:valAx>
        <c:axId val="106124416"/>
        <c:scaling>
          <c:orientation val="minMax"/>
        </c:scaling>
        <c:axPos val="l"/>
        <c:majorGridlines/>
        <c:numFmt formatCode="General" sourceLinked="1"/>
        <c:tickLblPos val="nextTo"/>
        <c:crossAx val="97593600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/>
            </a:pPr>
            <a:r>
              <a:rPr lang="en-IN" dirty="0"/>
              <a:t>Kinect</a:t>
            </a:r>
            <a:r>
              <a:rPr lang="en-IN" baseline="0" dirty="0"/>
              <a:t> data</a:t>
            </a:r>
            <a:endParaRPr lang="en-IN" dirty="0"/>
          </a:p>
        </c:rich>
      </c:tx>
      <c:layout>
        <c:manualLayout>
          <c:xMode val="edge"/>
          <c:yMode val="edge"/>
          <c:x val="0.37200706655489474"/>
          <c:y val="0.23449408399066776"/>
        </c:manualLayout>
      </c:layout>
      <c:overlay val="1"/>
    </c:title>
    <c:plotArea>
      <c:layout>
        <c:manualLayout>
          <c:layoutTarget val="inner"/>
          <c:xMode val="edge"/>
          <c:yMode val="edge"/>
          <c:x val="0.12953933850223165"/>
          <c:y val="9.0330472540088178E-2"/>
          <c:w val="0.80554250986702891"/>
          <c:h val="0.8928262600451804"/>
        </c:manualLayout>
      </c:layout>
      <c:scatterChart>
        <c:scatterStyle val="smoothMarker"/>
        <c:ser>
          <c:idx val="0"/>
          <c:order val="0"/>
          <c:tx>
            <c:strRef>
              <c:f>InitialGraphFriction!$D$1</c:f>
              <c:strCache>
                <c:ptCount val="1"/>
                <c:pt idx="0">
                  <c:v>X </c:v>
                </c:pt>
              </c:strCache>
            </c:strRef>
          </c:tx>
          <c:xVal>
            <c:numRef>
              <c:f>InitialGraphFriction!$C$2:$C$20</c:f>
              <c:numCache>
                <c:formatCode>General</c:formatCode>
                <c:ptCount val="19"/>
                <c:pt idx="0">
                  <c:v>0</c:v>
                </c:pt>
                <c:pt idx="1">
                  <c:v>3.2000000000000001E-2</c:v>
                </c:pt>
                <c:pt idx="2">
                  <c:v>6.4000000000000001E-2</c:v>
                </c:pt>
                <c:pt idx="3">
                  <c:v>0.10199999999999999</c:v>
                </c:pt>
                <c:pt idx="4">
                  <c:v>0.13200000000000001</c:v>
                </c:pt>
                <c:pt idx="5">
                  <c:v>0.16400000000000001</c:v>
                </c:pt>
                <c:pt idx="6">
                  <c:v>0.2</c:v>
                </c:pt>
                <c:pt idx="7">
                  <c:v>0.23200000000000001</c:v>
                </c:pt>
                <c:pt idx="8">
                  <c:v>0.26400000000000001</c:v>
                </c:pt>
                <c:pt idx="9">
                  <c:v>0.3</c:v>
                </c:pt>
                <c:pt idx="10">
                  <c:v>0.33300000000000002</c:v>
                </c:pt>
                <c:pt idx="11">
                  <c:v>0.36399999999999999</c:v>
                </c:pt>
                <c:pt idx="12">
                  <c:v>0.4</c:v>
                </c:pt>
                <c:pt idx="13">
                  <c:v>0.432</c:v>
                </c:pt>
                <c:pt idx="14">
                  <c:v>0.46400000000000002</c:v>
                </c:pt>
                <c:pt idx="15">
                  <c:v>0.5</c:v>
                </c:pt>
                <c:pt idx="16">
                  <c:v>0.53200000000000003</c:v>
                </c:pt>
                <c:pt idx="17">
                  <c:v>0.56399999999999995</c:v>
                </c:pt>
                <c:pt idx="18">
                  <c:v>0.6</c:v>
                </c:pt>
              </c:numCache>
            </c:numRef>
          </c:xVal>
          <c:yVal>
            <c:numRef>
              <c:f>InitialGraphFriction!$D$2:$D$20</c:f>
              <c:numCache>
                <c:formatCode>General</c:formatCode>
                <c:ptCount val="19"/>
                <c:pt idx="0">
                  <c:v>-6.6928400000000003</c:v>
                </c:pt>
                <c:pt idx="1">
                  <c:v>-6.4409799999999997</c:v>
                </c:pt>
                <c:pt idx="2">
                  <c:v>-5.9845300000000003</c:v>
                </c:pt>
                <c:pt idx="3">
                  <c:v>-5.4177299999999997</c:v>
                </c:pt>
                <c:pt idx="4">
                  <c:v>-4.8555200000000003</c:v>
                </c:pt>
                <c:pt idx="5">
                  <c:v>-4.3264199999999997</c:v>
                </c:pt>
                <c:pt idx="6">
                  <c:v>-3.7900200000000002</c:v>
                </c:pt>
                <c:pt idx="7">
                  <c:v>-3.3227600000000002</c:v>
                </c:pt>
                <c:pt idx="8">
                  <c:v>-2.9839500000000001</c:v>
                </c:pt>
                <c:pt idx="9">
                  <c:v>-2.7222</c:v>
                </c:pt>
                <c:pt idx="10">
                  <c:v>-2.4604499999999998</c:v>
                </c:pt>
                <c:pt idx="11">
                  <c:v>-2.2510500000000002</c:v>
                </c:pt>
                <c:pt idx="12">
                  <c:v>-2.0416500000000002</c:v>
                </c:pt>
                <c:pt idx="13">
                  <c:v>-1.7939400000000001</c:v>
                </c:pt>
                <c:pt idx="14">
                  <c:v>-1.6752</c:v>
                </c:pt>
                <c:pt idx="15">
                  <c:v>-1.5181500000000001</c:v>
                </c:pt>
                <c:pt idx="16">
                  <c:v>-1.4246000000000001</c:v>
                </c:pt>
                <c:pt idx="17">
                  <c:v>-1.3718399999999999</c:v>
                </c:pt>
                <c:pt idx="18">
                  <c:v>-1.3718399999999999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InitialGraphFriction!$E$1</c:f>
              <c:strCache>
                <c:ptCount val="1"/>
                <c:pt idx="0">
                  <c:v> Z</c:v>
                </c:pt>
              </c:strCache>
            </c:strRef>
          </c:tx>
          <c:xVal>
            <c:numRef>
              <c:f>InitialGraphFriction!$C$2:$C$20</c:f>
              <c:numCache>
                <c:formatCode>General</c:formatCode>
                <c:ptCount val="19"/>
                <c:pt idx="0">
                  <c:v>0</c:v>
                </c:pt>
                <c:pt idx="1">
                  <c:v>3.2000000000000001E-2</c:v>
                </c:pt>
                <c:pt idx="2">
                  <c:v>6.4000000000000001E-2</c:v>
                </c:pt>
                <c:pt idx="3">
                  <c:v>0.10199999999999999</c:v>
                </c:pt>
                <c:pt idx="4">
                  <c:v>0.13200000000000001</c:v>
                </c:pt>
                <c:pt idx="5">
                  <c:v>0.16400000000000001</c:v>
                </c:pt>
                <c:pt idx="6">
                  <c:v>0.2</c:v>
                </c:pt>
                <c:pt idx="7">
                  <c:v>0.23200000000000001</c:v>
                </c:pt>
                <c:pt idx="8">
                  <c:v>0.26400000000000001</c:v>
                </c:pt>
                <c:pt idx="9">
                  <c:v>0.3</c:v>
                </c:pt>
                <c:pt idx="10">
                  <c:v>0.33300000000000002</c:v>
                </c:pt>
                <c:pt idx="11">
                  <c:v>0.36399999999999999</c:v>
                </c:pt>
                <c:pt idx="12">
                  <c:v>0.4</c:v>
                </c:pt>
                <c:pt idx="13">
                  <c:v>0.432</c:v>
                </c:pt>
                <c:pt idx="14">
                  <c:v>0.46400000000000002</c:v>
                </c:pt>
                <c:pt idx="15">
                  <c:v>0.5</c:v>
                </c:pt>
                <c:pt idx="16">
                  <c:v>0.53200000000000003</c:v>
                </c:pt>
                <c:pt idx="17">
                  <c:v>0.56399999999999995</c:v>
                </c:pt>
                <c:pt idx="18">
                  <c:v>0.6</c:v>
                </c:pt>
              </c:numCache>
            </c:numRef>
          </c:xVal>
          <c:yVal>
            <c:numRef>
              <c:f>InitialGraphFriction!$E$2:$E$20</c:f>
              <c:numCache>
                <c:formatCode>General</c:formatCode>
                <c:ptCount val="19"/>
                <c:pt idx="0">
                  <c:v>26.799999</c:v>
                </c:pt>
                <c:pt idx="1">
                  <c:v>27.01</c:v>
                </c:pt>
                <c:pt idx="2">
                  <c:v>27.01</c:v>
                </c:pt>
                <c:pt idx="3">
                  <c:v>27.219999000000001</c:v>
                </c:pt>
                <c:pt idx="4">
                  <c:v>27.219999000000001</c:v>
                </c:pt>
                <c:pt idx="5">
                  <c:v>27.43</c:v>
                </c:pt>
                <c:pt idx="6">
                  <c:v>27.65</c:v>
                </c:pt>
                <c:pt idx="7">
                  <c:v>27.65</c:v>
                </c:pt>
                <c:pt idx="8">
                  <c:v>27.879999000000002</c:v>
                </c:pt>
                <c:pt idx="9">
                  <c:v>27.879999000000002</c:v>
                </c:pt>
                <c:pt idx="10">
                  <c:v>27.879999000000002</c:v>
                </c:pt>
                <c:pt idx="11">
                  <c:v>27.879999000000002</c:v>
                </c:pt>
                <c:pt idx="12">
                  <c:v>27.879999000000002</c:v>
                </c:pt>
                <c:pt idx="13">
                  <c:v>28.1</c:v>
                </c:pt>
                <c:pt idx="14">
                  <c:v>27.879999000000002</c:v>
                </c:pt>
                <c:pt idx="15">
                  <c:v>27.879999000000002</c:v>
                </c:pt>
                <c:pt idx="16">
                  <c:v>28.1</c:v>
                </c:pt>
                <c:pt idx="17">
                  <c:v>28.1</c:v>
                </c:pt>
                <c:pt idx="18">
                  <c:v>28.1</c:v>
                </c:pt>
              </c:numCache>
            </c:numRef>
          </c:yVal>
          <c:smooth val="1"/>
        </c:ser>
        <c:axId val="34203520"/>
        <c:axId val="43582976"/>
      </c:scatterChart>
      <c:valAx>
        <c:axId val="342035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dirty="0"/>
                  <a:t>Time</a:t>
                </a:r>
              </a:p>
            </c:rich>
          </c:tx>
          <c:layout/>
        </c:title>
        <c:numFmt formatCode="General" sourceLinked="1"/>
        <c:tickLblPos val="nextTo"/>
        <c:crossAx val="43582976"/>
        <c:crosses val="autoZero"/>
        <c:crossBetween val="midCat"/>
      </c:valAx>
      <c:valAx>
        <c:axId val="4358297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 dirty="0"/>
                  <a:t>Distance </a:t>
                </a:r>
              </a:p>
            </c:rich>
          </c:tx>
          <c:layout/>
        </c:title>
        <c:numFmt formatCode="General" sourceLinked="1"/>
        <c:tickLblPos val="nextTo"/>
        <c:crossAx val="34203520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US"/>
              <a:t>Simulated values</a:t>
            </a:r>
          </a:p>
        </c:rich>
      </c:tx>
      <c:layout>
        <c:manualLayout>
          <c:xMode val="edge"/>
          <c:yMode val="edge"/>
          <c:x val="0.33025000000000032"/>
          <c:y val="0.16666666666666666"/>
        </c:manualLayout>
      </c:layout>
      <c:overlay val="1"/>
    </c:title>
    <c:plotArea>
      <c:layout>
        <c:manualLayout>
          <c:layoutTarget val="inner"/>
          <c:xMode val="edge"/>
          <c:yMode val="edge"/>
          <c:x val="0.10900867171015396"/>
          <c:y val="3.0555555555555565E-2"/>
          <c:w val="0.79059917142710101"/>
          <c:h val="0.93701377952755871"/>
        </c:manualLayout>
      </c:layout>
      <c:scatterChart>
        <c:scatterStyle val="smoothMarker"/>
        <c:ser>
          <c:idx val="0"/>
          <c:order val="0"/>
          <c:tx>
            <c:strRef>
              <c:f>FinalGraphFriction!$D$1</c:f>
              <c:strCache>
                <c:ptCount val="1"/>
                <c:pt idx="0">
                  <c:v>X </c:v>
                </c:pt>
              </c:strCache>
            </c:strRef>
          </c:tx>
          <c:marker>
            <c:symbol val="none"/>
          </c:marker>
          <c:xVal>
            <c:numRef>
              <c:f>FinalGraphFriction!$C$2:$C$79</c:f>
              <c:numCache>
                <c:formatCode>General</c:formatCode>
                <c:ptCount val="78"/>
                <c:pt idx="0">
                  <c:v>0</c:v>
                </c:pt>
                <c:pt idx="1">
                  <c:v>8.0000000000000071E-3</c:v>
                </c:pt>
                <c:pt idx="2">
                  <c:v>1.6000000000000011E-2</c:v>
                </c:pt>
                <c:pt idx="3">
                  <c:v>2.4E-2</c:v>
                </c:pt>
                <c:pt idx="4">
                  <c:v>3.2000000000000021E-2</c:v>
                </c:pt>
                <c:pt idx="5">
                  <c:v>4.0000000000000022E-2</c:v>
                </c:pt>
                <c:pt idx="6">
                  <c:v>4.8000000000000001E-2</c:v>
                </c:pt>
                <c:pt idx="7">
                  <c:v>5.6000000000000001E-2</c:v>
                </c:pt>
                <c:pt idx="8">
                  <c:v>6.4000000000000043E-2</c:v>
                </c:pt>
                <c:pt idx="9">
                  <c:v>7.1999999999999995E-2</c:v>
                </c:pt>
                <c:pt idx="10">
                  <c:v>8.0000000000000043E-2</c:v>
                </c:pt>
                <c:pt idx="11">
                  <c:v>8.800000000000005E-2</c:v>
                </c:pt>
                <c:pt idx="12">
                  <c:v>9.6000000000000002E-2</c:v>
                </c:pt>
                <c:pt idx="13">
                  <c:v>0.10400000000000002</c:v>
                </c:pt>
                <c:pt idx="14">
                  <c:v>0.112</c:v>
                </c:pt>
                <c:pt idx="15">
                  <c:v>0.12000000000000002</c:v>
                </c:pt>
                <c:pt idx="16">
                  <c:v>0.128</c:v>
                </c:pt>
                <c:pt idx="17">
                  <c:v>0.13600000000000001</c:v>
                </c:pt>
                <c:pt idx="18">
                  <c:v>0.14400000000000004</c:v>
                </c:pt>
                <c:pt idx="19">
                  <c:v>0.15200000000000008</c:v>
                </c:pt>
                <c:pt idx="20">
                  <c:v>0.16</c:v>
                </c:pt>
                <c:pt idx="21">
                  <c:v>0.16800000000000001</c:v>
                </c:pt>
                <c:pt idx="22">
                  <c:v>0.17600000000000007</c:v>
                </c:pt>
                <c:pt idx="23">
                  <c:v>0.18400000000000008</c:v>
                </c:pt>
                <c:pt idx="24">
                  <c:v>0.192</c:v>
                </c:pt>
                <c:pt idx="25">
                  <c:v>0.2</c:v>
                </c:pt>
                <c:pt idx="26">
                  <c:v>0.20800000000000007</c:v>
                </c:pt>
                <c:pt idx="27">
                  <c:v>0.21600000000000008</c:v>
                </c:pt>
                <c:pt idx="28">
                  <c:v>0.224</c:v>
                </c:pt>
                <c:pt idx="29">
                  <c:v>0.23200000000000001</c:v>
                </c:pt>
                <c:pt idx="30">
                  <c:v>0.24000000000000007</c:v>
                </c:pt>
                <c:pt idx="31">
                  <c:v>0.24800000000000008</c:v>
                </c:pt>
                <c:pt idx="32">
                  <c:v>0.25600000000000001</c:v>
                </c:pt>
                <c:pt idx="33">
                  <c:v>0.26400000000000001</c:v>
                </c:pt>
                <c:pt idx="34">
                  <c:v>0.27200000000000002</c:v>
                </c:pt>
                <c:pt idx="35">
                  <c:v>0.28000000000000008</c:v>
                </c:pt>
                <c:pt idx="36">
                  <c:v>0.28800000000000014</c:v>
                </c:pt>
                <c:pt idx="37">
                  <c:v>0.29600000000000021</c:v>
                </c:pt>
                <c:pt idx="38">
                  <c:v>0.30400000000000021</c:v>
                </c:pt>
                <c:pt idx="39">
                  <c:v>0.31200000000000017</c:v>
                </c:pt>
                <c:pt idx="40">
                  <c:v>0.32000000000000017</c:v>
                </c:pt>
                <c:pt idx="41">
                  <c:v>0.32800000000000018</c:v>
                </c:pt>
                <c:pt idx="42">
                  <c:v>0.33600000000000024</c:v>
                </c:pt>
                <c:pt idx="43">
                  <c:v>0.34400000000000008</c:v>
                </c:pt>
                <c:pt idx="44">
                  <c:v>0.35200000000000015</c:v>
                </c:pt>
                <c:pt idx="45">
                  <c:v>0.36000000000000015</c:v>
                </c:pt>
                <c:pt idx="46">
                  <c:v>0.36800000000000022</c:v>
                </c:pt>
                <c:pt idx="47">
                  <c:v>0.37600000000000017</c:v>
                </c:pt>
                <c:pt idx="48">
                  <c:v>0.38400000000000017</c:v>
                </c:pt>
                <c:pt idx="49">
                  <c:v>0.39200000000000024</c:v>
                </c:pt>
                <c:pt idx="50">
                  <c:v>0.4</c:v>
                </c:pt>
                <c:pt idx="51">
                  <c:v>0.40800000000000008</c:v>
                </c:pt>
                <c:pt idx="52">
                  <c:v>0.41600000000000015</c:v>
                </c:pt>
                <c:pt idx="53">
                  <c:v>0.42400000000000021</c:v>
                </c:pt>
                <c:pt idx="54">
                  <c:v>0.43200000000000016</c:v>
                </c:pt>
                <c:pt idx="55">
                  <c:v>0.44</c:v>
                </c:pt>
                <c:pt idx="56">
                  <c:v>0.44800000000000001</c:v>
                </c:pt>
                <c:pt idx="57">
                  <c:v>0.45600000000000002</c:v>
                </c:pt>
                <c:pt idx="58">
                  <c:v>0.46400000000000002</c:v>
                </c:pt>
                <c:pt idx="59">
                  <c:v>0.47200000000000014</c:v>
                </c:pt>
                <c:pt idx="60">
                  <c:v>0.48000000000000015</c:v>
                </c:pt>
                <c:pt idx="61">
                  <c:v>0.48800000000000021</c:v>
                </c:pt>
                <c:pt idx="62">
                  <c:v>0.49600000000000016</c:v>
                </c:pt>
                <c:pt idx="63">
                  <c:v>0.504</c:v>
                </c:pt>
                <c:pt idx="64">
                  <c:v>0.51200000000000001</c:v>
                </c:pt>
                <c:pt idx="65">
                  <c:v>0.52</c:v>
                </c:pt>
                <c:pt idx="66">
                  <c:v>0.52800000000000002</c:v>
                </c:pt>
                <c:pt idx="67">
                  <c:v>0.53600000000000003</c:v>
                </c:pt>
                <c:pt idx="68">
                  <c:v>0.54400000000000004</c:v>
                </c:pt>
                <c:pt idx="69">
                  <c:v>0.55200000000000005</c:v>
                </c:pt>
                <c:pt idx="70">
                  <c:v>0.56000000000000005</c:v>
                </c:pt>
                <c:pt idx="71">
                  <c:v>0.56799999999999995</c:v>
                </c:pt>
                <c:pt idx="72">
                  <c:v>0.57600000000000029</c:v>
                </c:pt>
                <c:pt idx="73">
                  <c:v>0.58399999999999996</c:v>
                </c:pt>
                <c:pt idx="74">
                  <c:v>0.59199999999999997</c:v>
                </c:pt>
                <c:pt idx="75">
                  <c:v>0.60000000000000031</c:v>
                </c:pt>
                <c:pt idx="76">
                  <c:v>0.60800000000000032</c:v>
                </c:pt>
                <c:pt idx="77">
                  <c:v>0.61600000000000033</c:v>
                </c:pt>
              </c:numCache>
            </c:numRef>
          </c:xVal>
          <c:yVal>
            <c:numRef>
              <c:f>FinalGraphFriction!$D$2:$D$79</c:f>
              <c:numCache>
                <c:formatCode>General</c:formatCode>
                <c:ptCount val="78"/>
                <c:pt idx="0">
                  <c:v>-6.6928399999999977</c:v>
                </c:pt>
                <c:pt idx="1">
                  <c:v>-6.5526539999999995</c:v>
                </c:pt>
                <c:pt idx="2">
                  <c:v>-6.4142799999999998</c:v>
                </c:pt>
                <c:pt idx="3">
                  <c:v>-6.2777190000000003</c:v>
                </c:pt>
                <c:pt idx="4">
                  <c:v>-6.1429679999999971</c:v>
                </c:pt>
                <c:pt idx="5">
                  <c:v>-6.0100299999999995</c:v>
                </c:pt>
                <c:pt idx="6">
                  <c:v>-5.8789030000000002</c:v>
                </c:pt>
                <c:pt idx="7">
                  <c:v>-5.7495880000000001</c:v>
                </c:pt>
                <c:pt idx="8">
                  <c:v>-5.622084999999994</c:v>
                </c:pt>
                <c:pt idx="9">
                  <c:v>-5.4963940000000004</c:v>
                </c:pt>
                <c:pt idx="10">
                  <c:v>-5.3725139999999971</c:v>
                </c:pt>
                <c:pt idx="11">
                  <c:v>-5.2504470000000003</c:v>
                </c:pt>
                <c:pt idx="12">
                  <c:v>-5.1301909999999973</c:v>
                </c:pt>
                <c:pt idx="13">
                  <c:v>-5.0117469999999997</c:v>
                </c:pt>
                <c:pt idx="14">
                  <c:v>-4.8951139999999969</c:v>
                </c:pt>
                <c:pt idx="15">
                  <c:v>-4.7802940000000014</c:v>
                </c:pt>
                <c:pt idx="16">
                  <c:v>-4.6672849999999944</c:v>
                </c:pt>
                <c:pt idx="17">
                  <c:v>-4.5560879999999973</c:v>
                </c:pt>
                <c:pt idx="18">
                  <c:v>-4.446703000000003</c:v>
                </c:pt>
                <c:pt idx="19">
                  <c:v>-4.3391299999999999</c:v>
                </c:pt>
                <c:pt idx="20">
                  <c:v>-4.2333680000000031</c:v>
                </c:pt>
                <c:pt idx="21">
                  <c:v>-4.1294189999999977</c:v>
                </c:pt>
                <c:pt idx="22">
                  <c:v>-4.0272809999999968</c:v>
                </c:pt>
                <c:pt idx="23">
                  <c:v>-3.9269549999999986</c:v>
                </c:pt>
                <c:pt idx="24">
                  <c:v>-3.8284399999999987</c:v>
                </c:pt>
                <c:pt idx="25">
                  <c:v>-3.731738</c:v>
                </c:pt>
                <c:pt idx="26">
                  <c:v>-3.6368469999999973</c:v>
                </c:pt>
                <c:pt idx="27">
                  <c:v>-3.543768</c:v>
                </c:pt>
                <c:pt idx="28">
                  <c:v>-3.4525009999999985</c:v>
                </c:pt>
                <c:pt idx="29">
                  <c:v>-3.3630459999999989</c:v>
                </c:pt>
                <c:pt idx="30">
                  <c:v>-3.2754029999999985</c:v>
                </c:pt>
                <c:pt idx="31">
                  <c:v>-3.1895709999999999</c:v>
                </c:pt>
                <c:pt idx="32">
                  <c:v>-3.1055510000000002</c:v>
                </c:pt>
                <c:pt idx="33">
                  <c:v>-3.0233430000000001</c:v>
                </c:pt>
                <c:pt idx="34">
                  <c:v>-2.9429459999999983</c:v>
                </c:pt>
                <c:pt idx="35">
                  <c:v>-2.8643619999999999</c:v>
                </c:pt>
                <c:pt idx="36">
                  <c:v>-2.7875890000000014</c:v>
                </c:pt>
                <c:pt idx="37">
                  <c:v>-2.7126279999999987</c:v>
                </c:pt>
                <c:pt idx="38">
                  <c:v>-2.6394789999999984</c:v>
                </c:pt>
                <c:pt idx="39">
                  <c:v>-2.5681419999999999</c:v>
                </c:pt>
                <c:pt idx="40">
                  <c:v>-2.4986159999999988</c:v>
                </c:pt>
                <c:pt idx="41">
                  <c:v>-2.4309029999999985</c:v>
                </c:pt>
                <c:pt idx="42">
                  <c:v>-2.3650009999999986</c:v>
                </c:pt>
                <c:pt idx="43">
                  <c:v>-2.3009110000000002</c:v>
                </c:pt>
                <c:pt idx="44">
                  <c:v>-2.238632</c:v>
                </c:pt>
                <c:pt idx="45">
                  <c:v>-2.178166</c:v>
                </c:pt>
                <c:pt idx="46">
                  <c:v>-2.1195110000000001</c:v>
                </c:pt>
                <c:pt idx="47">
                  <c:v>-2.0626679999999986</c:v>
                </c:pt>
                <c:pt idx="48">
                  <c:v>-2.0076369999999999</c:v>
                </c:pt>
                <c:pt idx="49">
                  <c:v>-1.9544180000000007</c:v>
                </c:pt>
                <c:pt idx="50">
                  <c:v>-1.9030100000000001</c:v>
                </c:pt>
                <c:pt idx="51">
                  <c:v>-1.8534139999999999</c:v>
                </c:pt>
                <c:pt idx="52">
                  <c:v>-1.8056299999999994</c:v>
                </c:pt>
                <c:pt idx="53">
                  <c:v>-1.7596579999999999</c:v>
                </c:pt>
                <c:pt idx="54">
                  <c:v>-1.7154979999999993</c:v>
                </c:pt>
                <c:pt idx="55">
                  <c:v>-1.673149</c:v>
                </c:pt>
                <c:pt idx="56">
                  <c:v>-1.6326120000000006</c:v>
                </c:pt>
                <c:pt idx="57">
                  <c:v>-1.5938870000000001</c:v>
                </c:pt>
                <c:pt idx="58">
                  <c:v>-1.5569739999999999</c:v>
                </c:pt>
                <c:pt idx="59">
                  <c:v>-1.5218729999999998</c:v>
                </c:pt>
                <c:pt idx="60">
                  <c:v>-1.488583</c:v>
                </c:pt>
                <c:pt idx="61">
                  <c:v>-1.4571049999999994</c:v>
                </c:pt>
                <c:pt idx="62">
                  <c:v>-1.4274389999999992</c:v>
                </c:pt>
                <c:pt idx="63">
                  <c:v>-1.3995850000000001</c:v>
                </c:pt>
                <c:pt idx="64">
                  <c:v>-1.373543</c:v>
                </c:pt>
                <c:pt idx="65">
                  <c:v>-1.3493120000000001</c:v>
                </c:pt>
                <c:pt idx="66">
                  <c:v>-1.3268929999999999</c:v>
                </c:pt>
                <c:pt idx="67">
                  <c:v>-1.3062860000000001</c:v>
                </c:pt>
                <c:pt idx="68">
                  <c:v>-1.2874909999999993</c:v>
                </c:pt>
                <c:pt idx="69">
                  <c:v>-1.2705070000000001</c:v>
                </c:pt>
                <c:pt idx="70">
                  <c:v>-1.2553359999999998</c:v>
                </c:pt>
                <c:pt idx="71">
                  <c:v>-1.2419759999999993</c:v>
                </c:pt>
                <c:pt idx="72">
                  <c:v>-1.2304279999999999</c:v>
                </c:pt>
                <c:pt idx="73">
                  <c:v>-1.2206919999999994</c:v>
                </c:pt>
                <c:pt idx="74">
                  <c:v>-1.2127669999999993</c:v>
                </c:pt>
                <c:pt idx="75">
                  <c:v>-1.2066539999999999</c:v>
                </c:pt>
                <c:pt idx="76">
                  <c:v>-1.2023539999999999</c:v>
                </c:pt>
                <c:pt idx="77">
                  <c:v>-1.199865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FinalGraphFriction!$E$1</c:f>
              <c:strCache>
                <c:ptCount val="1"/>
                <c:pt idx="0">
                  <c:v> Z</c:v>
                </c:pt>
              </c:strCache>
            </c:strRef>
          </c:tx>
          <c:marker>
            <c:symbol val="none"/>
          </c:marker>
          <c:xVal>
            <c:numRef>
              <c:f>FinalGraphFriction!$C$2:$C$79</c:f>
              <c:numCache>
                <c:formatCode>General</c:formatCode>
                <c:ptCount val="78"/>
                <c:pt idx="0">
                  <c:v>0</c:v>
                </c:pt>
                <c:pt idx="1">
                  <c:v>8.0000000000000071E-3</c:v>
                </c:pt>
                <c:pt idx="2">
                  <c:v>1.6000000000000011E-2</c:v>
                </c:pt>
                <c:pt idx="3">
                  <c:v>2.4E-2</c:v>
                </c:pt>
                <c:pt idx="4">
                  <c:v>3.2000000000000021E-2</c:v>
                </c:pt>
                <c:pt idx="5">
                  <c:v>4.0000000000000022E-2</c:v>
                </c:pt>
                <c:pt idx="6">
                  <c:v>4.8000000000000001E-2</c:v>
                </c:pt>
                <c:pt idx="7">
                  <c:v>5.6000000000000001E-2</c:v>
                </c:pt>
                <c:pt idx="8">
                  <c:v>6.4000000000000043E-2</c:v>
                </c:pt>
                <c:pt idx="9">
                  <c:v>7.1999999999999995E-2</c:v>
                </c:pt>
                <c:pt idx="10">
                  <c:v>8.0000000000000043E-2</c:v>
                </c:pt>
                <c:pt idx="11">
                  <c:v>8.800000000000005E-2</c:v>
                </c:pt>
                <c:pt idx="12">
                  <c:v>9.6000000000000002E-2</c:v>
                </c:pt>
                <c:pt idx="13">
                  <c:v>0.10400000000000002</c:v>
                </c:pt>
                <c:pt idx="14">
                  <c:v>0.112</c:v>
                </c:pt>
                <c:pt idx="15">
                  <c:v>0.12000000000000002</c:v>
                </c:pt>
                <c:pt idx="16">
                  <c:v>0.128</c:v>
                </c:pt>
                <c:pt idx="17">
                  <c:v>0.13600000000000001</c:v>
                </c:pt>
                <c:pt idx="18">
                  <c:v>0.14400000000000004</c:v>
                </c:pt>
                <c:pt idx="19">
                  <c:v>0.15200000000000008</c:v>
                </c:pt>
                <c:pt idx="20">
                  <c:v>0.16</c:v>
                </c:pt>
                <c:pt idx="21">
                  <c:v>0.16800000000000001</c:v>
                </c:pt>
                <c:pt idx="22">
                  <c:v>0.17600000000000007</c:v>
                </c:pt>
                <c:pt idx="23">
                  <c:v>0.18400000000000008</c:v>
                </c:pt>
                <c:pt idx="24">
                  <c:v>0.192</c:v>
                </c:pt>
                <c:pt idx="25">
                  <c:v>0.2</c:v>
                </c:pt>
                <c:pt idx="26">
                  <c:v>0.20800000000000007</c:v>
                </c:pt>
                <c:pt idx="27">
                  <c:v>0.21600000000000008</c:v>
                </c:pt>
                <c:pt idx="28">
                  <c:v>0.224</c:v>
                </c:pt>
                <c:pt idx="29">
                  <c:v>0.23200000000000001</c:v>
                </c:pt>
                <c:pt idx="30">
                  <c:v>0.24000000000000007</c:v>
                </c:pt>
                <c:pt idx="31">
                  <c:v>0.24800000000000008</c:v>
                </c:pt>
                <c:pt idx="32">
                  <c:v>0.25600000000000001</c:v>
                </c:pt>
                <c:pt idx="33">
                  <c:v>0.26400000000000001</c:v>
                </c:pt>
                <c:pt idx="34">
                  <c:v>0.27200000000000002</c:v>
                </c:pt>
                <c:pt idx="35">
                  <c:v>0.28000000000000008</c:v>
                </c:pt>
                <c:pt idx="36">
                  <c:v>0.28800000000000014</c:v>
                </c:pt>
                <c:pt idx="37">
                  <c:v>0.29600000000000021</c:v>
                </c:pt>
                <c:pt idx="38">
                  <c:v>0.30400000000000021</c:v>
                </c:pt>
                <c:pt idx="39">
                  <c:v>0.31200000000000017</c:v>
                </c:pt>
                <c:pt idx="40">
                  <c:v>0.32000000000000017</c:v>
                </c:pt>
                <c:pt idx="41">
                  <c:v>0.32800000000000018</c:v>
                </c:pt>
                <c:pt idx="42">
                  <c:v>0.33600000000000024</c:v>
                </c:pt>
                <c:pt idx="43">
                  <c:v>0.34400000000000008</c:v>
                </c:pt>
                <c:pt idx="44">
                  <c:v>0.35200000000000015</c:v>
                </c:pt>
                <c:pt idx="45">
                  <c:v>0.36000000000000015</c:v>
                </c:pt>
                <c:pt idx="46">
                  <c:v>0.36800000000000022</c:v>
                </c:pt>
                <c:pt idx="47">
                  <c:v>0.37600000000000017</c:v>
                </c:pt>
                <c:pt idx="48">
                  <c:v>0.38400000000000017</c:v>
                </c:pt>
                <c:pt idx="49">
                  <c:v>0.39200000000000024</c:v>
                </c:pt>
                <c:pt idx="50">
                  <c:v>0.4</c:v>
                </c:pt>
                <c:pt idx="51">
                  <c:v>0.40800000000000008</c:v>
                </c:pt>
                <c:pt idx="52">
                  <c:v>0.41600000000000015</c:v>
                </c:pt>
                <c:pt idx="53">
                  <c:v>0.42400000000000021</c:v>
                </c:pt>
                <c:pt idx="54">
                  <c:v>0.43200000000000016</c:v>
                </c:pt>
                <c:pt idx="55">
                  <c:v>0.44</c:v>
                </c:pt>
                <c:pt idx="56">
                  <c:v>0.44800000000000001</c:v>
                </c:pt>
                <c:pt idx="57">
                  <c:v>0.45600000000000002</c:v>
                </c:pt>
                <c:pt idx="58">
                  <c:v>0.46400000000000002</c:v>
                </c:pt>
                <c:pt idx="59">
                  <c:v>0.47200000000000014</c:v>
                </c:pt>
                <c:pt idx="60">
                  <c:v>0.48000000000000015</c:v>
                </c:pt>
                <c:pt idx="61">
                  <c:v>0.48800000000000021</c:v>
                </c:pt>
                <c:pt idx="62">
                  <c:v>0.49600000000000016</c:v>
                </c:pt>
                <c:pt idx="63">
                  <c:v>0.504</c:v>
                </c:pt>
                <c:pt idx="64">
                  <c:v>0.51200000000000001</c:v>
                </c:pt>
                <c:pt idx="65">
                  <c:v>0.52</c:v>
                </c:pt>
                <c:pt idx="66">
                  <c:v>0.52800000000000002</c:v>
                </c:pt>
                <c:pt idx="67">
                  <c:v>0.53600000000000003</c:v>
                </c:pt>
                <c:pt idx="68">
                  <c:v>0.54400000000000004</c:v>
                </c:pt>
                <c:pt idx="69">
                  <c:v>0.55200000000000005</c:v>
                </c:pt>
                <c:pt idx="70">
                  <c:v>0.56000000000000005</c:v>
                </c:pt>
                <c:pt idx="71">
                  <c:v>0.56799999999999995</c:v>
                </c:pt>
                <c:pt idx="72">
                  <c:v>0.57600000000000029</c:v>
                </c:pt>
                <c:pt idx="73">
                  <c:v>0.58399999999999996</c:v>
                </c:pt>
                <c:pt idx="74">
                  <c:v>0.59199999999999997</c:v>
                </c:pt>
                <c:pt idx="75">
                  <c:v>0.60000000000000031</c:v>
                </c:pt>
                <c:pt idx="76">
                  <c:v>0.60800000000000032</c:v>
                </c:pt>
                <c:pt idx="77">
                  <c:v>0.61600000000000033</c:v>
                </c:pt>
              </c:numCache>
            </c:numRef>
          </c:xVal>
          <c:yVal>
            <c:numRef>
              <c:f>FinalGraphFriction!$E$2:$E$79</c:f>
              <c:numCache>
                <c:formatCode>General</c:formatCode>
                <c:ptCount val="78"/>
                <c:pt idx="0">
                  <c:v>26.799999</c:v>
                </c:pt>
                <c:pt idx="1">
                  <c:v>26.833855000000021</c:v>
                </c:pt>
                <c:pt idx="2">
                  <c:v>26.867270999999999</c:v>
                </c:pt>
                <c:pt idx="3">
                  <c:v>26.900251000000001</c:v>
                </c:pt>
                <c:pt idx="4">
                  <c:v>26.932792999999982</c:v>
                </c:pt>
                <c:pt idx="5">
                  <c:v>26.964897000000001</c:v>
                </c:pt>
                <c:pt idx="6">
                  <c:v>26.996565</c:v>
                </c:pt>
                <c:pt idx="7">
                  <c:v>27.027794</c:v>
                </c:pt>
                <c:pt idx="8">
                  <c:v>27.058585999999988</c:v>
                </c:pt>
                <c:pt idx="9">
                  <c:v>27.088939999999983</c:v>
                </c:pt>
                <c:pt idx="10">
                  <c:v>27.118856000000012</c:v>
                </c:pt>
                <c:pt idx="11">
                  <c:v>27.14833599999999</c:v>
                </c:pt>
                <c:pt idx="12">
                  <c:v>27.177378000000012</c:v>
                </c:pt>
                <c:pt idx="13">
                  <c:v>27.205981999999999</c:v>
                </c:pt>
                <c:pt idx="14">
                  <c:v>27.234148000000001</c:v>
                </c:pt>
                <c:pt idx="15">
                  <c:v>27.261876999999988</c:v>
                </c:pt>
                <c:pt idx="16">
                  <c:v>27.28916899999999</c:v>
                </c:pt>
                <c:pt idx="17">
                  <c:v>27.316023000000001</c:v>
                </c:pt>
                <c:pt idx="18">
                  <c:v>27.342439999999986</c:v>
                </c:pt>
                <c:pt idx="19">
                  <c:v>27.368417999999981</c:v>
                </c:pt>
                <c:pt idx="20">
                  <c:v>27.393959000000009</c:v>
                </c:pt>
                <c:pt idx="21">
                  <c:v>27.419063999999999</c:v>
                </c:pt>
                <c:pt idx="22">
                  <c:v>27.443728999999983</c:v>
                </c:pt>
                <c:pt idx="23">
                  <c:v>27.467957999999999</c:v>
                </c:pt>
                <c:pt idx="24">
                  <c:v>27.491748999999984</c:v>
                </c:pt>
                <c:pt idx="25">
                  <c:v>27.515101999999999</c:v>
                </c:pt>
                <c:pt idx="26">
                  <c:v>27.538018999999988</c:v>
                </c:pt>
                <c:pt idx="27">
                  <c:v>27.560497000000002</c:v>
                </c:pt>
                <c:pt idx="28">
                  <c:v>27.582538999999983</c:v>
                </c:pt>
                <c:pt idx="29">
                  <c:v>27.604140999999988</c:v>
                </c:pt>
                <c:pt idx="30">
                  <c:v>27.625306999999989</c:v>
                </c:pt>
                <c:pt idx="31">
                  <c:v>27.646035999999999</c:v>
                </c:pt>
                <c:pt idx="32">
                  <c:v>27.666326999999985</c:v>
                </c:pt>
                <c:pt idx="33">
                  <c:v>27.68618</c:v>
                </c:pt>
                <c:pt idx="34">
                  <c:v>27.705594999999985</c:v>
                </c:pt>
                <c:pt idx="35">
                  <c:v>27.724572999999989</c:v>
                </c:pt>
                <c:pt idx="36">
                  <c:v>27.743113999999981</c:v>
                </c:pt>
                <c:pt idx="37">
                  <c:v>27.761216999999981</c:v>
                </c:pt>
                <c:pt idx="38">
                  <c:v>27.778883</c:v>
                </c:pt>
                <c:pt idx="39">
                  <c:v>27.796109999999985</c:v>
                </c:pt>
                <c:pt idx="40">
                  <c:v>27.812901000000011</c:v>
                </c:pt>
                <c:pt idx="41">
                  <c:v>27.829253999999999</c:v>
                </c:pt>
                <c:pt idx="42">
                  <c:v>27.845168999999999</c:v>
                </c:pt>
                <c:pt idx="43">
                  <c:v>27.860646999999982</c:v>
                </c:pt>
                <c:pt idx="44">
                  <c:v>27.875686999999989</c:v>
                </c:pt>
                <c:pt idx="45">
                  <c:v>27.890288999999999</c:v>
                </c:pt>
                <c:pt idx="46">
                  <c:v>27.904454999999999</c:v>
                </c:pt>
                <c:pt idx="47">
                  <c:v>27.918182000000002</c:v>
                </c:pt>
                <c:pt idx="48">
                  <c:v>27.931473</c:v>
                </c:pt>
                <c:pt idx="49">
                  <c:v>27.944324000000002</c:v>
                </c:pt>
                <c:pt idx="50">
                  <c:v>27.956738999999985</c:v>
                </c:pt>
                <c:pt idx="51">
                  <c:v>27.968717999999978</c:v>
                </c:pt>
                <c:pt idx="52">
                  <c:v>27.980257000000002</c:v>
                </c:pt>
                <c:pt idx="53">
                  <c:v>27.99136</c:v>
                </c:pt>
                <c:pt idx="54">
                  <c:v>28.002023999999984</c:v>
                </c:pt>
                <c:pt idx="55">
                  <c:v>28.012250999999999</c:v>
                </c:pt>
                <c:pt idx="56">
                  <c:v>28.022041000000002</c:v>
                </c:pt>
                <c:pt idx="57">
                  <c:v>28.031393000000001</c:v>
                </c:pt>
                <c:pt idx="58">
                  <c:v>28.040308</c:v>
                </c:pt>
                <c:pt idx="59">
                  <c:v>28.048783999999984</c:v>
                </c:pt>
                <c:pt idx="60">
                  <c:v>28.056823999999999</c:v>
                </c:pt>
                <c:pt idx="61">
                  <c:v>28.06442599999999</c:v>
                </c:pt>
                <c:pt idx="62">
                  <c:v>28.07159</c:v>
                </c:pt>
                <c:pt idx="63">
                  <c:v>28.078317999999989</c:v>
                </c:pt>
                <c:pt idx="64">
                  <c:v>28.08460599999999</c:v>
                </c:pt>
                <c:pt idx="65">
                  <c:v>28.090458000000005</c:v>
                </c:pt>
                <c:pt idx="66">
                  <c:v>28.095873000000001</c:v>
                </c:pt>
                <c:pt idx="67">
                  <c:v>28.100849</c:v>
                </c:pt>
                <c:pt idx="68">
                  <c:v>28.105388999999999</c:v>
                </c:pt>
                <c:pt idx="69">
                  <c:v>28.109489</c:v>
                </c:pt>
                <c:pt idx="70">
                  <c:v>28.113153000000011</c:v>
                </c:pt>
                <c:pt idx="71">
                  <c:v>28.116381000000011</c:v>
                </c:pt>
                <c:pt idx="72">
                  <c:v>28.11916900000001</c:v>
                </c:pt>
                <c:pt idx="73">
                  <c:v>28.121521000000001</c:v>
                </c:pt>
                <c:pt idx="74">
                  <c:v>28.123434</c:v>
                </c:pt>
                <c:pt idx="75">
                  <c:v>28.124910000000011</c:v>
                </c:pt>
                <c:pt idx="76">
                  <c:v>28.12595000000001</c:v>
                </c:pt>
                <c:pt idx="77">
                  <c:v>28.126550999999999</c:v>
                </c:pt>
              </c:numCache>
            </c:numRef>
          </c:yVal>
          <c:smooth val="1"/>
        </c:ser>
        <c:axId val="106883328"/>
        <c:axId val="106168704"/>
      </c:scatterChart>
      <c:valAx>
        <c:axId val="1068833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3200"/>
                </a:pPr>
                <a:r>
                  <a:rPr lang="en-US" sz="2400" dirty="0"/>
                  <a:t>Time</a:t>
                </a:r>
                <a:endParaRPr lang="en-US" sz="3200" dirty="0"/>
              </a:p>
            </c:rich>
          </c:tx>
          <c:layout>
            <c:manualLayout>
              <c:xMode val="edge"/>
              <c:yMode val="edge"/>
              <c:x val="0.44137525088775681"/>
              <c:y val="0.85645822397200344"/>
            </c:manualLayout>
          </c:layout>
        </c:title>
        <c:numFmt formatCode="General" sourceLinked="1"/>
        <c:tickLblPos val="nextTo"/>
        <c:crossAx val="106168704"/>
        <c:crosses val="autoZero"/>
        <c:crossBetween val="midCat"/>
      </c:valAx>
      <c:valAx>
        <c:axId val="1061687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Distance</a:t>
                </a:r>
              </a:p>
            </c:rich>
          </c:tx>
          <c:layout/>
        </c:title>
        <c:numFmt formatCode="General" sourceLinked="1"/>
        <c:tickLblPos val="nextTo"/>
        <c:crossAx val="106883328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2000"/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Values through Simulation with estimated C.O.R</a:t>
            </a:r>
            <a:endParaRPr lang="en-US">
              <a:effectLst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5.3246358911018477E-2"/>
          <c:y val="0.11752493438320215"/>
          <c:w val="0.9076736915238538"/>
          <c:h val="0.82009645669291364"/>
        </c:manualLayout>
      </c:layout>
      <c:lineChart>
        <c:grouping val="standard"/>
        <c:ser>
          <c:idx val="0"/>
          <c:order val="0"/>
          <c:marker>
            <c:symbol val="none"/>
          </c:marker>
          <c:cat>
            <c:numRef>
              <c:f>InitialGraph!$E$2:$E$58</c:f>
              <c:numCache>
                <c:formatCode>General</c:formatCode>
                <c:ptCount val="57"/>
                <c:pt idx="0">
                  <c:v>0</c:v>
                </c:pt>
                <c:pt idx="1">
                  <c:v>3.2000000000000035E-2</c:v>
                </c:pt>
                <c:pt idx="2">
                  <c:v>6.4000000000000071E-2</c:v>
                </c:pt>
                <c:pt idx="3">
                  <c:v>9.6000000000000002E-2</c:v>
                </c:pt>
                <c:pt idx="4">
                  <c:v>0.128</c:v>
                </c:pt>
                <c:pt idx="5">
                  <c:v>0.16</c:v>
                </c:pt>
                <c:pt idx="6">
                  <c:v>0.192</c:v>
                </c:pt>
                <c:pt idx="7">
                  <c:v>0.224</c:v>
                </c:pt>
                <c:pt idx="8">
                  <c:v>0.25600000000000001</c:v>
                </c:pt>
                <c:pt idx="9">
                  <c:v>0.28800000000000026</c:v>
                </c:pt>
                <c:pt idx="10">
                  <c:v>0.32000000000000034</c:v>
                </c:pt>
                <c:pt idx="11">
                  <c:v>0.35200000000000026</c:v>
                </c:pt>
                <c:pt idx="12">
                  <c:v>0.38400000000000034</c:v>
                </c:pt>
                <c:pt idx="13">
                  <c:v>0.41600000000000026</c:v>
                </c:pt>
                <c:pt idx="14">
                  <c:v>0.44800000000000001</c:v>
                </c:pt>
                <c:pt idx="15">
                  <c:v>0.48000000000000026</c:v>
                </c:pt>
                <c:pt idx="16">
                  <c:v>0.51200000000000001</c:v>
                </c:pt>
                <c:pt idx="17">
                  <c:v>0.54400000000000004</c:v>
                </c:pt>
                <c:pt idx="18">
                  <c:v>0.57600000000000051</c:v>
                </c:pt>
                <c:pt idx="19">
                  <c:v>0.60800000000000054</c:v>
                </c:pt>
                <c:pt idx="20">
                  <c:v>0.64000000000000068</c:v>
                </c:pt>
                <c:pt idx="21">
                  <c:v>0.67200000000000082</c:v>
                </c:pt>
                <c:pt idx="22">
                  <c:v>0.70400000000000051</c:v>
                </c:pt>
                <c:pt idx="23">
                  <c:v>0.73600000000000054</c:v>
                </c:pt>
                <c:pt idx="24">
                  <c:v>0.76800000000000068</c:v>
                </c:pt>
                <c:pt idx="25">
                  <c:v>0.8</c:v>
                </c:pt>
                <c:pt idx="26">
                  <c:v>0.83200000000000052</c:v>
                </c:pt>
                <c:pt idx="27">
                  <c:v>0.86400000000000055</c:v>
                </c:pt>
                <c:pt idx="28">
                  <c:v>0.89600000000000002</c:v>
                </c:pt>
                <c:pt idx="29">
                  <c:v>0.92800000000000005</c:v>
                </c:pt>
                <c:pt idx="30">
                  <c:v>0.96000000000000052</c:v>
                </c:pt>
                <c:pt idx="31">
                  <c:v>0.99199999999999999</c:v>
                </c:pt>
                <c:pt idx="32">
                  <c:v>1.024</c:v>
                </c:pt>
                <c:pt idx="33">
                  <c:v>1.056</c:v>
                </c:pt>
                <c:pt idx="34">
                  <c:v>1.0880000000000001</c:v>
                </c:pt>
                <c:pt idx="35">
                  <c:v>1.1200000000000001</c:v>
                </c:pt>
                <c:pt idx="36">
                  <c:v>1.1519999999999988</c:v>
                </c:pt>
                <c:pt idx="37">
                  <c:v>1.1839999999999988</c:v>
                </c:pt>
                <c:pt idx="38">
                  <c:v>1.216</c:v>
                </c:pt>
                <c:pt idx="39">
                  <c:v>1.248</c:v>
                </c:pt>
                <c:pt idx="40">
                  <c:v>1.28</c:v>
                </c:pt>
                <c:pt idx="41">
                  <c:v>1.3120000000000001</c:v>
                </c:pt>
                <c:pt idx="42">
                  <c:v>1.3440000000000001</c:v>
                </c:pt>
                <c:pt idx="43">
                  <c:v>1.3759999999999988</c:v>
                </c:pt>
                <c:pt idx="44">
                  <c:v>1.4079999999999975</c:v>
                </c:pt>
                <c:pt idx="45">
                  <c:v>1.44</c:v>
                </c:pt>
                <c:pt idx="46">
                  <c:v>1.472</c:v>
                </c:pt>
                <c:pt idx="47">
                  <c:v>1.504</c:v>
                </c:pt>
                <c:pt idx="48">
                  <c:v>1.536</c:v>
                </c:pt>
                <c:pt idx="49">
                  <c:v>1.5680000000000001</c:v>
                </c:pt>
                <c:pt idx="50">
                  <c:v>1.6</c:v>
                </c:pt>
                <c:pt idx="51">
                  <c:v>1.6319999999999988</c:v>
                </c:pt>
                <c:pt idx="52">
                  <c:v>1.6639999999999988</c:v>
                </c:pt>
                <c:pt idx="53">
                  <c:v>1.6960000000000011</c:v>
                </c:pt>
                <c:pt idx="54">
                  <c:v>1.728</c:v>
                </c:pt>
                <c:pt idx="55">
                  <c:v>1.76</c:v>
                </c:pt>
                <c:pt idx="56">
                  <c:v>1.792</c:v>
                </c:pt>
              </c:numCache>
            </c:numRef>
          </c:cat>
          <c:val>
            <c:numRef>
              <c:f>InitialGraph!$D$2:$D$58</c:f>
              <c:numCache>
                <c:formatCode>General</c:formatCode>
                <c:ptCount val="57"/>
                <c:pt idx="0">
                  <c:v>0.42715400000000026</c:v>
                </c:pt>
                <c:pt idx="1">
                  <c:v>0.41711300000000001</c:v>
                </c:pt>
                <c:pt idx="2">
                  <c:v>0.39703000000000038</c:v>
                </c:pt>
                <c:pt idx="3">
                  <c:v>0.36690600000000034</c:v>
                </c:pt>
                <c:pt idx="4">
                  <c:v>0.326741</c:v>
                </c:pt>
                <c:pt idx="5">
                  <c:v>0.276534</c:v>
                </c:pt>
                <c:pt idx="6">
                  <c:v>0.21628600000000017</c:v>
                </c:pt>
                <c:pt idx="7">
                  <c:v>0.14599600000000018</c:v>
                </c:pt>
                <c:pt idx="8">
                  <c:v>6.566600000000003E-2</c:v>
                </c:pt>
                <c:pt idx="9">
                  <c:v>-2.470700000000001E-2</c:v>
                </c:pt>
                <c:pt idx="10">
                  <c:v>8.5409000000000013E-2</c:v>
                </c:pt>
                <c:pt idx="11">
                  <c:v>0.14571800000000018</c:v>
                </c:pt>
                <c:pt idx="12">
                  <c:v>0.19598499999999999</c:v>
                </c:pt>
                <c:pt idx="13">
                  <c:v>0.23621100000000017</c:v>
                </c:pt>
                <c:pt idx="14">
                  <c:v>0.26639600000000002</c:v>
                </c:pt>
                <c:pt idx="15">
                  <c:v>0.28654000000000002</c:v>
                </c:pt>
                <c:pt idx="16">
                  <c:v>0.29664200000000002</c:v>
                </c:pt>
                <c:pt idx="17">
                  <c:v>0.29670200000000002</c:v>
                </c:pt>
                <c:pt idx="18">
                  <c:v>0.28672200000000025</c:v>
                </c:pt>
                <c:pt idx="19">
                  <c:v>0.26670000000000005</c:v>
                </c:pt>
                <c:pt idx="20">
                  <c:v>0.23663699999999999</c:v>
                </c:pt>
                <c:pt idx="21">
                  <c:v>0.19653200000000001</c:v>
                </c:pt>
                <c:pt idx="22">
                  <c:v>0.14638599999999999</c:v>
                </c:pt>
                <c:pt idx="23">
                  <c:v>8.6199000000000026E-2</c:v>
                </c:pt>
                <c:pt idx="24">
                  <c:v>1.5970000000000005E-2</c:v>
                </c:pt>
                <c:pt idx="25">
                  <c:v>7.7864000000000072E-2</c:v>
                </c:pt>
                <c:pt idx="26">
                  <c:v>0.12249200000000009</c:v>
                </c:pt>
                <c:pt idx="27">
                  <c:v>0.15707900000000014</c:v>
                </c:pt>
                <c:pt idx="28">
                  <c:v>0.18162400000000001</c:v>
                </c:pt>
                <c:pt idx="29">
                  <c:v>0.196128</c:v>
                </c:pt>
                <c:pt idx="30">
                  <c:v>0.20059099999999999</c:v>
                </c:pt>
                <c:pt idx="31">
                  <c:v>0.19501199999999999</c:v>
                </c:pt>
                <c:pt idx="32">
                  <c:v>0.17939200000000013</c:v>
                </c:pt>
                <c:pt idx="33">
                  <c:v>0.15373100000000017</c:v>
                </c:pt>
                <c:pt idx="34">
                  <c:v>0.11802900000000002</c:v>
                </c:pt>
                <c:pt idx="35">
                  <c:v>7.2285000000000002E-2</c:v>
                </c:pt>
                <c:pt idx="36">
                  <c:v>1.6499E-2</c:v>
                </c:pt>
                <c:pt idx="37">
                  <c:v>6.6725999999999994E-2</c:v>
                </c:pt>
                <c:pt idx="38">
                  <c:v>0.10011100000000002</c:v>
                </c:pt>
                <c:pt idx="39">
                  <c:v>0.12345399999999998</c:v>
                </c:pt>
                <c:pt idx="40">
                  <c:v>0.13675599999999999</c:v>
                </c:pt>
                <c:pt idx="41">
                  <c:v>0.14001700000000014</c:v>
                </c:pt>
                <c:pt idx="42">
                  <c:v>0.13323599999999999</c:v>
                </c:pt>
                <c:pt idx="43">
                  <c:v>0.116414</c:v>
                </c:pt>
                <c:pt idx="44">
                  <c:v>8.955100000000013E-2</c:v>
                </c:pt>
                <c:pt idx="45">
                  <c:v>5.2645999999999978E-2</c:v>
                </c:pt>
                <c:pt idx="46">
                  <c:v>5.7000000000000045E-3</c:v>
                </c:pt>
                <c:pt idx="47">
                  <c:v>5.7685E-2</c:v>
                </c:pt>
                <c:pt idx="48">
                  <c:v>8.4189E-2</c:v>
                </c:pt>
                <c:pt idx="49">
                  <c:v>0.100651</c:v>
                </c:pt>
                <c:pt idx="50">
                  <c:v>0.10707300000000007</c:v>
                </c:pt>
                <c:pt idx="51">
                  <c:v>0.103452</c:v>
                </c:pt>
                <c:pt idx="52">
                  <c:v>8.9791000000000065E-2</c:v>
                </c:pt>
                <c:pt idx="53">
                  <c:v>6.6087999999999994E-2</c:v>
                </c:pt>
                <c:pt idx="54">
                  <c:v>3.2344000000000005E-2</c:v>
                </c:pt>
                <c:pt idx="55">
                  <c:v>-1.1442000000000011E-2</c:v>
                </c:pt>
                <c:pt idx="56">
                  <c:v>5.1796000000000064E-2</c:v>
                </c:pt>
              </c:numCache>
            </c:numRef>
          </c:val>
        </c:ser>
        <c:marker val="1"/>
        <c:axId val="73840896"/>
        <c:axId val="73855360"/>
      </c:lineChart>
      <c:catAx>
        <c:axId val="738408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Time(s)</a:t>
                </a:r>
              </a:p>
            </c:rich>
          </c:tx>
          <c:layout/>
        </c:title>
        <c:numFmt formatCode="General" sourceLinked="1"/>
        <c:tickLblPos val="nextTo"/>
        <c:crossAx val="73855360"/>
        <c:crosses val="autoZero"/>
        <c:auto val="1"/>
        <c:lblAlgn val="ctr"/>
        <c:lblOffset val="100"/>
      </c:catAx>
      <c:valAx>
        <c:axId val="73855360"/>
        <c:scaling>
          <c:orientation val="minMax"/>
        </c:scaling>
        <c:axPos val="l"/>
        <c:majorGridlines/>
        <c:numFmt formatCode="General" sourceLinked="1"/>
        <c:tickLblPos val="nextTo"/>
        <c:crossAx val="73840896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US"/>
              <a:t>Values</a:t>
            </a:r>
            <a:r>
              <a:rPr lang="en-US" baseline="0"/>
              <a:t> through vision</a:t>
            </a:r>
            <a:endParaRPr lang="en-US"/>
          </a:p>
        </c:rich>
      </c:tx>
      <c:layout/>
    </c:title>
    <c:plotArea>
      <c:layout/>
      <c:lineChart>
        <c:grouping val="standard"/>
        <c:ser>
          <c:idx val="1"/>
          <c:order val="0"/>
          <c:marker>
            <c:symbol val="none"/>
          </c:marker>
          <c:cat>
            <c:numRef>
              <c:f>InitialGraph!$B$2:$B$55</c:f>
              <c:numCache>
                <c:formatCode>General</c:formatCode>
                <c:ptCount val="54"/>
                <c:pt idx="0">
                  <c:v>0</c:v>
                </c:pt>
                <c:pt idx="1">
                  <c:v>3.3000000000000002E-2</c:v>
                </c:pt>
                <c:pt idx="2">
                  <c:v>6.8000000000000033E-2</c:v>
                </c:pt>
                <c:pt idx="3">
                  <c:v>0.1</c:v>
                </c:pt>
                <c:pt idx="4">
                  <c:v>0.13200000000000001</c:v>
                </c:pt>
                <c:pt idx="5">
                  <c:v>0.1680000000000002</c:v>
                </c:pt>
                <c:pt idx="6">
                  <c:v>0.2</c:v>
                </c:pt>
                <c:pt idx="7">
                  <c:v>0.23300000000000001</c:v>
                </c:pt>
                <c:pt idx="8">
                  <c:v>0.30000000000000032</c:v>
                </c:pt>
                <c:pt idx="9">
                  <c:v>0.33200000000000085</c:v>
                </c:pt>
                <c:pt idx="10">
                  <c:v>0.36800000000000038</c:v>
                </c:pt>
                <c:pt idx="11">
                  <c:v>0.4</c:v>
                </c:pt>
                <c:pt idx="12">
                  <c:v>0.43200000000000038</c:v>
                </c:pt>
                <c:pt idx="13">
                  <c:v>0.46800000000000008</c:v>
                </c:pt>
                <c:pt idx="14">
                  <c:v>0.5</c:v>
                </c:pt>
                <c:pt idx="15">
                  <c:v>0.53200000000000003</c:v>
                </c:pt>
                <c:pt idx="16">
                  <c:v>0.56799999999999995</c:v>
                </c:pt>
                <c:pt idx="17">
                  <c:v>0.60000000000000064</c:v>
                </c:pt>
                <c:pt idx="18">
                  <c:v>0.63200000000000134</c:v>
                </c:pt>
                <c:pt idx="19">
                  <c:v>0.70000000000000062</c:v>
                </c:pt>
                <c:pt idx="20">
                  <c:v>0.73300000000000065</c:v>
                </c:pt>
                <c:pt idx="21">
                  <c:v>0.76800000000000135</c:v>
                </c:pt>
                <c:pt idx="22">
                  <c:v>0.8</c:v>
                </c:pt>
                <c:pt idx="23">
                  <c:v>0.83200000000000063</c:v>
                </c:pt>
                <c:pt idx="24">
                  <c:v>0.86800000000000122</c:v>
                </c:pt>
                <c:pt idx="25">
                  <c:v>0.9</c:v>
                </c:pt>
                <c:pt idx="26">
                  <c:v>0.93300000000000005</c:v>
                </c:pt>
                <c:pt idx="27">
                  <c:v>0.96800000000000064</c:v>
                </c:pt>
                <c:pt idx="28">
                  <c:v>1</c:v>
                </c:pt>
                <c:pt idx="29">
                  <c:v>1.032</c:v>
                </c:pt>
                <c:pt idx="30">
                  <c:v>1.069</c:v>
                </c:pt>
                <c:pt idx="31">
                  <c:v>1.1000000000000001</c:v>
                </c:pt>
                <c:pt idx="32">
                  <c:v>1.1319999999999972</c:v>
                </c:pt>
                <c:pt idx="33">
                  <c:v>1.167</c:v>
                </c:pt>
                <c:pt idx="34">
                  <c:v>1.2</c:v>
                </c:pt>
                <c:pt idx="35">
                  <c:v>1.232</c:v>
                </c:pt>
                <c:pt idx="36">
                  <c:v>1.268</c:v>
                </c:pt>
                <c:pt idx="37">
                  <c:v>1.3</c:v>
                </c:pt>
                <c:pt idx="38">
                  <c:v>1.3320000000000001</c:v>
                </c:pt>
                <c:pt idx="39">
                  <c:v>1.3680000000000001</c:v>
                </c:pt>
                <c:pt idx="40">
                  <c:v>1.4</c:v>
                </c:pt>
                <c:pt idx="41">
                  <c:v>1.4319999999999951</c:v>
                </c:pt>
                <c:pt idx="42">
                  <c:v>1.468</c:v>
                </c:pt>
                <c:pt idx="43">
                  <c:v>1.5</c:v>
                </c:pt>
                <c:pt idx="44">
                  <c:v>1.532</c:v>
                </c:pt>
                <c:pt idx="45">
                  <c:v>1.5680000000000001</c:v>
                </c:pt>
                <c:pt idx="46">
                  <c:v>1.6</c:v>
                </c:pt>
                <c:pt idx="47">
                  <c:v>1.6319989999999998</c:v>
                </c:pt>
                <c:pt idx="48">
                  <c:v>1.6669989999999999</c:v>
                </c:pt>
                <c:pt idx="49">
                  <c:v>1.6999989999999998</c:v>
                </c:pt>
                <c:pt idx="50">
                  <c:v>1.7319989999999978</c:v>
                </c:pt>
                <c:pt idx="51">
                  <c:v>1.7679989999999981</c:v>
                </c:pt>
                <c:pt idx="52">
                  <c:v>1.7999989999999984</c:v>
                </c:pt>
                <c:pt idx="53">
                  <c:v>1.8359989999999975</c:v>
                </c:pt>
              </c:numCache>
            </c:numRef>
          </c:cat>
          <c:val>
            <c:numRef>
              <c:f>InitialGraph!$A$2:$A$55</c:f>
              <c:numCache>
                <c:formatCode>General</c:formatCode>
                <c:ptCount val="54"/>
                <c:pt idx="0">
                  <c:v>0.42715400000000031</c:v>
                </c:pt>
                <c:pt idx="1">
                  <c:v>0.41345400000000032</c:v>
                </c:pt>
                <c:pt idx="2">
                  <c:v>0.39159400000000061</c:v>
                </c:pt>
                <c:pt idx="3">
                  <c:v>0.34241000000000077</c:v>
                </c:pt>
                <c:pt idx="4">
                  <c:v>0.28094000000000002</c:v>
                </c:pt>
                <c:pt idx="5">
                  <c:v>0.22131900000000024</c:v>
                </c:pt>
                <c:pt idx="6">
                  <c:v>0.15627800000000033</c:v>
                </c:pt>
                <c:pt idx="7">
                  <c:v>8.098000000000001E-2</c:v>
                </c:pt>
                <c:pt idx="8">
                  <c:v>8.6312000000000014E-2</c:v>
                </c:pt>
                <c:pt idx="9">
                  <c:v>0.15085799999999999</c:v>
                </c:pt>
                <c:pt idx="10">
                  <c:v>0.20031399999999999</c:v>
                </c:pt>
                <c:pt idx="11">
                  <c:v>0.22673900000000041</c:v>
                </c:pt>
                <c:pt idx="12">
                  <c:v>0.23757900000000001</c:v>
                </c:pt>
                <c:pt idx="13">
                  <c:v>0.24299900000000049</c:v>
                </c:pt>
                <c:pt idx="14">
                  <c:v>0.23757900000000001</c:v>
                </c:pt>
                <c:pt idx="15">
                  <c:v>0.21589900000000037</c:v>
                </c:pt>
                <c:pt idx="16">
                  <c:v>0.18337800000000001</c:v>
                </c:pt>
                <c:pt idx="17">
                  <c:v>0.1345980000000003</c:v>
                </c:pt>
                <c:pt idx="18">
                  <c:v>7.4977000000000113E-2</c:v>
                </c:pt>
                <c:pt idx="19">
                  <c:v>3.7625000000000089E-2</c:v>
                </c:pt>
                <c:pt idx="20">
                  <c:v>8.5817000000000046E-2</c:v>
                </c:pt>
                <c:pt idx="21">
                  <c:v>0.12375800000000002</c:v>
                </c:pt>
                <c:pt idx="22">
                  <c:v>0.14001800000000034</c:v>
                </c:pt>
                <c:pt idx="23">
                  <c:v>0.14543800000000046</c:v>
                </c:pt>
                <c:pt idx="24">
                  <c:v>0.14543800000000046</c:v>
                </c:pt>
                <c:pt idx="25">
                  <c:v>0.12917799999999988</c:v>
                </c:pt>
                <c:pt idx="26">
                  <c:v>0.102077</c:v>
                </c:pt>
                <c:pt idx="27">
                  <c:v>5.3296000000000086E-2</c:v>
                </c:pt>
                <c:pt idx="28">
                  <c:v>5.3750000000000108E-3</c:v>
                </c:pt>
                <c:pt idx="29">
                  <c:v>3.2250000000000056E-2</c:v>
                </c:pt>
                <c:pt idx="30">
                  <c:v>5.9125000000000032E-2</c:v>
                </c:pt>
                <c:pt idx="31">
                  <c:v>8.5817000000000046E-2</c:v>
                </c:pt>
                <c:pt idx="32">
                  <c:v>9.1237000000000054E-2</c:v>
                </c:pt>
                <c:pt idx="33">
                  <c:v>8.5817000000000046E-2</c:v>
                </c:pt>
                <c:pt idx="34">
                  <c:v>6.4500000000000113E-2</c:v>
                </c:pt>
                <c:pt idx="35">
                  <c:v>4.2456000000000126E-2</c:v>
                </c:pt>
                <c:pt idx="36">
                  <c:v>9.9360000000000212E-3</c:v>
                </c:pt>
                <c:pt idx="37">
                  <c:v>2.0776000000000006E-2</c:v>
                </c:pt>
                <c:pt idx="38">
                  <c:v>4.7876000000000106E-2</c:v>
                </c:pt>
                <c:pt idx="39">
                  <c:v>5.3296000000000086E-2</c:v>
                </c:pt>
                <c:pt idx="40">
                  <c:v>5.3296000000000086E-2</c:v>
                </c:pt>
                <c:pt idx="41">
                  <c:v>4.2456000000000126E-2</c:v>
                </c:pt>
                <c:pt idx="42">
                  <c:v>1.5356000000000003E-2</c:v>
                </c:pt>
                <c:pt idx="43">
                  <c:v>1.5356000000000003E-2</c:v>
                </c:pt>
                <c:pt idx="44">
                  <c:v>2.6196000000000001E-2</c:v>
                </c:pt>
                <c:pt idx="45">
                  <c:v>3.1616000000000012E-2</c:v>
                </c:pt>
                <c:pt idx="46">
                  <c:v>2.6196000000000001E-2</c:v>
                </c:pt>
                <c:pt idx="47">
                  <c:v>1.5356000000000003E-2</c:v>
                </c:pt>
                <c:pt idx="48">
                  <c:v>1.5356000000000003E-2</c:v>
                </c:pt>
                <c:pt idx="49">
                  <c:v>2.0776000000000006E-2</c:v>
                </c:pt>
                <c:pt idx="50">
                  <c:v>2.0776000000000006E-2</c:v>
                </c:pt>
                <c:pt idx="51">
                  <c:v>9.9360000000000212E-3</c:v>
                </c:pt>
                <c:pt idx="52">
                  <c:v>4.5160000000000096E-3</c:v>
                </c:pt>
                <c:pt idx="53">
                  <c:v>0</c:v>
                </c:pt>
              </c:numCache>
            </c:numRef>
          </c:val>
        </c:ser>
        <c:marker val="1"/>
        <c:axId val="96984064"/>
        <c:axId val="101123200"/>
      </c:lineChart>
      <c:catAx>
        <c:axId val="969840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Time(s)</a:t>
                </a:r>
              </a:p>
            </c:rich>
          </c:tx>
          <c:layout/>
        </c:title>
        <c:numFmt formatCode="General" sourceLinked="1"/>
        <c:tickLblPos val="nextTo"/>
        <c:crossAx val="101123200"/>
        <c:crosses val="autoZero"/>
        <c:auto val="1"/>
        <c:lblAlgn val="ctr"/>
        <c:lblOffset val="100"/>
      </c:catAx>
      <c:valAx>
        <c:axId val="101123200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100"/>
                </a:pPr>
                <a:r>
                  <a:rPr lang="en-US" sz="1100"/>
                  <a:t>Height(m)</a:t>
                </a:r>
              </a:p>
            </c:rich>
          </c:tx>
          <c:layout/>
        </c:title>
        <c:numFmt formatCode="General" sourceLinked="1"/>
        <c:tickLblPos val="nextTo"/>
        <c:crossAx val="96984064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/>
            </a:pPr>
            <a:r>
              <a:rPr lang="en-US"/>
              <a:t>Simulated values</a:t>
            </a:r>
          </a:p>
        </c:rich>
      </c:tx>
      <c:layout>
        <c:manualLayout>
          <c:xMode val="edge"/>
          <c:yMode val="edge"/>
          <c:x val="0.33025000000000021"/>
          <c:y val="0.16666666666666666"/>
        </c:manualLayout>
      </c:layout>
      <c:overlay val="1"/>
    </c:title>
    <c:plotArea>
      <c:layout>
        <c:manualLayout>
          <c:layoutTarget val="inner"/>
          <c:xMode val="edge"/>
          <c:yMode val="edge"/>
          <c:x val="0.10900867171015392"/>
          <c:y val="3.0555555555555558E-2"/>
          <c:w val="0.79059917142710101"/>
          <c:h val="0.93701377952755893"/>
        </c:manualLayout>
      </c:layout>
      <c:scatterChart>
        <c:scatterStyle val="smoothMarker"/>
        <c:ser>
          <c:idx val="0"/>
          <c:order val="0"/>
          <c:tx>
            <c:strRef>
              <c:f>FinalGraphFriction!$D$1</c:f>
              <c:strCache>
                <c:ptCount val="1"/>
                <c:pt idx="0">
                  <c:v>X </c:v>
                </c:pt>
              </c:strCache>
            </c:strRef>
          </c:tx>
          <c:marker>
            <c:symbol val="none"/>
          </c:marker>
          <c:xVal>
            <c:numRef>
              <c:f>FinalGraphFriction!$C$2:$C$79</c:f>
              <c:numCache>
                <c:formatCode>General</c:formatCode>
                <c:ptCount val="78"/>
                <c:pt idx="0">
                  <c:v>0</c:v>
                </c:pt>
                <c:pt idx="1">
                  <c:v>8.0000000000000019E-3</c:v>
                </c:pt>
                <c:pt idx="2">
                  <c:v>1.6000000000000004E-2</c:v>
                </c:pt>
                <c:pt idx="3">
                  <c:v>2.4E-2</c:v>
                </c:pt>
                <c:pt idx="4">
                  <c:v>3.2000000000000008E-2</c:v>
                </c:pt>
                <c:pt idx="5">
                  <c:v>4.0000000000000008E-2</c:v>
                </c:pt>
                <c:pt idx="6">
                  <c:v>4.8000000000000001E-2</c:v>
                </c:pt>
                <c:pt idx="7">
                  <c:v>5.6000000000000001E-2</c:v>
                </c:pt>
                <c:pt idx="8">
                  <c:v>6.4000000000000015E-2</c:v>
                </c:pt>
                <c:pt idx="9">
                  <c:v>7.1999999999999995E-2</c:v>
                </c:pt>
                <c:pt idx="10">
                  <c:v>8.0000000000000016E-2</c:v>
                </c:pt>
                <c:pt idx="11">
                  <c:v>8.8000000000000023E-2</c:v>
                </c:pt>
                <c:pt idx="12">
                  <c:v>9.6000000000000002E-2</c:v>
                </c:pt>
                <c:pt idx="13">
                  <c:v>0.10400000000000001</c:v>
                </c:pt>
                <c:pt idx="14">
                  <c:v>0.112</c:v>
                </c:pt>
                <c:pt idx="15">
                  <c:v>0.12000000000000001</c:v>
                </c:pt>
                <c:pt idx="16">
                  <c:v>0.128</c:v>
                </c:pt>
                <c:pt idx="17">
                  <c:v>0.13600000000000001</c:v>
                </c:pt>
                <c:pt idx="18">
                  <c:v>0.14400000000000002</c:v>
                </c:pt>
                <c:pt idx="19">
                  <c:v>0.15200000000000002</c:v>
                </c:pt>
                <c:pt idx="20">
                  <c:v>0.16</c:v>
                </c:pt>
                <c:pt idx="21">
                  <c:v>0.16800000000000001</c:v>
                </c:pt>
                <c:pt idx="22">
                  <c:v>0.17600000000000002</c:v>
                </c:pt>
                <c:pt idx="23">
                  <c:v>0.18400000000000002</c:v>
                </c:pt>
                <c:pt idx="24">
                  <c:v>0.192</c:v>
                </c:pt>
                <c:pt idx="25">
                  <c:v>0.2</c:v>
                </c:pt>
                <c:pt idx="26">
                  <c:v>0.20800000000000002</c:v>
                </c:pt>
                <c:pt idx="27">
                  <c:v>0.21600000000000003</c:v>
                </c:pt>
                <c:pt idx="28">
                  <c:v>0.224</c:v>
                </c:pt>
                <c:pt idx="29">
                  <c:v>0.23200000000000001</c:v>
                </c:pt>
                <c:pt idx="30">
                  <c:v>0.24000000000000002</c:v>
                </c:pt>
                <c:pt idx="31">
                  <c:v>0.24800000000000003</c:v>
                </c:pt>
                <c:pt idx="32">
                  <c:v>0.25600000000000001</c:v>
                </c:pt>
                <c:pt idx="33">
                  <c:v>0.26400000000000001</c:v>
                </c:pt>
                <c:pt idx="34">
                  <c:v>0.27200000000000002</c:v>
                </c:pt>
                <c:pt idx="35">
                  <c:v>0.28000000000000008</c:v>
                </c:pt>
                <c:pt idx="36">
                  <c:v>0.28800000000000003</c:v>
                </c:pt>
                <c:pt idx="37">
                  <c:v>0.2960000000000001</c:v>
                </c:pt>
                <c:pt idx="38">
                  <c:v>0.3040000000000001</c:v>
                </c:pt>
                <c:pt idx="39">
                  <c:v>0.31200000000000006</c:v>
                </c:pt>
                <c:pt idx="40">
                  <c:v>0.32000000000000006</c:v>
                </c:pt>
                <c:pt idx="41">
                  <c:v>0.32800000000000007</c:v>
                </c:pt>
                <c:pt idx="42">
                  <c:v>0.33600000000000008</c:v>
                </c:pt>
                <c:pt idx="43">
                  <c:v>0.34400000000000003</c:v>
                </c:pt>
                <c:pt idx="44">
                  <c:v>0.35200000000000004</c:v>
                </c:pt>
                <c:pt idx="45">
                  <c:v>0.36000000000000004</c:v>
                </c:pt>
                <c:pt idx="46">
                  <c:v>0.3680000000000001</c:v>
                </c:pt>
                <c:pt idx="47">
                  <c:v>0.37600000000000006</c:v>
                </c:pt>
                <c:pt idx="48">
                  <c:v>0.38400000000000006</c:v>
                </c:pt>
                <c:pt idx="49">
                  <c:v>0.39200000000000007</c:v>
                </c:pt>
                <c:pt idx="50">
                  <c:v>0.4</c:v>
                </c:pt>
                <c:pt idx="51">
                  <c:v>0.40800000000000003</c:v>
                </c:pt>
                <c:pt idx="52">
                  <c:v>0.41600000000000004</c:v>
                </c:pt>
                <c:pt idx="53">
                  <c:v>0.4240000000000001</c:v>
                </c:pt>
                <c:pt idx="54">
                  <c:v>0.43200000000000005</c:v>
                </c:pt>
                <c:pt idx="55">
                  <c:v>0.44</c:v>
                </c:pt>
                <c:pt idx="56">
                  <c:v>0.44800000000000001</c:v>
                </c:pt>
                <c:pt idx="57">
                  <c:v>0.45600000000000002</c:v>
                </c:pt>
                <c:pt idx="58">
                  <c:v>0.46400000000000002</c:v>
                </c:pt>
                <c:pt idx="59">
                  <c:v>0.47200000000000003</c:v>
                </c:pt>
                <c:pt idx="60">
                  <c:v>0.48000000000000004</c:v>
                </c:pt>
                <c:pt idx="61">
                  <c:v>0.4880000000000001</c:v>
                </c:pt>
                <c:pt idx="62">
                  <c:v>0.49600000000000005</c:v>
                </c:pt>
                <c:pt idx="63">
                  <c:v>0.504</c:v>
                </c:pt>
                <c:pt idx="64">
                  <c:v>0.51200000000000001</c:v>
                </c:pt>
                <c:pt idx="65">
                  <c:v>0.52</c:v>
                </c:pt>
                <c:pt idx="66">
                  <c:v>0.52800000000000002</c:v>
                </c:pt>
                <c:pt idx="67">
                  <c:v>0.53600000000000003</c:v>
                </c:pt>
                <c:pt idx="68">
                  <c:v>0.54400000000000004</c:v>
                </c:pt>
                <c:pt idx="69">
                  <c:v>0.55200000000000005</c:v>
                </c:pt>
                <c:pt idx="70">
                  <c:v>0.56000000000000005</c:v>
                </c:pt>
                <c:pt idx="71">
                  <c:v>0.56799999999999995</c:v>
                </c:pt>
                <c:pt idx="72">
                  <c:v>0.57600000000000007</c:v>
                </c:pt>
                <c:pt idx="73">
                  <c:v>0.58399999999999996</c:v>
                </c:pt>
                <c:pt idx="74">
                  <c:v>0.59199999999999997</c:v>
                </c:pt>
                <c:pt idx="75">
                  <c:v>0.60000000000000009</c:v>
                </c:pt>
                <c:pt idx="76">
                  <c:v>0.6080000000000001</c:v>
                </c:pt>
                <c:pt idx="77">
                  <c:v>0.6160000000000001</c:v>
                </c:pt>
              </c:numCache>
            </c:numRef>
          </c:xVal>
          <c:yVal>
            <c:numRef>
              <c:f>FinalGraphFriction!$D$2:$D$79</c:f>
              <c:numCache>
                <c:formatCode>General</c:formatCode>
                <c:ptCount val="78"/>
                <c:pt idx="0">
                  <c:v>-6.6928399999999995</c:v>
                </c:pt>
                <c:pt idx="1">
                  <c:v>-6.5526539999999995</c:v>
                </c:pt>
                <c:pt idx="2">
                  <c:v>-6.4142799999999998</c:v>
                </c:pt>
                <c:pt idx="3">
                  <c:v>-6.2777190000000003</c:v>
                </c:pt>
                <c:pt idx="4">
                  <c:v>-6.1429679999999989</c:v>
                </c:pt>
                <c:pt idx="5">
                  <c:v>-6.0100299999999995</c:v>
                </c:pt>
                <c:pt idx="6">
                  <c:v>-5.8789030000000002</c:v>
                </c:pt>
                <c:pt idx="7">
                  <c:v>-5.7495880000000001</c:v>
                </c:pt>
                <c:pt idx="8">
                  <c:v>-5.6220849999999984</c:v>
                </c:pt>
                <c:pt idx="9">
                  <c:v>-5.4963940000000004</c:v>
                </c:pt>
                <c:pt idx="10">
                  <c:v>-5.3725139999999989</c:v>
                </c:pt>
                <c:pt idx="11">
                  <c:v>-5.2504470000000003</c:v>
                </c:pt>
                <c:pt idx="12">
                  <c:v>-5.1301909999999991</c:v>
                </c:pt>
                <c:pt idx="13">
                  <c:v>-5.0117469999999997</c:v>
                </c:pt>
                <c:pt idx="14">
                  <c:v>-4.8951139999999986</c:v>
                </c:pt>
                <c:pt idx="15">
                  <c:v>-4.7802940000000005</c:v>
                </c:pt>
                <c:pt idx="16">
                  <c:v>-4.6672849999999979</c:v>
                </c:pt>
                <c:pt idx="17">
                  <c:v>-4.556087999999999</c:v>
                </c:pt>
                <c:pt idx="18">
                  <c:v>-4.4467030000000012</c:v>
                </c:pt>
                <c:pt idx="19">
                  <c:v>-4.3391299999999999</c:v>
                </c:pt>
                <c:pt idx="20">
                  <c:v>-4.2333680000000005</c:v>
                </c:pt>
                <c:pt idx="21">
                  <c:v>-4.1294189999999995</c:v>
                </c:pt>
                <c:pt idx="22">
                  <c:v>-4.0272809999999994</c:v>
                </c:pt>
                <c:pt idx="23">
                  <c:v>-3.9269549999999995</c:v>
                </c:pt>
                <c:pt idx="24">
                  <c:v>-3.8284399999999996</c:v>
                </c:pt>
                <c:pt idx="25">
                  <c:v>-3.731738</c:v>
                </c:pt>
                <c:pt idx="26">
                  <c:v>-3.6368469999999991</c:v>
                </c:pt>
                <c:pt idx="27">
                  <c:v>-3.543768</c:v>
                </c:pt>
                <c:pt idx="28">
                  <c:v>-3.4525009999999994</c:v>
                </c:pt>
                <c:pt idx="29">
                  <c:v>-3.3630459999999998</c:v>
                </c:pt>
                <c:pt idx="30">
                  <c:v>-3.2754029999999994</c:v>
                </c:pt>
                <c:pt idx="31">
                  <c:v>-3.1895709999999999</c:v>
                </c:pt>
                <c:pt idx="32">
                  <c:v>-3.1055510000000002</c:v>
                </c:pt>
                <c:pt idx="33">
                  <c:v>-3.0233430000000001</c:v>
                </c:pt>
                <c:pt idx="34">
                  <c:v>-2.9429459999999996</c:v>
                </c:pt>
                <c:pt idx="35">
                  <c:v>-2.8643619999999999</c:v>
                </c:pt>
                <c:pt idx="36">
                  <c:v>-2.7875890000000005</c:v>
                </c:pt>
                <c:pt idx="37">
                  <c:v>-2.7126279999999996</c:v>
                </c:pt>
                <c:pt idx="38">
                  <c:v>-2.6394789999999997</c:v>
                </c:pt>
                <c:pt idx="39">
                  <c:v>-2.5681419999999999</c:v>
                </c:pt>
                <c:pt idx="40">
                  <c:v>-2.4986159999999997</c:v>
                </c:pt>
                <c:pt idx="41">
                  <c:v>-2.4309029999999994</c:v>
                </c:pt>
                <c:pt idx="42">
                  <c:v>-2.3650009999999995</c:v>
                </c:pt>
                <c:pt idx="43">
                  <c:v>-2.3009110000000002</c:v>
                </c:pt>
                <c:pt idx="44">
                  <c:v>-2.238632</c:v>
                </c:pt>
                <c:pt idx="45">
                  <c:v>-2.178166</c:v>
                </c:pt>
                <c:pt idx="46">
                  <c:v>-2.1195110000000001</c:v>
                </c:pt>
                <c:pt idx="47">
                  <c:v>-2.0626679999999995</c:v>
                </c:pt>
                <c:pt idx="48">
                  <c:v>-2.0076369999999999</c:v>
                </c:pt>
                <c:pt idx="49">
                  <c:v>-1.9544180000000002</c:v>
                </c:pt>
                <c:pt idx="50">
                  <c:v>-1.9030100000000001</c:v>
                </c:pt>
                <c:pt idx="51">
                  <c:v>-1.8534139999999999</c:v>
                </c:pt>
                <c:pt idx="52">
                  <c:v>-1.8056299999999998</c:v>
                </c:pt>
                <c:pt idx="53">
                  <c:v>-1.7596579999999999</c:v>
                </c:pt>
                <c:pt idx="54">
                  <c:v>-1.7154979999999997</c:v>
                </c:pt>
                <c:pt idx="55">
                  <c:v>-1.673149</c:v>
                </c:pt>
                <c:pt idx="56">
                  <c:v>-1.6326120000000002</c:v>
                </c:pt>
                <c:pt idx="57">
                  <c:v>-1.5938870000000001</c:v>
                </c:pt>
                <c:pt idx="58">
                  <c:v>-1.5569739999999999</c:v>
                </c:pt>
                <c:pt idx="59">
                  <c:v>-1.5218729999999998</c:v>
                </c:pt>
                <c:pt idx="60">
                  <c:v>-1.488583</c:v>
                </c:pt>
                <c:pt idx="61">
                  <c:v>-1.4571049999999999</c:v>
                </c:pt>
                <c:pt idx="62">
                  <c:v>-1.4274389999999997</c:v>
                </c:pt>
                <c:pt idx="63">
                  <c:v>-1.3995850000000001</c:v>
                </c:pt>
                <c:pt idx="64">
                  <c:v>-1.373543</c:v>
                </c:pt>
                <c:pt idx="65">
                  <c:v>-1.3493120000000001</c:v>
                </c:pt>
                <c:pt idx="66">
                  <c:v>-1.3268929999999999</c:v>
                </c:pt>
                <c:pt idx="67">
                  <c:v>-1.3062860000000001</c:v>
                </c:pt>
                <c:pt idx="68">
                  <c:v>-1.2874909999999997</c:v>
                </c:pt>
                <c:pt idx="69">
                  <c:v>-1.2705070000000001</c:v>
                </c:pt>
                <c:pt idx="70">
                  <c:v>-1.2553359999999998</c:v>
                </c:pt>
                <c:pt idx="71">
                  <c:v>-1.2419759999999997</c:v>
                </c:pt>
                <c:pt idx="72">
                  <c:v>-1.2304279999999999</c:v>
                </c:pt>
                <c:pt idx="73">
                  <c:v>-1.2206919999999999</c:v>
                </c:pt>
                <c:pt idx="74">
                  <c:v>-1.2127669999999997</c:v>
                </c:pt>
                <c:pt idx="75">
                  <c:v>-1.2066539999999999</c:v>
                </c:pt>
                <c:pt idx="76">
                  <c:v>-1.2023539999999999</c:v>
                </c:pt>
                <c:pt idx="77">
                  <c:v>-1.199865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FinalGraphFriction!$E$1</c:f>
              <c:strCache>
                <c:ptCount val="1"/>
                <c:pt idx="0">
                  <c:v> Z</c:v>
                </c:pt>
              </c:strCache>
            </c:strRef>
          </c:tx>
          <c:marker>
            <c:symbol val="none"/>
          </c:marker>
          <c:xVal>
            <c:numRef>
              <c:f>FinalGraphFriction!$C$2:$C$79</c:f>
              <c:numCache>
                <c:formatCode>General</c:formatCode>
                <c:ptCount val="78"/>
                <c:pt idx="0">
                  <c:v>0</c:v>
                </c:pt>
                <c:pt idx="1">
                  <c:v>8.0000000000000019E-3</c:v>
                </c:pt>
                <c:pt idx="2">
                  <c:v>1.6000000000000004E-2</c:v>
                </c:pt>
                <c:pt idx="3">
                  <c:v>2.4E-2</c:v>
                </c:pt>
                <c:pt idx="4">
                  <c:v>3.2000000000000008E-2</c:v>
                </c:pt>
                <c:pt idx="5">
                  <c:v>4.0000000000000008E-2</c:v>
                </c:pt>
                <c:pt idx="6">
                  <c:v>4.8000000000000001E-2</c:v>
                </c:pt>
                <c:pt idx="7">
                  <c:v>5.6000000000000001E-2</c:v>
                </c:pt>
                <c:pt idx="8">
                  <c:v>6.4000000000000015E-2</c:v>
                </c:pt>
                <c:pt idx="9">
                  <c:v>7.1999999999999995E-2</c:v>
                </c:pt>
                <c:pt idx="10">
                  <c:v>8.0000000000000016E-2</c:v>
                </c:pt>
                <c:pt idx="11">
                  <c:v>8.8000000000000023E-2</c:v>
                </c:pt>
                <c:pt idx="12">
                  <c:v>9.6000000000000002E-2</c:v>
                </c:pt>
                <c:pt idx="13">
                  <c:v>0.10400000000000001</c:v>
                </c:pt>
                <c:pt idx="14">
                  <c:v>0.112</c:v>
                </c:pt>
                <c:pt idx="15">
                  <c:v>0.12000000000000001</c:v>
                </c:pt>
                <c:pt idx="16">
                  <c:v>0.128</c:v>
                </c:pt>
                <c:pt idx="17">
                  <c:v>0.13600000000000001</c:v>
                </c:pt>
                <c:pt idx="18">
                  <c:v>0.14400000000000002</c:v>
                </c:pt>
                <c:pt idx="19">
                  <c:v>0.15200000000000002</c:v>
                </c:pt>
                <c:pt idx="20">
                  <c:v>0.16</c:v>
                </c:pt>
                <c:pt idx="21">
                  <c:v>0.16800000000000001</c:v>
                </c:pt>
                <c:pt idx="22">
                  <c:v>0.17600000000000002</c:v>
                </c:pt>
                <c:pt idx="23">
                  <c:v>0.18400000000000002</c:v>
                </c:pt>
                <c:pt idx="24">
                  <c:v>0.192</c:v>
                </c:pt>
                <c:pt idx="25">
                  <c:v>0.2</c:v>
                </c:pt>
                <c:pt idx="26">
                  <c:v>0.20800000000000002</c:v>
                </c:pt>
                <c:pt idx="27">
                  <c:v>0.21600000000000003</c:v>
                </c:pt>
                <c:pt idx="28">
                  <c:v>0.224</c:v>
                </c:pt>
                <c:pt idx="29">
                  <c:v>0.23200000000000001</c:v>
                </c:pt>
                <c:pt idx="30">
                  <c:v>0.24000000000000002</c:v>
                </c:pt>
                <c:pt idx="31">
                  <c:v>0.24800000000000003</c:v>
                </c:pt>
                <c:pt idx="32">
                  <c:v>0.25600000000000001</c:v>
                </c:pt>
                <c:pt idx="33">
                  <c:v>0.26400000000000001</c:v>
                </c:pt>
                <c:pt idx="34">
                  <c:v>0.27200000000000002</c:v>
                </c:pt>
                <c:pt idx="35">
                  <c:v>0.28000000000000008</c:v>
                </c:pt>
                <c:pt idx="36">
                  <c:v>0.28800000000000003</c:v>
                </c:pt>
                <c:pt idx="37">
                  <c:v>0.2960000000000001</c:v>
                </c:pt>
                <c:pt idx="38">
                  <c:v>0.3040000000000001</c:v>
                </c:pt>
                <c:pt idx="39">
                  <c:v>0.31200000000000006</c:v>
                </c:pt>
                <c:pt idx="40">
                  <c:v>0.32000000000000006</c:v>
                </c:pt>
                <c:pt idx="41">
                  <c:v>0.32800000000000007</c:v>
                </c:pt>
                <c:pt idx="42">
                  <c:v>0.33600000000000008</c:v>
                </c:pt>
                <c:pt idx="43">
                  <c:v>0.34400000000000003</c:v>
                </c:pt>
                <c:pt idx="44">
                  <c:v>0.35200000000000004</c:v>
                </c:pt>
                <c:pt idx="45">
                  <c:v>0.36000000000000004</c:v>
                </c:pt>
                <c:pt idx="46">
                  <c:v>0.3680000000000001</c:v>
                </c:pt>
                <c:pt idx="47">
                  <c:v>0.37600000000000006</c:v>
                </c:pt>
                <c:pt idx="48">
                  <c:v>0.38400000000000006</c:v>
                </c:pt>
                <c:pt idx="49">
                  <c:v>0.39200000000000007</c:v>
                </c:pt>
                <c:pt idx="50">
                  <c:v>0.4</c:v>
                </c:pt>
                <c:pt idx="51">
                  <c:v>0.40800000000000003</c:v>
                </c:pt>
                <c:pt idx="52">
                  <c:v>0.41600000000000004</c:v>
                </c:pt>
                <c:pt idx="53">
                  <c:v>0.4240000000000001</c:v>
                </c:pt>
                <c:pt idx="54">
                  <c:v>0.43200000000000005</c:v>
                </c:pt>
                <c:pt idx="55">
                  <c:v>0.44</c:v>
                </c:pt>
                <c:pt idx="56">
                  <c:v>0.44800000000000001</c:v>
                </c:pt>
                <c:pt idx="57">
                  <c:v>0.45600000000000002</c:v>
                </c:pt>
                <c:pt idx="58">
                  <c:v>0.46400000000000002</c:v>
                </c:pt>
                <c:pt idx="59">
                  <c:v>0.47200000000000003</c:v>
                </c:pt>
                <c:pt idx="60">
                  <c:v>0.48000000000000004</c:v>
                </c:pt>
                <c:pt idx="61">
                  <c:v>0.4880000000000001</c:v>
                </c:pt>
                <c:pt idx="62">
                  <c:v>0.49600000000000005</c:v>
                </c:pt>
                <c:pt idx="63">
                  <c:v>0.504</c:v>
                </c:pt>
                <c:pt idx="64">
                  <c:v>0.51200000000000001</c:v>
                </c:pt>
                <c:pt idx="65">
                  <c:v>0.52</c:v>
                </c:pt>
                <c:pt idx="66">
                  <c:v>0.52800000000000002</c:v>
                </c:pt>
                <c:pt idx="67">
                  <c:v>0.53600000000000003</c:v>
                </c:pt>
                <c:pt idx="68">
                  <c:v>0.54400000000000004</c:v>
                </c:pt>
                <c:pt idx="69">
                  <c:v>0.55200000000000005</c:v>
                </c:pt>
                <c:pt idx="70">
                  <c:v>0.56000000000000005</c:v>
                </c:pt>
                <c:pt idx="71">
                  <c:v>0.56799999999999995</c:v>
                </c:pt>
                <c:pt idx="72">
                  <c:v>0.57600000000000007</c:v>
                </c:pt>
                <c:pt idx="73">
                  <c:v>0.58399999999999996</c:v>
                </c:pt>
                <c:pt idx="74">
                  <c:v>0.59199999999999997</c:v>
                </c:pt>
                <c:pt idx="75">
                  <c:v>0.60000000000000009</c:v>
                </c:pt>
                <c:pt idx="76">
                  <c:v>0.6080000000000001</c:v>
                </c:pt>
                <c:pt idx="77">
                  <c:v>0.6160000000000001</c:v>
                </c:pt>
              </c:numCache>
            </c:numRef>
          </c:xVal>
          <c:yVal>
            <c:numRef>
              <c:f>FinalGraphFriction!$E$2:$E$79</c:f>
              <c:numCache>
                <c:formatCode>General</c:formatCode>
                <c:ptCount val="78"/>
                <c:pt idx="0">
                  <c:v>26.799999</c:v>
                </c:pt>
                <c:pt idx="1">
                  <c:v>26.833855000000007</c:v>
                </c:pt>
                <c:pt idx="2">
                  <c:v>26.867270999999999</c:v>
                </c:pt>
                <c:pt idx="3">
                  <c:v>26.900251000000001</c:v>
                </c:pt>
                <c:pt idx="4">
                  <c:v>26.932792999999997</c:v>
                </c:pt>
                <c:pt idx="5">
                  <c:v>26.964897000000001</c:v>
                </c:pt>
                <c:pt idx="6">
                  <c:v>26.996565</c:v>
                </c:pt>
                <c:pt idx="7">
                  <c:v>27.027794</c:v>
                </c:pt>
                <c:pt idx="8">
                  <c:v>27.058585999999995</c:v>
                </c:pt>
                <c:pt idx="9">
                  <c:v>27.088939999999997</c:v>
                </c:pt>
                <c:pt idx="10">
                  <c:v>27.118856000000005</c:v>
                </c:pt>
                <c:pt idx="11">
                  <c:v>27.148335999999997</c:v>
                </c:pt>
                <c:pt idx="12">
                  <c:v>27.177378000000004</c:v>
                </c:pt>
                <c:pt idx="13">
                  <c:v>27.205981999999999</c:v>
                </c:pt>
                <c:pt idx="14">
                  <c:v>27.234148000000001</c:v>
                </c:pt>
                <c:pt idx="15">
                  <c:v>27.261876999999995</c:v>
                </c:pt>
                <c:pt idx="16">
                  <c:v>27.289168999999998</c:v>
                </c:pt>
                <c:pt idx="17">
                  <c:v>27.316023000000001</c:v>
                </c:pt>
                <c:pt idx="18">
                  <c:v>27.342439999999996</c:v>
                </c:pt>
                <c:pt idx="19">
                  <c:v>27.368417999999991</c:v>
                </c:pt>
                <c:pt idx="20">
                  <c:v>27.393959000000002</c:v>
                </c:pt>
                <c:pt idx="21">
                  <c:v>27.419063999999999</c:v>
                </c:pt>
                <c:pt idx="22">
                  <c:v>27.443728999999994</c:v>
                </c:pt>
                <c:pt idx="23">
                  <c:v>27.467957999999999</c:v>
                </c:pt>
                <c:pt idx="24">
                  <c:v>27.491748999999995</c:v>
                </c:pt>
                <c:pt idx="25">
                  <c:v>27.515101999999999</c:v>
                </c:pt>
                <c:pt idx="26">
                  <c:v>27.538018999999995</c:v>
                </c:pt>
                <c:pt idx="27">
                  <c:v>27.560497000000002</c:v>
                </c:pt>
                <c:pt idx="28">
                  <c:v>27.582538999999993</c:v>
                </c:pt>
                <c:pt idx="29">
                  <c:v>27.604140999999995</c:v>
                </c:pt>
                <c:pt idx="30">
                  <c:v>27.625306999999996</c:v>
                </c:pt>
                <c:pt idx="31">
                  <c:v>27.646035999999999</c:v>
                </c:pt>
                <c:pt idx="32">
                  <c:v>27.666326999999995</c:v>
                </c:pt>
                <c:pt idx="33">
                  <c:v>27.68618</c:v>
                </c:pt>
                <c:pt idx="34">
                  <c:v>27.705594999999995</c:v>
                </c:pt>
                <c:pt idx="35">
                  <c:v>27.724572999999996</c:v>
                </c:pt>
                <c:pt idx="36">
                  <c:v>27.743113999999991</c:v>
                </c:pt>
                <c:pt idx="37">
                  <c:v>27.761216999999991</c:v>
                </c:pt>
                <c:pt idx="38">
                  <c:v>27.778883</c:v>
                </c:pt>
                <c:pt idx="39">
                  <c:v>27.796109999999995</c:v>
                </c:pt>
                <c:pt idx="40">
                  <c:v>27.812901000000004</c:v>
                </c:pt>
                <c:pt idx="41">
                  <c:v>27.829253999999999</c:v>
                </c:pt>
                <c:pt idx="42">
                  <c:v>27.845168999999999</c:v>
                </c:pt>
                <c:pt idx="43">
                  <c:v>27.860646999999997</c:v>
                </c:pt>
                <c:pt idx="44">
                  <c:v>27.875686999999996</c:v>
                </c:pt>
                <c:pt idx="45">
                  <c:v>27.890288999999999</c:v>
                </c:pt>
                <c:pt idx="46">
                  <c:v>27.904454999999999</c:v>
                </c:pt>
                <c:pt idx="47">
                  <c:v>27.918182000000002</c:v>
                </c:pt>
                <c:pt idx="48">
                  <c:v>27.931473</c:v>
                </c:pt>
                <c:pt idx="49">
                  <c:v>27.944324000000002</c:v>
                </c:pt>
                <c:pt idx="50">
                  <c:v>27.956738999999995</c:v>
                </c:pt>
                <c:pt idx="51">
                  <c:v>27.968717999999992</c:v>
                </c:pt>
                <c:pt idx="52">
                  <c:v>27.980257000000002</c:v>
                </c:pt>
                <c:pt idx="53">
                  <c:v>27.99136</c:v>
                </c:pt>
                <c:pt idx="54">
                  <c:v>28.002023999999995</c:v>
                </c:pt>
                <c:pt idx="55">
                  <c:v>28.012250999999999</c:v>
                </c:pt>
                <c:pt idx="56">
                  <c:v>28.022041000000002</c:v>
                </c:pt>
                <c:pt idx="57">
                  <c:v>28.031393000000001</c:v>
                </c:pt>
                <c:pt idx="58">
                  <c:v>28.040308</c:v>
                </c:pt>
                <c:pt idx="59">
                  <c:v>28.048783999999998</c:v>
                </c:pt>
                <c:pt idx="60">
                  <c:v>28.056823999999999</c:v>
                </c:pt>
                <c:pt idx="61">
                  <c:v>28.064425999999997</c:v>
                </c:pt>
                <c:pt idx="62">
                  <c:v>28.07159</c:v>
                </c:pt>
                <c:pt idx="63">
                  <c:v>28.078317999999996</c:v>
                </c:pt>
                <c:pt idx="64">
                  <c:v>28.084605999999997</c:v>
                </c:pt>
                <c:pt idx="65">
                  <c:v>28.090458000000005</c:v>
                </c:pt>
                <c:pt idx="66">
                  <c:v>28.095873000000001</c:v>
                </c:pt>
                <c:pt idx="67">
                  <c:v>28.100849</c:v>
                </c:pt>
                <c:pt idx="68">
                  <c:v>28.105388999999999</c:v>
                </c:pt>
                <c:pt idx="69">
                  <c:v>28.109489</c:v>
                </c:pt>
                <c:pt idx="70">
                  <c:v>28.113153000000004</c:v>
                </c:pt>
                <c:pt idx="71">
                  <c:v>28.116381000000004</c:v>
                </c:pt>
                <c:pt idx="72">
                  <c:v>28.119169000000003</c:v>
                </c:pt>
                <c:pt idx="73">
                  <c:v>28.121521000000001</c:v>
                </c:pt>
                <c:pt idx="74">
                  <c:v>28.123434</c:v>
                </c:pt>
                <c:pt idx="75">
                  <c:v>28.124910000000003</c:v>
                </c:pt>
                <c:pt idx="76">
                  <c:v>28.125950000000003</c:v>
                </c:pt>
                <c:pt idx="77">
                  <c:v>28.126550999999999</c:v>
                </c:pt>
              </c:numCache>
            </c:numRef>
          </c:yVal>
          <c:smooth val="1"/>
        </c:ser>
        <c:axId val="70542464"/>
        <c:axId val="70544768"/>
      </c:scatterChart>
      <c:valAx>
        <c:axId val="705424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3200"/>
                </a:pPr>
                <a:r>
                  <a:rPr lang="en-US" sz="2400" dirty="0"/>
                  <a:t>Time</a:t>
                </a:r>
                <a:endParaRPr lang="en-US" sz="3200" dirty="0"/>
              </a:p>
            </c:rich>
          </c:tx>
          <c:layout>
            <c:manualLayout>
              <c:xMode val="edge"/>
              <c:yMode val="edge"/>
              <c:x val="0.44137525088775675"/>
              <c:y val="0.85645822397200344"/>
            </c:manualLayout>
          </c:layout>
        </c:title>
        <c:numFmt formatCode="General" sourceLinked="1"/>
        <c:tickLblPos val="nextTo"/>
        <c:crossAx val="70544768"/>
        <c:crosses val="autoZero"/>
        <c:crossBetween val="midCat"/>
      </c:valAx>
      <c:valAx>
        <c:axId val="7054476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Distance</a:t>
                </a:r>
              </a:p>
            </c:rich>
          </c:tx>
          <c:layout/>
        </c:title>
        <c:numFmt formatCode="General" sourceLinked="1"/>
        <c:tickLblPos val="nextTo"/>
        <c:crossAx val="70542464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2000"/>
          </a:pPr>
          <a:endParaRPr lang="en-US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/>
            </a:pPr>
            <a:r>
              <a:rPr lang="en-US"/>
              <a:t>Simulated values</a:t>
            </a:r>
          </a:p>
        </c:rich>
      </c:tx>
      <c:layout>
        <c:manualLayout>
          <c:xMode val="edge"/>
          <c:yMode val="edge"/>
          <c:x val="0.33025000000000027"/>
          <c:y val="0.16666666666666666"/>
        </c:manualLayout>
      </c:layout>
      <c:overlay val="1"/>
    </c:title>
    <c:plotArea>
      <c:layout>
        <c:manualLayout>
          <c:layoutTarget val="inner"/>
          <c:xMode val="edge"/>
          <c:yMode val="edge"/>
          <c:x val="0.10900867171015394"/>
          <c:y val="3.0555555555555561E-2"/>
          <c:w val="0.79059917142710101"/>
          <c:h val="0.93701377952755882"/>
        </c:manualLayout>
      </c:layout>
      <c:scatterChart>
        <c:scatterStyle val="smoothMarker"/>
        <c:ser>
          <c:idx val="0"/>
          <c:order val="0"/>
          <c:tx>
            <c:strRef>
              <c:f>FinalGraphFriction!$D$1</c:f>
              <c:strCache>
                <c:ptCount val="1"/>
                <c:pt idx="0">
                  <c:v>X </c:v>
                </c:pt>
              </c:strCache>
            </c:strRef>
          </c:tx>
          <c:marker>
            <c:symbol val="none"/>
          </c:marker>
          <c:xVal>
            <c:numRef>
              <c:f>FinalGraphFriction!$C$2:$C$79</c:f>
              <c:numCache>
                <c:formatCode>General</c:formatCode>
                <c:ptCount val="78"/>
                <c:pt idx="0">
                  <c:v>0</c:v>
                </c:pt>
                <c:pt idx="1">
                  <c:v>8.0000000000000002E-3</c:v>
                </c:pt>
                <c:pt idx="2">
                  <c:v>1.6E-2</c:v>
                </c:pt>
                <c:pt idx="3">
                  <c:v>2.4E-2</c:v>
                </c:pt>
                <c:pt idx="4">
                  <c:v>3.2000000000000001E-2</c:v>
                </c:pt>
                <c:pt idx="5">
                  <c:v>0.04</c:v>
                </c:pt>
                <c:pt idx="6">
                  <c:v>4.8000000000000001E-2</c:v>
                </c:pt>
                <c:pt idx="7">
                  <c:v>5.6000000000000001E-2</c:v>
                </c:pt>
                <c:pt idx="8">
                  <c:v>6.4000000000000001E-2</c:v>
                </c:pt>
                <c:pt idx="9">
                  <c:v>7.1999999999999995E-2</c:v>
                </c:pt>
                <c:pt idx="10">
                  <c:v>0.08</c:v>
                </c:pt>
                <c:pt idx="11">
                  <c:v>8.7999999999999995E-2</c:v>
                </c:pt>
                <c:pt idx="12">
                  <c:v>9.6000000000000002E-2</c:v>
                </c:pt>
                <c:pt idx="13">
                  <c:v>0.104</c:v>
                </c:pt>
                <c:pt idx="14">
                  <c:v>0.112</c:v>
                </c:pt>
                <c:pt idx="15">
                  <c:v>0.12</c:v>
                </c:pt>
                <c:pt idx="16">
                  <c:v>0.128</c:v>
                </c:pt>
                <c:pt idx="17">
                  <c:v>0.13600000000000001</c:v>
                </c:pt>
                <c:pt idx="18">
                  <c:v>0.14399999999999999</c:v>
                </c:pt>
                <c:pt idx="19">
                  <c:v>0.152</c:v>
                </c:pt>
                <c:pt idx="20">
                  <c:v>0.16</c:v>
                </c:pt>
                <c:pt idx="21">
                  <c:v>0.16800000000000001</c:v>
                </c:pt>
                <c:pt idx="22">
                  <c:v>0.17599999999999999</c:v>
                </c:pt>
                <c:pt idx="23">
                  <c:v>0.184</c:v>
                </c:pt>
                <c:pt idx="24">
                  <c:v>0.192</c:v>
                </c:pt>
                <c:pt idx="25">
                  <c:v>0.2</c:v>
                </c:pt>
                <c:pt idx="26">
                  <c:v>0.20799999999999999</c:v>
                </c:pt>
                <c:pt idx="27">
                  <c:v>0.216</c:v>
                </c:pt>
                <c:pt idx="28">
                  <c:v>0.224</c:v>
                </c:pt>
                <c:pt idx="29">
                  <c:v>0.23200000000000001</c:v>
                </c:pt>
                <c:pt idx="30">
                  <c:v>0.24</c:v>
                </c:pt>
                <c:pt idx="31">
                  <c:v>0.248</c:v>
                </c:pt>
                <c:pt idx="32">
                  <c:v>0.25600000000000001</c:v>
                </c:pt>
                <c:pt idx="33">
                  <c:v>0.26400000000000001</c:v>
                </c:pt>
                <c:pt idx="34">
                  <c:v>0.27200000000000002</c:v>
                </c:pt>
                <c:pt idx="35">
                  <c:v>0.28000000000000003</c:v>
                </c:pt>
                <c:pt idx="36">
                  <c:v>0.28799999999999998</c:v>
                </c:pt>
                <c:pt idx="37">
                  <c:v>0.29599999999999999</c:v>
                </c:pt>
                <c:pt idx="38">
                  <c:v>0.30399999999999999</c:v>
                </c:pt>
                <c:pt idx="39">
                  <c:v>0.312</c:v>
                </c:pt>
                <c:pt idx="40">
                  <c:v>0.32</c:v>
                </c:pt>
                <c:pt idx="41">
                  <c:v>0.32800000000000001</c:v>
                </c:pt>
                <c:pt idx="42">
                  <c:v>0.33600000000000002</c:v>
                </c:pt>
                <c:pt idx="43">
                  <c:v>0.34399999999999997</c:v>
                </c:pt>
                <c:pt idx="44">
                  <c:v>0.35199999999999998</c:v>
                </c:pt>
                <c:pt idx="45">
                  <c:v>0.36</c:v>
                </c:pt>
                <c:pt idx="46">
                  <c:v>0.36799999999999999</c:v>
                </c:pt>
                <c:pt idx="47">
                  <c:v>0.376</c:v>
                </c:pt>
                <c:pt idx="48">
                  <c:v>0.38400000000000001</c:v>
                </c:pt>
                <c:pt idx="49">
                  <c:v>0.39200000000000002</c:v>
                </c:pt>
                <c:pt idx="50">
                  <c:v>0.4</c:v>
                </c:pt>
                <c:pt idx="51">
                  <c:v>0.40799999999999997</c:v>
                </c:pt>
                <c:pt idx="52">
                  <c:v>0.41599999999999998</c:v>
                </c:pt>
                <c:pt idx="53">
                  <c:v>0.42399999999999999</c:v>
                </c:pt>
                <c:pt idx="54">
                  <c:v>0.432</c:v>
                </c:pt>
                <c:pt idx="55">
                  <c:v>0.44</c:v>
                </c:pt>
                <c:pt idx="56">
                  <c:v>0.44800000000000001</c:v>
                </c:pt>
                <c:pt idx="57">
                  <c:v>0.45600000000000002</c:v>
                </c:pt>
                <c:pt idx="58">
                  <c:v>0.46400000000000002</c:v>
                </c:pt>
                <c:pt idx="59">
                  <c:v>0.47199999999999998</c:v>
                </c:pt>
                <c:pt idx="60">
                  <c:v>0.48</c:v>
                </c:pt>
                <c:pt idx="61">
                  <c:v>0.48799999999999999</c:v>
                </c:pt>
                <c:pt idx="62">
                  <c:v>0.496</c:v>
                </c:pt>
                <c:pt idx="63">
                  <c:v>0.504</c:v>
                </c:pt>
                <c:pt idx="64">
                  <c:v>0.51200000000000001</c:v>
                </c:pt>
                <c:pt idx="65">
                  <c:v>0.52</c:v>
                </c:pt>
                <c:pt idx="66">
                  <c:v>0.52800000000000002</c:v>
                </c:pt>
                <c:pt idx="67">
                  <c:v>0.53600000000000003</c:v>
                </c:pt>
                <c:pt idx="68">
                  <c:v>0.54400000000000004</c:v>
                </c:pt>
                <c:pt idx="69">
                  <c:v>0.55200000000000005</c:v>
                </c:pt>
                <c:pt idx="70">
                  <c:v>0.56000000000000005</c:v>
                </c:pt>
                <c:pt idx="71">
                  <c:v>0.56799999999999995</c:v>
                </c:pt>
                <c:pt idx="72">
                  <c:v>0.57599999999999996</c:v>
                </c:pt>
                <c:pt idx="73">
                  <c:v>0.58399999999999996</c:v>
                </c:pt>
                <c:pt idx="74">
                  <c:v>0.59199999999999997</c:v>
                </c:pt>
                <c:pt idx="75">
                  <c:v>0.6</c:v>
                </c:pt>
                <c:pt idx="76">
                  <c:v>0.60799999999999998</c:v>
                </c:pt>
                <c:pt idx="77">
                  <c:v>0.61599999999999999</c:v>
                </c:pt>
              </c:numCache>
            </c:numRef>
          </c:xVal>
          <c:yVal>
            <c:numRef>
              <c:f>FinalGraphFriction!$D$2:$D$79</c:f>
              <c:numCache>
                <c:formatCode>General</c:formatCode>
                <c:ptCount val="78"/>
                <c:pt idx="0">
                  <c:v>-6.6928400000000003</c:v>
                </c:pt>
                <c:pt idx="1">
                  <c:v>-6.5526540000000004</c:v>
                </c:pt>
                <c:pt idx="2">
                  <c:v>-6.4142799999999998</c:v>
                </c:pt>
                <c:pt idx="3">
                  <c:v>-6.2777190000000003</c:v>
                </c:pt>
                <c:pt idx="4">
                  <c:v>-6.1429679999999998</c:v>
                </c:pt>
                <c:pt idx="5">
                  <c:v>-6.0100300000000004</c:v>
                </c:pt>
                <c:pt idx="6">
                  <c:v>-5.8789030000000002</c:v>
                </c:pt>
                <c:pt idx="7">
                  <c:v>-5.7495880000000001</c:v>
                </c:pt>
                <c:pt idx="8">
                  <c:v>-5.6220850000000002</c:v>
                </c:pt>
                <c:pt idx="9">
                  <c:v>-5.4963939999999996</c:v>
                </c:pt>
                <c:pt idx="10">
                  <c:v>-5.3725139999999998</c:v>
                </c:pt>
                <c:pt idx="11">
                  <c:v>-5.2504470000000003</c:v>
                </c:pt>
                <c:pt idx="12">
                  <c:v>-5.1301909999999999</c:v>
                </c:pt>
                <c:pt idx="13">
                  <c:v>-5.0117469999999997</c:v>
                </c:pt>
                <c:pt idx="14">
                  <c:v>-4.8951140000000004</c:v>
                </c:pt>
                <c:pt idx="15">
                  <c:v>-4.7802939999999996</c:v>
                </c:pt>
                <c:pt idx="16">
                  <c:v>-4.6672849999999997</c:v>
                </c:pt>
                <c:pt idx="17">
                  <c:v>-4.5560879999999999</c:v>
                </c:pt>
                <c:pt idx="18">
                  <c:v>-4.4467030000000003</c:v>
                </c:pt>
                <c:pt idx="19">
                  <c:v>-4.3391299999999999</c:v>
                </c:pt>
                <c:pt idx="20">
                  <c:v>-4.2333679999999996</c:v>
                </c:pt>
                <c:pt idx="21">
                  <c:v>-4.1294190000000004</c:v>
                </c:pt>
                <c:pt idx="22">
                  <c:v>-4.0272810000000003</c:v>
                </c:pt>
                <c:pt idx="23">
                  <c:v>-3.926955</c:v>
                </c:pt>
                <c:pt idx="24">
                  <c:v>-3.8284400000000001</c:v>
                </c:pt>
                <c:pt idx="25">
                  <c:v>-3.731738</c:v>
                </c:pt>
                <c:pt idx="26">
                  <c:v>-3.6368469999999999</c:v>
                </c:pt>
                <c:pt idx="27">
                  <c:v>-3.543768</c:v>
                </c:pt>
                <c:pt idx="28">
                  <c:v>-3.4525009999999998</c:v>
                </c:pt>
                <c:pt idx="29">
                  <c:v>-3.3630460000000002</c:v>
                </c:pt>
                <c:pt idx="30">
                  <c:v>-3.2754029999999998</c:v>
                </c:pt>
                <c:pt idx="31">
                  <c:v>-3.1895709999999999</c:v>
                </c:pt>
                <c:pt idx="32">
                  <c:v>-3.1055510000000002</c:v>
                </c:pt>
                <c:pt idx="33">
                  <c:v>-3.0233430000000001</c:v>
                </c:pt>
                <c:pt idx="34">
                  <c:v>-2.9429460000000001</c:v>
                </c:pt>
                <c:pt idx="35">
                  <c:v>-2.8643619999999999</c:v>
                </c:pt>
                <c:pt idx="36">
                  <c:v>-2.7875890000000001</c:v>
                </c:pt>
                <c:pt idx="37">
                  <c:v>-2.712628</c:v>
                </c:pt>
                <c:pt idx="38">
                  <c:v>-2.6394790000000001</c:v>
                </c:pt>
                <c:pt idx="39">
                  <c:v>-2.5681419999999999</c:v>
                </c:pt>
                <c:pt idx="40">
                  <c:v>-2.4986160000000002</c:v>
                </c:pt>
                <c:pt idx="41">
                  <c:v>-2.4309029999999998</c:v>
                </c:pt>
                <c:pt idx="42">
                  <c:v>-2.3650009999999999</c:v>
                </c:pt>
                <c:pt idx="43">
                  <c:v>-2.3009110000000002</c:v>
                </c:pt>
                <c:pt idx="44">
                  <c:v>-2.238632</c:v>
                </c:pt>
                <c:pt idx="45">
                  <c:v>-2.178166</c:v>
                </c:pt>
                <c:pt idx="46">
                  <c:v>-2.1195110000000001</c:v>
                </c:pt>
                <c:pt idx="47">
                  <c:v>-2.0626679999999999</c:v>
                </c:pt>
                <c:pt idx="48">
                  <c:v>-2.0076369999999999</c:v>
                </c:pt>
                <c:pt idx="49">
                  <c:v>-1.954418</c:v>
                </c:pt>
                <c:pt idx="50">
                  <c:v>-1.9030100000000001</c:v>
                </c:pt>
                <c:pt idx="51">
                  <c:v>-1.8534139999999999</c:v>
                </c:pt>
                <c:pt idx="52">
                  <c:v>-1.8056300000000001</c:v>
                </c:pt>
                <c:pt idx="53">
                  <c:v>-1.7596579999999999</c:v>
                </c:pt>
                <c:pt idx="54">
                  <c:v>-1.715498</c:v>
                </c:pt>
                <c:pt idx="55">
                  <c:v>-1.673149</c:v>
                </c:pt>
                <c:pt idx="56">
                  <c:v>-1.632612</c:v>
                </c:pt>
                <c:pt idx="57">
                  <c:v>-1.5938870000000001</c:v>
                </c:pt>
                <c:pt idx="58">
                  <c:v>-1.5569740000000001</c:v>
                </c:pt>
                <c:pt idx="59">
                  <c:v>-1.521873</c:v>
                </c:pt>
                <c:pt idx="60">
                  <c:v>-1.488583</c:v>
                </c:pt>
                <c:pt idx="61">
                  <c:v>-1.4571050000000001</c:v>
                </c:pt>
                <c:pt idx="62">
                  <c:v>-1.4274389999999999</c:v>
                </c:pt>
                <c:pt idx="63">
                  <c:v>-1.3995850000000001</c:v>
                </c:pt>
                <c:pt idx="64">
                  <c:v>-1.373543</c:v>
                </c:pt>
                <c:pt idx="65">
                  <c:v>-1.3493120000000001</c:v>
                </c:pt>
                <c:pt idx="66">
                  <c:v>-1.3268930000000001</c:v>
                </c:pt>
                <c:pt idx="67">
                  <c:v>-1.3062860000000001</c:v>
                </c:pt>
                <c:pt idx="68">
                  <c:v>-1.2874909999999999</c:v>
                </c:pt>
                <c:pt idx="69">
                  <c:v>-1.2705070000000001</c:v>
                </c:pt>
                <c:pt idx="70">
                  <c:v>-1.255336</c:v>
                </c:pt>
                <c:pt idx="71">
                  <c:v>-1.241976</c:v>
                </c:pt>
                <c:pt idx="72">
                  <c:v>-1.2304280000000001</c:v>
                </c:pt>
                <c:pt idx="73">
                  <c:v>-1.2206920000000001</c:v>
                </c:pt>
                <c:pt idx="74">
                  <c:v>-1.2127669999999999</c:v>
                </c:pt>
                <c:pt idx="75">
                  <c:v>-1.2066539999999999</c:v>
                </c:pt>
                <c:pt idx="76">
                  <c:v>-1.2023539999999999</c:v>
                </c:pt>
                <c:pt idx="77">
                  <c:v>-1.199865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FinalGraphFriction!$E$1</c:f>
              <c:strCache>
                <c:ptCount val="1"/>
                <c:pt idx="0">
                  <c:v> Z</c:v>
                </c:pt>
              </c:strCache>
            </c:strRef>
          </c:tx>
          <c:marker>
            <c:symbol val="none"/>
          </c:marker>
          <c:xVal>
            <c:numRef>
              <c:f>FinalGraphFriction!$C$2:$C$79</c:f>
              <c:numCache>
                <c:formatCode>General</c:formatCode>
                <c:ptCount val="78"/>
                <c:pt idx="0">
                  <c:v>0</c:v>
                </c:pt>
                <c:pt idx="1">
                  <c:v>8.0000000000000002E-3</c:v>
                </c:pt>
                <c:pt idx="2">
                  <c:v>1.6E-2</c:v>
                </c:pt>
                <c:pt idx="3">
                  <c:v>2.4E-2</c:v>
                </c:pt>
                <c:pt idx="4">
                  <c:v>3.2000000000000001E-2</c:v>
                </c:pt>
                <c:pt idx="5">
                  <c:v>0.04</c:v>
                </c:pt>
                <c:pt idx="6">
                  <c:v>4.8000000000000001E-2</c:v>
                </c:pt>
                <c:pt idx="7">
                  <c:v>5.6000000000000001E-2</c:v>
                </c:pt>
                <c:pt idx="8">
                  <c:v>6.4000000000000001E-2</c:v>
                </c:pt>
                <c:pt idx="9">
                  <c:v>7.1999999999999995E-2</c:v>
                </c:pt>
                <c:pt idx="10">
                  <c:v>0.08</c:v>
                </c:pt>
                <c:pt idx="11">
                  <c:v>8.7999999999999995E-2</c:v>
                </c:pt>
                <c:pt idx="12">
                  <c:v>9.6000000000000002E-2</c:v>
                </c:pt>
                <c:pt idx="13">
                  <c:v>0.104</c:v>
                </c:pt>
                <c:pt idx="14">
                  <c:v>0.112</c:v>
                </c:pt>
                <c:pt idx="15">
                  <c:v>0.12</c:v>
                </c:pt>
                <c:pt idx="16">
                  <c:v>0.128</c:v>
                </c:pt>
                <c:pt idx="17">
                  <c:v>0.13600000000000001</c:v>
                </c:pt>
                <c:pt idx="18">
                  <c:v>0.14399999999999999</c:v>
                </c:pt>
                <c:pt idx="19">
                  <c:v>0.152</c:v>
                </c:pt>
                <c:pt idx="20">
                  <c:v>0.16</c:v>
                </c:pt>
                <c:pt idx="21">
                  <c:v>0.16800000000000001</c:v>
                </c:pt>
                <c:pt idx="22">
                  <c:v>0.17599999999999999</c:v>
                </c:pt>
                <c:pt idx="23">
                  <c:v>0.184</c:v>
                </c:pt>
                <c:pt idx="24">
                  <c:v>0.192</c:v>
                </c:pt>
                <c:pt idx="25">
                  <c:v>0.2</c:v>
                </c:pt>
                <c:pt idx="26">
                  <c:v>0.20799999999999999</c:v>
                </c:pt>
                <c:pt idx="27">
                  <c:v>0.216</c:v>
                </c:pt>
                <c:pt idx="28">
                  <c:v>0.224</c:v>
                </c:pt>
                <c:pt idx="29">
                  <c:v>0.23200000000000001</c:v>
                </c:pt>
                <c:pt idx="30">
                  <c:v>0.24</c:v>
                </c:pt>
                <c:pt idx="31">
                  <c:v>0.248</c:v>
                </c:pt>
                <c:pt idx="32">
                  <c:v>0.25600000000000001</c:v>
                </c:pt>
                <c:pt idx="33">
                  <c:v>0.26400000000000001</c:v>
                </c:pt>
                <c:pt idx="34">
                  <c:v>0.27200000000000002</c:v>
                </c:pt>
                <c:pt idx="35">
                  <c:v>0.28000000000000003</c:v>
                </c:pt>
                <c:pt idx="36">
                  <c:v>0.28799999999999998</c:v>
                </c:pt>
                <c:pt idx="37">
                  <c:v>0.29599999999999999</c:v>
                </c:pt>
                <c:pt idx="38">
                  <c:v>0.30399999999999999</c:v>
                </c:pt>
                <c:pt idx="39">
                  <c:v>0.312</c:v>
                </c:pt>
                <c:pt idx="40">
                  <c:v>0.32</c:v>
                </c:pt>
                <c:pt idx="41">
                  <c:v>0.32800000000000001</c:v>
                </c:pt>
                <c:pt idx="42">
                  <c:v>0.33600000000000002</c:v>
                </c:pt>
                <c:pt idx="43">
                  <c:v>0.34399999999999997</c:v>
                </c:pt>
                <c:pt idx="44">
                  <c:v>0.35199999999999998</c:v>
                </c:pt>
                <c:pt idx="45">
                  <c:v>0.36</c:v>
                </c:pt>
                <c:pt idx="46">
                  <c:v>0.36799999999999999</c:v>
                </c:pt>
                <c:pt idx="47">
                  <c:v>0.376</c:v>
                </c:pt>
                <c:pt idx="48">
                  <c:v>0.38400000000000001</c:v>
                </c:pt>
                <c:pt idx="49">
                  <c:v>0.39200000000000002</c:v>
                </c:pt>
                <c:pt idx="50">
                  <c:v>0.4</c:v>
                </c:pt>
                <c:pt idx="51">
                  <c:v>0.40799999999999997</c:v>
                </c:pt>
                <c:pt idx="52">
                  <c:v>0.41599999999999998</c:v>
                </c:pt>
                <c:pt idx="53">
                  <c:v>0.42399999999999999</c:v>
                </c:pt>
                <c:pt idx="54">
                  <c:v>0.432</c:v>
                </c:pt>
                <c:pt idx="55">
                  <c:v>0.44</c:v>
                </c:pt>
                <c:pt idx="56">
                  <c:v>0.44800000000000001</c:v>
                </c:pt>
                <c:pt idx="57">
                  <c:v>0.45600000000000002</c:v>
                </c:pt>
                <c:pt idx="58">
                  <c:v>0.46400000000000002</c:v>
                </c:pt>
                <c:pt idx="59">
                  <c:v>0.47199999999999998</c:v>
                </c:pt>
                <c:pt idx="60">
                  <c:v>0.48</c:v>
                </c:pt>
                <c:pt idx="61">
                  <c:v>0.48799999999999999</c:v>
                </c:pt>
                <c:pt idx="62">
                  <c:v>0.496</c:v>
                </c:pt>
                <c:pt idx="63">
                  <c:v>0.504</c:v>
                </c:pt>
                <c:pt idx="64">
                  <c:v>0.51200000000000001</c:v>
                </c:pt>
                <c:pt idx="65">
                  <c:v>0.52</c:v>
                </c:pt>
                <c:pt idx="66">
                  <c:v>0.52800000000000002</c:v>
                </c:pt>
                <c:pt idx="67">
                  <c:v>0.53600000000000003</c:v>
                </c:pt>
                <c:pt idx="68">
                  <c:v>0.54400000000000004</c:v>
                </c:pt>
                <c:pt idx="69">
                  <c:v>0.55200000000000005</c:v>
                </c:pt>
                <c:pt idx="70">
                  <c:v>0.56000000000000005</c:v>
                </c:pt>
                <c:pt idx="71">
                  <c:v>0.56799999999999995</c:v>
                </c:pt>
                <c:pt idx="72">
                  <c:v>0.57599999999999996</c:v>
                </c:pt>
                <c:pt idx="73">
                  <c:v>0.58399999999999996</c:v>
                </c:pt>
                <c:pt idx="74">
                  <c:v>0.59199999999999997</c:v>
                </c:pt>
                <c:pt idx="75">
                  <c:v>0.6</c:v>
                </c:pt>
                <c:pt idx="76">
                  <c:v>0.60799999999999998</c:v>
                </c:pt>
                <c:pt idx="77">
                  <c:v>0.61599999999999999</c:v>
                </c:pt>
              </c:numCache>
            </c:numRef>
          </c:xVal>
          <c:yVal>
            <c:numRef>
              <c:f>FinalGraphFriction!$E$2:$E$79</c:f>
              <c:numCache>
                <c:formatCode>General</c:formatCode>
                <c:ptCount val="78"/>
                <c:pt idx="0">
                  <c:v>26.799999</c:v>
                </c:pt>
                <c:pt idx="1">
                  <c:v>26.833855</c:v>
                </c:pt>
                <c:pt idx="2">
                  <c:v>26.867270999999999</c:v>
                </c:pt>
                <c:pt idx="3">
                  <c:v>26.900251000000001</c:v>
                </c:pt>
                <c:pt idx="4">
                  <c:v>26.932793</c:v>
                </c:pt>
                <c:pt idx="5">
                  <c:v>26.964897000000001</c:v>
                </c:pt>
                <c:pt idx="6">
                  <c:v>26.996565</c:v>
                </c:pt>
                <c:pt idx="7">
                  <c:v>27.027794</c:v>
                </c:pt>
                <c:pt idx="8">
                  <c:v>27.058585999999998</c:v>
                </c:pt>
                <c:pt idx="9">
                  <c:v>27.088940000000001</c:v>
                </c:pt>
                <c:pt idx="10">
                  <c:v>27.118856000000001</c:v>
                </c:pt>
                <c:pt idx="11">
                  <c:v>27.148336</c:v>
                </c:pt>
                <c:pt idx="12">
                  <c:v>27.177378000000001</c:v>
                </c:pt>
                <c:pt idx="13">
                  <c:v>27.205981999999999</c:v>
                </c:pt>
                <c:pt idx="14">
                  <c:v>27.234148000000001</c:v>
                </c:pt>
                <c:pt idx="15">
                  <c:v>27.261876999999998</c:v>
                </c:pt>
                <c:pt idx="16">
                  <c:v>27.289169000000001</c:v>
                </c:pt>
                <c:pt idx="17">
                  <c:v>27.316023000000001</c:v>
                </c:pt>
                <c:pt idx="18">
                  <c:v>27.34244</c:v>
                </c:pt>
                <c:pt idx="19">
                  <c:v>27.368417999999998</c:v>
                </c:pt>
                <c:pt idx="20">
                  <c:v>27.393958999999999</c:v>
                </c:pt>
                <c:pt idx="21">
                  <c:v>27.419063999999999</c:v>
                </c:pt>
                <c:pt idx="22">
                  <c:v>27.443729000000001</c:v>
                </c:pt>
                <c:pt idx="23">
                  <c:v>27.467957999999999</c:v>
                </c:pt>
                <c:pt idx="24">
                  <c:v>27.491748999999999</c:v>
                </c:pt>
                <c:pt idx="25">
                  <c:v>27.515101999999999</c:v>
                </c:pt>
                <c:pt idx="26">
                  <c:v>27.538018999999998</c:v>
                </c:pt>
                <c:pt idx="27">
                  <c:v>27.560497000000002</c:v>
                </c:pt>
                <c:pt idx="28">
                  <c:v>27.582539000000001</c:v>
                </c:pt>
                <c:pt idx="29">
                  <c:v>27.604140999999998</c:v>
                </c:pt>
                <c:pt idx="30">
                  <c:v>27.625306999999999</c:v>
                </c:pt>
                <c:pt idx="31">
                  <c:v>27.646035999999999</c:v>
                </c:pt>
                <c:pt idx="32">
                  <c:v>27.666326999999999</c:v>
                </c:pt>
                <c:pt idx="33">
                  <c:v>27.68618</c:v>
                </c:pt>
                <c:pt idx="34">
                  <c:v>27.705594999999999</c:v>
                </c:pt>
                <c:pt idx="35">
                  <c:v>27.724572999999999</c:v>
                </c:pt>
                <c:pt idx="36">
                  <c:v>27.743113999999998</c:v>
                </c:pt>
                <c:pt idx="37">
                  <c:v>27.761216999999998</c:v>
                </c:pt>
                <c:pt idx="38">
                  <c:v>27.778883</c:v>
                </c:pt>
                <c:pt idx="39">
                  <c:v>27.796109999999999</c:v>
                </c:pt>
                <c:pt idx="40">
                  <c:v>27.812901</c:v>
                </c:pt>
                <c:pt idx="41">
                  <c:v>27.829253999999999</c:v>
                </c:pt>
                <c:pt idx="42">
                  <c:v>27.845168999999999</c:v>
                </c:pt>
                <c:pt idx="43">
                  <c:v>27.860647</c:v>
                </c:pt>
                <c:pt idx="44">
                  <c:v>27.875686999999999</c:v>
                </c:pt>
                <c:pt idx="45">
                  <c:v>27.890288999999999</c:v>
                </c:pt>
                <c:pt idx="46">
                  <c:v>27.904454999999999</c:v>
                </c:pt>
                <c:pt idx="47">
                  <c:v>27.918182000000002</c:v>
                </c:pt>
                <c:pt idx="48">
                  <c:v>27.931473</c:v>
                </c:pt>
                <c:pt idx="49">
                  <c:v>27.944324000000002</c:v>
                </c:pt>
                <c:pt idx="50">
                  <c:v>27.956738999999999</c:v>
                </c:pt>
                <c:pt idx="51">
                  <c:v>27.968717999999999</c:v>
                </c:pt>
                <c:pt idx="52">
                  <c:v>27.980257000000002</c:v>
                </c:pt>
                <c:pt idx="53">
                  <c:v>27.99136</c:v>
                </c:pt>
                <c:pt idx="54">
                  <c:v>28.002023999999999</c:v>
                </c:pt>
                <c:pt idx="55">
                  <c:v>28.012250999999999</c:v>
                </c:pt>
                <c:pt idx="56">
                  <c:v>28.022041000000002</c:v>
                </c:pt>
                <c:pt idx="57">
                  <c:v>28.031393000000001</c:v>
                </c:pt>
                <c:pt idx="58">
                  <c:v>28.040308</c:v>
                </c:pt>
                <c:pt idx="59">
                  <c:v>28.048784000000001</c:v>
                </c:pt>
                <c:pt idx="60">
                  <c:v>28.056823999999999</c:v>
                </c:pt>
                <c:pt idx="61">
                  <c:v>28.064426000000001</c:v>
                </c:pt>
                <c:pt idx="62">
                  <c:v>28.07159</c:v>
                </c:pt>
                <c:pt idx="63">
                  <c:v>28.078317999999999</c:v>
                </c:pt>
                <c:pt idx="64">
                  <c:v>28.084606000000001</c:v>
                </c:pt>
                <c:pt idx="65">
                  <c:v>28.090458000000002</c:v>
                </c:pt>
                <c:pt idx="66">
                  <c:v>28.095873000000001</c:v>
                </c:pt>
                <c:pt idx="67">
                  <c:v>28.100849</c:v>
                </c:pt>
                <c:pt idx="68">
                  <c:v>28.105388999999999</c:v>
                </c:pt>
                <c:pt idx="69">
                  <c:v>28.109489</c:v>
                </c:pt>
                <c:pt idx="70">
                  <c:v>28.113153000000001</c:v>
                </c:pt>
                <c:pt idx="71">
                  <c:v>28.116381000000001</c:v>
                </c:pt>
                <c:pt idx="72">
                  <c:v>28.119168999999999</c:v>
                </c:pt>
                <c:pt idx="73">
                  <c:v>28.121521000000001</c:v>
                </c:pt>
                <c:pt idx="74">
                  <c:v>28.123434</c:v>
                </c:pt>
                <c:pt idx="75">
                  <c:v>28.12491</c:v>
                </c:pt>
                <c:pt idx="76">
                  <c:v>28.12595</c:v>
                </c:pt>
                <c:pt idx="77">
                  <c:v>28.126550999999999</c:v>
                </c:pt>
              </c:numCache>
            </c:numRef>
          </c:yVal>
          <c:smooth val="1"/>
        </c:ser>
        <c:axId val="68520960"/>
        <c:axId val="68622976"/>
      </c:scatterChart>
      <c:valAx>
        <c:axId val="685209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US" sz="2000" dirty="0"/>
                  <a:t>Time</a:t>
                </a:r>
                <a:endParaRPr lang="en-US" sz="2800" dirty="0"/>
              </a:p>
            </c:rich>
          </c:tx>
          <c:layout>
            <c:manualLayout>
              <c:xMode val="edge"/>
              <c:yMode val="edge"/>
              <c:x val="0.42478727406032257"/>
              <c:y val="0.90340652840930091"/>
            </c:manualLayout>
          </c:layout>
        </c:title>
        <c:numFmt formatCode="General" sourceLinked="1"/>
        <c:tickLblPos val="nextTo"/>
        <c:crossAx val="68622976"/>
        <c:crosses val="autoZero"/>
        <c:crossBetween val="midCat"/>
      </c:valAx>
      <c:valAx>
        <c:axId val="6862297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Distance</a:t>
                </a:r>
              </a:p>
            </c:rich>
          </c:tx>
          <c:layout/>
        </c:title>
        <c:numFmt formatCode="General" sourceLinked="1"/>
        <c:tickLblPos val="nextTo"/>
        <c:crossAx val="6852096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4759836506662167"/>
          <c:y val="0.3863409855458208"/>
          <c:w val="0.12475509958848023"/>
          <c:h val="0.12403164393183247"/>
        </c:manualLayout>
      </c:layout>
      <c:txPr>
        <a:bodyPr/>
        <a:lstStyle/>
        <a:p>
          <a:pPr>
            <a:defRPr sz="1800"/>
          </a:pPr>
          <a:endParaRPr lang="en-US"/>
        </a:p>
      </c:txPr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/>
            </a:pPr>
            <a:r>
              <a:rPr lang="en-IN" dirty="0"/>
              <a:t>Kinect</a:t>
            </a:r>
            <a:r>
              <a:rPr lang="en-IN" baseline="0" dirty="0"/>
              <a:t> data</a:t>
            </a:r>
            <a:endParaRPr lang="en-IN" dirty="0"/>
          </a:p>
        </c:rich>
      </c:tx>
      <c:layout>
        <c:manualLayout>
          <c:xMode val="edge"/>
          <c:yMode val="edge"/>
          <c:x val="0.37200706655489491"/>
          <c:y val="0.23449408399066782"/>
        </c:manualLayout>
      </c:layout>
      <c:overlay val="1"/>
    </c:title>
    <c:plotArea>
      <c:layout>
        <c:manualLayout>
          <c:layoutTarget val="inner"/>
          <c:xMode val="edge"/>
          <c:yMode val="edge"/>
          <c:x val="0.12335106040849261"/>
          <c:y val="7.902469526178002E-2"/>
          <c:w val="0.80554250986702847"/>
          <c:h val="0.89282626004518062"/>
        </c:manualLayout>
      </c:layout>
      <c:scatterChart>
        <c:scatterStyle val="smoothMarker"/>
        <c:ser>
          <c:idx val="0"/>
          <c:order val="0"/>
          <c:tx>
            <c:strRef>
              <c:f>InitialGraphFriction!$D$1</c:f>
              <c:strCache>
                <c:ptCount val="1"/>
                <c:pt idx="0">
                  <c:v>X </c:v>
                </c:pt>
              </c:strCache>
            </c:strRef>
          </c:tx>
          <c:xVal>
            <c:numRef>
              <c:f>InitialGraphFriction!$C$2:$C$20</c:f>
              <c:numCache>
                <c:formatCode>General</c:formatCode>
                <c:ptCount val="19"/>
                <c:pt idx="0">
                  <c:v>0</c:v>
                </c:pt>
                <c:pt idx="1">
                  <c:v>3.2000000000000001E-2</c:v>
                </c:pt>
                <c:pt idx="2">
                  <c:v>6.4000000000000001E-2</c:v>
                </c:pt>
                <c:pt idx="3">
                  <c:v>0.10199999999999999</c:v>
                </c:pt>
                <c:pt idx="4">
                  <c:v>0.13200000000000001</c:v>
                </c:pt>
                <c:pt idx="5">
                  <c:v>0.16400000000000001</c:v>
                </c:pt>
                <c:pt idx="6">
                  <c:v>0.2</c:v>
                </c:pt>
                <c:pt idx="7">
                  <c:v>0.23200000000000001</c:v>
                </c:pt>
                <c:pt idx="8">
                  <c:v>0.26400000000000001</c:v>
                </c:pt>
                <c:pt idx="9">
                  <c:v>0.3</c:v>
                </c:pt>
                <c:pt idx="10">
                  <c:v>0.33300000000000002</c:v>
                </c:pt>
                <c:pt idx="11">
                  <c:v>0.36399999999999999</c:v>
                </c:pt>
                <c:pt idx="12">
                  <c:v>0.4</c:v>
                </c:pt>
                <c:pt idx="13">
                  <c:v>0.432</c:v>
                </c:pt>
                <c:pt idx="14">
                  <c:v>0.46400000000000002</c:v>
                </c:pt>
                <c:pt idx="15">
                  <c:v>0.5</c:v>
                </c:pt>
                <c:pt idx="16">
                  <c:v>0.53200000000000003</c:v>
                </c:pt>
                <c:pt idx="17">
                  <c:v>0.56399999999999995</c:v>
                </c:pt>
                <c:pt idx="18">
                  <c:v>0.6</c:v>
                </c:pt>
              </c:numCache>
            </c:numRef>
          </c:xVal>
          <c:yVal>
            <c:numRef>
              <c:f>InitialGraphFriction!$D$2:$D$20</c:f>
              <c:numCache>
                <c:formatCode>General</c:formatCode>
                <c:ptCount val="19"/>
                <c:pt idx="0">
                  <c:v>-6.6928400000000003</c:v>
                </c:pt>
                <c:pt idx="1">
                  <c:v>-6.4409799999999997</c:v>
                </c:pt>
                <c:pt idx="2">
                  <c:v>-5.9845300000000003</c:v>
                </c:pt>
                <c:pt idx="3">
                  <c:v>-5.4177299999999997</c:v>
                </c:pt>
                <c:pt idx="4">
                  <c:v>-4.8555200000000003</c:v>
                </c:pt>
                <c:pt idx="5">
                  <c:v>-4.3264199999999997</c:v>
                </c:pt>
                <c:pt idx="6">
                  <c:v>-3.7900200000000002</c:v>
                </c:pt>
                <c:pt idx="7">
                  <c:v>-3.3227600000000002</c:v>
                </c:pt>
                <c:pt idx="8">
                  <c:v>-2.9839500000000001</c:v>
                </c:pt>
                <c:pt idx="9">
                  <c:v>-2.7222</c:v>
                </c:pt>
                <c:pt idx="10">
                  <c:v>-2.4604499999999998</c:v>
                </c:pt>
                <c:pt idx="11">
                  <c:v>-2.2510500000000002</c:v>
                </c:pt>
                <c:pt idx="12">
                  <c:v>-2.0416500000000002</c:v>
                </c:pt>
                <c:pt idx="13">
                  <c:v>-1.7939400000000001</c:v>
                </c:pt>
                <c:pt idx="14">
                  <c:v>-1.6752</c:v>
                </c:pt>
                <c:pt idx="15">
                  <c:v>-1.5181500000000001</c:v>
                </c:pt>
                <c:pt idx="16">
                  <c:v>-1.4246000000000001</c:v>
                </c:pt>
                <c:pt idx="17">
                  <c:v>-1.3718399999999999</c:v>
                </c:pt>
                <c:pt idx="18">
                  <c:v>-1.3718399999999999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InitialGraphFriction!$E$1</c:f>
              <c:strCache>
                <c:ptCount val="1"/>
                <c:pt idx="0">
                  <c:v> Z</c:v>
                </c:pt>
              </c:strCache>
            </c:strRef>
          </c:tx>
          <c:xVal>
            <c:numRef>
              <c:f>InitialGraphFriction!$C$2:$C$20</c:f>
              <c:numCache>
                <c:formatCode>General</c:formatCode>
                <c:ptCount val="19"/>
                <c:pt idx="0">
                  <c:v>0</c:v>
                </c:pt>
                <c:pt idx="1">
                  <c:v>3.2000000000000001E-2</c:v>
                </c:pt>
                <c:pt idx="2">
                  <c:v>6.4000000000000001E-2</c:v>
                </c:pt>
                <c:pt idx="3">
                  <c:v>0.10199999999999999</c:v>
                </c:pt>
                <c:pt idx="4">
                  <c:v>0.13200000000000001</c:v>
                </c:pt>
                <c:pt idx="5">
                  <c:v>0.16400000000000001</c:v>
                </c:pt>
                <c:pt idx="6">
                  <c:v>0.2</c:v>
                </c:pt>
                <c:pt idx="7">
                  <c:v>0.23200000000000001</c:v>
                </c:pt>
                <c:pt idx="8">
                  <c:v>0.26400000000000001</c:v>
                </c:pt>
                <c:pt idx="9">
                  <c:v>0.3</c:v>
                </c:pt>
                <c:pt idx="10">
                  <c:v>0.33300000000000002</c:v>
                </c:pt>
                <c:pt idx="11">
                  <c:v>0.36399999999999999</c:v>
                </c:pt>
                <c:pt idx="12">
                  <c:v>0.4</c:v>
                </c:pt>
                <c:pt idx="13">
                  <c:v>0.432</c:v>
                </c:pt>
                <c:pt idx="14">
                  <c:v>0.46400000000000002</c:v>
                </c:pt>
                <c:pt idx="15">
                  <c:v>0.5</c:v>
                </c:pt>
                <c:pt idx="16">
                  <c:v>0.53200000000000003</c:v>
                </c:pt>
                <c:pt idx="17">
                  <c:v>0.56399999999999995</c:v>
                </c:pt>
                <c:pt idx="18">
                  <c:v>0.6</c:v>
                </c:pt>
              </c:numCache>
            </c:numRef>
          </c:xVal>
          <c:yVal>
            <c:numRef>
              <c:f>InitialGraphFriction!$E$2:$E$20</c:f>
              <c:numCache>
                <c:formatCode>General</c:formatCode>
                <c:ptCount val="19"/>
                <c:pt idx="0">
                  <c:v>26.799999</c:v>
                </c:pt>
                <c:pt idx="1">
                  <c:v>27.01</c:v>
                </c:pt>
                <c:pt idx="2">
                  <c:v>27.01</c:v>
                </c:pt>
                <c:pt idx="3">
                  <c:v>27.219999000000001</c:v>
                </c:pt>
                <c:pt idx="4">
                  <c:v>27.219999000000001</c:v>
                </c:pt>
                <c:pt idx="5">
                  <c:v>27.43</c:v>
                </c:pt>
                <c:pt idx="6">
                  <c:v>27.65</c:v>
                </c:pt>
                <c:pt idx="7">
                  <c:v>27.65</c:v>
                </c:pt>
                <c:pt idx="8">
                  <c:v>27.879999000000002</c:v>
                </c:pt>
                <c:pt idx="9">
                  <c:v>27.879999000000002</c:v>
                </c:pt>
                <c:pt idx="10">
                  <c:v>27.879999000000002</c:v>
                </c:pt>
                <c:pt idx="11">
                  <c:v>27.879999000000002</c:v>
                </c:pt>
                <c:pt idx="12">
                  <c:v>27.879999000000002</c:v>
                </c:pt>
                <c:pt idx="13">
                  <c:v>28.1</c:v>
                </c:pt>
                <c:pt idx="14">
                  <c:v>27.879999000000002</c:v>
                </c:pt>
                <c:pt idx="15">
                  <c:v>27.879999000000002</c:v>
                </c:pt>
                <c:pt idx="16">
                  <c:v>28.1</c:v>
                </c:pt>
                <c:pt idx="17">
                  <c:v>28.1</c:v>
                </c:pt>
                <c:pt idx="18">
                  <c:v>28.1</c:v>
                </c:pt>
              </c:numCache>
            </c:numRef>
          </c:yVal>
          <c:smooth val="1"/>
        </c:ser>
        <c:axId val="71220608"/>
        <c:axId val="71333376"/>
      </c:scatterChart>
      <c:valAx>
        <c:axId val="712206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/>
                  <a:t>Time</a:t>
                </a:r>
              </a:p>
            </c:rich>
          </c:tx>
          <c:layout>
            <c:manualLayout>
              <c:xMode val="edge"/>
              <c:yMode val="edge"/>
              <c:x val="0.4734900313220558"/>
              <c:y val="0.89749091269061276"/>
            </c:manualLayout>
          </c:layout>
        </c:title>
        <c:numFmt formatCode="General" sourceLinked="1"/>
        <c:tickLblPos val="nextTo"/>
        <c:crossAx val="71333376"/>
        <c:crosses val="autoZero"/>
        <c:crossBetween val="midCat"/>
      </c:valAx>
      <c:valAx>
        <c:axId val="71333376"/>
        <c:scaling>
          <c:orientation val="minMax"/>
        </c:scaling>
        <c:axPos val="l"/>
        <c:majorGridlines/>
        <c:numFmt formatCode="General" sourceLinked="1"/>
        <c:tickLblPos val="nextTo"/>
        <c:crossAx val="71220608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0.54854</cdr:x>
      <cdr:y>0.13716</cdr:y>
    </cdr:from>
    <cdr:to>
      <cdr:x>0.92383</cdr:x>
      <cdr:y>0.33164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63469" y="627116"/>
          <a:ext cx="2916884" cy="8891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err="1"/>
            <a:t>Avg</a:t>
          </a:r>
          <a:r>
            <a:rPr lang="en-US" sz="1800" b="1" dirty="0"/>
            <a:t> C.O.R</a:t>
          </a:r>
          <a:r>
            <a:rPr lang="en-US" sz="1800" b="1" baseline="0" dirty="0"/>
            <a:t> = 0.7775</a:t>
          </a:r>
          <a:endParaRPr lang="en-US" sz="1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0.03342</cdr:x>
      <cdr:y>0.775</cdr:y>
    </cdr:from>
    <cdr:to>
      <cdr:x>0.13243</cdr:x>
      <cdr:y>0.91389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5740" y="2125980"/>
          <a:ext cx="6096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0.56323</cdr:x>
      <cdr:y>0.29159</cdr:y>
    </cdr:from>
    <cdr:to>
      <cdr:x>0.92561</cdr:x>
      <cdr:y>0.51421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377680" y="1333128"/>
          <a:ext cx="2816500" cy="10178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/>
            <a:t>Estimated C.O.R = 0.7784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0.03342</cdr:x>
      <cdr:y>0.775</cdr:y>
    </cdr:from>
    <cdr:to>
      <cdr:x>0.13243</cdr:x>
      <cdr:y>0.91389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5740" y="2125980"/>
          <a:ext cx="6096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0.56323</cdr:x>
      <cdr:y>0.29159</cdr:y>
    </cdr:from>
    <cdr:to>
      <cdr:x>0.92561</cdr:x>
      <cdr:y>0.51421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377680" y="1333128"/>
          <a:ext cx="2816500" cy="10178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/>
            <a:t>Estimated C.O.R = 0.7784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0.54854</cdr:x>
      <cdr:y>0.13716</cdr:y>
    </cdr:from>
    <cdr:to>
      <cdr:x>0.92383</cdr:x>
      <cdr:y>0.33164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63469" y="627116"/>
          <a:ext cx="2916884" cy="8891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err="1"/>
            <a:t>Avg</a:t>
          </a:r>
          <a:r>
            <a:rPr lang="en-US" sz="1800" b="1" dirty="0"/>
            <a:t> C.O.R</a:t>
          </a:r>
          <a:r>
            <a:rPr lang="en-US" sz="1800" b="1" baseline="0" dirty="0"/>
            <a:t> = 0.7775</a:t>
          </a:r>
          <a:endParaRPr lang="en-US" sz="18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 smtClean="0"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 lang="en-IN" smtClean="0"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 lang="en-IN" smtClean="0"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gradSchool\physicsBasedSimulation\project\FrictionDemo.mp4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gradSchool\physicsBasedSimulation\project\trackBothBall.avi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gradSchool\physicsBasedSimulation\project\trackBoth.avi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/>
            <a:r>
              <a:rPr lang="en-US" dirty="0" smtClean="0">
                <a:sym typeface="Calibri"/>
              </a:rPr>
              <a:t>Estimation of physical properties of real world objects</a:t>
            </a:r>
            <a:r>
              <a:rPr lang="en-US" dirty="0">
                <a:sym typeface="Calibri"/>
              </a:rPr>
              <a:t>				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48064" y="400506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Rohan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Chabra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&amp; Akash Bapat</a:t>
            </a:r>
            <a:endParaRPr lang="en-IN" sz="1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Coefficient of restitution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Velocity changes in x &amp; z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noticed that velocities in x &amp; z directions also change at every bounce.</a:t>
            </a:r>
          </a:p>
          <a:p>
            <a:r>
              <a:rPr lang="en-US" dirty="0" smtClean="0"/>
              <a:t>We applied SVD to find out  impulse responsible for this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N is number of bounces  , </a:t>
            </a:r>
            <a:r>
              <a:rPr lang="el-GR" dirty="0" smtClean="0"/>
              <a:t>Δ</a:t>
            </a:r>
            <a:r>
              <a:rPr lang="en-US" dirty="0" smtClean="0"/>
              <a:t>v is averaged over time 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J=</a:t>
            </a:r>
            <a:r>
              <a:rPr lang="el-GR" dirty="0" smtClean="0"/>
              <a:t>Δ</a:t>
            </a:r>
            <a:r>
              <a:rPr lang="en-US" dirty="0" smtClean="0"/>
              <a:t> t F = m </a:t>
            </a:r>
            <a:r>
              <a:rPr lang="el-GR" dirty="0" smtClean="0"/>
              <a:t>Δ</a:t>
            </a:r>
            <a:r>
              <a:rPr lang="en-US" dirty="0" smtClean="0"/>
              <a:t>v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cs typeface="Times New Roman"/>
              </a:rPr>
              <a:t>µmg </a:t>
            </a:r>
            <a:r>
              <a:rPr lang="el-GR" dirty="0" smtClean="0"/>
              <a:t>Δ</a:t>
            </a:r>
            <a:r>
              <a:rPr lang="en-US" dirty="0" smtClean="0"/>
              <a:t> t </a:t>
            </a:r>
            <a:r>
              <a:rPr lang="en-US" dirty="0" smtClean="0"/>
              <a:t>=m </a:t>
            </a:r>
            <a:r>
              <a:rPr lang="el-GR" dirty="0" smtClean="0"/>
              <a:t>Δ</a:t>
            </a:r>
            <a:r>
              <a:rPr lang="en-US" dirty="0" smtClean="0"/>
              <a:t>v</a:t>
            </a:r>
          </a:p>
          <a:p>
            <a:pPr lvl="1"/>
            <a:r>
              <a:rPr lang="en-US" dirty="0" smtClean="0"/>
              <a:t>Log (</a:t>
            </a:r>
            <a:r>
              <a:rPr lang="en-US" dirty="0" smtClean="0">
                <a:latin typeface="Times New Roman"/>
                <a:cs typeface="Times New Roman"/>
              </a:rPr>
              <a:t>µ</a:t>
            </a:r>
            <a:r>
              <a:rPr lang="en-US" baseline="-25000" dirty="0" smtClean="0">
                <a:latin typeface="Times New Roman"/>
                <a:cs typeface="Times New Roman"/>
              </a:rPr>
              <a:t>x</a:t>
            </a:r>
            <a:r>
              <a:rPr lang="en-US" dirty="0" smtClean="0"/>
              <a:t>) + log(</a:t>
            </a:r>
            <a:r>
              <a:rPr lang="el-GR" dirty="0" smtClean="0"/>
              <a:t>Δ</a:t>
            </a:r>
            <a:r>
              <a:rPr lang="en-US" dirty="0" smtClean="0"/>
              <a:t> t </a:t>
            </a:r>
            <a:r>
              <a:rPr lang="en-US" dirty="0" smtClean="0"/>
              <a:t>)  = log(</a:t>
            </a:r>
            <a:r>
              <a:rPr lang="el-GR" dirty="0" smtClean="0"/>
              <a:t>Δ</a:t>
            </a:r>
            <a:r>
              <a:rPr lang="en-US" dirty="0" err="1" smtClean="0"/>
              <a:t>v</a:t>
            </a:r>
            <a:r>
              <a:rPr lang="en-US" baseline="-25000" dirty="0" err="1" smtClean="0"/>
              <a:t>x</a:t>
            </a:r>
            <a:r>
              <a:rPr lang="en-US" dirty="0" smtClean="0"/>
              <a:t>/g)</a:t>
            </a:r>
          </a:p>
          <a:p>
            <a:pPr lvl="1"/>
            <a:r>
              <a:rPr lang="en-US" dirty="0" smtClean="0"/>
              <a:t>Log (</a:t>
            </a:r>
            <a:r>
              <a:rPr lang="en-US" dirty="0" smtClean="0">
                <a:latin typeface="Times New Roman"/>
                <a:cs typeface="Times New Roman"/>
              </a:rPr>
              <a:t>µ</a:t>
            </a:r>
            <a:r>
              <a:rPr lang="en-US" baseline="-25000" dirty="0" smtClean="0">
                <a:latin typeface="Times New Roman"/>
                <a:cs typeface="Times New Roman"/>
              </a:rPr>
              <a:t>z</a:t>
            </a:r>
            <a:r>
              <a:rPr lang="en-US" dirty="0" smtClean="0"/>
              <a:t>) </a:t>
            </a:r>
            <a:r>
              <a:rPr lang="en-US" dirty="0" smtClean="0"/>
              <a:t>+ log(</a:t>
            </a:r>
            <a:r>
              <a:rPr lang="el-GR" dirty="0" smtClean="0"/>
              <a:t>Δ</a:t>
            </a:r>
            <a:r>
              <a:rPr lang="en-US" dirty="0" smtClean="0"/>
              <a:t> t )  = log(</a:t>
            </a:r>
            <a:r>
              <a:rPr lang="el-GR" dirty="0" smtClean="0"/>
              <a:t>Δ</a:t>
            </a:r>
            <a:r>
              <a:rPr lang="en-US" dirty="0" err="1" smtClean="0"/>
              <a:t>v</a:t>
            </a:r>
            <a:r>
              <a:rPr lang="en-US" baseline="-25000" dirty="0" err="1" smtClean="0"/>
              <a:t>z</a:t>
            </a:r>
            <a:r>
              <a:rPr lang="en-US" dirty="0" smtClean="0"/>
              <a:t>/g)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cs typeface="Times New Roman"/>
              </a:rPr>
              <a:t>µ</a:t>
            </a:r>
            <a:r>
              <a:rPr lang="en-US" baseline="-25000" dirty="0" smtClean="0">
                <a:cs typeface="Times New Roman"/>
              </a:rPr>
              <a:t>x</a:t>
            </a:r>
            <a:r>
              <a:rPr lang="en-US" dirty="0" smtClean="0">
                <a:cs typeface="Times New Roman"/>
              </a:rPr>
              <a:t> = 0.04 ,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smtClean="0">
                <a:cs typeface="Times New Roman"/>
              </a:rPr>
              <a:t>µ</a:t>
            </a:r>
            <a:r>
              <a:rPr lang="en-US" baseline="-25000" dirty="0" smtClean="0">
                <a:cs typeface="Times New Roman"/>
              </a:rPr>
              <a:t>z</a:t>
            </a:r>
            <a:r>
              <a:rPr lang="en-US" dirty="0" smtClean="0">
                <a:cs typeface="Times New Roman"/>
              </a:rPr>
              <a:t>=0.08 , </a:t>
            </a:r>
            <a:r>
              <a:rPr lang="el-GR" dirty="0" smtClean="0"/>
              <a:t>Δ</a:t>
            </a:r>
            <a:r>
              <a:rPr lang="en-US" dirty="0" smtClean="0"/>
              <a:t> t </a:t>
            </a:r>
            <a:r>
              <a:rPr lang="en-US" dirty="0" smtClean="0"/>
              <a:t>=  0.1 s</a:t>
            </a:r>
            <a:endParaRPr lang="en-US" dirty="0" smtClean="0">
              <a:cs typeface="Times New Roman"/>
            </a:endParaRPr>
          </a:p>
          <a:p>
            <a:pPr lvl="1"/>
            <a:r>
              <a:rPr lang="en-US" dirty="0" smtClean="0">
                <a:cs typeface="Times New Roman"/>
              </a:rPr>
              <a:t>µ</a:t>
            </a:r>
            <a:r>
              <a:rPr lang="en-US" dirty="0" smtClean="0">
                <a:cs typeface="Times New Roman"/>
              </a:rPr>
              <a:t> </a:t>
            </a:r>
            <a:r>
              <a:rPr lang="en-US" dirty="0" smtClean="0">
                <a:cs typeface="Times New Roman"/>
              </a:rPr>
              <a:t> = 5*10e-3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5652120" y="3789040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2N equations, N+2 unknowns</a:t>
            </a:r>
            <a:endParaRPr lang="en-IN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</a:t>
            </a:r>
            <a:r>
              <a:rPr lang="en-US" dirty="0" smtClean="0"/>
              <a:t>friction -data</a:t>
            </a:r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683568" y="1196752"/>
          <a:ext cx="712879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friction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simulation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Bullet physics is used for simulation</a:t>
            </a:r>
          </a:p>
          <a:p>
            <a:pPr lvl="1"/>
            <a:r>
              <a:rPr lang="en-US" dirty="0" smtClean="0"/>
              <a:t>Inaccurate for calculating sliding friction due to multiple collisions and impulses.</a:t>
            </a:r>
          </a:p>
          <a:p>
            <a:pPr lvl="1"/>
            <a:r>
              <a:rPr lang="en-US" dirty="0" smtClean="0"/>
              <a:t>Hence, we are using a pseudo-force</a:t>
            </a:r>
          </a:p>
          <a:p>
            <a:pPr lvl="1"/>
            <a:r>
              <a:rPr lang="en-US" dirty="0" smtClean="0"/>
              <a:t>We plan to use another physics platform, or write our own code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OpenGL is used for rendering.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Coefficient of restitution</a:t>
            </a:r>
            <a:endParaRPr lang="en-IN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e= </a:t>
            </a:r>
            <a:r>
              <a:rPr lang="en-US" dirty="0" err="1" smtClean="0"/>
              <a:t>sqrt</a:t>
            </a:r>
            <a:r>
              <a:rPr lang="en-US" dirty="0" smtClean="0"/>
              <a:t>(h</a:t>
            </a:r>
            <a:r>
              <a:rPr lang="en-US" baseline="-25000" dirty="0" smtClean="0"/>
              <a:t>2</a:t>
            </a:r>
            <a:r>
              <a:rPr lang="en-US" dirty="0" smtClean="0"/>
              <a:t>/h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E</a:t>
            </a:r>
            <a:r>
              <a:rPr lang="en-US" baseline="-25000" dirty="0" err="1" smtClean="0"/>
              <a:t>seed</a:t>
            </a:r>
            <a:r>
              <a:rPr lang="en-US" dirty="0" smtClean="0"/>
              <a:t>= </a:t>
            </a:r>
            <a:r>
              <a:rPr lang="en-US" dirty="0" smtClean="0"/>
              <a:t> </a:t>
            </a:r>
            <a:r>
              <a:rPr lang="en-US" dirty="0" smtClean="0"/>
              <a:t>random value between 0-1</a:t>
            </a:r>
            <a:endParaRPr lang="en-US" dirty="0" smtClean="0"/>
          </a:p>
          <a:p>
            <a:endParaRPr lang="en-US" dirty="0" smtClean="0"/>
          </a:p>
          <a:p>
            <a:r>
              <a:rPr lang="en-IN" dirty="0" smtClean="0"/>
              <a:t>ΔH = difference in heights</a:t>
            </a:r>
            <a:endParaRPr lang="en-US" dirty="0" smtClean="0"/>
          </a:p>
          <a:p>
            <a:pPr>
              <a:buNone/>
            </a:pPr>
            <a:r>
              <a:rPr lang="en-IN" dirty="0" smtClean="0"/>
              <a:t>Error </a:t>
            </a:r>
            <a:r>
              <a:rPr lang="en-IN" dirty="0" smtClean="0"/>
              <a:t>= α *</a:t>
            </a:r>
            <a:r>
              <a:rPr lang="en-IN" dirty="0" err="1" smtClean="0"/>
              <a:t>signum</a:t>
            </a:r>
            <a:r>
              <a:rPr lang="en-IN" dirty="0" smtClean="0"/>
              <a:t>(ΔH)*</a:t>
            </a:r>
            <a:r>
              <a:rPr lang="en-IN" dirty="0" err="1" smtClean="0"/>
              <a:t>e</a:t>
            </a:r>
            <a:r>
              <a:rPr lang="en-IN" baseline="-25000" dirty="0" err="1" smtClean="0"/>
              <a:t>RMS</a:t>
            </a:r>
            <a:r>
              <a:rPr lang="en-IN" dirty="0" smtClean="0"/>
              <a:t>.</a:t>
            </a:r>
          </a:p>
          <a:p>
            <a:pPr>
              <a:buNone/>
            </a:pPr>
            <a:r>
              <a:rPr lang="en-IN" dirty="0" err="1" smtClean="0"/>
              <a:t>E</a:t>
            </a:r>
            <a:r>
              <a:rPr lang="en-IN" baseline="-25000" dirty="0" err="1" smtClean="0"/>
              <a:t>new</a:t>
            </a:r>
            <a:r>
              <a:rPr lang="en-IN" dirty="0" smtClean="0"/>
              <a:t>=</a:t>
            </a:r>
            <a:r>
              <a:rPr lang="en-IN" dirty="0" err="1" smtClean="0"/>
              <a:t>E</a:t>
            </a:r>
            <a:r>
              <a:rPr lang="en-IN" baseline="-25000" dirty="0" err="1" smtClean="0"/>
              <a:t>prev</a:t>
            </a:r>
            <a:r>
              <a:rPr lang="en-IN" dirty="0" smtClean="0"/>
              <a:t> – Error</a:t>
            </a:r>
          </a:p>
          <a:p>
            <a:pPr>
              <a:buNone/>
            </a:pPr>
            <a:r>
              <a:rPr lang="en-IN" dirty="0" smtClean="0"/>
              <a:t> </a:t>
            </a:r>
            <a:r>
              <a:rPr lang="en-IN" dirty="0" smtClean="0"/>
              <a:t>where </a:t>
            </a:r>
            <a:r>
              <a:rPr lang="en-IN" dirty="0" smtClean="0"/>
              <a:t>α is learning factor</a:t>
            </a:r>
            <a:endParaRPr lang="en-IN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Coefficient of restitution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Coefficient of </a:t>
            </a:r>
            <a:r>
              <a:rPr lang="en-US" dirty="0" smtClean="0"/>
              <a:t>restitution-data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56603" y="1433732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87624" y="332656"/>
          <a:ext cx="6912767" cy="6165311"/>
        </p:xfrm>
        <a:graphic>
          <a:graphicData uri="http://schemas.openxmlformats.org/drawingml/2006/table">
            <a:tbl>
              <a:tblPr/>
              <a:tblGrid>
                <a:gridCol w="1363059"/>
                <a:gridCol w="2901563"/>
                <a:gridCol w="2648145"/>
              </a:tblGrid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000" dirty="0">
                        <a:latin typeface="Times New Roman"/>
                        <a:ea typeface="Calibri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 dirty="0" smtClean="0">
                          <a:latin typeface="Times New Roman"/>
                          <a:ea typeface="Calibri"/>
                        </a:rPr>
                        <a:t>Alpha = </a:t>
                      </a:r>
                      <a:r>
                        <a:rPr lang="en-IN" sz="1000" dirty="0">
                          <a:latin typeface="Times New Roman"/>
                          <a:ea typeface="Calibri"/>
                        </a:rPr>
                        <a:t>0.005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Initial or Seed COR = 0.5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 dirty="0">
                          <a:latin typeface="Times New Roman"/>
                          <a:ea typeface="Calibri"/>
                        </a:rPr>
                        <a:t>Iteration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Error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Estimated COR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-3.01837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0.545553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2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-6.53181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0.758875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3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-4.18844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0.846591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4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-3.25559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0.899585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5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5.689057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0.737758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6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-4.00487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0.817953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7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-3.39035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0.875426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8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 dirty="0">
                          <a:latin typeface="Times New Roman"/>
                          <a:ea typeface="Calibri"/>
                        </a:rPr>
                        <a:t>-3.19764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0.92655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9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7.160681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0.670173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10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-5.05082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0.797727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11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1.615586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0.784677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</a:rPr>
                        <a:t>12</a:t>
                      </a:r>
                      <a:endParaRPr lang="en-IN" sz="1000">
                        <a:latin typeface="Times New Roman"/>
                        <a:ea typeface="Calibri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</a:rPr>
                        <a:t>1.115937  (Least Error magnitude)</a:t>
                      </a:r>
                      <a:endParaRPr lang="en-IN" sz="1000">
                        <a:latin typeface="Times New Roman"/>
                        <a:ea typeface="Calibri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</a:rPr>
                        <a:t>0.77845</a:t>
                      </a:r>
                      <a:endParaRPr lang="en-IN" sz="1000">
                        <a:latin typeface="Times New Roman"/>
                        <a:ea typeface="Calibri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13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1.144201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0.771904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14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-4.05838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0.854256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15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3.747356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0.784043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16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1.261047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0.776092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17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1.141743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0.769574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18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-3.95387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0.847739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19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-3.23747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0.900145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20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5.70068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latin typeface="Times New Roman"/>
                          <a:ea typeface="Calibri"/>
                        </a:rPr>
                        <a:t>0.737656</a:t>
                      </a: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000">
                        <a:latin typeface="Times New Roman"/>
                        <a:ea typeface="Calibri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000">
                        <a:latin typeface="Times New Roman"/>
                        <a:ea typeface="Calibri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 dirty="0">
                          <a:latin typeface="Times New Roman"/>
                          <a:ea typeface="Calibri"/>
                        </a:rPr>
                        <a:t>Final Estimated COR = </a:t>
                      </a:r>
                      <a:r>
                        <a:rPr lang="en-IN" sz="1000" dirty="0">
                          <a:highlight>
                            <a:srgbClr val="FFFF00"/>
                          </a:highlight>
                          <a:latin typeface="Times New Roman"/>
                          <a:ea typeface="Calibri"/>
                        </a:rPr>
                        <a:t>0.77845</a:t>
                      </a:r>
                      <a:endParaRPr lang="en-IN" sz="1000" dirty="0">
                        <a:latin typeface="Times New Roman"/>
                        <a:ea typeface="Calibri"/>
                      </a:endParaRPr>
                    </a:p>
                  </a:txBody>
                  <a:tcPr marL="57618" marR="5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friction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0.5mv</a:t>
            </a:r>
            <a:r>
              <a:rPr lang="en-US" baseline="30000" dirty="0" smtClean="0"/>
              <a:t>2</a:t>
            </a:r>
            <a:r>
              <a:rPr lang="en-US" dirty="0" smtClean="0"/>
              <a:t> =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fr</a:t>
            </a:r>
            <a:r>
              <a:rPr lang="en-US" dirty="0" smtClean="0"/>
              <a:t> . </a:t>
            </a:r>
            <a:r>
              <a:rPr lang="en-US" dirty="0" smtClean="0">
                <a:latin typeface="Times New Roman"/>
                <a:cs typeface="Times New Roman"/>
              </a:rPr>
              <a:t>s , where </a:t>
            </a:r>
            <a:r>
              <a:rPr lang="en-US" dirty="0" err="1" smtClean="0">
                <a:latin typeface="Times New Roman"/>
                <a:cs typeface="Times New Roman"/>
              </a:rPr>
              <a:t>F</a:t>
            </a:r>
            <a:r>
              <a:rPr lang="en-US" baseline="-25000" dirty="0" err="1" smtClean="0">
                <a:latin typeface="Times New Roman"/>
                <a:cs typeface="Times New Roman"/>
              </a:rPr>
              <a:t>fr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dirty="0" smtClean="0">
                <a:latin typeface="Times New Roman"/>
                <a:cs typeface="Times New Roman"/>
              </a:rPr>
              <a:t>µ m g 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err="1" smtClean="0">
                <a:latin typeface="Times New Roman"/>
                <a:cs typeface="Times New Roman"/>
              </a:rPr>
              <a:t>V</a:t>
            </a:r>
            <a:r>
              <a:rPr lang="en-US" baseline="-25000" dirty="0" err="1" smtClean="0">
                <a:latin typeface="Times New Roman"/>
                <a:cs typeface="Times New Roman"/>
              </a:rPr>
              <a:t>seed</a:t>
            </a:r>
            <a:r>
              <a:rPr lang="en-US" baseline="-2500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  is random velocity &amp; µ</a:t>
            </a:r>
            <a:r>
              <a:rPr lang="en-US" baseline="-25000" dirty="0" smtClean="0">
                <a:latin typeface="Times New Roman"/>
                <a:cs typeface="Times New Roman"/>
              </a:rPr>
              <a:t>seed</a:t>
            </a:r>
            <a:r>
              <a:rPr lang="en-US" dirty="0" smtClean="0">
                <a:latin typeface="Times New Roman"/>
                <a:cs typeface="Times New Roman"/>
              </a:rPr>
              <a:t> ≈ 0</a:t>
            </a:r>
            <a:endParaRPr lang="en-IN" dirty="0" smtClean="0"/>
          </a:p>
          <a:p>
            <a:r>
              <a:rPr lang="en-IN" dirty="0" smtClean="0"/>
              <a:t>ΔX = </a:t>
            </a:r>
            <a:r>
              <a:rPr lang="en-IN" dirty="0" err="1" smtClean="0"/>
              <a:t>avg</a:t>
            </a:r>
            <a:r>
              <a:rPr lang="en-IN" dirty="0" smtClean="0"/>
              <a:t>(Kinect position – simulated position)</a:t>
            </a:r>
          </a:p>
          <a:p>
            <a:r>
              <a:rPr lang="en-US" dirty="0" smtClean="0"/>
              <a:t>E = </a:t>
            </a:r>
            <a:r>
              <a:rPr lang="en-US" dirty="0" err="1" smtClean="0"/>
              <a:t>RMS</a:t>
            </a:r>
            <a:r>
              <a:rPr lang="en-US" baseline="-25000" dirty="0" err="1" smtClean="0"/>
              <a:t>error</a:t>
            </a:r>
            <a:r>
              <a:rPr lang="en-US" dirty="0" smtClean="0"/>
              <a:t> (</a:t>
            </a:r>
            <a:r>
              <a:rPr lang="en-IN" dirty="0" smtClean="0"/>
              <a:t>ΔX)</a:t>
            </a:r>
          </a:p>
          <a:p>
            <a:r>
              <a:rPr lang="en-US" dirty="0" smtClean="0"/>
              <a:t>Error = </a:t>
            </a:r>
            <a:r>
              <a:rPr lang="en-US" dirty="0" err="1" smtClean="0"/>
              <a:t>signum</a:t>
            </a:r>
            <a:r>
              <a:rPr lang="en-US" dirty="0" smtClean="0"/>
              <a:t>(</a:t>
            </a:r>
            <a:r>
              <a:rPr lang="en-IN" dirty="0" smtClean="0"/>
              <a:t>ΔX)*E</a:t>
            </a:r>
            <a:endParaRPr lang="en-IN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new</a:t>
            </a:r>
            <a:r>
              <a:rPr lang="en-US" dirty="0" smtClean="0"/>
              <a:t>=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prev</a:t>
            </a:r>
            <a:r>
              <a:rPr lang="en-US" dirty="0" smtClean="0"/>
              <a:t> + Error *</a:t>
            </a:r>
            <a:r>
              <a:rPr lang="el-GR" dirty="0" smtClean="0">
                <a:latin typeface="Times New Roman"/>
                <a:cs typeface="Times New Roman"/>
              </a:rPr>
              <a:t>α</a:t>
            </a:r>
            <a:endParaRPr lang="en-US" dirty="0" smtClean="0">
              <a:latin typeface="Times New Roman"/>
              <a:cs typeface="Times New Roman"/>
            </a:endParaRPr>
          </a:p>
          <a:p>
            <a:r>
              <a:rPr lang="en-US" dirty="0" smtClean="0">
                <a:latin typeface="Times New Roman"/>
                <a:cs typeface="Times New Roman"/>
              </a:rPr>
              <a:t>µ </a:t>
            </a:r>
            <a:r>
              <a:rPr lang="en-US" baseline="-25000" dirty="0" smtClean="0">
                <a:latin typeface="Times New Roman"/>
                <a:cs typeface="Times New Roman"/>
              </a:rPr>
              <a:t>new</a:t>
            </a:r>
            <a:r>
              <a:rPr lang="en-US" dirty="0" smtClean="0">
                <a:latin typeface="Times New Roman"/>
                <a:cs typeface="Times New Roman"/>
              </a:rPr>
              <a:t>= µ</a:t>
            </a:r>
            <a:r>
              <a:rPr lang="en-US" baseline="-25000" dirty="0" err="1" smtClean="0">
                <a:latin typeface="Times New Roman"/>
                <a:cs typeface="Times New Roman"/>
              </a:rPr>
              <a:t>prev</a:t>
            </a:r>
            <a:r>
              <a:rPr lang="en-US" baseline="-25000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+ V</a:t>
            </a:r>
            <a:r>
              <a:rPr lang="en-US" baseline="30000" dirty="0" smtClean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/2gs *</a:t>
            </a:r>
            <a:r>
              <a:rPr lang="el-GR" dirty="0" smtClean="0">
                <a:latin typeface="Times New Roman"/>
                <a:cs typeface="Times New Roman"/>
              </a:rPr>
              <a:t> </a:t>
            </a:r>
            <a:r>
              <a:rPr lang="el-GR" dirty="0" smtClean="0">
                <a:latin typeface="Times New Roman"/>
                <a:cs typeface="Times New Roman"/>
              </a:rPr>
              <a:t>β</a:t>
            </a:r>
            <a:endParaRPr lang="en-US" dirty="0" smtClean="0"/>
          </a:p>
          <a:p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l-GR" dirty="0" smtClean="0">
                <a:latin typeface="Times New Roman"/>
                <a:cs typeface="Times New Roman"/>
              </a:rPr>
              <a:t>β </a:t>
            </a:r>
            <a:r>
              <a:rPr lang="en-US" dirty="0" smtClean="0">
                <a:latin typeface="Times New Roman"/>
                <a:cs typeface="Times New Roman"/>
              </a:rPr>
              <a:t>is to be selected such that </a:t>
            </a:r>
            <a:r>
              <a:rPr lang="en-US" dirty="0" err="1" smtClean="0">
                <a:latin typeface="Times New Roman"/>
                <a:cs typeface="Times New Roman"/>
              </a:rPr>
              <a:t>s</a:t>
            </a:r>
            <a:r>
              <a:rPr lang="en-US" baseline="-25000" dirty="0" err="1" smtClean="0">
                <a:latin typeface="Times New Roman"/>
                <a:cs typeface="Times New Roman"/>
              </a:rPr>
              <a:t>simulated</a:t>
            </a:r>
            <a:r>
              <a:rPr lang="en-US" dirty="0" smtClean="0">
                <a:latin typeface="Times New Roman"/>
                <a:cs typeface="Times New Roman"/>
              </a:rPr>
              <a:t> ≈ </a:t>
            </a:r>
            <a:r>
              <a:rPr lang="en-US" dirty="0" err="1" smtClean="0">
                <a:latin typeface="Times New Roman"/>
                <a:cs typeface="Times New Roman"/>
              </a:rPr>
              <a:t>s</a:t>
            </a:r>
            <a:r>
              <a:rPr lang="en-US" baseline="-25000" dirty="0" err="1" smtClean="0">
                <a:latin typeface="Times New Roman"/>
                <a:cs typeface="Times New Roman"/>
              </a:rPr>
              <a:t>Kinect</a:t>
            </a:r>
            <a:endParaRPr lang="en-US" baseline="-25000" dirty="0" smtClean="0"/>
          </a:p>
          <a:p>
            <a:pPr>
              <a:buNone/>
            </a:pP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b="0" i="0" u="none" strike="noStrike" cap="none" baseline="0" dirty="0">
                <a:ea typeface="Calibri"/>
                <a:cs typeface="Calibri"/>
                <a:sym typeface="Calibri"/>
              </a:rPr>
              <a:t>Motivation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sz="quarter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1397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b="0" i="0" u="none" strike="noStrike" cap="none" baseline="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3D Scene Understanding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b="0" i="0" u="none" strike="noStrike" cap="none" baseline="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Intelligent systems  that predict collisions between objects in an environment.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b="0" i="0" u="none" strike="noStrike" cap="none" baseline="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This system can be used in robot industry to guide robots in unexpected scenarios.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b="0" i="0" u="none" strike="noStrike" cap="none" baseline="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Construction of VFX and special effects.</a:t>
            </a:r>
          </a:p>
          <a:p>
            <a: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b="0" i="0" u="none" strike="noStrike" cap="none" baseline="0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Estimated </a:t>
            </a:r>
            <a:r>
              <a:rPr lang="en-US" dirty="0" smtClean="0">
                <a:latin typeface="Times New Roman"/>
                <a:cs typeface="Times New Roman"/>
              </a:rPr>
              <a:t>µ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71600" y="1556790"/>
          <a:ext cx="7200800" cy="4536504"/>
        </p:xfrm>
        <a:graphic>
          <a:graphicData uri="http://schemas.openxmlformats.org/drawingml/2006/table">
            <a:tbl>
              <a:tblPr firstRow="1" bandRow="1"/>
              <a:tblGrid>
                <a:gridCol w="3600400"/>
                <a:gridCol w="3600400"/>
              </a:tblGrid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en-IN" sz="2800" dirty="0" smtClean="0">
                          <a:latin typeface="+mn-lt"/>
                        </a:rPr>
                        <a:t>V</a:t>
                      </a:r>
                      <a:r>
                        <a:rPr lang="en-IN" sz="2800" baseline="30000" dirty="0" smtClean="0">
                          <a:latin typeface="+mn-lt"/>
                        </a:rPr>
                        <a:t>2</a:t>
                      </a:r>
                      <a:r>
                        <a:rPr lang="en-IN" sz="2800" baseline="-25000" dirty="0" smtClean="0">
                          <a:latin typeface="+mn-lt"/>
                        </a:rPr>
                        <a:t>simulated</a:t>
                      </a:r>
                      <a:r>
                        <a:rPr lang="en-IN" sz="2800" dirty="0" smtClean="0">
                          <a:latin typeface="+mn-lt"/>
                        </a:rPr>
                        <a:t>/2gs</a:t>
                      </a:r>
                      <a:r>
                        <a:rPr lang="en-IN" sz="2800" baseline="-25000" dirty="0" smtClean="0">
                          <a:latin typeface="+mn-lt"/>
                        </a:rPr>
                        <a:t>simulated</a:t>
                      </a:r>
                      <a:r>
                        <a:rPr lang="en-IN" sz="2800" dirty="0" smtClean="0">
                          <a:latin typeface="+mn-lt"/>
                        </a:rPr>
                        <a:t> </a:t>
                      </a:r>
                      <a:endParaRPr lang="en-IN" sz="2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+mn-lt"/>
                          <a:cs typeface="Times New Roman"/>
                        </a:rPr>
                        <a:t>µ</a:t>
                      </a:r>
                      <a:r>
                        <a:rPr lang="en-US" sz="2800" baseline="-25000" dirty="0" smtClean="0">
                          <a:latin typeface="+mn-lt"/>
                          <a:cs typeface="Times New Roman"/>
                        </a:rPr>
                        <a:t>simulated</a:t>
                      </a:r>
                      <a:endParaRPr lang="en-IN" sz="2800" dirty="0">
                        <a:latin typeface="+mn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+mn-lt"/>
                        </a:rPr>
                        <a:t>0.313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+mn-lt"/>
                        </a:rPr>
                        <a:t>0.297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+mn-lt"/>
                        </a:rPr>
                        <a:t>0.278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+mn-lt"/>
                        </a:rPr>
                        <a:t>0.250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+mn-lt"/>
                        </a:rPr>
                        <a:t>0.271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+mn-lt"/>
                        </a:rPr>
                        <a:t>0.188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+mn-lt"/>
                        </a:rPr>
                        <a:t>0.316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+mn-lt"/>
                        </a:rPr>
                        <a:t>0.295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+mn-lt"/>
                        </a:rPr>
                        <a:t> 0.267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>
                          <a:latin typeface="+mn-lt"/>
                        </a:rPr>
                        <a:t>0.252</a:t>
                      </a:r>
                      <a:endParaRPr lang="en-IN" sz="2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Sliding friction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79512" y="1124744"/>
          <a:ext cx="4593704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572000" y="836712"/>
          <a:ext cx="410445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:sliding friction</a:t>
            </a:r>
            <a:endParaRPr lang="en-IN" dirty="0"/>
          </a:p>
        </p:txBody>
      </p:sp>
      <p:pic>
        <p:nvPicPr>
          <p:cNvPr id="6" name="FrictionDemo.mp4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59632" y="1520788"/>
            <a:ext cx="6624736" cy="4968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Incorporation of mesh</a:t>
            </a:r>
          </a:p>
          <a:p>
            <a:r>
              <a:rPr lang="en-US" dirty="0" smtClean="0"/>
              <a:t>Stereo estimation at 60/120 fps for better accuracy</a:t>
            </a:r>
            <a:r>
              <a:rPr lang="en-US" dirty="0" smtClean="0"/>
              <a:t>.</a:t>
            </a:r>
          </a:p>
          <a:p>
            <a:r>
              <a:rPr lang="en-US" dirty="0" smtClean="0"/>
              <a:t>Estimation of rolling friction.</a:t>
            </a:r>
          </a:p>
          <a:p>
            <a:r>
              <a:rPr lang="en-US" dirty="0" smtClean="0">
                <a:cs typeface="Times New Roman"/>
              </a:rPr>
              <a:t>Validation using actual physics experiments</a:t>
            </a:r>
            <a:r>
              <a:rPr lang="en-US" dirty="0" smtClean="0">
                <a:cs typeface="Times New Roman"/>
              </a:rPr>
              <a:t>.</a:t>
            </a:r>
            <a:endParaRPr lang="en-US" dirty="0" smtClean="0"/>
          </a:p>
          <a:p>
            <a:pPr lvl="1"/>
            <a:r>
              <a:rPr lang="en-US" dirty="0" smtClean="0"/>
              <a:t>For ground truth,</a:t>
            </a:r>
          </a:p>
          <a:p>
            <a:pPr lvl="1"/>
            <a:r>
              <a:rPr lang="en-US" dirty="0" smtClean="0"/>
              <a:t>Accelerometer and </a:t>
            </a:r>
            <a:r>
              <a:rPr lang="en-US" dirty="0" smtClean="0"/>
              <a:t>gyroscope  </a:t>
            </a:r>
            <a:r>
              <a:rPr lang="en-US" dirty="0" smtClean="0"/>
              <a:t>can be used to estimate </a:t>
            </a:r>
            <a:r>
              <a:rPr lang="el-GR" dirty="0" smtClean="0">
                <a:cs typeface="Times New Roman"/>
              </a:rPr>
              <a:t>ω</a:t>
            </a:r>
            <a:r>
              <a:rPr lang="en-US" dirty="0" smtClean="0">
                <a:cs typeface="Times New Roman"/>
              </a:rPr>
              <a:t>  and </a:t>
            </a:r>
            <a:r>
              <a:rPr lang="en-US" dirty="0" smtClean="0">
                <a:cs typeface="Times New Roman"/>
              </a:rPr>
              <a:t>v</a:t>
            </a:r>
          </a:p>
          <a:p>
            <a:pPr lvl="1">
              <a:buNone/>
            </a:pPr>
            <a:endParaRPr lang="en-US" dirty="0" smtClean="0">
              <a:cs typeface="Times New Roman"/>
            </a:endParaRPr>
          </a:p>
          <a:p>
            <a:r>
              <a:rPr lang="en-US" dirty="0" smtClean="0">
                <a:cs typeface="Times New Roman"/>
              </a:rPr>
              <a:t>Use of real-time 3D tracking algorithms</a:t>
            </a:r>
          </a:p>
          <a:p>
            <a:r>
              <a:rPr lang="en-US" dirty="0" smtClean="0">
                <a:cs typeface="Times New Roman"/>
              </a:rPr>
              <a:t>Experiment with different surface pairs &amp; objects of different sizes/shapes.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19872" y="2924944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+mn-lt"/>
              </a:rPr>
              <a:t>Questions?</a:t>
            </a:r>
            <a:endParaRPr lang="en-IN" sz="3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b="0" i="0" u="none" strike="noStrike" cap="none" baseline="0" dirty="0">
                <a:ea typeface="Calibri"/>
                <a:cs typeface="Calibri"/>
                <a:sym typeface="Calibri"/>
              </a:rPr>
              <a:t>Background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sz="quarter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b="0" i="0" u="none" strike="noStrike" cap="none" baseline="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Object tracking</a:t>
            </a: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: Track object even though it is occluded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b="0" i="0" u="none" strike="noStrike" cap="none" baseline="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“Binding vision to physics based simulation: The case study of a bouncing ball”. By N. </a:t>
            </a:r>
            <a:r>
              <a:rPr lang="en-US" b="0" i="0" u="none" strike="noStrike" cap="none" baseline="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Kyriazis</a:t>
            </a:r>
            <a:r>
              <a:rPr lang="en-US" b="0" i="0" u="none" strike="noStrike" cap="none" baseline="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I. </a:t>
            </a:r>
            <a:r>
              <a:rPr lang="en-US" b="0" i="0" u="none" strike="noStrike" cap="none" baseline="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Oikonomidis</a:t>
            </a:r>
            <a:r>
              <a:rPr lang="en-US" b="0" i="0" u="none" strike="noStrike" cap="none" baseline="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, and A. </a:t>
            </a:r>
            <a:r>
              <a:rPr lang="en-US" b="0" i="0" u="none" strike="noStrike" cap="none" baseline="0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Argyros</a:t>
            </a:r>
            <a:r>
              <a:rPr lang="en-US" b="0" i="0" u="none" strike="noStrike" cap="none" baseline="0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. In Proc. BMVC, 2011.</a:t>
            </a:r>
          </a:p>
          <a:p>
            <a: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b="0" i="0" u="none" strike="noStrike" cap="none" baseline="0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87624" y="4221088"/>
            <a:ext cx="180020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Computer Vision</a:t>
            </a:r>
            <a:endParaRPr lang="en-IN" sz="2000" dirty="0"/>
          </a:p>
        </p:txBody>
      </p:sp>
      <p:sp>
        <p:nvSpPr>
          <p:cNvPr id="6" name="Rectangle 5"/>
          <p:cNvSpPr/>
          <p:nvPr/>
        </p:nvSpPr>
        <p:spPr>
          <a:xfrm>
            <a:off x="3923928" y="4221088"/>
            <a:ext cx="180020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Physics based simulation</a:t>
            </a:r>
            <a:endParaRPr lang="en-IN" sz="2000" dirty="0"/>
          </a:p>
        </p:txBody>
      </p:sp>
      <p:cxnSp>
        <p:nvCxnSpPr>
          <p:cNvPr id="8" name="Straight Arrow Connector 7"/>
          <p:cNvCxnSpPr>
            <a:stCxn id="4" idx="3"/>
          </p:cNvCxnSpPr>
          <p:nvPr/>
        </p:nvCxnSpPr>
        <p:spPr>
          <a:xfrm>
            <a:off x="2987824" y="4797152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59832" y="4365104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</a:t>
            </a:r>
            <a:endParaRPr lang="en-IN" dirty="0"/>
          </a:p>
        </p:txBody>
      </p:sp>
      <p:cxnSp>
        <p:nvCxnSpPr>
          <p:cNvPr id="13" name="Straight Arrow Connector 12"/>
          <p:cNvCxnSpPr>
            <a:stCxn id="6" idx="3"/>
          </p:cNvCxnSpPr>
          <p:nvPr/>
        </p:nvCxnSpPr>
        <p:spPr>
          <a:xfrm>
            <a:off x="5724128" y="479715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6804248" y="4221088"/>
            <a:ext cx="180020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Graphics</a:t>
            </a:r>
            <a:endParaRPr lang="en-IN" sz="20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b="0" i="0" u="none" strike="noStrike" cap="none" baseline="0" dirty="0">
                <a:ea typeface="Calibri"/>
                <a:cs typeface="Calibri"/>
                <a:sym typeface="Calibri"/>
              </a:rPr>
              <a:t>Background</a:t>
            </a:r>
          </a:p>
        </p:txBody>
      </p:sp>
      <p:sp>
        <p:nvSpPr>
          <p:cNvPr id="98" name="Shape 98"/>
          <p:cNvSpPr txBox="1">
            <a:spLocks noGrp="1"/>
          </p:cNvSpPr>
          <p:nvPr>
            <p:ph sz="quarter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b="0" i="0" u="none" strike="noStrike" cap="none" baseline="0" dirty="0">
                <a:ea typeface="Calibri"/>
                <a:cs typeface="Calibri"/>
                <a:sym typeface="Calibri"/>
              </a:rPr>
              <a:t>Estimation of motion properties of objects in a video. Parameters such as:-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b="0" i="0" u="none" strike="noStrike" cap="none" baseline="0" dirty="0">
                <a:ea typeface="Calibri"/>
                <a:cs typeface="Calibri"/>
                <a:sym typeface="Calibri"/>
              </a:rPr>
              <a:t> position,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b="0" i="0" u="none" strike="noStrike" cap="none" baseline="0" dirty="0">
                <a:ea typeface="Calibri"/>
                <a:cs typeface="Calibri"/>
                <a:sym typeface="Calibri"/>
              </a:rPr>
              <a:t>linear velocity 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b="0" i="0" u="none" strike="noStrike" cap="none" baseline="0" dirty="0">
                <a:ea typeface="Calibri"/>
                <a:cs typeface="Calibri"/>
                <a:sym typeface="Calibri"/>
              </a:rPr>
              <a:t> angular velocity 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b="0" i="0" u="none" strike="noStrike" cap="none" baseline="0" dirty="0">
                <a:ea typeface="Calibri"/>
                <a:cs typeface="Calibri"/>
                <a:sym typeface="Calibri"/>
              </a:rPr>
              <a:t>assuming the environment and physical properties are known.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</a:pPr>
            <a:endParaRPr b="0" i="0" u="none" strike="noStrike" cap="none" baseline="0" dirty="0"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acquisition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Microsoft Kinect 1.0 is used in the present setup.</a:t>
            </a:r>
          </a:p>
          <a:p>
            <a:pPr lvl="1"/>
            <a:r>
              <a:rPr lang="en-US" dirty="0" smtClean="0"/>
              <a:t>FPS= 30</a:t>
            </a:r>
          </a:p>
          <a:p>
            <a:pPr lvl="1"/>
            <a:r>
              <a:rPr lang="en-US" dirty="0" smtClean="0"/>
              <a:t>Difficulties in tracking in 3D</a:t>
            </a:r>
          </a:p>
          <a:p>
            <a:pPr lvl="1"/>
            <a:r>
              <a:rPr lang="en-US" dirty="0" smtClean="0"/>
              <a:t>Motion blur at high velocities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Depth data is recorded in mm </a:t>
            </a:r>
          </a:p>
          <a:p>
            <a:r>
              <a:rPr lang="en-US" dirty="0" smtClean="0"/>
              <a:t>3D world point is estimated using camera matrix transformation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</a:t>
            </a:r>
            <a:r>
              <a:rPr lang="en-US" dirty="0" smtClean="0"/>
              <a:t>acquisition- bouncing ball</a:t>
            </a:r>
            <a:endParaRPr lang="en-IN" dirty="0"/>
          </a:p>
        </p:txBody>
      </p:sp>
      <p:pic>
        <p:nvPicPr>
          <p:cNvPr id="7" name="trackBothBall.avi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1520" y="2060848"/>
            <a:ext cx="8460432" cy="3172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acquisition – sliding friction</a:t>
            </a:r>
            <a:endParaRPr lang="en-IN" dirty="0"/>
          </a:p>
        </p:txBody>
      </p:sp>
      <p:pic>
        <p:nvPicPr>
          <p:cNvPr id="4" name="trackBoth.avi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95536" y="2132856"/>
            <a:ext cx="8252949" cy="3094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tracking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Fast </a:t>
            </a:r>
            <a:r>
              <a:rPr lang="en-US" dirty="0" smtClean="0"/>
              <a:t>versions of 3D tracking algorithms assume accurate depth maps.</a:t>
            </a:r>
          </a:p>
          <a:p>
            <a:r>
              <a:rPr lang="en-US" dirty="0" smtClean="0"/>
              <a:t>Most tracking algorithms assume small motion.</a:t>
            </a:r>
          </a:p>
          <a:p>
            <a:r>
              <a:rPr lang="en-US" dirty="0" smtClean="0"/>
              <a:t>3D data are piecewise planar, hence </a:t>
            </a:r>
            <a:r>
              <a:rPr lang="en-US" dirty="0" err="1" smtClean="0"/>
              <a:t>keypoint</a:t>
            </a:r>
            <a:r>
              <a:rPr lang="en-US" dirty="0" smtClean="0"/>
              <a:t>-based detectors tend to fail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Hence, online-MIL tracker is uses learning for tracking</a:t>
            </a:r>
          </a:p>
          <a:p>
            <a:r>
              <a:rPr lang="en-US" dirty="0" smtClean="0"/>
              <a:t>Normal plane estimation is done using RANSAC or  regression.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Coefficient of </a:t>
            </a:r>
            <a:r>
              <a:rPr lang="en-US" dirty="0" smtClean="0"/>
              <a:t>restitution-data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56603" y="1433732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</TotalTime>
  <Words>755</Words>
  <Application>Microsoft Office PowerPoint</Application>
  <PresentationFormat>On-screen Show (4:3)</PresentationFormat>
  <Paragraphs>209</Paragraphs>
  <Slides>25</Slides>
  <Notes>4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Equity</vt:lpstr>
      <vt:lpstr>Estimation of physical properties of real world objects    </vt:lpstr>
      <vt:lpstr>Motivation</vt:lpstr>
      <vt:lpstr>Background</vt:lpstr>
      <vt:lpstr>Background</vt:lpstr>
      <vt:lpstr>Data acquisition</vt:lpstr>
      <vt:lpstr>Data acquisition- bouncing ball</vt:lpstr>
      <vt:lpstr>Data acquisition – sliding friction</vt:lpstr>
      <vt:lpstr>3D tracking</vt:lpstr>
      <vt:lpstr>Coefficient of restitution-data</vt:lpstr>
      <vt:lpstr>Coefficient of restitution</vt:lpstr>
      <vt:lpstr>Velocity changes in x &amp; z</vt:lpstr>
      <vt:lpstr>Sliding friction -data</vt:lpstr>
      <vt:lpstr>Sliding friction</vt:lpstr>
      <vt:lpstr>Numerical simulation</vt:lpstr>
      <vt:lpstr>Coefficient of restitution</vt:lpstr>
      <vt:lpstr>Coefficient of restitution</vt:lpstr>
      <vt:lpstr>Coefficient of restitution-data</vt:lpstr>
      <vt:lpstr>Slide 18</vt:lpstr>
      <vt:lpstr>Sliding friction</vt:lpstr>
      <vt:lpstr>Estimated µ</vt:lpstr>
      <vt:lpstr>Sliding friction</vt:lpstr>
      <vt:lpstr>Comparison</vt:lpstr>
      <vt:lpstr>Demo :sliding friction</vt:lpstr>
      <vt:lpstr>Future Work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Estimation of physical properties of real world objects         </dc:title>
  <cp:lastModifiedBy>akash</cp:lastModifiedBy>
  <cp:revision>87</cp:revision>
  <dcterms:modified xsi:type="dcterms:W3CDTF">2014-12-09T19:46:39Z</dcterms:modified>
</cp:coreProperties>
</file>