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LiveMeeting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Prasun Dewan</a:t>
            </a:r>
            <a:endParaRPr lang="en-US" dirty="0"/>
          </a:p>
        </p:txBody>
      </p:sp>
      <p:pic>
        <p:nvPicPr>
          <p:cNvPr id="4" name="~PP2511.WAV">
            <a:hlinkClick r:id="" action="ppaction://media"/>
          </p:cNvPr>
          <p:cNvPicPr>
            <a:picLocks noRot="1" noChangeAspect="1"/>
          </p:cNvPicPr>
          <p:nvPr>
            <a:wavAudioFile r:embed="rId1" name="~PP2511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Meeting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67942" b="50877"/>
          <a:stretch>
            <a:fillRect/>
          </a:stretch>
        </p:blipFill>
        <p:spPr bwMode="auto">
          <a:xfrm>
            <a:off x="2971800" y="1371600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200400" y="44958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~PP2129.WAV">
            <a:hlinkClick r:id="" action="ppaction://media"/>
          </p:cNvPr>
          <p:cNvPicPr>
            <a:picLocks noRot="1" noChangeAspect="1"/>
          </p:cNvPicPr>
          <p:nvPr>
            <a:wavAudioFile r:embed="rId1" name="~PP2129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Name and Attendees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24172" r="29326" b="22807"/>
          <a:stretch>
            <a:fillRect/>
          </a:stretch>
        </p:blipFill>
        <p:spPr bwMode="auto">
          <a:xfrm>
            <a:off x="609600" y="1447800"/>
            <a:ext cx="739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807.WAV">
            <a:hlinkClick r:id="" action="ppaction://media"/>
          </p:cNvPr>
          <p:cNvPicPr>
            <a:picLocks noRot="1" noChangeAspect="1"/>
          </p:cNvPicPr>
          <p:nvPr>
            <a:wavAudioFile r:embed="rId1" name="~PP2807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Options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6029" t="22612" r="24955" b="24366"/>
          <a:stretch>
            <a:fillRect/>
          </a:stretch>
        </p:blipFill>
        <p:spPr bwMode="auto">
          <a:xfrm>
            <a:off x="914400" y="1371600"/>
            <a:ext cx="6172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105400" y="35814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~PP3881.WAV">
            <a:hlinkClick r:id="" action="ppaction://media"/>
          </p:cNvPr>
          <p:cNvPicPr>
            <a:picLocks noRot="1" noChangeAspect="1"/>
          </p:cNvPicPr>
          <p:nvPr>
            <a:wavAudioFile r:embed="rId1" name="~PP3881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3843" t="25731" r="29326" b="18909"/>
          <a:stretch>
            <a:fillRect/>
          </a:stretch>
        </p:blipFill>
        <p:spPr bwMode="auto">
          <a:xfrm>
            <a:off x="1295400" y="1143000"/>
            <a:ext cx="594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90800" y="57912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~PP3010.WAV">
            <a:hlinkClick r:id="" action="ppaction://media"/>
          </p:cNvPr>
          <p:cNvPicPr>
            <a:picLocks noRot="1" noChangeAspect="1"/>
          </p:cNvPicPr>
          <p:nvPr>
            <a:wavAudioFile r:embed="rId1" name="~PP3010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Phone Number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8215" t="22612" r="27869" b="21248"/>
          <a:stretch>
            <a:fillRect/>
          </a:stretch>
        </p:blipFill>
        <p:spPr bwMode="auto">
          <a:xfrm>
            <a:off x="1600200" y="1143000"/>
            <a:ext cx="5638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956.WAV">
            <a:hlinkClick r:id="" action="ppaction://media"/>
          </p:cNvPr>
          <p:cNvPicPr>
            <a:picLocks noRot="1" noChangeAspect="1"/>
          </p:cNvPicPr>
          <p:nvPr>
            <a:wavAudioFile r:embed="rId1" name="~PP1956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an application, desktop etc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473251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5867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Content</a:t>
            </a:r>
            <a:r>
              <a:rPr lang="en-US" dirty="0" err="1" smtClean="0">
                <a:sym typeface="Wingdings" pitchFamily="2" charset="2"/>
              </a:rPr>
              <a:t>ShareShare</a:t>
            </a:r>
            <a:r>
              <a:rPr lang="en-US" dirty="0" smtClean="0">
                <a:sym typeface="Wingdings" pitchFamily="2" charset="2"/>
              </a:rPr>
              <a:t>  Your Program</a:t>
            </a:r>
            <a:endParaRPr lang="en-US" dirty="0"/>
          </a:p>
        </p:txBody>
      </p:sp>
      <p:pic>
        <p:nvPicPr>
          <p:cNvPr id="6" name="~PP417.WAV">
            <a:hlinkClick r:id="" action="ppaction://media"/>
          </p:cNvPr>
          <p:cNvPicPr>
            <a:picLocks noRot="1" noChangeAspect="1"/>
          </p:cNvPicPr>
          <p:nvPr>
            <a:wavAudioFile r:embed="rId1" name="~PP417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to Service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90800"/>
            <a:ext cx="34137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685.WAV">
            <a:hlinkClick r:id="" action="ppaction://media"/>
          </p:cNvPr>
          <p:cNvPicPr>
            <a:picLocks noRot="1" noChangeAspect="1"/>
          </p:cNvPicPr>
          <p:nvPr>
            <a:wavAudioFile r:embed="rId1" name="~PP2685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</Words>
  <Application>Microsoft Office PowerPoint</Application>
  <PresentationFormat>On-screen Show (4:3)</PresentationFormat>
  <Paragraphs>10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LiveMeeting Tutorial</vt:lpstr>
      <vt:lpstr>Scheduling Meeting</vt:lpstr>
      <vt:lpstr>Specifying Name and Attendees</vt:lpstr>
      <vt:lpstr>Meeting Options</vt:lpstr>
      <vt:lpstr>Password</vt:lpstr>
      <vt:lpstr>Conference Phone Number</vt:lpstr>
      <vt:lpstr>Sharing an application, desktop etc</vt:lpstr>
      <vt:lpstr>Record to Service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LiveMeeting </dc:title>
  <dc:creator/>
  <cp:lastModifiedBy>dewan</cp:lastModifiedBy>
  <cp:revision>21</cp:revision>
  <dcterms:created xsi:type="dcterms:W3CDTF">2006-08-16T00:00:00Z</dcterms:created>
  <dcterms:modified xsi:type="dcterms:W3CDTF">2009-09-10T15:13:11Z</dcterms:modified>
</cp:coreProperties>
</file>