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ppt/tags/tag20.xml" ContentType="application/vnd.openxmlformats-officedocument.presentationml.tags+xml"/>
  <Override PartName="/ppt/notesSlides/notesSlide20.xml" ContentType="application/vnd.openxmlformats-officedocument.presentationml.notesSlide+xml"/>
  <Override PartName="/ppt/tags/tag21.xml" ContentType="application/vnd.openxmlformats-officedocument.presentationml.tags+xml"/>
  <Override PartName="/ppt/notesSlides/notesSlide21.xml" ContentType="application/vnd.openxmlformats-officedocument.presentationml.notesSlide+xml"/>
  <Override PartName="/ppt/tags/tag22.xml" ContentType="application/vnd.openxmlformats-officedocument.presentationml.tags+xml"/>
  <Override PartName="/ppt/notesSlides/notesSlide22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sldIdLst>
    <p:sldId id="256" r:id="rId2"/>
    <p:sldId id="558" r:id="rId3"/>
    <p:sldId id="598" r:id="rId4"/>
    <p:sldId id="599" r:id="rId5"/>
    <p:sldId id="600" r:id="rId6"/>
    <p:sldId id="601" r:id="rId7"/>
    <p:sldId id="627" r:id="rId8"/>
    <p:sldId id="628" r:id="rId9"/>
    <p:sldId id="602" r:id="rId10"/>
    <p:sldId id="604" r:id="rId11"/>
    <p:sldId id="605" r:id="rId12"/>
    <p:sldId id="606" r:id="rId13"/>
    <p:sldId id="607" r:id="rId14"/>
    <p:sldId id="608" r:id="rId15"/>
    <p:sldId id="609" r:id="rId16"/>
    <p:sldId id="611" r:id="rId17"/>
    <p:sldId id="612" r:id="rId18"/>
    <p:sldId id="622" r:id="rId19"/>
    <p:sldId id="626" r:id="rId20"/>
    <p:sldId id="623" r:id="rId21"/>
    <p:sldId id="619" r:id="rId22"/>
    <p:sldId id="629" r:id="rId23"/>
    <p:sldId id="620" r:id="rId24"/>
    <p:sldId id="624" r:id="rId25"/>
    <p:sldId id="625" r:id="rId26"/>
    <p:sldId id="613" r:id="rId27"/>
    <p:sldId id="615" r:id="rId28"/>
    <p:sldId id="616" r:id="rId29"/>
    <p:sldId id="617" r:id="rId30"/>
    <p:sldId id="618" r:id="rId31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7" autoAdjust="0"/>
    <p:restoredTop sz="94718" autoAdjust="0"/>
  </p:normalViewPr>
  <p:slideViewPr>
    <p:cSldViewPr>
      <p:cViewPr varScale="1">
        <p:scale>
          <a:sx n="101" d="100"/>
          <a:sy n="101" d="100"/>
        </p:scale>
        <p:origin x="-24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625BFCD-1A9F-4E04-964F-3BE1AA8E8FD6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056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50177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6626" name="Rectangle 50178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 dirty="0" smtClean="0"/>
              <a:t>Ask for definitions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9729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222209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97634" name="Rectangle 222210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5997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223233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98658" name="Rectangle 223234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561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224257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99682" name="Rectangle 224258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924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190464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93538" name="Rectangle 190465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8340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190464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93538" name="Rectangle 190465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7428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190464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93538" name="Rectangle 190465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5019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190464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93538" name="Rectangle 190465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3052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190464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93538" name="Rectangle 190465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8279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232449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07874" name="Rectangle 232450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189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232449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07874" name="Rectangle 232450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182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50177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6626" name="Rectangle 50178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 dirty="0" smtClean="0"/>
              <a:t>Ask for definitions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3103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233473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08898" name="Rectangle 233474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0432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234497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09922" name="Rectangle 234498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5260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Rectangle 235521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10946" name="Rectangle 23552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60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50177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6626" name="Rectangle 50178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 dirty="0" smtClean="0"/>
              <a:t>Ask for definitions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67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190464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93538" name="Rectangle 190465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223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190464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93538" name="Rectangle 190465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406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190464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93538" name="Rectangle 190465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002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220161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95586" name="Rectangle 22016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205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221185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96610" name="Rectangle 221186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1911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220161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95586" name="Rectangle 22016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462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58200" y="62600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.png"/><Relationship Id="rId4" Type="http://schemas.openxmlformats.org/officeDocument/2006/relationships/hyperlink" Target="http://www.cs.unc.edu/~dewan/290/f14/index.htm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ma"/><Relationship Id="rId2" Type="http://schemas.microsoft.com/office/2007/relationships/media" Target="../media/media10.wm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1.wma"/><Relationship Id="rId7" Type="http://schemas.openxmlformats.org/officeDocument/2006/relationships/image" Target="../media/image12.jpeg"/><Relationship Id="rId2" Type="http://schemas.microsoft.com/office/2007/relationships/media" Target="../media/media11.wma"/><Relationship Id="rId1" Type="http://schemas.openxmlformats.org/officeDocument/2006/relationships/tags" Target="../tags/tag8.xml"/><Relationship Id="rId6" Type="http://schemas.openxmlformats.org/officeDocument/2006/relationships/image" Target="../media/image11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ma"/><Relationship Id="rId2" Type="http://schemas.microsoft.com/office/2007/relationships/media" Target="../media/media12.wm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ma"/><Relationship Id="rId2" Type="http://schemas.microsoft.com/office/2007/relationships/media" Target="../media/media13.wm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ma"/><Relationship Id="rId7" Type="http://schemas.openxmlformats.org/officeDocument/2006/relationships/image" Target="../media/image2.png"/><Relationship Id="rId2" Type="http://schemas.microsoft.com/office/2007/relationships/media" Target="../media/media14.wma"/><Relationship Id="rId1" Type="http://schemas.openxmlformats.org/officeDocument/2006/relationships/tags" Target="../tags/tag11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ma"/><Relationship Id="rId7" Type="http://schemas.openxmlformats.org/officeDocument/2006/relationships/image" Target="../media/image2.png"/><Relationship Id="rId2" Type="http://schemas.microsoft.com/office/2007/relationships/media" Target="../media/media15.wma"/><Relationship Id="rId1" Type="http://schemas.openxmlformats.org/officeDocument/2006/relationships/tags" Target="../tags/tag12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media16.wma"/><Relationship Id="rId7" Type="http://schemas.openxmlformats.org/officeDocument/2006/relationships/image" Target="../media/image8.jpeg"/><Relationship Id="rId2" Type="http://schemas.microsoft.com/office/2007/relationships/media" Target="../media/media16.wma"/><Relationship Id="rId1" Type="http://schemas.openxmlformats.org/officeDocument/2006/relationships/tags" Target="../tags/tag13.xml"/><Relationship Id="rId6" Type="http://schemas.openxmlformats.org/officeDocument/2006/relationships/image" Target="../media/image7.jpe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0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ma"/><Relationship Id="rId2" Type="http://schemas.microsoft.com/office/2007/relationships/media" Target="../media/media17.wma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ma"/><Relationship Id="rId2" Type="http://schemas.microsoft.com/office/2007/relationships/media" Target="../media/media18.wma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ma"/><Relationship Id="rId2" Type="http://schemas.microsoft.com/office/2007/relationships/media" Target="../media/media19.wma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media20.wma"/><Relationship Id="rId7" Type="http://schemas.openxmlformats.org/officeDocument/2006/relationships/image" Target="../media/image8.jpeg"/><Relationship Id="rId2" Type="http://schemas.microsoft.com/office/2007/relationships/media" Target="../media/media20.wma"/><Relationship Id="rId1" Type="http://schemas.openxmlformats.org/officeDocument/2006/relationships/tags" Target="../tags/tag17.xml"/><Relationship Id="rId6" Type="http://schemas.openxmlformats.org/officeDocument/2006/relationships/image" Target="../media/image7.jpeg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0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wma"/><Relationship Id="rId2" Type="http://schemas.microsoft.com/office/2007/relationships/media" Target="../media/media21.wma"/><Relationship Id="rId1" Type="http://schemas.openxmlformats.org/officeDocument/2006/relationships/tags" Target="../tags/tag18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wma"/><Relationship Id="rId2" Type="http://schemas.microsoft.com/office/2007/relationships/media" Target="../media/media22.wma"/><Relationship Id="rId1" Type="http://schemas.openxmlformats.org/officeDocument/2006/relationships/tags" Target="../tags/tag19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wma"/><Relationship Id="rId2" Type="http://schemas.microsoft.com/office/2007/relationships/media" Target="../media/media23.wma"/><Relationship Id="rId1" Type="http://schemas.openxmlformats.org/officeDocument/2006/relationships/tags" Target="../tags/tag20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wma"/><Relationship Id="rId2" Type="http://schemas.microsoft.com/office/2007/relationships/media" Target="../media/media24.wma"/><Relationship Id="rId1" Type="http://schemas.openxmlformats.org/officeDocument/2006/relationships/tags" Target="../tags/tag2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wma"/><Relationship Id="rId2" Type="http://schemas.microsoft.com/office/2007/relationships/media" Target="../media/media25.wma"/><Relationship Id="rId1" Type="http://schemas.openxmlformats.org/officeDocument/2006/relationships/tags" Target="../tags/tag2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wma"/><Relationship Id="rId2" Type="http://schemas.microsoft.com/office/2007/relationships/media" Target="../media/media26.wma"/><Relationship Id="rId1" Type="http://schemas.openxmlformats.org/officeDocument/2006/relationships/tags" Target="../tags/tag2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wma"/><Relationship Id="rId2" Type="http://schemas.microsoft.com/office/2007/relationships/media" Target="../media/media27.wma"/><Relationship Id="rId1" Type="http://schemas.openxmlformats.org/officeDocument/2006/relationships/tags" Target="../tags/tag2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wma"/><Relationship Id="rId2" Type="http://schemas.microsoft.com/office/2007/relationships/media" Target="../media/media29.wma"/><Relationship Id="rId1" Type="http://schemas.openxmlformats.org/officeDocument/2006/relationships/tags" Target="../tags/tag2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ma"/><Relationship Id="rId2" Type="http://schemas.microsoft.com/office/2007/relationships/media" Target="../media/media3.wm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wma"/><Relationship Id="rId2" Type="http://schemas.microsoft.com/office/2007/relationships/media" Target="../media/media30.wma"/><Relationship Id="rId1" Type="http://schemas.openxmlformats.org/officeDocument/2006/relationships/tags" Target="../tags/tag2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ma"/><Relationship Id="rId7" Type="http://schemas.openxmlformats.org/officeDocument/2006/relationships/image" Target="../media/image2.png"/><Relationship Id="rId2" Type="http://schemas.microsoft.com/office/2007/relationships/media" Target="../media/media4.wma"/><Relationship Id="rId1" Type="http://schemas.openxmlformats.org/officeDocument/2006/relationships/tags" Target="../tags/tag2.xml"/><Relationship Id="rId6" Type="http://schemas.openxmlformats.org/officeDocument/2006/relationships/image" Target="../media/image5.wmf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audio" Target="../media/media5.wma"/><Relationship Id="rId7" Type="http://schemas.openxmlformats.org/officeDocument/2006/relationships/hyperlink" Target="http://images.google.com/imgres?imgurl=http://www.hopkinsvillenostalgia.com/USE%20FILE/steam%20laund.JPG&amp;imgrefurl=http://www.hopkinsvillenostalgia.com/&amp;usg=__4E_yxDJQzvyGMibbRrK6KIJOwK8=&amp;h=300&amp;w=400&amp;sz=23&amp;hl=en&amp;start=2&amp;tbnid=-kjcVRUi_dnP5M:&amp;tbnh=93&amp;tbnw=124&amp;prev=/images?q=enevelope&amp;gbv=2&amp;hl=en" TargetMode="External"/><Relationship Id="rId2" Type="http://schemas.microsoft.com/office/2007/relationships/media" Target="../media/media5.wma"/><Relationship Id="rId1" Type="http://schemas.openxmlformats.org/officeDocument/2006/relationships/tags" Target="../tags/tag3.xml"/><Relationship Id="rId6" Type="http://schemas.openxmlformats.org/officeDocument/2006/relationships/image" Target="../media/image5.wmf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e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hyperlink" Target="http://images.google.com/imgres?imgurl=http://www.hopkinsvillenostalgia.com/USE%20FILE/steam%20laund.JPG&amp;imgrefurl=http://www.hopkinsvillenostalgia.com/&amp;usg=__4E_yxDJQzvyGMibbRrK6KIJOwK8=&amp;h=300&amp;w=400&amp;sz=23&amp;hl=en&amp;start=2&amp;tbnid=-kjcVRUi_dnP5M:&amp;tbnh=93&amp;tbnw=124&amp;prev=/images?q=enevelope&amp;gbv=2&amp;hl=en" TargetMode="External"/><Relationship Id="rId5" Type="http://schemas.openxmlformats.org/officeDocument/2006/relationships/image" Target="../media/image5.wmf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ma"/><Relationship Id="rId2" Type="http://schemas.microsoft.com/office/2007/relationships/media" Target="../media/media7.wm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ma"/><Relationship Id="rId2" Type="http://schemas.microsoft.com/office/2007/relationships/media" Target="../media/media8.wm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media9.wma"/><Relationship Id="rId7" Type="http://schemas.openxmlformats.org/officeDocument/2006/relationships/image" Target="../media/image8.jpeg"/><Relationship Id="rId2" Type="http://schemas.microsoft.com/office/2007/relationships/media" Target="../media/media9.wma"/><Relationship Id="rId1" Type="http://schemas.openxmlformats.org/officeDocument/2006/relationships/tags" Target="../tags/tag6.xml"/><Relationship Id="rId6" Type="http://schemas.openxmlformats.org/officeDocument/2006/relationships/image" Target="../media/image7.jpe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172200" cy="1894362"/>
          </a:xfrm>
        </p:spPr>
        <p:txBody>
          <a:bodyPr/>
          <a:lstStyle/>
          <a:p>
            <a:pPr algn="ctr"/>
            <a:r>
              <a:rPr lang="en-US" dirty="0" smtClean="0"/>
              <a:t>Comp 790-063 </a:t>
            </a:r>
            <a:br>
              <a:rPr lang="en-US" dirty="0" smtClean="0"/>
            </a:br>
            <a:r>
              <a:rPr lang="en-US" dirty="0" smtClean="0"/>
              <a:t>Course Overview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858000" cy="1117122"/>
          </a:xfrm>
        </p:spPr>
        <p:txBody>
          <a:bodyPr/>
          <a:lstStyle/>
          <a:p>
            <a:r>
              <a:rPr lang="en-US" dirty="0" smtClean="0"/>
              <a:t>Instructor: Prasun Dewan (FB 150, help401@cs.unc.edu)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447800" y="5638800"/>
            <a:ext cx="6553200" cy="81814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Course page: </a:t>
            </a:r>
            <a:r>
              <a:rPr lang="en-US" dirty="0">
                <a:hlinkClick r:id="rId4"/>
              </a:rPr>
              <a:t>http://www.cs.unc.edu/~</a:t>
            </a:r>
            <a:r>
              <a:rPr lang="en-US" dirty="0" smtClean="0">
                <a:hlinkClick r:id="rId4"/>
              </a:rPr>
              <a:t>dewan/290/f14/index.html</a:t>
            </a:r>
            <a:endParaRPr lang="en-US" dirty="0" smtClean="0"/>
          </a:p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51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33" x="6259513" y="3017838"/>
          <p14:tracePt t="3261" x="6251575" y="3017838"/>
          <p14:tracePt t="3435" x="6251575" y="3009900"/>
          <p14:tracePt t="3701" x="6251575" y="3000375"/>
          <p14:tracePt t="3921" x="6251575" y="2990850"/>
          <p14:tracePt t="3940" x="6251575" y="2982913"/>
          <p14:tracePt t="3951" x="6259513" y="2973388"/>
          <p14:tracePt t="3972" x="6296025" y="2938463"/>
          <p14:tracePt t="3983" x="6323013" y="2928938"/>
          <p14:tracePt t="4002" x="6357938" y="2911475"/>
          <p14:tracePt t="4014" x="6375400" y="2894013"/>
          <p14:tracePt t="4040" x="6465888" y="2857500"/>
          <p14:tracePt t="4058" x="6545263" y="2840038"/>
          <p14:tracePt t="4089" x="6884988" y="2732088"/>
          <p14:tracePt t="4094" x="7126288" y="2625725"/>
          <p14:tracePt t="4114" x="7340600" y="2490788"/>
          <p14:tracePt t="4126" x="7412038" y="2455863"/>
          <p14:tracePt t="4146" x="7527925" y="2366963"/>
          <p14:tracePt t="4159" x="7554913" y="2347913"/>
          <p14:tracePt t="4177" x="7616825" y="2286000"/>
          <p14:tracePt t="4204" x="7643813" y="2259013"/>
          <p14:tracePt t="4224" x="7688263" y="2197100"/>
          <p14:tracePt t="4235" x="7724775" y="2152650"/>
          <p14:tracePt t="4253" x="7786688" y="2081213"/>
          <p14:tracePt t="4265" x="7831138" y="2017713"/>
          <p14:tracePt t="4285" x="7947025" y="1874838"/>
          <p14:tracePt t="4298" x="7991475" y="1822450"/>
          <p14:tracePt t="4318" x="8062913" y="1724025"/>
          <p14:tracePt t="4330" x="8072438" y="1687513"/>
          <p14:tracePt t="4348" x="8126413" y="1608138"/>
          <p14:tracePt t="4360" x="8143875" y="1571625"/>
          <p14:tracePt t="4392" x="8197850" y="1490663"/>
          <p14:tracePt t="4405" x="8323263" y="1411288"/>
          <p14:tracePt t="4426" x="8412163" y="1366838"/>
          <p14:tracePt t="4457" x="8466138" y="1322388"/>
          <p14:tracePt t="4475" x="8537575" y="1250950"/>
          <p14:tracePt t="4487" x="8572500" y="1204913"/>
          <p14:tracePt t="4508" x="8653463" y="1125538"/>
          <p14:tracePt t="4519" x="8680450" y="1108075"/>
          <p14:tracePt t="4539" x="8680450" y="109855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defTabSz="914400" eaLnBrk="1" hangingPunct="1"/>
            <a:r>
              <a:rPr lang="en-US" cap="none" dirty="0" smtClean="0"/>
              <a:t>TOWARDS BEING THERE</a:t>
            </a:r>
          </a:p>
        </p:txBody>
      </p:sp>
      <p:grpSp>
        <p:nvGrpSpPr>
          <p:cNvPr id="3" name="Group 95"/>
          <p:cNvGrpSpPr>
            <a:grpSpLocks/>
          </p:cNvGrpSpPr>
          <p:nvPr/>
        </p:nvGrpSpPr>
        <p:grpSpPr bwMode="auto">
          <a:xfrm>
            <a:off x="2057400" y="1371600"/>
            <a:ext cx="4800600" cy="1981200"/>
            <a:chOff x="2057400" y="1371600"/>
            <a:chExt cx="4800600" cy="2209800"/>
          </a:xfrm>
        </p:grpSpPr>
        <p:sp>
          <p:nvSpPr>
            <p:cNvPr id="54" name="Rounded Rectangle 53"/>
            <p:cNvSpPr/>
            <p:nvPr/>
          </p:nvSpPr>
          <p:spPr>
            <a:xfrm>
              <a:off x="2057400" y="1371600"/>
              <a:ext cx="4800600" cy="2209800"/>
            </a:xfrm>
            <a:prstGeom prst="roundRect">
              <a:avLst>
                <a:gd name="adj" fmla="val 1666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360613" y="1447740"/>
              <a:ext cx="533400" cy="532972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 rot="5400000" flipV="1">
              <a:off x="2225033" y="2382991"/>
              <a:ext cx="841070" cy="36512"/>
            </a:xfrm>
            <a:prstGeom prst="line">
              <a:avLst/>
            </a:prstGeom>
            <a:noFill/>
            <a:ln w="25400" cap="flat" cmpd="sng" algn="ctr">
              <a:solidFill>
                <a:srgbClr val="F79646"/>
              </a:solidFill>
              <a:prstDash val="solid"/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10800000" flipH="1" flipV="1">
              <a:off x="2665413" y="2818240"/>
              <a:ext cx="685800" cy="228416"/>
            </a:xfrm>
            <a:prstGeom prst="line">
              <a:avLst/>
            </a:prstGeom>
            <a:ln w="25400" cap="flat" cmpd="sng" algn="ctr">
              <a:solidFill>
                <a:schemeClr val="accent6"/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589213" y="2132989"/>
              <a:ext cx="457200" cy="152278"/>
            </a:xfrm>
            <a:prstGeom prst="line">
              <a:avLst/>
            </a:prstGeom>
            <a:noFill/>
            <a:ln w="25400" cap="flat" cmpd="sng" algn="ctr">
              <a:solidFill>
                <a:srgbClr val="F79646"/>
              </a:solidFill>
              <a:prstDash val="solid"/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>
              <a:off x="3046504" y="2056760"/>
              <a:ext cx="228416" cy="228600"/>
            </a:xfrm>
            <a:prstGeom prst="line">
              <a:avLst/>
            </a:prstGeom>
            <a:ln w="25400" cap="flat" cmpd="sng" algn="ctr">
              <a:solidFill>
                <a:schemeClr val="accent6"/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589213" y="2132989"/>
              <a:ext cx="533400" cy="1771"/>
            </a:xfrm>
            <a:prstGeom prst="line">
              <a:avLst/>
            </a:prstGeom>
            <a:noFill/>
            <a:ln w="25400" cap="flat" cmpd="sng" algn="ctr">
              <a:solidFill>
                <a:srgbClr val="F79646"/>
              </a:solidFill>
              <a:prstDash val="solid"/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>
              <a:off x="3122704" y="1904482"/>
              <a:ext cx="228416" cy="228600"/>
            </a:xfrm>
            <a:prstGeom prst="line">
              <a:avLst/>
            </a:prstGeom>
            <a:ln w="25400" cap="flat" cmpd="sng" algn="ctr">
              <a:solidFill>
                <a:schemeClr val="accent6"/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3123590" y="3276051"/>
              <a:ext cx="456834" cy="1587"/>
            </a:xfrm>
            <a:prstGeom prst="line">
              <a:avLst/>
            </a:prstGeom>
            <a:ln w="25400" cap="flat" cmpd="sng" algn="ctr">
              <a:solidFill>
                <a:schemeClr val="accent6"/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6173788" y="1523878"/>
              <a:ext cx="533400" cy="5329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 rot="5400000">
              <a:off x="5774043" y="2171273"/>
              <a:ext cx="761389" cy="571500"/>
            </a:xfrm>
            <a:prstGeom prst="line">
              <a:avLst/>
            </a:prstGeom>
            <a:noFill/>
            <a:ln w="25400" cap="flat" cmpd="sng" algn="ctr">
              <a:solidFill>
                <a:srgbClr val="F79646"/>
              </a:solidFill>
              <a:prstDash val="solid"/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10800000" flipV="1">
              <a:off x="5183188" y="2820011"/>
              <a:ext cx="685800" cy="228417"/>
            </a:xfrm>
            <a:prstGeom prst="line">
              <a:avLst/>
            </a:prstGeom>
            <a:noFill/>
            <a:ln w="25400" cap="flat" cmpd="sng" algn="ctr">
              <a:solidFill>
                <a:srgbClr val="F79646"/>
              </a:solidFill>
              <a:prstDash val="solid"/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V="1">
              <a:off x="5945371" y="1980591"/>
              <a:ext cx="456834" cy="304800"/>
            </a:xfrm>
            <a:prstGeom prst="line">
              <a:avLst/>
            </a:prstGeom>
            <a:noFill/>
            <a:ln w="25400" cap="flat" cmpd="sng" algn="ctr">
              <a:solidFill>
                <a:srgbClr val="F79646"/>
              </a:solidFill>
              <a:prstDash val="solid"/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V="1">
              <a:off x="5831468" y="1714653"/>
              <a:ext cx="341740" cy="38100"/>
            </a:xfrm>
            <a:prstGeom prst="line">
              <a:avLst/>
            </a:prstGeom>
            <a:noFill/>
            <a:ln w="25400" cap="flat" cmpd="sng" algn="ctr">
              <a:solidFill>
                <a:srgbClr val="F79646"/>
              </a:solidFill>
              <a:prstDash val="solid"/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945188" y="2056851"/>
              <a:ext cx="381000" cy="306326"/>
            </a:xfrm>
            <a:prstGeom prst="line">
              <a:avLst/>
            </a:prstGeom>
            <a:noFill/>
            <a:ln w="25400" cap="flat" cmpd="sng" algn="ctr">
              <a:solidFill>
                <a:srgbClr val="F79646"/>
              </a:solidFill>
              <a:prstDash val="solid"/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5943600" y="1904573"/>
              <a:ext cx="382588" cy="152278"/>
            </a:xfrm>
            <a:prstGeom prst="line">
              <a:avLst/>
            </a:prstGeom>
            <a:noFill/>
            <a:ln w="25400" cap="flat" cmpd="sng" algn="ctr">
              <a:solidFill>
                <a:srgbClr val="F79646"/>
              </a:solidFill>
              <a:prstDash val="solid"/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>
              <a:off x="4840471" y="3162545"/>
              <a:ext cx="456834" cy="228600"/>
            </a:xfrm>
            <a:prstGeom prst="line">
              <a:avLst/>
            </a:prstGeom>
            <a:noFill/>
            <a:ln w="25400" cap="flat" cmpd="sng" algn="ctr">
              <a:solidFill>
                <a:srgbClr val="F79646"/>
              </a:solidFill>
              <a:prstDash val="solid"/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/>
            <p:cNvSpPr/>
            <p:nvPr/>
          </p:nvSpPr>
          <p:spPr>
            <a:xfrm>
              <a:off x="2971800" y="2361407"/>
              <a:ext cx="2592388" cy="7613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>
            <a:xfrm rot="5400000">
              <a:off x="2667428" y="2970702"/>
              <a:ext cx="1065945" cy="3175"/>
            </a:xfrm>
            <a:prstGeom prst="line">
              <a:avLst/>
            </a:prstGeom>
            <a:ln w="25400" cap="flat" cmpd="sng" algn="ctr">
              <a:solidFill>
                <a:schemeClr val="accent6"/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5400000">
              <a:off x="4802523" y="2970610"/>
              <a:ext cx="1067716" cy="1587"/>
            </a:xfrm>
            <a:prstGeom prst="line">
              <a:avLst/>
            </a:prstGeom>
            <a:ln w="25400" cap="flat" cmpd="sng" algn="ctr">
              <a:solidFill>
                <a:schemeClr val="accent6"/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54"/>
          <p:cNvSpPr txBox="1"/>
          <p:nvPr/>
        </p:nvSpPr>
        <p:spPr>
          <a:xfrm>
            <a:off x="2057400" y="914400"/>
            <a:ext cx="48006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2400">
                <a:latin typeface="Century Schoolbook" pitchFamily="18" charset="0"/>
              </a:rPr>
              <a:t>Face-to-face Interaction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2057400" y="3505200"/>
            <a:ext cx="48006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2400">
                <a:latin typeface="Century Schoolbook" pitchFamily="18" charset="0"/>
              </a:rPr>
              <a:t>Computer Supported Interaction</a:t>
            </a:r>
          </a:p>
        </p:txBody>
      </p:sp>
      <p:grpSp>
        <p:nvGrpSpPr>
          <p:cNvPr id="5" name="Group 111"/>
          <p:cNvGrpSpPr>
            <a:grpSpLocks/>
          </p:cNvGrpSpPr>
          <p:nvPr/>
        </p:nvGrpSpPr>
        <p:grpSpPr bwMode="auto">
          <a:xfrm>
            <a:off x="457200" y="3962400"/>
            <a:ext cx="8001000" cy="1981200"/>
            <a:chOff x="457200" y="4114800"/>
            <a:chExt cx="8001000" cy="2209800"/>
          </a:xfrm>
        </p:grpSpPr>
        <p:sp>
          <p:nvSpPr>
            <p:cNvPr id="53" name="Rounded Rectangle 52"/>
            <p:cNvSpPr/>
            <p:nvPr/>
          </p:nvSpPr>
          <p:spPr>
            <a:xfrm>
              <a:off x="457200" y="4114800"/>
              <a:ext cx="8001000" cy="2209800"/>
            </a:xfrm>
            <a:prstGeom prst="roundRect">
              <a:avLst>
                <a:gd name="adj" fmla="val 1666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6" name="Group 110"/>
            <p:cNvGrpSpPr>
              <a:grpSpLocks/>
            </p:cNvGrpSpPr>
            <p:nvPr/>
          </p:nvGrpSpPr>
          <p:grpSpPr bwMode="auto">
            <a:xfrm>
              <a:off x="5791200" y="4271665"/>
              <a:ext cx="2362200" cy="1981200"/>
              <a:chOff x="5791200" y="4271665"/>
              <a:chExt cx="2362200" cy="1981200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7620000" y="4272390"/>
                <a:ext cx="533400" cy="532972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65" name="Straight Connector 64"/>
              <p:cNvCxnSpPr/>
              <p:nvPr/>
            </p:nvCxnSpPr>
            <p:spPr>
              <a:xfrm rot="5400000">
                <a:off x="7220255" y="4919785"/>
                <a:ext cx="761390" cy="571500"/>
              </a:xfrm>
              <a:prstGeom prst="line">
                <a:avLst/>
              </a:prstGeom>
              <a:noFill/>
              <a:ln w="25400" cap="flat" cmpd="sng" algn="ctr">
                <a:solidFill>
                  <a:srgbClr val="F79646"/>
                </a:solidFill>
                <a:prstDash val="solid"/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 rot="10800000" flipV="1">
                <a:off x="6629400" y="5566752"/>
                <a:ext cx="685800" cy="228417"/>
              </a:xfrm>
              <a:prstGeom prst="line">
                <a:avLst/>
              </a:prstGeom>
              <a:noFill/>
              <a:ln w="25400" cap="flat" cmpd="sng" algn="ctr">
                <a:solidFill>
                  <a:srgbClr val="F79646"/>
                </a:solidFill>
                <a:prstDash val="solid"/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rot="16200000" flipV="1">
                <a:off x="7391583" y="4729102"/>
                <a:ext cx="456834" cy="304800"/>
              </a:xfrm>
              <a:prstGeom prst="line">
                <a:avLst/>
              </a:prstGeom>
              <a:noFill/>
              <a:ln w="25400" cap="flat" cmpd="sng" algn="ctr">
                <a:solidFill>
                  <a:srgbClr val="F79646"/>
                </a:solidFill>
                <a:prstDash val="solid"/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rot="16200000" flipV="1">
                <a:off x="7277680" y="4463165"/>
                <a:ext cx="341739" cy="38100"/>
              </a:xfrm>
              <a:prstGeom prst="line">
                <a:avLst/>
              </a:prstGeom>
              <a:noFill/>
              <a:ln w="25400" cap="flat" cmpd="sng" algn="ctr">
                <a:solidFill>
                  <a:srgbClr val="F79646"/>
                </a:solidFill>
                <a:prstDash val="solid"/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7391400" y="4805362"/>
                <a:ext cx="381000" cy="306327"/>
              </a:xfrm>
              <a:prstGeom prst="line">
                <a:avLst/>
              </a:prstGeom>
              <a:noFill/>
              <a:ln w="25400" cap="flat" cmpd="sng" algn="ctr">
                <a:solidFill>
                  <a:srgbClr val="F79646"/>
                </a:solidFill>
                <a:prstDash val="solid"/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flipV="1">
                <a:off x="7391400" y="4653084"/>
                <a:ext cx="381000" cy="152278"/>
              </a:xfrm>
              <a:prstGeom prst="line">
                <a:avLst/>
              </a:prstGeom>
              <a:noFill/>
              <a:ln w="25400" cap="flat" cmpd="sng" algn="ctr">
                <a:solidFill>
                  <a:srgbClr val="F79646"/>
                </a:solidFill>
                <a:prstDash val="solid"/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rot="5400000">
                <a:off x="6287477" y="5910081"/>
                <a:ext cx="456834" cy="227012"/>
              </a:xfrm>
              <a:prstGeom prst="line">
                <a:avLst/>
              </a:prstGeom>
              <a:noFill/>
              <a:ln w="25400" cap="flat" cmpd="sng" algn="ctr">
                <a:solidFill>
                  <a:srgbClr val="F79646"/>
                </a:solidFill>
                <a:prstDash val="solid"/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Rectangle 71"/>
              <p:cNvSpPr/>
              <p:nvPr/>
            </p:nvSpPr>
            <p:spPr>
              <a:xfrm>
                <a:off x="5791200" y="5109918"/>
                <a:ext cx="1296988" cy="761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74" name="Straight Connector 73"/>
              <p:cNvCxnSpPr/>
              <p:nvPr/>
            </p:nvCxnSpPr>
            <p:spPr>
              <a:xfrm rot="5400000">
                <a:off x="6251209" y="5718237"/>
                <a:ext cx="1065945" cy="1587"/>
              </a:xfrm>
              <a:prstGeom prst="line">
                <a:avLst/>
              </a:prstGeom>
              <a:ln w="25400" cap="flat" cmpd="sng" algn="ctr">
                <a:solidFill>
                  <a:schemeClr val="accent6"/>
                </a:solidFill>
                <a:prstDash val="solid"/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rot="5400000">
                <a:off x="5487621" y="5718237"/>
                <a:ext cx="1065945" cy="1588"/>
              </a:xfrm>
              <a:prstGeom prst="line">
                <a:avLst/>
              </a:prstGeom>
              <a:ln w="25400" cap="flat" cmpd="sng" algn="ctr">
                <a:solidFill>
                  <a:schemeClr val="accent6"/>
                </a:solidFill>
                <a:prstDash val="solid"/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100"/>
            <p:cNvGrpSpPr>
              <a:grpSpLocks/>
            </p:cNvGrpSpPr>
            <p:nvPr/>
          </p:nvGrpSpPr>
          <p:grpSpPr bwMode="auto">
            <a:xfrm>
              <a:off x="760412" y="4195465"/>
              <a:ext cx="1908176" cy="2058194"/>
              <a:chOff x="760412" y="4195465"/>
              <a:chExt cx="1908176" cy="2058194"/>
            </a:xfrm>
          </p:grpSpPr>
          <p:sp>
            <p:nvSpPr>
              <p:cNvPr id="56" name="Oval 55"/>
              <p:cNvSpPr/>
              <p:nvPr/>
            </p:nvSpPr>
            <p:spPr>
              <a:xfrm>
                <a:off x="760413" y="4196251"/>
                <a:ext cx="533400" cy="532973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57" name="Straight Connector 56"/>
              <p:cNvCxnSpPr/>
              <p:nvPr/>
            </p:nvCxnSpPr>
            <p:spPr>
              <a:xfrm rot="5400000" flipV="1">
                <a:off x="624834" y="5131503"/>
                <a:ext cx="841069" cy="36512"/>
              </a:xfrm>
              <a:prstGeom prst="line">
                <a:avLst/>
              </a:prstGeom>
              <a:noFill/>
              <a:ln w="25400" cap="flat" cmpd="sng" algn="ctr">
                <a:solidFill>
                  <a:srgbClr val="F79646"/>
                </a:solidFill>
                <a:prstDash val="solid"/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0800000" flipH="1" flipV="1">
                <a:off x="1065213" y="5566753"/>
                <a:ext cx="685800" cy="228417"/>
              </a:xfrm>
              <a:prstGeom prst="line">
                <a:avLst/>
              </a:prstGeom>
              <a:ln w="25400" cap="flat" cmpd="sng" algn="ctr">
                <a:solidFill>
                  <a:schemeClr val="accent6"/>
                </a:solidFill>
                <a:prstDash val="solid"/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989013" y="4881503"/>
                <a:ext cx="457200" cy="152278"/>
              </a:xfrm>
              <a:prstGeom prst="line">
                <a:avLst/>
              </a:prstGeom>
              <a:noFill/>
              <a:ln w="25400" cap="flat" cmpd="sng" algn="ctr">
                <a:solidFill>
                  <a:srgbClr val="F79646"/>
                </a:solidFill>
                <a:prstDash val="solid"/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1446304" y="4805272"/>
                <a:ext cx="228417" cy="228600"/>
              </a:xfrm>
              <a:prstGeom prst="line">
                <a:avLst/>
              </a:prstGeom>
              <a:ln w="25400" cap="flat" cmpd="sng" algn="ctr">
                <a:solidFill>
                  <a:schemeClr val="accent6"/>
                </a:solidFill>
                <a:prstDash val="solid"/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989013" y="4881503"/>
                <a:ext cx="533400" cy="1770"/>
              </a:xfrm>
              <a:prstGeom prst="line">
                <a:avLst/>
              </a:prstGeom>
              <a:noFill/>
              <a:ln w="25400" cap="flat" cmpd="sng" algn="ctr">
                <a:solidFill>
                  <a:srgbClr val="F79646"/>
                </a:solidFill>
                <a:prstDash val="solid"/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rot="16200000">
                <a:off x="1522504" y="4652994"/>
                <a:ext cx="228417" cy="228600"/>
              </a:xfrm>
              <a:prstGeom prst="line">
                <a:avLst/>
              </a:prstGeom>
              <a:ln w="25400" cap="flat" cmpd="sng" algn="ctr">
                <a:solidFill>
                  <a:schemeClr val="accent6"/>
                </a:solidFill>
                <a:prstDash val="solid"/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rot="16200000" flipH="1">
                <a:off x="1522505" y="6023678"/>
                <a:ext cx="458604" cy="1587"/>
              </a:xfrm>
              <a:prstGeom prst="line">
                <a:avLst/>
              </a:prstGeom>
              <a:ln w="25400" cap="flat" cmpd="sng" algn="ctr">
                <a:solidFill>
                  <a:schemeClr val="accent6"/>
                </a:solidFill>
                <a:prstDash val="solid"/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rot="5400000">
                <a:off x="1067228" y="5719214"/>
                <a:ext cx="1065945" cy="3175"/>
              </a:xfrm>
              <a:prstGeom prst="line">
                <a:avLst/>
              </a:prstGeom>
              <a:ln w="25400" cap="flat" cmpd="sng" algn="ctr">
                <a:solidFill>
                  <a:schemeClr val="accent6"/>
                </a:solidFill>
                <a:prstDash val="solid"/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Rectangle 75"/>
              <p:cNvSpPr/>
              <p:nvPr/>
            </p:nvSpPr>
            <p:spPr>
              <a:xfrm>
                <a:off x="1371600" y="5109919"/>
                <a:ext cx="1296988" cy="761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77" name="Straight Connector 76"/>
              <p:cNvCxnSpPr/>
              <p:nvPr/>
            </p:nvCxnSpPr>
            <p:spPr>
              <a:xfrm rot="5400000">
                <a:off x="1829930" y="5718328"/>
                <a:ext cx="1067716" cy="3175"/>
              </a:xfrm>
              <a:prstGeom prst="line">
                <a:avLst/>
              </a:prstGeom>
              <a:ln w="25400" cap="flat" cmpd="sng" algn="ctr">
                <a:solidFill>
                  <a:schemeClr val="accent6"/>
                </a:solidFill>
                <a:prstDash val="solid"/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Group 98"/>
          <p:cNvGrpSpPr>
            <a:grpSpLocks/>
          </p:cNvGrpSpPr>
          <p:nvPr/>
        </p:nvGrpSpPr>
        <p:grpSpPr bwMode="auto">
          <a:xfrm>
            <a:off x="1752600" y="4114800"/>
            <a:ext cx="914400" cy="685800"/>
            <a:chOff x="1752600" y="4347865"/>
            <a:chExt cx="914400" cy="685800"/>
          </a:xfrm>
        </p:grpSpPr>
        <p:sp>
          <p:nvSpPr>
            <p:cNvPr id="78" name="Rectangle 77"/>
            <p:cNvSpPr/>
            <p:nvPr/>
          </p:nvSpPr>
          <p:spPr>
            <a:xfrm>
              <a:off x="2209800" y="4347865"/>
              <a:ext cx="228600" cy="45720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1752600" y="4957465"/>
              <a:ext cx="304800" cy="7620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2133600" y="4881265"/>
              <a:ext cx="533400" cy="15240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" name="Trapezoid 81"/>
            <p:cNvSpPr/>
            <p:nvPr/>
          </p:nvSpPr>
          <p:spPr>
            <a:xfrm rot="5400000">
              <a:off x="2381250" y="4481215"/>
              <a:ext cx="323850" cy="209550"/>
            </a:xfrm>
            <a:prstGeom prst="trapezoid">
              <a:avLst>
                <a:gd name="adj" fmla="val 25000"/>
              </a:avLst>
            </a:prstGeom>
          </p:spPr>
          <p:style>
            <a:lnRef idx="2">
              <a:schemeClr val="accent2"/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2" name="Group 97"/>
          <p:cNvGrpSpPr>
            <a:grpSpLocks/>
          </p:cNvGrpSpPr>
          <p:nvPr/>
        </p:nvGrpSpPr>
        <p:grpSpPr bwMode="auto">
          <a:xfrm>
            <a:off x="5791200" y="4114800"/>
            <a:ext cx="914400" cy="685800"/>
            <a:chOff x="5791200" y="4347865"/>
            <a:chExt cx="914400" cy="685800"/>
          </a:xfrm>
        </p:grpSpPr>
        <p:sp>
          <p:nvSpPr>
            <p:cNvPr id="83" name="Rectangle 82"/>
            <p:cNvSpPr/>
            <p:nvPr/>
          </p:nvSpPr>
          <p:spPr>
            <a:xfrm>
              <a:off x="6019800" y="4347865"/>
              <a:ext cx="228600" cy="45720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6400800" y="4957465"/>
              <a:ext cx="304800" cy="7620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5791200" y="4881265"/>
              <a:ext cx="533400" cy="15240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6" name="Trapezoid 85"/>
            <p:cNvSpPr/>
            <p:nvPr/>
          </p:nvSpPr>
          <p:spPr>
            <a:xfrm rot="16200000">
              <a:off x="5743575" y="4490740"/>
              <a:ext cx="314325" cy="200025"/>
            </a:xfrm>
            <a:prstGeom prst="trapezoid">
              <a:avLst>
                <a:gd name="adj" fmla="val 25000"/>
              </a:avLst>
            </a:prstGeom>
          </p:spPr>
          <p:style>
            <a:lnRef idx="2">
              <a:schemeClr val="accent2"/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4" name="Group 99"/>
          <p:cNvGrpSpPr>
            <a:grpSpLocks/>
          </p:cNvGrpSpPr>
          <p:nvPr/>
        </p:nvGrpSpPr>
        <p:grpSpPr bwMode="auto">
          <a:xfrm>
            <a:off x="2743200" y="4419600"/>
            <a:ext cx="2971800" cy="533400"/>
            <a:chOff x="2743200" y="4652665"/>
            <a:chExt cx="2971800" cy="533400"/>
          </a:xfrm>
        </p:grpSpPr>
        <p:sp>
          <p:nvSpPr>
            <p:cNvPr id="89" name="Rounded Rectangle 88"/>
            <p:cNvSpPr/>
            <p:nvPr/>
          </p:nvSpPr>
          <p:spPr>
            <a:xfrm>
              <a:off x="3352800" y="4652665"/>
              <a:ext cx="1752600" cy="533400"/>
            </a:xfrm>
            <a:prstGeom prst="roundRect">
              <a:avLst>
                <a:gd name="adj" fmla="val 16667"/>
              </a:avLst>
            </a:prstGeom>
          </p:spPr>
          <p:style>
            <a:lnRef idx="2">
              <a:schemeClr val="accent3"/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2400">
                  <a:solidFill>
                    <a:srgbClr val="FFFFFF"/>
                  </a:solidFill>
                </a:rPr>
                <a:t>Network</a:t>
              </a:r>
            </a:p>
          </p:txBody>
        </p:sp>
        <p:cxnSp>
          <p:nvCxnSpPr>
            <p:cNvPr id="91" name="Straight Arrow Connector 90"/>
            <p:cNvCxnSpPr/>
            <p:nvPr/>
          </p:nvCxnSpPr>
          <p:spPr>
            <a:xfrm rot="10800000">
              <a:off x="2743200" y="4955878"/>
              <a:ext cx="533400" cy="1587"/>
            </a:xfrm>
            <a:prstGeom prst="straightConnector1">
              <a:avLst/>
            </a:prstGeom>
            <a:noFill/>
            <a:ln w="25400" cap="flat" cmpd="sng" algn="ctr">
              <a:solidFill>
                <a:schemeClr val="accent3"/>
              </a:solidFill>
              <a:prstDash val="solid"/>
              <a:headEnd type="none"/>
              <a:tailEnd type="triangl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 flipV="1">
              <a:off x="5181600" y="4952703"/>
              <a:ext cx="533400" cy="3175"/>
            </a:xfrm>
            <a:prstGeom prst="straightConnector1">
              <a:avLst/>
            </a:prstGeom>
            <a:noFill/>
            <a:ln w="25400" cap="flat" cmpd="sng" algn="ctr">
              <a:solidFill>
                <a:schemeClr val="accent3"/>
              </a:solidFill>
              <a:prstDash val="solid"/>
              <a:headEnd type="none"/>
              <a:tailEnd type="triangl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7" name="Straight Arrow Connector 86"/>
          <p:cNvCxnSpPr/>
          <p:nvPr/>
        </p:nvCxnSpPr>
        <p:spPr bwMode="auto">
          <a:xfrm rot="10800000" flipV="1">
            <a:off x="3505200" y="1828799"/>
            <a:ext cx="2362200" cy="1"/>
          </a:xfrm>
          <a:prstGeom prst="straightConnector1">
            <a:avLst/>
          </a:prstGeom>
          <a:noFill/>
          <a:ln w="57150" cap="flat" cmpd="sng" algn="ctr">
            <a:solidFill>
              <a:schemeClr val="accent3"/>
            </a:solidFill>
            <a:prstDash val="solid"/>
            <a:headEnd type="arrow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1838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6180926"/>
      </p:ext>
    </p:extLst>
  </p:cSld>
  <p:clrMapOvr>
    <a:masterClrMapping/>
  </p:clrMapOvr>
  <p:transition advTm="587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5" grpId="0"/>
      <p:bldP spid="79" grpId="0"/>
    </p:bldLst>
  </p:timing>
  <p:extLst mod="1">
    <p:ext uri="{E180D4A7-C9FB-4DFB-919C-405C955672EB}">
      <p14:showEvtLst xmlns:p14="http://schemas.microsoft.com/office/powerpoint/2010/main">
        <p14:playEvt time="497" objId="90"/>
        <p14:stopEvt time="58752" objId="90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defTabSz="914400" eaLnBrk="1" hangingPunct="1"/>
            <a:r>
              <a:rPr lang="en-US" cap="none" smtClean="0"/>
              <a:t>GESTURECAM: REMOTE SURROGATE</a:t>
            </a:r>
          </a:p>
        </p:txBody>
      </p:sp>
      <p:pic>
        <p:nvPicPr>
          <p:cNvPr id="21506" name="Shape 2150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91000" y="1295400"/>
            <a:ext cx="4038600" cy="2808288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21507" name="Shape 2150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" y="1295400"/>
            <a:ext cx="3733800" cy="2595563"/>
          </a:xfrm>
          <a:noFill/>
          <a:ln>
            <a:miter lim="800000"/>
            <a:headEnd/>
            <a:tailEnd/>
          </a:ln>
        </p:spPr>
      </p:pic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381000" y="1219200"/>
            <a:ext cx="8077200" cy="2895600"/>
            <a:chOff x="304800" y="1219200"/>
            <a:chExt cx="8077200" cy="2895600"/>
          </a:xfrm>
        </p:grpSpPr>
        <p:sp>
          <p:nvSpPr>
            <p:cNvPr id="6" name="Rectangle 5"/>
            <p:cNvSpPr/>
            <p:nvPr/>
          </p:nvSpPr>
          <p:spPr>
            <a:xfrm>
              <a:off x="4191000" y="1219200"/>
              <a:ext cx="228600" cy="27432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04800" y="3886200"/>
              <a:ext cx="8077200" cy="2286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04800" y="1219200"/>
              <a:ext cx="228600" cy="27432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04800" y="1219200"/>
              <a:ext cx="8077200" cy="762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153400" y="1219200"/>
              <a:ext cx="228600" cy="27432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2" name="Oval 11"/>
          <p:cNvSpPr/>
          <p:nvPr/>
        </p:nvSpPr>
        <p:spPr>
          <a:xfrm>
            <a:off x="5334000" y="1676400"/>
            <a:ext cx="1219200" cy="1219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2057400" y="1752600"/>
            <a:ext cx="1600200" cy="1600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71600" y="4419600"/>
            <a:ext cx="59436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2400">
                <a:latin typeface="Century Schoolbook" pitchFamily="18" charset="0"/>
              </a:rPr>
              <a:t>Control GestureCam in another location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6200000" flipV="1">
            <a:off x="2819400" y="3733800"/>
            <a:ext cx="1028700" cy="4191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6200000">
            <a:off x="4533900" y="3314700"/>
            <a:ext cx="1524000" cy="7620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371600" y="4953000"/>
            <a:ext cx="58674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2400">
                <a:latin typeface="Century Schoolbook" pitchFamily="18" charset="0"/>
              </a:rPr>
              <a:t>Both users see what the GestureCam is “looking” at on TV screens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rot="16200000">
            <a:off x="2057400" y="3810000"/>
            <a:ext cx="2209800" cy="3048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2667000" y="1295400"/>
            <a:ext cx="1600200" cy="1600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6172200" y="1752600"/>
            <a:ext cx="1219200" cy="1219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rot="16200000">
            <a:off x="4648200" y="3200400"/>
            <a:ext cx="2057400" cy="16002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371600" y="5875338"/>
            <a:ext cx="58674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2400">
                <a:latin typeface="Century Schoolbook" pitchFamily="18" charset="0"/>
              </a:rPr>
              <a:t>Controller can “zoom in” visually and physically to point at an item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39991" y="616231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8508386"/>
      </p:ext>
    </p:extLst>
  </p:cSld>
  <p:clrMapOvr>
    <a:masterClrMapping/>
  </p:clrMapOvr>
  <p:transition advTm="2039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/>
      <p:bldP spid="25" grpId="0"/>
      <p:bldP spid="24" grpId="0" animBg="1"/>
      <p:bldP spid="24" grpId="1" animBg="1"/>
      <p:bldP spid="26" grpId="0" animBg="1"/>
      <p:bldP spid="26" grpId="1" animBg="1"/>
      <p:bldP spid="29" grpId="0"/>
    </p:bldLst>
  </p:timing>
  <p:extLst mod="1">
    <p:ext uri="{E180D4A7-C9FB-4DFB-919C-405C955672EB}">
      <p14:showEvtLst xmlns:p14="http://schemas.microsoft.com/office/powerpoint/2010/main">
        <p14:playEvt time="463" objId="28"/>
        <p14:stopEvt time="97515" objId="28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defTabSz="914400" eaLnBrk="1" hangingPunct="1"/>
            <a:r>
              <a:rPr lang="en-US" cap="none" dirty="0" smtClean="0"/>
              <a:t>TOWARDS BEING THERE</a:t>
            </a:r>
          </a:p>
        </p:txBody>
      </p:sp>
      <p:grpSp>
        <p:nvGrpSpPr>
          <p:cNvPr id="3" name="Group 95"/>
          <p:cNvGrpSpPr>
            <a:grpSpLocks/>
          </p:cNvGrpSpPr>
          <p:nvPr/>
        </p:nvGrpSpPr>
        <p:grpSpPr bwMode="auto">
          <a:xfrm>
            <a:off x="2057400" y="1371600"/>
            <a:ext cx="4800600" cy="1981200"/>
            <a:chOff x="2057400" y="1371600"/>
            <a:chExt cx="4800600" cy="2209800"/>
          </a:xfrm>
        </p:grpSpPr>
        <p:sp>
          <p:nvSpPr>
            <p:cNvPr id="54" name="Rounded Rectangle 53"/>
            <p:cNvSpPr/>
            <p:nvPr/>
          </p:nvSpPr>
          <p:spPr>
            <a:xfrm>
              <a:off x="2057400" y="1371600"/>
              <a:ext cx="4800600" cy="2209800"/>
            </a:xfrm>
            <a:prstGeom prst="roundRect">
              <a:avLst>
                <a:gd name="adj" fmla="val 1666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360613" y="1447740"/>
              <a:ext cx="533400" cy="532972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 rot="5400000" flipV="1">
              <a:off x="2225033" y="2382991"/>
              <a:ext cx="841070" cy="36512"/>
            </a:xfrm>
            <a:prstGeom prst="line">
              <a:avLst/>
            </a:prstGeom>
            <a:noFill/>
            <a:ln w="25400" cap="flat" cmpd="sng" algn="ctr">
              <a:solidFill>
                <a:srgbClr val="F79646"/>
              </a:solidFill>
              <a:prstDash val="solid"/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10800000" flipH="1" flipV="1">
              <a:off x="2665413" y="2818240"/>
              <a:ext cx="685800" cy="228416"/>
            </a:xfrm>
            <a:prstGeom prst="line">
              <a:avLst/>
            </a:prstGeom>
            <a:ln w="25400" cap="flat" cmpd="sng" algn="ctr">
              <a:solidFill>
                <a:schemeClr val="accent6"/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589213" y="2132989"/>
              <a:ext cx="457200" cy="152278"/>
            </a:xfrm>
            <a:prstGeom prst="line">
              <a:avLst/>
            </a:prstGeom>
            <a:noFill/>
            <a:ln w="25400" cap="flat" cmpd="sng" algn="ctr">
              <a:solidFill>
                <a:srgbClr val="F79646"/>
              </a:solidFill>
              <a:prstDash val="solid"/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>
              <a:off x="3046504" y="2056760"/>
              <a:ext cx="228416" cy="228600"/>
            </a:xfrm>
            <a:prstGeom prst="line">
              <a:avLst/>
            </a:prstGeom>
            <a:ln w="25400" cap="flat" cmpd="sng" algn="ctr">
              <a:solidFill>
                <a:schemeClr val="accent6"/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589213" y="2132989"/>
              <a:ext cx="533400" cy="1771"/>
            </a:xfrm>
            <a:prstGeom prst="line">
              <a:avLst/>
            </a:prstGeom>
            <a:noFill/>
            <a:ln w="25400" cap="flat" cmpd="sng" algn="ctr">
              <a:solidFill>
                <a:srgbClr val="F79646"/>
              </a:solidFill>
              <a:prstDash val="solid"/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>
              <a:off x="3122704" y="1904482"/>
              <a:ext cx="228416" cy="228600"/>
            </a:xfrm>
            <a:prstGeom prst="line">
              <a:avLst/>
            </a:prstGeom>
            <a:ln w="25400" cap="flat" cmpd="sng" algn="ctr">
              <a:solidFill>
                <a:schemeClr val="accent6"/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3123590" y="3276051"/>
              <a:ext cx="456834" cy="1587"/>
            </a:xfrm>
            <a:prstGeom prst="line">
              <a:avLst/>
            </a:prstGeom>
            <a:ln w="25400" cap="flat" cmpd="sng" algn="ctr">
              <a:solidFill>
                <a:schemeClr val="accent6"/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6173788" y="1523878"/>
              <a:ext cx="533400" cy="5329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 rot="5400000">
              <a:off x="5774043" y="2171273"/>
              <a:ext cx="761389" cy="571500"/>
            </a:xfrm>
            <a:prstGeom prst="line">
              <a:avLst/>
            </a:prstGeom>
            <a:noFill/>
            <a:ln w="25400" cap="flat" cmpd="sng" algn="ctr">
              <a:solidFill>
                <a:srgbClr val="F79646"/>
              </a:solidFill>
              <a:prstDash val="solid"/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10800000" flipV="1">
              <a:off x="5183188" y="2820011"/>
              <a:ext cx="685800" cy="228417"/>
            </a:xfrm>
            <a:prstGeom prst="line">
              <a:avLst/>
            </a:prstGeom>
            <a:noFill/>
            <a:ln w="25400" cap="flat" cmpd="sng" algn="ctr">
              <a:solidFill>
                <a:srgbClr val="F79646"/>
              </a:solidFill>
              <a:prstDash val="solid"/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V="1">
              <a:off x="5945371" y="1980591"/>
              <a:ext cx="456834" cy="304800"/>
            </a:xfrm>
            <a:prstGeom prst="line">
              <a:avLst/>
            </a:prstGeom>
            <a:noFill/>
            <a:ln w="25400" cap="flat" cmpd="sng" algn="ctr">
              <a:solidFill>
                <a:srgbClr val="F79646"/>
              </a:solidFill>
              <a:prstDash val="solid"/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V="1">
              <a:off x="5831468" y="1714653"/>
              <a:ext cx="341740" cy="38100"/>
            </a:xfrm>
            <a:prstGeom prst="line">
              <a:avLst/>
            </a:prstGeom>
            <a:noFill/>
            <a:ln w="25400" cap="flat" cmpd="sng" algn="ctr">
              <a:solidFill>
                <a:srgbClr val="F79646"/>
              </a:solidFill>
              <a:prstDash val="solid"/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945188" y="2056851"/>
              <a:ext cx="381000" cy="306326"/>
            </a:xfrm>
            <a:prstGeom prst="line">
              <a:avLst/>
            </a:prstGeom>
            <a:noFill/>
            <a:ln w="25400" cap="flat" cmpd="sng" algn="ctr">
              <a:solidFill>
                <a:srgbClr val="F79646"/>
              </a:solidFill>
              <a:prstDash val="solid"/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5943600" y="1904573"/>
              <a:ext cx="382588" cy="152278"/>
            </a:xfrm>
            <a:prstGeom prst="line">
              <a:avLst/>
            </a:prstGeom>
            <a:noFill/>
            <a:ln w="25400" cap="flat" cmpd="sng" algn="ctr">
              <a:solidFill>
                <a:srgbClr val="F79646"/>
              </a:solidFill>
              <a:prstDash val="solid"/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>
              <a:off x="4840471" y="3162545"/>
              <a:ext cx="456834" cy="228600"/>
            </a:xfrm>
            <a:prstGeom prst="line">
              <a:avLst/>
            </a:prstGeom>
            <a:noFill/>
            <a:ln w="25400" cap="flat" cmpd="sng" algn="ctr">
              <a:solidFill>
                <a:srgbClr val="F79646"/>
              </a:solidFill>
              <a:prstDash val="solid"/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/>
            <p:cNvSpPr/>
            <p:nvPr/>
          </p:nvSpPr>
          <p:spPr>
            <a:xfrm>
              <a:off x="2971800" y="2361407"/>
              <a:ext cx="2592388" cy="7613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>
            <a:xfrm rot="5400000">
              <a:off x="2667428" y="2970702"/>
              <a:ext cx="1065945" cy="3175"/>
            </a:xfrm>
            <a:prstGeom prst="line">
              <a:avLst/>
            </a:prstGeom>
            <a:ln w="25400" cap="flat" cmpd="sng" algn="ctr">
              <a:solidFill>
                <a:schemeClr val="accent6"/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5400000">
              <a:off x="4802523" y="2970610"/>
              <a:ext cx="1067716" cy="1587"/>
            </a:xfrm>
            <a:prstGeom prst="line">
              <a:avLst/>
            </a:prstGeom>
            <a:ln w="25400" cap="flat" cmpd="sng" algn="ctr">
              <a:solidFill>
                <a:schemeClr val="accent6"/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54"/>
          <p:cNvSpPr txBox="1"/>
          <p:nvPr/>
        </p:nvSpPr>
        <p:spPr>
          <a:xfrm>
            <a:off x="2057400" y="914400"/>
            <a:ext cx="48006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2400">
                <a:latin typeface="Century Schoolbook" pitchFamily="18" charset="0"/>
              </a:rPr>
              <a:t>Face-to-face Interaction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2057400" y="3505200"/>
            <a:ext cx="48006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2400">
                <a:latin typeface="Century Schoolbook" pitchFamily="18" charset="0"/>
              </a:rPr>
              <a:t>Computer Supported Interaction</a:t>
            </a:r>
          </a:p>
        </p:txBody>
      </p:sp>
      <p:grpSp>
        <p:nvGrpSpPr>
          <p:cNvPr id="5" name="Group 111"/>
          <p:cNvGrpSpPr>
            <a:grpSpLocks/>
          </p:cNvGrpSpPr>
          <p:nvPr/>
        </p:nvGrpSpPr>
        <p:grpSpPr bwMode="auto">
          <a:xfrm>
            <a:off x="457200" y="3962400"/>
            <a:ext cx="8001000" cy="1981200"/>
            <a:chOff x="457200" y="4114800"/>
            <a:chExt cx="8001000" cy="2209800"/>
          </a:xfrm>
        </p:grpSpPr>
        <p:sp>
          <p:nvSpPr>
            <p:cNvPr id="53" name="Rounded Rectangle 52"/>
            <p:cNvSpPr/>
            <p:nvPr/>
          </p:nvSpPr>
          <p:spPr>
            <a:xfrm>
              <a:off x="457200" y="4114800"/>
              <a:ext cx="8001000" cy="2209800"/>
            </a:xfrm>
            <a:prstGeom prst="roundRect">
              <a:avLst>
                <a:gd name="adj" fmla="val 1666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6" name="Group 110"/>
            <p:cNvGrpSpPr>
              <a:grpSpLocks/>
            </p:cNvGrpSpPr>
            <p:nvPr/>
          </p:nvGrpSpPr>
          <p:grpSpPr bwMode="auto">
            <a:xfrm>
              <a:off x="5791200" y="4271665"/>
              <a:ext cx="2362200" cy="1981200"/>
              <a:chOff x="5791200" y="4271665"/>
              <a:chExt cx="2362200" cy="1981200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7620000" y="4272390"/>
                <a:ext cx="533400" cy="532972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65" name="Straight Connector 64"/>
              <p:cNvCxnSpPr/>
              <p:nvPr/>
            </p:nvCxnSpPr>
            <p:spPr>
              <a:xfrm rot="5400000">
                <a:off x="7220255" y="4919785"/>
                <a:ext cx="761390" cy="571500"/>
              </a:xfrm>
              <a:prstGeom prst="line">
                <a:avLst/>
              </a:prstGeom>
              <a:noFill/>
              <a:ln w="25400" cap="flat" cmpd="sng" algn="ctr">
                <a:solidFill>
                  <a:srgbClr val="F79646"/>
                </a:solidFill>
                <a:prstDash val="solid"/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 rot="10800000" flipV="1">
                <a:off x="6629400" y="5566752"/>
                <a:ext cx="685800" cy="228417"/>
              </a:xfrm>
              <a:prstGeom prst="line">
                <a:avLst/>
              </a:prstGeom>
              <a:noFill/>
              <a:ln w="25400" cap="flat" cmpd="sng" algn="ctr">
                <a:solidFill>
                  <a:srgbClr val="F79646"/>
                </a:solidFill>
                <a:prstDash val="solid"/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rot="16200000" flipV="1">
                <a:off x="7391583" y="4729102"/>
                <a:ext cx="456834" cy="304800"/>
              </a:xfrm>
              <a:prstGeom prst="line">
                <a:avLst/>
              </a:prstGeom>
              <a:noFill/>
              <a:ln w="25400" cap="flat" cmpd="sng" algn="ctr">
                <a:solidFill>
                  <a:srgbClr val="F79646"/>
                </a:solidFill>
                <a:prstDash val="solid"/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rot="16200000" flipV="1">
                <a:off x="7277680" y="4463165"/>
                <a:ext cx="341739" cy="38100"/>
              </a:xfrm>
              <a:prstGeom prst="line">
                <a:avLst/>
              </a:prstGeom>
              <a:noFill/>
              <a:ln w="25400" cap="flat" cmpd="sng" algn="ctr">
                <a:solidFill>
                  <a:srgbClr val="F79646"/>
                </a:solidFill>
                <a:prstDash val="solid"/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7391400" y="4805362"/>
                <a:ext cx="381000" cy="306327"/>
              </a:xfrm>
              <a:prstGeom prst="line">
                <a:avLst/>
              </a:prstGeom>
              <a:noFill/>
              <a:ln w="25400" cap="flat" cmpd="sng" algn="ctr">
                <a:solidFill>
                  <a:srgbClr val="F79646"/>
                </a:solidFill>
                <a:prstDash val="solid"/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flipV="1">
                <a:off x="7391400" y="4653084"/>
                <a:ext cx="381000" cy="152278"/>
              </a:xfrm>
              <a:prstGeom prst="line">
                <a:avLst/>
              </a:prstGeom>
              <a:noFill/>
              <a:ln w="25400" cap="flat" cmpd="sng" algn="ctr">
                <a:solidFill>
                  <a:srgbClr val="F79646"/>
                </a:solidFill>
                <a:prstDash val="solid"/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rot="5400000">
                <a:off x="6287477" y="5910081"/>
                <a:ext cx="456834" cy="227012"/>
              </a:xfrm>
              <a:prstGeom prst="line">
                <a:avLst/>
              </a:prstGeom>
              <a:noFill/>
              <a:ln w="25400" cap="flat" cmpd="sng" algn="ctr">
                <a:solidFill>
                  <a:srgbClr val="F79646"/>
                </a:solidFill>
                <a:prstDash val="solid"/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Rectangle 71"/>
              <p:cNvSpPr/>
              <p:nvPr/>
            </p:nvSpPr>
            <p:spPr>
              <a:xfrm>
                <a:off x="5791200" y="5109918"/>
                <a:ext cx="1296988" cy="761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74" name="Straight Connector 73"/>
              <p:cNvCxnSpPr/>
              <p:nvPr/>
            </p:nvCxnSpPr>
            <p:spPr>
              <a:xfrm rot="5400000">
                <a:off x="6251209" y="5718237"/>
                <a:ext cx="1065945" cy="1587"/>
              </a:xfrm>
              <a:prstGeom prst="line">
                <a:avLst/>
              </a:prstGeom>
              <a:ln w="25400" cap="flat" cmpd="sng" algn="ctr">
                <a:solidFill>
                  <a:schemeClr val="accent6"/>
                </a:solidFill>
                <a:prstDash val="solid"/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rot="5400000">
                <a:off x="5487621" y="5718237"/>
                <a:ext cx="1065945" cy="1588"/>
              </a:xfrm>
              <a:prstGeom prst="line">
                <a:avLst/>
              </a:prstGeom>
              <a:ln w="25400" cap="flat" cmpd="sng" algn="ctr">
                <a:solidFill>
                  <a:schemeClr val="accent6"/>
                </a:solidFill>
                <a:prstDash val="solid"/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100"/>
            <p:cNvGrpSpPr>
              <a:grpSpLocks/>
            </p:cNvGrpSpPr>
            <p:nvPr/>
          </p:nvGrpSpPr>
          <p:grpSpPr bwMode="auto">
            <a:xfrm>
              <a:off x="760412" y="4195465"/>
              <a:ext cx="1908176" cy="2058194"/>
              <a:chOff x="760412" y="4195465"/>
              <a:chExt cx="1908176" cy="2058194"/>
            </a:xfrm>
          </p:grpSpPr>
          <p:sp>
            <p:nvSpPr>
              <p:cNvPr id="56" name="Oval 55"/>
              <p:cNvSpPr/>
              <p:nvPr/>
            </p:nvSpPr>
            <p:spPr>
              <a:xfrm>
                <a:off x="760413" y="4196251"/>
                <a:ext cx="533400" cy="532973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57" name="Straight Connector 56"/>
              <p:cNvCxnSpPr/>
              <p:nvPr/>
            </p:nvCxnSpPr>
            <p:spPr>
              <a:xfrm rot="5400000" flipV="1">
                <a:off x="624834" y="5131503"/>
                <a:ext cx="841069" cy="36512"/>
              </a:xfrm>
              <a:prstGeom prst="line">
                <a:avLst/>
              </a:prstGeom>
              <a:noFill/>
              <a:ln w="25400" cap="flat" cmpd="sng" algn="ctr">
                <a:solidFill>
                  <a:srgbClr val="F79646"/>
                </a:solidFill>
                <a:prstDash val="solid"/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0800000" flipH="1" flipV="1">
                <a:off x="1065213" y="5566753"/>
                <a:ext cx="685800" cy="228417"/>
              </a:xfrm>
              <a:prstGeom prst="line">
                <a:avLst/>
              </a:prstGeom>
              <a:ln w="25400" cap="flat" cmpd="sng" algn="ctr">
                <a:solidFill>
                  <a:schemeClr val="accent6"/>
                </a:solidFill>
                <a:prstDash val="solid"/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989013" y="4881503"/>
                <a:ext cx="457200" cy="152278"/>
              </a:xfrm>
              <a:prstGeom prst="line">
                <a:avLst/>
              </a:prstGeom>
              <a:noFill/>
              <a:ln w="25400" cap="flat" cmpd="sng" algn="ctr">
                <a:solidFill>
                  <a:srgbClr val="F79646"/>
                </a:solidFill>
                <a:prstDash val="solid"/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1446304" y="4805272"/>
                <a:ext cx="228417" cy="228600"/>
              </a:xfrm>
              <a:prstGeom prst="line">
                <a:avLst/>
              </a:prstGeom>
              <a:ln w="25400" cap="flat" cmpd="sng" algn="ctr">
                <a:solidFill>
                  <a:schemeClr val="accent6"/>
                </a:solidFill>
                <a:prstDash val="solid"/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989013" y="4881503"/>
                <a:ext cx="533400" cy="1770"/>
              </a:xfrm>
              <a:prstGeom prst="line">
                <a:avLst/>
              </a:prstGeom>
              <a:noFill/>
              <a:ln w="25400" cap="flat" cmpd="sng" algn="ctr">
                <a:solidFill>
                  <a:srgbClr val="F79646"/>
                </a:solidFill>
                <a:prstDash val="solid"/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rot="16200000">
                <a:off x="1522504" y="4652994"/>
                <a:ext cx="228417" cy="228600"/>
              </a:xfrm>
              <a:prstGeom prst="line">
                <a:avLst/>
              </a:prstGeom>
              <a:ln w="25400" cap="flat" cmpd="sng" algn="ctr">
                <a:solidFill>
                  <a:schemeClr val="accent6"/>
                </a:solidFill>
                <a:prstDash val="solid"/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rot="16200000" flipH="1">
                <a:off x="1522505" y="6023678"/>
                <a:ext cx="458604" cy="1587"/>
              </a:xfrm>
              <a:prstGeom prst="line">
                <a:avLst/>
              </a:prstGeom>
              <a:ln w="25400" cap="flat" cmpd="sng" algn="ctr">
                <a:solidFill>
                  <a:schemeClr val="accent6"/>
                </a:solidFill>
                <a:prstDash val="solid"/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rot="5400000">
                <a:off x="1067228" y="5719214"/>
                <a:ext cx="1065945" cy="3175"/>
              </a:xfrm>
              <a:prstGeom prst="line">
                <a:avLst/>
              </a:prstGeom>
              <a:ln w="25400" cap="flat" cmpd="sng" algn="ctr">
                <a:solidFill>
                  <a:schemeClr val="accent6"/>
                </a:solidFill>
                <a:prstDash val="solid"/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Rectangle 75"/>
              <p:cNvSpPr/>
              <p:nvPr/>
            </p:nvSpPr>
            <p:spPr>
              <a:xfrm>
                <a:off x="1371600" y="5109919"/>
                <a:ext cx="1296988" cy="761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77" name="Straight Connector 76"/>
              <p:cNvCxnSpPr/>
              <p:nvPr/>
            </p:nvCxnSpPr>
            <p:spPr>
              <a:xfrm rot="5400000">
                <a:off x="1829930" y="5718328"/>
                <a:ext cx="1067716" cy="3175"/>
              </a:xfrm>
              <a:prstGeom prst="line">
                <a:avLst/>
              </a:prstGeom>
              <a:ln w="25400" cap="flat" cmpd="sng" algn="ctr">
                <a:solidFill>
                  <a:schemeClr val="accent6"/>
                </a:solidFill>
                <a:prstDash val="solid"/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Group 98"/>
          <p:cNvGrpSpPr>
            <a:grpSpLocks/>
          </p:cNvGrpSpPr>
          <p:nvPr/>
        </p:nvGrpSpPr>
        <p:grpSpPr bwMode="auto">
          <a:xfrm>
            <a:off x="1752600" y="4114800"/>
            <a:ext cx="914400" cy="685800"/>
            <a:chOff x="1752600" y="4347865"/>
            <a:chExt cx="914400" cy="685800"/>
          </a:xfrm>
        </p:grpSpPr>
        <p:sp>
          <p:nvSpPr>
            <p:cNvPr id="78" name="Rectangle 77"/>
            <p:cNvSpPr/>
            <p:nvPr/>
          </p:nvSpPr>
          <p:spPr>
            <a:xfrm>
              <a:off x="2209800" y="4347865"/>
              <a:ext cx="228600" cy="45720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1752600" y="4957465"/>
              <a:ext cx="304800" cy="7620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2133600" y="4881265"/>
              <a:ext cx="533400" cy="15240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" name="Trapezoid 81"/>
            <p:cNvSpPr/>
            <p:nvPr/>
          </p:nvSpPr>
          <p:spPr>
            <a:xfrm rot="5400000">
              <a:off x="2381250" y="4481215"/>
              <a:ext cx="323850" cy="209550"/>
            </a:xfrm>
            <a:prstGeom prst="trapezoid">
              <a:avLst>
                <a:gd name="adj" fmla="val 25000"/>
              </a:avLst>
            </a:prstGeom>
          </p:spPr>
          <p:style>
            <a:lnRef idx="2">
              <a:schemeClr val="accent2"/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2" name="Group 97"/>
          <p:cNvGrpSpPr>
            <a:grpSpLocks/>
          </p:cNvGrpSpPr>
          <p:nvPr/>
        </p:nvGrpSpPr>
        <p:grpSpPr bwMode="auto">
          <a:xfrm>
            <a:off x="5791200" y="4114800"/>
            <a:ext cx="914400" cy="685800"/>
            <a:chOff x="5791200" y="4347865"/>
            <a:chExt cx="914400" cy="685800"/>
          </a:xfrm>
        </p:grpSpPr>
        <p:sp>
          <p:nvSpPr>
            <p:cNvPr id="83" name="Rectangle 82"/>
            <p:cNvSpPr/>
            <p:nvPr/>
          </p:nvSpPr>
          <p:spPr>
            <a:xfrm>
              <a:off x="6019800" y="4347865"/>
              <a:ext cx="228600" cy="45720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6400800" y="4957465"/>
              <a:ext cx="304800" cy="7620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5791200" y="4881265"/>
              <a:ext cx="533400" cy="15240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6" name="Trapezoid 85"/>
            <p:cNvSpPr/>
            <p:nvPr/>
          </p:nvSpPr>
          <p:spPr>
            <a:xfrm rot="16200000">
              <a:off x="5743575" y="4490740"/>
              <a:ext cx="314325" cy="200025"/>
            </a:xfrm>
            <a:prstGeom prst="trapezoid">
              <a:avLst>
                <a:gd name="adj" fmla="val 25000"/>
              </a:avLst>
            </a:prstGeom>
          </p:spPr>
          <p:style>
            <a:lnRef idx="2">
              <a:schemeClr val="accent2"/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4" name="Group 99"/>
          <p:cNvGrpSpPr>
            <a:grpSpLocks/>
          </p:cNvGrpSpPr>
          <p:nvPr/>
        </p:nvGrpSpPr>
        <p:grpSpPr bwMode="auto">
          <a:xfrm>
            <a:off x="2743200" y="4419600"/>
            <a:ext cx="2971800" cy="533400"/>
            <a:chOff x="2743200" y="4652665"/>
            <a:chExt cx="2971800" cy="533400"/>
          </a:xfrm>
        </p:grpSpPr>
        <p:sp>
          <p:nvSpPr>
            <p:cNvPr id="89" name="Rounded Rectangle 88"/>
            <p:cNvSpPr/>
            <p:nvPr/>
          </p:nvSpPr>
          <p:spPr>
            <a:xfrm>
              <a:off x="3352800" y="4652665"/>
              <a:ext cx="1752600" cy="533400"/>
            </a:xfrm>
            <a:prstGeom prst="roundRect">
              <a:avLst>
                <a:gd name="adj" fmla="val 16667"/>
              </a:avLst>
            </a:prstGeom>
          </p:spPr>
          <p:style>
            <a:lnRef idx="2">
              <a:schemeClr val="accent3"/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2400">
                  <a:solidFill>
                    <a:srgbClr val="FFFFFF"/>
                  </a:solidFill>
                </a:rPr>
                <a:t>Network</a:t>
              </a:r>
            </a:p>
          </p:txBody>
        </p:sp>
        <p:cxnSp>
          <p:nvCxnSpPr>
            <p:cNvPr id="91" name="Straight Arrow Connector 90"/>
            <p:cNvCxnSpPr/>
            <p:nvPr/>
          </p:nvCxnSpPr>
          <p:spPr>
            <a:xfrm rot="10800000">
              <a:off x="2743200" y="4955878"/>
              <a:ext cx="533400" cy="1587"/>
            </a:xfrm>
            <a:prstGeom prst="straightConnector1">
              <a:avLst/>
            </a:prstGeom>
            <a:noFill/>
            <a:ln w="25400" cap="flat" cmpd="sng" algn="ctr">
              <a:solidFill>
                <a:schemeClr val="accent3"/>
              </a:solidFill>
              <a:prstDash val="solid"/>
              <a:headEnd type="none"/>
              <a:tailEnd type="triangl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 flipV="1">
              <a:off x="5181600" y="4952703"/>
              <a:ext cx="533400" cy="3175"/>
            </a:xfrm>
            <a:prstGeom prst="straightConnector1">
              <a:avLst/>
            </a:prstGeom>
            <a:noFill/>
            <a:ln w="25400" cap="flat" cmpd="sng" algn="ctr">
              <a:solidFill>
                <a:schemeClr val="accent3"/>
              </a:solidFill>
              <a:prstDash val="solid"/>
              <a:headEnd type="none"/>
              <a:tailEnd type="triangl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7" name="Straight Arrow Connector 86"/>
          <p:cNvCxnSpPr/>
          <p:nvPr/>
        </p:nvCxnSpPr>
        <p:spPr bwMode="auto">
          <a:xfrm rot="10800000" flipV="1">
            <a:off x="3505200" y="1828799"/>
            <a:ext cx="2362200" cy="1"/>
          </a:xfrm>
          <a:prstGeom prst="straightConnector1">
            <a:avLst/>
          </a:prstGeom>
          <a:noFill/>
          <a:ln w="57150" cap="flat" cmpd="sng" algn="ctr">
            <a:solidFill>
              <a:schemeClr val="accent3"/>
            </a:solidFill>
            <a:prstDash val="solid"/>
            <a:headEnd type="arrow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266700" y="6120366"/>
            <a:ext cx="40767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Computer Supported &lt; Face to Face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495800" y="6080125"/>
            <a:ext cx="41148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Second best – used to overcome time and cost constraints</a:t>
            </a: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5800" y="612036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0620636"/>
      </p:ext>
    </p:extLst>
  </p:cSld>
  <p:clrMapOvr>
    <a:masterClrMapping/>
  </p:clrMapOvr>
  <p:transition advTm="858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88" grpId="0" animBg="1"/>
      <p:bldP spid="90" grpId="0" animBg="1"/>
    </p:bldLst>
  </p:timing>
  <p:extLst mod="1">
    <p:ext uri="{E180D4A7-C9FB-4DFB-919C-405C955672EB}">
      <p14:showEvtLst xmlns:p14="http://schemas.microsoft.com/office/powerpoint/2010/main">
        <p14:playEvt time="524" objId="92"/>
        <p14:stopEvt time="33950" objId="9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4520" y="6095999"/>
            <a:ext cx="6096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defTabSz="914400" eaLnBrk="1" hangingPunct="1"/>
            <a:r>
              <a:rPr lang="en-US" cap="none" dirty="0" smtClean="0"/>
              <a:t>BENEFIT: BEYOND BEING THERE</a:t>
            </a:r>
          </a:p>
        </p:txBody>
      </p:sp>
      <p:grpSp>
        <p:nvGrpSpPr>
          <p:cNvPr id="3" name="Group 95"/>
          <p:cNvGrpSpPr>
            <a:grpSpLocks/>
          </p:cNvGrpSpPr>
          <p:nvPr/>
        </p:nvGrpSpPr>
        <p:grpSpPr bwMode="auto">
          <a:xfrm>
            <a:off x="2057400" y="1371600"/>
            <a:ext cx="4800600" cy="1981200"/>
            <a:chOff x="2057400" y="1371600"/>
            <a:chExt cx="4800600" cy="2209800"/>
          </a:xfrm>
        </p:grpSpPr>
        <p:sp>
          <p:nvSpPr>
            <p:cNvPr id="54" name="Rounded Rectangle 53"/>
            <p:cNvSpPr/>
            <p:nvPr/>
          </p:nvSpPr>
          <p:spPr>
            <a:xfrm>
              <a:off x="2057400" y="1371600"/>
              <a:ext cx="4800600" cy="2209800"/>
            </a:xfrm>
            <a:prstGeom prst="roundRect">
              <a:avLst>
                <a:gd name="adj" fmla="val 1666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360613" y="1447740"/>
              <a:ext cx="533400" cy="532972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 rot="5400000" flipV="1">
              <a:off x="2225033" y="2382991"/>
              <a:ext cx="841070" cy="36512"/>
            </a:xfrm>
            <a:prstGeom prst="line">
              <a:avLst/>
            </a:prstGeom>
            <a:noFill/>
            <a:ln w="25400" cap="flat" cmpd="sng" algn="ctr">
              <a:solidFill>
                <a:srgbClr val="F79646"/>
              </a:solidFill>
              <a:prstDash val="solid"/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10800000" flipH="1" flipV="1">
              <a:off x="2665413" y="2818240"/>
              <a:ext cx="685800" cy="228416"/>
            </a:xfrm>
            <a:prstGeom prst="line">
              <a:avLst/>
            </a:prstGeom>
            <a:ln w="25400" cap="flat" cmpd="sng" algn="ctr">
              <a:solidFill>
                <a:schemeClr val="accent6"/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589213" y="2132989"/>
              <a:ext cx="457200" cy="152278"/>
            </a:xfrm>
            <a:prstGeom prst="line">
              <a:avLst/>
            </a:prstGeom>
            <a:noFill/>
            <a:ln w="25400" cap="flat" cmpd="sng" algn="ctr">
              <a:solidFill>
                <a:srgbClr val="F79646"/>
              </a:solidFill>
              <a:prstDash val="solid"/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>
              <a:off x="3046504" y="2056760"/>
              <a:ext cx="228416" cy="228600"/>
            </a:xfrm>
            <a:prstGeom prst="line">
              <a:avLst/>
            </a:prstGeom>
            <a:ln w="25400" cap="flat" cmpd="sng" algn="ctr">
              <a:solidFill>
                <a:schemeClr val="accent6"/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589213" y="2132989"/>
              <a:ext cx="533400" cy="1771"/>
            </a:xfrm>
            <a:prstGeom prst="line">
              <a:avLst/>
            </a:prstGeom>
            <a:noFill/>
            <a:ln w="25400" cap="flat" cmpd="sng" algn="ctr">
              <a:solidFill>
                <a:srgbClr val="F79646"/>
              </a:solidFill>
              <a:prstDash val="solid"/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>
              <a:off x="3122704" y="1904482"/>
              <a:ext cx="228416" cy="228600"/>
            </a:xfrm>
            <a:prstGeom prst="line">
              <a:avLst/>
            </a:prstGeom>
            <a:ln w="25400" cap="flat" cmpd="sng" algn="ctr">
              <a:solidFill>
                <a:schemeClr val="accent6"/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3123590" y="3276051"/>
              <a:ext cx="456834" cy="1587"/>
            </a:xfrm>
            <a:prstGeom prst="line">
              <a:avLst/>
            </a:prstGeom>
            <a:ln w="25400" cap="flat" cmpd="sng" algn="ctr">
              <a:solidFill>
                <a:schemeClr val="accent6"/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6173788" y="1523878"/>
              <a:ext cx="533400" cy="5329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 rot="5400000">
              <a:off x="5774043" y="2171273"/>
              <a:ext cx="761389" cy="571500"/>
            </a:xfrm>
            <a:prstGeom prst="line">
              <a:avLst/>
            </a:prstGeom>
            <a:noFill/>
            <a:ln w="25400" cap="flat" cmpd="sng" algn="ctr">
              <a:solidFill>
                <a:srgbClr val="F79646"/>
              </a:solidFill>
              <a:prstDash val="solid"/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10800000" flipV="1">
              <a:off x="5183188" y="2820011"/>
              <a:ext cx="685800" cy="228417"/>
            </a:xfrm>
            <a:prstGeom prst="line">
              <a:avLst/>
            </a:prstGeom>
            <a:noFill/>
            <a:ln w="25400" cap="flat" cmpd="sng" algn="ctr">
              <a:solidFill>
                <a:srgbClr val="F79646"/>
              </a:solidFill>
              <a:prstDash val="solid"/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V="1">
              <a:off x="5945371" y="1980591"/>
              <a:ext cx="456834" cy="304800"/>
            </a:xfrm>
            <a:prstGeom prst="line">
              <a:avLst/>
            </a:prstGeom>
            <a:noFill/>
            <a:ln w="25400" cap="flat" cmpd="sng" algn="ctr">
              <a:solidFill>
                <a:srgbClr val="F79646"/>
              </a:solidFill>
              <a:prstDash val="solid"/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V="1">
              <a:off x="5831468" y="1714653"/>
              <a:ext cx="341740" cy="38100"/>
            </a:xfrm>
            <a:prstGeom prst="line">
              <a:avLst/>
            </a:prstGeom>
            <a:noFill/>
            <a:ln w="25400" cap="flat" cmpd="sng" algn="ctr">
              <a:solidFill>
                <a:srgbClr val="F79646"/>
              </a:solidFill>
              <a:prstDash val="solid"/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945188" y="2056851"/>
              <a:ext cx="381000" cy="306326"/>
            </a:xfrm>
            <a:prstGeom prst="line">
              <a:avLst/>
            </a:prstGeom>
            <a:noFill/>
            <a:ln w="25400" cap="flat" cmpd="sng" algn="ctr">
              <a:solidFill>
                <a:srgbClr val="F79646"/>
              </a:solidFill>
              <a:prstDash val="solid"/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5943600" y="1904573"/>
              <a:ext cx="382588" cy="152278"/>
            </a:xfrm>
            <a:prstGeom prst="line">
              <a:avLst/>
            </a:prstGeom>
            <a:noFill/>
            <a:ln w="25400" cap="flat" cmpd="sng" algn="ctr">
              <a:solidFill>
                <a:srgbClr val="F79646"/>
              </a:solidFill>
              <a:prstDash val="solid"/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>
              <a:off x="4840471" y="3162545"/>
              <a:ext cx="456834" cy="228600"/>
            </a:xfrm>
            <a:prstGeom prst="line">
              <a:avLst/>
            </a:prstGeom>
            <a:noFill/>
            <a:ln w="25400" cap="flat" cmpd="sng" algn="ctr">
              <a:solidFill>
                <a:srgbClr val="F79646"/>
              </a:solidFill>
              <a:prstDash val="solid"/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/>
            <p:cNvSpPr/>
            <p:nvPr/>
          </p:nvSpPr>
          <p:spPr>
            <a:xfrm>
              <a:off x="2971800" y="2361407"/>
              <a:ext cx="2592388" cy="7613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>
            <a:xfrm rot="5400000">
              <a:off x="2667428" y="2970702"/>
              <a:ext cx="1065945" cy="3175"/>
            </a:xfrm>
            <a:prstGeom prst="line">
              <a:avLst/>
            </a:prstGeom>
            <a:ln w="25400" cap="flat" cmpd="sng" algn="ctr">
              <a:solidFill>
                <a:schemeClr val="accent6"/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5400000">
              <a:off x="4802523" y="2970610"/>
              <a:ext cx="1067716" cy="1587"/>
            </a:xfrm>
            <a:prstGeom prst="line">
              <a:avLst/>
            </a:prstGeom>
            <a:ln w="25400" cap="flat" cmpd="sng" algn="ctr">
              <a:solidFill>
                <a:schemeClr val="accent6"/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54"/>
          <p:cNvSpPr txBox="1"/>
          <p:nvPr/>
        </p:nvSpPr>
        <p:spPr>
          <a:xfrm>
            <a:off x="2057400" y="914400"/>
            <a:ext cx="48006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2400">
                <a:latin typeface="Century Schoolbook" pitchFamily="18" charset="0"/>
              </a:rPr>
              <a:t>Face-to-face Interaction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2057400" y="3505200"/>
            <a:ext cx="48006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2400">
                <a:latin typeface="Century Schoolbook" pitchFamily="18" charset="0"/>
              </a:rPr>
              <a:t>Computer Supported Interaction</a:t>
            </a:r>
          </a:p>
        </p:txBody>
      </p:sp>
      <p:grpSp>
        <p:nvGrpSpPr>
          <p:cNvPr id="5" name="Group 111"/>
          <p:cNvGrpSpPr>
            <a:grpSpLocks/>
          </p:cNvGrpSpPr>
          <p:nvPr/>
        </p:nvGrpSpPr>
        <p:grpSpPr bwMode="auto">
          <a:xfrm>
            <a:off x="457200" y="3962400"/>
            <a:ext cx="8001000" cy="1981200"/>
            <a:chOff x="457200" y="4114800"/>
            <a:chExt cx="8001000" cy="2209800"/>
          </a:xfrm>
        </p:grpSpPr>
        <p:sp>
          <p:nvSpPr>
            <p:cNvPr id="53" name="Rounded Rectangle 52"/>
            <p:cNvSpPr/>
            <p:nvPr/>
          </p:nvSpPr>
          <p:spPr>
            <a:xfrm>
              <a:off x="457200" y="4114800"/>
              <a:ext cx="8001000" cy="2209800"/>
            </a:xfrm>
            <a:prstGeom prst="roundRect">
              <a:avLst>
                <a:gd name="adj" fmla="val 1666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6" name="Group 110"/>
            <p:cNvGrpSpPr>
              <a:grpSpLocks/>
            </p:cNvGrpSpPr>
            <p:nvPr/>
          </p:nvGrpSpPr>
          <p:grpSpPr bwMode="auto">
            <a:xfrm>
              <a:off x="5791200" y="4271665"/>
              <a:ext cx="2362200" cy="1981200"/>
              <a:chOff x="5791200" y="4271665"/>
              <a:chExt cx="2362200" cy="1981200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7620000" y="4272390"/>
                <a:ext cx="533400" cy="532972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65" name="Straight Connector 64"/>
              <p:cNvCxnSpPr/>
              <p:nvPr/>
            </p:nvCxnSpPr>
            <p:spPr>
              <a:xfrm rot="5400000">
                <a:off x="7220255" y="4919785"/>
                <a:ext cx="761390" cy="571500"/>
              </a:xfrm>
              <a:prstGeom prst="line">
                <a:avLst/>
              </a:prstGeom>
              <a:noFill/>
              <a:ln w="25400" cap="flat" cmpd="sng" algn="ctr">
                <a:solidFill>
                  <a:srgbClr val="F79646"/>
                </a:solidFill>
                <a:prstDash val="solid"/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 rot="10800000" flipV="1">
                <a:off x="6629400" y="5566752"/>
                <a:ext cx="685800" cy="228417"/>
              </a:xfrm>
              <a:prstGeom prst="line">
                <a:avLst/>
              </a:prstGeom>
              <a:noFill/>
              <a:ln w="25400" cap="flat" cmpd="sng" algn="ctr">
                <a:solidFill>
                  <a:srgbClr val="F79646"/>
                </a:solidFill>
                <a:prstDash val="solid"/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rot="16200000" flipV="1">
                <a:off x="7391583" y="4729102"/>
                <a:ext cx="456834" cy="304800"/>
              </a:xfrm>
              <a:prstGeom prst="line">
                <a:avLst/>
              </a:prstGeom>
              <a:noFill/>
              <a:ln w="25400" cap="flat" cmpd="sng" algn="ctr">
                <a:solidFill>
                  <a:srgbClr val="F79646"/>
                </a:solidFill>
                <a:prstDash val="solid"/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rot="16200000" flipV="1">
                <a:off x="7277680" y="4463165"/>
                <a:ext cx="341739" cy="38100"/>
              </a:xfrm>
              <a:prstGeom prst="line">
                <a:avLst/>
              </a:prstGeom>
              <a:noFill/>
              <a:ln w="25400" cap="flat" cmpd="sng" algn="ctr">
                <a:solidFill>
                  <a:srgbClr val="F79646"/>
                </a:solidFill>
                <a:prstDash val="solid"/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7391400" y="4805362"/>
                <a:ext cx="381000" cy="306327"/>
              </a:xfrm>
              <a:prstGeom prst="line">
                <a:avLst/>
              </a:prstGeom>
              <a:noFill/>
              <a:ln w="25400" cap="flat" cmpd="sng" algn="ctr">
                <a:solidFill>
                  <a:srgbClr val="F79646"/>
                </a:solidFill>
                <a:prstDash val="solid"/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flipV="1">
                <a:off x="7391400" y="4653084"/>
                <a:ext cx="381000" cy="152278"/>
              </a:xfrm>
              <a:prstGeom prst="line">
                <a:avLst/>
              </a:prstGeom>
              <a:noFill/>
              <a:ln w="25400" cap="flat" cmpd="sng" algn="ctr">
                <a:solidFill>
                  <a:srgbClr val="F79646"/>
                </a:solidFill>
                <a:prstDash val="solid"/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rot="5400000">
                <a:off x="6287477" y="5910081"/>
                <a:ext cx="456834" cy="227012"/>
              </a:xfrm>
              <a:prstGeom prst="line">
                <a:avLst/>
              </a:prstGeom>
              <a:noFill/>
              <a:ln w="25400" cap="flat" cmpd="sng" algn="ctr">
                <a:solidFill>
                  <a:srgbClr val="F79646"/>
                </a:solidFill>
                <a:prstDash val="solid"/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Rectangle 71"/>
              <p:cNvSpPr/>
              <p:nvPr/>
            </p:nvSpPr>
            <p:spPr>
              <a:xfrm>
                <a:off x="5791200" y="5109918"/>
                <a:ext cx="1296988" cy="761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74" name="Straight Connector 73"/>
              <p:cNvCxnSpPr/>
              <p:nvPr/>
            </p:nvCxnSpPr>
            <p:spPr>
              <a:xfrm rot="5400000">
                <a:off x="6251209" y="5718237"/>
                <a:ext cx="1065945" cy="1587"/>
              </a:xfrm>
              <a:prstGeom prst="line">
                <a:avLst/>
              </a:prstGeom>
              <a:ln w="25400" cap="flat" cmpd="sng" algn="ctr">
                <a:solidFill>
                  <a:schemeClr val="accent6"/>
                </a:solidFill>
                <a:prstDash val="solid"/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rot="5400000">
                <a:off x="5487621" y="5718237"/>
                <a:ext cx="1065945" cy="1588"/>
              </a:xfrm>
              <a:prstGeom prst="line">
                <a:avLst/>
              </a:prstGeom>
              <a:ln w="25400" cap="flat" cmpd="sng" algn="ctr">
                <a:solidFill>
                  <a:schemeClr val="accent6"/>
                </a:solidFill>
                <a:prstDash val="solid"/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100"/>
            <p:cNvGrpSpPr>
              <a:grpSpLocks/>
            </p:cNvGrpSpPr>
            <p:nvPr/>
          </p:nvGrpSpPr>
          <p:grpSpPr bwMode="auto">
            <a:xfrm>
              <a:off x="760412" y="4195465"/>
              <a:ext cx="1908176" cy="2058194"/>
              <a:chOff x="760412" y="4195465"/>
              <a:chExt cx="1908176" cy="2058194"/>
            </a:xfrm>
          </p:grpSpPr>
          <p:sp>
            <p:nvSpPr>
              <p:cNvPr id="56" name="Oval 55"/>
              <p:cNvSpPr/>
              <p:nvPr/>
            </p:nvSpPr>
            <p:spPr>
              <a:xfrm>
                <a:off x="760413" y="4196251"/>
                <a:ext cx="533400" cy="532973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57" name="Straight Connector 56"/>
              <p:cNvCxnSpPr/>
              <p:nvPr/>
            </p:nvCxnSpPr>
            <p:spPr>
              <a:xfrm rot="5400000" flipV="1">
                <a:off x="624834" y="5131503"/>
                <a:ext cx="841069" cy="36512"/>
              </a:xfrm>
              <a:prstGeom prst="line">
                <a:avLst/>
              </a:prstGeom>
              <a:noFill/>
              <a:ln w="25400" cap="flat" cmpd="sng" algn="ctr">
                <a:solidFill>
                  <a:srgbClr val="F79646"/>
                </a:solidFill>
                <a:prstDash val="solid"/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0800000" flipH="1" flipV="1">
                <a:off x="1065213" y="5566753"/>
                <a:ext cx="685800" cy="228417"/>
              </a:xfrm>
              <a:prstGeom prst="line">
                <a:avLst/>
              </a:prstGeom>
              <a:ln w="25400" cap="flat" cmpd="sng" algn="ctr">
                <a:solidFill>
                  <a:schemeClr val="accent6"/>
                </a:solidFill>
                <a:prstDash val="solid"/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989013" y="4881503"/>
                <a:ext cx="457200" cy="152278"/>
              </a:xfrm>
              <a:prstGeom prst="line">
                <a:avLst/>
              </a:prstGeom>
              <a:noFill/>
              <a:ln w="25400" cap="flat" cmpd="sng" algn="ctr">
                <a:solidFill>
                  <a:srgbClr val="F79646"/>
                </a:solidFill>
                <a:prstDash val="solid"/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1446304" y="4805272"/>
                <a:ext cx="228417" cy="228600"/>
              </a:xfrm>
              <a:prstGeom prst="line">
                <a:avLst/>
              </a:prstGeom>
              <a:ln w="25400" cap="flat" cmpd="sng" algn="ctr">
                <a:solidFill>
                  <a:schemeClr val="accent6"/>
                </a:solidFill>
                <a:prstDash val="solid"/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989013" y="4881503"/>
                <a:ext cx="533400" cy="1770"/>
              </a:xfrm>
              <a:prstGeom prst="line">
                <a:avLst/>
              </a:prstGeom>
              <a:noFill/>
              <a:ln w="25400" cap="flat" cmpd="sng" algn="ctr">
                <a:solidFill>
                  <a:srgbClr val="F79646"/>
                </a:solidFill>
                <a:prstDash val="solid"/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rot="16200000">
                <a:off x="1522504" y="4652994"/>
                <a:ext cx="228417" cy="228600"/>
              </a:xfrm>
              <a:prstGeom prst="line">
                <a:avLst/>
              </a:prstGeom>
              <a:ln w="25400" cap="flat" cmpd="sng" algn="ctr">
                <a:solidFill>
                  <a:schemeClr val="accent6"/>
                </a:solidFill>
                <a:prstDash val="solid"/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rot="16200000" flipH="1">
                <a:off x="1522505" y="6023678"/>
                <a:ext cx="458604" cy="1587"/>
              </a:xfrm>
              <a:prstGeom prst="line">
                <a:avLst/>
              </a:prstGeom>
              <a:ln w="25400" cap="flat" cmpd="sng" algn="ctr">
                <a:solidFill>
                  <a:schemeClr val="accent6"/>
                </a:solidFill>
                <a:prstDash val="solid"/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rot="5400000">
                <a:off x="1067228" y="5719214"/>
                <a:ext cx="1065945" cy="3175"/>
              </a:xfrm>
              <a:prstGeom prst="line">
                <a:avLst/>
              </a:prstGeom>
              <a:ln w="25400" cap="flat" cmpd="sng" algn="ctr">
                <a:solidFill>
                  <a:schemeClr val="accent6"/>
                </a:solidFill>
                <a:prstDash val="solid"/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Rectangle 75"/>
              <p:cNvSpPr/>
              <p:nvPr/>
            </p:nvSpPr>
            <p:spPr>
              <a:xfrm>
                <a:off x="1371600" y="5109919"/>
                <a:ext cx="1296988" cy="761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77" name="Straight Connector 76"/>
              <p:cNvCxnSpPr/>
              <p:nvPr/>
            </p:nvCxnSpPr>
            <p:spPr>
              <a:xfrm rot="5400000">
                <a:off x="1829930" y="5718328"/>
                <a:ext cx="1067716" cy="3175"/>
              </a:xfrm>
              <a:prstGeom prst="line">
                <a:avLst/>
              </a:prstGeom>
              <a:ln w="25400" cap="flat" cmpd="sng" algn="ctr">
                <a:solidFill>
                  <a:schemeClr val="accent6"/>
                </a:solidFill>
                <a:prstDash val="solid"/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Group 98"/>
          <p:cNvGrpSpPr>
            <a:grpSpLocks/>
          </p:cNvGrpSpPr>
          <p:nvPr/>
        </p:nvGrpSpPr>
        <p:grpSpPr bwMode="auto">
          <a:xfrm>
            <a:off x="1752600" y="4114800"/>
            <a:ext cx="914400" cy="685800"/>
            <a:chOff x="1752600" y="4347865"/>
            <a:chExt cx="914400" cy="685800"/>
          </a:xfrm>
        </p:grpSpPr>
        <p:sp>
          <p:nvSpPr>
            <p:cNvPr id="78" name="Rectangle 77"/>
            <p:cNvSpPr/>
            <p:nvPr/>
          </p:nvSpPr>
          <p:spPr>
            <a:xfrm>
              <a:off x="2209800" y="4347865"/>
              <a:ext cx="228600" cy="45720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1752600" y="4957465"/>
              <a:ext cx="304800" cy="7620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2133600" y="4881265"/>
              <a:ext cx="533400" cy="15240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" name="Trapezoid 81"/>
            <p:cNvSpPr/>
            <p:nvPr/>
          </p:nvSpPr>
          <p:spPr>
            <a:xfrm rot="5400000">
              <a:off x="2381250" y="4481215"/>
              <a:ext cx="323850" cy="209550"/>
            </a:xfrm>
            <a:prstGeom prst="trapezoid">
              <a:avLst>
                <a:gd name="adj" fmla="val 25000"/>
              </a:avLst>
            </a:prstGeom>
          </p:spPr>
          <p:style>
            <a:lnRef idx="2">
              <a:schemeClr val="accent2"/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2" name="Group 97"/>
          <p:cNvGrpSpPr>
            <a:grpSpLocks/>
          </p:cNvGrpSpPr>
          <p:nvPr/>
        </p:nvGrpSpPr>
        <p:grpSpPr bwMode="auto">
          <a:xfrm>
            <a:off x="5791200" y="4114800"/>
            <a:ext cx="914400" cy="685800"/>
            <a:chOff x="5791200" y="4347865"/>
            <a:chExt cx="914400" cy="685800"/>
          </a:xfrm>
        </p:grpSpPr>
        <p:sp>
          <p:nvSpPr>
            <p:cNvPr id="83" name="Rectangle 82"/>
            <p:cNvSpPr/>
            <p:nvPr/>
          </p:nvSpPr>
          <p:spPr>
            <a:xfrm>
              <a:off x="6019800" y="4347865"/>
              <a:ext cx="228600" cy="45720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6400800" y="4957465"/>
              <a:ext cx="304800" cy="7620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5791200" y="4881265"/>
              <a:ext cx="533400" cy="15240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6" name="Trapezoid 85"/>
            <p:cNvSpPr/>
            <p:nvPr/>
          </p:nvSpPr>
          <p:spPr>
            <a:xfrm rot="16200000">
              <a:off x="5743575" y="4490740"/>
              <a:ext cx="314325" cy="200025"/>
            </a:xfrm>
            <a:prstGeom prst="trapezoid">
              <a:avLst>
                <a:gd name="adj" fmla="val 25000"/>
              </a:avLst>
            </a:prstGeom>
          </p:spPr>
          <p:style>
            <a:lnRef idx="2">
              <a:schemeClr val="accent2"/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4" name="Group 99"/>
          <p:cNvGrpSpPr>
            <a:grpSpLocks/>
          </p:cNvGrpSpPr>
          <p:nvPr/>
        </p:nvGrpSpPr>
        <p:grpSpPr bwMode="auto">
          <a:xfrm>
            <a:off x="2743200" y="4419600"/>
            <a:ext cx="2971800" cy="533400"/>
            <a:chOff x="2743200" y="4652665"/>
            <a:chExt cx="2971800" cy="533400"/>
          </a:xfrm>
        </p:grpSpPr>
        <p:sp>
          <p:nvSpPr>
            <p:cNvPr id="89" name="Rounded Rectangle 88"/>
            <p:cNvSpPr/>
            <p:nvPr/>
          </p:nvSpPr>
          <p:spPr>
            <a:xfrm>
              <a:off x="3352800" y="4652665"/>
              <a:ext cx="1752600" cy="533400"/>
            </a:xfrm>
            <a:prstGeom prst="roundRect">
              <a:avLst>
                <a:gd name="adj" fmla="val 16667"/>
              </a:avLst>
            </a:prstGeom>
          </p:spPr>
          <p:style>
            <a:lnRef idx="2">
              <a:schemeClr val="accent3"/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2400">
                  <a:solidFill>
                    <a:srgbClr val="FFFFFF"/>
                  </a:solidFill>
                </a:rPr>
                <a:t>Network</a:t>
              </a:r>
            </a:p>
          </p:txBody>
        </p:sp>
        <p:cxnSp>
          <p:nvCxnSpPr>
            <p:cNvPr id="91" name="Straight Arrow Connector 90"/>
            <p:cNvCxnSpPr/>
            <p:nvPr/>
          </p:nvCxnSpPr>
          <p:spPr>
            <a:xfrm rot="10800000">
              <a:off x="2743200" y="4955878"/>
              <a:ext cx="533400" cy="1587"/>
            </a:xfrm>
            <a:prstGeom prst="straightConnector1">
              <a:avLst/>
            </a:prstGeom>
            <a:noFill/>
            <a:ln w="76200" cap="flat" cmpd="sng" algn="ctr">
              <a:solidFill>
                <a:schemeClr val="accent3"/>
              </a:solidFill>
              <a:prstDash val="solid"/>
              <a:headEnd type="none"/>
              <a:tailEnd type="triangl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 flipV="1">
              <a:off x="5181600" y="4952703"/>
              <a:ext cx="533400" cy="3175"/>
            </a:xfrm>
            <a:prstGeom prst="straightConnector1">
              <a:avLst/>
            </a:prstGeom>
            <a:noFill/>
            <a:ln w="76200" cap="flat" cmpd="sng" algn="ctr">
              <a:solidFill>
                <a:schemeClr val="accent3"/>
              </a:solidFill>
              <a:prstDash val="solid"/>
              <a:headEnd type="none"/>
              <a:tailEnd type="triangl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8" name="Straight Arrow Connector 87"/>
          <p:cNvCxnSpPr/>
          <p:nvPr/>
        </p:nvCxnSpPr>
        <p:spPr bwMode="auto">
          <a:xfrm rot="10800000" flipV="1">
            <a:off x="3505200" y="1828799"/>
            <a:ext cx="2362200" cy="1"/>
          </a:xfrm>
          <a:prstGeom prst="straightConnector1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headEnd type="arrow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7162800" y="15240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Hollan</a:t>
            </a:r>
            <a:r>
              <a:rPr lang="en-US" dirty="0" smtClean="0"/>
              <a:t> &amp; </a:t>
            </a:r>
            <a:r>
              <a:rPr lang="en-US" dirty="0" err="1" smtClean="0"/>
              <a:t>Stornetta</a:t>
            </a:r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>
            <a:off x="448120" y="6211370"/>
            <a:ext cx="4114800" cy="4942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Computer Supported &gt; Face to Face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4668012" y="6195440"/>
            <a:ext cx="4114800" cy="6625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Use it even when face to face option </a:t>
            </a:r>
            <a:r>
              <a:rPr lang="en-US" dirty="0" smtClean="0"/>
              <a:t>available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7187575"/>
      </p:ext>
    </p:extLst>
  </p:cSld>
  <p:clrMapOvr>
    <a:masterClrMapping/>
  </p:clrMapOvr>
  <p:transition advTm="1285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87" grpId="0" animBg="1"/>
      <p:bldP spid="92" grpId="0" animBg="1"/>
    </p:bldLst>
  </p:timing>
  <p:extLst mod="1">
    <p:ext uri="{3A86A75C-4F4B-4683-9AE1-C65F6400EC91}">
      <p14:laserTraceLst xmlns:p14="http://schemas.microsoft.com/office/powerpoint/2010/main">
        <p14:tracePtLst>
          <p14:tracePt t="38377" x="8894763" y="2000250"/>
          <p14:tracePt t="38389" x="8894763" y="1990725"/>
          <p14:tracePt t="38613" x="8902700" y="1982788"/>
          <p14:tracePt t="38625" x="8920163" y="1973263"/>
          <p14:tracePt t="38645" x="8991600" y="1946275"/>
          <p14:tracePt t="38656" x="9001125" y="1938338"/>
          <p14:tracePt t="38676" x="9055100" y="1911350"/>
          <p14:tracePt t="38688" x="9082088" y="1901825"/>
          <p14:tracePt t="38708" x="9134475" y="1866900"/>
          <p14:tracePt t="38719" x="9134475" y="1847850"/>
          <p14:tracePt t="38738" x="9134475" y="1803400"/>
          <p14:tracePt t="38751" x="9134475" y="1785938"/>
          <p14:tracePt t="38770" x="9134475" y="1714500"/>
          <p14:tracePt t="38783" x="9134475" y="1687513"/>
          <p14:tracePt t="38802" x="9134475" y="1633538"/>
          <p14:tracePt t="38815" x="9134475" y="1616075"/>
          <p14:tracePt t="38834" x="9134475" y="1544638"/>
          <p14:tracePt t="38846" x="9134475" y="1517650"/>
          <p14:tracePt t="38865" x="9134475" y="1303338"/>
          <p14:tracePt t="38877" x="9134475" y="1116013"/>
          <p14:tracePt t="38897" x="9134475" y="696913"/>
          <p14:tracePt t="38910" x="9134475" y="679450"/>
          <p14:tracePt t="38971" x="9099550" y="660400"/>
          <p14:tracePt t="38989" x="8929688" y="633413"/>
          <p14:tracePt t="39001" x="8831263" y="633413"/>
          <p14:tracePt t="39021" x="8555038" y="652463"/>
          <p14:tracePt t="39032" x="8456613" y="669925"/>
          <p14:tracePt t="39051" x="8224838" y="704850"/>
          <p14:tracePt t="39070" x="8010525" y="731838"/>
          <p14:tracePt t="39081" x="7947025" y="731838"/>
          <p14:tracePt t="39101" x="7724775" y="750888"/>
          <p14:tracePt t="39113" x="7643813" y="750888"/>
          <p14:tracePt t="39131" x="7429500" y="776288"/>
          <p14:tracePt t="39144" x="7402513" y="785813"/>
          <p14:tracePt t="39164" x="7224713" y="847725"/>
          <p14:tracePt t="39177" x="7170738" y="874713"/>
          <p14:tracePt t="39196" x="7108825" y="928688"/>
          <p14:tracePt t="39222" x="7027863" y="1036638"/>
          <p14:tracePt t="39249" x="7010400" y="1116013"/>
          <p14:tracePt t="39262" x="6991350" y="1169988"/>
          <p14:tracePt t="39273" x="6983413" y="1250950"/>
          <p14:tracePt t="39285" x="6973888" y="1312863"/>
          <p14:tracePt t="39306" x="6946900" y="1428750"/>
          <p14:tracePt t="39318" x="6946900" y="1465263"/>
          <p14:tracePt t="39337" x="6946900" y="1571625"/>
          <p14:tracePt t="39349" x="6946900" y="1652588"/>
          <p14:tracePt t="39368" x="6973888" y="1768475"/>
          <p14:tracePt t="39381" x="6983413" y="1822450"/>
          <p14:tracePt t="39400" x="7037388" y="1982788"/>
          <p14:tracePt t="39415" x="7072313" y="2044700"/>
          <p14:tracePt t="39430" x="7153275" y="2160588"/>
          <p14:tracePt t="39444" x="7180263" y="2187575"/>
          <p14:tracePt t="39461" x="7232650" y="2286000"/>
          <p14:tracePt t="39480" x="7304088" y="2366963"/>
          <p14:tracePt t="39494" x="7331075" y="2393950"/>
          <p14:tracePt t="39511" x="7394575" y="2455863"/>
          <p14:tracePt t="39528" x="7466013" y="2490788"/>
          <p14:tracePt t="39544" x="7653338" y="2589213"/>
          <p14:tracePt t="39561" x="7697788" y="2608263"/>
          <p14:tracePt t="39578" x="7769225" y="2625725"/>
          <p14:tracePt t="39595" x="7796213" y="2633663"/>
          <p14:tracePt t="39611" x="7885113" y="2643188"/>
          <p14:tracePt t="39628" x="7902575" y="2652713"/>
          <p14:tracePt t="39645" x="7939088" y="2652713"/>
          <p14:tracePt t="39661" x="7983538" y="2652713"/>
          <p14:tracePt t="39678" x="8045450" y="2633663"/>
          <p14:tracePt t="39695" x="8081963" y="2616200"/>
          <p14:tracePt t="39713" x="8188325" y="2581275"/>
          <p14:tracePt t="39730" x="8232775" y="2554288"/>
          <p14:tracePt t="39745" x="8269288" y="2536825"/>
          <p14:tracePt t="39763" x="8296275" y="2500313"/>
          <p14:tracePt t="39779" x="8340725" y="2446338"/>
          <p14:tracePt t="39795" x="8394700" y="2339975"/>
          <p14:tracePt t="39812" x="8429625" y="2276475"/>
          <p14:tracePt t="39829" x="8439150" y="2205038"/>
          <p14:tracePt t="39845" x="8439150" y="2179638"/>
          <p14:tracePt t="39862" x="8429625" y="2071688"/>
          <p14:tracePt t="39879" x="8420100" y="2027238"/>
          <p14:tracePt t="39896" x="8420100" y="2009775"/>
          <p14:tracePt t="39912" x="8420100" y="1982788"/>
          <p14:tracePt t="39929" x="8420100" y="1965325"/>
          <p14:tracePt t="39946" x="8412163" y="1893888"/>
          <p14:tracePt t="39963" x="8375650" y="1822450"/>
          <p14:tracePt t="39983" x="8331200" y="1768475"/>
          <p14:tracePt t="40008" x="8313738" y="1751013"/>
          <p14:tracePt t="40035" x="8277225" y="1724025"/>
          <p14:tracePt t="40048" x="8259763" y="1714500"/>
          <p14:tracePt t="40060" x="8224838" y="1704975"/>
          <p14:tracePt t="40072" x="8205788" y="1704975"/>
          <p14:tracePt t="40092" x="8126413" y="1697038"/>
          <p14:tracePt t="40104" x="8054975" y="1687513"/>
          <p14:tracePt t="40123" x="7956550" y="1687513"/>
          <p14:tracePt t="40135" x="7912100" y="1679575"/>
          <p14:tracePt t="40154" x="7848600" y="1679575"/>
          <p14:tracePt t="40167" x="7804150" y="1679575"/>
          <p14:tracePt t="40185" x="7715250" y="1697038"/>
          <p14:tracePt t="40197" x="7688263" y="1704975"/>
          <p14:tracePt t="40217" x="7599363" y="1731963"/>
          <p14:tracePt t="40230" x="7572375" y="1751013"/>
          <p14:tracePt t="40249" x="7483475" y="1776413"/>
          <p14:tracePt t="40264" x="7446963" y="1795463"/>
          <p14:tracePt t="40281" x="7348538" y="1822450"/>
          <p14:tracePt t="40297" x="7323138" y="1839913"/>
          <p14:tracePt t="40314" x="7242175" y="1866900"/>
          <p14:tracePt t="40343" x="7224713" y="1884363"/>
          <p14:tracePt t="40354" x="7205663" y="1901825"/>
          <p14:tracePt t="40373" x="7205663" y="1911350"/>
          <p14:tracePt t="40385" x="7205663" y="1938338"/>
          <p14:tracePt t="40404" x="7205663" y="1982788"/>
          <p14:tracePt t="40424" x="7215188" y="2054225"/>
          <p14:tracePt t="40436" x="7224713" y="2071688"/>
          <p14:tracePt t="40448" x="7242175" y="2089150"/>
          <p14:tracePt t="40467" x="7277100" y="2160588"/>
          <p14:tracePt t="40486" x="7348538" y="2232025"/>
          <p14:tracePt t="40499" x="7402513" y="2276475"/>
          <p14:tracePt t="40518" x="7466013" y="2322513"/>
          <p14:tracePt t="40531" x="7491413" y="2347913"/>
          <p14:tracePt t="40548" x="7518400" y="2357438"/>
          <p14:tracePt t="40565" x="7589838" y="2401888"/>
          <p14:tracePt t="40581" x="7643813" y="2419350"/>
          <p14:tracePt t="40598" x="7742238" y="2438400"/>
          <p14:tracePt t="40615" x="7769225" y="2438400"/>
          <p14:tracePt t="40631" x="7796213" y="2438400"/>
          <p14:tracePt t="40648" x="7831138" y="2446338"/>
          <p14:tracePt t="40665" x="7894638" y="2446338"/>
          <p14:tracePt t="40684" x="7929563" y="2446338"/>
          <p14:tracePt t="40698" x="8018463" y="2438400"/>
          <p14:tracePt t="40715" x="8037513" y="2428875"/>
          <p14:tracePt t="40732" x="8089900" y="2401888"/>
          <p14:tracePt t="40749" x="8116888" y="2393950"/>
          <p14:tracePt t="40766" x="8197850" y="2339975"/>
          <p14:tracePt t="40782" x="8215313" y="2322513"/>
          <p14:tracePt t="40799" x="8242300" y="2303463"/>
          <p14:tracePt t="40824" x="8259763" y="2268538"/>
          <p14:tracePt t="40836" x="8259763" y="2251075"/>
          <p14:tracePt t="40849" x="8269288" y="2214563"/>
          <p14:tracePt t="40866" x="8269288" y="2187575"/>
          <p14:tracePt t="40882" x="8269288" y="2125663"/>
          <p14:tracePt t="40899" x="8269288" y="2098675"/>
          <p14:tracePt t="40916" x="8269288" y="2089150"/>
          <p14:tracePt t="40936" x="8259763" y="2071688"/>
          <p14:tracePt t="40956" x="8242300" y="2036763"/>
          <p14:tracePt t="40968" x="8224838" y="2027238"/>
          <p14:tracePt t="40987" x="8180388" y="1973263"/>
          <p14:tracePt t="41000" x="8161338" y="1965325"/>
          <p14:tracePt t="41019" x="8108950" y="1919288"/>
          <p14:tracePt t="41052" x="8072438" y="1893888"/>
          <p14:tracePt t="41064" x="8062913" y="1893888"/>
          <p14:tracePt t="41096" x="8045450" y="1893888"/>
          <p14:tracePt t="41114" x="8018463" y="1893888"/>
          <p14:tracePt t="41146" x="7983538" y="1893888"/>
          <p14:tracePt t="41172" x="7966075" y="1893888"/>
          <p14:tracePt t="41192" x="7947025" y="1893888"/>
          <p14:tracePt t="41204" x="7939088" y="1893888"/>
          <p14:tracePt t="41225" x="7920038" y="1901825"/>
          <p14:tracePt t="41255" x="7902575" y="1901825"/>
          <p14:tracePt t="41352" x="7885113" y="1901825"/>
          <p14:tracePt t="41570" x="7956550" y="1928813"/>
          <p14:tracePt t="41582" x="8027988" y="1955800"/>
          <p14:tracePt t="41645" x="8018463" y="1955800"/>
          <p14:tracePt t="41710" x="8045450" y="1955800"/>
          <p14:tracePt t="41722" x="8108950" y="1965325"/>
          <p14:tracePt t="41742" x="8215313" y="1973263"/>
          <p14:tracePt t="41902" x="8232775" y="1982788"/>
          <p14:tracePt t="41958" x="8242300" y="1982788"/>
          <p14:tracePt t="42011" x="8277225" y="1982788"/>
          <p14:tracePt t="42023" x="8331200" y="1982788"/>
          <p14:tracePt t="42042" x="8420100" y="1990725"/>
          <p14:tracePt t="42069" x="8429625" y="1990725"/>
          <p14:tracePt t="42133" x="8439150" y="1990725"/>
          <p14:tracePt t="42152" x="8483600" y="1990725"/>
          <p14:tracePt t="42164" x="8501063" y="2000250"/>
          <p14:tracePt t="42185" x="8510588" y="2000250"/>
          <p14:tracePt t="42195" x="8518525" y="2000250"/>
          <p14:tracePt t="42278" x="8528050" y="2000250"/>
          <p14:tracePt t="42310" x="8555038" y="2000250"/>
          <p14:tracePt t="42340" x="8582025" y="2000250"/>
          <p14:tracePt t="42353" x="8599488" y="2000250"/>
          <p14:tracePt t="42419" x="8609013" y="2000250"/>
        </p14:tracePtLst>
      </p14:laserTraceLst>
    </p:ext>
    <p:ext uri="{E180D4A7-C9FB-4DFB-919C-405C955672EB}">
      <p14:showEvtLst xmlns:p14="http://schemas.microsoft.com/office/powerpoint/2010/main">
        <p14:playEvt time="625" objId="94"/>
        <p14:stopEvt time="18973" objId="94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defTabSz="914400" eaLnBrk="1" hangingPunct="1"/>
            <a:r>
              <a:rPr lang="en-US" cap="none" smtClean="0"/>
              <a:t>MEETING VIDEO BROWSING</a:t>
            </a:r>
          </a:p>
        </p:txBody>
      </p:sp>
      <p:pic>
        <p:nvPicPr>
          <p:cNvPr id="102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3207" y="1293417"/>
            <a:ext cx="3659095" cy="503184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scene3d>
            <a:camera prst="perspectiveRight"/>
            <a:lightRig rig="threePt" dir="t"/>
          </a:scene3d>
        </p:spPr>
      </p:pic>
      <p:sp>
        <p:nvSpPr>
          <p:cNvPr id="5" name="TextBox 4"/>
          <p:cNvSpPr txBox="1"/>
          <p:nvPr/>
        </p:nvSpPr>
        <p:spPr>
          <a:xfrm>
            <a:off x="4191000" y="1066800"/>
            <a:ext cx="4267200" cy="8302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</a:rPr>
              <a:t>Basic Video Controls: </a:t>
            </a:r>
            <a:endParaRPr lang="en-US">
              <a:solidFill>
                <a:srgbClr val="000000"/>
              </a:solidFill>
            </a:endParaRPr>
          </a:p>
          <a:p>
            <a:pPr algn="ctr"/>
            <a:r>
              <a:rPr lang="en-US" sz="2400">
                <a:solidFill>
                  <a:srgbClr val="000000"/>
                </a:solidFill>
              </a:rPr>
              <a:t>Play, Pause, etc.</a:t>
            </a:r>
          </a:p>
        </p:txBody>
      </p:sp>
      <p:cxnSp>
        <p:nvCxnSpPr>
          <p:cNvPr id="7" name="Straight Arrow Connector 6"/>
          <p:cNvCxnSpPr>
            <a:stCxn id="5" idx="1"/>
            <a:endCxn id="26" idx="0"/>
          </p:cNvCxnSpPr>
          <p:nvPr/>
        </p:nvCxnSpPr>
        <p:spPr>
          <a:xfrm rot="10800000" flipV="1">
            <a:off x="647700" y="1482725"/>
            <a:ext cx="3543300" cy="3013075"/>
          </a:xfrm>
          <a:prstGeom prst="straightConnector1">
            <a:avLst/>
          </a:prstGeom>
          <a:noFill/>
          <a:ln w="25400" cap="flat" cmpd="sng" algn="ctr">
            <a:solidFill>
              <a:srgbClr val="4F81BD">
                <a:shade val="70000"/>
                <a:satMod val="150000"/>
              </a:srgbClr>
            </a:solidFill>
            <a:prstDash val="soli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191908" y="2209196"/>
            <a:ext cx="4267755" cy="46296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</a:rPr>
              <a:t>Beyond Being There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191000" y="2819400"/>
            <a:ext cx="4267200" cy="38004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2400">
                <a:latin typeface="Century Schoolbook" pitchFamily="18" charset="0"/>
              </a:rPr>
              <a:t>Video Processing</a:t>
            </a:r>
            <a:endParaRPr lang="en-US">
              <a:latin typeface="Century Schoolbook" pitchFamily="18" charset="0"/>
            </a:endParaRP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</a:pPr>
            <a:r>
              <a:rPr lang="en-US" sz="2400">
                <a:latin typeface="Century Schoolbook" pitchFamily="18" charset="0"/>
              </a:rPr>
              <a:t>Bookmark Video</a:t>
            </a: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</a:pPr>
            <a:r>
              <a:rPr lang="en-US" sz="2400">
                <a:latin typeface="Century Schoolbook" pitchFamily="18" charset="0"/>
              </a:rPr>
              <a:t>Pause Removal</a:t>
            </a: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</a:pPr>
            <a:r>
              <a:rPr lang="en-US" sz="2400">
                <a:latin typeface="Century Schoolbook" pitchFamily="18" charset="0"/>
              </a:rPr>
              <a:t>Time Compress Without Changing Pitch</a:t>
            </a: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</a:pPr>
            <a:r>
              <a:rPr lang="en-US" sz="2400">
                <a:latin typeface="Century Schoolbook" pitchFamily="18" charset="0"/>
              </a:rPr>
              <a:t>Automatic TOC Generation</a:t>
            </a: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</a:pPr>
            <a:r>
              <a:rPr lang="en-US" sz="2400">
                <a:latin typeface="Century Schoolbook" pitchFamily="18" charset="0"/>
              </a:rPr>
              <a:t>Automatic Slide Summaries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rot="10800000" flipV="1">
            <a:off x="1752600" y="4038600"/>
            <a:ext cx="2438400" cy="927100"/>
          </a:xfrm>
          <a:prstGeom prst="straightConnector1">
            <a:avLst/>
          </a:prstGeom>
          <a:noFill/>
          <a:ln w="25400" cap="flat" cmpd="sng" algn="ctr">
            <a:solidFill>
              <a:srgbClr val="4F81BD">
                <a:shade val="70000"/>
                <a:satMod val="150000"/>
              </a:srgbClr>
            </a:solidFill>
            <a:prstDash val="soli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304800" y="4495800"/>
            <a:ext cx="685800" cy="381000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57200" y="4876800"/>
            <a:ext cx="1524000" cy="609600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rot="10800000" flipV="1">
            <a:off x="3059113" y="4419600"/>
            <a:ext cx="1154112" cy="350838"/>
          </a:xfrm>
          <a:prstGeom prst="straightConnector1">
            <a:avLst/>
          </a:prstGeom>
          <a:noFill/>
          <a:ln w="25400" cap="flat" cmpd="sng" algn="ctr">
            <a:solidFill>
              <a:srgbClr val="4F81BD">
                <a:shade val="70000"/>
                <a:satMod val="150000"/>
              </a:srgbClr>
            </a:solidFill>
            <a:prstDash val="soli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1752600" y="4648200"/>
            <a:ext cx="1524000" cy="838200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228600" y="4114800"/>
            <a:ext cx="3810000" cy="685800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35" name="Straight Arrow Connector 34"/>
          <p:cNvCxnSpPr>
            <a:endCxn id="36" idx="0"/>
          </p:cNvCxnSpPr>
          <p:nvPr/>
        </p:nvCxnSpPr>
        <p:spPr>
          <a:xfrm rot="10800000" flipV="1">
            <a:off x="2133600" y="3581400"/>
            <a:ext cx="2057400" cy="533400"/>
          </a:xfrm>
          <a:prstGeom prst="straightConnector1">
            <a:avLst/>
          </a:prstGeom>
          <a:noFill/>
          <a:ln w="25400" cap="flat" cmpd="sng" algn="ctr">
            <a:solidFill>
              <a:srgbClr val="4F81BD">
                <a:shade val="70000"/>
                <a:satMod val="150000"/>
              </a:srgbClr>
            </a:solidFill>
            <a:prstDash val="soli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30491" y="608021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711896"/>
      </p:ext>
    </p:extLst>
  </p:cSld>
  <p:clrMapOvr>
    <a:masterClrMapping/>
  </p:clrMapOvr>
  <p:transition advTm="1597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26" grpId="0" animBg="1"/>
      <p:bldP spid="26" grpId="1" animBg="1"/>
      <p:bldP spid="27" grpId="0" animBg="1"/>
      <p:bldP spid="27" grpId="1" animBg="1"/>
      <p:bldP spid="31" grpId="0" animBg="1"/>
      <p:bldP spid="31" grpId="1" animBg="1"/>
      <p:bldP spid="36" grpId="0" animBg="1"/>
      <p:bldP spid="36" grpId="1" animBg="1"/>
    </p:bldLst>
  </p:timing>
  <p:extLst mod="1">
    <p:ext uri="{E180D4A7-C9FB-4DFB-919C-405C955672EB}">
      <p14:showEvtLst xmlns:p14="http://schemas.microsoft.com/office/powerpoint/2010/main">
        <p14:playEvt time="488" objId="16"/>
        <p14:stopEvt time="159781" objId="16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defTabSz="914400" eaLnBrk="1" hangingPunct="1"/>
            <a:r>
              <a:rPr lang="en-US" cap="none" smtClean="0"/>
              <a:t>COMBINING BOTH GOALS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2012" y="2054283"/>
            <a:ext cx="4187199" cy="404267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scene3d>
            <a:camera prst="perspectiveRight"/>
            <a:lightRig rig="threePt" dir="t"/>
          </a:scene3d>
        </p:spPr>
      </p:pic>
      <p:sp>
        <p:nvSpPr>
          <p:cNvPr id="6" name="TextBox 5"/>
          <p:cNvSpPr txBox="1"/>
          <p:nvPr/>
        </p:nvSpPr>
        <p:spPr>
          <a:xfrm>
            <a:off x="4571281" y="2513533"/>
            <a:ext cx="4041048" cy="46296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</a:rPr>
              <a:t>Toward Being There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1295400"/>
            <a:ext cx="3886200" cy="461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</a:rPr>
              <a:t>Chat Rooms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0" y="3048000"/>
            <a:ext cx="40386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</a:pPr>
            <a:r>
              <a:rPr lang="en-US" sz="2400">
                <a:latin typeface="Century Schoolbook" pitchFamily="18" charset="0"/>
              </a:rPr>
              <a:t>Feel Transported to a Common Virtual World</a:t>
            </a:r>
            <a:endParaRPr lang="en-US">
              <a:latin typeface="Century Schoolbook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1281" y="4044792"/>
            <a:ext cx="4041048" cy="4602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</a:rPr>
              <a:t>Beyond Being There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578350"/>
            <a:ext cx="4038600" cy="908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</a:pPr>
            <a:r>
              <a:rPr lang="en-US" sz="2400">
                <a:latin typeface="Century Schoolbook" pitchFamily="18" charset="0"/>
              </a:rPr>
              <a:t>Avatar Selection</a:t>
            </a:r>
            <a:endParaRPr lang="en-US">
              <a:latin typeface="Century Schoolbook" pitchFamily="18" charset="0"/>
            </a:endParaRP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</a:pPr>
            <a:r>
              <a:rPr lang="en-US" sz="2400">
                <a:latin typeface="Century Schoolbook" pitchFamily="18" charset="0"/>
              </a:rPr>
              <a:t>Anonymity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580" y="609695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5991477"/>
      </p:ext>
    </p:extLst>
  </p:cSld>
  <p:clrMapOvr>
    <a:masterClrMapping/>
  </p:clrMapOvr>
  <p:transition advTm="524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  <p:extLst mod="1">
    <p:ext uri="{3A86A75C-4F4B-4683-9AE1-C65F6400EC91}">
      <p14:laserTraceLst xmlns:p14="http://schemas.microsoft.com/office/powerpoint/2010/main">
        <p14:tracePtLst>
          <p14:tracePt t="9405" x="8609013" y="1990725"/>
          <p14:tracePt t="9422" x="8599488" y="1965325"/>
          <p14:tracePt t="9438" x="8572500" y="1955800"/>
          <p14:tracePt t="9455" x="8483600" y="1901825"/>
          <p14:tracePt t="9471" x="8456613" y="1874838"/>
          <p14:tracePt t="9488" x="8296275" y="1803400"/>
          <p14:tracePt t="9521" x="8027988" y="1704975"/>
          <p14:tracePt t="9555" x="7688263" y="1589088"/>
          <p14:tracePt t="9588" x="7670800" y="1581150"/>
          <p14:tracePt t="9605" x="7643813" y="1581150"/>
          <p14:tracePt t="9622" x="7626350" y="1581150"/>
          <p14:tracePt t="9638" x="7608888" y="1581150"/>
          <p14:tracePt t="9655" x="7545388" y="1581150"/>
          <p14:tracePt t="9672" x="7510463" y="1581150"/>
          <p14:tracePt t="9689" x="7429500" y="1598613"/>
          <p14:tracePt t="9705" x="7402513" y="1598613"/>
          <p14:tracePt t="9722" x="7277100" y="1625600"/>
          <p14:tracePt t="9739" x="7197725" y="1643063"/>
          <p14:tracePt t="9756" x="6894513" y="1697038"/>
          <p14:tracePt t="9772" x="6608763" y="1751013"/>
          <p14:tracePt t="9806" x="6224588" y="1822450"/>
          <p14:tracePt t="9822" x="6099175" y="1857375"/>
          <p14:tracePt t="9856" x="5768975" y="1946275"/>
          <p14:tracePt t="9873" x="5653088" y="1990725"/>
          <p14:tracePt t="9889" x="5367338" y="2098675"/>
          <p14:tracePt t="9906" x="5081588" y="2214563"/>
          <p14:tracePt t="9923" x="4983163" y="2241550"/>
          <p14:tracePt t="9940" x="4759325" y="2322513"/>
          <p14:tracePt t="9956" x="4660900" y="2347913"/>
          <p14:tracePt t="9973" x="4411663" y="2446338"/>
          <p14:tracePt t="9990" x="4322763" y="2465388"/>
          <p14:tracePt t="10007" x="4143375" y="2517775"/>
          <p14:tracePt t="10023" x="4054475" y="2544763"/>
          <p14:tracePt t="10041" x="3732213" y="2625725"/>
          <p14:tracePt t="10073" x="3598863" y="2660650"/>
          <p14:tracePt t="10090" x="3527425" y="2679700"/>
          <p14:tracePt t="10108" x="3455988" y="2687638"/>
          <p14:tracePt t="10123" x="3241675" y="2732088"/>
          <p14:tracePt t="10140" x="3179763" y="2741613"/>
          <p14:tracePt t="10157" x="3017838" y="2768600"/>
          <p14:tracePt t="10174" x="2946400" y="2776538"/>
          <p14:tracePt t="10191" x="2732088" y="2803525"/>
          <p14:tracePt t="10208" x="2660650" y="2803525"/>
          <p14:tracePt t="10224" x="2419350" y="2830513"/>
          <p14:tracePt t="10241" x="2347913" y="2840038"/>
          <p14:tracePt t="10257" x="2116138" y="2867025"/>
          <p14:tracePt t="10274" x="2062163" y="2874963"/>
          <p14:tracePt t="10291" x="1928813" y="2894013"/>
          <p14:tracePt t="10324" x="1901825" y="2894013"/>
          <p14:tracePt t="10341" x="1893888" y="2901950"/>
          <p14:tracePt t="10374" x="1901825" y="2894013"/>
        </p14:tracePtLst>
      </p14:laserTraceLst>
    </p:ext>
    <p:ext uri="{E180D4A7-C9FB-4DFB-919C-405C955672EB}">
      <p14:showEvtLst xmlns:p14="http://schemas.microsoft.com/office/powerpoint/2010/main">
        <p14:playEvt time="459" objId="12"/>
        <p14:stopEvt time="52473" objId="1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Base Technologies</a:t>
            </a:r>
            <a:endParaRPr lang="en-US" dirty="0" smtClean="0"/>
          </a:p>
        </p:txBody>
      </p:sp>
      <p:pic>
        <p:nvPicPr>
          <p:cNvPr id="19459" name="Rectangle 19458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4495800"/>
            <a:ext cx="84931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Rectangle 19459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62400" y="4495800"/>
            <a:ext cx="1295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1295400" y="4572000"/>
            <a:ext cx="1600200" cy="1828800"/>
            <a:chOff x="1600200" y="4572000"/>
            <a:chExt cx="1352550" cy="1554162"/>
          </a:xfrm>
        </p:grpSpPr>
        <p:pic>
          <p:nvPicPr>
            <p:cNvPr id="19491" name="Rectangle 19490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676400" y="4572000"/>
              <a:ext cx="1276350" cy="1045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92" name="Rectangle 1949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00200" y="5638800"/>
              <a:ext cx="1295400" cy="487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1753721" y="3734921"/>
            <a:ext cx="683997" cy="683997"/>
          </a:xfrm>
          <a:prstGeom prst="ellipse">
            <a:avLst/>
          </a:prstGeom>
          <a:ln>
            <a:headEnd type="none" w="med" len="med"/>
            <a:tailEnd type="none" w="med" len="med"/>
          </a:ln>
          <a:effectLst>
            <a:glow rad="190500">
              <a:schemeClr val="accent1">
                <a:alpha val="8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tx1"/>
                </a:solidFill>
                <a:latin typeface="Arial" charset="0"/>
              </a:rPr>
              <a:t>U1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267882" y="3734921"/>
            <a:ext cx="683997" cy="683997"/>
          </a:xfrm>
          <a:prstGeom prst="ellipse">
            <a:avLst/>
          </a:prstGeom>
          <a:ln>
            <a:headEnd type="none" w="med" len="med"/>
            <a:tailEnd type="none" w="med" len="med"/>
          </a:ln>
          <a:effectLst>
            <a:glow rad="190500">
              <a:schemeClr val="accent2">
                <a:alpha val="8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tx1"/>
                </a:solidFill>
                <a:latin typeface="Arial" charset="0"/>
              </a:rPr>
              <a:t>U2</a:t>
            </a: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2743200" y="1219200"/>
            <a:ext cx="3657600" cy="1905000"/>
            <a:chOff x="2438400" y="1371600"/>
            <a:chExt cx="4267200" cy="1905000"/>
          </a:xfrm>
        </p:grpSpPr>
        <p:sp>
          <p:nvSpPr>
            <p:cNvPr id="14" name="Rounded Rectangle 13"/>
            <p:cNvSpPr/>
            <p:nvPr/>
          </p:nvSpPr>
          <p:spPr>
            <a:xfrm>
              <a:off x="2741483" y="1217938"/>
              <a:ext cx="3661034" cy="1906256"/>
            </a:xfrm>
            <a:prstGeom prst="roundRect">
              <a:avLst>
                <a:gd name="adj" fmla="val 667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514336" y="1447800"/>
              <a:ext cx="4115329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/>
              <a:r>
                <a:rPr lang="en-US" sz="3200">
                  <a:solidFill>
                    <a:schemeClr val="bg1"/>
                  </a:solidFill>
                  <a:latin typeface="Century Schoolbook" pitchFamily="18" charset="0"/>
                </a:rPr>
                <a:t>Application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1524000" y="4724400"/>
            <a:ext cx="381000" cy="228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91000" y="4800600"/>
            <a:ext cx="304800" cy="152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1905000" y="4953000"/>
            <a:ext cx="457200" cy="457200"/>
          </a:xfrm>
          <a:prstGeom prst="ellipse">
            <a:avLst/>
          </a:prstGeom>
          <a:solidFill>
            <a:srgbClr val="FF0000"/>
          </a:solidFill>
          <a:ln w="25400" cap="rnd" cmpd="sng" algn="ctr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4495800" y="4953000"/>
            <a:ext cx="304800" cy="304800"/>
          </a:xfrm>
          <a:prstGeom prst="ellipse">
            <a:avLst/>
          </a:prstGeom>
          <a:solidFill>
            <a:srgbClr val="FF0000"/>
          </a:solidFill>
          <a:ln w="25400" cap="rnd" cmpd="sng" algn="ctr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7010400" y="5029200"/>
            <a:ext cx="152400" cy="152400"/>
          </a:xfrm>
          <a:prstGeom prst="ellipse">
            <a:avLst/>
          </a:prstGeom>
          <a:solidFill>
            <a:srgbClr val="FF0000"/>
          </a:solidFill>
          <a:ln w="25400" cap="rnd" cmpd="sng" algn="ctr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590800" y="4038600"/>
            <a:ext cx="1524000" cy="1588"/>
          </a:xfrm>
          <a:prstGeom prst="straightConnector1">
            <a:avLst/>
          </a:prstGeom>
          <a:noFill/>
          <a:ln w="25400" cap="rnd" cmpd="sng" algn="ctr">
            <a:solidFill>
              <a:schemeClr val="accent6"/>
            </a:solidFill>
            <a:prstDash val="solid"/>
            <a:headEnd type="triangle" w="lg" len="med"/>
            <a:tailEnd type="triangl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105400" y="4038600"/>
            <a:ext cx="1447800" cy="1588"/>
          </a:xfrm>
          <a:prstGeom prst="straightConnector1">
            <a:avLst/>
          </a:prstGeom>
          <a:noFill/>
          <a:ln w="25400" cap="rnd" cmpd="sng" algn="ctr">
            <a:solidFill>
              <a:schemeClr val="accent6"/>
            </a:solidFill>
            <a:prstDash val="solid"/>
            <a:headEnd type="triangle" w="lg" len="med"/>
            <a:tailEnd type="triangl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590800" y="3276600"/>
            <a:ext cx="1828800" cy="609600"/>
          </a:xfrm>
          <a:prstGeom prst="straightConnector1">
            <a:avLst/>
          </a:prstGeom>
          <a:noFill/>
          <a:ln w="25400" cap="rnd" cmpd="sng" algn="ctr">
            <a:solidFill>
              <a:srgbClr val="4F81BD"/>
            </a:solidFill>
            <a:prstDash val="solid"/>
            <a:headEnd type="triangle" w="lg" len="med"/>
            <a:tailEnd type="triangl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724400" y="3276600"/>
            <a:ext cx="1828800" cy="609600"/>
          </a:xfrm>
          <a:prstGeom prst="straightConnector1">
            <a:avLst/>
          </a:prstGeom>
          <a:noFill/>
          <a:ln w="25400" cap="rnd" cmpd="sng" algn="ctr">
            <a:solidFill>
              <a:srgbClr val="4F81BD"/>
            </a:solidFill>
            <a:prstDash val="solid"/>
            <a:headEnd type="triangle" w="lg" len="med"/>
            <a:tailEnd type="triangl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16200000">
            <a:off x="4379913" y="3392487"/>
            <a:ext cx="381000" cy="3175"/>
          </a:xfrm>
          <a:prstGeom prst="straightConnector1">
            <a:avLst/>
          </a:prstGeom>
          <a:noFill/>
          <a:ln w="25400" cap="rnd" cmpd="sng" algn="ctr">
            <a:solidFill>
              <a:srgbClr val="4F81BD"/>
            </a:solidFill>
            <a:prstDash val="solid"/>
            <a:headEnd type="triangle" w="lg" len="med"/>
            <a:tailEnd type="triangl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601913" y="4114800"/>
            <a:ext cx="1524000" cy="43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2200" b="1">
                <a:solidFill>
                  <a:srgbClr val="F79646"/>
                </a:solidFill>
                <a:latin typeface="Century Schoolbook" pitchFamily="18" charset="0"/>
              </a:rPr>
              <a:t>Coupling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040313" y="4114800"/>
            <a:ext cx="1524000" cy="43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2200" b="1">
                <a:solidFill>
                  <a:srgbClr val="F79646"/>
                </a:solidFill>
                <a:latin typeface="Century Schoolbook" pitchFamily="18" charset="0"/>
              </a:rPr>
              <a:t>Coupling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2894130"/>
            <a:ext cx="1372721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Interactive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smtClean="0">
                <a:sym typeface="Wingdings" pitchFamily="2" charset="2"/>
              </a:rPr>
              <a:t>User-Interface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523038" y="2932409"/>
            <a:ext cx="21336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Distributed </a:t>
            </a:r>
            <a:r>
              <a:rPr lang="en-US" dirty="0">
                <a:sym typeface="Wingdings" pitchFamily="2" charset="2"/>
              </a:rPr>
              <a:t> Inter-process Communication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4038039" y="6047472"/>
            <a:ext cx="1372721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Multi-Threaded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51838" y="608420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2319267"/>
      </p:ext>
    </p:extLst>
  </p:cSld>
  <p:clrMapOvr>
    <a:masterClrMapping/>
  </p:clrMapOvr>
  <p:transition advTm="1578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37" grpId="0" animBg="1"/>
      <p:bldP spid="39" grpId="0" animBg="1"/>
    </p:bldLst>
  </p:timing>
  <p:extLst mod="1">
    <p:ext uri="{3A86A75C-4F4B-4683-9AE1-C65F6400EC91}">
      <p14:laserTraceLst xmlns:p14="http://schemas.microsoft.com/office/powerpoint/2010/main">
        <p14:tracePtLst>
          <p14:tracePt t="25683" x="1911350" y="2894013"/>
          <p14:tracePt t="25767" x="1911350" y="2884488"/>
          <p14:tracePt t="25901" x="1911350" y="2874963"/>
          <p14:tracePt t="25984" x="1919288" y="2874963"/>
          <p14:tracePt t="26024" x="1965325" y="2874963"/>
          <p14:tracePt t="26035" x="2009775" y="2867025"/>
          <p14:tracePt t="26051" x="2054225" y="2857500"/>
          <p14:tracePt t="26068" x="2133600" y="2857500"/>
          <p14:tracePt t="26085" x="2187575" y="2857500"/>
          <p14:tracePt t="26102" x="2330450" y="2857500"/>
          <p14:tracePt t="26118" x="2384425" y="2857500"/>
          <p14:tracePt t="26135" x="2608263" y="2847975"/>
          <p14:tracePt t="26152" x="2714625" y="2840038"/>
          <p14:tracePt t="26169" x="3017838" y="2813050"/>
          <p14:tracePt t="26202" x="3303588" y="2803525"/>
          <p14:tracePt t="26235" x="3768725" y="2795588"/>
          <p14:tracePt t="26269" x="4098925" y="2776538"/>
          <p14:tracePt t="26286" x="4348163" y="2741613"/>
          <p14:tracePt t="26302" x="4384675" y="2732088"/>
          <p14:tracePt t="26335" x="4776788" y="2697163"/>
          <p14:tracePt t="26352" x="4894263" y="2687638"/>
          <p14:tracePt t="26369" x="5160963" y="2660650"/>
          <p14:tracePt t="26386" x="5241925" y="2652713"/>
          <p14:tracePt t="26402" x="5429250" y="2633663"/>
          <p14:tracePt t="26420" x="5697538" y="2633663"/>
          <p14:tracePt t="26453" x="6491288" y="2633663"/>
          <p14:tracePt t="26486" x="6796088" y="2625725"/>
          <p14:tracePt t="26503" x="6813550" y="2616200"/>
          <p14:tracePt t="26521" x="6875463" y="2598738"/>
          <p14:tracePt t="26536" x="6965950" y="2589213"/>
          <p14:tracePt t="26553" x="7072313" y="2571750"/>
          <p14:tracePt t="26570" x="7385050" y="2544763"/>
          <p14:tracePt t="26586" x="7473950" y="2536825"/>
          <p14:tracePt t="26603" x="7589838" y="2517775"/>
          <p14:tracePt t="26620" x="7599363" y="2509838"/>
          <p14:tracePt t="26637" x="7626350" y="2490788"/>
          <p14:tracePt t="26653" x="7688263" y="2473325"/>
          <p14:tracePt t="26671" x="8018463" y="2411413"/>
          <p14:tracePt t="26704" x="8304213" y="2393950"/>
          <p14:tracePt t="26737" x="8420100" y="2357438"/>
          <p14:tracePt t="26771" x="8491538" y="2330450"/>
          <p14:tracePt t="26804" x="8634413" y="2259013"/>
          <p14:tracePt t="26823" x="8715375" y="2232025"/>
          <p14:tracePt t="26837" x="8742363" y="2214563"/>
          <p14:tracePt t="26854" x="8751888" y="2205038"/>
          <p14:tracePt t="26904" x="8796338" y="2160588"/>
          <p14:tracePt t="26921" x="8804275" y="2152650"/>
          <p14:tracePt t="27021" x="8804275" y="2143125"/>
          <p14:tracePt t="27055" x="8769350" y="2133600"/>
          <p14:tracePt t="27072" x="8751888" y="2133600"/>
          <p14:tracePt t="27088" x="8742363" y="2133600"/>
          <p14:tracePt t="27105" x="8732838" y="2133600"/>
          <p14:tracePt t="27122" x="8724900" y="2133600"/>
          <p14:tracePt t="27139" x="8715375" y="2133600"/>
          <p14:tracePt t="27155" x="8688388" y="2125663"/>
          <p14:tracePt t="27172" x="8680450" y="2125663"/>
          <p14:tracePt t="27189" x="8643938" y="2125663"/>
          <p14:tracePt t="27222" x="8616950" y="2125663"/>
          <p14:tracePt t="27272" x="8599488" y="2116138"/>
          <p14:tracePt t="27289" x="8589963" y="2116138"/>
          <p14:tracePt t="27307" x="8572500" y="2116138"/>
        </p14:tracePtLst>
      </p14:laserTraceLst>
    </p:ext>
    <p:ext uri="{E180D4A7-C9FB-4DFB-919C-405C955672EB}">
      <p14:showEvtLst xmlns:p14="http://schemas.microsoft.com/office/powerpoint/2010/main">
        <p14:playEvt time="461" objId="36"/>
        <p14:stopEvt time="157828" objId="36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 Technologies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47800" y="2362200"/>
            <a:ext cx="2590799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User-Interface Toolkit (Swing/AWT/SWT)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038599" y="2364754"/>
            <a:ext cx="2590799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Inter-Process Communication Primitives (RMI/Sockets)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757054" y="1524000"/>
            <a:ext cx="2590799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Collaborative Software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686909" y="3810000"/>
            <a:ext cx="524729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Will learn to apply these technologies and not learn in depth the principles behind them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25009" y="4921827"/>
            <a:ext cx="524729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These technologies are not easy to use!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5800" y="613063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5108330"/>
      </p:ext>
    </p:extLst>
  </p:cSld>
  <p:clrMapOvr>
    <a:masterClrMapping/>
  </p:clrMapOvr>
  <p:transition advTm="258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  <p:bldP spid="15" grpId="0" animBg="1"/>
    </p:bldLst>
  </p:timing>
  <p:extLst mod="1">
    <p:ext uri="{E180D4A7-C9FB-4DFB-919C-405C955672EB}">
      <p14:showEvtLst xmlns:p14="http://schemas.microsoft.com/office/powerpoint/2010/main">
        <p14:playEvt time="475" objId="36"/>
        <p14:stopEvt time="25870" objId="36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Abstractions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61654" y="3548967"/>
            <a:ext cx="2590799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User-Interface Toolkit (Swing/AWT/SWT)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052453" y="3554810"/>
            <a:ext cx="2590799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Inter-Process Communication Primitives (RMI/Sockets)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757053" y="1858888"/>
            <a:ext cx="2590799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Collaborative Software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99852" y="2697088"/>
            <a:ext cx="1752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Class Library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052452" y="2697088"/>
            <a:ext cx="1769919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Class Library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461654" y="5181600"/>
            <a:ext cx="524729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Will provide Java libraries  to allow you to focus on the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what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rather than the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how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99852" y="6190902"/>
            <a:ext cx="3948548" cy="59089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Java/Object-Oriented Programming!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16637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3395641"/>
      </p:ext>
    </p:extLst>
  </p:cSld>
  <p:clrMapOvr>
    <a:masterClrMapping/>
  </p:clrMapOvr>
  <p:transition advTm="1518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animBg="1"/>
      <p:bldP spid="18" grpId="0" animBg="1"/>
    </p:bldLst>
  </p:timing>
  <p:extLst mod="1">
    <p:ext uri="{3A86A75C-4F4B-4683-9AE1-C65F6400EC91}">
      <p14:laserTraceLst xmlns:p14="http://schemas.microsoft.com/office/powerpoint/2010/main">
        <p14:tracePtLst>
          <p14:tracePt t="112897" x="8562975" y="2116138"/>
          <p14:tracePt t="112966" x="8562975" y="2108200"/>
          <p14:tracePt t="113002" x="8562975" y="2071688"/>
          <p14:tracePt t="113102" x="8562975" y="2062163"/>
          <p14:tracePt t="113134" x="8582025" y="2044700"/>
          <p14:tracePt t="113167" x="8616950" y="2027238"/>
          <p14:tracePt t="113200" x="8680450" y="2017713"/>
          <p14:tracePt t="113235" x="8759825" y="2009775"/>
          <p14:tracePt t="113268" x="8786813" y="2000250"/>
          <p14:tracePt t="113335" x="8813800" y="2000250"/>
          <p14:tracePt t="113369" x="8867775" y="2000250"/>
          <p14:tracePt t="113402" x="8885238" y="1990725"/>
        </p14:tracePtLst>
      </p14:laserTraceLst>
    </p:ext>
    <p:ext uri="{E180D4A7-C9FB-4DFB-919C-405C955672EB}">
      <p14:showEvtLst xmlns:p14="http://schemas.microsoft.com/office/powerpoint/2010/main">
        <p14:playEvt time="480" objId="36"/>
        <p14:stopEvt time="151871" objId="36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Collaborative Abstractions vs Applications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61654" y="3548967"/>
            <a:ext cx="2590799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User-Interface Toolkit (Swing/AWT/SWT)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052453" y="3554810"/>
            <a:ext cx="2590799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Inter-Process Communication Primitives (RMI/Sockets)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757053" y="1858888"/>
            <a:ext cx="2590799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Collaborative Abstractions/Toolkit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99852" y="2697088"/>
            <a:ext cx="1752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Class Library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052452" y="2697088"/>
            <a:ext cx="1769919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Class Library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078178" y="5722006"/>
            <a:ext cx="3948548" cy="59089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Middleware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124200" y="1013797"/>
            <a:ext cx="16002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Collaborative Applications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227379" y="1667331"/>
            <a:ext cx="1752601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Challenges?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95855" y="603935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9702665"/>
      </p:ext>
    </p:extLst>
  </p:cSld>
  <p:clrMapOvr>
    <a:masterClrMapping/>
  </p:clrMapOvr>
  <p:transition advTm="1981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 animBg="1"/>
      <p:bldP spid="15" grpId="0" animBg="1"/>
    </p:bldLst>
  </p:timing>
  <p:extLst mod="1">
    <p:ext uri="{3A86A75C-4F4B-4683-9AE1-C65F6400EC91}">
      <p14:laserTraceLst xmlns:p14="http://schemas.microsoft.com/office/powerpoint/2010/main">
        <p14:tracePtLst>
          <p14:tracePt t="21647" x="8858250" y="1982788"/>
          <p14:tracePt t="21680" x="8786813" y="1938338"/>
          <p14:tracePt t="21716" x="8599488" y="1857375"/>
          <p14:tracePt t="21748" x="8439150" y="1785938"/>
          <p14:tracePt t="21781" x="8143875" y="1679575"/>
          <p14:tracePt t="21814" x="7724775" y="1490663"/>
          <p14:tracePt t="21848" x="7375525" y="1339850"/>
          <p14:tracePt t="21880" x="7126288" y="1241425"/>
          <p14:tracePt t="21915" x="6786563" y="1196975"/>
          <p14:tracePt t="21948" x="6375400" y="1169988"/>
          <p14:tracePt t="21983" x="6000750" y="1133475"/>
          <p14:tracePt t="22015" x="5875338" y="1116013"/>
          <p14:tracePt t="22049" x="5510213" y="1169988"/>
          <p14:tracePt t="22082" x="5411788" y="1169988"/>
          <p14:tracePt t="22114" x="5205413" y="1179513"/>
          <p14:tracePt t="22148" x="5027613" y="1187450"/>
          <p14:tracePt t="22182" x="4803775" y="1223963"/>
          <p14:tracePt t="22216" x="4572000" y="1276350"/>
          <p14:tracePt t="22249" x="4510088" y="1295400"/>
          <p14:tracePt t="22284" x="4295775" y="1401763"/>
          <p14:tracePt t="22316" x="4062413" y="1554163"/>
          <p14:tracePt t="22349" x="3929063" y="1670050"/>
          <p14:tracePt t="22383" x="3884613" y="1724025"/>
          <p14:tracePt t="22416" x="3822700" y="1822450"/>
          <p14:tracePt t="22450" x="3786188" y="1919288"/>
          <p14:tracePt t="22484" x="3776663" y="1982788"/>
          <p14:tracePt t="22490" x="3776663" y="2054225"/>
          <p14:tracePt t="22517" x="3795713" y="2108200"/>
          <p14:tracePt t="22550" x="3965575" y="2357438"/>
          <p14:tracePt t="22584" x="4044950" y="2446338"/>
          <p14:tracePt t="22616" x="4170363" y="2554288"/>
          <p14:tracePt t="22650" x="4384675" y="2625725"/>
          <p14:tracePt t="22684" x="4608513" y="2679700"/>
          <p14:tracePt t="22717" x="4830763" y="2714625"/>
          <p14:tracePt t="22751" x="5045075" y="2732088"/>
          <p14:tracePt t="22785" x="5224463" y="2724150"/>
          <p14:tracePt t="22818" x="5322888" y="2652713"/>
          <p14:tracePt t="22851" x="5375275" y="2589213"/>
          <p14:tracePt t="22884" x="5483225" y="2322513"/>
          <p14:tracePt t="22918" x="5491163" y="2000250"/>
          <p14:tracePt t="22951" x="5419725" y="1704975"/>
          <p14:tracePt t="22985" x="5384800" y="1625600"/>
          <p14:tracePt t="23019" x="5276850" y="1465263"/>
          <p14:tracePt t="23052" x="5197475" y="1374775"/>
          <p14:tracePt t="23087" x="4714875" y="1036638"/>
          <p14:tracePt t="23120" x="4500563" y="874713"/>
          <p14:tracePt t="23154" x="4322763" y="785813"/>
          <p14:tracePt t="23187" x="4224338" y="758825"/>
          <p14:tracePt t="23219" x="4108450" y="758825"/>
          <p14:tracePt t="23252" x="3840163" y="822325"/>
          <p14:tracePt t="23286" x="3751263" y="847725"/>
          <p14:tracePt t="23320" x="3482975" y="938213"/>
          <p14:tracePt t="23353" x="3411538" y="973138"/>
          <p14:tracePt t="23386" x="3375025" y="1009650"/>
          <p14:tracePt t="23419" x="3322638" y="1133475"/>
          <p14:tracePt t="23454" x="3303588" y="1223963"/>
          <p14:tracePt t="23487" x="3286125" y="1312863"/>
          <p14:tracePt t="23504" x="3286125" y="1366838"/>
          <p14:tracePt t="23520" x="3286125" y="1401763"/>
          <p14:tracePt t="23538" x="3295650" y="1500188"/>
          <p14:tracePt t="23585" x="3322638" y="1633538"/>
          <p14:tracePt t="23619" x="3348038" y="1697038"/>
          <p14:tracePt t="23622" x="3394075" y="1776413"/>
          <p14:tracePt t="23654" x="3455988" y="1830388"/>
          <p14:tracePt t="23671" x="3536950" y="1911350"/>
          <p14:tracePt t="23688" x="3562350" y="1938338"/>
          <p14:tracePt t="23704" x="3652838" y="2009775"/>
          <p14:tracePt t="23721" x="3697288" y="2036763"/>
          <p14:tracePt t="23738" x="3830638" y="2116138"/>
          <p14:tracePt t="23755" x="3894138" y="2152650"/>
          <p14:tracePt t="23771" x="4037013" y="2224088"/>
          <p14:tracePt t="23788" x="4071938" y="2232025"/>
          <p14:tracePt t="23805" x="4160838" y="2276475"/>
          <p14:tracePt t="23821" x="4224338" y="2286000"/>
          <p14:tracePt t="23855" x="4367213" y="2312988"/>
          <p14:tracePt t="23888" x="4438650" y="2322513"/>
          <p14:tracePt t="23906" x="4500563" y="2322513"/>
          <p14:tracePt t="23923" x="4572000" y="2322513"/>
          <p14:tracePt t="23940" x="4589463" y="2322513"/>
          <p14:tracePt t="23955" x="4670425" y="2312988"/>
          <p14:tracePt t="23972" x="4687888" y="2312988"/>
          <p14:tracePt t="23989" x="4751388" y="2312988"/>
          <p14:tracePt t="24005" x="4768850" y="2312988"/>
          <p14:tracePt t="24022" x="4830763" y="2303463"/>
          <p14:tracePt t="24056" x="4902200" y="2259013"/>
          <p14:tracePt t="24072" x="4929188" y="2251075"/>
          <p14:tracePt t="24089" x="4956175" y="2197100"/>
          <p14:tracePt t="24106" x="5027613" y="2062163"/>
          <p14:tracePt t="24123" x="5054600" y="2000250"/>
          <p14:tracePt t="24139" x="5054600" y="1982788"/>
          <p14:tracePt t="24156" x="5081588" y="1919288"/>
          <p14:tracePt t="24173" x="5089525" y="1893888"/>
          <p14:tracePt t="24189" x="5108575" y="1830388"/>
          <p14:tracePt t="24206" x="5108575" y="1803400"/>
          <p14:tracePt t="24223" x="5126038" y="1741488"/>
          <p14:tracePt t="24239" x="5126038" y="1714500"/>
          <p14:tracePt t="24256" x="5133975" y="1704975"/>
          <p14:tracePt t="24273" x="5133975" y="1679575"/>
          <p14:tracePt t="24290" x="5126038" y="1608138"/>
          <p14:tracePt t="24306" x="5108575" y="1589088"/>
          <p14:tracePt t="24323" x="5081588" y="1536700"/>
          <p14:tracePt t="24340" x="5054600" y="1490663"/>
          <p14:tracePt t="24375" x="5045075" y="1473200"/>
          <p14:tracePt t="24391" x="4991100" y="1419225"/>
          <p14:tracePt t="24407" x="4973638" y="1401763"/>
          <p14:tracePt t="24424" x="4929188" y="1393825"/>
          <p14:tracePt t="24457" x="4911725" y="1393825"/>
          <p14:tracePt t="24474" x="4894263" y="1393825"/>
          <p14:tracePt t="24490" x="4840288" y="1393825"/>
          <p14:tracePt t="24507" x="4830763" y="1393825"/>
          <p14:tracePt t="24524" x="4813300" y="1393825"/>
          <p14:tracePt t="24574" x="4813300" y="1401763"/>
          <p14:tracePt t="24641" x="4813300" y="1411288"/>
          <p14:tracePt t="24674" x="4919663" y="1473200"/>
          <p14:tracePt t="24691" x="5027613" y="1517650"/>
          <p14:tracePt t="24708" x="5054600" y="1527175"/>
          <p14:tracePt t="24725" x="5108575" y="1536700"/>
          <p14:tracePt t="24741" x="5153025" y="1544638"/>
          <p14:tracePt t="24758" x="5259388" y="1554163"/>
          <p14:tracePt t="24775" x="5375275" y="1554163"/>
          <p14:tracePt t="24791" x="5465763" y="1562100"/>
          <p14:tracePt t="24808" x="5599113" y="1562100"/>
          <p14:tracePt t="24825" x="5616575" y="1562100"/>
          <p14:tracePt t="24842" x="5705475" y="1571625"/>
          <p14:tracePt t="24858" x="5741988" y="1571625"/>
          <p14:tracePt t="24876" x="5938838" y="1589088"/>
          <p14:tracePt t="24909" x="6161088" y="1598613"/>
          <p14:tracePt t="24942" x="6259513" y="1598613"/>
          <p14:tracePt t="24960" x="6330950" y="1608138"/>
          <p14:tracePt t="24975" x="6348413" y="1608138"/>
          <p14:tracePt t="24992" x="6394450" y="1608138"/>
          <p14:tracePt t="25043" x="6402388" y="1608138"/>
          <p14:tracePt t="25276" x="6402388" y="1616075"/>
        </p14:tracePtLst>
      </p14:laserTraceLst>
    </p:ext>
    <p:ext uri="{E180D4A7-C9FB-4DFB-919C-405C955672EB}">
      <p14:showEvtLst xmlns:p14="http://schemas.microsoft.com/office/powerpoint/2010/main">
        <p14:playEvt time="459" objId="36"/>
        <p14:stopEvt time="198164" objId="36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Page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8600" y="4876800"/>
            <a:ext cx="75438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Linked from my home page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google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my name to find it) and UNC course pages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73"/>
          <a:stretch/>
        </p:blipFill>
        <p:spPr bwMode="auto">
          <a:xfrm>
            <a:off x="10391" y="1600200"/>
            <a:ext cx="8848725" cy="290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746000"/>
      </p:ext>
    </p:extLst>
  </p:cSld>
  <p:clrMapOvr>
    <a:masterClrMapping/>
  </p:clrMapOvr>
  <p:transition advTm="54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Base Technologies</a:t>
            </a:r>
            <a:endParaRPr lang="en-US" dirty="0" smtClean="0"/>
          </a:p>
        </p:txBody>
      </p:sp>
      <p:pic>
        <p:nvPicPr>
          <p:cNvPr id="19459" name="Rectangle 19458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4495800"/>
            <a:ext cx="84931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Rectangle 19459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62400" y="4495800"/>
            <a:ext cx="1295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1295400" y="4572000"/>
            <a:ext cx="1600200" cy="1828800"/>
            <a:chOff x="1600200" y="4572000"/>
            <a:chExt cx="1352550" cy="1554162"/>
          </a:xfrm>
        </p:grpSpPr>
        <p:pic>
          <p:nvPicPr>
            <p:cNvPr id="19491" name="Rectangle 19490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676400" y="4572000"/>
              <a:ext cx="1276350" cy="1045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92" name="Rectangle 1949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00200" y="5638800"/>
              <a:ext cx="1295400" cy="487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1753721" y="3734921"/>
            <a:ext cx="683997" cy="683997"/>
          </a:xfrm>
          <a:prstGeom prst="ellipse">
            <a:avLst/>
          </a:prstGeom>
          <a:ln>
            <a:headEnd type="none" w="med" len="med"/>
            <a:tailEnd type="none" w="med" len="med"/>
          </a:ln>
          <a:effectLst>
            <a:glow rad="190500">
              <a:schemeClr val="accent1">
                <a:alpha val="8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tx1"/>
                </a:solidFill>
                <a:latin typeface="Arial" charset="0"/>
              </a:rPr>
              <a:t>U1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267882" y="3734921"/>
            <a:ext cx="683997" cy="683997"/>
          </a:xfrm>
          <a:prstGeom prst="ellipse">
            <a:avLst/>
          </a:prstGeom>
          <a:ln>
            <a:headEnd type="none" w="med" len="med"/>
            <a:tailEnd type="none" w="med" len="med"/>
          </a:ln>
          <a:effectLst>
            <a:glow rad="190500">
              <a:schemeClr val="accent2">
                <a:alpha val="8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tx1"/>
                </a:solidFill>
                <a:latin typeface="Arial" charset="0"/>
              </a:rPr>
              <a:t>U2</a:t>
            </a: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2743200" y="1219200"/>
            <a:ext cx="3657600" cy="1905000"/>
            <a:chOff x="2438400" y="1371600"/>
            <a:chExt cx="4267200" cy="1905000"/>
          </a:xfrm>
        </p:grpSpPr>
        <p:sp>
          <p:nvSpPr>
            <p:cNvPr id="14" name="Rounded Rectangle 13"/>
            <p:cNvSpPr/>
            <p:nvPr/>
          </p:nvSpPr>
          <p:spPr>
            <a:xfrm>
              <a:off x="2741483" y="1217938"/>
              <a:ext cx="3661034" cy="1906256"/>
            </a:xfrm>
            <a:prstGeom prst="roundRect">
              <a:avLst>
                <a:gd name="adj" fmla="val 667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514336" y="1447800"/>
              <a:ext cx="4115329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/>
              <a:r>
                <a:rPr lang="en-US" sz="3200">
                  <a:solidFill>
                    <a:schemeClr val="bg1"/>
                  </a:solidFill>
                  <a:latin typeface="Century Schoolbook" pitchFamily="18" charset="0"/>
                </a:rPr>
                <a:t>Application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1524000" y="4724400"/>
            <a:ext cx="381000" cy="228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91000" y="4800600"/>
            <a:ext cx="304800" cy="152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1905000" y="4953000"/>
            <a:ext cx="457200" cy="457200"/>
          </a:xfrm>
          <a:prstGeom prst="ellipse">
            <a:avLst/>
          </a:prstGeom>
          <a:solidFill>
            <a:srgbClr val="FF0000"/>
          </a:solidFill>
          <a:ln w="25400" cap="rnd" cmpd="sng" algn="ctr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4495800" y="4953000"/>
            <a:ext cx="304800" cy="304800"/>
          </a:xfrm>
          <a:prstGeom prst="ellipse">
            <a:avLst/>
          </a:prstGeom>
          <a:solidFill>
            <a:srgbClr val="FF0000"/>
          </a:solidFill>
          <a:ln w="25400" cap="rnd" cmpd="sng" algn="ctr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7010400" y="5029200"/>
            <a:ext cx="152400" cy="152400"/>
          </a:xfrm>
          <a:prstGeom prst="ellipse">
            <a:avLst/>
          </a:prstGeom>
          <a:solidFill>
            <a:srgbClr val="FF0000"/>
          </a:solidFill>
          <a:ln w="25400" cap="rnd" cmpd="sng" algn="ctr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590800" y="4038600"/>
            <a:ext cx="1524000" cy="1588"/>
          </a:xfrm>
          <a:prstGeom prst="straightConnector1">
            <a:avLst/>
          </a:prstGeom>
          <a:noFill/>
          <a:ln w="25400" cap="rnd" cmpd="sng" algn="ctr">
            <a:solidFill>
              <a:schemeClr val="accent6"/>
            </a:solidFill>
            <a:prstDash val="solid"/>
            <a:headEnd type="triangle" w="lg" len="med"/>
            <a:tailEnd type="triangl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105400" y="4038600"/>
            <a:ext cx="1447800" cy="1588"/>
          </a:xfrm>
          <a:prstGeom prst="straightConnector1">
            <a:avLst/>
          </a:prstGeom>
          <a:noFill/>
          <a:ln w="25400" cap="rnd" cmpd="sng" algn="ctr">
            <a:solidFill>
              <a:schemeClr val="accent6"/>
            </a:solidFill>
            <a:prstDash val="solid"/>
            <a:headEnd type="triangle" w="lg" len="med"/>
            <a:tailEnd type="triangl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590800" y="3276600"/>
            <a:ext cx="1828800" cy="609600"/>
          </a:xfrm>
          <a:prstGeom prst="straightConnector1">
            <a:avLst/>
          </a:prstGeom>
          <a:noFill/>
          <a:ln w="25400" cap="rnd" cmpd="sng" algn="ctr">
            <a:solidFill>
              <a:srgbClr val="4F81BD"/>
            </a:solidFill>
            <a:prstDash val="solid"/>
            <a:headEnd type="triangle" w="lg" len="med"/>
            <a:tailEnd type="triangl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724400" y="3276600"/>
            <a:ext cx="1828800" cy="609600"/>
          </a:xfrm>
          <a:prstGeom prst="straightConnector1">
            <a:avLst/>
          </a:prstGeom>
          <a:noFill/>
          <a:ln w="25400" cap="rnd" cmpd="sng" algn="ctr">
            <a:solidFill>
              <a:srgbClr val="4F81BD"/>
            </a:solidFill>
            <a:prstDash val="solid"/>
            <a:headEnd type="triangle" w="lg" len="med"/>
            <a:tailEnd type="triangl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16200000">
            <a:off x="4379913" y="3392487"/>
            <a:ext cx="381000" cy="3175"/>
          </a:xfrm>
          <a:prstGeom prst="straightConnector1">
            <a:avLst/>
          </a:prstGeom>
          <a:noFill/>
          <a:ln w="25400" cap="rnd" cmpd="sng" algn="ctr">
            <a:solidFill>
              <a:srgbClr val="4F81BD"/>
            </a:solidFill>
            <a:prstDash val="solid"/>
            <a:headEnd type="triangle" w="lg" len="med"/>
            <a:tailEnd type="triangl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601913" y="4114800"/>
            <a:ext cx="1524000" cy="43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2200" b="1">
                <a:solidFill>
                  <a:srgbClr val="F79646"/>
                </a:solidFill>
                <a:latin typeface="Century Schoolbook" pitchFamily="18" charset="0"/>
              </a:rPr>
              <a:t>Coupling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040313" y="4114800"/>
            <a:ext cx="1524000" cy="43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2200" b="1">
                <a:solidFill>
                  <a:srgbClr val="F79646"/>
                </a:solidFill>
                <a:latin typeface="Century Schoolbook" pitchFamily="18" charset="0"/>
              </a:rPr>
              <a:t>Coupling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305549" y="1554480"/>
            <a:ext cx="1695451" cy="9093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Other functions?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362462" y="1430162"/>
            <a:ext cx="2228337" cy="131371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Design of coupling UI, algorithms, design patterns, architectures  and abstractions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15750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0861359"/>
      </p:ext>
    </p:extLst>
  </p:cSld>
  <p:clrMapOvr>
    <a:masterClrMapping/>
  </p:clrMapOvr>
  <p:transition advTm="796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0" grpId="0" animBg="1"/>
      <p:bldP spid="31" grpId="0" animBg="1"/>
    </p:bldLst>
  </p:timing>
  <p:extLst mod="1">
    <p:ext uri="{E180D4A7-C9FB-4DFB-919C-405C955672EB}">
      <p14:showEvtLst xmlns:p14="http://schemas.microsoft.com/office/powerpoint/2010/main">
        <p14:playEvt time="463" objId="36"/>
        <p14:stopEvt time="79606" objId="36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 defTabSz="914400" eaLnBrk="1" hangingPunct="1"/>
            <a:r>
              <a:rPr lang="en-US" cap="none" dirty="0" smtClean="0"/>
              <a:t>ISSUES: SEMANTIC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0783" y="1447196"/>
            <a:ext cx="3054642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0000"/>
                </a:solidFill>
              </a:rPr>
              <a:t>Collab</a:t>
            </a:r>
            <a:r>
              <a:rPr lang="en-US" sz="2400" dirty="0" smtClean="0">
                <a:solidFill>
                  <a:srgbClr val="000000"/>
                </a:solidFill>
              </a:rPr>
              <a:t>. Function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9270" y="1447196"/>
            <a:ext cx="4878545" cy="46296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</a:rPr>
              <a:t>Description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2052638"/>
            <a:ext cx="3052763" cy="4000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Session Management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81400" y="2052638"/>
            <a:ext cx="4876800" cy="1016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How do distributed users create, destroy, join, and leave collaborative sessions?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" y="3124200"/>
            <a:ext cx="3052763" cy="4000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Coupling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1400" y="3124200"/>
            <a:ext cx="4876800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 smtClean="0">
                <a:solidFill>
                  <a:srgbClr val="000000"/>
                </a:solidFill>
              </a:rPr>
              <a:t>What is the remote feedback of a user command and when is it given?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1000" y="3813175"/>
            <a:ext cx="3052763" cy="4000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Awareness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81400" y="3813175"/>
            <a:ext cx="4876800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How are users made aware </a:t>
            </a:r>
            <a:r>
              <a:rPr lang="en-US" sz="2000" dirty="0" smtClean="0">
                <a:solidFill>
                  <a:srgbClr val="000000"/>
                </a:solidFill>
              </a:rPr>
              <a:t>of uncoupled commands of </a:t>
            </a:r>
            <a:r>
              <a:rPr lang="en-US" sz="2000" dirty="0">
                <a:solidFill>
                  <a:srgbClr val="000000"/>
                </a:solidFill>
              </a:rPr>
              <a:t>their </a:t>
            </a:r>
            <a:r>
              <a:rPr lang="en-US" sz="2000" dirty="0" smtClean="0">
                <a:solidFill>
                  <a:srgbClr val="000000"/>
                </a:solidFill>
              </a:rPr>
              <a:t>collaborators, that is, “out of band” commands?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73631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3176409"/>
      </p:ext>
    </p:extLst>
  </p:cSld>
  <p:clrMapOvr>
    <a:masterClrMapping/>
  </p:clrMapOvr>
  <p:transition advTm="1306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6" grpId="0" animBg="1"/>
      <p:bldP spid="18" grpId="0" animBg="1"/>
    </p:bldLst>
  </p:timing>
  <p:extLst mod="1">
    <p:ext uri="{E180D4A7-C9FB-4DFB-919C-405C955672EB}">
      <p14:showEvtLst xmlns:p14="http://schemas.microsoft.com/office/powerpoint/2010/main">
        <p14:playEvt time="444" objId="17"/>
        <p14:stopEvt time="66183" objId="17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 defTabSz="914400" eaLnBrk="1" hangingPunct="1"/>
            <a:r>
              <a:rPr lang="en-US" cap="none" dirty="0" smtClean="0"/>
              <a:t>ISSUES: SEMANTIC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0783" y="1447196"/>
            <a:ext cx="3054642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0000"/>
                </a:solidFill>
              </a:rPr>
              <a:t>Collab</a:t>
            </a:r>
            <a:r>
              <a:rPr lang="en-US" sz="2400" dirty="0" smtClean="0">
                <a:solidFill>
                  <a:srgbClr val="000000"/>
                </a:solidFill>
              </a:rPr>
              <a:t>. Function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9270" y="1447196"/>
            <a:ext cx="4878545" cy="46296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</a:rPr>
              <a:t>Description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000" y="2286000"/>
            <a:ext cx="3052763" cy="4000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Access Control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1400" y="2286000"/>
            <a:ext cx="4876800" cy="7080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How do we ensure that users do not execute unauthorized commands?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1000" y="3124200"/>
            <a:ext cx="3052763" cy="4000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Concurrency Control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1400" y="3124200"/>
            <a:ext cx="4876800" cy="1016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How do we ensure that concurrent users do not enter inconsistent </a:t>
            </a:r>
            <a:r>
              <a:rPr lang="en-US" sz="2000" dirty="0" smtClean="0">
                <a:solidFill>
                  <a:srgbClr val="000000"/>
                </a:solidFill>
              </a:rPr>
              <a:t>authorized commands</a:t>
            </a:r>
            <a:r>
              <a:rPr lang="en-US" sz="2000" dirty="0">
                <a:solidFill>
                  <a:srgbClr val="000000"/>
                </a:solidFill>
              </a:rPr>
              <a:t>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6737694"/>
      </p:ext>
    </p:extLst>
  </p:cSld>
  <p:clrMapOvr>
    <a:masterClrMapping/>
  </p:clrMapOvr>
  <p:transition advTm="554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  <p:extLst mod="1">
    <p:ext uri="{E180D4A7-C9FB-4DFB-919C-405C955672EB}">
      <p14:showEvtLst xmlns:p14="http://schemas.microsoft.com/office/powerpoint/2010/main">
        <p14:playEvt time="498" objId="17"/>
        <p14:stopEvt time="55498" objId="17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defTabSz="914400" eaLnBrk="1" hangingPunct="1"/>
            <a:r>
              <a:rPr lang="en-US" cap="none" smtClean="0"/>
              <a:t>ISSUES: SEMANTIC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0783" y="1447196"/>
            <a:ext cx="3054642" cy="46296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0000"/>
                </a:solidFill>
              </a:rPr>
              <a:t>Collab</a:t>
            </a:r>
            <a:r>
              <a:rPr lang="en-US" sz="2400" dirty="0" smtClean="0">
                <a:solidFill>
                  <a:srgbClr val="000000"/>
                </a:solidFill>
              </a:rPr>
              <a:t>. Function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9270" y="1447196"/>
            <a:ext cx="4878545" cy="46296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</a:rPr>
              <a:t>Description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" y="2133600"/>
            <a:ext cx="3052763" cy="4000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Merging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81400" y="2133600"/>
            <a:ext cx="4876800" cy="7080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How do we </a:t>
            </a:r>
            <a:r>
              <a:rPr lang="en-US" sz="2000">
                <a:solidFill>
                  <a:srgbClr val="000000"/>
                </a:solidFill>
              </a:rPr>
              <a:t>merge </a:t>
            </a:r>
            <a:r>
              <a:rPr lang="en-US" sz="2000" smtClean="0">
                <a:solidFill>
                  <a:srgbClr val="000000"/>
                </a:solidFill>
              </a:rPr>
              <a:t>conflicting commands </a:t>
            </a:r>
            <a:r>
              <a:rPr lang="en-US" sz="2000" dirty="0">
                <a:solidFill>
                  <a:srgbClr val="000000"/>
                </a:solidFill>
              </a:rPr>
              <a:t>entered by different users?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" y="2971800"/>
            <a:ext cx="3052763" cy="4000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Undo/Redo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1400" y="2971800"/>
            <a:ext cx="4876800" cy="7080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What are the semantics of undo/redo operations in a collaboration session?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90800" y="5443744"/>
            <a:ext cx="2443116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Many more!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007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5420993"/>
      </p:ext>
    </p:extLst>
  </p:cSld>
  <p:clrMapOvr>
    <a:masterClrMapping/>
  </p:clrMapOvr>
  <p:transition advTm="2185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4" grpId="0" animBg="1"/>
    </p:bldLst>
  </p:timing>
  <p:extLst mod="1">
    <p:ext uri="{E180D4A7-C9FB-4DFB-919C-405C955672EB}">
      <p14:showEvtLst xmlns:p14="http://schemas.microsoft.com/office/powerpoint/2010/main">
        <p14:playEvt time="467" objId="15"/>
        <p14:stopEvt time="130148" objId="15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defTabSz="914400" eaLnBrk="1" hangingPunct="1"/>
            <a:r>
              <a:rPr lang="en-US" cap="none" smtClean="0"/>
              <a:t>ISSUES: IMPLEMENTATION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0783" y="1447196"/>
            <a:ext cx="3054642" cy="46296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Issue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9270" y="1447196"/>
            <a:ext cx="4878545" cy="46296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</a:rPr>
              <a:t>Description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2052638"/>
            <a:ext cx="3052763" cy="4000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Objects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81400" y="2052638"/>
            <a:ext cx="4876800" cy="7080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What kind of objects are composed in a collaborative application?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" y="2867025"/>
            <a:ext cx="3052763" cy="7080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Collaboration Awareness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81400" y="2867025"/>
            <a:ext cx="4876800" cy="13239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Which of these objects are collaboration aware? How are these objects integrated with existing collaboration-unaware objects?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000" y="4343400"/>
            <a:ext cx="3052763" cy="4000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Concurrency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1400" y="4343400"/>
            <a:ext cx="4876800" cy="7080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How is the application decomposed into concurrent threads?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1000" y="5181600"/>
            <a:ext cx="3052763" cy="4000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Distribution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1400" y="5181600"/>
            <a:ext cx="4876800" cy="7080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How are the application objects placed </a:t>
            </a:r>
            <a:r>
              <a:rPr lang="en-US" sz="2000" dirty="0" smtClean="0">
                <a:solidFill>
                  <a:srgbClr val="000000"/>
                </a:solidFill>
              </a:rPr>
              <a:t>on different hosts</a:t>
            </a:r>
            <a:r>
              <a:rPr lang="en-US" sz="2000" dirty="0">
                <a:solidFill>
                  <a:srgbClr val="000000"/>
                </a:solidFill>
              </a:rPr>
              <a:t>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1838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1610949"/>
      </p:ext>
    </p:extLst>
  </p:cSld>
  <p:clrMapOvr>
    <a:masterClrMapping/>
  </p:clrMapOvr>
  <p:transition advTm="3226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2" grpId="0" animBg="1"/>
      <p:bldP spid="13" grpId="0" animBg="1"/>
      <p:bldP spid="14" grpId="0" animBg="1"/>
      <p:bldP spid="15" grpId="0" animBg="1"/>
    </p:bldLst>
  </p:timing>
  <p:extLst mod="1">
    <p:ext uri="{E180D4A7-C9FB-4DFB-919C-405C955672EB}">
      <p14:showEvtLst xmlns:p14="http://schemas.microsoft.com/office/powerpoint/2010/main">
        <p14:playEvt time="521" objId="17"/>
        <p14:stopEvt time="322635" objId="17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defTabSz="914400" eaLnBrk="1" hangingPunct="1"/>
            <a:r>
              <a:rPr lang="en-US" cap="none" smtClean="0"/>
              <a:t>ISSUES: IMPLEMENTATION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0783" y="1447196"/>
            <a:ext cx="3054642" cy="46296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</a:rPr>
              <a:t>Issue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79270" y="1447196"/>
            <a:ext cx="4878545" cy="46296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</a:rPr>
              <a:t>Description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2052638"/>
            <a:ext cx="3052763" cy="4000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Replication/Migration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81400" y="2052638"/>
            <a:ext cx="4876800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Which of these objects are </a:t>
            </a:r>
            <a:r>
              <a:rPr lang="en-US" sz="2000" dirty="0" smtClean="0">
                <a:solidFill>
                  <a:srgbClr val="000000"/>
                </a:solidFill>
              </a:rPr>
              <a:t>centralized (in a server) </a:t>
            </a:r>
            <a:r>
              <a:rPr lang="en-US" sz="2000" dirty="0">
                <a:solidFill>
                  <a:srgbClr val="000000"/>
                </a:solidFill>
              </a:rPr>
              <a:t>and which are </a:t>
            </a:r>
            <a:r>
              <a:rPr lang="en-US" sz="2000" dirty="0" smtClean="0">
                <a:solidFill>
                  <a:srgbClr val="000000"/>
                </a:solidFill>
              </a:rPr>
              <a:t>replicated (on peers)?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3733800"/>
            <a:ext cx="3052763" cy="4000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Performance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81400" y="3733800"/>
            <a:ext cx="4876800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What kind of services are provided to </a:t>
            </a:r>
            <a:r>
              <a:rPr lang="en-US" sz="2000" dirty="0" smtClean="0">
                <a:solidFill>
                  <a:srgbClr val="000000"/>
                </a:solidFill>
              </a:rPr>
              <a:t>overcome jitter and latency?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95600" y="5443743"/>
            <a:ext cx="2443116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Many more!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57815" y="604415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972766"/>
      </p:ext>
    </p:extLst>
  </p:cSld>
  <p:clrMapOvr>
    <a:masterClrMapping/>
  </p:clrMapOvr>
  <p:transition advTm="507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</p:bldLst>
  </p:timing>
  <p:extLst mod="1">
    <p:ext uri="{E180D4A7-C9FB-4DFB-919C-405C955672EB}">
      <p14:showEvtLst xmlns:p14="http://schemas.microsoft.com/office/powerpoint/2010/main">
        <p14:playEvt time="488" objId="13"/>
        <p14:stopEvt time="50704" objId="13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Layered Assignments = Project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47800" y="3505200"/>
            <a:ext cx="3200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Assignment 1</a:t>
            </a:r>
            <a:endParaRPr lang="en-US" i="1" dirty="0"/>
          </a:p>
        </p:txBody>
      </p:sp>
      <p:sp>
        <p:nvSpPr>
          <p:cNvPr id="6" name="Rectangle 5"/>
          <p:cNvSpPr/>
          <p:nvPr/>
        </p:nvSpPr>
        <p:spPr>
          <a:xfrm>
            <a:off x="1447800" y="3048000"/>
            <a:ext cx="3200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Assignment  2</a:t>
            </a:r>
            <a:endParaRPr lang="en-US" i="1" dirty="0"/>
          </a:p>
        </p:txBody>
      </p:sp>
      <p:sp>
        <p:nvSpPr>
          <p:cNvPr id="7" name="Rectangle 6"/>
          <p:cNvSpPr/>
          <p:nvPr/>
        </p:nvSpPr>
        <p:spPr>
          <a:xfrm>
            <a:off x="1447800" y="2590800"/>
            <a:ext cx="3200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Assignment 3</a:t>
            </a:r>
            <a:endParaRPr lang="en-US" i="1" dirty="0"/>
          </a:p>
        </p:txBody>
      </p:sp>
      <p:sp>
        <p:nvSpPr>
          <p:cNvPr id="8" name="Rectangle 7"/>
          <p:cNvSpPr/>
          <p:nvPr/>
        </p:nvSpPr>
        <p:spPr>
          <a:xfrm>
            <a:off x="1447800" y="2133600"/>
            <a:ext cx="3200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Assignment 4</a:t>
            </a:r>
            <a:endParaRPr lang="en-US" i="1" dirty="0"/>
          </a:p>
        </p:txBody>
      </p:sp>
      <p:sp>
        <p:nvSpPr>
          <p:cNvPr id="13" name="Rectangle 12"/>
          <p:cNvSpPr/>
          <p:nvPr/>
        </p:nvSpPr>
        <p:spPr>
          <a:xfrm>
            <a:off x="762000" y="42672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Assignments will build on each other to create a  semester project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62000" y="51054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Due dates normally separated by 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two weeks (holidays, exams can cause  more separation)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7404071"/>
      </p:ext>
    </p:extLst>
  </p:cSld>
  <p:clrMapOvr>
    <a:masterClrMapping/>
  </p:clrMapOvr>
  <p:transition advTm="691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7" grpId="0" animBg="1"/>
    </p:bldLst>
  </p:timing>
  <p:extLst>
    <p:ext uri="{3A86A75C-4F4B-4683-9AE1-C65F6400EC91}">
      <p14:laserTraceLst xmlns:p14="http://schemas.microsoft.com/office/powerpoint/2010/main">
        <p14:tracePtLst>
          <p14:tracePt t="13596" x="6402388" y="1608138"/>
          <p14:tracePt t="13615" x="6394450" y="1589088"/>
          <p14:tracePt t="13627" x="6384925" y="1562100"/>
          <p14:tracePt t="13709" x="6394450" y="1562100"/>
          <p14:tracePt t="13741" x="6411913" y="1562100"/>
          <p14:tracePt t="13752" x="6419850" y="1554163"/>
          <p14:tracePt t="13775" x="6465888" y="1527175"/>
          <p14:tracePt t="13808" x="6491288" y="1517650"/>
          <p14:tracePt t="13822" x="6510338" y="1500188"/>
          <p14:tracePt t="13850" x="6537325" y="1500188"/>
          <p14:tracePt t="13876" x="6554788" y="1482725"/>
          <p14:tracePt t="13908" x="6572250" y="1482725"/>
          <p14:tracePt t="13949" x="6581775" y="1482725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Help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85800" y="16002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discuss solutions with each other at a high level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5800" y="24384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Not at the code level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5800" y="33528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Sharing of code is honor code violation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85800" y="42672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help each other with debugging as long as it does not lead to code sharing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709246" y="51816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Will give algorithms for assignments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6234704"/>
      </p:ext>
    </p:extLst>
  </p:cSld>
  <p:clrMapOvr>
    <a:masterClrMapping/>
  </p:clrMapOvr>
  <p:transition advTm="790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Piazza </a:t>
            </a:r>
            <a:r>
              <a:rPr lang="en-US" smtClean="0"/>
              <a:t>for Getting Help and </a:t>
            </a:r>
            <a:r>
              <a:rPr lang="en-US" dirty="0" smtClean="0"/>
              <a:t>Class Discussion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1743075"/>
            <a:ext cx="8315325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34059"/>
      </p:ext>
    </p:extLst>
  </p:cSld>
  <p:clrMapOvr>
    <a:masterClrMapping/>
  </p:clrMapOvr>
  <p:transition advTm="117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Grade Distribution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441664"/>
              </p:ext>
            </p:extLst>
          </p:nvPr>
        </p:nvGraphicFramePr>
        <p:xfrm>
          <a:off x="685800" y="1447800"/>
          <a:ext cx="7239000" cy="36374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9500"/>
                <a:gridCol w="3619500"/>
              </a:tblGrid>
              <a:tr h="5621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01181">
                <a:tc>
                  <a:txBody>
                    <a:bodyPr/>
                    <a:lstStyle/>
                    <a:p>
                      <a:r>
                        <a:rPr lang="en-US" dirty="0" smtClean="0"/>
                        <a:t>Exams (Two midterms,</a:t>
                      </a:r>
                      <a:r>
                        <a:rPr lang="en-US" baseline="0" dirty="0" smtClean="0"/>
                        <a:t> no final)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40%</a:t>
                      </a:r>
                      <a:endParaRPr lang="en-US" dirty="0"/>
                    </a:p>
                  </a:txBody>
                  <a:tcPr/>
                </a:tc>
              </a:tr>
              <a:tr h="911082">
                <a:tc>
                  <a:txBody>
                    <a:bodyPr/>
                    <a:lstStyle/>
                    <a:p>
                      <a:r>
                        <a:rPr lang="en-US" dirty="0" smtClean="0"/>
                        <a:t>Assignments (Home</a:t>
                      </a:r>
                      <a:r>
                        <a:rPr lang="en-US" baseline="0" dirty="0" smtClean="0"/>
                        <a:t> work)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60%</a:t>
                      </a:r>
                      <a:endParaRPr lang="en-US" dirty="0"/>
                    </a:p>
                  </a:txBody>
                  <a:tcPr/>
                </a:tc>
              </a:tr>
              <a:tr h="970214">
                <a:tc>
                  <a:txBody>
                    <a:bodyPr/>
                    <a:lstStyle/>
                    <a:p>
                      <a:r>
                        <a:rPr lang="en-US" dirty="0" smtClean="0"/>
                        <a:t>Fudge</a:t>
                      </a:r>
                      <a:r>
                        <a:rPr lang="en-US" baseline="0" dirty="0" smtClean="0"/>
                        <a:t> Factor (Class/piazza participation,  other distinguishing factors), particularly useful for borderline cases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667000" y="5914490"/>
            <a:ext cx="3200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Project Heavy but No final!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6277991"/>
      </p:ext>
    </p:extLst>
  </p:cSld>
  <p:clrMapOvr>
    <a:masterClrMapping/>
  </p:clrMapOvr>
  <p:transition advTm="789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000125"/>
            <a:ext cx="6867525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Material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85800" y="44196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Each unit will have PPT slides (with recordings), sometimes Word document, and assignment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685800" y="35814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book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908210"/>
      </p:ext>
    </p:extLst>
  </p:cSld>
  <p:clrMapOvr>
    <a:masterClrMapping/>
  </p:clrMapOvr>
  <p:transition advTm="1523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8" grpId="0" animBg="1"/>
    </p:bldLst>
  </p:timing>
  <p:extLst>
    <p:ext uri="{3A86A75C-4F4B-4683-9AE1-C65F6400EC91}">
      <p14:laserTraceLst xmlns:p14="http://schemas.microsoft.com/office/powerpoint/2010/main">
        <p14:tracePtLst>
          <p14:tracePt t="73047" x="8680450" y="1089025"/>
          <p14:tracePt t="73129" x="8680450" y="1081088"/>
          <p14:tracePt t="73141" x="8670925" y="1062038"/>
          <p14:tracePt t="73160" x="8661400" y="990600"/>
          <p14:tracePt t="73172" x="8643938" y="938213"/>
          <p14:tracePt t="73191" x="8609013" y="822325"/>
          <p14:tracePt t="73204" x="8589963" y="776288"/>
          <p14:tracePt t="73223" x="8562975" y="679450"/>
          <p14:tracePt t="73236" x="8555038" y="660400"/>
          <p14:tracePt t="73253" x="8537575" y="581025"/>
          <p14:tracePt t="73273" x="8518525" y="419100"/>
          <p14:tracePt t="73285" x="8501063" y="339725"/>
          <p14:tracePt t="73304" x="8483600" y="241300"/>
          <p14:tracePt t="73317" x="8483600" y="214313"/>
          <p14:tracePt t="73336" x="8483600" y="187325"/>
          <p14:tracePt t="73348" x="8474075" y="160338"/>
          <p14:tracePt t="73367" x="8474075" y="98425"/>
          <p14:tracePt t="73380" x="8474075" y="71438"/>
          <p14:tracePt t="73412" x="8466138" y="71438"/>
          <p14:tracePt t="73567" x="8466138" y="80963"/>
          <p14:tracePt t="73618" x="8466138" y="88900"/>
          <p14:tracePt t="73648" x="8456613" y="142875"/>
          <p14:tracePt t="73661" x="8456613" y="204788"/>
          <p14:tracePt t="73680" x="8456613" y="347663"/>
          <p14:tracePt t="73692" x="8456613" y="411163"/>
          <p14:tracePt t="73712" x="8447088" y="536575"/>
          <p14:tracePt t="73723" x="8439150" y="561975"/>
          <p14:tracePt t="73743" x="8420100" y="660400"/>
          <p14:tracePt t="73755" x="8412163" y="696913"/>
          <p14:tracePt t="73774" x="8402638" y="758825"/>
          <p14:tracePt t="73786" x="8402638" y="822325"/>
          <p14:tracePt t="73806" x="8402638" y="990600"/>
          <p14:tracePt t="73833" x="8412163" y="1071563"/>
          <p14:tracePt t="73852" x="8412163" y="1214438"/>
          <p14:tracePt t="73864" x="8412163" y="1285875"/>
          <p14:tracePt t="73884" x="8420100" y="1509713"/>
          <p14:tracePt t="73898" x="8439150" y="1608138"/>
          <p14:tracePt t="73916" x="8474075" y="1893888"/>
          <p14:tracePt t="73929" x="8483600" y="1965325"/>
          <p14:tracePt t="73947" x="8510588" y="2232025"/>
          <p14:tracePt t="73959" x="8510588" y="2268538"/>
          <p14:tracePt t="73979" x="8518525" y="2490788"/>
          <p14:tracePt t="73990" x="8545513" y="2581275"/>
          <p14:tracePt t="74010" x="8582025" y="2867025"/>
          <p14:tracePt t="74023" x="8609013" y="2946400"/>
          <p14:tracePt t="74042" x="8661400" y="3214688"/>
          <p14:tracePt t="74054" x="8688388" y="3340100"/>
          <p14:tracePt t="74073" x="8759825" y="3679825"/>
          <p14:tracePt t="74084" x="8777288" y="3803650"/>
          <p14:tracePt t="74103" x="8831263" y="4071938"/>
          <p14:tracePt t="74116" x="8848725" y="4170363"/>
          <p14:tracePt t="74133" x="8867775" y="4259263"/>
          <p14:tracePt t="74153" x="8894763" y="4357688"/>
          <p14:tracePt t="74166" x="8894763" y="4411663"/>
          <p14:tracePt t="74184" x="8894763" y="4554538"/>
          <p14:tracePt t="74199" x="8894763" y="4652963"/>
          <p14:tracePt t="74216" x="8894763" y="4929188"/>
          <p14:tracePt t="74233" x="8912225" y="5010150"/>
          <p14:tracePt t="74249" x="8912225" y="5160963"/>
          <p14:tracePt t="74266" x="8912225" y="5180013"/>
          <p14:tracePt t="74283" x="8912225" y="5241925"/>
          <p14:tracePt t="74300" x="8912225" y="5259388"/>
          <p14:tracePt t="74316" x="8912225" y="5357813"/>
          <p14:tracePt t="74333" x="8902700" y="5429250"/>
          <p14:tracePt t="74350" x="8875713" y="5589588"/>
          <p14:tracePt t="74367" x="8867775" y="5688013"/>
          <p14:tracePt t="74383" x="8858250" y="5715000"/>
          <p14:tracePt t="74400" x="8831263" y="5840413"/>
          <p14:tracePt t="74420" x="8804275" y="6045200"/>
          <p14:tracePt t="74434" x="8796338" y="6143625"/>
          <p14:tracePt t="74452" x="8796338" y="6330950"/>
          <p14:tracePt t="74467" x="8786813" y="6348413"/>
          <p14:tracePt t="74484" x="8786813" y="6375400"/>
          <p14:tracePt t="74509" x="8777288" y="6394450"/>
          <p14:tracePt t="74528" x="8777288" y="6419850"/>
          <p14:tracePt t="74540" x="8769350" y="6438900"/>
          <p14:tracePt t="74561" x="8732838" y="6483350"/>
          <p14:tracePt t="74572" x="8705850" y="6518275"/>
          <p14:tracePt t="74592" x="8670925" y="6589713"/>
          <p14:tracePt t="74604" x="8661400" y="6608763"/>
          <p14:tracePt t="74655" x="8661400" y="6616700"/>
          <p14:tracePt t="74667" x="8661400" y="6626225"/>
          <p14:tracePt t="74685" x="8661400" y="6653213"/>
          <p14:tracePt t="75283" x="8661400" y="6643688"/>
          <p14:tracePt t="130628" x="8653463" y="6643688"/>
          <p14:tracePt t="130727" x="8653463" y="6634163"/>
          <p14:tracePt t="130757" x="8643938" y="6626225"/>
          <p14:tracePt t="130853" x="8643938" y="6616700"/>
          <p14:tracePt t="130880" x="8653463" y="6608763"/>
          <p14:tracePt t="130898" x="8661400" y="6581775"/>
          <p14:tracePt t="130913" x="8661400" y="6554788"/>
          <p14:tracePt t="130947" x="8688388" y="6419850"/>
          <p14:tracePt t="130962" x="8705850" y="6340475"/>
          <p14:tracePt t="130980" x="8705850" y="6313488"/>
          <p14:tracePt t="131013" x="8724900" y="6205538"/>
          <p14:tracePt t="131025" x="8732838" y="6143625"/>
          <p14:tracePt t="131047" x="8742363" y="6134100"/>
          <p14:tracePt t="131079" x="8759825" y="6045200"/>
          <p14:tracePt t="131087" x="8769350" y="6018213"/>
          <p14:tracePt t="131114" x="8777288" y="6018213"/>
          <p14:tracePt t="131147" x="8796338" y="5983288"/>
          <p14:tracePt t="131168" x="8831263" y="5956300"/>
          <p14:tracePt t="131181" x="8848725" y="5946775"/>
          <p14:tracePt t="131213" x="8894763" y="5902325"/>
          <p14:tracePt t="131225" x="8939213" y="5848350"/>
          <p14:tracePt t="131247" x="8947150" y="5840413"/>
          <p14:tracePt t="131279" x="9010650" y="5776913"/>
          <p14:tracePt t="131294" x="9055100" y="5741988"/>
          <p14:tracePt t="131315" x="9072563" y="5724525"/>
          <p14:tracePt t="131347" x="9126538" y="5562600"/>
          <p14:tracePt t="131357" x="9126538" y="5483225"/>
          <p14:tracePt t="131381" x="9117013" y="5446713"/>
          <p14:tracePt t="131413" x="9028113" y="5241925"/>
          <p14:tracePt t="131420" x="8902700" y="4946650"/>
          <p14:tracePt t="131448" x="8831263" y="4822825"/>
          <p14:tracePt t="131481" x="8483600" y="4348163"/>
          <p14:tracePt t="131496" x="8323263" y="4187825"/>
          <p14:tracePt t="131515" x="8224838" y="4089400"/>
          <p14:tracePt t="131547" x="7929563" y="3822700"/>
          <p14:tracePt t="131561" x="7769225" y="3670300"/>
          <p14:tracePt t="131582" x="7705725" y="3616325"/>
          <p14:tracePt t="131613" x="7446963" y="3375025"/>
          <p14:tracePt t="131633" x="7429500" y="3357563"/>
          <p14:tracePt t="131649" x="7419975" y="3340100"/>
          <p14:tracePt t="131682" x="7358063" y="3286125"/>
          <p14:tracePt t="131687" x="7269163" y="3205163"/>
          <p14:tracePt t="131716" x="7215188" y="3170238"/>
          <p14:tracePt t="131748" x="7018338" y="3062288"/>
          <p14:tracePt t="131752" x="6919913" y="3009900"/>
          <p14:tracePt t="131783" x="6769100" y="2911475"/>
          <p14:tracePt t="131816" x="6545263" y="2786063"/>
          <p14:tracePt t="131824" x="6491288" y="2751138"/>
          <p14:tracePt t="131849" x="6323013" y="2652713"/>
          <p14:tracePt t="131882" x="6143625" y="2562225"/>
          <p14:tracePt t="131886" x="6081713" y="2527300"/>
          <p14:tracePt t="131916" x="5894388" y="2438400"/>
          <p14:tracePt t="131949" x="5456238" y="2322513"/>
          <p14:tracePt t="131968" x="5251450" y="2303463"/>
          <p14:tracePt t="131983" x="5153025" y="2276475"/>
          <p14:tracePt t="132016" x="4830763" y="2251075"/>
          <p14:tracePt t="132019" x="4483100" y="2224088"/>
          <p14:tracePt t="132050" x="4125913" y="2187575"/>
          <p14:tracePt t="132083" x="3822700" y="2133600"/>
          <p14:tracePt t="132092" x="3759200" y="2116138"/>
          <p14:tracePt t="132117" x="3455988" y="2089150"/>
          <p14:tracePt t="132150" x="3009900" y="2044700"/>
          <p14:tracePt t="132156" x="2928938" y="2044700"/>
          <p14:tracePt t="132184" x="2724150" y="2036763"/>
          <p14:tracePt t="132216" x="2536825" y="2036763"/>
          <p14:tracePt t="132220" x="2455863" y="2036763"/>
          <p14:tracePt t="132251" x="2197100" y="2044700"/>
          <p14:tracePt t="132284" x="2179638" y="2054225"/>
          <p14:tracePt t="132294" x="2170113" y="2054225"/>
          <p14:tracePt t="132318" x="2160588" y="2062163"/>
          <p14:tracePt t="132350" x="2143125" y="2133600"/>
          <p14:tracePt t="132366" x="2125663" y="2187575"/>
          <p14:tracePt t="132385" x="2125663" y="2197100"/>
          <p14:tracePt t="132418" x="2133600" y="2259013"/>
          <p14:tracePt t="132430" x="2152650" y="2286000"/>
          <p14:tracePt t="132451" x="2170113" y="2312988"/>
          <p14:tracePt t="132483" x="2205038" y="2347913"/>
          <p14:tracePt t="132501" x="2251075" y="2366963"/>
          <p14:tracePt t="132520" x="2276475" y="2384425"/>
          <p14:tracePt t="132552" x="2393950" y="2411413"/>
          <p14:tracePt t="132561" x="2446338" y="2428875"/>
          <p14:tracePt t="132586" x="2589213" y="2455863"/>
          <p14:tracePt t="132618" x="2822575" y="2536825"/>
          <p14:tracePt t="132630" x="2911475" y="2562225"/>
          <p14:tracePt t="132652" x="2946400" y="2571750"/>
          <p14:tracePt t="132684" x="3071813" y="2598738"/>
          <p14:tracePt t="132692" x="3303588" y="2633663"/>
          <p14:tracePt t="132719" x="3411538" y="2652713"/>
          <p14:tracePt t="132751" x="3616325" y="2687638"/>
          <p14:tracePt t="132755" x="3697288" y="2697163"/>
          <p14:tracePt t="132788" x="3786188" y="2705100"/>
          <p14:tracePt t="132820" x="4044950" y="2741613"/>
          <p14:tracePt t="132852" x="4259263" y="2768600"/>
          <p14:tracePt t="132862" x="4276725" y="2768600"/>
          <p14:tracePt t="132886" x="4340225" y="2768600"/>
          <p14:tracePt t="132918" x="4473575" y="2776538"/>
          <p14:tracePt t="132925" x="4562475" y="2786063"/>
          <p14:tracePt t="132945" x="4822825" y="2813050"/>
          <p14:tracePt t="132957" x="4919663" y="2822575"/>
          <p14:tracePt t="132978" x="5072063" y="2830513"/>
          <p14:tracePt t="132989" x="5143500" y="2830513"/>
          <p14:tracePt t="133021" x="5303838" y="2840038"/>
          <p14:tracePt t="133054" x="5572125" y="2847975"/>
          <p14:tracePt t="133072" x="5795963" y="2867025"/>
          <p14:tracePt t="133087" x="5884863" y="2874963"/>
          <p14:tracePt t="133104" x="5946775" y="2874963"/>
          <p14:tracePt t="133121" x="6010275" y="2874963"/>
          <p14:tracePt t="133137" x="6161088" y="2874963"/>
          <p14:tracePt t="133154" x="6224588" y="2867025"/>
          <p14:tracePt t="133171" x="6313488" y="2830513"/>
          <p14:tracePt t="133188" x="6375400" y="2803525"/>
          <p14:tracePt t="133205" x="6438900" y="2768600"/>
          <p14:tracePt t="133221" x="6510338" y="2732088"/>
          <p14:tracePt t="133238" x="6554788" y="2705100"/>
          <p14:tracePt t="133255" x="6643688" y="2652713"/>
          <p14:tracePt t="133273" x="6769100" y="2581275"/>
          <p14:tracePt t="133288" x="6823075" y="2544763"/>
          <p14:tracePt t="133305" x="6919913" y="2500313"/>
          <p14:tracePt t="133324" x="7072313" y="2428875"/>
          <p14:tracePt t="133338" x="7126288" y="2401888"/>
          <p14:tracePt t="133355" x="7153275" y="2393950"/>
          <p14:tracePt t="133371" x="7277100" y="2357438"/>
          <p14:tracePt t="133388" x="7331075" y="2339975"/>
          <p14:tracePt t="133405" x="7419975" y="2295525"/>
          <p14:tracePt t="133422" x="7446963" y="2286000"/>
          <p14:tracePt t="133438" x="7572375" y="2251075"/>
          <p14:tracePt t="133455" x="7634288" y="2224088"/>
          <p14:tracePt t="133472" x="7786688" y="2187575"/>
          <p14:tracePt t="133489" x="7840663" y="2170113"/>
          <p14:tracePt t="133505" x="7929563" y="2125663"/>
          <p14:tracePt t="133538" x="7939088" y="2116138"/>
          <p14:tracePt t="133556" x="7956550" y="2108200"/>
          <p14:tracePt t="133569" x="7966075" y="2098675"/>
          <p14:tracePt t="133588" x="8062913" y="2071688"/>
          <p14:tracePt t="133599" x="8116888" y="2071688"/>
          <p14:tracePt t="133618" x="8197850" y="2062163"/>
          <p14:tracePt t="133641" x="8224838" y="2054225"/>
          <p14:tracePt t="133651" x="8232775" y="2054225"/>
          <p14:tracePt t="133663" x="8251825" y="2044700"/>
          <p14:tracePt t="133682" x="8277225" y="2036763"/>
          <p14:tracePt t="133694" x="8296275" y="2017713"/>
          <p14:tracePt t="133713" x="8348663" y="2009775"/>
          <p14:tracePt t="133726" x="8375650" y="2000250"/>
          <p14:tracePt t="133745" x="8429625" y="1982788"/>
          <p14:tracePt t="133757" x="8466138" y="1973263"/>
          <p14:tracePt t="133777" x="8501063" y="1955800"/>
          <p14:tracePt t="133804" x="8528050" y="1946275"/>
          <p14:tracePt t="134874" x="8510588" y="1955800"/>
          <p14:tracePt t="134894" x="8466138" y="1965325"/>
          <p14:tracePt t="134905" x="8447088" y="1965325"/>
          <p14:tracePt t="134926" x="8375650" y="1965325"/>
          <p14:tracePt t="134937" x="8358188" y="1965325"/>
          <p14:tracePt t="134956" x="8313738" y="1973263"/>
          <p14:tracePt t="134968" x="8277225" y="1973263"/>
          <p14:tracePt t="134988" x="8161338" y="2009775"/>
          <p14:tracePt t="134999" x="8099425" y="2017713"/>
          <p14:tracePt t="135018" x="7974013" y="2036763"/>
          <p14:tracePt t="135031" x="7920038" y="2044700"/>
          <p14:tracePt t="135050" x="7840663" y="2062163"/>
          <p14:tracePt t="135061" x="7813675" y="2071688"/>
          <p14:tracePt t="135080" x="7724775" y="2081213"/>
          <p14:tracePt t="135100" x="7661275" y="2098675"/>
          <p14:tracePt t="135112" x="7634288" y="2098675"/>
          <p14:tracePt t="135131" x="7572375" y="2116138"/>
          <p14:tracePt t="135149" x="7545388" y="2125663"/>
          <p14:tracePt t="135161" x="7483475" y="2133600"/>
          <p14:tracePt t="135177" x="7466013" y="2143125"/>
          <p14:tracePt t="135194" x="7394575" y="2152650"/>
          <p14:tracePt t="135211" x="7358063" y="2160588"/>
          <p14:tracePt t="135228" x="7277100" y="2170113"/>
          <p14:tracePt t="135245" x="7259638" y="2179638"/>
          <p14:tracePt t="135261" x="7205663" y="2197100"/>
          <p14:tracePt t="135278" x="7180263" y="2197100"/>
          <p14:tracePt t="135294" x="7116763" y="2214563"/>
          <p14:tracePt t="135311" x="7108825" y="2214563"/>
          <p14:tracePt t="135328" x="7062788" y="2224088"/>
          <p14:tracePt t="135345" x="7010400" y="2241550"/>
          <p14:tracePt t="135361" x="7000875" y="2241550"/>
          <p14:tracePt t="135378" x="6965950" y="2259013"/>
          <p14:tracePt t="135397" x="6919913" y="2276475"/>
          <p14:tracePt t="135411" x="6884988" y="2286000"/>
          <p14:tracePt t="135429" x="6858000" y="2303463"/>
          <p14:tracePt t="135445" x="6848475" y="2312988"/>
          <p14:tracePt t="135462" x="6840538" y="2312988"/>
          <p14:tracePt t="135490" x="6831013" y="2322513"/>
          <p14:tracePt t="135503" x="6823075" y="2339975"/>
          <p14:tracePt t="135534" x="6813550" y="2357438"/>
          <p14:tracePt t="135575" x="6813550" y="2366963"/>
          <p14:tracePt t="135589" x="6823075" y="2384425"/>
          <p14:tracePt t="135600" x="6831013" y="2393950"/>
          <p14:tracePt t="135620" x="6840538" y="2401888"/>
          <p14:tracePt t="135631" x="6840538" y="2419350"/>
          <p14:tracePt t="135652" x="6858000" y="2428875"/>
          <p14:tracePt t="135663" x="6867525" y="2446338"/>
          <p14:tracePt t="135679" x="6911975" y="2455863"/>
          <p14:tracePt t="135696" x="7000875" y="2500313"/>
          <p14:tracePt t="135712" x="7037388" y="2517775"/>
          <p14:tracePt t="135729" x="7116763" y="2536825"/>
          <p14:tracePt t="135746" x="7153275" y="2544763"/>
          <p14:tracePt t="135763" x="7224713" y="2544763"/>
          <p14:tracePt t="135780" x="7251700" y="2544763"/>
          <p14:tracePt t="135796" x="7323138" y="2544763"/>
          <p14:tracePt t="135813" x="7367588" y="2544763"/>
          <p14:tracePt t="135830" x="7446963" y="2527300"/>
          <p14:tracePt t="135846" x="7466013" y="2517775"/>
          <p14:tracePt t="135863" x="7500938" y="2490788"/>
          <p14:tracePt t="135882" x="7518400" y="2482850"/>
          <p14:tracePt t="135967" x="7518400" y="2473325"/>
          <p14:tracePt t="135990" x="7491413" y="2465388"/>
          <p14:tracePt t="136009" x="7456488" y="2446338"/>
          <p14:tracePt t="136020" x="7439025" y="2446338"/>
          <p14:tracePt t="136039" x="7394575" y="2438400"/>
          <p14:tracePt t="136060" x="7331075" y="2438400"/>
          <p14:tracePt t="136072" x="7304088" y="2438400"/>
          <p14:tracePt t="136084" x="7277100" y="2438400"/>
          <p14:tracePt t="136103" x="7224713" y="2438400"/>
          <p14:tracePt t="136115" x="7161213" y="2446338"/>
          <p14:tracePt t="136135" x="6919913" y="2455863"/>
          <p14:tracePt t="136149" x="6831013" y="2482850"/>
          <p14:tracePt t="136166" x="6572250" y="2500313"/>
          <p14:tracePt t="136181" x="6518275" y="2509838"/>
          <p14:tracePt t="136198" x="6394450" y="2536825"/>
          <p14:tracePt t="136216" x="6276975" y="2554288"/>
          <p14:tracePt t="136232" x="6188075" y="2562225"/>
          <p14:tracePt t="136249" x="5946775" y="2589213"/>
          <p14:tracePt t="136264" x="5830888" y="2608263"/>
          <p14:tracePt t="136281" x="5589588" y="2633663"/>
          <p14:tracePt t="136298" x="5500688" y="2643188"/>
          <p14:tracePt t="136315" x="5429250" y="2652713"/>
          <p14:tracePt t="136331" x="5197475" y="2679700"/>
          <p14:tracePt t="136349" x="4946650" y="2697163"/>
          <p14:tracePt t="136370" x="4884738" y="2697163"/>
          <p14:tracePt t="136388" x="4751388" y="2697163"/>
          <p14:tracePt t="136400" x="4705350" y="2697163"/>
          <p14:tracePt t="136420" x="4537075" y="2697163"/>
          <p14:tracePt t="136432" x="4465638" y="2697163"/>
          <p14:tracePt t="136451" x="4276725" y="2697163"/>
          <p14:tracePt t="136465" x="4179888" y="2697163"/>
          <p14:tracePt t="136483" x="4037013" y="2697163"/>
          <p14:tracePt t="136499" x="3956050" y="2697163"/>
          <p14:tracePt t="136515" x="3848100" y="2697163"/>
          <p14:tracePt t="136532" x="3822700" y="2697163"/>
          <p14:tracePt t="136549" x="3660775" y="2697163"/>
          <p14:tracePt t="136566" x="3581400" y="2697163"/>
          <p14:tracePt t="136582" x="3438525" y="2697163"/>
          <p14:tracePt t="136599" x="3402013" y="2697163"/>
          <p14:tracePt t="136616" x="3348038" y="2697163"/>
          <p14:tracePt t="136632" x="3330575" y="2697163"/>
          <p14:tracePt t="136649" x="3303588" y="2687638"/>
          <p14:tracePt t="136666" x="3286125" y="2679700"/>
          <p14:tracePt t="136683" x="3241675" y="2652713"/>
          <p14:tracePt t="136702" x="3179763" y="2625725"/>
          <p14:tracePt t="136716" x="3160713" y="2625725"/>
          <p14:tracePt t="136734" x="3098800" y="2598738"/>
          <p14:tracePt t="136750" x="3081338" y="2581275"/>
          <p14:tracePt t="136766" x="3036888" y="2562225"/>
          <p14:tracePt t="136783" x="2965450" y="2527300"/>
          <p14:tracePt t="136800" x="2946400" y="2527300"/>
          <p14:tracePt t="136816" x="2911475" y="2509838"/>
          <p14:tracePt t="136833" x="2884488" y="2500313"/>
          <p14:tracePt t="136850" x="2874963" y="2490788"/>
          <p14:tracePt t="136907" x="2867025" y="2490788"/>
          <p14:tracePt t="136920" x="2857500" y="2490788"/>
          <p14:tracePt t="136953" x="2847975" y="2482850"/>
          <p14:tracePt t="136999" x="2840038" y="2482850"/>
          <p14:tracePt t="137405" x="2847975" y="2482850"/>
          <p14:tracePt t="137424" x="2857500" y="2473325"/>
          <p14:tracePt t="137455" x="2867025" y="2473325"/>
          <p14:tracePt t="137467" x="2884488" y="2465388"/>
          <p14:tracePt t="137487" x="2901950" y="2465388"/>
          <p14:tracePt t="137506" x="2928938" y="2465388"/>
          <p14:tracePt t="137531" x="2946400" y="2465388"/>
          <p14:tracePt t="137551" x="2982913" y="2465388"/>
          <p14:tracePt t="137562" x="3009900" y="2465388"/>
          <p14:tracePt t="137582" x="3062288" y="2465388"/>
          <p14:tracePt t="137593" x="3081338" y="2465388"/>
          <p14:tracePt t="137613" x="3125788" y="2465388"/>
          <p14:tracePt t="137625" x="3152775" y="2465388"/>
          <p14:tracePt t="137644" x="3205163" y="2465388"/>
          <p14:tracePt t="137663" x="3286125" y="2465388"/>
          <p14:tracePt t="137675" x="3313113" y="2465388"/>
          <p14:tracePt t="137694" x="3394075" y="2465388"/>
          <p14:tracePt t="137706" x="3419475" y="2465388"/>
          <p14:tracePt t="137725" x="3490913" y="2465388"/>
          <p14:tracePt t="137737" x="3554413" y="2473325"/>
          <p14:tracePt t="137757" x="3660775" y="2473325"/>
          <p14:tracePt t="137771" x="3705225" y="2482850"/>
          <p14:tracePt t="137788" x="3803650" y="2482850"/>
          <p14:tracePt t="137804" x="3840163" y="2482850"/>
          <p14:tracePt t="137821" x="3911600" y="2490788"/>
          <p14:tracePt t="137837" x="3929063" y="2490788"/>
          <p14:tracePt t="137854" x="3990975" y="2500313"/>
          <p14:tracePt t="137870" x="4017963" y="2500313"/>
          <p14:tracePt t="137890" x="4071938" y="2500313"/>
          <p14:tracePt t="137904" x="4108450" y="2509838"/>
          <p14:tracePt t="137921" x="4160838" y="2509838"/>
          <p14:tracePt t="137937" x="4197350" y="2509838"/>
          <p14:tracePt t="137954" x="4241800" y="2517775"/>
          <p14:tracePt t="137971" x="4286250" y="2517775"/>
          <p14:tracePt t="137989" x="4357688" y="2517775"/>
          <p14:tracePt t="138007" x="4402138" y="2527300"/>
          <p14:tracePt t="138021" x="4411663" y="2527300"/>
          <p14:tracePt t="138066" x="4419600" y="2527300"/>
          <p14:tracePt t="138084" x="4429125" y="2527300"/>
          <p14:tracePt t="138103" x="4438650" y="2527300"/>
          <p14:tracePt t="138116" x="4456113" y="2527300"/>
          <p14:tracePt t="138135" x="4491038" y="2527300"/>
          <p14:tracePt t="138147" x="4500563" y="2527300"/>
          <p14:tracePt t="138166" x="4537075" y="2527300"/>
          <p14:tracePt t="138177" x="4554538" y="2527300"/>
          <p14:tracePt t="139043" x="4562475" y="2527300"/>
          <p14:tracePt t="139090" x="4572000" y="2527300"/>
          <p14:tracePt t="139124" x="4581525" y="2527300"/>
          <p14:tracePt t="139151" x="4589463" y="2517775"/>
          <p14:tracePt t="139202" x="4589463" y="2509838"/>
          <p14:tracePt t="139282" x="4589463" y="2500313"/>
          <p14:tracePt t="139331" x="4608513" y="2482850"/>
          <p14:tracePt t="139343" x="4608513" y="2473325"/>
          <p14:tracePt t="139355" x="4625975" y="2465388"/>
          <p14:tracePt t="139376" x="4670425" y="2438400"/>
          <p14:tracePt t="139387" x="4687888" y="2438400"/>
          <p14:tracePt t="139406" x="4697413" y="2419350"/>
          <p14:tracePt t="139418" x="4705350" y="2393950"/>
          <p14:tracePt t="139438" x="4724400" y="2339975"/>
          <p14:tracePt t="139472" x="4724400" y="2286000"/>
          <p14:tracePt t="139512" x="4687888" y="2259013"/>
          <p14:tracePt t="139538" x="4660900" y="2259013"/>
          <p14:tracePt t="139552" x="4643438" y="2259013"/>
          <p14:tracePt t="139563" x="4616450" y="2259013"/>
          <p14:tracePt t="139577" x="4598988" y="2259013"/>
          <p14:tracePt t="139595" x="4537075" y="2268538"/>
          <p14:tracePt t="139610" x="4510088" y="2276475"/>
          <p14:tracePt t="139632" x="4456113" y="2303463"/>
          <p14:tracePt t="139646" x="4446588" y="2312988"/>
          <p14:tracePt t="139671" x="4419600" y="2339975"/>
          <p14:tracePt t="139691" x="4411663" y="2374900"/>
          <p14:tracePt t="139701" x="4411663" y="2384425"/>
          <p14:tracePt t="139721" x="4411663" y="2428875"/>
          <p14:tracePt t="139733" x="4411663" y="2446338"/>
          <p14:tracePt t="139753" x="4419600" y="2473325"/>
          <p14:tracePt t="139764" x="4419600" y="2482850"/>
          <p14:tracePt t="139783" x="4429125" y="2482850"/>
          <p14:tracePt t="139817" x="4429125" y="2490788"/>
          <p14:tracePt t="139925" x="4438650" y="2490788"/>
          <p14:tracePt t="139945" x="4456113" y="2490788"/>
          <p14:tracePt t="139974" x="4491038" y="2490788"/>
          <p14:tracePt t="139986" x="4510088" y="2490788"/>
          <p14:tracePt t="140005" x="4545013" y="2490788"/>
          <p14:tracePt t="140017" x="4581525" y="2490788"/>
          <p14:tracePt t="140037" x="4643438" y="2490788"/>
          <p14:tracePt t="140049" x="4670425" y="2490788"/>
          <p14:tracePt t="140068" x="4732338" y="2490788"/>
          <p14:tracePt t="140080" x="4776788" y="2490788"/>
          <p14:tracePt t="140102" x="4929188" y="2490788"/>
          <p14:tracePt t="140114" x="4991100" y="2500313"/>
          <p14:tracePt t="140132" x="5045075" y="2509838"/>
          <p14:tracePt t="140146" x="5133975" y="2509838"/>
          <p14:tracePt t="140162" x="5153025" y="2509838"/>
          <p14:tracePt t="140179" x="5197475" y="2509838"/>
          <p14:tracePt t="140195" x="5214938" y="2509838"/>
          <p14:tracePt t="140212" x="5286375" y="2509838"/>
          <p14:tracePt t="140229" x="5357813" y="2509838"/>
          <p14:tracePt t="140246" x="5375275" y="2509838"/>
          <p14:tracePt t="140262" x="5429250" y="2509838"/>
          <p14:tracePt t="140279" x="5446713" y="2509838"/>
          <p14:tracePt t="140296" x="5465763" y="2509838"/>
          <p14:tracePt t="140338" x="5473700" y="2509838"/>
          <p14:tracePt t="140378" x="5483225" y="2509838"/>
          <p14:tracePt t="140457" x="5491163" y="2509838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819400" y="2057400"/>
            <a:ext cx="3200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Demo of  Projects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79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67"/>
    </mc:Choice>
    <mc:Fallback xmlns="">
      <p:transition spd="slow" advTm="8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  <p:extLst>
    <p:ext uri="{3A86A75C-4F4B-4683-9AE1-C65F6400EC91}">
      <p14:laserTraceLst xmlns:p14="http://schemas.microsoft.com/office/powerpoint/2010/main">
        <p14:tracePtLst>
          <p14:tracePt t="5950" x="6581775" y="1473200"/>
          <p14:tracePt t="5995" x="6581775" y="1465263"/>
          <p14:tracePt t="6797" x="6581775" y="1455738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j02920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91400" y="576262"/>
            <a:ext cx="838200" cy="79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>
            <a:grpSpLocks noChangeAspect="1"/>
          </p:cNvGrpSpPr>
          <p:nvPr/>
        </p:nvGrpSpPr>
        <p:grpSpPr bwMode="auto">
          <a:xfrm>
            <a:off x="1981200" y="500062"/>
            <a:ext cx="1219200" cy="833438"/>
            <a:chOff x="96" y="1680"/>
            <a:chExt cx="768" cy="525"/>
          </a:xfrm>
        </p:grpSpPr>
        <p:sp>
          <p:nvSpPr>
            <p:cNvPr id="7" name="AutoShape 3"/>
            <p:cNvSpPr>
              <a:spLocks noChangeAspect="1" noChangeArrowheads="1" noTextEdit="1"/>
            </p:cNvSpPr>
            <p:nvPr/>
          </p:nvSpPr>
          <p:spPr bwMode="auto">
            <a:xfrm>
              <a:off x="96" y="1680"/>
              <a:ext cx="768" cy="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02" y="1680"/>
              <a:ext cx="752" cy="525"/>
            </a:xfrm>
            <a:custGeom>
              <a:avLst/>
              <a:gdLst/>
              <a:ahLst/>
              <a:cxnLst>
                <a:cxn ang="0">
                  <a:pos x="836" y="849"/>
                </a:cxn>
                <a:cxn ang="0">
                  <a:pos x="994" y="812"/>
                </a:cxn>
                <a:cxn ang="0">
                  <a:pos x="1133" y="381"/>
                </a:cxn>
                <a:cxn ang="0">
                  <a:pos x="1261" y="177"/>
                </a:cxn>
                <a:cxn ang="0">
                  <a:pos x="1417" y="192"/>
                </a:cxn>
                <a:cxn ang="0">
                  <a:pos x="1648" y="234"/>
                </a:cxn>
                <a:cxn ang="0">
                  <a:pos x="1945" y="318"/>
                </a:cxn>
                <a:cxn ang="0">
                  <a:pos x="2159" y="410"/>
                </a:cxn>
                <a:cxn ang="0">
                  <a:pos x="2242" y="586"/>
                </a:cxn>
                <a:cxn ang="0">
                  <a:pos x="2238" y="843"/>
                </a:cxn>
                <a:cxn ang="0">
                  <a:pos x="2181" y="1022"/>
                </a:cxn>
                <a:cxn ang="0">
                  <a:pos x="2104" y="1086"/>
                </a:cxn>
                <a:cxn ang="0">
                  <a:pos x="1967" y="1180"/>
                </a:cxn>
                <a:cxn ang="0">
                  <a:pos x="1858" y="1330"/>
                </a:cxn>
                <a:cxn ang="0">
                  <a:pos x="1727" y="1356"/>
                </a:cxn>
                <a:cxn ang="0">
                  <a:pos x="1654" y="1424"/>
                </a:cxn>
                <a:cxn ang="0">
                  <a:pos x="1482" y="1546"/>
                </a:cxn>
                <a:cxn ang="0">
                  <a:pos x="1298" y="1547"/>
                </a:cxn>
                <a:cxn ang="0">
                  <a:pos x="1085" y="1502"/>
                </a:cxn>
                <a:cxn ang="0">
                  <a:pos x="905" y="1465"/>
                </a:cxn>
                <a:cxn ang="0">
                  <a:pos x="745" y="1428"/>
                </a:cxn>
                <a:cxn ang="0">
                  <a:pos x="672" y="1318"/>
                </a:cxn>
                <a:cxn ang="0">
                  <a:pos x="774" y="1215"/>
                </a:cxn>
                <a:cxn ang="0">
                  <a:pos x="689" y="1189"/>
                </a:cxn>
                <a:cxn ang="0">
                  <a:pos x="545" y="1243"/>
                </a:cxn>
                <a:cxn ang="0">
                  <a:pos x="352" y="1517"/>
                </a:cxn>
                <a:cxn ang="0">
                  <a:pos x="62" y="1476"/>
                </a:cxn>
                <a:cxn ang="0">
                  <a:pos x="66" y="1234"/>
                </a:cxn>
                <a:cxn ang="0">
                  <a:pos x="185" y="891"/>
                </a:cxn>
                <a:cxn ang="0">
                  <a:pos x="280" y="485"/>
                </a:cxn>
                <a:cxn ang="0">
                  <a:pos x="211" y="530"/>
                </a:cxn>
                <a:cxn ang="0">
                  <a:pos x="121" y="601"/>
                </a:cxn>
                <a:cxn ang="0">
                  <a:pos x="78" y="474"/>
                </a:cxn>
                <a:cxn ang="0">
                  <a:pos x="31" y="436"/>
                </a:cxn>
                <a:cxn ang="0">
                  <a:pos x="46" y="114"/>
                </a:cxn>
                <a:cxn ang="0">
                  <a:pos x="116" y="50"/>
                </a:cxn>
                <a:cxn ang="0">
                  <a:pos x="242" y="68"/>
                </a:cxn>
                <a:cxn ang="0">
                  <a:pos x="316" y="17"/>
                </a:cxn>
                <a:cxn ang="0">
                  <a:pos x="382" y="0"/>
                </a:cxn>
                <a:cxn ang="0">
                  <a:pos x="441" y="76"/>
                </a:cxn>
                <a:cxn ang="0">
                  <a:pos x="518" y="97"/>
                </a:cxn>
                <a:cxn ang="0">
                  <a:pos x="596" y="54"/>
                </a:cxn>
                <a:cxn ang="0">
                  <a:pos x="649" y="130"/>
                </a:cxn>
                <a:cxn ang="0">
                  <a:pos x="596" y="246"/>
                </a:cxn>
                <a:cxn ang="0">
                  <a:pos x="573" y="388"/>
                </a:cxn>
                <a:cxn ang="0">
                  <a:pos x="620" y="536"/>
                </a:cxn>
                <a:cxn ang="0">
                  <a:pos x="529" y="613"/>
                </a:cxn>
                <a:cxn ang="0">
                  <a:pos x="496" y="827"/>
                </a:cxn>
                <a:cxn ang="0">
                  <a:pos x="628" y="834"/>
                </a:cxn>
                <a:cxn ang="0">
                  <a:pos x="613" y="952"/>
                </a:cxn>
                <a:cxn ang="0">
                  <a:pos x="553" y="1010"/>
                </a:cxn>
                <a:cxn ang="0">
                  <a:pos x="741" y="1072"/>
                </a:cxn>
                <a:cxn ang="0">
                  <a:pos x="882" y="1086"/>
                </a:cxn>
                <a:cxn ang="0">
                  <a:pos x="1026" y="1033"/>
                </a:cxn>
                <a:cxn ang="0">
                  <a:pos x="978" y="1018"/>
                </a:cxn>
                <a:cxn ang="0">
                  <a:pos x="941" y="974"/>
                </a:cxn>
                <a:cxn ang="0">
                  <a:pos x="872" y="988"/>
                </a:cxn>
                <a:cxn ang="0">
                  <a:pos x="825" y="960"/>
                </a:cxn>
              </a:cxnLst>
              <a:rect l="0" t="0" r="r" b="b"/>
              <a:pathLst>
                <a:path w="2256" h="1575">
                  <a:moveTo>
                    <a:pt x="693" y="946"/>
                  </a:moveTo>
                  <a:lnTo>
                    <a:pt x="693" y="839"/>
                  </a:lnTo>
                  <a:lnTo>
                    <a:pt x="710" y="840"/>
                  </a:lnTo>
                  <a:lnTo>
                    <a:pt x="729" y="841"/>
                  </a:lnTo>
                  <a:lnTo>
                    <a:pt x="746" y="842"/>
                  </a:lnTo>
                  <a:lnTo>
                    <a:pt x="764" y="843"/>
                  </a:lnTo>
                  <a:lnTo>
                    <a:pt x="782" y="846"/>
                  </a:lnTo>
                  <a:lnTo>
                    <a:pt x="800" y="847"/>
                  </a:lnTo>
                  <a:lnTo>
                    <a:pt x="818" y="848"/>
                  </a:lnTo>
                  <a:lnTo>
                    <a:pt x="836" y="849"/>
                  </a:lnTo>
                  <a:lnTo>
                    <a:pt x="855" y="850"/>
                  </a:lnTo>
                  <a:lnTo>
                    <a:pt x="872" y="852"/>
                  </a:lnTo>
                  <a:lnTo>
                    <a:pt x="891" y="853"/>
                  </a:lnTo>
                  <a:lnTo>
                    <a:pt x="908" y="854"/>
                  </a:lnTo>
                  <a:lnTo>
                    <a:pt x="927" y="856"/>
                  </a:lnTo>
                  <a:lnTo>
                    <a:pt x="944" y="857"/>
                  </a:lnTo>
                  <a:lnTo>
                    <a:pt x="963" y="859"/>
                  </a:lnTo>
                  <a:lnTo>
                    <a:pt x="980" y="860"/>
                  </a:lnTo>
                  <a:lnTo>
                    <a:pt x="985" y="856"/>
                  </a:lnTo>
                  <a:lnTo>
                    <a:pt x="994" y="812"/>
                  </a:lnTo>
                  <a:lnTo>
                    <a:pt x="1005" y="768"/>
                  </a:lnTo>
                  <a:lnTo>
                    <a:pt x="1016" y="723"/>
                  </a:lnTo>
                  <a:lnTo>
                    <a:pt x="1028" y="679"/>
                  </a:lnTo>
                  <a:lnTo>
                    <a:pt x="1041" y="636"/>
                  </a:lnTo>
                  <a:lnTo>
                    <a:pt x="1054" y="592"/>
                  </a:lnTo>
                  <a:lnTo>
                    <a:pt x="1069" y="549"/>
                  </a:lnTo>
                  <a:lnTo>
                    <a:pt x="1084" y="506"/>
                  </a:lnTo>
                  <a:lnTo>
                    <a:pt x="1099" y="464"/>
                  </a:lnTo>
                  <a:lnTo>
                    <a:pt x="1115" y="422"/>
                  </a:lnTo>
                  <a:lnTo>
                    <a:pt x="1133" y="381"/>
                  </a:lnTo>
                  <a:lnTo>
                    <a:pt x="1150" y="340"/>
                  </a:lnTo>
                  <a:lnTo>
                    <a:pt x="1168" y="301"/>
                  </a:lnTo>
                  <a:lnTo>
                    <a:pt x="1187" y="262"/>
                  </a:lnTo>
                  <a:lnTo>
                    <a:pt x="1207" y="225"/>
                  </a:lnTo>
                  <a:lnTo>
                    <a:pt x="1227" y="188"/>
                  </a:lnTo>
                  <a:lnTo>
                    <a:pt x="1230" y="184"/>
                  </a:lnTo>
                  <a:lnTo>
                    <a:pt x="1235" y="183"/>
                  </a:lnTo>
                  <a:lnTo>
                    <a:pt x="1241" y="181"/>
                  </a:lnTo>
                  <a:lnTo>
                    <a:pt x="1246" y="176"/>
                  </a:lnTo>
                  <a:lnTo>
                    <a:pt x="1261" y="177"/>
                  </a:lnTo>
                  <a:lnTo>
                    <a:pt x="1277" y="177"/>
                  </a:lnTo>
                  <a:lnTo>
                    <a:pt x="1292" y="178"/>
                  </a:lnTo>
                  <a:lnTo>
                    <a:pt x="1307" y="179"/>
                  </a:lnTo>
                  <a:lnTo>
                    <a:pt x="1324" y="182"/>
                  </a:lnTo>
                  <a:lnTo>
                    <a:pt x="1339" y="183"/>
                  </a:lnTo>
                  <a:lnTo>
                    <a:pt x="1354" y="184"/>
                  </a:lnTo>
                  <a:lnTo>
                    <a:pt x="1370" y="186"/>
                  </a:lnTo>
                  <a:lnTo>
                    <a:pt x="1385" y="188"/>
                  </a:lnTo>
                  <a:lnTo>
                    <a:pt x="1401" y="190"/>
                  </a:lnTo>
                  <a:lnTo>
                    <a:pt x="1417" y="192"/>
                  </a:lnTo>
                  <a:lnTo>
                    <a:pt x="1433" y="195"/>
                  </a:lnTo>
                  <a:lnTo>
                    <a:pt x="1449" y="196"/>
                  </a:lnTo>
                  <a:lnTo>
                    <a:pt x="1464" y="198"/>
                  </a:lnTo>
                  <a:lnTo>
                    <a:pt x="1481" y="200"/>
                  </a:lnTo>
                  <a:lnTo>
                    <a:pt x="1497" y="203"/>
                  </a:lnTo>
                  <a:lnTo>
                    <a:pt x="1527" y="209"/>
                  </a:lnTo>
                  <a:lnTo>
                    <a:pt x="1557" y="216"/>
                  </a:lnTo>
                  <a:lnTo>
                    <a:pt x="1588" y="221"/>
                  </a:lnTo>
                  <a:lnTo>
                    <a:pt x="1618" y="228"/>
                  </a:lnTo>
                  <a:lnTo>
                    <a:pt x="1648" y="234"/>
                  </a:lnTo>
                  <a:lnTo>
                    <a:pt x="1678" y="241"/>
                  </a:lnTo>
                  <a:lnTo>
                    <a:pt x="1709" y="248"/>
                  </a:lnTo>
                  <a:lnTo>
                    <a:pt x="1739" y="255"/>
                  </a:lnTo>
                  <a:lnTo>
                    <a:pt x="1768" y="263"/>
                  </a:lnTo>
                  <a:lnTo>
                    <a:pt x="1798" y="271"/>
                  </a:lnTo>
                  <a:lnTo>
                    <a:pt x="1829" y="280"/>
                  </a:lnTo>
                  <a:lnTo>
                    <a:pt x="1858" y="289"/>
                  </a:lnTo>
                  <a:lnTo>
                    <a:pt x="1887" y="297"/>
                  </a:lnTo>
                  <a:lnTo>
                    <a:pt x="1916" y="308"/>
                  </a:lnTo>
                  <a:lnTo>
                    <a:pt x="1945" y="318"/>
                  </a:lnTo>
                  <a:lnTo>
                    <a:pt x="1973" y="329"/>
                  </a:lnTo>
                  <a:lnTo>
                    <a:pt x="1996" y="334"/>
                  </a:lnTo>
                  <a:lnTo>
                    <a:pt x="2019" y="341"/>
                  </a:lnTo>
                  <a:lnTo>
                    <a:pt x="2041" y="349"/>
                  </a:lnTo>
                  <a:lnTo>
                    <a:pt x="2064" y="358"/>
                  </a:lnTo>
                  <a:lnTo>
                    <a:pt x="2086" y="367"/>
                  </a:lnTo>
                  <a:lnTo>
                    <a:pt x="2108" y="376"/>
                  </a:lnTo>
                  <a:lnTo>
                    <a:pt x="2130" y="384"/>
                  </a:lnTo>
                  <a:lnTo>
                    <a:pt x="2151" y="394"/>
                  </a:lnTo>
                  <a:lnTo>
                    <a:pt x="2159" y="410"/>
                  </a:lnTo>
                  <a:lnTo>
                    <a:pt x="2167" y="426"/>
                  </a:lnTo>
                  <a:lnTo>
                    <a:pt x="2175" y="443"/>
                  </a:lnTo>
                  <a:lnTo>
                    <a:pt x="2183" y="458"/>
                  </a:lnTo>
                  <a:lnTo>
                    <a:pt x="2192" y="474"/>
                  </a:lnTo>
                  <a:lnTo>
                    <a:pt x="2200" y="490"/>
                  </a:lnTo>
                  <a:lnTo>
                    <a:pt x="2209" y="506"/>
                  </a:lnTo>
                  <a:lnTo>
                    <a:pt x="2217" y="522"/>
                  </a:lnTo>
                  <a:lnTo>
                    <a:pt x="2229" y="543"/>
                  </a:lnTo>
                  <a:lnTo>
                    <a:pt x="2236" y="565"/>
                  </a:lnTo>
                  <a:lnTo>
                    <a:pt x="2242" y="586"/>
                  </a:lnTo>
                  <a:lnTo>
                    <a:pt x="2244" y="608"/>
                  </a:lnTo>
                  <a:lnTo>
                    <a:pt x="2244" y="630"/>
                  </a:lnTo>
                  <a:lnTo>
                    <a:pt x="2242" y="654"/>
                  </a:lnTo>
                  <a:lnTo>
                    <a:pt x="2238" y="677"/>
                  </a:lnTo>
                  <a:lnTo>
                    <a:pt x="2235" y="700"/>
                  </a:lnTo>
                  <a:lnTo>
                    <a:pt x="2250" y="726"/>
                  </a:lnTo>
                  <a:lnTo>
                    <a:pt x="2256" y="754"/>
                  </a:lnTo>
                  <a:lnTo>
                    <a:pt x="2254" y="783"/>
                  </a:lnTo>
                  <a:lnTo>
                    <a:pt x="2247" y="813"/>
                  </a:lnTo>
                  <a:lnTo>
                    <a:pt x="2238" y="843"/>
                  </a:lnTo>
                  <a:lnTo>
                    <a:pt x="2229" y="874"/>
                  </a:lnTo>
                  <a:lnTo>
                    <a:pt x="2218" y="904"/>
                  </a:lnTo>
                  <a:lnTo>
                    <a:pt x="2211" y="932"/>
                  </a:lnTo>
                  <a:lnTo>
                    <a:pt x="2207" y="945"/>
                  </a:lnTo>
                  <a:lnTo>
                    <a:pt x="2202" y="958"/>
                  </a:lnTo>
                  <a:lnTo>
                    <a:pt x="2199" y="970"/>
                  </a:lnTo>
                  <a:lnTo>
                    <a:pt x="2195" y="984"/>
                  </a:lnTo>
                  <a:lnTo>
                    <a:pt x="2190" y="997"/>
                  </a:lnTo>
                  <a:lnTo>
                    <a:pt x="2186" y="1010"/>
                  </a:lnTo>
                  <a:lnTo>
                    <a:pt x="2181" y="1022"/>
                  </a:lnTo>
                  <a:lnTo>
                    <a:pt x="2174" y="1033"/>
                  </a:lnTo>
                  <a:lnTo>
                    <a:pt x="2167" y="1038"/>
                  </a:lnTo>
                  <a:lnTo>
                    <a:pt x="2159" y="1043"/>
                  </a:lnTo>
                  <a:lnTo>
                    <a:pt x="2152" y="1047"/>
                  </a:lnTo>
                  <a:lnTo>
                    <a:pt x="2143" y="1051"/>
                  </a:lnTo>
                  <a:lnTo>
                    <a:pt x="2135" y="1054"/>
                  </a:lnTo>
                  <a:lnTo>
                    <a:pt x="2126" y="1059"/>
                  </a:lnTo>
                  <a:lnTo>
                    <a:pt x="2118" y="1062"/>
                  </a:lnTo>
                  <a:lnTo>
                    <a:pt x="2111" y="1067"/>
                  </a:lnTo>
                  <a:lnTo>
                    <a:pt x="2104" y="1086"/>
                  </a:lnTo>
                  <a:lnTo>
                    <a:pt x="2098" y="1106"/>
                  </a:lnTo>
                  <a:lnTo>
                    <a:pt x="2092" y="1125"/>
                  </a:lnTo>
                  <a:lnTo>
                    <a:pt x="2082" y="1144"/>
                  </a:lnTo>
                  <a:lnTo>
                    <a:pt x="2069" y="1152"/>
                  </a:lnTo>
                  <a:lnTo>
                    <a:pt x="2054" y="1159"/>
                  </a:lnTo>
                  <a:lnTo>
                    <a:pt x="2038" y="1164"/>
                  </a:lnTo>
                  <a:lnTo>
                    <a:pt x="2021" y="1168"/>
                  </a:lnTo>
                  <a:lnTo>
                    <a:pt x="2003" y="1172"/>
                  </a:lnTo>
                  <a:lnTo>
                    <a:pt x="1984" y="1175"/>
                  </a:lnTo>
                  <a:lnTo>
                    <a:pt x="1967" y="1180"/>
                  </a:lnTo>
                  <a:lnTo>
                    <a:pt x="1951" y="1185"/>
                  </a:lnTo>
                  <a:lnTo>
                    <a:pt x="1944" y="1196"/>
                  </a:lnTo>
                  <a:lnTo>
                    <a:pt x="1941" y="1221"/>
                  </a:lnTo>
                  <a:lnTo>
                    <a:pt x="1938" y="1245"/>
                  </a:lnTo>
                  <a:lnTo>
                    <a:pt x="1932" y="1271"/>
                  </a:lnTo>
                  <a:lnTo>
                    <a:pt x="1929" y="1297"/>
                  </a:lnTo>
                  <a:lnTo>
                    <a:pt x="1911" y="1306"/>
                  </a:lnTo>
                  <a:lnTo>
                    <a:pt x="1894" y="1314"/>
                  </a:lnTo>
                  <a:lnTo>
                    <a:pt x="1876" y="1322"/>
                  </a:lnTo>
                  <a:lnTo>
                    <a:pt x="1858" y="1330"/>
                  </a:lnTo>
                  <a:lnTo>
                    <a:pt x="1839" y="1339"/>
                  </a:lnTo>
                  <a:lnTo>
                    <a:pt x="1820" y="1347"/>
                  </a:lnTo>
                  <a:lnTo>
                    <a:pt x="1803" y="1355"/>
                  </a:lnTo>
                  <a:lnTo>
                    <a:pt x="1784" y="1364"/>
                  </a:lnTo>
                  <a:lnTo>
                    <a:pt x="1776" y="1363"/>
                  </a:lnTo>
                  <a:lnTo>
                    <a:pt x="1767" y="1362"/>
                  </a:lnTo>
                  <a:lnTo>
                    <a:pt x="1758" y="1361"/>
                  </a:lnTo>
                  <a:lnTo>
                    <a:pt x="1747" y="1359"/>
                  </a:lnTo>
                  <a:lnTo>
                    <a:pt x="1738" y="1357"/>
                  </a:lnTo>
                  <a:lnTo>
                    <a:pt x="1727" y="1356"/>
                  </a:lnTo>
                  <a:lnTo>
                    <a:pt x="1718" y="1355"/>
                  </a:lnTo>
                  <a:lnTo>
                    <a:pt x="1709" y="1354"/>
                  </a:lnTo>
                  <a:lnTo>
                    <a:pt x="1704" y="1357"/>
                  </a:lnTo>
                  <a:lnTo>
                    <a:pt x="1703" y="1363"/>
                  </a:lnTo>
                  <a:lnTo>
                    <a:pt x="1703" y="1370"/>
                  </a:lnTo>
                  <a:lnTo>
                    <a:pt x="1703" y="1378"/>
                  </a:lnTo>
                  <a:lnTo>
                    <a:pt x="1702" y="1385"/>
                  </a:lnTo>
                  <a:lnTo>
                    <a:pt x="1685" y="1398"/>
                  </a:lnTo>
                  <a:lnTo>
                    <a:pt x="1670" y="1411"/>
                  </a:lnTo>
                  <a:lnTo>
                    <a:pt x="1654" y="1424"/>
                  </a:lnTo>
                  <a:lnTo>
                    <a:pt x="1638" y="1436"/>
                  </a:lnTo>
                  <a:lnTo>
                    <a:pt x="1621" y="1449"/>
                  </a:lnTo>
                  <a:lnTo>
                    <a:pt x="1605" y="1462"/>
                  </a:lnTo>
                  <a:lnTo>
                    <a:pt x="1588" y="1475"/>
                  </a:lnTo>
                  <a:lnTo>
                    <a:pt x="1571" y="1486"/>
                  </a:lnTo>
                  <a:lnTo>
                    <a:pt x="1554" y="1499"/>
                  </a:lnTo>
                  <a:lnTo>
                    <a:pt x="1536" y="1511"/>
                  </a:lnTo>
                  <a:lnTo>
                    <a:pt x="1518" y="1524"/>
                  </a:lnTo>
                  <a:lnTo>
                    <a:pt x="1500" y="1534"/>
                  </a:lnTo>
                  <a:lnTo>
                    <a:pt x="1482" y="1546"/>
                  </a:lnTo>
                  <a:lnTo>
                    <a:pt x="1463" y="1556"/>
                  </a:lnTo>
                  <a:lnTo>
                    <a:pt x="1445" y="1566"/>
                  </a:lnTo>
                  <a:lnTo>
                    <a:pt x="1426" y="1575"/>
                  </a:lnTo>
                  <a:lnTo>
                    <a:pt x="1417" y="1575"/>
                  </a:lnTo>
                  <a:lnTo>
                    <a:pt x="1404" y="1567"/>
                  </a:lnTo>
                  <a:lnTo>
                    <a:pt x="1383" y="1563"/>
                  </a:lnTo>
                  <a:lnTo>
                    <a:pt x="1361" y="1560"/>
                  </a:lnTo>
                  <a:lnTo>
                    <a:pt x="1340" y="1555"/>
                  </a:lnTo>
                  <a:lnTo>
                    <a:pt x="1319" y="1552"/>
                  </a:lnTo>
                  <a:lnTo>
                    <a:pt x="1298" y="1547"/>
                  </a:lnTo>
                  <a:lnTo>
                    <a:pt x="1277" y="1542"/>
                  </a:lnTo>
                  <a:lnTo>
                    <a:pt x="1255" y="1538"/>
                  </a:lnTo>
                  <a:lnTo>
                    <a:pt x="1234" y="1533"/>
                  </a:lnTo>
                  <a:lnTo>
                    <a:pt x="1213" y="1528"/>
                  </a:lnTo>
                  <a:lnTo>
                    <a:pt x="1192" y="1524"/>
                  </a:lnTo>
                  <a:lnTo>
                    <a:pt x="1171" y="1519"/>
                  </a:lnTo>
                  <a:lnTo>
                    <a:pt x="1149" y="1514"/>
                  </a:lnTo>
                  <a:lnTo>
                    <a:pt x="1128" y="1510"/>
                  </a:lnTo>
                  <a:lnTo>
                    <a:pt x="1106" y="1506"/>
                  </a:lnTo>
                  <a:lnTo>
                    <a:pt x="1085" y="1502"/>
                  </a:lnTo>
                  <a:lnTo>
                    <a:pt x="1063" y="1498"/>
                  </a:lnTo>
                  <a:lnTo>
                    <a:pt x="1044" y="1493"/>
                  </a:lnTo>
                  <a:lnTo>
                    <a:pt x="1027" y="1489"/>
                  </a:lnTo>
                  <a:lnTo>
                    <a:pt x="1009" y="1485"/>
                  </a:lnTo>
                  <a:lnTo>
                    <a:pt x="992" y="1482"/>
                  </a:lnTo>
                  <a:lnTo>
                    <a:pt x="973" y="1478"/>
                  </a:lnTo>
                  <a:lnTo>
                    <a:pt x="956" y="1475"/>
                  </a:lnTo>
                  <a:lnTo>
                    <a:pt x="938" y="1472"/>
                  </a:lnTo>
                  <a:lnTo>
                    <a:pt x="920" y="1470"/>
                  </a:lnTo>
                  <a:lnTo>
                    <a:pt x="905" y="1465"/>
                  </a:lnTo>
                  <a:lnTo>
                    <a:pt x="888" y="1462"/>
                  </a:lnTo>
                  <a:lnTo>
                    <a:pt x="873" y="1457"/>
                  </a:lnTo>
                  <a:lnTo>
                    <a:pt x="857" y="1454"/>
                  </a:lnTo>
                  <a:lnTo>
                    <a:pt x="841" y="1450"/>
                  </a:lnTo>
                  <a:lnTo>
                    <a:pt x="825" y="1447"/>
                  </a:lnTo>
                  <a:lnTo>
                    <a:pt x="809" y="1443"/>
                  </a:lnTo>
                  <a:lnTo>
                    <a:pt x="793" y="1440"/>
                  </a:lnTo>
                  <a:lnTo>
                    <a:pt x="778" y="1435"/>
                  </a:lnTo>
                  <a:lnTo>
                    <a:pt x="761" y="1432"/>
                  </a:lnTo>
                  <a:lnTo>
                    <a:pt x="745" y="1428"/>
                  </a:lnTo>
                  <a:lnTo>
                    <a:pt x="729" y="1424"/>
                  </a:lnTo>
                  <a:lnTo>
                    <a:pt x="714" y="1420"/>
                  </a:lnTo>
                  <a:lnTo>
                    <a:pt x="697" y="1415"/>
                  </a:lnTo>
                  <a:lnTo>
                    <a:pt x="682" y="1411"/>
                  </a:lnTo>
                  <a:lnTo>
                    <a:pt x="666" y="1406"/>
                  </a:lnTo>
                  <a:lnTo>
                    <a:pt x="661" y="1390"/>
                  </a:lnTo>
                  <a:lnTo>
                    <a:pt x="661" y="1372"/>
                  </a:lnTo>
                  <a:lnTo>
                    <a:pt x="663" y="1355"/>
                  </a:lnTo>
                  <a:lnTo>
                    <a:pt x="667" y="1336"/>
                  </a:lnTo>
                  <a:lnTo>
                    <a:pt x="672" y="1318"/>
                  </a:lnTo>
                  <a:lnTo>
                    <a:pt x="678" y="1299"/>
                  </a:lnTo>
                  <a:lnTo>
                    <a:pt x="682" y="1281"/>
                  </a:lnTo>
                  <a:lnTo>
                    <a:pt x="687" y="1263"/>
                  </a:lnTo>
                  <a:lnTo>
                    <a:pt x="694" y="1256"/>
                  </a:lnTo>
                  <a:lnTo>
                    <a:pt x="708" y="1250"/>
                  </a:lnTo>
                  <a:lnTo>
                    <a:pt x="721" y="1243"/>
                  </a:lnTo>
                  <a:lnTo>
                    <a:pt x="734" y="1236"/>
                  </a:lnTo>
                  <a:lnTo>
                    <a:pt x="748" y="1229"/>
                  </a:lnTo>
                  <a:lnTo>
                    <a:pt x="760" y="1222"/>
                  </a:lnTo>
                  <a:lnTo>
                    <a:pt x="774" y="1215"/>
                  </a:lnTo>
                  <a:lnTo>
                    <a:pt x="788" y="1208"/>
                  </a:lnTo>
                  <a:lnTo>
                    <a:pt x="803" y="1201"/>
                  </a:lnTo>
                  <a:lnTo>
                    <a:pt x="799" y="1194"/>
                  </a:lnTo>
                  <a:lnTo>
                    <a:pt x="784" y="1194"/>
                  </a:lnTo>
                  <a:lnTo>
                    <a:pt x="767" y="1193"/>
                  </a:lnTo>
                  <a:lnTo>
                    <a:pt x="752" y="1193"/>
                  </a:lnTo>
                  <a:lnTo>
                    <a:pt x="736" y="1192"/>
                  </a:lnTo>
                  <a:lnTo>
                    <a:pt x="721" y="1192"/>
                  </a:lnTo>
                  <a:lnTo>
                    <a:pt x="704" y="1191"/>
                  </a:lnTo>
                  <a:lnTo>
                    <a:pt x="689" y="1189"/>
                  </a:lnTo>
                  <a:lnTo>
                    <a:pt x="673" y="1188"/>
                  </a:lnTo>
                  <a:lnTo>
                    <a:pt x="658" y="1187"/>
                  </a:lnTo>
                  <a:lnTo>
                    <a:pt x="642" y="1185"/>
                  </a:lnTo>
                  <a:lnTo>
                    <a:pt x="625" y="1184"/>
                  </a:lnTo>
                  <a:lnTo>
                    <a:pt x="610" y="1180"/>
                  </a:lnTo>
                  <a:lnTo>
                    <a:pt x="594" y="1178"/>
                  </a:lnTo>
                  <a:lnTo>
                    <a:pt x="578" y="1174"/>
                  </a:lnTo>
                  <a:lnTo>
                    <a:pt x="561" y="1170"/>
                  </a:lnTo>
                  <a:lnTo>
                    <a:pt x="545" y="1165"/>
                  </a:lnTo>
                  <a:lnTo>
                    <a:pt x="545" y="1243"/>
                  </a:lnTo>
                  <a:lnTo>
                    <a:pt x="546" y="1325"/>
                  </a:lnTo>
                  <a:lnTo>
                    <a:pt x="545" y="1407"/>
                  </a:lnTo>
                  <a:lnTo>
                    <a:pt x="538" y="1489"/>
                  </a:lnTo>
                  <a:lnTo>
                    <a:pt x="528" y="1498"/>
                  </a:lnTo>
                  <a:lnTo>
                    <a:pt x="498" y="1502"/>
                  </a:lnTo>
                  <a:lnTo>
                    <a:pt x="469" y="1505"/>
                  </a:lnTo>
                  <a:lnTo>
                    <a:pt x="440" y="1509"/>
                  </a:lnTo>
                  <a:lnTo>
                    <a:pt x="411" y="1512"/>
                  </a:lnTo>
                  <a:lnTo>
                    <a:pt x="382" y="1514"/>
                  </a:lnTo>
                  <a:lnTo>
                    <a:pt x="352" y="1517"/>
                  </a:lnTo>
                  <a:lnTo>
                    <a:pt x="323" y="1518"/>
                  </a:lnTo>
                  <a:lnTo>
                    <a:pt x="294" y="1518"/>
                  </a:lnTo>
                  <a:lnTo>
                    <a:pt x="263" y="1518"/>
                  </a:lnTo>
                  <a:lnTo>
                    <a:pt x="234" y="1516"/>
                  </a:lnTo>
                  <a:lnTo>
                    <a:pt x="205" y="1513"/>
                  </a:lnTo>
                  <a:lnTo>
                    <a:pt x="176" y="1509"/>
                  </a:lnTo>
                  <a:lnTo>
                    <a:pt x="147" y="1504"/>
                  </a:lnTo>
                  <a:lnTo>
                    <a:pt x="118" y="1496"/>
                  </a:lnTo>
                  <a:lnTo>
                    <a:pt x="90" y="1486"/>
                  </a:lnTo>
                  <a:lnTo>
                    <a:pt x="62" y="1476"/>
                  </a:lnTo>
                  <a:lnTo>
                    <a:pt x="55" y="1469"/>
                  </a:lnTo>
                  <a:lnTo>
                    <a:pt x="46" y="1462"/>
                  </a:lnTo>
                  <a:lnTo>
                    <a:pt x="35" y="1455"/>
                  </a:lnTo>
                  <a:lnTo>
                    <a:pt x="28" y="1445"/>
                  </a:lnTo>
                  <a:lnTo>
                    <a:pt x="32" y="1412"/>
                  </a:lnTo>
                  <a:lnTo>
                    <a:pt x="38" y="1379"/>
                  </a:lnTo>
                  <a:lnTo>
                    <a:pt x="42" y="1347"/>
                  </a:lnTo>
                  <a:lnTo>
                    <a:pt x="49" y="1315"/>
                  </a:lnTo>
                  <a:lnTo>
                    <a:pt x="57" y="1274"/>
                  </a:lnTo>
                  <a:lnTo>
                    <a:pt x="66" y="1234"/>
                  </a:lnTo>
                  <a:lnTo>
                    <a:pt x="74" y="1194"/>
                  </a:lnTo>
                  <a:lnTo>
                    <a:pt x="82" y="1157"/>
                  </a:lnTo>
                  <a:lnTo>
                    <a:pt x="90" y="1120"/>
                  </a:lnTo>
                  <a:lnTo>
                    <a:pt x="102" y="1083"/>
                  </a:lnTo>
                  <a:lnTo>
                    <a:pt x="113" y="1048"/>
                  </a:lnTo>
                  <a:lnTo>
                    <a:pt x="128" y="1016"/>
                  </a:lnTo>
                  <a:lnTo>
                    <a:pt x="131" y="1003"/>
                  </a:lnTo>
                  <a:lnTo>
                    <a:pt x="148" y="965"/>
                  </a:lnTo>
                  <a:lnTo>
                    <a:pt x="167" y="927"/>
                  </a:lnTo>
                  <a:lnTo>
                    <a:pt x="185" y="891"/>
                  </a:lnTo>
                  <a:lnTo>
                    <a:pt x="204" y="854"/>
                  </a:lnTo>
                  <a:lnTo>
                    <a:pt x="225" y="819"/>
                  </a:lnTo>
                  <a:lnTo>
                    <a:pt x="246" y="784"/>
                  </a:lnTo>
                  <a:lnTo>
                    <a:pt x="268" y="750"/>
                  </a:lnTo>
                  <a:lnTo>
                    <a:pt x="291" y="716"/>
                  </a:lnTo>
                  <a:lnTo>
                    <a:pt x="291" y="659"/>
                  </a:lnTo>
                  <a:lnTo>
                    <a:pt x="290" y="600"/>
                  </a:lnTo>
                  <a:lnTo>
                    <a:pt x="288" y="542"/>
                  </a:lnTo>
                  <a:lnTo>
                    <a:pt x="286" y="485"/>
                  </a:lnTo>
                  <a:lnTo>
                    <a:pt x="280" y="485"/>
                  </a:lnTo>
                  <a:lnTo>
                    <a:pt x="275" y="486"/>
                  </a:lnTo>
                  <a:lnTo>
                    <a:pt x="272" y="488"/>
                  </a:lnTo>
                  <a:lnTo>
                    <a:pt x="267" y="490"/>
                  </a:lnTo>
                  <a:lnTo>
                    <a:pt x="263" y="493"/>
                  </a:lnTo>
                  <a:lnTo>
                    <a:pt x="259" y="495"/>
                  </a:lnTo>
                  <a:lnTo>
                    <a:pt x="253" y="497"/>
                  </a:lnTo>
                  <a:lnTo>
                    <a:pt x="247" y="499"/>
                  </a:lnTo>
                  <a:lnTo>
                    <a:pt x="227" y="499"/>
                  </a:lnTo>
                  <a:lnTo>
                    <a:pt x="219" y="514"/>
                  </a:lnTo>
                  <a:lnTo>
                    <a:pt x="211" y="530"/>
                  </a:lnTo>
                  <a:lnTo>
                    <a:pt x="203" y="545"/>
                  </a:lnTo>
                  <a:lnTo>
                    <a:pt x="194" y="560"/>
                  </a:lnTo>
                  <a:lnTo>
                    <a:pt x="182" y="574"/>
                  </a:lnTo>
                  <a:lnTo>
                    <a:pt x="169" y="587"/>
                  </a:lnTo>
                  <a:lnTo>
                    <a:pt x="155" y="596"/>
                  </a:lnTo>
                  <a:lnTo>
                    <a:pt x="138" y="605"/>
                  </a:lnTo>
                  <a:lnTo>
                    <a:pt x="133" y="605"/>
                  </a:lnTo>
                  <a:lnTo>
                    <a:pt x="130" y="603"/>
                  </a:lnTo>
                  <a:lnTo>
                    <a:pt x="126" y="603"/>
                  </a:lnTo>
                  <a:lnTo>
                    <a:pt x="121" y="601"/>
                  </a:lnTo>
                  <a:lnTo>
                    <a:pt x="118" y="600"/>
                  </a:lnTo>
                  <a:lnTo>
                    <a:pt x="113" y="599"/>
                  </a:lnTo>
                  <a:lnTo>
                    <a:pt x="109" y="596"/>
                  </a:lnTo>
                  <a:lnTo>
                    <a:pt x="103" y="595"/>
                  </a:lnTo>
                  <a:lnTo>
                    <a:pt x="90" y="579"/>
                  </a:lnTo>
                  <a:lnTo>
                    <a:pt x="82" y="560"/>
                  </a:lnTo>
                  <a:lnTo>
                    <a:pt x="77" y="539"/>
                  </a:lnTo>
                  <a:lnTo>
                    <a:pt x="76" y="518"/>
                  </a:lnTo>
                  <a:lnTo>
                    <a:pt x="77" y="496"/>
                  </a:lnTo>
                  <a:lnTo>
                    <a:pt x="78" y="474"/>
                  </a:lnTo>
                  <a:lnTo>
                    <a:pt x="80" y="453"/>
                  </a:lnTo>
                  <a:lnTo>
                    <a:pt x="80" y="433"/>
                  </a:lnTo>
                  <a:lnTo>
                    <a:pt x="74" y="435"/>
                  </a:lnTo>
                  <a:lnTo>
                    <a:pt x="67" y="437"/>
                  </a:lnTo>
                  <a:lnTo>
                    <a:pt x="61" y="438"/>
                  </a:lnTo>
                  <a:lnTo>
                    <a:pt x="55" y="438"/>
                  </a:lnTo>
                  <a:lnTo>
                    <a:pt x="49" y="439"/>
                  </a:lnTo>
                  <a:lnTo>
                    <a:pt x="44" y="438"/>
                  </a:lnTo>
                  <a:lnTo>
                    <a:pt x="38" y="438"/>
                  </a:lnTo>
                  <a:lnTo>
                    <a:pt x="31" y="436"/>
                  </a:lnTo>
                  <a:lnTo>
                    <a:pt x="20" y="422"/>
                  </a:lnTo>
                  <a:lnTo>
                    <a:pt x="9" y="384"/>
                  </a:lnTo>
                  <a:lnTo>
                    <a:pt x="3" y="346"/>
                  </a:lnTo>
                  <a:lnTo>
                    <a:pt x="0" y="308"/>
                  </a:lnTo>
                  <a:lnTo>
                    <a:pt x="2" y="269"/>
                  </a:lnTo>
                  <a:lnTo>
                    <a:pt x="7" y="231"/>
                  </a:lnTo>
                  <a:lnTo>
                    <a:pt x="17" y="192"/>
                  </a:lnTo>
                  <a:lnTo>
                    <a:pt x="28" y="155"/>
                  </a:lnTo>
                  <a:lnTo>
                    <a:pt x="42" y="120"/>
                  </a:lnTo>
                  <a:lnTo>
                    <a:pt x="46" y="114"/>
                  </a:lnTo>
                  <a:lnTo>
                    <a:pt x="50" y="108"/>
                  </a:lnTo>
                  <a:lnTo>
                    <a:pt x="54" y="103"/>
                  </a:lnTo>
                  <a:lnTo>
                    <a:pt x="57" y="93"/>
                  </a:lnTo>
                  <a:lnTo>
                    <a:pt x="66" y="86"/>
                  </a:lnTo>
                  <a:lnTo>
                    <a:pt x="74" y="79"/>
                  </a:lnTo>
                  <a:lnTo>
                    <a:pt x="82" y="72"/>
                  </a:lnTo>
                  <a:lnTo>
                    <a:pt x="89" y="66"/>
                  </a:lnTo>
                  <a:lnTo>
                    <a:pt x="97" y="61"/>
                  </a:lnTo>
                  <a:lnTo>
                    <a:pt x="106" y="55"/>
                  </a:lnTo>
                  <a:lnTo>
                    <a:pt x="116" y="50"/>
                  </a:lnTo>
                  <a:lnTo>
                    <a:pt x="126" y="45"/>
                  </a:lnTo>
                  <a:lnTo>
                    <a:pt x="139" y="44"/>
                  </a:lnTo>
                  <a:lnTo>
                    <a:pt x="153" y="43"/>
                  </a:lnTo>
                  <a:lnTo>
                    <a:pt x="167" y="43"/>
                  </a:lnTo>
                  <a:lnTo>
                    <a:pt x="181" y="44"/>
                  </a:lnTo>
                  <a:lnTo>
                    <a:pt x="195" y="47"/>
                  </a:lnTo>
                  <a:lnTo>
                    <a:pt x="209" y="50"/>
                  </a:lnTo>
                  <a:lnTo>
                    <a:pt x="223" y="56"/>
                  </a:lnTo>
                  <a:lnTo>
                    <a:pt x="236" y="62"/>
                  </a:lnTo>
                  <a:lnTo>
                    <a:pt x="242" y="68"/>
                  </a:lnTo>
                  <a:lnTo>
                    <a:pt x="246" y="75"/>
                  </a:lnTo>
                  <a:lnTo>
                    <a:pt x="251" y="82"/>
                  </a:lnTo>
                  <a:lnTo>
                    <a:pt x="259" y="86"/>
                  </a:lnTo>
                  <a:lnTo>
                    <a:pt x="265" y="84"/>
                  </a:lnTo>
                  <a:lnTo>
                    <a:pt x="272" y="73"/>
                  </a:lnTo>
                  <a:lnTo>
                    <a:pt x="280" y="62"/>
                  </a:lnTo>
                  <a:lnTo>
                    <a:pt x="288" y="50"/>
                  </a:lnTo>
                  <a:lnTo>
                    <a:pt x="296" y="38"/>
                  </a:lnTo>
                  <a:lnTo>
                    <a:pt x="305" y="27"/>
                  </a:lnTo>
                  <a:lnTo>
                    <a:pt x="316" y="17"/>
                  </a:lnTo>
                  <a:lnTo>
                    <a:pt x="327" y="9"/>
                  </a:lnTo>
                  <a:lnTo>
                    <a:pt x="340" y="2"/>
                  </a:lnTo>
                  <a:lnTo>
                    <a:pt x="345" y="2"/>
                  </a:lnTo>
                  <a:lnTo>
                    <a:pt x="351" y="2"/>
                  </a:lnTo>
                  <a:lnTo>
                    <a:pt x="355" y="1"/>
                  </a:lnTo>
                  <a:lnTo>
                    <a:pt x="360" y="1"/>
                  </a:lnTo>
                  <a:lnTo>
                    <a:pt x="366" y="1"/>
                  </a:lnTo>
                  <a:lnTo>
                    <a:pt x="370" y="0"/>
                  </a:lnTo>
                  <a:lnTo>
                    <a:pt x="376" y="0"/>
                  </a:lnTo>
                  <a:lnTo>
                    <a:pt x="382" y="0"/>
                  </a:lnTo>
                  <a:lnTo>
                    <a:pt x="391" y="5"/>
                  </a:lnTo>
                  <a:lnTo>
                    <a:pt x="400" y="10"/>
                  </a:lnTo>
                  <a:lnTo>
                    <a:pt x="408" y="17"/>
                  </a:lnTo>
                  <a:lnTo>
                    <a:pt x="415" y="26"/>
                  </a:lnTo>
                  <a:lnTo>
                    <a:pt x="421" y="34"/>
                  </a:lnTo>
                  <a:lnTo>
                    <a:pt x="426" y="42"/>
                  </a:lnTo>
                  <a:lnTo>
                    <a:pt x="432" y="50"/>
                  </a:lnTo>
                  <a:lnTo>
                    <a:pt x="438" y="59"/>
                  </a:lnTo>
                  <a:lnTo>
                    <a:pt x="439" y="66"/>
                  </a:lnTo>
                  <a:lnTo>
                    <a:pt x="441" y="76"/>
                  </a:lnTo>
                  <a:lnTo>
                    <a:pt x="443" y="84"/>
                  </a:lnTo>
                  <a:lnTo>
                    <a:pt x="443" y="93"/>
                  </a:lnTo>
                  <a:lnTo>
                    <a:pt x="452" y="93"/>
                  </a:lnTo>
                  <a:lnTo>
                    <a:pt x="461" y="93"/>
                  </a:lnTo>
                  <a:lnTo>
                    <a:pt x="469" y="93"/>
                  </a:lnTo>
                  <a:lnTo>
                    <a:pt x="479" y="93"/>
                  </a:lnTo>
                  <a:lnTo>
                    <a:pt x="488" y="94"/>
                  </a:lnTo>
                  <a:lnTo>
                    <a:pt x="498" y="94"/>
                  </a:lnTo>
                  <a:lnTo>
                    <a:pt x="508" y="96"/>
                  </a:lnTo>
                  <a:lnTo>
                    <a:pt x="518" y="97"/>
                  </a:lnTo>
                  <a:lnTo>
                    <a:pt x="525" y="93"/>
                  </a:lnTo>
                  <a:lnTo>
                    <a:pt x="532" y="87"/>
                  </a:lnTo>
                  <a:lnTo>
                    <a:pt x="538" y="80"/>
                  </a:lnTo>
                  <a:lnTo>
                    <a:pt x="545" y="72"/>
                  </a:lnTo>
                  <a:lnTo>
                    <a:pt x="554" y="63"/>
                  </a:lnTo>
                  <a:lnTo>
                    <a:pt x="558" y="61"/>
                  </a:lnTo>
                  <a:lnTo>
                    <a:pt x="562" y="59"/>
                  </a:lnTo>
                  <a:lnTo>
                    <a:pt x="568" y="57"/>
                  </a:lnTo>
                  <a:lnTo>
                    <a:pt x="574" y="54"/>
                  </a:lnTo>
                  <a:lnTo>
                    <a:pt x="596" y="54"/>
                  </a:lnTo>
                  <a:lnTo>
                    <a:pt x="607" y="56"/>
                  </a:lnTo>
                  <a:lnTo>
                    <a:pt x="615" y="62"/>
                  </a:lnTo>
                  <a:lnTo>
                    <a:pt x="622" y="69"/>
                  </a:lnTo>
                  <a:lnTo>
                    <a:pt x="630" y="75"/>
                  </a:lnTo>
                  <a:lnTo>
                    <a:pt x="636" y="82"/>
                  </a:lnTo>
                  <a:lnTo>
                    <a:pt x="639" y="86"/>
                  </a:lnTo>
                  <a:lnTo>
                    <a:pt x="643" y="93"/>
                  </a:lnTo>
                  <a:lnTo>
                    <a:pt x="645" y="101"/>
                  </a:lnTo>
                  <a:lnTo>
                    <a:pt x="649" y="110"/>
                  </a:lnTo>
                  <a:lnTo>
                    <a:pt x="649" y="130"/>
                  </a:lnTo>
                  <a:lnTo>
                    <a:pt x="649" y="151"/>
                  </a:lnTo>
                  <a:lnTo>
                    <a:pt x="646" y="170"/>
                  </a:lnTo>
                  <a:lnTo>
                    <a:pt x="644" y="189"/>
                  </a:lnTo>
                  <a:lnTo>
                    <a:pt x="639" y="205"/>
                  </a:lnTo>
                  <a:lnTo>
                    <a:pt x="633" y="220"/>
                  </a:lnTo>
                  <a:lnTo>
                    <a:pt x="624" y="233"/>
                  </a:lnTo>
                  <a:lnTo>
                    <a:pt x="611" y="245"/>
                  </a:lnTo>
                  <a:lnTo>
                    <a:pt x="607" y="245"/>
                  </a:lnTo>
                  <a:lnTo>
                    <a:pt x="602" y="246"/>
                  </a:lnTo>
                  <a:lnTo>
                    <a:pt x="596" y="246"/>
                  </a:lnTo>
                  <a:lnTo>
                    <a:pt x="592" y="246"/>
                  </a:lnTo>
                  <a:lnTo>
                    <a:pt x="586" y="246"/>
                  </a:lnTo>
                  <a:lnTo>
                    <a:pt x="580" y="245"/>
                  </a:lnTo>
                  <a:lnTo>
                    <a:pt x="575" y="242"/>
                  </a:lnTo>
                  <a:lnTo>
                    <a:pt x="571" y="240"/>
                  </a:lnTo>
                  <a:lnTo>
                    <a:pt x="558" y="246"/>
                  </a:lnTo>
                  <a:lnTo>
                    <a:pt x="553" y="283"/>
                  </a:lnTo>
                  <a:lnTo>
                    <a:pt x="554" y="319"/>
                  </a:lnTo>
                  <a:lnTo>
                    <a:pt x="561" y="355"/>
                  </a:lnTo>
                  <a:lnTo>
                    <a:pt x="573" y="388"/>
                  </a:lnTo>
                  <a:lnTo>
                    <a:pt x="588" y="421"/>
                  </a:lnTo>
                  <a:lnTo>
                    <a:pt x="606" y="451"/>
                  </a:lnTo>
                  <a:lnTo>
                    <a:pt x="625" y="480"/>
                  </a:lnTo>
                  <a:lnTo>
                    <a:pt x="646" y="507"/>
                  </a:lnTo>
                  <a:lnTo>
                    <a:pt x="646" y="521"/>
                  </a:lnTo>
                  <a:lnTo>
                    <a:pt x="643" y="523"/>
                  </a:lnTo>
                  <a:lnTo>
                    <a:pt x="638" y="525"/>
                  </a:lnTo>
                  <a:lnTo>
                    <a:pt x="632" y="529"/>
                  </a:lnTo>
                  <a:lnTo>
                    <a:pt x="628" y="534"/>
                  </a:lnTo>
                  <a:lnTo>
                    <a:pt x="620" y="536"/>
                  </a:lnTo>
                  <a:lnTo>
                    <a:pt x="611" y="536"/>
                  </a:lnTo>
                  <a:lnTo>
                    <a:pt x="603" y="536"/>
                  </a:lnTo>
                  <a:lnTo>
                    <a:pt x="595" y="536"/>
                  </a:lnTo>
                  <a:lnTo>
                    <a:pt x="587" y="536"/>
                  </a:lnTo>
                  <a:lnTo>
                    <a:pt x="579" y="537"/>
                  </a:lnTo>
                  <a:lnTo>
                    <a:pt x="569" y="538"/>
                  </a:lnTo>
                  <a:lnTo>
                    <a:pt x="561" y="541"/>
                  </a:lnTo>
                  <a:lnTo>
                    <a:pt x="551" y="565"/>
                  </a:lnTo>
                  <a:lnTo>
                    <a:pt x="540" y="588"/>
                  </a:lnTo>
                  <a:lnTo>
                    <a:pt x="529" y="613"/>
                  </a:lnTo>
                  <a:lnTo>
                    <a:pt x="517" y="636"/>
                  </a:lnTo>
                  <a:lnTo>
                    <a:pt x="505" y="658"/>
                  </a:lnTo>
                  <a:lnTo>
                    <a:pt x="493" y="681"/>
                  </a:lnTo>
                  <a:lnTo>
                    <a:pt x="479" y="704"/>
                  </a:lnTo>
                  <a:lnTo>
                    <a:pt x="466" y="726"/>
                  </a:lnTo>
                  <a:lnTo>
                    <a:pt x="466" y="750"/>
                  </a:lnTo>
                  <a:lnTo>
                    <a:pt x="471" y="776"/>
                  </a:lnTo>
                  <a:lnTo>
                    <a:pt x="478" y="801"/>
                  </a:lnTo>
                  <a:lnTo>
                    <a:pt x="483" y="827"/>
                  </a:lnTo>
                  <a:lnTo>
                    <a:pt x="496" y="827"/>
                  </a:lnTo>
                  <a:lnTo>
                    <a:pt x="509" y="828"/>
                  </a:lnTo>
                  <a:lnTo>
                    <a:pt x="522" y="828"/>
                  </a:lnTo>
                  <a:lnTo>
                    <a:pt x="535" y="828"/>
                  </a:lnTo>
                  <a:lnTo>
                    <a:pt x="549" y="829"/>
                  </a:lnTo>
                  <a:lnTo>
                    <a:pt x="561" y="829"/>
                  </a:lnTo>
                  <a:lnTo>
                    <a:pt x="574" y="831"/>
                  </a:lnTo>
                  <a:lnTo>
                    <a:pt x="588" y="831"/>
                  </a:lnTo>
                  <a:lnTo>
                    <a:pt x="602" y="832"/>
                  </a:lnTo>
                  <a:lnTo>
                    <a:pt x="615" y="833"/>
                  </a:lnTo>
                  <a:lnTo>
                    <a:pt x="628" y="834"/>
                  </a:lnTo>
                  <a:lnTo>
                    <a:pt x="642" y="834"/>
                  </a:lnTo>
                  <a:lnTo>
                    <a:pt x="654" y="835"/>
                  </a:lnTo>
                  <a:lnTo>
                    <a:pt x="667" y="836"/>
                  </a:lnTo>
                  <a:lnTo>
                    <a:pt x="680" y="838"/>
                  </a:lnTo>
                  <a:lnTo>
                    <a:pt x="693" y="839"/>
                  </a:lnTo>
                  <a:lnTo>
                    <a:pt x="693" y="946"/>
                  </a:lnTo>
                  <a:lnTo>
                    <a:pt x="673" y="947"/>
                  </a:lnTo>
                  <a:lnTo>
                    <a:pt x="653" y="948"/>
                  </a:lnTo>
                  <a:lnTo>
                    <a:pt x="633" y="949"/>
                  </a:lnTo>
                  <a:lnTo>
                    <a:pt x="613" y="952"/>
                  </a:lnTo>
                  <a:lnTo>
                    <a:pt x="592" y="954"/>
                  </a:lnTo>
                  <a:lnTo>
                    <a:pt x="572" y="956"/>
                  </a:lnTo>
                  <a:lnTo>
                    <a:pt x="552" y="959"/>
                  </a:lnTo>
                  <a:lnTo>
                    <a:pt x="533" y="962"/>
                  </a:lnTo>
                  <a:lnTo>
                    <a:pt x="526" y="969"/>
                  </a:lnTo>
                  <a:lnTo>
                    <a:pt x="530" y="979"/>
                  </a:lnTo>
                  <a:lnTo>
                    <a:pt x="531" y="988"/>
                  </a:lnTo>
                  <a:lnTo>
                    <a:pt x="532" y="996"/>
                  </a:lnTo>
                  <a:lnTo>
                    <a:pt x="537" y="1001"/>
                  </a:lnTo>
                  <a:lnTo>
                    <a:pt x="553" y="1010"/>
                  </a:lnTo>
                  <a:lnTo>
                    <a:pt x="571" y="1019"/>
                  </a:lnTo>
                  <a:lnTo>
                    <a:pt x="588" y="1027"/>
                  </a:lnTo>
                  <a:lnTo>
                    <a:pt x="606" y="1034"/>
                  </a:lnTo>
                  <a:lnTo>
                    <a:pt x="624" y="1041"/>
                  </a:lnTo>
                  <a:lnTo>
                    <a:pt x="643" y="1047"/>
                  </a:lnTo>
                  <a:lnTo>
                    <a:pt x="663" y="1053"/>
                  </a:lnTo>
                  <a:lnTo>
                    <a:pt x="681" y="1059"/>
                  </a:lnTo>
                  <a:lnTo>
                    <a:pt x="701" y="1064"/>
                  </a:lnTo>
                  <a:lnTo>
                    <a:pt x="721" y="1068"/>
                  </a:lnTo>
                  <a:lnTo>
                    <a:pt x="741" y="1072"/>
                  </a:lnTo>
                  <a:lnTo>
                    <a:pt x="759" y="1075"/>
                  </a:lnTo>
                  <a:lnTo>
                    <a:pt x="779" y="1079"/>
                  </a:lnTo>
                  <a:lnTo>
                    <a:pt x="799" y="1081"/>
                  </a:lnTo>
                  <a:lnTo>
                    <a:pt x="818" y="1083"/>
                  </a:lnTo>
                  <a:lnTo>
                    <a:pt x="837" y="1086"/>
                  </a:lnTo>
                  <a:lnTo>
                    <a:pt x="846" y="1086"/>
                  </a:lnTo>
                  <a:lnTo>
                    <a:pt x="857" y="1086"/>
                  </a:lnTo>
                  <a:lnTo>
                    <a:pt x="865" y="1086"/>
                  </a:lnTo>
                  <a:lnTo>
                    <a:pt x="874" y="1086"/>
                  </a:lnTo>
                  <a:lnTo>
                    <a:pt x="882" y="1086"/>
                  </a:lnTo>
                  <a:lnTo>
                    <a:pt x="892" y="1086"/>
                  </a:lnTo>
                  <a:lnTo>
                    <a:pt x="900" y="1086"/>
                  </a:lnTo>
                  <a:lnTo>
                    <a:pt x="908" y="1086"/>
                  </a:lnTo>
                  <a:lnTo>
                    <a:pt x="922" y="1076"/>
                  </a:lnTo>
                  <a:lnTo>
                    <a:pt x="937" y="1067"/>
                  </a:lnTo>
                  <a:lnTo>
                    <a:pt x="953" y="1058"/>
                  </a:lnTo>
                  <a:lnTo>
                    <a:pt x="971" y="1048"/>
                  </a:lnTo>
                  <a:lnTo>
                    <a:pt x="988" y="1041"/>
                  </a:lnTo>
                  <a:lnTo>
                    <a:pt x="1007" y="1036"/>
                  </a:lnTo>
                  <a:lnTo>
                    <a:pt x="1026" y="1033"/>
                  </a:lnTo>
                  <a:lnTo>
                    <a:pt x="1045" y="1032"/>
                  </a:lnTo>
                  <a:lnTo>
                    <a:pt x="1049" y="1025"/>
                  </a:lnTo>
                  <a:lnTo>
                    <a:pt x="1040" y="1023"/>
                  </a:lnTo>
                  <a:lnTo>
                    <a:pt x="1030" y="1022"/>
                  </a:lnTo>
                  <a:lnTo>
                    <a:pt x="1021" y="1020"/>
                  </a:lnTo>
                  <a:lnTo>
                    <a:pt x="1013" y="1019"/>
                  </a:lnTo>
                  <a:lnTo>
                    <a:pt x="1004" y="1019"/>
                  </a:lnTo>
                  <a:lnTo>
                    <a:pt x="995" y="1019"/>
                  </a:lnTo>
                  <a:lnTo>
                    <a:pt x="986" y="1019"/>
                  </a:lnTo>
                  <a:lnTo>
                    <a:pt x="978" y="1018"/>
                  </a:lnTo>
                  <a:lnTo>
                    <a:pt x="969" y="1015"/>
                  </a:lnTo>
                  <a:lnTo>
                    <a:pt x="966" y="998"/>
                  </a:lnTo>
                  <a:lnTo>
                    <a:pt x="970" y="982"/>
                  </a:lnTo>
                  <a:lnTo>
                    <a:pt x="974" y="966"/>
                  </a:lnTo>
                  <a:lnTo>
                    <a:pt x="978" y="951"/>
                  </a:lnTo>
                  <a:lnTo>
                    <a:pt x="967" y="947"/>
                  </a:lnTo>
                  <a:lnTo>
                    <a:pt x="960" y="954"/>
                  </a:lnTo>
                  <a:lnTo>
                    <a:pt x="955" y="961"/>
                  </a:lnTo>
                  <a:lnTo>
                    <a:pt x="948" y="968"/>
                  </a:lnTo>
                  <a:lnTo>
                    <a:pt x="941" y="974"/>
                  </a:lnTo>
                  <a:lnTo>
                    <a:pt x="933" y="980"/>
                  </a:lnTo>
                  <a:lnTo>
                    <a:pt x="926" y="986"/>
                  </a:lnTo>
                  <a:lnTo>
                    <a:pt x="917" y="989"/>
                  </a:lnTo>
                  <a:lnTo>
                    <a:pt x="908" y="991"/>
                  </a:lnTo>
                  <a:lnTo>
                    <a:pt x="901" y="991"/>
                  </a:lnTo>
                  <a:lnTo>
                    <a:pt x="895" y="991"/>
                  </a:lnTo>
                  <a:lnTo>
                    <a:pt x="889" y="991"/>
                  </a:lnTo>
                  <a:lnTo>
                    <a:pt x="884" y="990"/>
                  </a:lnTo>
                  <a:lnTo>
                    <a:pt x="878" y="990"/>
                  </a:lnTo>
                  <a:lnTo>
                    <a:pt x="872" y="988"/>
                  </a:lnTo>
                  <a:lnTo>
                    <a:pt x="866" y="987"/>
                  </a:lnTo>
                  <a:lnTo>
                    <a:pt x="860" y="984"/>
                  </a:lnTo>
                  <a:lnTo>
                    <a:pt x="856" y="982"/>
                  </a:lnTo>
                  <a:lnTo>
                    <a:pt x="851" y="979"/>
                  </a:lnTo>
                  <a:lnTo>
                    <a:pt x="846" y="976"/>
                  </a:lnTo>
                  <a:lnTo>
                    <a:pt x="842" y="974"/>
                  </a:lnTo>
                  <a:lnTo>
                    <a:pt x="837" y="970"/>
                  </a:lnTo>
                  <a:lnTo>
                    <a:pt x="834" y="967"/>
                  </a:lnTo>
                  <a:lnTo>
                    <a:pt x="829" y="963"/>
                  </a:lnTo>
                  <a:lnTo>
                    <a:pt x="825" y="960"/>
                  </a:lnTo>
                  <a:lnTo>
                    <a:pt x="809" y="956"/>
                  </a:lnTo>
                  <a:lnTo>
                    <a:pt x="793" y="953"/>
                  </a:lnTo>
                  <a:lnTo>
                    <a:pt x="775" y="951"/>
                  </a:lnTo>
                  <a:lnTo>
                    <a:pt x="759" y="948"/>
                  </a:lnTo>
                  <a:lnTo>
                    <a:pt x="743" y="947"/>
                  </a:lnTo>
                  <a:lnTo>
                    <a:pt x="725" y="946"/>
                  </a:lnTo>
                  <a:lnTo>
                    <a:pt x="709" y="946"/>
                  </a:lnTo>
                  <a:lnTo>
                    <a:pt x="693" y="94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575" y="2107"/>
              <a:ext cx="90" cy="93"/>
            </a:xfrm>
            <a:custGeom>
              <a:avLst/>
              <a:gdLst/>
              <a:ahLst/>
              <a:cxnLst>
                <a:cxn ang="0">
                  <a:pos x="0" y="279"/>
                </a:cxn>
                <a:cxn ang="0">
                  <a:pos x="3" y="262"/>
                </a:cxn>
                <a:cxn ang="0">
                  <a:pos x="5" y="246"/>
                </a:cxn>
                <a:cxn ang="0">
                  <a:pos x="8" y="230"/>
                </a:cxn>
                <a:cxn ang="0">
                  <a:pos x="13" y="213"/>
                </a:cxn>
                <a:cxn ang="0">
                  <a:pos x="18" y="197"/>
                </a:cxn>
                <a:cxn ang="0">
                  <a:pos x="22" y="182"/>
                </a:cxn>
                <a:cxn ang="0">
                  <a:pos x="28" y="167"/>
                </a:cxn>
                <a:cxn ang="0">
                  <a:pos x="35" y="152"/>
                </a:cxn>
                <a:cxn ang="0">
                  <a:pos x="49" y="141"/>
                </a:cxn>
                <a:cxn ang="0">
                  <a:pos x="64" y="132"/>
                </a:cxn>
                <a:cxn ang="0">
                  <a:pos x="79" y="123"/>
                </a:cxn>
                <a:cxn ang="0">
                  <a:pos x="96" y="113"/>
                </a:cxn>
                <a:cxn ang="0">
                  <a:pos x="112" y="104"/>
                </a:cxn>
                <a:cxn ang="0">
                  <a:pos x="127" y="93"/>
                </a:cxn>
                <a:cxn ang="0">
                  <a:pos x="143" y="83"/>
                </a:cxn>
                <a:cxn ang="0">
                  <a:pos x="159" y="70"/>
                </a:cxn>
                <a:cxn ang="0">
                  <a:pos x="163" y="69"/>
                </a:cxn>
                <a:cxn ang="0">
                  <a:pos x="167" y="64"/>
                </a:cxn>
                <a:cxn ang="0">
                  <a:pos x="171" y="61"/>
                </a:cxn>
                <a:cxn ang="0">
                  <a:pos x="178" y="60"/>
                </a:cxn>
                <a:cxn ang="0">
                  <a:pos x="189" y="53"/>
                </a:cxn>
                <a:cxn ang="0">
                  <a:pos x="200" y="46"/>
                </a:cxn>
                <a:cxn ang="0">
                  <a:pos x="211" y="38"/>
                </a:cxn>
                <a:cxn ang="0">
                  <a:pos x="221" y="29"/>
                </a:cxn>
                <a:cxn ang="0">
                  <a:pos x="233" y="22"/>
                </a:cxn>
                <a:cxn ang="0">
                  <a:pos x="245" y="14"/>
                </a:cxn>
                <a:cxn ang="0">
                  <a:pos x="256" y="7"/>
                </a:cxn>
                <a:cxn ang="0">
                  <a:pos x="268" y="0"/>
                </a:cxn>
                <a:cxn ang="0">
                  <a:pos x="269" y="24"/>
                </a:cxn>
                <a:cxn ang="0">
                  <a:pos x="268" y="48"/>
                </a:cxn>
                <a:cxn ang="0">
                  <a:pos x="266" y="72"/>
                </a:cxn>
                <a:cxn ang="0">
                  <a:pos x="261" y="98"/>
                </a:cxn>
                <a:cxn ang="0">
                  <a:pos x="246" y="111"/>
                </a:cxn>
                <a:cxn ang="0">
                  <a:pos x="231" y="124"/>
                </a:cxn>
                <a:cxn ang="0">
                  <a:pos x="216" y="137"/>
                </a:cxn>
                <a:cxn ang="0">
                  <a:pos x="199" y="149"/>
                </a:cxn>
                <a:cxn ang="0">
                  <a:pos x="184" y="161"/>
                </a:cxn>
                <a:cxn ang="0">
                  <a:pos x="169" y="173"/>
                </a:cxn>
                <a:cxn ang="0">
                  <a:pos x="154" y="184"/>
                </a:cxn>
                <a:cxn ang="0">
                  <a:pos x="139" y="196"/>
                </a:cxn>
                <a:cxn ang="0">
                  <a:pos x="122" y="208"/>
                </a:cxn>
                <a:cxn ang="0">
                  <a:pos x="107" y="218"/>
                </a:cxn>
                <a:cxn ang="0">
                  <a:pos x="91" y="229"/>
                </a:cxn>
                <a:cxn ang="0">
                  <a:pos x="75" y="239"/>
                </a:cxn>
                <a:cxn ang="0">
                  <a:pos x="57" y="248"/>
                </a:cxn>
                <a:cxn ang="0">
                  <a:pos x="41" y="258"/>
                </a:cxn>
                <a:cxn ang="0">
                  <a:pos x="24" y="267"/>
                </a:cxn>
                <a:cxn ang="0">
                  <a:pos x="5" y="276"/>
                </a:cxn>
                <a:cxn ang="0">
                  <a:pos x="0" y="279"/>
                </a:cxn>
              </a:cxnLst>
              <a:rect l="0" t="0" r="r" b="b"/>
              <a:pathLst>
                <a:path w="269" h="279">
                  <a:moveTo>
                    <a:pt x="0" y="279"/>
                  </a:moveTo>
                  <a:lnTo>
                    <a:pt x="3" y="262"/>
                  </a:lnTo>
                  <a:lnTo>
                    <a:pt x="5" y="246"/>
                  </a:lnTo>
                  <a:lnTo>
                    <a:pt x="8" y="230"/>
                  </a:lnTo>
                  <a:lnTo>
                    <a:pt x="13" y="213"/>
                  </a:lnTo>
                  <a:lnTo>
                    <a:pt x="18" y="197"/>
                  </a:lnTo>
                  <a:lnTo>
                    <a:pt x="22" y="182"/>
                  </a:lnTo>
                  <a:lnTo>
                    <a:pt x="28" y="167"/>
                  </a:lnTo>
                  <a:lnTo>
                    <a:pt x="35" y="152"/>
                  </a:lnTo>
                  <a:lnTo>
                    <a:pt x="49" y="141"/>
                  </a:lnTo>
                  <a:lnTo>
                    <a:pt x="64" y="132"/>
                  </a:lnTo>
                  <a:lnTo>
                    <a:pt x="79" y="123"/>
                  </a:lnTo>
                  <a:lnTo>
                    <a:pt x="96" y="113"/>
                  </a:lnTo>
                  <a:lnTo>
                    <a:pt x="112" y="104"/>
                  </a:lnTo>
                  <a:lnTo>
                    <a:pt x="127" y="93"/>
                  </a:lnTo>
                  <a:lnTo>
                    <a:pt x="143" y="83"/>
                  </a:lnTo>
                  <a:lnTo>
                    <a:pt x="159" y="70"/>
                  </a:lnTo>
                  <a:lnTo>
                    <a:pt x="163" y="69"/>
                  </a:lnTo>
                  <a:lnTo>
                    <a:pt x="167" y="64"/>
                  </a:lnTo>
                  <a:lnTo>
                    <a:pt x="171" y="61"/>
                  </a:lnTo>
                  <a:lnTo>
                    <a:pt x="178" y="60"/>
                  </a:lnTo>
                  <a:lnTo>
                    <a:pt x="189" y="53"/>
                  </a:lnTo>
                  <a:lnTo>
                    <a:pt x="200" y="46"/>
                  </a:lnTo>
                  <a:lnTo>
                    <a:pt x="211" y="38"/>
                  </a:lnTo>
                  <a:lnTo>
                    <a:pt x="221" y="29"/>
                  </a:lnTo>
                  <a:lnTo>
                    <a:pt x="233" y="22"/>
                  </a:lnTo>
                  <a:lnTo>
                    <a:pt x="245" y="14"/>
                  </a:lnTo>
                  <a:lnTo>
                    <a:pt x="256" y="7"/>
                  </a:lnTo>
                  <a:lnTo>
                    <a:pt x="268" y="0"/>
                  </a:lnTo>
                  <a:lnTo>
                    <a:pt x="269" y="24"/>
                  </a:lnTo>
                  <a:lnTo>
                    <a:pt x="268" y="48"/>
                  </a:lnTo>
                  <a:lnTo>
                    <a:pt x="266" y="72"/>
                  </a:lnTo>
                  <a:lnTo>
                    <a:pt x="261" y="98"/>
                  </a:lnTo>
                  <a:lnTo>
                    <a:pt x="246" y="111"/>
                  </a:lnTo>
                  <a:lnTo>
                    <a:pt x="231" y="124"/>
                  </a:lnTo>
                  <a:lnTo>
                    <a:pt x="216" y="137"/>
                  </a:lnTo>
                  <a:lnTo>
                    <a:pt x="199" y="149"/>
                  </a:lnTo>
                  <a:lnTo>
                    <a:pt x="184" y="161"/>
                  </a:lnTo>
                  <a:lnTo>
                    <a:pt x="169" y="173"/>
                  </a:lnTo>
                  <a:lnTo>
                    <a:pt x="154" y="184"/>
                  </a:lnTo>
                  <a:lnTo>
                    <a:pt x="139" y="196"/>
                  </a:lnTo>
                  <a:lnTo>
                    <a:pt x="122" y="208"/>
                  </a:lnTo>
                  <a:lnTo>
                    <a:pt x="107" y="218"/>
                  </a:lnTo>
                  <a:lnTo>
                    <a:pt x="91" y="229"/>
                  </a:lnTo>
                  <a:lnTo>
                    <a:pt x="75" y="239"/>
                  </a:lnTo>
                  <a:lnTo>
                    <a:pt x="57" y="248"/>
                  </a:lnTo>
                  <a:lnTo>
                    <a:pt x="41" y="258"/>
                  </a:lnTo>
                  <a:lnTo>
                    <a:pt x="24" y="267"/>
                  </a:lnTo>
                  <a:lnTo>
                    <a:pt x="5" y="276"/>
                  </a:lnTo>
                  <a:lnTo>
                    <a:pt x="0" y="279"/>
                  </a:lnTo>
                  <a:close/>
                </a:path>
              </a:pathLst>
            </a:custGeom>
            <a:solidFill>
              <a:srgbClr val="C9B28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328" y="2106"/>
              <a:ext cx="247" cy="89"/>
            </a:xfrm>
            <a:custGeom>
              <a:avLst/>
              <a:gdLst/>
              <a:ahLst/>
              <a:cxnLst>
                <a:cxn ang="0">
                  <a:pos x="683" y="267"/>
                </a:cxn>
                <a:cxn ang="0">
                  <a:pos x="656" y="262"/>
                </a:cxn>
                <a:cxn ang="0">
                  <a:pos x="629" y="256"/>
                </a:cxn>
                <a:cxn ang="0">
                  <a:pos x="601" y="250"/>
                </a:cxn>
                <a:cxn ang="0">
                  <a:pos x="575" y="246"/>
                </a:cxn>
                <a:cxn ang="0">
                  <a:pos x="548" y="240"/>
                </a:cxn>
                <a:cxn ang="0">
                  <a:pos x="520" y="234"/>
                </a:cxn>
                <a:cxn ang="0">
                  <a:pos x="492" y="229"/>
                </a:cxn>
                <a:cxn ang="0">
                  <a:pos x="463" y="222"/>
                </a:cxn>
                <a:cxn ang="0">
                  <a:pos x="430" y="214"/>
                </a:cxn>
                <a:cxn ang="0">
                  <a:pos x="398" y="207"/>
                </a:cxn>
                <a:cxn ang="0">
                  <a:pos x="364" y="201"/>
                </a:cxn>
                <a:cxn ang="0">
                  <a:pos x="327" y="194"/>
                </a:cxn>
                <a:cxn ang="0">
                  <a:pos x="282" y="185"/>
                </a:cxn>
                <a:cxn ang="0">
                  <a:pos x="239" y="177"/>
                </a:cxn>
                <a:cxn ang="0">
                  <a:pos x="195" y="168"/>
                </a:cxn>
                <a:cxn ang="0">
                  <a:pos x="152" y="158"/>
                </a:cxn>
                <a:cxn ang="0">
                  <a:pos x="108" y="148"/>
                </a:cxn>
                <a:cxn ang="0">
                  <a:pos x="65" y="137"/>
                </a:cxn>
                <a:cxn ang="0">
                  <a:pos x="21" y="124"/>
                </a:cxn>
                <a:cxn ang="0">
                  <a:pos x="3" y="88"/>
                </a:cxn>
                <a:cxn ang="0">
                  <a:pos x="16" y="29"/>
                </a:cxn>
                <a:cxn ang="0">
                  <a:pos x="33" y="0"/>
                </a:cxn>
                <a:cxn ang="0">
                  <a:pos x="46" y="2"/>
                </a:cxn>
                <a:cxn ang="0">
                  <a:pos x="60" y="4"/>
                </a:cxn>
                <a:cxn ang="0">
                  <a:pos x="75" y="9"/>
                </a:cxn>
                <a:cxn ang="0">
                  <a:pos x="94" y="15"/>
                </a:cxn>
                <a:cxn ang="0">
                  <a:pos x="118" y="21"/>
                </a:cxn>
                <a:cxn ang="0">
                  <a:pos x="144" y="27"/>
                </a:cxn>
                <a:cxn ang="0">
                  <a:pos x="170" y="31"/>
                </a:cxn>
                <a:cxn ang="0">
                  <a:pos x="195" y="38"/>
                </a:cxn>
                <a:cxn ang="0">
                  <a:pos x="221" y="44"/>
                </a:cxn>
                <a:cxn ang="0">
                  <a:pos x="248" y="50"/>
                </a:cxn>
                <a:cxn ang="0">
                  <a:pos x="274" y="57"/>
                </a:cxn>
                <a:cxn ang="0">
                  <a:pos x="301" y="60"/>
                </a:cxn>
                <a:cxn ang="0">
                  <a:pos x="356" y="77"/>
                </a:cxn>
                <a:cxn ang="0">
                  <a:pos x="410" y="91"/>
                </a:cxn>
                <a:cxn ang="0">
                  <a:pos x="466" y="102"/>
                </a:cxn>
                <a:cxn ang="0">
                  <a:pos x="522" y="114"/>
                </a:cxn>
                <a:cxn ang="0">
                  <a:pos x="577" y="126"/>
                </a:cxn>
                <a:cxn ang="0">
                  <a:pos x="633" y="137"/>
                </a:cxn>
                <a:cxn ang="0">
                  <a:pos x="689" y="151"/>
                </a:cxn>
                <a:cxn ang="0">
                  <a:pos x="743" y="168"/>
                </a:cxn>
                <a:cxn ang="0">
                  <a:pos x="736" y="216"/>
                </a:cxn>
                <a:cxn ang="0">
                  <a:pos x="721" y="269"/>
                </a:cxn>
              </a:cxnLst>
              <a:rect l="0" t="0" r="r" b="b"/>
              <a:pathLst>
                <a:path w="743" h="269">
                  <a:moveTo>
                    <a:pt x="697" y="269"/>
                  </a:moveTo>
                  <a:lnTo>
                    <a:pt x="683" y="267"/>
                  </a:lnTo>
                  <a:lnTo>
                    <a:pt x="670" y="264"/>
                  </a:lnTo>
                  <a:lnTo>
                    <a:pt x="656" y="262"/>
                  </a:lnTo>
                  <a:lnTo>
                    <a:pt x="642" y="258"/>
                  </a:lnTo>
                  <a:lnTo>
                    <a:pt x="629" y="256"/>
                  </a:lnTo>
                  <a:lnTo>
                    <a:pt x="615" y="254"/>
                  </a:lnTo>
                  <a:lnTo>
                    <a:pt x="601" y="250"/>
                  </a:lnTo>
                  <a:lnTo>
                    <a:pt x="588" y="248"/>
                  </a:lnTo>
                  <a:lnTo>
                    <a:pt x="575" y="246"/>
                  </a:lnTo>
                  <a:lnTo>
                    <a:pt x="561" y="242"/>
                  </a:lnTo>
                  <a:lnTo>
                    <a:pt x="548" y="240"/>
                  </a:lnTo>
                  <a:lnTo>
                    <a:pt x="534" y="237"/>
                  </a:lnTo>
                  <a:lnTo>
                    <a:pt x="520" y="234"/>
                  </a:lnTo>
                  <a:lnTo>
                    <a:pt x="506" y="232"/>
                  </a:lnTo>
                  <a:lnTo>
                    <a:pt x="492" y="229"/>
                  </a:lnTo>
                  <a:lnTo>
                    <a:pt x="478" y="227"/>
                  </a:lnTo>
                  <a:lnTo>
                    <a:pt x="463" y="222"/>
                  </a:lnTo>
                  <a:lnTo>
                    <a:pt x="447" y="218"/>
                  </a:lnTo>
                  <a:lnTo>
                    <a:pt x="430" y="214"/>
                  </a:lnTo>
                  <a:lnTo>
                    <a:pt x="414" y="211"/>
                  </a:lnTo>
                  <a:lnTo>
                    <a:pt x="398" y="207"/>
                  </a:lnTo>
                  <a:lnTo>
                    <a:pt x="381" y="205"/>
                  </a:lnTo>
                  <a:lnTo>
                    <a:pt x="364" y="201"/>
                  </a:lnTo>
                  <a:lnTo>
                    <a:pt x="348" y="199"/>
                  </a:lnTo>
                  <a:lnTo>
                    <a:pt x="327" y="194"/>
                  </a:lnTo>
                  <a:lnTo>
                    <a:pt x="305" y="190"/>
                  </a:lnTo>
                  <a:lnTo>
                    <a:pt x="282" y="185"/>
                  </a:lnTo>
                  <a:lnTo>
                    <a:pt x="262" y="182"/>
                  </a:lnTo>
                  <a:lnTo>
                    <a:pt x="239" y="177"/>
                  </a:lnTo>
                  <a:lnTo>
                    <a:pt x="217" y="172"/>
                  </a:lnTo>
                  <a:lnTo>
                    <a:pt x="195" y="168"/>
                  </a:lnTo>
                  <a:lnTo>
                    <a:pt x="174" y="163"/>
                  </a:lnTo>
                  <a:lnTo>
                    <a:pt x="152" y="158"/>
                  </a:lnTo>
                  <a:lnTo>
                    <a:pt x="130" y="154"/>
                  </a:lnTo>
                  <a:lnTo>
                    <a:pt x="108" y="148"/>
                  </a:lnTo>
                  <a:lnTo>
                    <a:pt x="86" y="142"/>
                  </a:lnTo>
                  <a:lnTo>
                    <a:pt x="65" y="137"/>
                  </a:lnTo>
                  <a:lnTo>
                    <a:pt x="43" y="130"/>
                  </a:lnTo>
                  <a:lnTo>
                    <a:pt x="21" y="124"/>
                  </a:lnTo>
                  <a:lnTo>
                    <a:pt x="0" y="117"/>
                  </a:lnTo>
                  <a:lnTo>
                    <a:pt x="3" y="88"/>
                  </a:lnTo>
                  <a:lnTo>
                    <a:pt x="9" y="59"/>
                  </a:lnTo>
                  <a:lnTo>
                    <a:pt x="16" y="29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9" y="1"/>
                  </a:lnTo>
                  <a:lnTo>
                    <a:pt x="46" y="2"/>
                  </a:lnTo>
                  <a:lnTo>
                    <a:pt x="53" y="3"/>
                  </a:lnTo>
                  <a:lnTo>
                    <a:pt x="60" y="4"/>
                  </a:lnTo>
                  <a:lnTo>
                    <a:pt x="67" y="7"/>
                  </a:lnTo>
                  <a:lnTo>
                    <a:pt x="75" y="9"/>
                  </a:lnTo>
                  <a:lnTo>
                    <a:pt x="82" y="13"/>
                  </a:lnTo>
                  <a:lnTo>
                    <a:pt x="94" y="15"/>
                  </a:lnTo>
                  <a:lnTo>
                    <a:pt x="107" y="18"/>
                  </a:lnTo>
                  <a:lnTo>
                    <a:pt x="118" y="21"/>
                  </a:lnTo>
                  <a:lnTo>
                    <a:pt x="131" y="23"/>
                  </a:lnTo>
                  <a:lnTo>
                    <a:pt x="144" y="27"/>
                  </a:lnTo>
                  <a:lnTo>
                    <a:pt x="157" y="29"/>
                  </a:lnTo>
                  <a:lnTo>
                    <a:pt x="170" y="31"/>
                  </a:lnTo>
                  <a:lnTo>
                    <a:pt x="182" y="35"/>
                  </a:lnTo>
                  <a:lnTo>
                    <a:pt x="195" y="38"/>
                  </a:lnTo>
                  <a:lnTo>
                    <a:pt x="208" y="41"/>
                  </a:lnTo>
                  <a:lnTo>
                    <a:pt x="221" y="44"/>
                  </a:lnTo>
                  <a:lnTo>
                    <a:pt x="235" y="48"/>
                  </a:lnTo>
                  <a:lnTo>
                    <a:pt x="248" y="50"/>
                  </a:lnTo>
                  <a:lnTo>
                    <a:pt x="260" y="53"/>
                  </a:lnTo>
                  <a:lnTo>
                    <a:pt x="274" y="57"/>
                  </a:lnTo>
                  <a:lnTo>
                    <a:pt x="287" y="60"/>
                  </a:lnTo>
                  <a:lnTo>
                    <a:pt x="301" y="60"/>
                  </a:lnTo>
                  <a:lnTo>
                    <a:pt x="328" y="69"/>
                  </a:lnTo>
                  <a:lnTo>
                    <a:pt x="356" y="77"/>
                  </a:lnTo>
                  <a:lnTo>
                    <a:pt x="384" y="84"/>
                  </a:lnTo>
                  <a:lnTo>
                    <a:pt x="410" y="91"/>
                  </a:lnTo>
                  <a:lnTo>
                    <a:pt x="438" y="96"/>
                  </a:lnTo>
                  <a:lnTo>
                    <a:pt x="466" y="102"/>
                  </a:lnTo>
                  <a:lnTo>
                    <a:pt x="494" y="108"/>
                  </a:lnTo>
                  <a:lnTo>
                    <a:pt x="522" y="114"/>
                  </a:lnTo>
                  <a:lnTo>
                    <a:pt x="549" y="120"/>
                  </a:lnTo>
                  <a:lnTo>
                    <a:pt x="577" y="126"/>
                  </a:lnTo>
                  <a:lnTo>
                    <a:pt x="605" y="131"/>
                  </a:lnTo>
                  <a:lnTo>
                    <a:pt x="633" y="137"/>
                  </a:lnTo>
                  <a:lnTo>
                    <a:pt x="661" y="144"/>
                  </a:lnTo>
                  <a:lnTo>
                    <a:pt x="689" y="151"/>
                  </a:lnTo>
                  <a:lnTo>
                    <a:pt x="715" y="159"/>
                  </a:lnTo>
                  <a:lnTo>
                    <a:pt x="743" y="168"/>
                  </a:lnTo>
                  <a:lnTo>
                    <a:pt x="742" y="192"/>
                  </a:lnTo>
                  <a:lnTo>
                    <a:pt x="736" y="216"/>
                  </a:lnTo>
                  <a:lnTo>
                    <a:pt x="729" y="243"/>
                  </a:lnTo>
                  <a:lnTo>
                    <a:pt x="721" y="269"/>
                  </a:lnTo>
                  <a:lnTo>
                    <a:pt x="697" y="269"/>
                  </a:lnTo>
                  <a:close/>
                </a:path>
              </a:pathLst>
            </a:custGeom>
            <a:solidFill>
              <a:srgbClr val="DDC69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120" y="1925"/>
              <a:ext cx="277" cy="256"/>
            </a:xfrm>
            <a:custGeom>
              <a:avLst/>
              <a:gdLst/>
              <a:ahLst/>
              <a:cxnLst>
                <a:cxn ang="0">
                  <a:pos x="130" y="759"/>
                </a:cxn>
                <a:cxn ang="0">
                  <a:pos x="60" y="745"/>
                </a:cxn>
                <a:cxn ang="0">
                  <a:pos x="0" y="711"/>
                </a:cxn>
                <a:cxn ang="0">
                  <a:pos x="15" y="565"/>
                </a:cxn>
                <a:cxn ang="0">
                  <a:pos x="45" y="422"/>
                </a:cxn>
                <a:cxn ang="0">
                  <a:pos x="92" y="283"/>
                </a:cxn>
                <a:cxn ang="0">
                  <a:pos x="151" y="153"/>
                </a:cxn>
                <a:cxn ang="0">
                  <a:pos x="223" y="36"/>
                </a:cxn>
                <a:cxn ang="0">
                  <a:pos x="284" y="13"/>
                </a:cxn>
                <a:cxn ang="0">
                  <a:pos x="337" y="21"/>
                </a:cxn>
                <a:cxn ang="0">
                  <a:pos x="391" y="19"/>
                </a:cxn>
                <a:cxn ang="0">
                  <a:pos x="415" y="106"/>
                </a:cxn>
                <a:cxn ang="0">
                  <a:pos x="442" y="192"/>
                </a:cxn>
                <a:cxn ang="0">
                  <a:pos x="440" y="249"/>
                </a:cxn>
                <a:cxn ang="0">
                  <a:pos x="390" y="217"/>
                </a:cxn>
                <a:cxn ang="0">
                  <a:pos x="341" y="183"/>
                </a:cxn>
                <a:cxn ang="0">
                  <a:pos x="296" y="169"/>
                </a:cxn>
                <a:cxn ang="0">
                  <a:pos x="323" y="193"/>
                </a:cxn>
                <a:cxn ang="0">
                  <a:pos x="356" y="214"/>
                </a:cxn>
                <a:cxn ang="0">
                  <a:pos x="386" y="235"/>
                </a:cxn>
                <a:cxn ang="0">
                  <a:pos x="410" y="250"/>
                </a:cxn>
                <a:cxn ang="0">
                  <a:pos x="434" y="264"/>
                </a:cxn>
                <a:cxn ang="0">
                  <a:pos x="455" y="277"/>
                </a:cxn>
                <a:cxn ang="0">
                  <a:pos x="476" y="286"/>
                </a:cxn>
                <a:cxn ang="0">
                  <a:pos x="532" y="310"/>
                </a:cxn>
                <a:cxn ang="0">
                  <a:pos x="590" y="333"/>
                </a:cxn>
                <a:cxn ang="0">
                  <a:pos x="645" y="349"/>
                </a:cxn>
                <a:cxn ang="0">
                  <a:pos x="682" y="356"/>
                </a:cxn>
                <a:cxn ang="0">
                  <a:pos x="720" y="362"/>
                </a:cxn>
                <a:cxn ang="0">
                  <a:pos x="759" y="367"/>
                </a:cxn>
                <a:cxn ang="0">
                  <a:pos x="797" y="372"/>
                </a:cxn>
                <a:cxn ang="0">
                  <a:pos x="833" y="377"/>
                </a:cxn>
                <a:cxn ang="0">
                  <a:pos x="822" y="423"/>
                </a:cxn>
                <a:cxn ang="0">
                  <a:pos x="790" y="441"/>
                </a:cxn>
                <a:cxn ang="0">
                  <a:pos x="751" y="443"/>
                </a:cxn>
                <a:cxn ang="0">
                  <a:pos x="711" y="441"/>
                </a:cxn>
                <a:cxn ang="0">
                  <a:pos x="671" y="439"/>
                </a:cxn>
                <a:cxn ang="0">
                  <a:pos x="632" y="437"/>
                </a:cxn>
                <a:cxn ang="0">
                  <a:pos x="586" y="433"/>
                </a:cxn>
                <a:cxn ang="0">
                  <a:pos x="531" y="424"/>
                </a:cxn>
                <a:cxn ang="0">
                  <a:pos x="477" y="409"/>
                </a:cxn>
                <a:cxn ang="0">
                  <a:pos x="427" y="390"/>
                </a:cxn>
                <a:cxn ang="0">
                  <a:pos x="379" y="370"/>
                </a:cxn>
                <a:cxn ang="0">
                  <a:pos x="335" y="348"/>
                </a:cxn>
                <a:cxn ang="0">
                  <a:pos x="303" y="326"/>
                </a:cxn>
                <a:cxn ang="0">
                  <a:pos x="268" y="304"/>
                </a:cxn>
                <a:cxn ang="0">
                  <a:pos x="234" y="293"/>
                </a:cxn>
                <a:cxn ang="0">
                  <a:pos x="256" y="319"/>
                </a:cxn>
                <a:cxn ang="0">
                  <a:pos x="285" y="338"/>
                </a:cxn>
                <a:cxn ang="0">
                  <a:pos x="319" y="356"/>
                </a:cxn>
                <a:cxn ang="0">
                  <a:pos x="355" y="379"/>
                </a:cxn>
                <a:cxn ang="0">
                  <a:pos x="405" y="403"/>
                </a:cxn>
                <a:cxn ang="0">
                  <a:pos x="460" y="424"/>
                </a:cxn>
                <a:cxn ang="0">
                  <a:pos x="471" y="662"/>
                </a:cxn>
                <a:cxn ang="0">
                  <a:pos x="431" y="750"/>
                </a:cxn>
                <a:cxn ang="0">
                  <a:pos x="380" y="758"/>
                </a:cxn>
                <a:cxn ang="0">
                  <a:pos x="330" y="763"/>
                </a:cxn>
                <a:cxn ang="0">
                  <a:pos x="279" y="765"/>
                </a:cxn>
                <a:cxn ang="0">
                  <a:pos x="228" y="766"/>
                </a:cxn>
                <a:cxn ang="0">
                  <a:pos x="177" y="768"/>
                </a:cxn>
              </a:cxnLst>
              <a:rect l="0" t="0" r="r" b="b"/>
              <a:pathLst>
                <a:path w="833" h="768">
                  <a:moveTo>
                    <a:pt x="177" y="768"/>
                  </a:moveTo>
                  <a:lnTo>
                    <a:pt x="154" y="764"/>
                  </a:lnTo>
                  <a:lnTo>
                    <a:pt x="130" y="759"/>
                  </a:lnTo>
                  <a:lnTo>
                    <a:pt x="107" y="756"/>
                  </a:lnTo>
                  <a:lnTo>
                    <a:pt x="84" y="751"/>
                  </a:lnTo>
                  <a:lnTo>
                    <a:pt x="60" y="745"/>
                  </a:lnTo>
                  <a:lnTo>
                    <a:pt x="38" y="736"/>
                  </a:lnTo>
                  <a:lnTo>
                    <a:pt x="19" y="726"/>
                  </a:lnTo>
                  <a:lnTo>
                    <a:pt x="0" y="711"/>
                  </a:lnTo>
                  <a:lnTo>
                    <a:pt x="3" y="662"/>
                  </a:lnTo>
                  <a:lnTo>
                    <a:pt x="8" y="614"/>
                  </a:lnTo>
                  <a:lnTo>
                    <a:pt x="15" y="565"/>
                  </a:lnTo>
                  <a:lnTo>
                    <a:pt x="23" y="517"/>
                  </a:lnTo>
                  <a:lnTo>
                    <a:pt x="34" y="469"/>
                  </a:lnTo>
                  <a:lnTo>
                    <a:pt x="45" y="422"/>
                  </a:lnTo>
                  <a:lnTo>
                    <a:pt x="59" y="374"/>
                  </a:lnTo>
                  <a:lnTo>
                    <a:pt x="74" y="328"/>
                  </a:lnTo>
                  <a:lnTo>
                    <a:pt x="92" y="283"/>
                  </a:lnTo>
                  <a:lnTo>
                    <a:pt x="111" y="239"/>
                  </a:lnTo>
                  <a:lnTo>
                    <a:pt x="130" y="194"/>
                  </a:lnTo>
                  <a:lnTo>
                    <a:pt x="151" y="153"/>
                  </a:lnTo>
                  <a:lnTo>
                    <a:pt x="175" y="112"/>
                  </a:lnTo>
                  <a:lnTo>
                    <a:pt x="198" y="73"/>
                  </a:lnTo>
                  <a:lnTo>
                    <a:pt x="223" y="36"/>
                  </a:lnTo>
                  <a:lnTo>
                    <a:pt x="250" y="0"/>
                  </a:lnTo>
                  <a:lnTo>
                    <a:pt x="268" y="7"/>
                  </a:lnTo>
                  <a:lnTo>
                    <a:pt x="284" y="13"/>
                  </a:lnTo>
                  <a:lnTo>
                    <a:pt x="301" y="16"/>
                  </a:lnTo>
                  <a:lnTo>
                    <a:pt x="319" y="20"/>
                  </a:lnTo>
                  <a:lnTo>
                    <a:pt x="337" y="21"/>
                  </a:lnTo>
                  <a:lnTo>
                    <a:pt x="355" y="21"/>
                  </a:lnTo>
                  <a:lnTo>
                    <a:pt x="372" y="20"/>
                  </a:lnTo>
                  <a:lnTo>
                    <a:pt x="391" y="19"/>
                  </a:lnTo>
                  <a:lnTo>
                    <a:pt x="398" y="48"/>
                  </a:lnTo>
                  <a:lnTo>
                    <a:pt x="406" y="77"/>
                  </a:lnTo>
                  <a:lnTo>
                    <a:pt x="415" y="106"/>
                  </a:lnTo>
                  <a:lnTo>
                    <a:pt x="425" y="135"/>
                  </a:lnTo>
                  <a:lnTo>
                    <a:pt x="433" y="163"/>
                  </a:lnTo>
                  <a:lnTo>
                    <a:pt x="442" y="192"/>
                  </a:lnTo>
                  <a:lnTo>
                    <a:pt x="449" y="221"/>
                  </a:lnTo>
                  <a:lnTo>
                    <a:pt x="455" y="252"/>
                  </a:lnTo>
                  <a:lnTo>
                    <a:pt x="440" y="249"/>
                  </a:lnTo>
                  <a:lnTo>
                    <a:pt x="422" y="239"/>
                  </a:lnTo>
                  <a:lnTo>
                    <a:pt x="406" y="227"/>
                  </a:lnTo>
                  <a:lnTo>
                    <a:pt x="390" y="217"/>
                  </a:lnTo>
                  <a:lnTo>
                    <a:pt x="374" y="205"/>
                  </a:lnTo>
                  <a:lnTo>
                    <a:pt x="357" y="194"/>
                  </a:lnTo>
                  <a:lnTo>
                    <a:pt x="341" y="183"/>
                  </a:lnTo>
                  <a:lnTo>
                    <a:pt x="323" y="171"/>
                  </a:lnTo>
                  <a:lnTo>
                    <a:pt x="305" y="158"/>
                  </a:lnTo>
                  <a:lnTo>
                    <a:pt x="296" y="169"/>
                  </a:lnTo>
                  <a:lnTo>
                    <a:pt x="305" y="178"/>
                  </a:lnTo>
                  <a:lnTo>
                    <a:pt x="314" y="186"/>
                  </a:lnTo>
                  <a:lnTo>
                    <a:pt x="323" y="193"/>
                  </a:lnTo>
                  <a:lnTo>
                    <a:pt x="334" y="200"/>
                  </a:lnTo>
                  <a:lnTo>
                    <a:pt x="346" y="207"/>
                  </a:lnTo>
                  <a:lnTo>
                    <a:pt x="356" y="214"/>
                  </a:lnTo>
                  <a:lnTo>
                    <a:pt x="368" y="221"/>
                  </a:lnTo>
                  <a:lnTo>
                    <a:pt x="379" y="229"/>
                  </a:lnTo>
                  <a:lnTo>
                    <a:pt x="386" y="235"/>
                  </a:lnTo>
                  <a:lnTo>
                    <a:pt x="394" y="240"/>
                  </a:lnTo>
                  <a:lnTo>
                    <a:pt x="401" y="246"/>
                  </a:lnTo>
                  <a:lnTo>
                    <a:pt x="410" y="250"/>
                  </a:lnTo>
                  <a:lnTo>
                    <a:pt x="418" y="255"/>
                  </a:lnTo>
                  <a:lnTo>
                    <a:pt x="426" y="261"/>
                  </a:lnTo>
                  <a:lnTo>
                    <a:pt x="434" y="264"/>
                  </a:lnTo>
                  <a:lnTo>
                    <a:pt x="442" y="269"/>
                  </a:lnTo>
                  <a:lnTo>
                    <a:pt x="448" y="273"/>
                  </a:lnTo>
                  <a:lnTo>
                    <a:pt x="455" y="277"/>
                  </a:lnTo>
                  <a:lnTo>
                    <a:pt x="462" y="283"/>
                  </a:lnTo>
                  <a:lnTo>
                    <a:pt x="469" y="289"/>
                  </a:lnTo>
                  <a:lnTo>
                    <a:pt x="476" y="286"/>
                  </a:lnTo>
                  <a:lnTo>
                    <a:pt x="495" y="293"/>
                  </a:lnTo>
                  <a:lnTo>
                    <a:pt x="513" y="302"/>
                  </a:lnTo>
                  <a:lnTo>
                    <a:pt x="532" y="310"/>
                  </a:lnTo>
                  <a:lnTo>
                    <a:pt x="552" y="318"/>
                  </a:lnTo>
                  <a:lnTo>
                    <a:pt x="570" y="326"/>
                  </a:lnTo>
                  <a:lnTo>
                    <a:pt x="590" y="333"/>
                  </a:lnTo>
                  <a:lnTo>
                    <a:pt x="611" y="340"/>
                  </a:lnTo>
                  <a:lnTo>
                    <a:pt x="633" y="346"/>
                  </a:lnTo>
                  <a:lnTo>
                    <a:pt x="645" y="349"/>
                  </a:lnTo>
                  <a:lnTo>
                    <a:pt x="656" y="352"/>
                  </a:lnTo>
                  <a:lnTo>
                    <a:pt x="669" y="354"/>
                  </a:lnTo>
                  <a:lnTo>
                    <a:pt x="682" y="356"/>
                  </a:lnTo>
                  <a:lnTo>
                    <a:pt x="695" y="359"/>
                  </a:lnTo>
                  <a:lnTo>
                    <a:pt x="706" y="361"/>
                  </a:lnTo>
                  <a:lnTo>
                    <a:pt x="720" y="362"/>
                  </a:lnTo>
                  <a:lnTo>
                    <a:pt x="733" y="363"/>
                  </a:lnTo>
                  <a:lnTo>
                    <a:pt x="746" y="366"/>
                  </a:lnTo>
                  <a:lnTo>
                    <a:pt x="759" y="367"/>
                  </a:lnTo>
                  <a:lnTo>
                    <a:pt x="771" y="368"/>
                  </a:lnTo>
                  <a:lnTo>
                    <a:pt x="784" y="369"/>
                  </a:lnTo>
                  <a:lnTo>
                    <a:pt x="797" y="372"/>
                  </a:lnTo>
                  <a:lnTo>
                    <a:pt x="809" y="373"/>
                  </a:lnTo>
                  <a:lnTo>
                    <a:pt x="822" y="375"/>
                  </a:lnTo>
                  <a:lnTo>
                    <a:pt x="833" y="377"/>
                  </a:lnTo>
                  <a:lnTo>
                    <a:pt x="831" y="392"/>
                  </a:lnTo>
                  <a:lnTo>
                    <a:pt x="826" y="408"/>
                  </a:lnTo>
                  <a:lnTo>
                    <a:pt x="822" y="423"/>
                  </a:lnTo>
                  <a:lnTo>
                    <a:pt x="816" y="439"/>
                  </a:lnTo>
                  <a:lnTo>
                    <a:pt x="803" y="440"/>
                  </a:lnTo>
                  <a:lnTo>
                    <a:pt x="790" y="441"/>
                  </a:lnTo>
                  <a:lnTo>
                    <a:pt x="777" y="441"/>
                  </a:lnTo>
                  <a:lnTo>
                    <a:pt x="763" y="441"/>
                  </a:lnTo>
                  <a:lnTo>
                    <a:pt x="751" y="443"/>
                  </a:lnTo>
                  <a:lnTo>
                    <a:pt x="738" y="441"/>
                  </a:lnTo>
                  <a:lnTo>
                    <a:pt x="725" y="441"/>
                  </a:lnTo>
                  <a:lnTo>
                    <a:pt x="711" y="441"/>
                  </a:lnTo>
                  <a:lnTo>
                    <a:pt x="698" y="440"/>
                  </a:lnTo>
                  <a:lnTo>
                    <a:pt x="685" y="440"/>
                  </a:lnTo>
                  <a:lnTo>
                    <a:pt x="671" y="439"/>
                  </a:lnTo>
                  <a:lnTo>
                    <a:pt x="659" y="438"/>
                  </a:lnTo>
                  <a:lnTo>
                    <a:pt x="645" y="437"/>
                  </a:lnTo>
                  <a:lnTo>
                    <a:pt x="632" y="437"/>
                  </a:lnTo>
                  <a:lnTo>
                    <a:pt x="618" y="436"/>
                  </a:lnTo>
                  <a:lnTo>
                    <a:pt x="605" y="434"/>
                  </a:lnTo>
                  <a:lnTo>
                    <a:pt x="586" y="433"/>
                  </a:lnTo>
                  <a:lnTo>
                    <a:pt x="568" y="430"/>
                  </a:lnTo>
                  <a:lnTo>
                    <a:pt x="549" y="427"/>
                  </a:lnTo>
                  <a:lnTo>
                    <a:pt x="531" y="424"/>
                  </a:lnTo>
                  <a:lnTo>
                    <a:pt x="513" y="419"/>
                  </a:lnTo>
                  <a:lnTo>
                    <a:pt x="495" y="415"/>
                  </a:lnTo>
                  <a:lnTo>
                    <a:pt x="477" y="409"/>
                  </a:lnTo>
                  <a:lnTo>
                    <a:pt x="460" y="403"/>
                  </a:lnTo>
                  <a:lnTo>
                    <a:pt x="443" y="397"/>
                  </a:lnTo>
                  <a:lnTo>
                    <a:pt x="427" y="390"/>
                  </a:lnTo>
                  <a:lnTo>
                    <a:pt x="411" y="384"/>
                  </a:lnTo>
                  <a:lnTo>
                    <a:pt x="394" y="377"/>
                  </a:lnTo>
                  <a:lnTo>
                    <a:pt x="379" y="370"/>
                  </a:lnTo>
                  <a:lnTo>
                    <a:pt x="364" y="362"/>
                  </a:lnTo>
                  <a:lnTo>
                    <a:pt x="349" y="355"/>
                  </a:lnTo>
                  <a:lnTo>
                    <a:pt x="335" y="348"/>
                  </a:lnTo>
                  <a:lnTo>
                    <a:pt x="325" y="340"/>
                  </a:lnTo>
                  <a:lnTo>
                    <a:pt x="314" y="333"/>
                  </a:lnTo>
                  <a:lnTo>
                    <a:pt x="303" y="326"/>
                  </a:lnTo>
                  <a:lnTo>
                    <a:pt x="291" y="319"/>
                  </a:lnTo>
                  <a:lnTo>
                    <a:pt x="279" y="312"/>
                  </a:lnTo>
                  <a:lnTo>
                    <a:pt x="268" y="304"/>
                  </a:lnTo>
                  <a:lnTo>
                    <a:pt x="256" y="296"/>
                  </a:lnTo>
                  <a:lnTo>
                    <a:pt x="246" y="286"/>
                  </a:lnTo>
                  <a:lnTo>
                    <a:pt x="234" y="293"/>
                  </a:lnTo>
                  <a:lnTo>
                    <a:pt x="237" y="307"/>
                  </a:lnTo>
                  <a:lnTo>
                    <a:pt x="247" y="313"/>
                  </a:lnTo>
                  <a:lnTo>
                    <a:pt x="256" y="319"/>
                  </a:lnTo>
                  <a:lnTo>
                    <a:pt x="265" y="326"/>
                  </a:lnTo>
                  <a:lnTo>
                    <a:pt x="275" y="332"/>
                  </a:lnTo>
                  <a:lnTo>
                    <a:pt x="285" y="338"/>
                  </a:lnTo>
                  <a:lnTo>
                    <a:pt x="296" y="345"/>
                  </a:lnTo>
                  <a:lnTo>
                    <a:pt x="307" y="351"/>
                  </a:lnTo>
                  <a:lnTo>
                    <a:pt x="319" y="356"/>
                  </a:lnTo>
                  <a:lnTo>
                    <a:pt x="322" y="365"/>
                  </a:lnTo>
                  <a:lnTo>
                    <a:pt x="339" y="372"/>
                  </a:lnTo>
                  <a:lnTo>
                    <a:pt x="355" y="379"/>
                  </a:lnTo>
                  <a:lnTo>
                    <a:pt x="371" y="387"/>
                  </a:lnTo>
                  <a:lnTo>
                    <a:pt x="387" y="395"/>
                  </a:lnTo>
                  <a:lnTo>
                    <a:pt x="405" y="403"/>
                  </a:lnTo>
                  <a:lnTo>
                    <a:pt x="422" y="410"/>
                  </a:lnTo>
                  <a:lnTo>
                    <a:pt x="441" y="417"/>
                  </a:lnTo>
                  <a:lnTo>
                    <a:pt x="460" y="424"/>
                  </a:lnTo>
                  <a:lnTo>
                    <a:pt x="471" y="501"/>
                  </a:lnTo>
                  <a:lnTo>
                    <a:pt x="475" y="581"/>
                  </a:lnTo>
                  <a:lnTo>
                    <a:pt x="471" y="662"/>
                  </a:lnTo>
                  <a:lnTo>
                    <a:pt x="464" y="742"/>
                  </a:lnTo>
                  <a:lnTo>
                    <a:pt x="448" y="747"/>
                  </a:lnTo>
                  <a:lnTo>
                    <a:pt x="431" y="750"/>
                  </a:lnTo>
                  <a:lnTo>
                    <a:pt x="414" y="752"/>
                  </a:lnTo>
                  <a:lnTo>
                    <a:pt x="398" y="756"/>
                  </a:lnTo>
                  <a:lnTo>
                    <a:pt x="380" y="758"/>
                  </a:lnTo>
                  <a:lnTo>
                    <a:pt x="364" y="759"/>
                  </a:lnTo>
                  <a:lnTo>
                    <a:pt x="347" y="762"/>
                  </a:lnTo>
                  <a:lnTo>
                    <a:pt x="330" y="763"/>
                  </a:lnTo>
                  <a:lnTo>
                    <a:pt x="313" y="764"/>
                  </a:lnTo>
                  <a:lnTo>
                    <a:pt x="296" y="764"/>
                  </a:lnTo>
                  <a:lnTo>
                    <a:pt x="279" y="765"/>
                  </a:lnTo>
                  <a:lnTo>
                    <a:pt x="262" y="766"/>
                  </a:lnTo>
                  <a:lnTo>
                    <a:pt x="244" y="766"/>
                  </a:lnTo>
                  <a:lnTo>
                    <a:pt x="228" y="766"/>
                  </a:lnTo>
                  <a:lnTo>
                    <a:pt x="211" y="768"/>
                  </a:lnTo>
                  <a:lnTo>
                    <a:pt x="193" y="768"/>
                  </a:lnTo>
                  <a:lnTo>
                    <a:pt x="177" y="768"/>
                  </a:lnTo>
                  <a:close/>
                </a:path>
              </a:pathLst>
            </a:custGeom>
            <a:solidFill>
              <a:srgbClr val="9999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344" y="2048"/>
              <a:ext cx="319" cy="107"/>
            </a:xfrm>
            <a:custGeom>
              <a:avLst/>
              <a:gdLst/>
              <a:ahLst/>
              <a:cxnLst>
                <a:cxn ang="0">
                  <a:pos x="615" y="302"/>
                </a:cxn>
                <a:cxn ang="0">
                  <a:pos x="494" y="275"/>
                </a:cxn>
                <a:cxn ang="0">
                  <a:pos x="373" y="247"/>
                </a:cxn>
                <a:cxn ang="0">
                  <a:pos x="252" y="219"/>
                </a:cxn>
                <a:cxn ang="0">
                  <a:pos x="130" y="189"/>
                </a:cxn>
                <a:cxn ang="0">
                  <a:pos x="35" y="167"/>
                </a:cxn>
                <a:cxn ang="0">
                  <a:pos x="23" y="165"/>
                </a:cxn>
                <a:cxn ang="0">
                  <a:pos x="9" y="161"/>
                </a:cxn>
                <a:cxn ang="0">
                  <a:pos x="7" y="148"/>
                </a:cxn>
                <a:cxn ang="0">
                  <a:pos x="49" y="129"/>
                </a:cxn>
                <a:cxn ang="0">
                  <a:pos x="92" y="108"/>
                </a:cxn>
                <a:cxn ang="0">
                  <a:pos x="142" y="95"/>
                </a:cxn>
                <a:cxn ang="0">
                  <a:pos x="132" y="113"/>
                </a:cxn>
                <a:cxn ang="0">
                  <a:pos x="120" y="131"/>
                </a:cxn>
                <a:cxn ang="0">
                  <a:pos x="116" y="154"/>
                </a:cxn>
                <a:cxn ang="0">
                  <a:pos x="199" y="170"/>
                </a:cxn>
                <a:cxn ang="0">
                  <a:pos x="284" y="188"/>
                </a:cxn>
                <a:cxn ang="0">
                  <a:pos x="370" y="208"/>
                </a:cxn>
                <a:cxn ang="0">
                  <a:pos x="456" y="231"/>
                </a:cxn>
                <a:cxn ang="0">
                  <a:pos x="540" y="257"/>
                </a:cxn>
                <a:cxn ang="0">
                  <a:pos x="599" y="274"/>
                </a:cxn>
                <a:cxn ang="0">
                  <a:pos x="649" y="262"/>
                </a:cxn>
                <a:cxn ang="0">
                  <a:pos x="693" y="240"/>
                </a:cxn>
                <a:cxn ang="0">
                  <a:pos x="697" y="210"/>
                </a:cxn>
                <a:cxn ang="0">
                  <a:pos x="685" y="195"/>
                </a:cxn>
                <a:cxn ang="0">
                  <a:pos x="660" y="186"/>
                </a:cxn>
                <a:cxn ang="0">
                  <a:pos x="621" y="175"/>
                </a:cxn>
                <a:cxn ang="0">
                  <a:pos x="582" y="163"/>
                </a:cxn>
                <a:cxn ang="0">
                  <a:pos x="542" y="149"/>
                </a:cxn>
                <a:cxn ang="0">
                  <a:pos x="502" y="135"/>
                </a:cxn>
                <a:cxn ang="0">
                  <a:pos x="463" y="122"/>
                </a:cxn>
                <a:cxn ang="0">
                  <a:pos x="478" y="108"/>
                </a:cxn>
                <a:cxn ang="0">
                  <a:pos x="501" y="97"/>
                </a:cxn>
                <a:cxn ang="0">
                  <a:pos x="523" y="85"/>
                </a:cxn>
                <a:cxn ang="0">
                  <a:pos x="533" y="55"/>
                </a:cxn>
                <a:cxn ang="0">
                  <a:pos x="494" y="34"/>
                </a:cxn>
                <a:cxn ang="0">
                  <a:pos x="435" y="24"/>
                </a:cxn>
                <a:cxn ang="0">
                  <a:pos x="378" y="10"/>
                </a:cxn>
                <a:cxn ang="0">
                  <a:pos x="392" y="4"/>
                </a:cxn>
                <a:cxn ang="0">
                  <a:pos x="416" y="7"/>
                </a:cxn>
                <a:cxn ang="0">
                  <a:pos x="483" y="26"/>
                </a:cxn>
                <a:cxn ang="0">
                  <a:pos x="549" y="43"/>
                </a:cxn>
                <a:cxn ang="0">
                  <a:pos x="609" y="60"/>
                </a:cxn>
                <a:cxn ang="0">
                  <a:pos x="660" y="73"/>
                </a:cxn>
                <a:cxn ang="0">
                  <a:pos x="706" y="84"/>
                </a:cxn>
                <a:cxn ang="0">
                  <a:pos x="750" y="95"/>
                </a:cxn>
                <a:cxn ang="0">
                  <a:pos x="794" y="105"/>
                </a:cxn>
                <a:cxn ang="0">
                  <a:pos x="836" y="117"/>
                </a:cxn>
                <a:cxn ang="0">
                  <a:pos x="864" y="120"/>
                </a:cxn>
                <a:cxn ang="0">
                  <a:pos x="892" y="126"/>
                </a:cxn>
                <a:cxn ang="0">
                  <a:pos x="916" y="133"/>
                </a:cxn>
                <a:cxn ang="0">
                  <a:pos x="940" y="140"/>
                </a:cxn>
                <a:cxn ang="0">
                  <a:pos x="943" y="159"/>
                </a:cxn>
                <a:cxn ang="0">
                  <a:pos x="899" y="196"/>
                </a:cxn>
                <a:cxn ang="0">
                  <a:pos x="852" y="229"/>
                </a:cxn>
                <a:cxn ang="0">
                  <a:pos x="803" y="260"/>
                </a:cxn>
                <a:cxn ang="0">
                  <a:pos x="751" y="289"/>
                </a:cxn>
                <a:cxn ang="0">
                  <a:pos x="700" y="321"/>
                </a:cxn>
              </a:cxnLst>
              <a:rect l="0" t="0" r="r" b="b"/>
              <a:pathLst>
                <a:path w="957" h="321">
                  <a:moveTo>
                    <a:pt x="696" y="321"/>
                  </a:moveTo>
                  <a:lnTo>
                    <a:pt x="655" y="311"/>
                  </a:lnTo>
                  <a:lnTo>
                    <a:pt x="615" y="302"/>
                  </a:lnTo>
                  <a:lnTo>
                    <a:pt x="575" y="294"/>
                  </a:lnTo>
                  <a:lnTo>
                    <a:pt x="535" y="285"/>
                  </a:lnTo>
                  <a:lnTo>
                    <a:pt x="494" y="275"/>
                  </a:lnTo>
                  <a:lnTo>
                    <a:pt x="454" y="266"/>
                  </a:lnTo>
                  <a:lnTo>
                    <a:pt x="414" y="257"/>
                  </a:lnTo>
                  <a:lnTo>
                    <a:pt x="373" y="247"/>
                  </a:lnTo>
                  <a:lnTo>
                    <a:pt x="333" y="238"/>
                  </a:lnTo>
                  <a:lnTo>
                    <a:pt x="293" y="229"/>
                  </a:lnTo>
                  <a:lnTo>
                    <a:pt x="252" y="219"/>
                  </a:lnTo>
                  <a:lnTo>
                    <a:pt x="212" y="209"/>
                  </a:lnTo>
                  <a:lnTo>
                    <a:pt x="171" y="200"/>
                  </a:lnTo>
                  <a:lnTo>
                    <a:pt x="130" y="189"/>
                  </a:lnTo>
                  <a:lnTo>
                    <a:pt x="88" y="177"/>
                  </a:lnTo>
                  <a:lnTo>
                    <a:pt x="47" y="167"/>
                  </a:lnTo>
                  <a:lnTo>
                    <a:pt x="35" y="167"/>
                  </a:lnTo>
                  <a:lnTo>
                    <a:pt x="31" y="166"/>
                  </a:lnTo>
                  <a:lnTo>
                    <a:pt x="26" y="166"/>
                  </a:lnTo>
                  <a:lnTo>
                    <a:pt x="23" y="165"/>
                  </a:lnTo>
                  <a:lnTo>
                    <a:pt x="18" y="163"/>
                  </a:lnTo>
                  <a:lnTo>
                    <a:pt x="14" y="162"/>
                  </a:lnTo>
                  <a:lnTo>
                    <a:pt x="9" y="161"/>
                  </a:lnTo>
                  <a:lnTo>
                    <a:pt x="4" y="160"/>
                  </a:lnTo>
                  <a:lnTo>
                    <a:pt x="0" y="159"/>
                  </a:lnTo>
                  <a:lnTo>
                    <a:pt x="7" y="148"/>
                  </a:lnTo>
                  <a:lnTo>
                    <a:pt x="21" y="142"/>
                  </a:lnTo>
                  <a:lnTo>
                    <a:pt x="35" y="135"/>
                  </a:lnTo>
                  <a:lnTo>
                    <a:pt x="49" y="129"/>
                  </a:lnTo>
                  <a:lnTo>
                    <a:pt x="63" y="122"/>
                  </a:lnTo>
                  <a:lnTo>
                    <a:pt x="77" y="115"/>
                  </a:lnTo>
                  <a:lnTo>
                    <a:pt x="92" y="108"/>
                  </a:lnTo>
                  <a:lnTo>
                    <a:pt x="107" y="101"/>
                  </a:lnTo>
                  <a:lnTo>
                    <a:pt x="123" y="95"/>
                  </a:lnTo>
                  <a:lnTo>
                    <a:pt x="142" y="95"/>
                  </a:lnTo>
                  <a:lnTo>
                    <a:pt x="139" y="102"/>
                  </a:lnTo>
                  <a:lnTo>
                    <a:pt x="137" y="108"/>
                  </a:lnTo>
                  <a:lnTo>
                    <a:pt x="132" y="113"/>
                  </a:lnTo>
                  <a:lnTo>
                    <a:pt x="125" y="119"/>
                  </a:lnTo>
                  <a:lnTo>
                    <a:pt x="123" y="125"/>
                  </a:lnTo>
                  <a:lnTo>
                    <a:pt x="120" y="131"/>
                  </a:lnTo>
                  <a:lnTo>
                    <a:pt x="116" y="138"/>
                  </a:lnTo>
                  <a:lnTo>
                    <a:pt x="114" y="146"/>
                  </a:lnTo>
                  <a:lnTo>
                    <a:pt x="116" y="154"/>
                  </a:lnTo>
                  <a:lnTo>
                    <a:pt x="143" y="159"/>
                  </a:lnTo>
                  <a:lnTo>
                    <a:pt x="171" y="165"/>
                  </a:lnTo>
                  <a:lnTo>
                    <a:pt x="199" y="170"/>
                  </a:lnTo>
                  <a:lnTo>
                    <a:pt x="227" y="176"/>
                  </a:lnTo>
                  <a:lnTo>
                    <a:pt x="256" y="182"/>
                  </a:lnTo>
                  <a:lnTo>
                    <a:pt x="284" y="188"/>
                  </a:lnTo>
                  <a:lnTo>
                    <a:pt x="313" y="194"/>
                  </a:lnTo>
                  <a:lnTo>
                    <a:pt x="342" y="201"/>
                  </a:lnTo>
                  <a:lnTo>
                    <a:pt x="370" y="208"/>
                  </a:lnTo>
                  <a:lnTo>
                    <a:pt x="399" y="215"/>
                  </a:lnTo>
                  <a:lnTo>
                    <a:pt x="427" y="223"/>
                  </a:lnTo>
                  <a:lnTo>
                    <a:pt x="456" y="231"/>
                  </a:lnTo>
                  <a:lnTo>
                    <a:pt x="484" y="239"/>
                  </a:lnTo>
                  <a:lnTo>
                    <a:pt x="512" y="247"/>
                  </a:lnTo>
                  <a:lnTo>
                    <a:pt x="540" y="257"/>
                  </a:lnTo>
                  <a:lnTo>
                    <a:pt x="566" y="266"/>
                  </a:lnTo>
                  <a:lnTo>
                    <a:pt x="583" y="272"/>
                  </a:lnTo>
                  <a:lnTo>
                    <a:pt x="599" y="274"/>
                  </a:lnTo>
                  <a:lnTo>
                    <a:pt x="616" y="273"/>
                  </a:lnTo>
                  <a:lnTo>
                    <a:pt x="633" y="268"/>
                  </a:lnTo>
                  <a:lnTo>
                    <a:pt x="649" y="262"/>
                  </a:lnTo>
                  <a:lnTo>
                    <a:pt x="664" y="255"/>
                  </a:lnTo>
                  <a:lnTo>
                    <a:pt x="679" y="248"/>
                  </a:lnTo>
                  <a:lnTo>
                    <a:pt x="693" y="240"/>
                  </a:lnTo>
                  <a:lnTo>
                    <a:pt x="697" y="230"/>
                  </a:lnTo>
                  <a:lnTo>
                    <a:pt x="699" y="221"/>
                  </a:lnTo>
                  <a:lnTo>
                    <a:pt x="697" y="210"/>
                  </a:lnTo>
                  <a:lnTo>
                    <a:pt x="693" y="200"/>
                  </a:lnTo>
                  <a:lnTo>
                    <a:pt x="690" y="197"/>
                  </a:lnTo>
                  <a:lnTo>
                    <a:pt x="685" y="195"/>
                  </a:lnTo>
                  <a:lnTo>
                    <a:pt x="678" y="193"/>
                  </a:lnTo>
                  <a:lnTo>
                    <a:pt x="672" y="189"/>
                  </a:lnTo>
                  <a:lnTo>
                    <a:pt x="660" y="186"/>
                  </a:lnTo>
                  <a:lnTo>
                    <a:pt x="647" y="183"/>
                  </a:lnTo>
                  <a:lnTo>
                    <a:pt x="634" y="180"/>
                  </a:lnTo>
                  <a:lnTo>
                    <a:pt x="621" y="175"/>
                  </a:lnTo>
                  <a:lnTo>
                    <a:pt x="607" y="172"/>
                  </a:lnTo>
                  <a:lnTo>
                    <a:pt x="594" y="167"/>
                  </a:lnTo>
                  <a:lnTo>
                    <a:pt x="582" y="163"/>
                  </a:lnTo>
                  <a:lnTo>
                    <a:pt x="569" y="159"/>
                  </a:lnTo>
                  <a:lnTo>
                    <a:pt x="555" y="154"/>
                  </a:lnTo>
                  <a:lnTo>
                    <a:pt x="542" y="149"/>
                  </a:lnTo>
                  <a:lnTo>
                    <a:pt x="529" y="145"/>
                  </a:lnTo>
                  <a:lnTo>
                    <a:pt x="516" y="140"/>
                  </a:lnTo>
                  <a:lnTo>
                    <a:pt x="502" y="135"/>
                  </a:lnTo>
                  <a:lnTo>
                    <a:pt x="490" y="131"/>
                  </a:lnTo>
                  <a:lnTo>
                    <a:pt x="476" y="126"/>
                  </a:lnTo>
                  <a:lnTo>
                    <a:pt x="463" y="122"/>
                  </a:lnTo>
                  <a:lnTo>
                    <a:pt x="465" y="115"/>
                  </a:lnTo>
                  <a:lnTo>
                    <a:pt x="471" y="111"/>
                  </a:lnTo>
                  <a:lnTo>
                    <a:pt x="478" y="108"/>
                  </a:lnTo>
                  <a:lnTo>
                    <a:pt x="486" y="104"/>
                  </a:lnTo>
                  <a:lnTo>
                    <a:pt x="493" y="101"/>
                  </a:lnTo>
                  <a:lnTo>
                    <a:pt x="501" y="97"/>
                  </a:lnTo>
                  <a:lnTo>
                    <a:pt x="509" y="94"/>
                  </a:lnTo>
                  <a:lnTo>
                    <a:pt x="516" y="90"/>
                  </a:lnTo>
                  <a:lnTo>
                    <a:pt x="523" y="85"/>
                  </a:lnTo>
                  <a:lnTo>
                    <a:pt x="527" y="77"/>
                  </a:lnTo>
                  <a:lnTo>
                    <a:pt x="530" y="67"/>
                  </a:lnTo>
                  <a:lnTo>
                    <a:pt x="533" y="55"/>
                  </a:lnTo>
                  <a:lnTo>
                    <a:pt x="533" y="45"/>
                  </a:lnTo>
                  <a:lnTo>
                    <a:pt x="514" y="39"/>
                  </a:lnTo>
                  <a:lnTo>
                    <a:pt x="494" y="34"/>
                  </a:lnTo>
                  <a:lnTo>
                    <a:pt x="474" y="31"/>
                  </a:lnTo>
                  <a:lnTo>
                    <a:pt x="455" y="27"/>
                  </a:lnTo>
                  <a:lnTo>
                    <a:pt x="435" y="24"/>
                  </a:lnTo>
                  <a:lnTo>
                    <a:pt x="415" y="20"/>
                  </a:lnTo>
                  <a:lnTo>
                    <a:pt x="397" y="16"/>
                  </a:lnTo>
                  <a:lnTo>
                    <a:pt x="378" y="10"/>
                  </a:lnTo>
                  <a:lnTo>
                    <a:pt x="383" y="0"/>
                  </a:lnTo>
                  <a:lnTo>
                    <a:pt x="387" y="2"/>
                  </a:lnTo>
                  <a:lnTo>
                    <a:pt x="392" y="4"/>
                  </a:lnTo>
                  <a:lnTo>
                    <a:pt x="398" y="6"/>
                  </a:lnTo>
                  <a:lnTo>
                    <a:pt x="404" y="7"/>
                  </a:lnTo>
                  <a:lnTo>
                    <a:pt x="416" y="7"/>
                  </a:lnTo>
                  <a:lnTo>
                    <a:pt x="438" y="14"/>
                  </a:lnTo>
                  <a:lnTo>
                    <a:pt x="461" y="20"/>
                  </a:lnTo>
                  <a:lnTo>
                    <a:pt x="483" y="26"/>
                  </a:lnTo>
                  <a:lnTo>
                    <a:pt x="505" y="32"/>
                  </a:lnTo>
                  <a:lnTo>
                    <a:pt x="527" y="38"/>
                  </a:lnTo>
                  <a:lnTo>
                    <a:pt x="549" y="43"/>
                  </a:lnTo>
                  <a:lnTo>
                    <a:pt x="571" y="49"/>
                  </a:lnTo>
                  <a:lnTo>
                    <a:pt x="593" y="55"/>
                  </a:lnTo>
                  <a:lnTo>
                    <a:pt x="609" y="60"/>
                  </a:lnTo>
                  <a:lnTo>
                    <a:pt x="627" y="64"/>
                  </a:lnTo>
                  <a:lnTo>
                    <a:pt x="643" y="68"/>
                  </a:lnTo>
                  <a:lnTo>
                    <a:pt x="660" y="73"/>
                  </a:lnTo>
                  <a:lnTo>
                    <a:pt x="675" y="76"/>
                  </a:lnTo>
                  <a:lnTo>
                    <a:pt x="691" y="80"/>
                  </a:lnTo>
                  <a:lnTo>
                    <a:pt x="706" y="84"/>
                  </a:lnTo>
                  <a:lnTo>
                    <a:pt x="721" y="88"/>
                  </a:lnTo>
                  <a:lnTo>
                    <a:pt x="736" y="91"/>
                  </a:lnTo>
                  <a:lnTo>
                    <a:pt x="750" y="95"/>
                  </a:lnTo>
                  <a:lnTo>
                    <a:pt x="765" y="98"/>
                  </a:lnTo>
                  <a:lnTo>
                    <a:pt x="779" y="102"/>
                  </a:lnTo>
                  <a:lnTo>
                    <a:pt x="794" y="105"/>
                  </a:lnTo>
                  <a:lnTo>
                    <a:pt x="808" y="109"/>
                  </a:lnTo>
                  <a:lnTo>
                    <a:pt x="822" y="113"/>
                  </a:lnTo>
                  <a:lnTo>
                    <a:pt x="836" y="117"/>
                  </a:lnTo>
                  <a:lnTo>
                    <a:pt x="852" y="117"/>
                  </a:lnTo>
                  <a:lnTo>
                    <a:pt x="857" y="119"/>
                  </a:lnTo>
                  <a:lnTo>
                    <a:pt x="864" y="120"/>
                  </a:lnTo>
                  <a:lnTo>
                    <a:pt x="871" y="123"/>
                  </a:lnTo>
                  <a:lnTo>
                    <a:pt x="878" y="126"/>
                  </a:lnTo>
                  <a:lnTo>
                    <a:pt x="892" y="126"/>
                  </a:lnTo>
                  <a:lnTo>
                    <a:pt x="899" y="129"/>
                  </a:lnTo>
                  <a:lnTo>
                    <a:pt x="907" y="131"/>
                  </a:lnTo>
                  <a:lnTo>
                    <a:pt x="916" y="133"/>
                  </a:lnTo>
                  <a:lnTo>
                    <a:pt x="924" y="135"/>
                  </a:lnTo>
                  <a:lnTo>
                    <a:pt x="932" y="138"/>
                  </a:lnTo>
                  <a:lnTo>
                    <a:pt x="940" y="140"/>
                  </a:lnTo>
                  <a:lnTo>
                    <a:pt x="949" y="142"/>
                  </a:lnTo>
                  <a:lnTo>
                    <a:pt x="957" y="145"/>
                  </a:lnTo>
                  <a:lnTo>
                    <a:pt x="943" y="159"/>
                  </a:lnTo>
                  <a:lnTo>
                    <a:pt x="928" y="172"/>
                  </a:lnTo>
                  <a:lnTo>
                    <a:pt x="914" y="184"/>
                  </a:lnTo>
                  <a:lnTo>
                    <a:pt x="899" y="196"/>
                  </a:lnTo>
                  <a:lnTo>
                    <a:pt x="883" y="208"/>
                  </a:lnTo>
                  <a:lnTo>
                    <a:pt x="868" y="218"/>
                  </a:lnTo>
                  <a:lnTo>
                    <a:pt x="852" y="229"/>
                  </a:lnTo>
                  <a:lnTo>
                    <a:pt x="835" y="239"/>
                  </a:lnTo>
                  <a:lnTo>
                    <a:pt x="819" y="250"/>
                  </a:lnTo>
                  <a:lnTo>
                    <a:pt x="803" y="260"/>
                  </a:lnTo>
                  <a:lnTo>
                    <a:pt x="785" y="269"/>
                  </a:lnTo>
                  <a:lnTo>
                    <a:pt x="769" y="280"/>
                  </a:lnTo>
                  <a:lnTo>
                    <a:pt x="751" y="289"/>
                  </a:lnTo>
                  <a:lnTo>
                    <a:pt x="735" y="300"/>
                  </a:lnTo>
                  <a:lnTo>
                    <a:pt x="718" y="310"/>
                  </a:lnTo>
                  <a:lnTo>
                    <a:pt x="700" y="321"/>
                  </a:lnTo>
                  <a:lnTo>
                    <a:pt x="696" y="321"/>
                  </a:lnTo>
                  <a:close/>
                </a:path>
              </a:pathLst>
            </a:custGeom>
            <a:solidFill>
              <a:srgbClr val="FFE8B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391" y="2090"/>
              <a:ext cx="157" cy="44"/>
            </a:xfrm>
            <a:custGeom>
              <a:avLst/>
              <a:gdLst/>
              <a:ahLst/>
              <a:cxnLst>
                <a:cxn ang="0">
                  <a:pos x="457" y="131"/>
                </a:cxn>
                <a:cxn ang="0">
                  <a:pos x="429" y="120"/>
                </a:cxn>
                <a:cxn ang="0">
                  <a:pos x="399" y="111"/>
                </a:cxn>
                <a:cxn ang="0">
                  <a:pos x="372" y="103"/>
                </a:cxn>
                <a:cxn ang="0">
                  <a:pos x="344" y="93"/>
                </a:cxn>
                <a:cxn ang="0">
                  <a:pos x="316" y="86"/>
                </a:cxn>
                <a:cxn ang="0">
                  <a:pos x="287" y="78"/>
                </a:cxn>
                <a:cxn ang="0">
                  <a:pos x="259" y="71"/>
                </a:cxn>
                <a:cxn ang="0">
                  <a:pos x="231" y="64"/>
                </a:cxn>
                <a:cxn ang="0">
                  <a:pos x="203" y="57"/>
                </a:cxn>
                <a:cxn ang="0">
                  <a:pos x="174" y="50"/>
                </a:cxn>
                <a:cxn ang="0">
                  <a:pos x="146" y="43"/>
                </a:cxn>
                <a:cxn ang="0">
                  <a:pos x="117" y="37"/>
                </a:cxn>
                <a:cxn ang="0">
                  <a:pos x="88" y="32"/>
                </a:cxn>
                <a:cxn ang="0">
                  <a:pos x="59" y="25"/>
                </a:cxn>
                <a:cxn ang="0">
                  <a:pos x="29" y="19"/>
                </a:cxn>
                <a:cxn ang="0">
                  <a:pos x="0" y="12"/>
                </a:cxn>
                <a:cxn ang="0">
                  <a:pos x="10" y="0"/>
                </a:cxn>
                <a:cxn ang="0">
                  <a:pos x="38" y="0"/>
                </a:cxn>
                <a:cxn ang="0">
                  <a:pos x="66" y="3"/>
                </a:cxn>
                <a:cxn ang="0">
                  <a:pos x="95" y="5"/>
                </a:cxn>
                <a:cxn ang="0">
                  <a:pos x="124" y="8"/>
                </a:cxn>
                <a:cxn ang="0">
                  <a:pos x="152" y="13"/>
                </a:cxn>
                <a:cxn ang="0">
                  <a:pos x="181" y="19"/>
                </a:cxn>
                <a:cxn ang="0">
                  <a:pos x="210" y="25"/>
                </a:cxn>
                <a:cxn ang="0">
                  <a:pos x="239" y="32"/>
                </a:cxn>
                <a:cxn ang="0">
                  <a:pos x="268" y="40"/>
                </a:cxn>
                <a:cxn ang="0">
                  <a:pos x="297" y="48"/>
                </a:cxn>
                <a:cxn ang="0">
                  <a:pos x="325" y="56"/>
                </a:cxn>
                <a:cxn ang="0">
                  <a:pos x="354" y="65"/>
                </a:cxn>
                <a:cxn ang="0">
                  <a:pos x="382" y="75"/>
                </a:cxn>
                <a:cxn ang="0">
                  <a:pos x="410" y="85"/>
                </a:cxn>
                <a:cxn ang="0">
                  <a:pos x="438" y="95"/>
                </a:cxn>
                <a:cxn ang="0">
                  <a:pos x="465" y="105"/>
                </a:cxn>
                <a:cxn ang="0">
                  <a:pos x="470" y="110"/>
                </a:cxn>
                <a:cxn ang="0">
                  <a:pos x="472" y="114"/>
                </a:cxn>
                <a:cxn ang="0">
                  <a:pos x="469" y="121"/>
                </a:cxn>
                <a:cxn ang="0">
                  <a:pos x="468" y="127"/>
                </a:cxn>
                <a:cxn ang="0">
                  <a:pos x="457" y="131"/>
                </a:cxn>
              </a:cxnLst>
              <a:rect l="0" t="0" r="r" b="b"/>
              <a:pathLst>
                <a:path w="472" h="131">
                  <a:moveTo>
                    <a:pt x="457" y="131"/>
                  </a:moveTo>
                  <a:lnTo>
                    <a:pt x="429" y="120"/>
                  </a:lnTo>
                  <a:lnTo>
                    <a:pt x="399" y="111"/>
                  </a:lnTo>
                  <a:lnTo>
                    <a:pt x="372" y="103"/>
                  </a:lnTo>
                  <a:lnTo>
                    <a:pt x="344" y="93"/>
                  </a:lnTo>
                  <a:lnTo>
                    <a:pt x="316" y="86"/>
                  </a:lnTo>
                  <a:lnTo>
                    <a:pt x="287" y="78"/>
                  </a:lnTo>
                  <a:lnTo>
                    <a:pt x="259" y="71"/>
                  </a:lnTo>
                  <a:lnTo>
                    <a:pt x="231" y="64"/>
                  </a:lnTo>
                  <a:lnTo>
                    <a:pt x="203" y="57"/>
                  </a:lnTo>
                  <a:lnTo>
                    <a:pt x="174" y="50"/>
                  </a:lnTo>
                  <a:lnTo>
                    <a:pt x="146" y="43"/>
                  </a:lnTo>
                  <a:lnTo>
                    <a:pt x="117" y="37"/>
                  </a:lnTo>
                  <a:lnTo>
                    <a:pt x="88" y="32"/>
                  </a:lnTo>
                  <a:lnTo>
                    <a:pt x="59" y="25"/>
                  </a:lnTo>
                  <a:lnTo>
                    <a:pt x="29" y="19"/>
                  </a:lnTo>
                  <a:lnTo>
                    <a:pt x="0" y="12"/>
                  </a:lnTo>
                  <a:lnTo>
                    <a:pt x="10" y="0"/>
                  </a:lnTo>
                  <a:lnTo>
                    <a:pt x="38" y="0"/>
                  </a:lnTo>
                  <a:lnTo>
                    <a:pt x="66" y="3"/>
                  </a:lnTo>
                  <a:lnTo>
                    <a:pt x="95" y="5"/>
                  </a:lnTo>
                  <a:lnTo>
                    <a:pt x="124" y="8"/>
                  </a:lnTo>
                  <a:lnTo>
                    <a:pt x="152" y="13"/>
                  </a:lnTo>
                  <a:lnTo>
                    <a:pt x="181" y="19"/>
                  </a:lnTo>
                  <a:lnTo>
                    <a:pt x="210" y="25"/>
                  </a:lnTo>
                  <a:lnTo>
                    <a:pt x="239" y="32"/>
                  </a:lnTo>
                  <a:lnTo>
                    <a:pt x="268" y="40"/>
                  </a:lnTo>
                  <a:lnTo>
                    <a:pt x="297" y="48"/>
                  </a:lnTo>
                  <a:lnTo>
                    <a:pt x="325" y="56"/>
                  </a:lnTo>
                  <a:lnTo>
                    <a:pt x="354" y="65"/>
                  </a:lnTo>
                  <a:lnTo>
                    <a:pt x="382" y="75"/>
                  </a:lnTo>
                  <a:lnTo>
                    <a:pt x="410" y="85"/>
                  </a:lnTo>
                  <a:lnTo>
                    <a:pt x="438" y="95"/>
                  </a:lnTo>
                  <a:lnTo>
                    <a:pt x="465" y="105"/>
                  </a:lnTo>
                  <a:lnTo>
                    <a:pt x="470" y="110"/>
                  </a:lnTo>
                  <a:lnTo>
                    <a:pt x="472" y="114"/>
                  </a:lnTo>
                  <a:lnTo>
                    <a:pt x="469" y="121"/>
                  </a:lnTo>
                  <a:lnTo>
                    <a:pt x="468" y="127"/>
                  </a:lnTo>
                  <a:lnTo>
                    <a:pt x="457" y="131"/>
                  </a:lnTo>
                  <a:close/>
                </a:path>
              </a:pathLst>
            </a:custGeom>
            <a:solidFill>
              <a:srgbClr val="B2B2B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554" y="2119"/>
              <a:ext cx="17" cy="11"/>
            </a:xfrm>
            <a:custGeom>
              <a:avLst/>
              <a:gdLst/>
              <a:ahLst/>
              <a:cxnLst>
                <a:cxn ang="0">
                  <a:pos x="0" y="34"/>
                </a:cxn>
                <a:cxn ang="0">
                  <a:pos x="4" y="14"/>
                </a:cxn>
                <a:cxn ang="0">
                  <a:pos x="7" y="11"/>
                </a:cxn>
                <a:cxn ang="0">
                  <a:pos x="11" y="9"/>
                </a:cxn>
                <a:cxn ang="0">
                  <a:pos x="16" y="6"/>
                </a:cxn>
                <a:cxn ang="0">
                  <a:pos x="21" y="5"/>
                </a:cxn>
                <a:cxn ang="0">
                  <a:pos x="26" y="4"/>
                </a:cxn>
                <a:cxn ang="0">
                  <a:pos x="32" y="3"/>
                </a:cxn>
                <a:cxn ang="0">
                  <a:pos x="38" y="2"/>
                </a:cxn>
                <a:cxn ang="0">
                  <a:pos x="42" y="0"/>
                </a:cxn>
                <a:cxn ang="0">
                  <a:pos x="50" y="11"/>
                </a:cxn>
                <a:cxn ang="0">
                  <a:pos x="48" y="18"/>
                </a:cxn>
                <a:cxn ang="0">
                  <a:pos x="43" y="20"/>
                </a:cxn>
                <a:cxn ang="0">
                  <a:pos x="39" y="23"/>
                </a:cxn>
                <a:cxn ang="0">
                  <a:pos x="34" y="25"/>
                </a:cxn>
                <a:cxn ang="0">
                  <a:pos x="30" y="27"/>
                </a:cxn>
                <a:cxn ang="0">
                  <a:pos x="25" y="30"/>
                </a:cxn>
                <a:cxn ang="0">
                  <a:pos x="19" y="31"/>
                </a:cxn>
                <a:cxn ang="0">
                  <a:pos x="13" y="33"/>
                </a:cxn>
                <a:cxn ang="0">
                  <a:pos x="7" y="34"/>
                </a:cxn>
                <a:cxn ang="0">
                  <a:pos x="0" y="34"/>
                </a:cxn>
              </a:cxnLst>
              <a:rect l="0" t="0" r="r" b="b"/>
              <a:pathLst>
                <a:path w="50" h="34">
                  <a:moveTo>
                    <a:pt x="0" y="34"/>
                  </a:moveTo>
                  <a:lnTo>
                    <a:pt x="4" y="14"/>
                  </a:lnTo>
                  <a:lnTo>
                    <a:pt x="7" y="11"/>
                  </a:lnTo>
                  <a:lnTo>
                    <a:pt x="11" y="9"/>
                  </a:lnTo>
                  <a:lnTo>
                    <a:pt x="16" y="6"/>
                  </a:lnTo>
                  <a:lnTo>
                    <a:pt x="21" y="5"/>
                  </a:lnTo>
                  <a:lnTo>
                    <a:pt x="26" y="4"/>
                  </a:lnTo>
                  <a:lnTo>
                    <a:pt x="32" y="3"/>
                  </a:lnTo>
                  <a:lnTo>
                    <a:pt x="38" y="2"/>
                  </a:lnTo>
                  <a:lnTo>
                    <a:pt x="42" y="0"/>
                  </a:lnTo>
                  <a:lnTo>
                    <a:pt x="50" y="11"/>
                  </a:lnTo>
                  <a:lnTo>
                    <a:pt x="48" y="18"/>
                  </a:lnTo>
                  <a:lnTo>
                    <a:pt x="43" y="20"/>
                  </a:lnTo>
                  <a:lnTo>
                    <a:pt x="39" y="23"/>
                  </a:lnTo>
                  <a:lnTo>
                    <a:pt x="34" y="25"/>
                  </a:lnTo>
                  <a:lnTo>
                    <a:pt x="30" y="27"/>
                  </a:lnTo>
                  <a:lnTo>
                    <a:pt x="25" y="30"/>
                  </a:lnTo>
                  <a:lnTo>
                    <a:pt x="19" y="31"/>
                  </a:lnTo>
                  <a:lnTo>
                    <a:pt x="13" y="33"/>
                  </a:lnTo>
                  <a:lnTo>
                    <a:pt x="7" y="3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7F7F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458" y="2023"/>
              <a:ext cx="242" cy="106"/>
            </a:xfrm>
            <a:custGeom>
              <a:avLst/>
              <a:gdLst/>
              <a:ahLst/>
              <a:cxnLst>
                <a:cxn ang="0">
                  <a:pos x="678" y="314"/>
                </a:cxn>
                <a:cxn ang="0">
                  <a:pos x="668" y="311"/>
                </a:cxn>
                <a:cxn ang="0">
                  <a:pos x="656" y="310"/>
                </a:cxn>
                <a:cxn ang="0">
                  <a:pos x="644" y="306"/>
                </a:cxn>
                <a:cxn ang="0">
                  <a:pos x="640" y="281"/>
                </a:cxn>
                <a:cxn ang="0">
                  <a:pos x="643" y="235"/>
                </a:cxn>
                <a:cxn ang="0">
                  <a:pos x="639" y="203"/>
                </a:cxn>
                <a:cxn ang="0">
                  <a:pos x="563" y="185"/>
                </a:cxn>
                <a:cxn ang="0">
                  <a:pos x="487" y="168"/>
                </a:cxn>
                <a:cxn ang="0">
                  <a:pos x="412" y="149"/>
                </a:cxn>
                <a:cxn ang="0">
                  <a:pos x="336" y="130"/>
                </a:cxn>
                <a:cxn ang="0">
                  <a:pos x="259" y="110"/>
                </a:cxn>
                <a:cxn ang="0">
                  <a:pos x="184" y="92"/>
                </a:cxn>
                <a:cxn ang="0">
                  <a:pos x="108" y="72"/>
                </a:cxn>
                <a:cxn ang="0">
                  <a:pos x="32" y="52"/>
                </a:cxn>
                <a:cxn ang="0">
                  <a:pos x="17" y="34"/>
                </a:cxn>
                <a:cxn ang="0">
                  <a:pos x="0" y="15"/>
                </a:cxn>
                <a:cxn ang="0">
                  <a:pos x="13" y="0"/>
                </a:cxn>
                <a:cxn ang="0">
                  <a:pos x="53" y="8"/>
                </a:cxn>
                <a:cxn ang="0">
                  <a:pos x="95" y="15"/>
                </a:cxn>
                <a:cxn ang="0">
                  <a:pos x="135" y="22"/>
                </a:cxn>
                <a:cxn ang="0">
                  <a:pos x="176" y="30"/>
                </a:cxn>
                <a:cxn ang="0">
                  <a:pos x="216" y="38"/>
                </a:cxn>
                <a:cxn ang="0">
                  <a:pos x="257" y="46"/>
                </a:cxn>
                <a:cxn ang="0">
                  <a:pos x="299" y="56"/>
                </a:cxn>
                <a:cxn ang="0">
                  <a:pos x="341" y="66"/>
                </a:cxn>
                <a:cxn ang="0">
                  <a:pos x="366" y="73"/>
                </a:cxn>
                <a:cxn ang="0">
                  <a:pos x="393" y="80"/>
                </a:cxn>
                <a:cxn ang="0">
                  <a:pos x="419" y="87"/>
                </a:cxn>
                <a:cxn ang="0">
                  <a:pos x="446" y="94"/>
                </a:cxn>
                <a:cxn ang="0">
                  <a:pos x="472" y="100"/>
                </a:cxn>
                <a:cxn ang="0">
                  <a:pos x="498" y="107"/>
                </a:cxn>
                <a:cxn ang="0">
                  <a:pos x="526" y="113"/>
                </a:cxn>
                <a:cxn ang="0">
                  <a:pos x="553" y="119"/>
                </a:cxn>
                <a:cxn ang="0">
                  <a:pos x="594" y="130"/>
                </a:cxn>
                <a:cxn ang="0">
                  <a:pos x="636" y="140"/>
                </a:cxn>
                <a:cxn ang="0">
                  <a:pos x="679" y="149"/>
                </a:cxn>
                <a:cxn ang="0">
                  <a:pos x="724" y="162"/>
                </a:cxn>
                <a:cxn ang="0">
                  <a:pos x="713" y="235"/>
                </a:cxn>
                <a:cxn ang="0">
                  <a:pos x="698" y="310"/>
                </a:cxn>
              </a:cxnLst>
              <a:rect l="0" t="0" r="r" b="b"/>
              <a:pathLst>
                <a:path w="724" h="317">
                  <a:moveTo>
                    <a:pt x="684" y="317"/>
                  </a:moveTo>
                  <a:lnTo>
                    <a:pt x="678" y="314"/>
                  </a:lnTo>
                  <a:lnTo>
                    <a:pt x="674" y="313"/>
                  </a:lnTo>
                  <a:lnTo>
                    <a:pt x="668" y="311"/>
                  </a:lnTo>
                  <a:lnTo>
                    <a:pt x="662" y="310"/>
                  </a:lnTo>
                  <a:lnTo>
                    <a:pt x="656" y="310"/>
                  </a:lnTo>
                  <a:lnTo>
                    <a:pt x="650" y="307"/>
                  </a:lnTo>
                  <a:lnTo>
                    <a:pt x="644" y="306"/>
                  </a:lnTo>
                  <a:lnTo>
                    <a:pt x="639" y="304"/>
                  </a:lnTo>
                  <a:lnTo>
                    <a:pt x="640" y="281"/>
                  </a:lnTo>
                  <a:lnTo>
                    <a:pt x="641" y="258"/>
                  </a:lnTo>
                  <a:lnTo>
                    <a:pt x="643" y="235"/>
                  </a:lnTo>
                  <a:lnTo>
                    <a:pt x="648" y="212"/>
                  </a:lnTo>
                  <a:lnTo>
                    <a:pt x="639" y="203"/>
                  </a:lnTo>
                  <a:lnTo>
                    <a:pt x="601" y="194"/>
                  </a:lnTo>
                  <a:lnTo>
                    <a:pt x="563" y="185"/>
                  </a:lnTo>
                  <a:lnTo>
                    <a:pt x="526" y="176"/>
                  </a:lnTo>
                  <a:lnTo>
                    <a:pt x="487" y="168"/>
                  </a:lnTo>
                  <a:lnTo>
                    <a:pt x="450" y="158"/>
                  </a:lnTo>
                  <a:lnTo>
                    <a:pt x="412" y="149"/>
                  </a:lnTo>
                  <a:lnTo>
                    <a:pt x="373" y="140"/>
                  </a:lnTo>
                  <a:lnTo>
                    <a:pt x="336" y="130"/>
                  </a:lnTo>
                  <a:lnTo>
                    <a:pt x="298" y="121"/>
                  </a:lnTo>
                  <a:lnTo>
                    <a:pt x="259" y="110"/>
                  </a:lnTo>
                  <a:lnTo>
                    <a:pt x="221" y="101"/>
                  </a:lnTo>
                  <a:lnTo>
                    <a:pt x="184" y="92"/>
                  </a:lnTo>
                  <a:lnTo>
                    <a:pt x="145" y="81"/>
                  </a:lnTo>
                  <a:lnTo>
                    <a:pt x="108" y="72"/>
                  </a:lnTo>
                  <a:lnTo>
                    <a:pt x="70" y="62"/>
                  </a:lnTo>
                  <a:lnTo>
                    <a:pt x="32" y="52"/>
                  </a:lnTo>
                  <a:lnTo>
                    <a:pt x="25" y="43"/>
                  </a:lnTo>
                  <a:lnTo>
                    <a:pt x="17" y="34"/>
                  </a:lnTo>
                  <a:lnTo>
                    <a:pt x="8" y="24"/>
                  </a:lnTo>
                  <a:lnTo>
                    <a:pt x="0" y="15"/>
                  </a:lnTo>
                  <a:lnTo>
                    <a:pt x="4" y="2"/>
                  </a:lnTo>
                  <a:lnTo>
                    <a:pt x="13" y="0"/>
                  </a:lnTo>
                  <a:lnTo>
                    <a:pt x="34" y="3"/>
                  </a:lnTo>
                  <a:lnTo>
                    <a:pt x="53" y="8"/>
                  </a:lnTo>
                  <a:lnTo>
                    <a:pt x="74" y="11"/>
                  </a:lnTo>
                  <a:lnTo>
                    <a:pt x="95" y="15"/>
                  </a:lnTo>
                  <a:lnTo>
                    <a:pt x="115" y="18"/>
                  </a:lnTo>
                  <a:lnTo>
                    <a:pt x="135" y="22"/>
                  </a:lnTo>
                  <a:lnTo>
                    <a:pt x="156" y="27"/>
                  </a:lnTo>
                  <a:lnTo>
                    <a:pt x="176" y="30"/>
                  </a:lnTo>
                  <a:lnTo>
                    <a:pt x="196" y="34"/>
                  </a:lnTo>
                  <a:lnTo>
                    <a:pt x="216" y="38"/>
                  </a:lnTo>
                  <a:lnTo>
                    <a:pt x="237" y="42"/>
                  </a:lnTo>
                  <a:lnTo>
                    <a:pt x="257" y="46"/>
                  </a:lnTo>
                  <a:lnTo>
                    <a:pt x="278" y="51"/>
                  </a:lnTo>
                  <a:lnTo>
                    <a:pt x="299" y="56"/>
                  </a:lnTo>
                  <a:lnTo>
                    <a:pt x="320" y="60"/>
                  </a:lnTo>
                  <a:lnTo>
                    <a:pt x="341" y="66"/>
                  </a:lnTo>
                  <a:lnTo>
                    <a:pt x="354" y="70"/>
                  </a:lnTo>
                  <a:lnTo>
                    <a:pt x="366" y="73"/>
                  </a:lnTo>
                  <a:lnTo>
                    <a:pt x="380" y="77"/>
                  </a:lnTo>
                  <a:lnTo>
                    <a:pt x="393" y="80"/>
                  </a:lnTo>
                  <a:lnTo>
                    <a:pt x="406" y="84"/>
                  </a:lnTo>
                  <a:lnTo>
                    <a:pt x="419" y="87"/>
                  </a:lnTo>
                  <a:lnTo>
                    <a:pt x="433" y="91"/>
                  </a:lnTo>
                  <a:lnTo>
                    <a:pt x="446" y="94"/>
                  </a:lnTo>
                  <a:lnTo>
                    <a:pt x="458" y="98"/>
                  </a:lnTo>
                  <a:lnTo>
                    <a:pt x="472" y="100"/>
                  </a:lnTo>
                  <a:lnTo>
                    <a:pt x="485" y="103"/>
                  </a:lnTo>
                  <a:lnTo>
                    <a:pt x="498" y="107"/>
                  </a:lnTo>
                  <a:lnTo>
                    <a:pt x="512" y="110"/>
                  </a:lnTo>
                  <a:lnTo>
                    <a:pt x="526" y="113"/>
                  </a:lnTo>
                  <a:lnTo>
                    <a:pt x="539" y="116"/>
                  </a:lnTo>
                  <a:lnTo>
                    <a:pt x="553" y="119"/>
                  </a:lnTo>
                  <a:lnTo>
                    <a:pt x="574" y="124"/>
                  </a:lnTo>
                  <a:lnTo>
                    <a:pt x="594" y="130"/>
                  </a:lnTo>
                  <a:lnTo>
                    <a:pt x="615" y="135"/>
                  </a:lnTo>
                  <a:lnTo>
                    <a:pt x="636" y="140"/>
                  </a:lnTo>
                  <a:lnTo>
                    <a:pt x="657" y="144"/>
                  </a:lnTo>
                  <a:lnTo>
                    <a:pt x="679" y="149"/>
                  </a:lnTo>
                  <a:lnTo>
                    <a:pt x="702" y="155"/>
                  </a:lnTo>
                  <a:lnTo>
                    <a:pt x="724" y="162"/>
                  </a:lnTo>
                  <a:lnTo>
                    <a:pt x="720" y="198"/>
                  </a:lnTo>
                  <a:lnTo>
                    <a:pt x="713" y="235"/>
                  </a:lnTo>
                  <a:lnTo>
                    <a:pt x="705" y="272"/>
                  </a:lnTo>
                  <a:lnTo>
                    <a:pt x="698" y="310"/>
                  </a:lnTo>
                  <a:lnTo>
                    <a:pt x="684" y="317"/>
                  </a:lnTo>
                  <a:close/>
                </a:path>
              </a:pathLst>
            </a:custGeom>
            <a:solidFill>
              <a:srgbClr val="C9B28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697" y="2078"/>
              <a:ext cx="48" cy="51"/>
            </a:xfrm>
            <a:custGeom>
              <a:avLst/>
              <a:gdLst/>
              <a:ahLst/>
              <a:cxnLst>
                <a:cxn ang="0">
                  <a:pos x="0" y="152"/>
                </a:cxn>
                <a:cxn ang="0">
                  <a:pos x="4" y="116"/>
                </a:cxn>
                <a:cxn ang="0">
                  <a:pos x="11" y="78"/>
                </a:cxn>
                <a:cxn ang="0">
                  <a:pos x="18" y="41"/>
                </a:cxn>
                <a:cxn ang="0">
                  <a:pos x="29" y="4"/>
                </a:cxn>
                <a:cxn ang="0">
                  <a:pos x="35" y="4"/>
                </a:cxn>
                <a:cxn ang="0">
                  <a:pos x="39" y="4"/>
                </a:cxn>
                <a:cxn ang="0">
                  <a:pos x="44" y="5"/>
                </a:cxn>
                <a:cxn ang="0">
                  <a:pos x="49" y="6"/>
                </a:cxn>
                <a:cxn ang="0">
                  <a:pos x="53" y="7"/>
                </a:cxn>
                <a:cxn ang="0">
                  <a:pos x="59" y="10"/>
                </a:cxn>
                <a:cxn ang="0">
                  <a:pos x="65" y="11"/>
                </a:cxn>
                <a:cxn ang="0">
                  <a:pos x="71" y="13"/>
                </a:cxn>
                <a:cxn ang="0">
                  <a:pos x="79" y="12"/>
                </a:cxn>
                <a:cxn ang="0">
                  <a:pos x="87" y="10"/>
                </a:cxn>
                <a:cxn ang="0">
                  <a:pos x="96" y="6"/>
                </a:cxn>
                <a:cxn ang="0">
                  <a:pos x="104" y="4"/>
                </a:cxn>
                <a:cxn ang="0">
                  <a:pos x="114" y="3"/>
                </a:cxn>
                <a:cxn ang="0">
                  <a:pos x="122" y="0"/>
                </a:cxn>
                <a:cxn ang="0">
                  <a:pos x="132" y="0"/>
                </a:cxn>
                <a:cxn ang="0">
                  <a:pos x="142" y="1"/>
                </a:cxn>
                <a:cxn ang="0">
                  <a:pos x="140" y="22"/>
                </a:cxn>
                <a:cxn ang="0">
                  <a:pos x="135" y="44"/>
                </a:cxn>
                <a:cxn ang="0">
                  <a:pos x="129" y="68"/>
                </a:cxn>
                <a:cxn ang="0">
                  <a:pos x="124" y="90"/>
                </a:cxn>
                <a:cxn ang="0">
                  <a:pos x="119" y="95"/>
                </a:cxn>
                <a:cxn ang="0">
                  <a:pos x="107" y="102"/>
                </a:cxn>
                <a:cxn ang="0">
                  <a:pos x="93" y="109"/>
                </a:cxn>
                <a:cxn ang="0">
                  <a:pos x="79" y="116"/>
                </a:cxn>
                <a:cxn ang="0">
                  <a:pos x="64" y="121"/>
                </a:cxn>
                <a:cxn ang="0">
                  <a:pos x="50" y="128"/>
                </a:cxn>
                <a:cxn ang="0">
                  <a:pos x="35" y="135"/>
                </a:cxn>
                <a:cxn ang="0">
                  <a:pos x="19" y="142"/>
                </a:cxn>
                <a:cxn ang="0">
                  <a:pos x="4" y="149"/>
                </a:cxn>
                <a:cxn ang="0">
                  <a:pos x="0" y="152"/>
                </a:cxn>
              </a:cxnLst>
              <a:rect l="0" t="0" r="r" b="b"/>
              <a:pathLst>
                <a:path w="142" h="152">
                  <a:moveTo>
                    <a:pt x="0" y="152"/>
                  </a:moveTo>
                  <a:lnTo>
                    <a:pt x="4" y="116"/>
                  </a:lnTo>
                  <a:lnTo>
                    <a:pt x="11" y="78"/>
                  </a:lnTo>
                  <a:lnTo>
                    <a:pt x="18" y="41"/>
                  </a:lnTo>
                  <a:lnTo>
                    <a:pt x="29" y="4"/>
                  </a:lnTo>
                  <a:lnTo>
                    <a:pt x="35" y="4"/>
                  </a:lnTo>
                  <a:lnTo>
                    <a:pt x="39" y="4"/>
                  </a:lnTo>
                  <a:lnTo>
                    <a:pt x="44" y="5"/>
                  </a:lnTo>
                  <a:lnTo>
                    <a:pt x="49" y="6"/>
                  </a:lnTo>
                  <a:lnTo>
                    <a:pt x="53" y="7"/>
                  </a:lnTo>
                  <a:lnTo>
                    <a:pt x="59" y="10"/>
                  </a:lnTo>
                  <a:lnTo>
                    <a:pt x="65" y="11"/>
                  </a:lnTo>
                  <a:lnTo>
                    <a:pt x="71" y="13"/>
                  </a:lnTo>
                  <a:lnTo>
                    <a:pt x="79" y="12"/>
                  </a:lnTo>
                  <a:lnTo>
                    <a:pt x="87" y="10"/>
                  </a:lnTo>
                  <a:lnTo>
                    <a:pt x="96" y="6"/>
                  </a:lnTo>
                  <a:lnTo>
                    <a:pt x="104" y="4"/>
                  </a:lnTo>
                  <a:lnTo>
                    <a:pt x="114" y="3"/>
                  </a:lnTo>
                  <a:lnTo>
                    <a:pt x="122" y="0"/>
                  </a:lnTo>
                  <a:lnTo>
                    <a:pt x="132" y="0"/>
                  </a:lnTo>
                  <a:lnTo>
                    <a:pt x="142" y="1"/>
                  </a:lnTo>
                  <a:lnTo>
                    <a:pt x="140" y="22"/>
                  </a:lnTo>
                  <a:lnTo>
                    <a:pt x="135" y="44"/>
                  </a:lnTo>
                  <a:lnTo>
                    <a:pt x="129" y="68"/>
                  </a:lnTo>
                  <a:lnTo>
                    <a:pt x="124" y="90"/>
                  </a:lnTo>
                  <a:lnTo>
                    <a:pt x="119" y="95"/>
                  </a:lnTo>
                  <a:lnTo>
                    <a:pt x="107" y="102"/>
                  </a:lnTo>
                  <a:lnTo>
                    <a:pt x="93" y="109"/>
                  </a:lnTo>
                  <a:lnTo>
                    <a:pt x="79" y="116"/>
                  </a:lnTo>
                  <a:lnTo>
                    <a:pt x="64" y="121"/>
                  </a:lnTo>
                  <a:lnTo>
                    <a:pt x="50" y="128"/>
                  </a:lnTo>
                  <a:lnTo>
                    <a:pt x="35" y="135"/>
                  </a:lnTo>
                  <a:lnTo>
                    <a:pt x="19" y="142"/>
                  </a:lnTo>
                  <a:lnTo>
                    <a:pt x="4" y="149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rgbClr val="B29B6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431" y="2080"/>
              <a:ext cx="126" cy="39"/>
            </a:xfrm>
            <a:custGeom>
              <a:avLst/>
              <a:gdLst/>
              <a:ahLst/>
              <a:cxnLst>
                <a:cxn ang="0">
                  <a:pos x="352" y="115"/>
                </a:cxn>
                <a:cxn ang="0">
                  <a:pos x="331" y="107"/>
                </a:cxn>
                <a:cxn ang="0">
                  <a:pos x="310" y="100"/>
                </a:cxn>
                <a:cxn ang="0">
                  <a:pos x="289" y="92"/>
                </a:cxn>
                <a:cxn ang="0">
                  <a:pos x="268" y="85"/>
                </a:cxn>
                <a:cxn ang="0">
                  <a:pos x="246" y="78"/>
                </a:cxn>
                <a:cxn ang="0">
                  <a:pos x="224" y="71"/>
                </a:cxn>
                <a:cxn ang="0">
                  <a:pos x="202" y="64"/>
                </a:cxn>
                <a:cxn ang="0">
                  <a:pos x="180" y="58"/>
                </a:cxn>
                <a:cxn ang="0">
                  <a:pos x="157" y="52"/>
                </a:cxn>
                <a:cxn ang="0">
                  <a:pos x="134" y="47"/>
                </a:cxn>
                <a:cxn ang="0">
                  <a:pos x="112" y="41"/>
                </a:cxn>
                <a:cxn ang="0">
                  <a:pos x="90" y="36"/>
                </a:cxn>
                <a:cxn ang="0">
                  <a:pos x="67" y="30"/>
                </a:cxn>
                <a:cxn ang="0">
                  <a:pos x="45" y="26"/>
                </a:cxn>
                <a:cxn ang="0">
                  <a:pos x="22" y="22"/>
                </a:cxn>
                <a:cxn ang="0">
                  <a:pos x="0" y="18"/>
                </a:cxn>
                <a:cxn ang="0">
                  <a:pos x="6" y="14"/>
                </a:cxn>
                <a:cxn ang="0">
                  <a:pos x="13" y="8"/>
                </a:cxn>
                <a:cxn ang="0">
                  <a:pos x="21" y="4"/>
                </a:cxn>
                <a:cxn ang="0">
                  <a:pos x="32" y="0"/>
                </a:cxn>
                <a:cxn ang="0">
                  <a:pos x="54" y="5"/>
                </a:cxn>
                <a:cxn ang="0">
                  <a:pos x="75" y="11"/>
                </a:cxn>
                <a:cxn ang="0">
                  <a:pos x="97" y="16"/>
                </a:cxn>
                <a:cxn ang="0">
                  <a:pos x="119" y="22"/>
                </a:cxn>
                <a:cxn ang="0">
                  <a:pos x="141" y="28"/>
                </a:cxn>
                <a:cxn ang="0">
                  <a:pos x="162" y="34"/>
                </a:cxn>
                <a:cxn ang="0">
                  <a:pos x="184" y="41"/>
                </a:cxn>
                <a:cxn ang="0">
                  <a:pos x="206" y="47"/>
                </a:cxn>
                <a:cxn ang="0">
                  <a:pos x="227" y="54"/>
                </a:cxn>
                <a:cxn ang="0">
                  <a:pos x="249" y="61"/>
                </a:cxn>
                <a:cxn ang="0">
                  <a:pos x="272" y="68"/>
                </a:cxn>
                <a:cxn ang="0">
                  <a:pos x="292" y="75"/>
                </a:cxn>
                <a:cxn ang="0">
                  <a:pos x="315" y="82"/>
                </a:cxn>
                <a:cxn ang="0">
                  <a:pos x="336" y="89"/>
                </a:cxn>
                <a:cxn ang="0">
                  <a:pos x="358" y="96"/>
                </a:cxn>
                <a:cxn ang="0">
                  <a:pos x="379" y="103"/>
                </a:cxn>
                <a:cxn ang="0">
                  <a:pos x="375" y="107"/>
                </a:cxn>
                <a:cxn ang="0">
                  <a:pos x="368" y="111"/>
                </a:cxn>
                <a:cxn ang="0">
                  <a:pos x="360" y="113"/>
                </a:cxn>
                <a:cxn ang="0">
                  <a:pos x="352" y="115"/>
                </a:cxn>
              </a:cxnLst>
              <a:rect l="0" t="0" r="r" b="b"/>
              <a:pathLst>
                <a:path w="379" h="115">
                  <a:moveTo>
                    <a:pt x="352" y="115"/>
                  </a:moveTo>
                  <a:lnTo>
                    <a:pt x="331" y="107"/>
                  </a:lnTo>
                  <a:lnTo>
                    <a:pt x="310" y="100"/>
                  </a:lnTo>
                  <a:lnTo>
                    <a:pt x="289" y="92"/>
                  </a:lnTo>
                  <a:lnTo>
                    <a:pt x="268" y="85"/>
                  </a:lnTo>
                  <a:lnTo>
                    <a:pt x="246" y="78"/>
                  </a:lnTo>
                  <a:lnTo>
                    <a:pt x="224" y="71"/>
                  </a:lnTo>
                  <a:lnTo>
                    <a:pt x="202" y="64"/>
                  </a:lnTo>
                  <a:lnTo>
                    <a:pt x="180" y="58"/>
                  </a:lnTo>
                  <a:lnTo>
                    <a:pt x="157" y="52"/>
                  </a:lnTo>
                  <a:lnTo>
                    <a:pt x="134" y="47"/>
                  </a:lnTo>
                  <a:lnTo>
                    <a:pt x="112" y="41"/>
                  </a:lnTo>
                  <a:lnTo>
                    <a:pt x="90" y="36"/>
                  </a:lnTo>
                  <a:lnTo>
                    <a:pt x="67" y="30"/>
                  </a:lnTo>
                  <a:lnTo>
                    <a:pt x="45" y="26"/>
                  </a:lnTo>
                  <a:lnTo>
                    <a:pt x="22" y="22"/>
                  </a:lnTo>
                  <a:lnTo>
                    <a:pt x="0" y="18"/>
                  </a:lnTo>
                  <a:lnTo>
                    <a:pt x="6" y="14"/>
                  </a:lnTo>
                  <a:lnTo>
                    <a:pt x="13" y="8"/>
                  </a:lnTo>
                  <a:lnTo>
                    <a:pt x="21" y="4"/>
                  </a:lnTo>
                  <a:lnTo>
                    <a:pt x="32" y="0"/>
                  </a:lnTo>
                  <a:lnTo>
                    <a:pt x="54" y="5"/>
                  </a:lnTo>
                  <a:lnTo>
                    <a:pt x="75" y="11"/>
                  </a:lnTo>
                  <a:lnTo>
                    <a:pt x="97" y="16"/>
                  </a:lnTo>
                  <a:lnTo>
                    <a:pt x="119" y="22"/>
                  </a:lnTo>
                  <a:lnTo>
                    <a:pt x="141" y="28"/>
                  </a:lnTo>
                  <a:lnTo>
                    <a:pt x="162" y="34"/>
                  </a:lnTo>
                  <a:lnTo>
                    <a:pt x="184" y="41"/>
                  </a:lnTo>
                  <a:lnTo>
                    <a:pt x="206" y="47"/>
                  </a:lnTo>
                  <a:lnTo>
                    <a:pt x="227" y="54"/>
                  </a:lnTo>
                  <a:lnTo>
                    <a:pt x="249" y="61"/>
                  </a:lnTo>
                  <a:lnTo>
                    <a:pt x="272" y="68"/>
                  </a:lnTo>
                  <a:lnTo>
                    <a:pt x="292" y="75"/>
                  </a:lnTo>
                  <a:lnTo>
                    <a:pt x="315" y="82"/>
                  </a:lnTo>
                  <a:lnTo>
                    <a:pt x="336" y="89"/>
                  </a:lnTo>
                  <a:lnTo>
                    <a:pt x="358" y="96"/>
                  </a:lnTo>
                  <a:lnTo>
                    <a:pt x="379" y="103"/>
                  </a:lnTo>
                  <a:lnTo>
                    <a:pt x="375" y="107"/>
                  </a:lnTo>
                  <a:lnTo>
                    <a:pt x="368" y="111"/>
                  </a:lnTo>
                  <a:lnTo>
                    <a:pt x="360" y="113"/>
                  </a:lnTo>
                  <a:lnTo>
                    <a:pt x="352" y="11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539" y="2073"/>
              <a:ext cx="84" cy="39"/>
            </a:xfrm>
            <a:custGeom>
              <a:avLst/>
              <a:gdLst/>
              <a:ahLst/>
              <a:cxnLst>
                <a:cxn ang="0">
                  <a:pos x="170" y="117"/>
                </a:cxn>
                <a:cxn ang="0">
                  <a:pos x="149" y="111"/>
                </a:cxn>
                <a:cxn ang="0">
                  <a:pos x="129" y="105"/>
                </a:cxn>
                <a:cxn ang="0">
                  <a:pos x="109" y="99"/>
                </a:cxn>
                <a:cxn ang="0">
                  <a:pos x="88" y="93"/>
                </a:cxn>
                <a:cxn ang="0">
                  <a:pos x="69" y="86"/>
                </a:cxn>
                <a:cxn ang="0">
                  <a:pos x="48" y="80"/>
                </a:cxn>
                <a:cxn ang="0">
                  <a:pos x="27" y="75"/>
                </a:cxn>
                <a:cxn ang="0">
                  <a:pos x="6" y="70"/>
                </a:cxn>
                <a:cxn ang="0">
                  <a:pos x="0" y="58"/>
                </a:cxn>
                <a:cxn ang="0">
                  <a:pos x="1" y="44"/>
                </a:cxn>
                <a:cxn ang="0">
                  <a:pos x="6" y="30"/>
                </a:cxn>
                <a:cxn ang="0">
                  <a:pos x="11" y="16"/>
                </a:cxn>
                <a:cxn ang="0">
                  <a:pos x="19" y="14"/>
                </a:cxn>
                <a:cxn ang="0">
                  <a:pos x="26" y="12"/>
                </a:cxn>
                <a:cxn ang="0">
                  <a:pos x="33" y="9"/>
                </a:cxn>
                <a:cxn ang="0">
                  <a:pos x="41" y="7"/>
                </a:cxn>
                <a:cxn ang="0">
                  <a:pos x="48" y="6"/>
                </a:cxn>
                <a:cxn ang="0">
                  <a:pos x="56" y="4"/>
                </a:cxn>
                <a:cxn ang="0">
                  <a:pos x="64" y="2"/>
                </a:cxn>
                <a:cxn ang="0">
                  <a:pos x="72" y="0"/>
                </a:cxn>
                <a:cxn ang="0">
                  <a:pos x="93" y="7"/>
                </a:cxn>
                <a:cxn ang="0">
                  <a:pos x="114" y="14"/>
                </a:cxn>
                <a:cxn ang="0">
                  <a:pos x="136" y="21"/>
                </a:cxn>
                <a:cxn ang="0">
                  <a:pos x="158" y="27"/>
                </a:cxn>
                <a:cxn ang="0">
                  <a:pos x="180" y="33"/>
                </a:cxn>
                <a:cxn ang="0">
                  <a:pos x="204" y="40"/>
                </a:cxn>
                <a:cxn ang="0">
                  <a:pos x="226" y="46"/>
                </a:cxn>
                <a:cxn ang="0">
                  <a:pos x="248" y="53"/>
                </a:cxn>
                <a:cxn ang="0">
                  <a:pos x="251" y="59"/>
                </a:cxn>
                <a:cxn ang="0">
                  <a:pos x="251" y="70"/>
                </a:cxn>
                <a:cxn ang="0">
                  <a:pos x="251" y="80"/>
                </a:cxn>
                <a:cxn ang="0">
                  <a:pos x="250" y="91"/>
                </a:cxn>
                <a:cxn ang="0">
                  <a:pos x="246" y="94"/>
                </a:cxn>
                <a:cxn ang="0">
                  <a:pos x="240" y="98"/>
                </a:cxn>
                <a:cxn ang="0">
                  <a:pos x="234" y="101"/>
                </a:cxn>
                <a:cxn ang="0">
                  <a:pos x="227" y="104"/>
                </a:cxn>
                <a:cxn ang="0">
                  <a:pos x="220" y="107"/>
                </a:cxn>
                <a:cxn ang="0">
                  <a:pos x="213" y="110"/>
                </a:cxn>
                <a:cxn ang="0">
                  <a:pos x="205" y="112"/>
                </a:cxn>
                <a:cxn ang="0">
                  <a:pos x="198" y="114"/>
                </a:cxn>
                <a:cxn ang="0">
                  <a:pos x="170" y="117"/>
                </a:cxn>
              </a:cxnLst>
              <a:rect l="0" t="0" r="r" b="b"/>
              <a:pathLst>
                <a:path w="251" h="117">
                  <a:moveTo>
                    <a:pt x="170" y="117"/>
                  </a:moveTo>
                  <a:lnTo>
                    <a:pt x="149" y="111"/>
                  </a:lnTo>
                  <a:lnTo>
                    <a:pt x="129" y="105"/>
                  </a:lnTo>
                  <a:lnTo>
                    <a:pt x="109" y="99"/>
                  </a:lnTo>
                  <a:lnTo>
                    <a:pt x="88" y="93"/>
                  </a:lnTo>
                  <a:lnTo>
                    <a:pt x="69" y="86"/>
                  </a:lnTo>
                  <a:lnTo>
                    <a:pt x="48" y="80"/>
                  </a:lnTo>
                  <a:lnTo>
                    <a:pt x="27" y="75"/>
                  </a:lnTo>
                  <a:lnTo>
                    <a:pt x="6" y="70"/>
                  </a:lnTo>
                  <a:lnTo>
                    <a:pt x="0" y="58"/>
                  </a:lnTo>
                  <a:lnTo>
                    <a:pt x="1" y="44"/>
                  </a:lnTo>
                  <a:lnTo>
                    <a:pt x="6" y="30"/>
                  </a:lnTo>
                  <a:lnTo>
                    <a:pt x="11" y="16"/>
                  </a:lnTo>
                  <a:lnTo>
                    <a:pt x="19" y="14"/>
                  </a:lnTo>
                  <a:lnTo>
                    <a:pt x="26" y="12"/>
                  </a:lnTo>
                  <a:lnTo>
                    <a:pt x="33" y="9"/>
                  </a:lnTo>
                  <a:lnTo>
                    <a:pt x="41" y="7"/>
                  </a:lnTo>
                  <a:lnTo>
                    <a:pt x="48" y="6"/>
                  </a:lnTo>
                  <a:lnTo>
                    <a:pt x="56" y="4"/>
                  </a:lnTo>
                  <a:lnTo>
                    <a:pt x="64" y="2"/>
                  </a:lnTo>
                  <a:lnTo>
                    <a:pt x="72" y="0"/>
                  </a:lnTo>
                  <a:lnTo>
                    <a:pt x="93" y="7"/>
                  </a:lnTo>
                  <a:lnTo>
                    <a:pt x="114" y="14"/>
                  </a:lnTo>
                  <a:lnTo>
                    <a:pt x="136" y="21"/>
                  </a:lnTo>
                  <a:lnTo>
                    <a:pt x="158" y="27"/>
                  </a:lnTo>
                  <a:lnTo>
                    <a:pt x="180" y="33"/>
                  </a:lnTo>
                  <a:lnTo>
                    <a:pt x="204" y="40"/>
                  </a:lnTo>
                  <a:lnTo>
                    <a:pt x="226" y="46"/>
                  </a:lnTo>
                  <a:lnTo>
                    <a:pt x="248" y="53"/>
                  </a:lnTo>
                  <a:lnTo>
                    <a:pt x="251" y="59"/>
                  </a:lnTo>
                  <a:lnTo>
                    <a:pt x="251" y="70"/>
                  </a:lnTo>
                  <a:lnTo>
                    <a:pt x="251" y="80"/>
                  </a:lnTo>
                  <a:lnTo>
                    <a:pt x="250" y="91"/>
                  </a:lnTo>
                  <a:lnTo>
                    <a:pt x="246" y="94"/>
                  </a:lnTo>
                  <a:lnTo>
                    <a:pt x="240" y="98"/>
                  </a:lnTo>
                  <a:lnTo>
                    <a:pt x="234" y="101"/>
                  </a:lnTo>
                  <a:lnTo>
                    <a:pt x="227" y="104"/>
                  </a:lnTo>
                  <a:lnTo>
                    <a:pt x="220" y="107"/>
                  </a:lnTo>
                  <a:lnTo>
                    <a:pt x="213" y="110"/>
                  </a:lnTo>
                  <a:lnTo>
                    <a:pt x="205" y="112"/>
                  </a:lnTo>
                  <a:lnTo>
                    <a:pt x="198" y="114"/>
                  </a:lnTo>
                  <a:lnTo>
                    <a:pt x="170" y="1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546" y="2088"/>
              <a:ext cx="50" cy="19"/>
            </a:xfrm>
            <a:custGeom>
              <a:avLst/>
              <a:gdLst/>
              <a:ahLst/>
              <a:cxnLst>
                <a:cxn ang="0">
                  <a:pos x="151" y="57"/>
                </a:cxn>
                <a:cxn ang="0">
                  <a:pos x="132" y="51"/>
                </a:cxn>
                <a:cxn ang="0">
                  <a:pos x="115" y="46"/>
                </a:cxn>
                <a:cxn ang="0">
                  <a:pos x="95" y="40"/>
                </a:cxn>
                <a:cxn ang="0">
                  <a:pos x="76" y="34"/>
                </a:cxn>
                <a:cxn ang="0">
                  <a:pos x="58" y="29"/>
                </a:cxn>
                <a:cxn ang="0">
                  <a:pos x="38" y="23"/>
                </a:cxn>
                <a:cxn ang="0">
                  <a:pos x="19" y="19"/>
                </a:cxn>
                <a:cxn ang="0">
                  <a:pos x="0" y="14"/>
                </a:cxn>
                <a:cxn ang="0">
                  <a:pos x="0" y="0"/>
                </a:cxn>
                <a:cxn ang="0">
                  <a:pos x="19" y="3"/>
                </a:cxn>
                <a:cxn ang="0">
                  <a:pos x="38" y="6"/>
                </a:cxn>
                <a:cxn ang="0">
                  <a:pos x="58" y="11"/>
                </a:cxn>
                <a:cxn ang="0">
                  <a:pos x="76" y="16"/>
                </a:cxn>
                <a:cxn ang="0">
                  <a:pos x="95" y="22"/>
                </a:cxn>
                <a:cxn ang="0">
                  <a:pos x="114" y="29"/>
                </a:cxn>
                <a:cxn ang="0">
                  <a:pos x="131" y="36"/>
                </a:cxn>
                <a:cxn ang="0">
                  <a:pos x="149" y="43"/>
                </a:cxn>
                <a:cxn ang="0">
                  <a:pos x="151" y="57"/>
                </a:cxn>
              </a:cxnLst>
              <a:rect l="0" t="0" r="r" b="b"/>
              <a:pathLst>
                <a:path w="151" h="57">
                  <a:moveTo>
                    <a:pt x="151" y="57"/>
                  </a:moveTo>
                  <a:lnTo>
                    <a:pt x="132" y="51"/>
                  </a:lnTo>
                  <a:lnTo>
                    <a:pt x="115" y="46"/>
                  </a:lnTo>
                  <a:lnTo>
                    <a:pt x="95" y="40"/>
                  </a:lnTo>
                  <a:lnTo>
                    <a:pt x="76" y="34"/>
                  </a:lnTo>
                  <a:lnTo>
                    <a:pt x="58" y="29"/>
                  </a:lnTo>
                  <a:lnTo>
                    <a:pt x="38" y="23"/>
                  </a:lnTo>
                  <a:lnTo>
                    <a:pt x="19" y="19"/>
                  </a:lnTo>
                  <a:lnTo>
                    <a:pt x="0" y="14"/>
                  </a:lnTo>
                  <a:lnTo>
                    <a:pt x="0" y="0"/>
                  </a:lnTo>
                  <a:lnTo>
                    <a:pt x="19" y="3"/>
                  </a:lnTo>
                  <a:lnTo>
                    <a:pt x="38" y="6"/>
                  </a:lnTo>
                  <a:lnTo>
                    <a:pt x="58" y="11"/>
                  </a:lnTo>
                  <a:lnTo>
                    <a:pt x="76" y="16"/>
                  </a:lnTo>
                  <a:lnTo>
                    <a:pt x="95" y="22"/>
                  </a:lnTo>
                  <a:lnTo>
                    <a:pt x="114" y="29"/>
                  </a:lnTo>
                  <a:lnTo>
                    <a:pt x="131" y="36"/>
                  </a:lnTo>
                  <a:lnTo>
                    <a:pt x="149" y="43"/>
                  </a:lnTo>
                  <a:lnTo>
                    <a:pt x="151" y="57"/>
                  </a:lnTo>
                  <a:close/>
                </a:path>
              </a:pathLst>
            </a:custGeom>
            <a:solidFill>
              <a:srgbClr val="B2B2B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605" y="2100"/>
              <a:ext cx="9" cy="6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9" y="7"/>
                </a:cxn>
                <a:cxn ang="0">
                  <a:pos x="13" y="6"/>
                </a:cxn>
                <a:cxn ang="0">
                  <a:pos x="17" y="5"/>
                </a:cxn>
                <a:cxn ang="0">
                  <a:pos x="23" y="3"/>
                </a:cxn>
                <a:cxn ang="0">
                  <a:pos x="29" y="0"/>
                </a:cxn>
                <a:cxn ang="0">
                  <a:pos x="26" y="7"/>
                </a:cxn>
                <a:cxn ang="0">
                  <a:pos x="19" y="10"/>
                </a:cxn>
                <a:cxn ang="0">
                  <a:pos x="15" y="13"/>
                </a:cxn>
                <a:cxn ang="0">
                  <a:pos x="9" y="17"/>
                </a:cxn>
                <a:cxn ang="0">
                  <a:pos x="0" y="18"/>
                </a:cxn>
              </a:cxnLst>
              <a:rect l="0" t="0" r="r" b="b"/>
              <a:pathLst>
                <a:path w="29" h="18">
                  <a:moveTo>
                    <a:pt x="0" y="18"/>
                  </a:moveTo>
                  <a:lnTo>
                    <a:pt x="9" y="7"/>
                  </a:lnTo>
                  <a:lnTo>
                    <a:pt x="13" y="6"/>
                  </a:lnTo>
                  <a:lnTo>
                    <a:pt x="17" y="5"/>
                  </a:lnTo>
                  <a:lnTo>
                    <a:pt x="23" y="3"/>
                  </a:lnTo>
                  <a:lnTo>
                    <a:pt x="29" y="0"/>
                  </a:lnTo>
                  <a:lnTo>
                    <a:pt x="26" y="7"/>
                  </a:lnTo>
                  <a:lnTo>
                    <a:pt x="19" y="10"/>
                  </a:lnTo>
                  <a:lnTo>
                    <a:pt x="15" y="13"/>
                  </a:lnTo>
                  <a:lnTo>
                    <a:pt x="9" y="17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7F7F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555" y="2081"/>
              <a:ext cx="55" cy="15"/>
            </a:xfrm>
            <a:custGeom>
              <a:avLst/>
              <a:gdLst/>
              <a:ahLst/>
              <a:cxnLst>
                <a:cxn ang="0">
                  <a:pos x="132" y="47"/>
                </a:cxn>
                <a:cxn ang="0">
                  <a:pos x="116" y="42"/>
                </a:cxn>
                <a:cxn ang="0">
                  <a:pos x="101" y="36"/>
                </a:cxn>
                <a:cxn ang="0">
                  <a:pos x="85" y="31"/>
                </a:cxn>
                <a:cxn ang="0">
                  <a:pos x="68" y="25"/>
                </a:cxn>
                <a:cxn ang="0">
                  <a:pos x="52" y="20"/>
                </a:cxn>
                <a:cxn ang="0">
                  <a:pos x="36" y="14"/>
                </a:cxn>
                <a:cxn ang="0">
                  <a:pos x="19" y="11"/>
                </a:cxn>
                <a:cxn ang="0">
                  <a:pos x="2" y="7"/>
                </a:cxn>
                <a:cxn ang="0">
                  <a:pos x="0" y="1"/>
                </a:cxn>
                <a:cxn ang="0">
                  <a:pos x="21" y="0"/>
                </a:cxn>
                <a:cxn ang="0">
                  <a:pos x="41" y="3"/>
                </a:cxn>
                <a:cxn ang="0">
                  <a:pos x="61" y="7"/>
                </a:cxn>
                <a:cxn ang="0">
                  <a:pos x="82" y="13"/>
                </a:cxn>
                <a:cxn ang="0">
                  <a:pos x="102" y="20"/>
                </a:cxn>
                <a:cxn ang="0">
                  <a:pos x="123" y="27"/>
                </a:cxn>
                <a:cxn ang="0">
                  <a:pos x="144" y="34"/>
                </a:cxn>
                <a:cxn ang="0">
                  <a:pos x="166" y="40"/>
                </a:cxn>
                <a:cxn ang="0">
                  <a:pos x="160" y="43"/>
                </a:cxn>
                <a:cxn ang="0">
                  <a:pos x="153" y="46"/>
                </a:cxn>
                <a:cxn ang="0">
                  <a:pos x="145" y="47"/>
                </a:cxn>
                <a:cxn ang="0">
                  <a:pos x="137" y="47"/>
                </a:cxn>
                <a:cxn ang="0">
                  <a:pos x="132" y="47"/>
                </a:cxn>
              </a:cxnLst>
              <a:rect l="0" t="0" r="r" b="b"/>
              <a:pathLst>
                <a:path w="166" h="47">
                  <a:moveTo>
                    <a:pt x="132" y="47"/>
                  </a:moveTo>
                  <a:lnTo>
                    <a:pt x="116" y="42"/>
                  </a:lnTo>
                  <a:lnTo>
                    <a:pt x="101" y="36"/>
                  </a:lnTo>
                  <a:lnTo>
                    <a:pt x="85" y="31"/>
                  </a:lnTo>
                  <a:lnTo>
                    <a:pt x="68" y="25"/>
                  </a:lnTo>
                  <a:lnTo>
                    <a:pt x="52" y="20"/>
                  </a:lnTo>
                  <a:lnTo>
                    <a:pt x="36" y="14"/>
                  </a:lnTo>
                  <a:lnTo>
                    <a:pt x="19" y="11"/>
                  </a:lnTo>
                  <a:lnTo>
                    <a:pt x="2" y="7"/>
                  </a:lnTo>
                  <a:lnTo>
                    <a:pt x="0" y="1"/>
                  </a:lnTo>
                  <a:lnTo>
                    <a:pt x="21" y="0"/>
                  </a:lnTo>
                  <a:lnTo>
                    <a:pt x="41" y="3"/>
                  </a:lnTo>
                  <a:lnTo>
                    <a:pt x="61" y="7"/>
                  </a:lnTo>
                  <a:lnTo>
                    <a:pt x="82" y="13"/>
                  </a:lnTo>
                  <a:lnTo>
                    <a:pt x="102" y="20"/>
                  </a:lnTo>
                  <a:lnTo>
                    <a:pt x="123" y="27"/>
                  </a:lnTo>
                  <a:lnTo>
                    <a:pt x="144" y="34"/>
                  </a:lnTo>
                  <a:lnTo>
                    <a:pt x="166" y="40"/>
                  </a:lnTo>
                  <a:lnTo>
                    <a:pt x="160" y="43"/>
                  </a:lnTo>
                  <a:lnTo>
                    <a:pt x="153" y="46"/>
                  </a:lnTo>
                  <a:lnTo>
                    <a:pt x="145" y="47"/>
                  </a:lnTo>
                  <a:lnTo>
                    <a:pt x="137" y="47"/>
                  </a:lnTo>
                  <a:lnTo>
                    <a:pt x="132" y="4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443" y="2049"/>
              <a:ext cx="47" cy="37"/>
            </a:xfrm>
            <a:custGeom>
              <a:avLst/>
              <a:gdLst/>
              <a:ahLst/>
              <a:cxnLst>
                <a:cxn ang="0">
                  <a:pos x="141" y="112"/>
                </a:cxn>
                <a:cxn ang="0">
                  <a:pos x="125" y="107"/>
                </a:cxn>
                <a:cxn ang="0">
                  <a:pos x="109" y="102"/>
                </a:cxn>
                <a:cxn ang="0">
                  <a:pos x="91" y="98"/>
                </a:cxn>
                <a:cxn ang="0">
                  <a:pos x="74" y="94"/>
                </a:cxn>
                <a:cxn ang="0">
                  <a:pos x="56" y="91"/>
                </a:cxn>
                <a:cxn ang="0">
                  <a:pos x="40" y="86"/>
                </a:cxn>
                <a:cxn ang="0">
                  <a:pos x="23" y="81"/>
                </a:cxn>
                <a:cxn ang="0">
                  <a:pos x="5" y="75"/>
                </a:cxn>
                <a:cxn ang="0">
                  <a:pos x="0" y="66"/>
                </a:cxn>
                <a:cxn ang="0">
                  <a:pos x="6" y="52"/>
                </a:cxn>
                <a:cxn ang="0">
                  <a:pos x="6" y="36"/>
                </a:cxn>
                <a:cxn ang="0">
                  <a:pos x="5" y="18"/>
                </a:cxn>
                <a:cxn ang="0">
                  <a:pos x="6" y="0"/>
                </a:cxn>
                <a:cxn ang="0">
                  <a:pos x="19" y="4"/>
                </a:cxn>
                <a:cxn ang="0">
                  <a:pos x="21" y="18"/>
                </a:cxn>
                <a:cxn ang="0">
                  <a:pos x="21" y="35"/>
                </a:cxn>
                <a:cxn ang="0">
                  <a:pos x="20" y="50"/>
                </a:cxn>
                <a:cxn ang="0">
                  <a:pos x="19" y="66"/>
                </a:cxn>
                <a:cxn ang="0">
                  <a:pos x="31" y="73"/>
                </a:cxn>
                <a:cxn ang="0">
                  <a:pos x="44" y="78"/>
                </a:cxn>
                <a:cxn ang="0">
                  <a:pos x="59" y="84"/>
                </a:cxn>
                <a:cxn ang="0">
                  <a:pos x="74" y="87"/>
                </a:cxn>
                <a:cxn ang="0">
                  <a:pos x="89" y="92"/>
                </a:cxn>
                <a:cxn ang="0">
                  <a:pos x="104" y="96"/>
                </a:cxn>
                <a:cxn ang="0">
                  <a:pos x="119" y="101"/>
                </a:cxn>
                <a:cxn ang="0">
                  <a:pos x="134" y="106"/>
                </a:cxn>
                <a:cxn ang="0">
                  <a:pos x="141" y="112"/>
                </a:cxn>
              </a:cxnLst>
              <a:rect l="0" t="0" r="r" b="b"/>
              <a:pathLst>
                <a:path w="141" h="112">
                  <a:moveTo>
                    <a:pt x="141" y="112"/>
                  </a:moveTo>
                  <a:lnTo>
                    <a:pt x="125" y="107"/>
                  </a:lnTo>
                  <a:lnTo>
                    <a:pt x="109" y="102"/>
                  </a:lnTo>
                  <a:lnTo>
                    <a:pt x="91" y="98"/>
                  </a:lnTo>
                  <a:lnTo>
                    <a:pt x="74" y="94"/>
                  </a:lnTo>
                  <a:lnTo>
                    <a:pt x="56" y="91"/>
                  </a:lnTo>
                  <a:lnTo>
                    <a:pt x="40" y="86"/>
                  </a:lnTo>
                  <a:lnTo>
                    <a:pt x="23" y="81"/>
                  </a:lnTo>
                  <a:lnTo>
                    <a:pt x="5" y="75"/>
                  </a:lnTo>
                  <a:lnTo>
                    <a:pt x="0" y="66"/>
                  </a:lnTo>
                  <a:lnTo>
                    <a:pt x="6" y="52"/>
                  </a:lnTo>
                  <a:lnTo>
                    <a:pt x="6" y="36"/>
                  </a:lnTo>
                  <a:lnTo>
                    <a:pt x="5" y="18"/>
                  </a:lnTo>
                  <a:lnTo>
                    <a:pt x="6" y="0"/>
                  </a:lnTo>
                  <a:lnTo>
                    <a:pt x="19" y="4"/>
                  </a:lnTo>
                  <a:lnTo>
                    <a:pt x="21" y="18"/>
                  </a:lnTo>
                  <a:lnTo>
                    <a:pt x="21" y="35"/>
                  </a:lnTo>
                  <a:lnTo>
                    <a:pt x="20" y="50"/>
                  </a:lnTo>
                  <a:lnTo>
                    <a:pt x="19" y="66"/>
                  </a:lnTo>
                  <a:lnTo>
                    <a:pt x="31" y="73"/>
                  </a:lnTo>
                  <a:lnTo>
                    <a:pt x="44" y="78"/>
                  </a:lnTo>
                  <a:lnTo>
                    <a:pt x="59" y="84"/>
                  </a:lnTo>
                  <a:lnTo>
                    <a:pt x="74" y="87"/>
                  </a:lnTo>
                  <a:lnTo>
                    <a:pt x="89" y="92"/>
                  </a:lnTo>
                  <a:lnTo>
                    <a:pt x="104" y="96"/>
                  </a:lnTo>
                  <a:lnTo>
                    <a:pt x="119" y="101"/>
                  </a:lnTo>
                  <a:lnTo>
                    <a:pt x="134" y="106"/>
                  </a:lnTo>
                  <a:lnTo>
                    <a:pt x="141" y="112"/>
                  </a:lnTo>
                  <a:close/>
                </a:path>
              </a:pathLst>
            </a:custGeom>
            <a:solidFill>
              <a:srgbClr val="FFE8B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399" y="2031"/>
              <a:ext cx="64" cy="49"/>
            </a:xfrm>
            <a:custGeom>
              <a:avLst/>
              <a:gdLst/>
              <a:ahLst/>
              <a:cxnLst>
                <a:cxn ang="0">
                  <a:pos x="68" y="145"/>
                </a:cxn>
                <a:cxn ang="0">
                  <a:pos x="63" y="144"/>
                </a:cxn>
                <a:cxn ang="0">
                  <a:pos x="58" y="144"/>
                </a:cxn>
                <a:cxn ang="0">
                  <a:pos x="53" y="142"/>
                </a:cxn>
                <a:cxn ang="0">
                  <a:pos x="49" y="142"/>
                </a:cxn>
                <a:cxn ang="0">
                  <a:pos x="43" y="142"/>
                </a:cxn>
                <a:cxn ang="0">
                  <a:pos x="38" y="141"/>
                </a:cxn>
                <a:cxn ang="0">
                  <a:pos x="34" y="141"/>
                </a:cxn>
                <a:cxn ang="0">
                  <a:pos x="28" y="140"/>
                </a:cxn>
                <a:cxn ang="0">
                  <a:pos x="21" y="138"/>
                </a:cxn>
                <a:cxn ang="0">
                  <a:pos x="15" y="137"/>
                </a:cxn>
                <a:cxn ang="0">
                  <a:pos x="8" y="134"/>
                </a:cxn>
                <a:cxn ang="0">
                  <a:pos x="0" y="131"/>
                </a:cxn>
                <a:cxn ang="0">
                  <a:pos x="0" y="113"/>
                </a:cxn>
                <a:cxn ang="0">
                  <a:pos x="6" y="97"/>
                </a:cxn>
                <a:cxn ang="0">
                  <a:pos x="11" y="82"/>
                </a:cxn>
                <a:cxn ang="0">
                  <a:pos x="16" y="64"/>
                </a:cxn>
                <a:cxn ang="0">
                  <a:pos x="29" y="52"/>
                </a:cxn>
                <a:cxn ang="0">
                  <a:pos x="43" y="40"/>
                </a:cxn>
                <a:cxn ang="0">
                  <a:pos x="58" y="29"/>
                </a:cxn>
                <a:cxn ang="0">
                  <a:pos x="74" y="20"/>
                </a:cxn>
                <a:cxn ang="0">
                  <a:pos x="92" y="13"/>
                </a:cxn>
                <a:cxn ang="0">
                  <a:pos x="110" y="6"/>
                </a:cxn>
                <a:cxn ang="0">
                  <a:pos x="130" y="3"/>
                </a:cxn>
                <a:cxn ang="0">
                  <a:pos x="151" y="0"/>
                </a:cxn>
                <a:cxn ang="0">
                  <a:pos x="164" y="7"/>
                </a:cxn>
                <a:cxn ang="0">
                  <a:pos x="178" y="21"/>
                </a:cxn>
                <a:cxn ang="0">
                  <a:pos x="185" y="32"/>
                </a:cxn>
                <a:cxn ang="0">
                  <a:pos x="189" y="46"/>
                </a:cxn>
                <a:cxn ang="0">
                  <a:pos x="192" y="61"/>
                </a:cxn>
                <a:cxn ang="0">
                  <a:pos x="189" y="76"/>
                </a:cxn>
                <a:cxn ang="0">
                  <a:pos x="173" y="74"/>
                </a:cxn>
                <a:cxn ang="0">
                  <a:pos x="174" y="67"/>
                </a:cxn>
                <a:cxn ang="0">
                  <a:pos x="173" y="61"/>
                </a:cxn>
                <a:cxn ang="0">
                  <a:pos x="171" y="54"/>
                </a:cxn>
                <a:cxn ang="0">
                  <a:pos x="167" y="46"/>
                </a:cxn>
                <a:cxn ang="0">
                  <a:pos x="162" y="40"/>
                </a:cxn>
                <a:cxn ang="0">
                  <a:pos x="157" y="36"/>
                </a:cxn>
                <a:cxn ang="0">
                  <a:pos x="153" y="34"/>
                </a:cxn>
                <a:cxn ang="0">
                  <a:pos x="149" y="31"/>
                </a:cxn>
                <a:cxn ang="0">
                  <a:pos x="142" y="28"/>
                </a:cxn>
                <a:cxn ang="0">
                  <a:pos x="128" y="33"/>
                </a:cxn>
                <a:cxn ang="0">
                  <a:pos x="121" y="40"/>
                </a:cxn>
                <a:cxn ang="0">
                  <a:pos x="116" y="62"/>
                </a:cxn>
                <a:cxn ang="0">
                  <a:pos x="117" y="83"/>
                </a:cxn>
                <a:cxn ang="0">
                  <a:pos x="117" y="105"/>
                </a:cxn>
                <a:cxn ang="0">
                  <a:pos x="109" y="128"/>
                </a:cxn>
                <a:cxn ang="0">
                  <a:pos x="96" y="140"/>
                </a:cxn>
                <a:cxn ang="0">
                  <a:pos x="89" y="142"/>
                </a:cxn>
                <a:cxn ang="0">
                  <a:pos x="82" y="142"/>
                </a:cxn>
                <a:cxn ang="0">
                  <a:pos x="75" y="142"/>
                </a:cxn>
                <a:cxn ang="0">
                  <a:pos x="68" y="145"/>
                </a:cxn>
              </a:cxnLst>
              <a:rect l="0" t="0" r="r" b="b"/>
              <a:pathLst>
                <a:path w="192" h="145">
                  <a:moveTo>
                    <a:pt x="68" y="145"/>
                  </a:moveTo>
                  <a:lnTo>
                    <a:pt x="63" y="144"/>
                  </a:lnTo>
                  <a:lnTo>
                    <a:pt x="58" y="144"/>
                  </a:lnTo>
                  <a:lnTo>
                    <a:pt x="53" y="142"/>
                  </a:lnTo>
                  <a:lnTo>
                    <a:pt x="49" y="142"/>
                  </a:lnTo>
                  <a:lnTo>
                    <a:pt x="43" y="142"/>
                  </a:lnTo>
                  <a:lnTo>
                    <a:pt x="38" y="141"/>
                  </a:lnTo>
                  <a:lnTo>
                    <a:pt x="34" y="141"/>
                  </a:lnTo>
                  <a:lnTo>
                    <a:pt x="28" y="140"/>
                  </a:lnTo>
                  <a:lnTo>
                    <a:pt x="21" y="138"/>
                  </a:lnTo>
                  <a:lnTo>
                    <a:pt x="15" y="137"/>
                  </a:lnTo>
                  <a:lnTo>
                    <a:pt x="8" y="134"/>
                  </a:lnTo>
                  <a:lnTo>
                    <a:pt x="0" y="131"/>
                  </a:lnTo>
                  <a:lnTo>
                    <a:pt x="0" y="113"/>
                  </a:lnTo>
                  <a:lnTo>
                    <a:pt x="6" y="97"/>
                  </a:lnTo>
                  <a:lnTo>
                    <a:pt x="11" y="82"/>
                  </a:lnTo>
                  <a:lnTo>
                    <a:pt x="16" y="64"/>
                  </a:lnTo>
                  <a:lnTo>
                    <a:pt x="29" y="52"/>
                  </a:lnTo>
                  <a:lnTo>
                    <a:pt x="43" y="40"/>
                  </a:lnTo>
                  <a:lnTo>
                    <a:pt x="58" y="29"/>
                  </a:lnTo>
                  <a:lnTo>
                    <a:pt x="74" y="20"/>
                  </a:lnTo>
                  <a:lnTo>
                    <a:pt x="92" y="13"/>
                  </a:lnTo>
                  <a:lnTo>
                    <a:pt x="110" y="6"/>
                  </a:lnTo>
                  <a:lnTo>
                    <a:pt x="130" y="3"/>
                  </a:lnTo>
                  <a:lnTo>
                    <a:pt x="151" y="0"/>
                  </a:lnTo>
                  <a:lnTo>
                    <a:pt x="164" y="7"/>
                  </a:lnTo>
                  <a:lnTo>
                    <a:pt x="178" y="21"/>
                  </a:lnTo>
                  <a:lnTo>
                    <a:pt x="185" y="32"/>
                  </a:lnTo>
                  <a:lnTo>
                    <a:pt x="189" y="46"/>
                  </a:lnTo>
                  <a:lnTo>
                    <a:pt x="192" y="61"/>
                  </a:lnTo>
                  <a:lnTo>
                    <a:pt x="189" y="76"/>
                  </a:lnTo>
                  <a:lnTo>
                    <a:pt x="173" y="74"/>
                  </a:lnTo>
                  <a:lnTo>
                    <a:pt x="174" y="67"/>
                  </a:lnTo>
                  <a:lnTo>
                    <a:pt x="173" y="61"/>
                  </a:lnTo>
                  <a:lnTo>
                    <a:pt x="171" y="54"/>
                  </a:lnTo>
                  <a:lnTo>
                    <a:pt x="167" y="46"/>
                  </a:lnTo>
                  <a:lnTo>
                    <a:pt x="162" y="40"/>
                  </a:lnTo>
                  <a:lnTo>
                    <a:pt x="157" y="36"/>
                  </a:lnTo>
                  <a:lnTo>
                    <a:pt x="153" y="34"/>
                  </a:lnTo>
                  <a:lnTo>
                    <a:pt x="149" y="31"/>
                  </a:lnTo>
                  <a:lnTo>
                    <a:pt x="142" y="28"/>
                  </a:lnTo>
                  <a:lnTo>
                    <a:pt x="128" y="33"/>
                  </a:lnTo>
                  <a:lnTo>
                    <a:pt x="121" y="40"/>
                  </a:lnTo>
                  <a:lnTo>
                    <a:pt x="116" y="62"/>
                  </a:lnTo>
                  <a:lnTo>
                    <a:pt x="117" y="83"/>
                  </a:lnTo>
                  <a:lnTo>
                    <a:pt x="117" y="105"/>
                  </a:lnTo>
                  <a:lnTo>
                    <a:pt x="109" y="128"/>
                  </a:lnTo>
                  <a:lnTo>
                    <a:pt x="96" y="140"/>
                  </a:lnTo>
                  <a:lnTo>
                    <a:pt x="89" y="142"/>
                  </a:lnTo>
                  <a:lnTo>
                    <a:pt x="82" y="142"/>
                  </a:lnTo>
                  <a:lnTo>
                    <a:pt x="75" y="142"/>
                  </a:lnTo>
                  <a:lnTo>
                    <a:pt x="68" y="145"/>
                  </a:lnTo>
                  <a:close/>
                </a:path>
              </a:pathLst>
            </a:custGeom>
            <a:solidFill>
              <a:srgbClr val="824F1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1"/>
            <p:cNvSpPr>
              <a:spLocks/>
            </p:cNvSpPr>
            <p:nvPr/>
          </p:nvSpPr>
          <p:spPr bwMode="auto">
            <a:xfrm>
              <a:off x="499" y="2070"/>
              <a:ext cx="12" cy="9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2" y="18"/>
                </a:cxn>
                <a:cxn ang="0">
                  <a:pos x="5" y="15"/>
                </a:cxn>
                <a:cxn ang="0">
                  <a:pos x="8" y="11"/>
                </a:cxn>
                <a:cxn ang="0">
                  <a:pos x="13" y="8"/>
                </a:cxn>
                <a:cxn ang="0">
                  <a:pos x="17" y="4"/>
                </a:cxn>
                <a:cxn ang="0">
                  <a:pos x="38" y="0"/>
                </a:cxn>
                <a:cxn ang="0">
                  <a:pos x="34" y="9"/>
                </a:cxn>
                <a:cxn ang="0">
                  <a:pos x="27" y="13"/>
                </a:cxn>
                <a:cxn ang="0">
                  <a:pos x="17" y="16"/>
                </a:cxn>
                <a:cxn ang="0">
                  <a:pos x="8" y="21"/>
                </a:cxn>
                <a:cxn ang="0">
                  <a:pos x="0" y="25"/>
                </a:cxn>
              </a:cxnLst>
              <a:rect l="0" t="0" r="r" b="b"/>
              <a:pathLst>
                <a:path w="38" h="25">
                  <a:moveTo>
                    <a:pt x="0" y="25"/>
                  </a:moveTo>
                  <a:lnTo>
                    <a:pt x="2" y="18"/>
                  </a:lnTo>
                  <a:lnTo>
                    <a:pt x="5" y="15"/>
                  </a:lnTo>
                  <a:lnTo>
                    <a:pt x="8" y="11"/>
                  </a:lnTo>
                  <a:lnTo>
                    <a:pt x="13" y="8"/>
                  </a:lnTo>
                  <a:lnTo>
                    <a:pt x="17" y="4"/>
                  </a:lnTo>
                  <a:lnTo>
                    <a:pt x="38" y="0"/>
                  </a:lnTo>
                  <a:lnTo>
                    <a:pt x="34" y="9"/>
                  </a:lnTo>
                  <a:lnTo>
                    <a:pt x="27" y="13"/>
                  </a:lnTo>
                  <a:lnTo>
                    <a:pt x="17" y="16"/>
                  </a:lnTo>
                  <a:lnTo>
                    <a:pt x="8" y="21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7F7F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auto">
            <a:xfrm>
              <a:off x="458" y="2064"/>
              <a:ext cx="34" cy="14"/>
            </a:xfrm>
            <a:custGeom>
              <a:avLst/>
              <a:gdLst/>
              <a:ahLst/>
              <a:cxnLst>
                <a:cxn ang="0">
                  <a:pos x="95" y="42"/>
                </a:cxn>
                <a:cxn ang="0">
                  <a:pos x="83" y="39"/>
                </a:cxn>
                <a:cxn ang="0">
                  <a:pos x="72" y="35"/>
                </a:cxn>
                <a:cxn ang="0">
                  <a:pos x="60" y="32"/>
                </a:cxn>
                <a:cxn ang="0">
                  <a:pos x="50" y="28"/>
                </a:cxn>
                <a:cxn ang="0">
                  <a:pos x="37" y="25"/>
                </a:cxn>
                <a:cxn ang="0">
                  <a:pos x="25" y="21"/>
                </a:cxn>
                <a:cxn ang="0">
                  <a:pos x="12" y="16"/>
                </a:cxn>
                <a:cxn ang="0">
                  <a:pos x="0" y="13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11" y="0"/>
                </a:cxn>
                <a:cxn ang="0">
                  <a:pos x="16" y="0"/>
                </a:cxn>
                <a:cxn ang="0">
                  <a:pos x="20" y="2"/>
                </a:cxn>
                <a:cxn ang="0">
                  <a:pos x="26" y="4"/>
                </a:cxn>
                <a:cxn ang="0">
                  <a:pos x="31" y="6"/>
                </a:cxn>
                <a:cxn ang="0">
                  <a:pos x="37" y="6"/>
                </a:cxn>
                <a:cxn ang="0">
                  <a:pos x="43" y="6"/>
                </a:cxn>
                <a:cxn ang="0">
                  <a:pos x="48" y="9"/>
                </a:cxn>
                <a:cxn ang="0">
                  <a:pos x="54" y="12"/>
                </a:cxn>
                <a:cxn ang="0">
                  <a:pos x="61" y="14"/>
                </a:cxn>
                <a:cxn ang="0">
                  <a:pos x="68" y="15"/>
                </a:cxn>
                <a:cxn ang="0">
                  <a:pos x="76" y="18"/>
                </a:cxn>
                <a:cxn ang="0">
                  <a:pos x="83" y="19"/>
                </a:cxn>
                <a:cxn ang="0">
                  <a:pos x="90" y="21"/>
                </a:cxn>
                <a:cxn ang="0">
                  <a:pos x="97" y="23"/>
                </a:cxn>
                <a:cxn ang="0">
                  <a:pos x="103" y="28"/>
                </a:cxn>
                <a:cxn ang="0">
                  <a:pos x="103" y="34"/>
                </a:cxn>
                <a:cxn ang="0">
                  <a:pos x="100" y="40"/>
                </a:cxn>
                <a:cxn ang="0">
                  <a:pos x="95" y="42"/>
                </a:cxn>
              </a:cxnLst>
              <a:rect l="0" t="0" r="r" b="b"/>
              <a:pathLst>
                <a:path w="103" h="42">
                  <a:moveTo>
                    <a:pt x="95" y="42"/>
                  </a:moveTo>
                  <a:lnTo>
                    <a:pt x="83" y="39"/>
                  </a:lnTo>
                  <a:lnTo>
                    <a:pt x="72" y="35"/>
                  </a:lnTo>
                  <a:lnTo>
                    <a:pt x="60" y="32"/>
                  </a:lnTo>
                  <a:lnTo>
                    <a:pt x="50" y="28"/>
                  </a:lnTo>
                  <a:lnTo>
                    <a:pt x="37" y="25"/>
                  </a:lnTo>
                  <a:lnTo>
                    <a:pt x="25" y="21"/>
                  </a:lnTo>
                  <a:lnTo>
                    <a:pt x="12" y="16"/>
                  </a:lnTo>
                  <a:lnTo>
                    <a:pt x="0" y="13"/>
                  </a:lnTo>
                  <a:lnTo>
                    <a:pt x="2" y="2"/>
                  </a:lnTo>
                  <a:lnTo>
                    <a:pt x="6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0" y="2"/>
                  </a:lnTo>
                  <a:lnTo>
                    <a:pt x="26" y="4"/>
                  </a:lnTo>
                  <a:lnTo>
                    <a:pt x="31" y="6"/>
                  </a:lnTo>
                  <a:lnTo>
                    <a:pt x="37" y="6"/>
                  </a:lnTo>
                  <a:lnTo>
                    <a:pt x="43" y="6"/>
                  </a:lnTo>
                  <a:lnTo>
                    <a:pt x="48" y="9"/>
                  </a:lnTo>
                  <a:lnTo>
                    <a:pt x="54" y="12"/>
                  </a:lnTo>
                  <a:lnTo>
                    <a:pt x="61" y="14"/>
                  </a:lnTo>
                  <a:lnTo>
                    <a:pt x="68" y="15"/>
                  </a:lnTo>
                  <a:lnTo>
                    <a:pt x="76" y="18"/>
                  </a:lnTo>
                  <a:lnTo>
                    <a:pt x="83" y="19"/>
                  </a:lnTo>
                  <a:lnTo>
                    <a:pt x="90" y="21"/>
                  </a:lnTo>
                  <a:lnTo>
                    <a:pt x="97" y="23"/>
                  </a:lnTo>
                  <a:lnTo>
                    <a:pt x="103" y="28"/>
                  </a:lnTo>
                  <a:lnTo>
                    <a:pt x="103" y="34"/>
                  </a:lnTo>
                  <a:lnTo>
                    <a:pt x="100" y="40"/>
                  </a:lnTo>
                  <a:lnTo>
                    <a:pt x="95" y="42"/>
                  </a:lnTo>
                  <a:close/>
                </a:path>
              </a:pathLst>
            </a:custGeom>
            <a:solidFill>
              <a:srgbClr val="B2B2B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auto">
            <a:xfrm>
              <a:off x="432" y="1745"/>
              <a:ext cx="380" cy="330"/>
            </a:xfrm>
            <a:custGeom>
              <a:avLst/>
              <a:gdLst/>
              <a:ahLst/>
              <a:cxnLst>
                <a:cxn ang="0">
                  <a:pos x="829" y="984"/>
                </a:cxn>
                <a:cxn ang="0">
                  <a:pos x="777" y="971"/>
                </a:cxn>
                <a:cxn ang="0">
                  <a:pos x="723" y="959"/>
                </a:cxn>
                <a:cxn ang="0">
                  <a:pos x="670" y="945"/>
                </a:cxn>
                <a:cxn ang="0">
                  <a:pos x="616" y="933"/>
                </a:cxn>
                <a:cxn ang="0">
                  <a:pos x="564" y="920"/>
                </a:cxn>
                <a:cxn ang="0">
                  <a:pos x="511" y="906"/>
                </a:cxn>
                <a:cxn ang="0">
                  <a:pos x="457" y="893"/>
                </a:cxn>
                <a:cxn ang="0">
                  <a:pos x="403" y="880"/>
                </a:cxn>
                <a:cxn ang="0">
                  <a:pos x="350" y="867"/>
                </a:cxn>
                <a:cxn ang="0">
                  <a:pos x="296" y="856"/>
                </a:cxn>
                <a:cxn ang="0">
                  <a:pos x="244" y="844"/>
                </a:cxn>
                <a:cxn ang="0">
                  <a:pos x="191" y="834"/>
                </a:cxn>
                <a:cxn ang="0">
                  <a:pos x="137" y="824"/>
                </a:cxn>
                <a:cxn ang="0">
                  <a:pos x="83" y="816"/>
                </a:cxn>
                <a:cxn ang="0">
                  <a:pos x="31" y="809"/>
                </a:cxn>
                <a:cxn ang="0">
                  <a:pos x="0" y="798"/>
                </a:cxn>
                <a:cxn ang="0">
                  <a:pos x="2" y="779"/>
                </a:cxn>
                <a:cxn ang="0">
                  <a:pos x="14" y="771"/>
                </a:cxn>
                <a:cxn ang="0">
                  <a:pos x="32" y="767"/>
                </a:cxn>
                <a:cxn ang="0">
                  <a:pos x="43" y="760"/>
                </a:cxn>
                <a:cxn ang="0">
                  <a:pos x="46" y="749"/>
                </a:cxn>
                <a:cxn ang="0">
                  <a:pos x="49" y="715"/>
                </a:cxn>
                <a:cxn ang="0">
                  <a:pos x="44" y="696"/>
                </a:cxn>
                <a:cxn ang="0">
                  <a:pos x="33" y="681"/>
                </a:cxn>
                <a:cxn ang="0">
                  <a:pos x="25" y="676"/>
                </a:cxn>
                <a:cxn ang="0">
                  <a:pos x="15" y="668"/>
                </a:cxn>
                <a:cxn ang="0">
                  <a:pos x="32" y="580"/>
                </a:cxn>
                <a:cxn ang="0">
                  <a:pos x="54" y="491"/>
                </a:cxn>
                <a:cxn ang="0">
                  <a:pos x="80" y="404"/>
                </a:cxn>
                <a:cxn ang="0">
                  <a:pos x="109" y="316"/>
                </a:cxn>
                <a:cxn ang="0">
                  <a:pos x="142" y="233"/>
                </a:cxn>
                <a:cxn ang="0">
                  <a:pos x="177" y="151"/>
                </a:cxn>
                <a:cxn ang="0">
                  <a:pos x="215" y="73"/>
                </a:cxn>
                <a:cxn ang="0">
                  <a:pos x="255" y="0"/>
                </a:cxn>
                <a:cxn ang="0">
                  <a:pos x="324" y="4"/>
                </a:cxn>
                <a:cxn ang="0">
                  <a:pos x="394" y="10"/>
                </a:cxn>
                <a:cxn ang="0">
                  <a:pos x="464" y="19"/>
                </a:cxn>
                <a:cxn ang="0">
                  <a:pos x="535" y="31"/>
                </a:cxn>
                <a:cxn ang="0">
                  <a:pos x="606" y="44"/>
                </a:cxn>
                <a:cxn ang="0">
                  <a:pos x="676" y="60"/>
                </a:cxn>
                <a:cxn ang="0">
                  <a:pos x="747" y="78"/>
                </a:cxn>
                <a:cxn ang="0">
                  <a:pos x="818" y="97"/>
                </a:cxn>
                <a:cxn ang="0">
                  <a:pos x="861" y="109"/>
                </a:cxn>
                <a:cxn ang="0">
                  <a:pos x="903" y="122"/>
                </a:cxn>
                <a:cxn ang="0">
                  <a:pos x="943" y="135"/>
                </a:cxn>
                <a:cxn ang="0">
                  <a:pos x="984" y="149"/>
                </a:cxn>
                <a:cxn ang="0">
                  <a:pos x="1024" y="163"/>
                </a:cxn>
                <a:cxn ang="0">
                  <a:pos x="1062" y="178"/>
                </a:cxn>
                <a:cxn ang="0">
                  <a:pos x="1099" y="193"/>
                </a:cxn>
                <a:cxn ang="0">
                  <a:pos x="1137" y="209"/>
                </a:cxn>
                <a:cxn ang="0">
                  <a:pos x="1121" y="277"/>
                </a:cxn>
                <a:cxn ang="0">
                  <a:pos x="1088" y="372"/>
                </a:cxn>
                <a:cxn ang="0">
                  <a:pos x="1055" y="469"/>
                </a:cxn>
                <a:cxn ang="0">
                  <a:pos x="1023" y="567"/>
                </a:cxn>
                <a:cxn ang="0">
                  <a:pos x="990" y="664"/>
                </a:cxn>
                <a:cxn ang="0">
                  <a:pos x="956" y="759"/>
                </a:cxn>
                <a:cxn ang="0">
                  <a:pos x="920" y="852"/>
                </a:cxn>
                <a:cxn ang="0">
                  <a:pos x="882" y="943"/>
                </a:cxn>
                <a:cxn ang="0">
                  <a:pos x="856" y="990"/>
                </a:cxn>
              </a:cxnLst>
              <a:rect l="0" t="0" r="r" b="b"/>
              <a:pathLst>
                <a:path w="1139" h="990">
                  <a:moveTo>
                    <a:pt x="856" y="990"/>
                  </a:moveTo>
                  <a:lnTo>
                    <a:pt x="829" y="984"/>
                  </a:lnTo>
                  <a:lnTo>
                    <a:pt x="803" y="978"/>
                  </a:lnTo>
                  <a:lnTo>
                    <a:pt x="777" y="971"/>
                  </a:lnTo>
                  <a:lnTo>
                    <a:pt x="750" y="965"/>
                  </a:lnTo>
                  <a:lnTo>
                    <a:pt x="723" y="959"/>
                  </a:lnTo>
                  <a:lnTo>
                    <a:pt x="697" y="952"/>
                  </a:lnTo>
                  <a:lnTo>
                    <a:pt x="670" y="945"/>
                  </a:lnTo>
                  <a:lnTo>
                    <a:pt x="643" y="940"/>
                  </a:lnTo>
                  <a:lnTo>
                    <a:pt x="616" y="933"/>
                  </a:lnTo>
                  <a:lnTo>
                    <a:pt x="590" y="926"/>
                  </a:lnTo>
                  <a:lnTo>
                    <a:pt x="564" y="920"/>
                  </a:lnTo>
                  <a:lnTo>
                    <a:pt x="537" y="913"/>
                  </a:lnTo>
                  <a:lnTo>
                    <a:pt x="511" y="906"/>
                  </a:lnTo>
                  <a:lnTo>
                    <a:pt x="484" y="899"/>
                  </a:lnTo>
                  <a:lnTo>
                    <a:pt x="457" y="893"/>
                  </a:lnTo>
                  <a:lnTo>
                    <a:pt x="430" y="886"/>
                  </a:lnTo>
                  <a:lnTo>
                    <a:pt x="403" y="880"/>
                  </a:lnTo>
                  <a:lnTo>
                    <a:pt x="377" y="873"/>
                  </a:lnTo>
                  <a:lnTo>
                    <a:pt x="350" y="867"/>
                  </a:lnTo>
                  <a:lnTo>
                    <a:pt x="323" y="862"/>
                  </a:lnTo>
                  <a:lnTo>
                    <a:pt x="296" y="856"/>
                  </a:lnTo>
                  <a:lnTo>
                    <a:pt x="271" y="850"/>
                  </a:lnTo>
                  <a:lnTo>
                    <a:pt x="244" y="844"/>
                  </a:lnTo>
                  <a:lnTo>
                    <a:pt x="217" y="839"/>
                  </a:lnTo>
                  <a:lnTo>
                    <a:pt x="191" y="834"/>
                  </a:lnTo>
                  <a:lnTo>
                    <a:pt x="164" y="829"/>
                  </a:lnTo>
                  <a:lnTo>
                    <a:pt x="137" y="824"/>
                  </a:lnTo>
                  <a:lnTo>
                    <a:pt x="110" y="820"/>
                  </a:lnTo>
                  <a:lnTo>
                    <a:pt x="83" y="816"/>
                  </a:lnTo>
                  <a:lnTo>
                    <a:pt x="58" y="813"/>
                  </a:lnTo>
                  <a:lnTo>
                    <a:pt x="31" y="809"/>
                  </a:lnTo>
                  <a:lnTo>
                    <a:pt x="4" y="806"/>
                  </a:lnTo>
                  <a:lnTo>
                    <a:pt x="0" y="798"/>
                  </a:lnTo>
                  <a:lnTo>
                    <a:pt x="0" y="788"/>
                  </a:lnTo>
                  <a:lnTo>
                    <a:pt x="2" y="779"/>
                  </a:lnTo>
                  <a:lnTo>
                    <a:pt x="6" y="768"/>
                  </a:lnTo>
                  <a:lnTo>
                    <a:pt x="14" y="771"/>
                  </a:lnTo>
                  <a:lnTo>
                    <a:pt x="23" y="770"/>
                  </a:lnTo>
                  <a:lnTo>
                    <a:pt x="32" y="767"/>
                  </a:lnTo>
                  <a:lnTo>
                    <a:pt x="39" y="763"/>
                  </a:lnTo>
                  <a:lnTo>
                    <a:pt x="43" y="760"/>
                  </a:lnTo>
                  <a:lnTo>
                    <a:pt x="45" y="756"/>
                  </a:lnTo>
                  <a:lnTo>
                    <a:pt x="46" y="749"/>
                  </a:lnTo>
                  <a:lnTo>
                    <a:pt x="49" y="742"/>
                  </a:lnTo>
                  <a:lnTo>
                    <a:pt x="49" y="715"/>
                  </a:lnTo>
                  <a:lnTo>
                    <a:pt x="46" y="705"/>
                  </a:lnTo>
                  <a:lnTo>
                    <a:pt x="44" y="696"/>
                  </a:lnTo>
                  <a:lnTo>
                    <a:pt x="39" y="688"/>
                  </a:lnTo>
                  <a:lnTo>
                    <a:pt x="33" y="681"/>
                  </a:lnTo>
                  <a:lnTo>
                    <a:pt x="30" y="679"/>
                  </a:lnTo>
                  <a:lnTo>
                    <a:pt x="25" y="676"/>
                  </a:lnTo>
                  <a:lnTo>
                    <a:pt x="19" y="674"/>
                  </a:lnTo>
                  <a:lnTo>
                    <a:pt x="15" y="668"/>
                  </a:lnTo>
                  <a:lnTo>
                    <a:pt x="23" y="624"/>
                  </a:lnTo>
                  <a:lnTo>
                    <a:pt x="32" y="580"/>
                  </a:lnTo>
                  <a:lnTo>
                    <a:pt x="43" y="535"/>
                  </a:lnTo>
                  <a:lnTo>
                    <a:pt x="54" y="491"/>
                  </a:lnTo>
                  <a:lnTo>
                    <a:pt x="66" y="447"/>
                  </a:lnTo>
                  <a:lnTo>
                    <a:pt x="80" y="404"/>
                  </a:lnTo>
                  <a:lnTo>
                    <a:pt x="94" y="360"/>
                  </a:lnTo>
                  <a:lnTo>
                    <a:pt x="109" y="316"/>
                  </a:lnTo>
                  <a:lnTo>
                    <a:pt x="124" y="274"/>
                  </a:lnTo>
                  <a:lnTo>
                    <a:pt x="142" y="233"/>
                  </a:lnTo>
                  <a:lnTo>
                    <a:pt x="159" y="191"/>
                  </a:lnTo>
                  <a:lnTo>
                    <a:pt x="177" y="151"/>
                  </a:lnTo>
                  <a:lnTo>
                    <a:pt x="195" y="111"/>
                  </a:lnTo>
                  <a:lnTo>
                    <a:pt x="215" y="73"/>
                  </a:lnTo>
                  <a:lnTo>
                    <a:pt x="235" y="36"/>
                  </a:lnTo>
                  <a:lnTo>
                    <a:pt x="255" y="0"/>
                  </a:lnTo>
                  <a:lnTo>
                    <a:pt x="289" y="2"/>
                  </a:lnTo>
                  <a:lnTo>
                    <a:pt x="324" y="4"/>
                  </a:lnTo>
                  <a:lnTo>
                    <a:pt x="359" y="7"/>
                  </a:lnTo>
                  <a:lnTo>
                    <a:pt x="394" y="10"/>
                  </a:lnTo>
                  <a:lnTo>
                    <a:pt x="429" y="15"/>
                  </a:lnTo>
                  <a:lnTo>
                    <a:pt x="464" y="19"/>
                  </a:lnTo>
                  <a:lnTo>
                    <a:pt x="500" y="25"/>
                  </a:lnTo>
                  <a:lnTo>
                    <a:pt x="535" y="31"/>
                  </a:lnTo>
                  <a:lnTo>
                    <a:pt x="570" y="37"/>
                  </a:lnTo>
                  <a:lnTo>
                    <a:pt x="606" y="44"/>
                  </a:lnTo>
                  <a:lnTo>
                    <a:pt x="641" y="52"/>
                  </a:lnTo>
                  <a:lnTo>
                    <a:pt x="676" y="60"/>
                  </a:lnTo>
                  <a:lnTo>
                    <a:pt x="712" y="68"/>
                  </a:lnTo>
                  <a:lnTo>
                    <a:pt x="747" y="78"/>
                  </a:lnTo>
                  <a:lnTo>
                    <a:pt x="783" y="87"/>
                  </a:lnTo>
                  <a:lnTo>
                    <a:pt x="818" y="97"/>
                  </a:lnTo>
                  <a:lnTo>
                    <a:pt x="840" y="103"/>
                  </a:lnTo>
                  <a:lnTo>
                    <a:pt x="861" y="109"/>
                  </a:lnTo>
                  <a:lnTo>
                    <a:pt x="882" y="116"/>
                  </a:lnTo>
                  <a:lnTo>
                    <a:pt x="903" y="122"/>
                  </a:lnTo>
                  <a:lnTo>
                    <a:pt x="924" y="129"/>
                  </a:lnTo>
                  <a:lnTo>
                    <a:pt x="943" y="135"/>
                  </a:lnTo>
                  <a:lnTo>
                    <a:pt x="964" y="142"/>
                  </a:lnTo>
                  <a:lnTo>
                    <a:pt x="984" y="149"/>
                  </a:lnTo>
                  <a:lnTo>
                    <a:pt x="1004" y="156"/>
                  </a:lnTo>
                  <a:lnTo>
                    <a:pt x="1024" y="163"/>
                  </a:lnTo>
                  <a:lnTo>
                    <a:pt x="1042" y="170"/>
                  </a:lnTo>
                  <a:lnTo>
                    <a:pt x="1062" y="178"/>
                  </a:lnTo>
                  <a:lnTo>
                    <a:pt x="1081" y="185"/>
                  </a:lnTo>
                  <a:lnTo>
                    <a:pt x="1099" y="193"/>
                  </a:lnTo>
                  <a:lnTo>
                    <a:pt x="1118" y="201"/>
                  </a:lnTo>
                  <a:lnTo>
                    <a:pt x="1137" y="209"/>
                  </a:lnTo>
                  <a:lnTo>
                    <a:pt x="1139" y="229"/>
                  </a:lnTo>
                  <a:lnTo>
                    <a:pt x="1121" y="277"/>
                  </a:lnTo>
                  <a:lnTo>
                    <a:pt x="1104" y="325"/>
                  </a:lnTo>
                  <a:lnTo>
                    <a:pt x="1088" y="372"/>
                  </a:lnTo>
                  <a:lnTo>
                    <a:pt x="1071" y="420"/>
                  </a:lnTo>
                  <a:lnTo>
                    <a:pt x="1055" y="469"/>
                  </a:lnTo>
                  <a:lnTo>
                    <a:pt x="1039" y="518"/>
                  </a:lnTo>
                  <a:lnTo>
                    <a:pt x="1023" y="567"/>
                  </a:lnTo>
                  <a:lnTo>
                    <a:pt x="1006" y="615"/>
                  </a:lnTo>
                  <a:lnTo>
                    <a:pt x="990" y="664"/>
                  </a:lnTo>
                  <a:lnTo>
                    <a:pt x="973" y="711"/>
                  </a:lnTo>
                  <a:lnTo>
                    <a:pt x="956" y="759"/>
                  </a:lnTo>
                  <a:lnTo>
                    <a:pt x="938" y="807"/>
                  </a:lnTo>
                  <a:lnTo>
                    <a:pt x="920" y="852"/>
                  </a:lnTo>
                  <a:lnTo>
                    <a:pt x="902" y="899"/>
                  </a:lnTo>
                  <a:lnTo>
                    <a:pt x="882" y="943"/>
                  </a:lnTo>
                  <a:lnTo>
                    <a:pt x="862" y="987"/>
                  </a:lnTo>
                  <a:lnTo>
                    <a:pt x="856" y="990"/>
                  </a:lnTo>
                  <a:close/>
                </a:path>
              </a:pathLst>
            </a:custGeom>
            <a:solidFill>
              <a:srgbClr val="DDC69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728" y="1826"/>
              <a:ext cx="117" cy="247"/>
            </a:xfrm>
            <a:custGeom>
              <a:avLst/>
              <a:gdLst/>
              <a:ahLst/>
              <a:cxnLst>
                <a:cxn ang="0">
                  <a:pos x="0" y="742"/>
                </a:cxn>
                <a:cxn ang="0">
                  <a:pos x="18" y="699"/>
                </a:cxn>
                <a:cxn ang="0">
                  <a:pos x="36" y="655"/>
                </a:cxn>
                <a:cxn ang="0">
                  <a:pos x="52" y="610"/>
                </a:cxn>
                <a:cxn ang="0">
                  <a:pos x="70" y="564"/>
                </a:cxn>
                <a:cxn ang="0">
                  <a:pos x="86" y="518"/>
                </a:cxn>
                <a:cxn ang="0">
                  <a:pos x="102" y="471"/>
                </a:cxn>
                <a:cxn ang="0">
                  <a:pos x="118" y="424"/>
                </a:cxn>
                <a:cxn ang="0">
                  <a:pos x="135" y="376"/>
                </a:cxn>
                <a:cxn ang="0">
                  <a:pos x="151" y="329"/>
                </a:cxn>
                <a:cxn ang="0">
                  <a:pos x="167" y="280"/>
                </a:cxn>
                <a:cxn ang="0">
                  <a:pos x="184" y="233"/>
                </a:cxn>
                <a:cxn ang="0">
                  <a:pos x="200" y="185"/>
                </a:cxn>
                <a:cxn ang="0">
                  <a:pos x="216" y="137"/>
                </a:cxn>
                <a:cxn ang="0">
                  <a:pos x="234" y="91"/>
                </a:cxn>
                <a:cxn ang="0">
                  <a:pos x="251" y="45"/>
                </a:cxn>
                <a:cxn ang="0">
                  <a:pos x="269" y="0"/>
                </a:cxn>
                <a:cxn ang="0">
                  <a:pos x="276" y="7"/>
                </a:cxn>
                <a:cxn ang="0">
                  <a:pos x="286" y="26"/>
                </a:cxn>
                <a:cxn ang="0">
                  <a:pos x="296" y="45"/>
                </a:cxn>
                <a:cxn ang="0">
                  <a:pos x="307" y="66"/>
                </a:cxn>
                <a:cxn ang="0">
                  <a:pos x="316" y="87"/>
                </a:cxn>
                <a:cxn ang="0">
                  <a:pos x="326" y="110"/>
                </a:cxn>
                <a:cxn ang="0">
                  <a:pos x="335" y="132"/>
                </a:cxn>
                <a:cxn ang="0">
                  <a:pos x="343" y="155"/>
                </a:cxn>
                <a:cxn ang="0">
                  <a:pos x="351" y="178"/>
                </a:cxn>
                <a:cxn ang="0">
                  <a:pos x="335" y="243"/>
                </a:cxn>
                <a:cxn ang="0">
                  <a:pos x="316" y="309"/>
                </a:cxn>
                <a:cxn ang="0">
                  <a:pos x="296" y="374"/>
                </a:cxn>
                <a:cxn ang="0">
                  <a:pos x="277" y="440"/>
                </a:cxn>
                <a:cxn ang="0">
                  <a:pos x="255" y="506"/>
                </a:cxn>
                <a:cxn ang="0">
                  <a:pos x="232" y="570"/>
                </a:cxn>
                <a:cxn ang="0">
                  <a:pos x="209" y="634"/>
                </a:cxn>
                <a:cxn ang="0">
                  <a:pos x="185" y="697"/>
                </a:cxn>
                <a:cxn ang="0">
                  <a:pos x="163" y="705"/>
                </a:cxn>
                <a:cxn ang="0">
                  <a:pos x="141" y="713"/>
                </a:cxn>
                <a:cxn ang="0">
                  <a:pos x="117" y="719"/>
                </a:cxn>
                <a:cxn ang="0">
                  <a:pos x="94" y="725"/>
                </a:cxn>
                <a:cxn ang="0">
                  <a:pos x="70" y="729"/>
                </a:cxn>
                <a:cxn ang="0">
                  <a:pos x="46" y="734"/>
                </a:cxn>
                <a:cxn ang="0">
                  <a:pos x="23" y="737"/>
                </a:cxn>
                <a:cxn ang="0">
                  <a:pos x="0" y="742"/>
                </a:cxn>
              </a:cxnLst>
              <a:rect l="0" t="0" r="r" b="b"/>
              <a:pathLst>
                <a:path w="351" h="742">
                  <a:moveTo>
                    <a:pt x="0" y="742"/>
                  </a:moveTo>
                  <a:lnTo>
                    <a:pt x="18" y="699"/>
                  </a:lnTo>
                  <a:lnTo>
                    <a:pt x="36" y="655"/>
                  </a:lnTo>
                  <a:lnTo>
                    <a:pt x="52" y="610"/>
                  </a:lnTo>
                  <a:lnTo>
                    <a:pt x="70" y="564"/>
                  </a:lnTo>
                  <a:lnTo>
                    <a:pt x="86" y="518"/>
                  </a:lnTo>
                  <a:lnTo>
                    <a:pt x="102" y="471"/>
                  </a:lnTo>
                  <a:lnTo>
                    <a:pt x="118" y="424"/>
                  </a:lnTo>
                  <a:lnTo>
                    <a:pt x="135" y="376"/>
                  </a:lnTo>
                  <a:lnTo>
                    <a:pt x="151" y="329"/>
                  </a:lnTo>
                  <a:lnTo>
                    <a:pt x="167" y="280"/>
                  </a:lnTo>
                  <a:lnTo>
                    <a:pt x="184" y="233"/>
                  </a:lnTo>
                  <a:lnTo>
                    <a:pt x="200" y="185"/>
                  </a:lnTo>
                  <a:lnTo>
                    <a:pt x="216" y="137"/>
                  </a:lnTo>
                  <a:lnTo>
                    <a:pt x="234" y="91"/>
                  </a:lnTo>
                  <a:lnTo>
                    <a:pt x="251" y="45"/>
                  </a:lnTo>
                  <a:lnTo>
                    <a:pt x="269" y="0"/>
                  </a:lnTo>
                  <a:lnTo>
                    <a:pt x="276" y="7"/>
                  </a:lnTo>
                  <a:lnTo>
                    <a:pt x="286" y="26"/>
                  </a:lnTo>
                  <a:lnTo>
                    <a:pt x="296" y="45"/>
                  </a:lnTo>
                  <a:lnTo>
                    <a:pt x="307" y="66"/>
                  </a:lnTo>
                  <a:lnTo>
                    <a:pt x="316" y="87"/>
                  </a:lnTo>
                  <a:lnTo>
                    <a:pt x="326" y="110"/>
                  </a:lnTo>
                  <a:lnTo>
                    <a:pt x="335" y="132"/>
                  </a:lnTo>
                  <a:lnTo>
                    <a:pt x="343" y="155"/>
                  </a:lnTo>
                  <a:lnTo>
                    <a:pt x="351" y="178"/>
                  </a:lnTo>
                  <a:lnTo>
                    <a:pt x="335" y="243"/>
                  </a:lnTo>
                  <a:lnTo>
                    <a:pt x="316" y="309"/>
                  </a:lnTo>
                  <a:lnTo>
                    <a:pt x="296" y="374"/>
                  </a:lnTo>
                  <a:lnTo>
                    <a:pt x="277" y="440"/>
                  </a:lnTo>
                  <a:lnTo>
                    <a:pt x="255" y="506"/>
                  </a:lnTo>
                  <a:lnTo>
                    <a:pt x="232" y="570"/>
                  </a:lnTo>
                  <a:lnTo>
                    <a:pt x="209" y="634"/>
                  </a:lnTo>
                  <a:lnTo>
                    <a:pt x="185" y="697"/>
                  </a:lnTo>
                  <a:lnTo>
                    <a:pt x="163" y="705"/>
                  </a:lnTo>
                  <a:lnTo>
                    <a:pt x="141" y="713"/>
                  </a:lnTo>
                  <a:lnTo>
                    <a:pt x="117" y="719"/>
                  </a:lnTo>
                  <a:lnTo>
                    <a:pt x="94" y="725"/>
                  </a:lnTo>
                  <a:lnTo>
                    <a:pt x="70" y="729"/>
                  </a:lnTo>
                  <a:lnTo>
                    <a:pt x="46" y="734"/>
                  </a:lnTo>
                  <a:lnTo>
                    <a:pt x="23" y="737"/>
                  </a:lnTo>
                  <a:lnTo>
                    <a:pt x="0" y="742"/>
                  </a:lnTo>
                  <a:close/>
                </a:path>
              </a:pathLst>
            </a:custGeom>
            <a:solidFill>
              <a:srgbClr val="C9B28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5"/>
            <p:cNvSpPr>
              <a:spLocks/>
            </p:cNvSpPr>
            <p:nvPr/>
          </p:nvSpPr>
          <p:spPr bwMode="auto">
            <a:xfrm>
              <a:off x="473" y="2060"/>
              <a:ext cx="31" cy="6"/>
            </a:xfrm>
            <a:custGeom>
              <a:avLst/>
              <a:gdLst/>
              <a:ahLst/>
              <a:cxnLst>
                <a:cxn ang="0">
                  <a:pos x="68" y="20"/>
                </a:cxn>
                <a:cxn ang="0">
                  <a:pos x="59" y="18"/>
                </a:cxn>
                <a:cxn ang="0">
                  <a:pos x="51" y="15"/>
                </a:cxn>
                <a:cxn ang="0">
                  <a:pos x="43" y="13"/>
                </a:cxn>
                <a:cxn ang="0">
                  <a:pos x="34" y="11"/>
                </a:cxn>
                <a:cxn ang="0">
                  <a:pos x="26" y="8"/>
                </a:cxn>
                <a:cxn ang="0">
                  <a:pos x="18" y="6"/>
                </a:cxn>
                <a:cxn ang="0">
                  <a:pos x="8" y="4"/>
                </a:cxn>
                <a:cxn ang="0">
                  <a:pos x="0" y="0"/>
                </a:cxn>
                <a:cxn ang="0">
                  <a:pos x="11" y="0"/>
                </a:cxn>
                <a:cxn ang="0">
                  <a:pos x="22" y="3"/>
                </a:cxn>
                <a:cxn ang="0">
                  <a:pos x="34" y="4"/>
                </a:cxn>
                <a:cxn ang="0">
                  <a:pos x="45" y="6"/>
                </a:cxn>
                <a:cxn ang="0">
                  <a:pos x="57" y="10"/>
                </a:cxn>
                <a:cxn ang="0">
                  <a:pos x="69" y="12"/>
                </a:cxn>
                <a:cxn ang="0">
                  <a:pos x="80" y="14"/>
                </a:cxn>
                <a:cxn ang="0">
                  <a:pos x="92" y="15"/>
                </a:cxn>
                <a:cxn ang="0">
                  <a:pos x="68" y="20"/>
                </a:cxn>
              </a:cxnLst>
              <a:rect l="0" t="0" r="r" b="b"/>
              <a:pathLst>
                <a:path w="92" h="20">
                  <a:moveTo>
                    <a:pt x="68" y="20"/>
                  </a:moveTo>
                  <a:lnTo>
                    <a:pt x="59" y="18"/>
                  </a:lnTo>
                  <a:lnTo>
                    <a:pt x="51" y="15"/>
                  </a:lnTo>
                  <a:lnTo>
                    <a:pt x="43" y="13"/>
                  </a:lnTo>
                  <a:lnTo>
                    <a:pt x="34" y="11"/>
                  </a:lnTo>
                  <a:lnTo>
                    <a:pt x="26" y="8"/>
                  </a:lnTo>
                  <a:lnTo>
                    <a:pt x="18" y="6"/>
                  </a:lnTo>
                  <a:lnTo>
                    <a:pt x="8" y="4"/>
                  </a:lnTo>
                  <a:lnTo>
                    <a:pt x="0" y="0"/>
                  </a:lnTo>
                  <a:lnTo>
                    <a:pt x="11" y="0"/>
                  </a:lnTo>
                  <a:lnTo>
                    <a:pt x="22" y="3"/>
                  </a:lnTo>
                  <a:lnTo>
                    <a:pt x="34" y="4"/>
                  </a:lnTo>
                  <a:lnTo>
                    <a:pt x="45" y="6"/>
                  </a:lnTo>
                  <a:lnTo>
                    <a:pt x="57" y="10"/>
                  </a:lnTo>
                  <a:lnTo>
                    <a:pt x="69" y="12"/>
                  </a:lnTo>
                  <a:lnTo>
                    <a:pt x="80" y="14"/>
                  </a:lnTo>
                  <a:lnTo>
                    <a:pt x="92" y="15"/>
                  </a:lnTo>
                  <a:lnTo>
                    <a:pt x="68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810" y="1922"/>
              <a:ext cx="37" cy="104"/>
            </a:xfrm>
            <a:custGeom>
              <a:avLst/>
              <a:gdLst/>
              <a:ahLst/>
              <a:cxnLst>
                <a:cxn ang="0">
                  <a:pos x="0" y="312"/>
                </a:cxn>
                <a:cxn ang="0">
                  <a:pos x="13" y="275"/>
                </a:cxn>
                <a:cxn ang="0">
                  <a:pos x="25" y="237"/>
                </a:cxn>
                <a:cxn ang="0">
                  <a:pos x="37" y="199"/>
                </a:cxn>
                <a:cxn ang="0">
                  <a:pos x="49" y="161"/>
                </a:cxn>
                <a:cxn ang="0">
                  <a:pos x="62" y="121"/>
                </a:cxn>
                <a:cxn ang="0">
                  <a:pos x="75" y="81"/>
                </a:cxn>
                <a:cxn ang="0">
                  <a:pos x="87" y="41"/>
                </a:cxn>
                <a:cxn ang="0">
                  <a:pos x="100" y="0"/>
                </a:cxn>
                <a:cxn ang="0">
                  <a:pos x="107" y="1"/>
                </a:cxn>
                <a:cxn ang="0">
                  <a:pos x="112" y="36"/>
                </a:cxn>
                <a:cxn ang="0">
                  <a:pos x="109" y="71"/>
                </a:cxn>
                <a:cxn ang="0">
                  <a:pos x="101" y="107"/>
                </a:cxn>
                <a:cxn ang="0">
                  <a:pos x="90" y="143"/>
                </a:cxn>
                <a:cxn ang="0">
                  <a:pos x="77" y="179"/>
                </a:cxn>
                <a:cxn ang="0">
                  <a:pos x="63" y="215"/>
                </a:cxn>
                <a:cxn ang="0">
                  <a:pos x="50" y="251"/>
                </a:cxn>
                <a:cxn ang="0">
                  <a:pos x="41" y="287"/>
                </a:cxn>
                <a:cxn ang="0">
                  <a:pos x="32" y="299"/>
                </a:cxn>
                <a:cxn ang="0">
                  <a:pos x="26" y="303"/>
                </a:cxn>
                <a:cxn ang="0">
                  <a:pos x="20" y="305"/>
                </a:cxn>
                <a:cxn ang="0">
                  <a:pos x="13" y="308"/>
                </a:cxn>
                <a:cxn ang="0">
                  <a:pos x="4" y="312"/>
                </a:cxn>
                <a:cxn ang="0">
                  <a:pos x="0" y="312"/>
                </a:cxn>
              </a:cxnLst>
              <a:rect l="0" t="0" r="r" b="b"/>
              <a:pathLst>
                <a:path w="112" h="312">
                  <a:moveTo>
                    <a:pt x="0" y="312"/>
                  </a:moveTo>
                  <a:lnTo>
                    <a:pt x="13" y="275"/>
                  </a:lnTo>
                  <a:lnTo>
                    <a:pt x="25" y="237"/>
                  </a:lnTo>
                  <a:lnTo>
                    <a:pt x="37" y="199"/>
                  </a:lnTo>
                  <a:lnTo>
                    <a:pt x="49" y="161"/>
                  </a:lnTo>
                  <a:lnTo>
                    <a:pt x="62" y="121"/>
                  </a:lnTo>
                  <a:lnTo>
                    <a:pt x="75" y="81"/>
                  </a:lnTo>
                  <a:lnTo>
                    <a:pt x="87" y="41"/>
                  </a:lnTo>
                  <a:lnTo>
                    <a:pt x="100" y="0"/>
                  </a:lnTo>
                  <a:lnTo>
                    <a:pt x="107" y="1"/>
                  </a:lnTo>
                  <a:lnTo>
                    <a:pt x="112" y="36"/>
                  </a:lnTo>
                  <a:lnTo>
                    <a:pt x="109" y="71"/>
                  </a:lnTo>
                  <a:lnTo>
                    <a:pt x="101" y="107"/>
                  </a:lnTo>
                  <a:lnTo>
                    <a:pt x="90" y="143"/>
                  </a:lnTo>
                  <a:lnTo>
                    <a:pt x="77" y="179"/>
                  </a:lnTo>
                  <a:lnTo>
                    <a:pt x="63" y="215"/>
                  </a:lnTo>
                  <a:lnTo>
                    <a:pt x="50" y="251"/>
                  </a:lnTo>
                  <a:lnTo>
                    <a:pt x="41" y="287"/>
                  </a:lnTo>
                  <a:lnTo>
                    <a:pt x="32" y="299"/>
                  </a:lnTo>
                  <a:lnTo>
                    <a:pt x="26" y="303"/>
                  </a:lnTo>
                  <a:lnTo>
                    <a:pt x="20" y="305"/>
                  </a:lnTo>
                  <a:lnTo>
                    <a:pt x="13" y="308"/>
                  </a:lnTo>
                  <a:lnTo>
                    <a:pt x="4" y="312"/>
                  </a:lnTo>
                  <a:lnTo>
                    <a:pt x="0" y="312"/>
                  </a:lnTo>
                  <a:close/>
                </a:path>
              </a:pathLst>
            </a:custGeom>
            <a:solidFill>
              <a:srgbClr val="C9B28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7"/>
            <p:cNvSpPr>
              <a:spLocks/>
            </p:cNvSpPr>
            <p:nvPr/>
          </p:nvSpPr>
          <p:spPr bwMode="auto">
            <a:xfrm>
              <a:off x="477" y="1800"/>
              <a:ext cx="278" cy="218"/>
            </a:xfrm>
            <a:custGeom>
              <a:avLst/>
              <a:gdLst/>
              <a:ahLst/>
              <a:cxnLst>
                <a:cxn ang="0">
                  <a:pos x="623" y="650"/>
                </a:cxn>
                <a:cxn ang="0">
                  <a:pos x="576" y="642"/>
                </a:cxn>
                <a:cxn ang="0">
                  <a:pos x="528" y="633"/>
                </a:cxn>
                <a:cxn ang="0">
                  <a:pos x="481" y="623"/>
                </a:cxn>
                <a:cxn ang="0">
                  <a:pos x="434" y="613"/>
                </a:cxn>
                <a:cxn ang="0">
                  <a:pos x="385" y="603"/>
                </a:cxn>
                <a:cxn ang="0">
                  <a:pos x="337" y="594"/>
                </a:cxn>
                <a:cxn ang="0">
                  <a:pos x="288" y="585"/>
                </a:cxn>
                <a:cxn ang="0">
                  <a:pos x="247" y="575"/>
                </a:cxn>
                <a:cxn ang="0">
                  <a:pos x="215" y="566"/>
                </a:cxn>
                <a:cxn ang="0">
                  <a:pos x="181" y="559"/>
                </a:cxn>
                <a:cxn ang="0">
                  <a:pos x="147" y="553"/>
                </a:cxn>
                <a:cxn ang="0">
                  <a:pos x="114" y="546"/>
                </a:cxn>
                <a:cxn ang="0">
                  <a:pos x="81" y="540"/>
                </a:cxn>
                <a:cxn ang="0">
                  <a:pos x="47" y="532"/>
                </a:cxn>
                <a:cxn ang="0">
                  <a:pos x="16" y="523"/>
                </a:cxn>
                <a:cxn ang="0">
                  <a:pos x="12" y="452"/>
                </a:cxn>
                <a:cxn ang="0">
                  <a:pos x="45" y="317"/>
                </a:cxn>
                <a:cxn ang="0">
                  <a:pos x="87" y="183"/>
                </a:cxn>
                <a:cxn ang="0">
                  <a:pos x="138" y="57"/>
                </a:cxn>
                <a:cxn ang="0">
                  <a:pos x="208" y="2"/>
                </a:cxn>
                <a:cxn ang="0">
                  <a:pos x="292" y="8"/>
                </a:cxn>
                <a:cxn ang="0">
                  <a:pos x="378" y="20"/>
                </a:cxn>
                <a:cxn ang="0">
                  <a:pos x="464" y="35"/>
                </a:cxn>
                <a:cxn ang="0">
                  <a:pos x="549" y="55"/>
                </a:cxn>
                <a:cxn ang="0">
                  <a:pos x="634" y="78"/>
                </a:cxn>
                <a:cxn ang="0">
                  <a:pos x="716" y="106"/>
                </a:cxn>
                <a:cxn ang="0">
                  <a:pos x="795" y="137"/>
                </a:cxn>
                <a:cxn ang="0">
                  <a:pos x="813" y="206"/>
                </a:cxn>
                <a:cxn ang="0">
                  <a:pos x="777" y="312"/>
                </a:cxn>
                <a:cxn ang="0">
                  <a:pos x="743" y="421"/>
                </a:cxn>
                <a:cxn ang="0">
                  <a:pos x="711" y="530"/>
                </a:cxn>
                <a:cxn ang="0">
                  <a:pos x="685" y="602"/>
                </a:cxn>
                <a:cxn ang="0">
                  <a:pos x="677" y="637"/>
                </a:cxn>
                <a:cxn ang="0">
                  <a:pos x="648" y="653"/>
                </a:cxn>
              </a:cxnLst>
              <a:rect l="0" t="0" r="r" b="b"/>
              <a:pathLst>
                <a:path w="834" h="653">
                  <a:moveTo>
                    <a:pt x="648" y="653"/>
                  </a:moveTo>
                  <a:lnTo>
                    <a:pt x="623" y="650"/>
                  </a:lnTo>
                  <a:lnTo>
                    <a:pt x="600" y="645"/>
                  </a:lnTo>
                  <a:lnTo>
                    <a:pt x="576" y="642"/>
                  </a:lnTo>
                  <a:lnTo>
                    <a:pt x="552" y="637"/>
                  </a:lnTo>
                  <a:lnTo>
                    <a:pt x="528" y="633"/>
                  </a:lnTo>
                  <a:lnTo>
                    <a:pt x="505" y="628"/>
                  </a:lnTo>
                  <a:lnTo>
                    <a:pt x="481" y="623"/>
                  </a:lnTo>
                  <a:lnTo>
                    <a:pt x="457" y="619"/>
                  </a:lnTo>
                  <a:lnTo>
                    <a:pt x="434" y="613"/>
                  </a:lnTo>
                  <a:lnTo>
                    <a:pt x="409" y="608"/>
                  </a:lnTo>
                  <a:lnTo>
                    <a:pt x="385" y="603"/>
                  </a:lnTo>
                  <a:lnTo>
                    <a:pt x="361" y="599"/>
                  </a:lnTo>
                  <a:lnTo>
                    <a:pt x="337" y="594"/>
                  </a:lnTo>
                  <a:lnTo>
                    <a:pt x="313" y="589"/>
                  </a:lnTo>
                  <a:lnTo>
                    <a:pt x="288" y="585"/>
                  </a:lnTo>
                  <a:lnTo>
                    <a:pt x="264" y="580"/>
                  </a:lnTo>
                  <a:lnTo>
                    <a:pt x="247" y="575"/>
                  </a:lnTo>
                  <a:lnTo>
                    <a:pt x="231" y="571"/>
                  </a:lnTo>
                  <a:lnTo>
                    <a:pt x="215" y="566"/>
                  </a:lnTo>
                  <a:lnTo>
                    <a:pt x="197" y="563"/>
                  </a:lnTo>
                  <a:lnTo>
                    <a:pt x="181" y="559"/>
                  </a:lnTo>
                  <a:lnTo>
                    <a:pt x="165" y="556"/>
                  </a:lnTo>
                  <a:lnTo>
                    <a:pt x="147" y="553"/>
                  </a:lnTo>
                  <a:lnTo>
                    <a:pt x="131" y="550"/>
                  </a:lnTo>
                  <a:lnTo>
                    <a:pt x="114" y="546"/>
                  </a:lnTo>
                  <a:lnTo>
                    <a:pt x="97" y="543"/>
                  </a:lnTo>
                  <a:lnTo>
                    <a:pt x="81" y="540"/>
                  </a:lnTo>
                  <a:lnTo>
                    <a:pt x="64" y="536"/>
                  </a:lnTo>
                  <a:lnTo>
                    <a:pt x="47" y="532"/>
                  </a:lnTo>
                  <a:lnTo>
                    <a:pt x="31" y="528"/>
                  </a:lnTo>
                  <a:lnTo>
                    <a:pt x="16" y="523"/>
                  </a:lnTo>
                  <a:lnTo>
                    <a:pt x="0" y="518"/>
                  </a:lnTo>
                  <a:lnTo>
                    <a:pt x="12" y="452"/>
                  </a:lnTo>
                  <a:lnTo>
                    <a:pt x="26" y="384"/>
                  </a:lnTo>
                  <a:lnTo>
                    <a:pt x="45" y="317"/>
                  </a:lnTo>
                  <a:lnTo>
                    <a:pt x="65" y="249"/>
                  </a:lnTo>
                  <a:lnTo>
                    <a:pt x="87" y="183"/>
                  </a:lnTo>
                  <a:lnTo>
                    <a:pt x="111" y="119"/>
                  </a:lnTo>
                  <a:lnTo>
                    <a:pt x="138" y="57"/>
                  </a:lnTo>
                  <a:lnTo>
                    <a:pt x="166" y="0"/>
                  </a:lnTo>
                  <a:lnTo>
                    <a:pt x="208" y="2"/>
                  </a:lnTo>
                  <a:lnTo>
                    <a:pt x="250" y="5"/>
                  </a:lnTo>
                  <a:lnTo>
                    <a:pt x="292" y="8"/>
                  </a:lnTo>
                  <a:lnTo>
                    <a:pt x="335" y="14"/>
                  </a:lnTo>
                  <a:lnTo>
                    <a:pt x="378" y="20"/>
                  </a:lnTo>
                  <a:lnTo>
                    <a:pt x="421" y="27"/>
                  </a:lnTo>
                  <a:lnTo>
                    <a:pt x="464" y="35"/>
                  </a:lnTo>
                  <a:lnTo>
                    <a:pt x="507" y="44"/>
                  </a:lnTo>
                  <a:lnTo>
                    <a:pt x="549" y="55"/>
                  </a:lnTo>
                  <a:lnTo>
                    <a:pt x="592" y="65"/>
                  </a:lnTo>
                  <a:lnTo>
                    <a:pt x="634" y="78"/>
                  </a:lnTo>
                  <a:lnTo>
                    <a:pt x="674" y="91"/>
                  </a:lnTo>
                  <a:lnTo>
                    <a:pt x="716" y="106"/>
                  </a:lnTo>
                  <a:lnTo>
                    <a:pt x="756" y="121"/>
                  </a:lnTo>
                  <a:lnTo>
                    <a:pt x="795" y="137"/>
                  </a:lnTo>
                  <a:lnTo>
                    <a:pt x="834" y="155"/>
                  </a:lnTo>
                  <a:lnTo>
                    <a:pt x="813" y="206"/>
                  </a:lnTo>
                  <a:lnTo>
                    <a:pt x="794" y="259"/>
                  </a:lnTo>
                  <a:lnTo>
                    <a:pt x="777" y="312"/>
                  </a:lnTo>
                  <a:lnTo>
                    <a:pt x="761" y="366"/>
                  </a:lnTo>
                  <a:lnTo>
                    <a:pt x="743" y="421"/>
                  </a:lnTo>
                  <a:lnTo>
                    <a:pt x="727" y="475"/>
                  </a:lnTo>
                  <a:lnTo>
                    <a:pt x="711" y="530"/>
                  </a:lnTo>
                  <a:lnTo>
                    <a:pt x="693" y="584"/>
                  </a:lnTo>
                  <a:lnTo>
                    <a:pt x="685" y="602"/>
                  </a:lnTo>
                  <a:lnTo>
                    <a:pt x="680" y="621"/>
                  </a:lnTo>
                  <a:lnTo>
                    <a:pt x="677" y="637"/>
                  </a:lnTo>
                  <a:lnTo>
                    <a:pt x="671" y="649"/>
                  </a:lnTo>
                  <a:lnTo>
                    <a:pt x="648" y="65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8"/>
            <p:cNvSpPr>
              <a:spLocks/>
            </p:cNvSpPr>
            <p:nvPr/>
          </p:nvSpPr>
          <p:spPr bwMode="auto">
            <a:xfrm>
              <a:off x="494" y="1819"/>
              <a:ext cx="248" cy="194"/>
            </a:xfrm>
            <a:custGeom>
              <a:avLst/>
              <a:gdLst/>
              <a:ahLst/>
              <a:cxnLst>
                <a:cxn ang="0">
                  <a:pos x="598" y="580"/>
                </a:cxn>
                <a:cxn ang="0">
                  <a:pos x="589" y="577"/>
                </a:cxn>
                <a:cxn ang="0">
                  <a:pos x="560" y="573"/>
                </a:cxn>
                <a:cxn ang="0">
                  <a:pos x="513" y="567"/>
                </a:cxn>
                <a:cxn ang="0">
                  <a:pos x="467" y="559"/>
                </a:cxn>
                <a:cxn ang="0">
                  <a:pos x="421" y="550"/>
                </a:cxn>
                <a:cxn ang="0">
                  <a:pos x="375" y="539"/>
                </a:cxn>
                <a:cxn ang="0">
                  <a:pos x="328" y="530"/>
                </a:cxn>
                <a:cxn ang="0">
                  <a:pos x="281" y="520"/>
                </a:cxn>
                <a:cxn ang="0">
                  <a:pos x="235" y="510"/>
                </a:cxn>
                <a:cxn ang="0">
                  <a:pos x="199" y="503"/>
                </a:cxn>
                <a:cxn ang="0">
                  <a:pos x="173" y="496"/>
                </a:cxn>
                <a:cxn ang="0">
                  <a:pos x="148" y="490"/>
                </a:cxn>
                <a:cxn ang="0">
                  <a:pos x="121" y="485"/>
                </a:cxn>
                <a:cxn ang="0">
                  <a:pos x="93" y="479"/>
                </a:cxn>
                <a:cxn ang="0">
                  <a:pos x="66" y="474"/>
                </a:cxn>
                <a:cxn ang="0">
                  <a:pos x="39" y="468"/>
                </a:cxn>
                <a:cxn ang="0">
                  <a:pos x="13" y="461"/>
                </a:cxn>
                <a:cxn ang="0">
                  <a:pos x="74" y="172"/>
                </a:cxn>
                <a:cxn ang="0">
                  <a:pos x="87" y="135"/>
                </a:cxn>
                <a:cxn ang="0">
                  <a:pos x="102" y="96"/>
                </a:cxn>
                <a:cxn ang="0">
                  <a:pos x="120" y="56"/>
                </a:cxn>
                <a:cxn ang="0">
                  <a:pos x="138" y="19"/>
                </a:cxn>
                <a:cxn ang="0">
                  <a:pos x="173" y="0"/>
                </a:cxn>
                <a:cxn ang="0">
                  <a:pos x="224" y="2"/>
                </a:cxn>
                <a:cxn ang="0">
                  <a:pos x="276" y="8"/>
                </a:cxn>
                <a:cxn ang="0">
                  <a:pos x="328" y="16"/>
                </a:cxn>
                <a:cxn ang="0">
                  <a:pos x="380" y="27"/>
                </a:cxn>
                <a:cxn ang="0">
                  <a:pos x="434" y="40"/>
                </a:cxn>
                <a:cxn ang="0">
                  <a:pos x="486" y="52"/>
                </a:cxn>
                <a:cxn ang="0">
                  <a:pos x="540" y="66"/>
                </a:cxn>
                <a:cxn ang="0">
                  <a:pos x="579" y="73"/>
                </a:cxn>
                <a:cxn ang="0">
                  <a:pos x="612" y="84"/>
                </a:cxn>
                <a:cxn ang="0">
                  <a:pos x="645" y="94"/>
                </a:cxn>
                <a:cxn ang="0">
                  <a:pos x="676" y="106"/>
                </a:cxn>
                <a:cxn ang="0">
                  <a:pos x="710" y="117"/>
                </a:cxn>
                <a:cxn ang="0">
                  <a:pos x="718" y="121"/>
                </a:cxn>
                <a:cxn ang="0">
                  <a:pos x="726" y="125"/>
                </a:cxn>
                <a:cxn ang="0">
                  <a:pos x="735" y="129"/>
                </a:cxn>
                <a:cxn ang="0">
                  <a:pos x="745" y="135"/>
                </a:cxn>
                <a:cxn ang="0">
                  <a:pos x="712" y="245"/>
                </a:cxn>
                <a:cxn ang="0">
                  <a:pos x="678" y="355"/>
                </a:cxn>
                <a:cxn ang="0">
                  <a:pos x="642" y="467"/>
                </a:cxn>
                <a:cxn ang="0">
                  <a:pos x="607" y="577"/>
                </a:cxn>
              </a:cxnLst>
              <a:rect l="0" t="0" r="r" b="b"/>
              <a:pathLst>
                <a:path w="745" h="581">
                  <a:moveTo>
                    <a:pt x="603" y="581"/>
                  </a:moveTo>
                  <a:lnTo>
                    <a:pt x="598" y="580"/>
                  </a:lnTo>
                  <a:lnTo>
                    <a:pt x="593" y="579"/>
                  </a:lnTo>
                  <a:lnTo>
                    <a:pt x="589" y="577"/>
                  </a:lnTo>
                  <a:lnTo>
                    <a:pt x="583" y="576"/>
                  </a:lnTo>
                  <a:lnTo>
                    <a:pt x="560" y="573"/>
                  </a:lnTo>
                  <a:lnTo>
                    <a:pt x="536" y="571"/>
                  </a:lnTo>
                  <a:lnTo>
                    <a:pt x="513" y="567"/>
                  </a:lnTo>
                  <a:lnTo>
                    <a:pt x="490" y="564"/>
                  </a:lnTo>
                  <a:lnTo>
                    <a:pt x="467" y="559"/>
                  </a:lnTo>
                  <a:lnTo>
                    <a:pt x="444" y="555"/>
                  </a:lnTo>
                  <a:lnTo>
                    <a:pt x="421" y="550"/>
                  </a:lnTo>
                  <a:lnTo>
                    <a:pt x="398" y="545"/>
                  </a:lnTo>
                  <a:lnTo>
                    <a:pt x="375" y="539"/>
                  </a:lnTo>
                  <a:lnTo>
                    <a:pt x="351" y="535"/>
                  </a:lnTo>
                  <a:lnTo>
                    <a:pt x="328" y="530"/>
                  </a:lnTo>
                  <a:lnTo>
                    <a:pt x="305" y="524"/>
                  </a:lnTo>
                  <a:lnTo>
                    <a:pt x="281" y="520"/>
                  </a:lnTo>
                  <a:lnTo>
                    <a:pt x="258" y="515"/>
                  </a:lnTo>
                  <a:lnTo>
                    <a:pt x="235" y="510"/>
                  </a:lnTo>
                  <a:lnTo>
                    <a:pt x="212" y="507"/>
                  </a:lnTo>
                  <a:lnTo>
                    <a:pt x="199" y="503"/>
                  </a:lnTo>
                  <a:lnTo>
                    <a:pt x="187" y="500"/>
                  </a:lnTo>
                  <a:lnTo>
                    <a:pt x="173" y="496"/>
                  </a:lnTo>
                  <a:lnTo>
                    <a:pt x="160" y="493"/>
                  </a:lnTo>
                  <a:lnTo>
                    <a:pt x="148" y="490"/>
                  </a:lnTo>
                  <a:lnTo>
                    <a:pt x="134" y="487"/>
                  </a:lnTo>
                  <a:lnTo>
                    <a:pt x="121" y="485"/>
                  </a:lnTo>
                  <a:lnTo>
                    <a:pt x="107" y="482"/>
                  </a:lnTo>
                  <a:lnTo>
                    <a:pt x="93" y="479"/>
                  </a:lnTo>
                  <a:lnTo>
                    <a:pt x="80" y="477"/>
                  </a:lnTo>
                  <a:lnTo>
                    <a:pt x="66" y="474"/>
                  </a:lnTo>
                  <a:lnTo>
                    <a:pt x="52" y="471"/>
                  </a:lnTo>
                  <a:lnTo>
                    <a:pt x="39" y="468"/>
                  </a:lnTo>
                  <a:lnTo>
                    <a:pt x="25" y="465"/>
                  </a:lnTo>
                  <a:lnTo>
                    <a:pt x="13" y="461"/>
                  </a:lnTo>
                  <a:lnTo>
                    <a:pt x="0" y="458"/>
                  </a:lnTo>
                  <a:lnTo>
                    <a:pt x="74" y="172"/>
                  </a:lnTo>
                  <a:lnTo>
                    <a:pt x="80" y="155"/>
                  </a:lnTo>
                  <a:lnTo>
                    <a:pt x="87" y="135"/>
                  </a:lnTo>
                  <a:lnTo>
                    <a:pt x="95" y="115"/>
                  </a:lnTo>
                  <a:lnTo>
                    <a:pt x="102" y="96"/>
                  </a:lnTo>
                  <a:lnTo>
                    <a:pt x="112" y="76"/>
                  </a:lnTo>
                  <a:lnTo>
                    <a:pt x="120" y="56"/>
                  </a:lnTo>
                  <a:lnTo>
                    <a:pt x="129" y="37"/>
                  </a:lnTo>
                  <a:lnTo>
                    <a:pt x="138" y="19"/>
                  </a:lnTo>
                  <a:lnTo>
                    <a:pt x="149" y="0"/>
                  </a:lnTo>
                  <a:lnTo>
                    <a:pt x="173" y="0"/>
                  </a:lnTo>
                  <a:lnTo>
                    <a:pt x="199" y="1"/>
                  </a:lnTo>
                  <a:lnTo>
                    <a:pt x="224" y="2"/>
                  </a:lnTo>
                  <a:lnTo>
                    <a:pt x="250" y="5"/>
                  </a:lnTo>
                  <a:lnTo>
                    <a:pt x="276" y="8"/>
                  </a:lnTo>
                  <a:lnTo>
                    <a:pt x="302" y="12"/>
                  </a:lnTo>
                  <a:lnTo>
                    <a:pt x="328" y="16"/>
                  </a:lnTo>
                  <a:lnTo>
                    <a:pt x="355" y="21"/>
                  </a:lnTo>
                  <a:lnTo>
                    <a:pt x="380" y="27"/>
                  </a:lnTo>
                  <a:lnTo>
                    <a:pt x="407" y="33"/>
                  </a:lnTo>
                  <a:lnTo>
                    <a:pt x="434" y="40"/>
                  </a:lnTo>
                  <a:lnTo>
                    <a:pt x="461" y="45"/>
                  </a:lnTo>
                  <a:lnTo>
                    <a:pt x="486" y="52"/>
                  </a:lnTo>
                  <a:lnTo>
                    <a:pt x="513" y="59"/>
                  </a:lnTo>
                  <a:lnTo>
                    <a:pt x="540" y="66"/>
                  </a:lnTo>
                  <a:lnTo>
                    <a:pt x="565" y="73"/>
                  </a:lnTo>
                  <a:lnTo>
                    <a:pt x="579" y="73"/>
                  </a:lnTo>
                  <a:lnTo>
                    <a:pt x="596" y="78"/>
                  </a:lnTo>
                  <a:lnTo>
                    <a:pt x="612" y="84"/>
                  </a:lnTo>
                  <a:lnTo>
                    <a:pt x="628" y="89"/>
                  </a:lnTo>
                  <a:lnTo>
                    <a:pt x="645" y="94"/>
                  </a:lnTo>
                  <a:lnTo>
                    <a:pt x="660" y="101"/>
                  </a:lnTo>
                  <a:lnTo>
                    <a:pt x="676" y="106"/>
                  </a:lnTo>
                  <a:lnTo>
                    <a:pt x="692" y="112"/>
                  </a:lnTo>
                  <a:lnTo>
                    <a:pt x="710" y="117"/>
                  </a:lnTo>
                  <a:lnTo>
                    <a:pt x="713" y="119"/>
                  </a:lnTo>
                  <a:lnTo>
                    <a:pt x="718" y="121"/>
                  </a:lnTo>
                  <a:lnTo>
                    <a:pt x="721" y="124"/>
                  </a:lnTo>
                  <a:lnTo>
                    <a:pt x="726" y="125"/>
                  </a:lnTo>
                  <a:lnTo>
                    <a:pt x="731" y="127"/>
                  </a:lnTo>
                  <a:lnTo>
                    <a:pt x="735" y="129"/>
                  </a:lnTo>
                  <a:lnTo>
                    <a:pt x="740" y="132"/>
                  </a:lnTo>
                  <a:lnTo>
                    <a:pt x="745" y="135"/>
                  </a:lnTo>
                  <a:lnTo>
                    <a:pt x="728" y="190"/>
                  </a:lnTo>
                  <a:lnTo>
                    <a:pt x="712" y="245"/>
                  </a:lnTo>
                  <a:lnTo>
                    <a:pt x="695" y="299"/>
                  </a:lnTo>
                  <a:lnTo>
                    <a:pt x="678" y="355"/>
                  </a:lnTo>
                  <a:lnTo>
                    <a:pt x="660" y="411"/>
                  </a:lnTo>
                  <a:lnTo>
                    <a:pt x="642" y="467"/>
                  </a:lnTo>
                  <a:lnTo>
                    <a:pt x="625" y="522"/>
                  </a:lnTo>
                  <a:lnTo>
                    <a:pt x="607" y="577"/>
                  </a:lnTo>
                  <a:lnTo>
                    <a:pt x="603" y="581"/>
                  </a:lnTo>
                  <a:close/>
                </a:path>
              </a:pathLst>
            </a:custGeom>
            <a:solidFill>
              <a:srgbClr val="6699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9"/>
            <p:cNvSpPr>
              <a:spLocks/>
            </p:cNvSpPr>
            <p:nvPr/>
          </p:nvSpPr>
          <p:spPr bwMode="auto">
            <a:xfrm>
              <a:off x="380" y="1969"/>
              <a:ext cx="62" cy="36"/>
            </a:xfrm>
            <a:custGeom>
              <a:avLst/>
              <a:gdLst/>
              <a:ahLst/>
              <a:cxnLst>
                <a:cxn ang="0">
                  <a:pos x="59" y="107"/>
                </a:cxn>
                <a:cxn ang="0">
                  <a:pos x="53" y="106"/>
                </a:cxn>
                <a:cxn ang="0">
                  <a:pos x="47" y="103"/>
                </a:cxn>
                <a:cxn ang="0">
                  <a:pos x="42" y="101"/>
                </a:cxn>
                <a:cxn ang="0">
                  <a:pos x="36" y="99"/>
                </a:cxn>
                <a:cxn ang="0">
                  <a:pos x="29" y="96"/>
                </a:cxn>
                <a:cxn ang="0">
                  <a:pos x="23" y="94"/>
                </a:cxn>
                <a:cxn ang="0">
                  <a:pos x="17" y="92"/>
                </a:cxn>
                <a:cxn ang="0">
                  <a:pos x="11" y="88"/>
                </a:cxn>
                <a:cxn ang="0">
                  <a:pos x="0" y="77"/>
                </a:cxn>
                <a:cxn ang="0">
                  <a:pos x="1" y="60"/>
                </a:cxn>
                <a:cxn ang="0">
                  <a:pos x="3" y="44"/>
                </a:cxn>
                <a:cxn ang="0">
                  <a:pos x="6" y="27"/>
                </a:cxn>
                <a:cxn ang="0">
                  <a:pos x="9" y="9"/>
                </a:cxn>
                <a:cxn ang="0">
                  <a:pos x="28" y="3"/>
                </a:cxn>
                <a:cxn ang="0">
                  <a:pos x="46" y="1"/>
                </a:cxn>
                <a:cxn ang="0">
                  <a:pos x="66" y="0"/>
                </a:cxn>
                <a:cxn ang="0">
                  <a:pos x="85" y="1"/>
                </a:cxn>
                <a:cxn ang="0">
                  <a:pos x="105" y="4"/>
                </a:cxn>
                <a:cxn ang="0">
                  <a:pos x="124" y="9"/>
                </a:cxn>
                <a:cxn ang="0">
                  <a:pos x="144" y="14"/>
                </a:cxn>
                <a:cxn ang="0">
                  <a:pos x="164" y="18"/>
                </a:cxn>
                <a:cxn ang="0">
                  <a:pos x="167" y="22"/>
                </a:cxn>
                <a:cxn ang="0">
                  <a:pos x="172" y="24"/>
                </a:cxn>
                <a:cxn ang="0">
                  <a:pos x="178" y="28"/>
                </a:cxn>
                <a:cxn ang="0">
                  <a:pos x="182" y="31"/>
                </a:cxn>
                <a:cxn ang="0">
                  <a:pos x="186" y="42"/>
                </a:cxn>
                <a:cxn ang="0">
                  <a:pos x="186" y="53"/>
                </a:cxn>
                <a:cxn ang="0">
                  <a:pos x="184" y="65"/>
                </a:cxn>
                <a:cxn ang="0">
                  <a:pos x="179" y="77"/>
                </a:cxn>
                <a:cxn ang="0">
                  <a:pos x="173" y="74"/>
                </a:cxn>
                <a:cxn ang="0">
                  <a:pos x="167" y="71"/>
                </a:cxn>
                <a:cxn ang="0">
                  <a:pos x="162" y="66"/>
                </a:cxn>
                <a:cxn ang="0">
                  <a:pos x="157" y="59"/>
                </a:cxn>
                <a:cxn ang="0">
                  <a:pos x="137" y="54"/>
                </a:cxn>
                <a:cxn ang="0">
                  <a:pos x="130" y="57"/>
                </a:cxn>
                <a:cxn ang="0">
                  <a:pos x="121" y="64"/>
                </a:cxn>
                <a:cxn ang="0">
                  <a:pos x="114" y="73"/>
                </a:cxn>
                <a:cxn ang="0">
                  <a:pos x="106" y="84"/>
                </a:cxn>
                <a:cxn ang="0">
                  <a:pos x="96" y="93"/>
                </a:cxn>
                <a:cxn ang="0">
                  <a:pos x="93" y="94"/>
                </a:cxn>
                <a:cxn ang="0">
                  <a:pos x="89" y="96"/>
                </a:cxn>
                <a:cxn ang="0">
                  <a:pos x="85" y="99"/>
                </a:cxn>
                <a:cxn ang="0">
                  <a:pos x="80" y="101"/>
                </a:cxn>
                <a:cxn ang="0">
                  <a:pos x="75" y="103"/>
                </a:cxn>
                <a:cxn ang="0">
                  <a:pos x="71" y="106"/>
                </a:cxn>
                <a:cxn ang="0">
                  <a:pos x="65" y="107"/>
                </a:cxn>
                <a:cxn ang="0">
                  <a:pos x="59" y="107"/>
                </a:cxn>
              </a:cxnLst>
              <a:rect l="0" t="0" r="r" b="b"/>
              <a:pathLst>
                <a:path w="186" h="107">
                  <a:moveTo>
                    <a:pt x="59" y="107"/>
                  </a:moveTo>
                  <a:lnTo>
                    <a:pt x="53" y="106"/>
                  </a:lnTo>
                  <a:lnTo>
                    <a:pt x="47" y="103"/>
                  </a:lnTo>
                  <a:lnTo>
                    <a:pt x="42" y="101"/>
                  </a:lnTo>
                  <a:lnTo>
                    <a:pt x="36" y="99"/>
                  </a:lnTo>
                  <a:lnTo>
                    <a:pt x="29" y="96"/>
                  </a:lnTo>
                  <a:lnTo>
                    <a:pt x="23" y="94"/>
                  </a:lnTo>
                  <a:lnTo>
                    <a:pt x="17" y="92"/>
                  </a:lnTo>
                  <a:lnTo>
                    <a:pt x="11" y="88"/>
                  </a:lnTo>
                  <a:lnTo>
                    <a:pt x="0" y="77"/>
                  </a:lnTo>
                  <a:lnTo>
                    <a:pt x="1" y="60"/>
                  </a:lnTo>
                  <a:lnTo>
                    <a:pt x="3" y="44"/>
                  </a:lnTo>
                  <a:lnTo>
                    <a:pt x="6" y="27"/>
                  </a:lnTo>
                  <a:lnTo>
                    <a:pt x="9" y="9"/>
                  </a:lnTo>
                  <a:lnTo>
                    <a:pt x="28" y="3"/>
                  </a:lnTo>
                  <a:lnTo>
                    <a:pt x="46" y="1"/>
                  </a:lnTo>
                  <a:lnTo>
                    <a:pt x="66" y="0"/>
                  </a:lnTo>
                  <a:lnTo>
                    <a:pt x="85" y="1"/>
                  </a:lnTo>
                  <a:lnTo>
                    <a:pt x="105" y="4"/>
                  </a:lnTo>
                  <a:lnTo>
                    <a:pt x="124" y="9"/>
                  </a:lnTo>
                  <a:lnTo>
                    <a:pt x="144" y="14"/>
                  </a:lnTo>
                  <a:lnTo>
                    <a:pt x="164" y="18"/>
                  </a:lnTo>
                  <a:lnTo>
                    <a:pt x="167" y="22"/>
                  </a:lnTo>
                  <a:lnTo>
                    <a:pt x="172" y="24"/>
                  </a:lnTo>
                  <a:lnTo>
                    <a:pt x="178" y="28"/>
                  </a:lnTo>
                  <a:lnTo>
                    <a:pt x="182" y="31"/>
                  </a:lnTo>
                  <a:lnTo>
                    <a:pt x="186" y="42"/>
                  </a:lnTo>
                  <a:lnTo>
                    <a:pt x="186" y="53"/>
                  </a:lnTo>
                  <a:lnTo>
                    <a:pt x="184" y="65"/>
                  </a:lnTo>
                  <a:lnTo>
                    <a:pt x="179" y="77"/>
                  </a:lnTo>
                  <a:lnTo>
                    <a:pt x="173" y="74"/>
                  </a:lnTo>
                  <a:lnTo>
                    <a:pt x="167" y="71"/>
                  </a:lnTo>
                  <a:lnTo>
                    <a:pt x="162" y="66"/>
                  </a:lnTo>
                  <a:lnTo>
                    <a:pt x="157" y="59"/>
                  </a:lnTo>
                  <a:lnTo>
                    <a:pt x="137" y="54"/>
                  </a:lnTo>
                  <a:lnTo>
                    <a:pt x="130" y="57"/>
                  </a:lnTo>
                  <a:lnTo>
                    <a:pt x="121" y="64"/>
                  </a:lnTo>
                  <a:lnTo>
                    <a:pt x="114" y="73"/>
                  </a:lnTo>
                  <a:lnTo>
                    <a:pt x="106" y="84"/>
                  </a:lnTo>
                  <a:lnTo>
                    <a:pt x="96" y="93"/>
                  </a:lnTo>
                  <a:lnTo>
                    <a:pt x="93" y="94"/>
                  </a:lnTo>
                  <a:lnTo>
                    <a:pt x="89" y="96"/>
                  </a:lnTo>
                  <a:lnTo>
                    <a:pt x="85" y="99"/>
                  </a:lnTo>
                  <a:lnTo>
                    <a:pt x="80" y="101"/>
                  </a:lnTo>
                  <a:lnTo>
                    <a:pt x="75" y="103"/>
                  </a:lnTo>
                  <a:lnTo>
                    <a:pt x="71" y="106"/>
                  </a:lnTo>
                  <a:lnTo>
                    <a:pt x="65" y="107"/>
                  </a:lnTo>
                  <a:lnTo>
                    <a:pt x="59" y="107"/>
                  </a:lnTo>
                  <a:close/>
                </a:path>
              </a:pathLst>
            </a:custGeom>
            <a:solidFill>
              <a:srgbClr val="824F1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0"/>
            <p:cNvSpPr>
              <a:spLocks/>
            </p:cNvSpPr>
            <p:nvPr/>
          </p:nvSpPr>
          <p:spPr bwMode="auto">
            <a:xfrm>
              <a:off x="266" y="1963"/>
              <a:ext cx="109" cy="30"/>
            </a:xfrm>
            <a:custGeom>
              <a:avLst/>
              <a:gdLst/>
              <a:ahLst/>
              <a:cxnLst>
                <a:cxn ang="0">
                  <a:pos x="29" y="92"/>
                </a:cxn>
                <a:cxn ang="0">
                  <a:pos x="21" y="73"/>
                </a:cxn>
                <a:cxn ang="0">
                  <a:pos x="15" y="52"/>
                </a:cxn>
                <a:cxn ang="0">
                  <a:pos x="8" y="32"/>
                </a:cxn>
                <a:cxn ang="0">
                  <a:pos x="0" y="9"/>
                </a:cxn>
                <a:cxn ang="0">
                  <a:pos x="2" y="1"/>
                </a:cxn>
                <a:cxn ang="0">
                  <a:pos x="22" y="0"/>
                </a:cxn>
                <a:cxn ang="0">
                  <a:pos x="43" y="0"/>
                </a:cxn>
                <a:cxn ang="0">
                  <a:pos x="63" y="0"/>
                </a:cxn>
                <a:cxn ang="0">
                  <a:pos x="82" y="0"/>
                </a:cxn>
                <a:cxn ang="0">
                  <a:pos x="103" y="0"/>
                </a:cxn>
                <a:cxn ang="0">
                  <a:pos x="123" y="0"/>
                </a:cxn>
                <a:cxn ang="0">
                  <a:pos x="143" y="1"/>
                </a:cxn>
                <a:cxn ang="0">
                  <a:pos x="164" y="2"/>
                </a:cxn>
                <a:cxn ang="0">
                  <a:pos x="184" y="4"/>
                </a:cxn>
                <a:cxn ang="0">
                  <a:pos x="205" y="6"/>
                </a:cxn>
                <a:cxn ang="0">
                  <a:pos x="224" y="8"/>
                </a:cxn>
                <a:cxn ang="0">
                  <a:pos x="245" y="11"/>
                </a:cxn>
                <a:cxn ang="0">
                  <a:pos x="265" y="14"/>
                </a:cxn>
                <a:cxn ang="0">
                  <a:pos x="286" y="18"/>
                </a:cxn>
                <a:cxn ang="0">
                  <a:pos x="306" y="22"/>
                </a:cxn>
                <a:cxn ang="0">
                  <a:pos x="327" y="28"/>
                </a:cxn>
                <a:cxn ang="0">
                  <a:pos x="326" y="41"/>
                </a:cxn>
                <a:cxn ang="0">
                  <a:pos x="324" y="55"/>
                </a:cxn>
                <a:cxn ang="0">
                  <a:pos x="322" y="68"/>
                </a:cxn>
                <a:cxn ang="0">
                  <a:pos x="319" y="82"/>
                </a:cxn>
                <a:cxn ang="0">
                  <a:pos x="300" y="80"/>
                </a:cxn>
                <a:cxn ang="0">
                  <a:pos x="283" y="79"/>
                </a:cxn>
                <a:cxn ang="0">
                  <a:pos x="264" y="79"/>
                </a:cxn>
                <a:cxn ang="0">
                  <a:pos x="247" y="79"/>
                </a:cxn>
                <a:cxn ang="0">
                  <a:pos x="228" y="78"/>
                </a:cxn>
                <a:cxn ang="0">
                  <a:pos x="210" y="78"/>
                </a:cxn>
                <a:cxn ang="0">
                  <a:pos x="192" y="79"/>
                </a:cxn>
                <a:cxn ang="0">
                  <a:pos x="174" y="79"/>
                </a:cxn>
                <a:cxn ang="0">
                  <a:pos x="156" y="80"/>
                </a:cxn>
                <a:cxn ang="0">
                  <a:pos x="138" y="82"/>
                </a:cxn>
                <a:cxn ang="0">
                  <a:pos x="120" y="83"/>
                </a:cxn>
                <a:cxn ang="0">
                  <a:pos x="102" y="84"/>
                </a:cxn>
                <a:cxn ang="0">
                  <a:pos x="84" y="85"/>
                </a:cxn>
                <a:cxn ang="0">
                  <a:pos x="65" y="87"/>
                </a:cxn>
                <a:cxn ang="0">
                  <a:pos x="48" y="90"/>
                </a:cxn>
                <a:cxn ang="0">
                  <a:pos x="29" y="92"/>
                </a:cxn>
              </a:cxnLst>
              <a:rect l="0" t="0" r="r" b="b"/>
              <a:pathLst>
                <a:path w="327" h="92">
                  <a:moveTo>
                    <a:pt x="29" y="92"/>
                  </a:moveTo>
                  <a:lnTo>
                    <a:pt x="21" y="73"/>
                  </a:lnTo>
                  <a:lnTo>
                    <a:pt x="15" y="52"/>
                  </a:lnTo>
                  <a:lnTo>
                    <a:pt x="8" y="32"/>
                  </a:lnTo>
                  <a:lnTo>
                    <a:pt x="0" y="9"/>
                  </a:lnTo>
                  <a:lnTo>
                    <a:pt x="2" y="1"/>
                  </a:lnTo>
                  <a:lnTo>
                    <a:pt x="22" y="0"/>
                  </a:lnTo>
                  <a:lnTo>
                    <a:pt x="43" y="0"/>
                  </a:lnTo>
                  <a:lnTo>
                    <a:pt x="63" y="0"/>
                  </a:lnTo>
                  <a:lnTo>
                    <a:pt x="82" y="0"/>
                  </a:lnTo>
                  <a:lnTo>
                    <a:pt x="103" y="0"/>
                  </a:lnTo>
                  <a:lnTo>
                    <a:pt x="123" y="0"/>
                  </a:lnTo>
                  <a:lnTo>
                    <a:pt x="143" y="1"/>
                  </a:lnTo>
                  <a:lnTo>
                    <a:pt x="164" y="2"/>
                  </a:lnTo>
                  <a:lnTo>
                    <a:pt x="184" y="4"/>
                  </a:lnTo>
                  <a:lnTo>
                    <a:pt x="205" y="6"/>
                  </a:lnTo>
                  <a:lnTo>
                    <a:pt x="224" y="8"/>
                  </a:lnTo>
                  <a:lnTo>
                    <a:pt x="245" y="11"/>
                  </a:lnTo>
                  <a:lnTo>
                    <a:pt x="265" y="14"/>
                  </a:lnTo>
                  <a:lnTo>
                    <a:pt x="286" y="18"/>
                  </a:lnTo>
                  <a:lnTo>
                    <a:pt x="306" y="22"/>
                  </a:lnTo>
                  <a:lnTo>
                    <a:pt x="327" y="28"/>
                  </a:lnTo>
                  <a:lnTo>
                    <a:pt x="326" y="41"/>
                  </a:lnTo>
                  <a:lnTo>
                    <a:pt x="324" y="55"/>
                  </a:lnTo>
                  <a:lnTo>
                    <a:pt x="322" y="68"/>
                  </a:lnTo>
                  <a:lnTo>
                    <a:pt x="319" y="82"/>
                  </a:lnTo>
                  <a:lnTo>
                    <a:pt x="300" y="80"/>
                  </a:lnTo>
                  <a:lnTo>
                    <a:pt x="283" y="79"/>
                  </a:lnTo>
                  <a:lnTo>
                    <a:pt x="264" y="79"/>
                  </a:lnTo>
                  <a:lnTo>
                    <a:pt x="247" y="79"/>
                  </a:lnTo>
                  <a:lnTo>
                    <a:pt x="228" y="78"/>
                  </a:lnTo>
                  <a:lnTo>
                    <a:pt x="210" y="78"/>
                  </a:lnTo>
                  <a:lnTo>
                    <a:pt x="192" y="79"/>
                  </a:lnTo>
                  <a:lnTo>
                    <a:pt x="174" y="79"/>
                  </a:lnTo>
                  <a:lnTo>
                    <a:pt x="156" y="80"/>
                  </a:lnTo>
                  <a:lnTo>
                    <a:pt x="138" y="82"/>
                  </a:lnTo>
                  <a:lnTo>
                    <a:pt x="120" y="83"/>
                  </a:lnTo>
                  <a:lnTo>
                    <a:pt x="102" y="84"/>
                  </a:lnTo>
                  <a:lnTo>
                    <a:pt x="84" y="85"/>
                  </a:lnTo>
                  <a:lnTo>
                    <a:pt x="65" y="87"/>
                  </a:lnTo>
                  <a:lnTo>
                    <a:pt x="48" y="90"/>
                  </a:lnTo>
                  <a:lnTo>
                    <a:pt x="29" y="92"/>
                  </a:lnTo>
                  <a:close/>
                </a:path>
              </a:pathLst>
            </a:custGeom>
            <a:solidFill>
              <a:srgbClr val="9999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484" y="1809"/>
              <a:ext cx="53" cy="162"/>
            </a:xfrm>
            <a:custGeom>
              <a:avLst/>
              <a:gdLst/>
              <a:ahLst/>
              <a:cxnLst>
                <a:cxn ang="0">
                  <a:pos x="10" y="486"/>
                </a:cxn>
                <a:cxn ang="0">
                  <a:pos x="0" y="479"/>
                </a:cxn>
                <a:cxn ang="0">
                  <a:pos x="9" y="418"/>
                </a:cxn>
                <a:cxn ang="0">
                  <a:pos x="22" y="356"/>
                </a:cxn>
                <a:cxn ang="0">
                  <a:pos x="38" y="296"/>
                </a:cxn>
                <a:cxn ang="0">
                  <a:pos x="57" y="234"/>
                </a:cxn>
                <a:cxn ang="0">
                  <a:pos x="78" y="175"/>
                </a:cxn>
                <a:cxn ang="0">
                  <a:pos x="100" y="115"/>
                </a:cxn>
                <a:cxn ang="0">
                  <a:pos x="123" y="57"/>
                </a:cxn>
                <a:cxn ang="0">
                  <a:pos x="146" y="0"/>
                </a:cxn>
                <a:cxn ang="0">
                  <a:pos x="158" y="13"/>
                </a:cxn>
                <a:cxn ang="0">
                  <a:pos x="142" y="51"/>
                </a:cxn>
                <a:cxn ang="0">
                  <a:pos x="127" y="91"/>
                </a:cxn>
                <a:cxn ang="0">
                  <a:pos x="110" y="131"/>
                </a:cxn>
                <a:cxn ang="0">
                  <a:pos x="94" y="172"/>
                </a:cxn>
                <a:cxn ang="0">
                  <a:pos x="79" y="215"/>
                </a:cxn>
                <a:cxn ang="0">
                  <a:pos x="65" y="258"/>
                </a:cxn>
                <a:cxn ang="0">
                  <a:pos x="51" y="301"/>
                </a:cxn>
                <a:cxn ang="0">
                  <a:pos x="39" y="347"/>
                </a:cxn>
                <a:cxn ang="0">
                  <a:pos x="23" y="423"/>
                </a:cxn>
                <a:cxn ang="0">
                  <a:pos x="10" y="486"/>
                </a:cxn>
              </a:cxnLst>
              <a:rect l="0" t="0" r="r" b="b"/>
              <a:pathLst>
                <a:path w="158" h="486">
                  <a:moveTo>
                    <a:pt x="10" y="486"/>
                  </a:moveTo>
                  <a:lnTo>
                    <a:pt x="0" y="479"/>
                  </a:lnTo>
                  <a:lnTo>
                    <a:pt x="9" y="418"/>
                  </a:lnTo>
                  <a:lnTo>
                    <a:pt x="22" y="356"/>
                  </a:lnTo>
                  <a:lnTo>
                    <a:pt x="38" y="296"/>
                  </a:lnTo>
                  <a:lnTo>
                    <a:pt x="57" y="234"/>
                  </a:lnTo>
                  <a:lnTo>
                    <a:pt x="78" y="175"/>
                  </a:lnTo>
                  <a:lnTo>
                    <a:pt x="100" y="115"/>
                  </a:lnTo>
                  <a:lnTo>
                    <a:pt x="123" y="57"/>
                  </a:lnTo>
                  <a:lnTo>
                    <a:pt x="146" y="0"/>
                  </a:lnTo>
                  <a:lnTo>
                    <a:pt x="158" y="13"/>
                  </a:lnTo>
                  <a:lnTo>
                    <a:pt x="142" y="51"/>
                  </a:lnTo>
                  <a:lnTo>
                    <a:pt x="127" y="91"/>
                  </a:lnTo>
                  <a:lnTo>
                    <a:pt x="110" y="131"/>
                  </a:lnTo>
                  <a:lnTo>
                    <a:pt x="94" y="172"/>
                  </a:lnTo>
                  <a:lnTo>
                    <a:pt x="79" y="215"/>
                  </a:lnTo>
                  <a:lnTo>
                    <a:pt x="65" y="258"/>
                  </a:lnTo>
                  <a:lnTo>
                    <a:pt x="51" y="301"/>
                  </a:lnTo>
                  <a:lnTo>
                    <a:pt x="39" y="347"/>
                  </a:lnTo>
                  <a:lnTo>
                    <a:pt x="23" y="423"/>
                  </a:lnTo>
                  <a:lnTo>
                    <a:pt x="10" y="486"/>
                  </a:lnTo>
                  <a:close/>
                </a:path>
              </a:pathLst>
            </a:custGeom>
            <a:solidFill>
              <a:srgbClr val="BCA57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600" y="1900"/>
              <a:ext cx="36" cy="33"/>
            </a:xfrm>
            <a:custGeom>
              <a:avLst/>
              <a:gdLst/>
              <a:ahLst/>
              <a:cxnLst>
                <a:cxn ang="0">
                  <a:pos x="59" y="97"/>
                </a:cxn>
                <a:cxn ang="0">
                  <a:pos x="52" y="95"/>
                </a:cxn>
                <a:cxn ang="0">
                  <a:pos x="44" y="92"/>
                </a:cxn>
                <a:cxn ang="0">
                  <a:pos x="37" y="88"/>
                </a:cxn>
                <a:cxn ang="0">
                  <a:pos x="30" y="85"/>
                </a:cxn>
                <a:cxn ang="0">
                  <a:pos x="22" y="80"/>
                </a:cxn>
                <a:cxn ang="0">
                  <a:pos x="15" y="75"/>
                </a:cxn>
                <a:cxn ang="0">
                  <a:pos x="7" y="71"/>
                </a:cxn>
                <a:cxn ang="0">
                  <a:pos x="0" y="65"/>
                </a:cxn>
                <a:cxn ang="0">
                  <a:pos x="4" y="55"/>
                </a:cxn>
                <a:cxn ang="0">
                  <a:pos x="10" y="47"/>
                </a:cxn>
                <a:cxn ang="0">
                  <a:pos x="16" y="38"/>
                </a:cxn>
                <a:cxn ang="0">
                  <a:pos x="23" y="30"/>
                </a:cxn>
                <a:cxn ang="0">
                  <a:pos x="29" y="22"/>
                </a:cxn>
                <a:cxn ang="0">
                  <a:pos x="37" y="14"/>
                </a:cxn>
                <a:cxn ang="0">
                  <a:pos x="44" y="7"/>
                </a:cxn>
                <a:cxn ang="0">
                  <a:pos x="52" y="0"/>
                </a:cxn>
                <a:cxn ang="0">
                  <a:pos x="60" y="1"/>
                </a:cxn>
                <a:cxn ang="0">
                  <a:pos x="67" y="3"/>
                </a:cxn>
                <a:cxn ang="0">
                  <a:pos x="74" y="7"/>
                </a:cxn>
                <a:cxn ang="0">
                  <a:pos x="80" y="11"/>
                </a:cxn>
                <a:cxn ang="0">
                  <a:pos x="87" y="16"/>
                </a:cxn>
                <a:cxn ang="0">
                  <a:pos x="93" y="22"/>
                </a:cxn>
                <a:cxn ang="0">
                  <a:pos x="100" y="26"/>
                </a:cxn>
                <a:cxn ang="0">
                  <a:pos x="107" y="30"/>
                </a:cxn>
                <a:cxn ang="0">
                  <a:pos x="109" y="37"/>
                </a:cxn>
                <a:cxn ang="0">
                  <a:pos x="104" y="45"/>
                </a:cxn>
                <a:cxn ang="0">
                  <a:pos x="100" y="54"/>
                </a:cxn>
                <a:cxn ang="0">
                  <a:pos x="95" y="62"/>
                </a:cxn>
                <a:cxn ang="0">
                  <a:pos x="89" y="71"/>
                </a:cxn>
                <a:cxn ang="0">
                  <a:pos x="83" y="78"/>
                </a:cxn>
                <a:cxn ang="0">
                  <a:pos x="76" y="85"/>
                </a:cxn>
                <a:cxn ang="0">
                  <a:pos x="68" y="92"/>
                </a:cxn>
                <a:cxn ang="0">
                  <a:pos x="59" y="97"/>
                </a:cxn>
              </a:cxnLst>
              <a:rect l="0" t="0" r="r" b="b"/>
              <a:pathLst>
                <a:path w="109" h="97">
                  <a:moveTo>
                    <a:pt x="59" y="97"/>
                  </a:moveTo>
                  <a:lnTo>
                    <a:pt x="52" y="95"/>
                  </a:lnTo>
                  <a:lnTo>
                    <a:pt x="44" y="92"/>
                  </a:lnTo>
                  <a:lnTo>
                    <a:pt x="37" y="88"/>
                  </a:lnTo>
                  <a:lnTo>
                    <a:pt x="30" y="85"/>
                  </a:lnTo>
                  <a:lnTo>
                    <a:pt x="22" y="80"/>
                  </a:lnTo>
                  <a:lnTo>
                    <a:pt x="15" y="75"/>
                  </a:lnTo>
                  <a:lnTo>
                    <a:pt x="7" y="71"/>
                  </a:lnTo>
                  <a:lnTo>
                    <a:pt x="0" y="65"/>
                  </a:lnTo>
                  <a:lnTo>
                    <a:pt x="4" y="55"/>
                  </a:lnTo>
                  <a:lnTo>
                    <a:pt x="10" y="47"/>
                  </a:lnTo>
                  <a:lnTo>
                    <a:pt x="16" y="38"/>
                  </a:lnTo>
                  <a:lnTo>
                    <a:pt x="23" y="30"/>
                  </a:lnTo>
                  <a:lnTo>
                    <a:pt x="29" y="22"/>
                  </a:lnTo>
                  <a:lnTo>
                    <a:pt x="37" y="14"/>
                  </a:lnTo>
                  <a:lnTo>
                    <a:pt x="44" y="7"/>
                  </a:lnTo>
                  <a:lnTo>
                    <a:pt x="52" y="0"/>
                  </a:lnTo>
                  <a:lnTo>
                    <a:pt x="60" y="1"/>
                  </a:lnTo>
                  <a:lnTo>
                    <a:pt x="67" y="3"/>
                  </a:lnTo>
                  <a:lnTo>
                    <a:pt x="74" y="7"/>
                  </a:lnTo>
                  <a:lnTo>
                    <a:pt x="80" y="11"/>
                  </a:lnTo>
                  <a:lnTo>
                    <a:pt x="87" y="16"/>
                  </a:lnTo>
                  <a:lnTo>
                    <a:pt x="93" y="22"/>
                  </a:lnTo>
                  <a:lnTo>
                    <a:pt x="100" y="26"/>
                  </a:lnTo>
                  <a:lnTo>
                    <a:pt x="107" y="30"/>
                  </a:lnTo>
                  <a:lnTo>
                    <a:pt x="109" y="37"/>
                  </a:lnTo>
                  <a:lnTo>
                    <a:pt x="104" y="45"/>
                  </a:lnTo>
                  <a:lnTo>
                    <a:pt x="100" y="54"/>
                  </a:lnTo>
                  <a:lnTo>
                    <a:pt x="95" y="62"/>
                  </a:lnTo>
                  <a:lnTo>
                    <a:pt x="89" y="71"/>
                  </a:lnTo>
                  <a:lnTo>
                    <a:pt x="83" y="78"/>
                  </a:lnTo>
                  <a:lnTo>
                    <a:pt x="76" y="85"/>
                  </a:lnTo>
                  <a:lnTo>
                    <a:pt x="68" y="92"/>
                  </a:lnTo>
                  <a:lnTo>
                    <a:pt x="59" y="9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608" y="1907"/>
              <a:ext cx="21" cy="20"/>
            </a:xfrm>
            <a:custGeom>
              <a:avLst/>
              <a:gdLst/>
              <a:ahLst/>
              <a:cxnLst>
                <a:cxn ang="0">
                  <a:pos x="34" y="60"/>
                </a:cxn>
                <a:cxn ang="0">
                  <a:pos x="20" y="55"/>
                </a:cxn>
                <a:cxn ang="0">
                  <a:pos x="16" y="52"/>
                </a:cxn>
                <a:cxn ang="0">
                  <a:pos x="12" y="49"/>
                </a:cxn>
                <a:cxn ang="0">
                  <a:pos x="7" y="46"/>
                </a:cxn>
                <a:cxn ang="0">
                  <a:pos x="2" y="42"/>
                </a:cxn>
                <a:cxn ang="0">
                  <a:pos x="0" y="35"/>
                </a:cxn>
                <a:cxn ang="0">
                  <a:pos x="5" y="27"/>
                </a:cxn>
                <a:cxn ang="0">
                  <a:pos x="13" y="19"/>
                </a:cxn>
                <a:cxn ang="0">
                  <a:pos x="21" y="10"/>
                </a:cxn>
                <a:cxn ang="0">
                  <a:pos x="27" y="0"/>
                </a:cxn>
                <a:cxn ang="0">
                  <a:pos x="37" y="2"/>
                </a:cxn>
                <a:cxn ang="0">
                  <a:pos x="46" y="6"/>
                </a:cxn>
                <a:cxn ang="0">
                  <a:pos x="54" y="11"/>
                </a:cxn>
                <a:cxn ang="0">
                  <a:pos x="61" y="17"/>
                </a:cxn>
                <a:cxn ang="0">
                  <a:pos x="61" y="28"/>
                </a:cxn>
                <a:cxn ang="0">
                  <a:pos x="56" y="37"/>
                </a:cxn>
                <a:cxn ang="0">
                  <a:pos x="50" y="45"/>
                </a:cxn>
                <a:cxn ang="0">
                  <a:pos x="43" y="53"/>
                </a:cxn>
                <a:cxn ang="0">
                  <a:pos x="34" y="60"/>
                </a:cxn>
              </a:cxnLst>
              <a:rect l="0" t="0" r="r" b="b"/>
              <a:pathLst>
                <a:path w="61" h="60">
                  <a:moveTo>
                    <a:pt x="34" y="60"/>
                  </a:moveTo>
                  <a:lnTo>
                    <a:pt x="20" y="55"/>
                  </a:lnTo>
                  <a:lnTo>
                    <a:pt x="16" y="52"/>
                  </a:lnTo>
                  <a:lnTo>
                    <a:pt x="12" y="49"/>
                  </a:lnTo>
                  <a:lnTo>
                    <a:pt x="7" y="46"/>
                  </a:lnTo>
                  <a:lnTo>
                    <a:pt x="2" y="42"/>
                  </a:lnTo>
                  <a:lnTo>
                    <a:pt x="0" y="35"/>
                  </a:lnTo>
                  <a:lnTo>
                    <a:pt x="5" y="27"/>
                  </a:lnTo>
                  <a:lnTo>
                    <a:pt x="13" y="19"/>
                  </a:lnTo>
                  <a:lnTo>
                    <a:pt x="21" y="10"/>
                  </a:lnTo>
                  <a:lnTo>
                    <a:pt x="27" y="0"/>
                  </a:lnTo>
                  <a:lnTo>
                    <a:pt x="37" y="2"/>
                  </a:lnTo>
                  <a:lnTo>
                    <a:pt x="46" y="6"/>
                  </a:lnTo>
                  <a:lnTo>
                    <a:pt x="54" y="11"/>
                  </a:lnTo>
                  <a:lnTo>
                    <a:pt x="61" y="17"/>
                  </a:lnTo>
                  <a:lnTo>
                    <a:pt x="61" y="28"/>
                  </a:lnTo>
                  <a:lnTo>
                    <a:pt x="56" y="37"/>
                  </a:lnTo>
                  <a:lnTo>
                    <a:pt x="50" y="45"/>
                  </a:lnTo>
                  <a:lnTo>
                    <a:pt x="43" y="53"/>
                  </a:lnTo>
                  <a:lnTo>
                    <a:pt x="34" y="6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4"/>
            <p:cNvSpPr>
              <a:spLocks/>
            </p:cNvSpPr>
            <p:nvPr/>
          </p:nvSpPr>
          <p:spPr bwMode="auto">
            <a:xfrm>
              <a:off x="202" y="1763"/>
              <a:ext cx="109" cy="162"/>
            </a:xfrm>
            <a:custGeom>
              <a:avLst/>
              <a:gdLst/>
              <a:ahLst/>
              <a:cxnLst>
                <a:cxn ang="0">
                  <a:pos x="57" y="486"/>
                </a:cxn>
                <a:cxn ang="0">
                  <a:pos x="44" y="482"/>
                </a:cxn>
                <a:cxn ang="0">
                  <a:pos x="30" y="478"/>
                </a:cxn>
                <a:cxn ang="0">
                  <a:pos x="16" y="471"/>
                </a:cxn>
                <a:cxn ang="0">
                  <a:pos x="7" y="401"/>
                </a:cxn>
                <a:cxn ang="0">
                  <a:pos x="3" y="274"/>
                </a:cxn>
                <a:cxn ang="0">
                  <a:pos x="17" y="183"/>
                </a:cxn>
                <a:cxn ang="0">
                  <a:pos x="56" y="131"/>
                </a:cxn>
                <a:cxn ang="0">
                  <a:pos x="96" y="77"/>
                </a:cxn>
                <a:cxn ang="0">
                  <a:pos x="136" y="26"/>
                </a:cxn>
                <a:cxn ang="0">
                  <a:pos x="165" y="16"/>
                </a:cxn>
                <a:cxn ang="0">
                  <a:pos x="172" y="21"/>
                </a:cxn>
                <a:cxn ang="0">
                  <a:pos x="180" y="26"/>
                </a:cxn>
                <a:cxn ang="0">
                  <a:pos x="190" y="30"/>
                </a:cxn>
                <a:cxn ang="0">
                  <a:pos x="200" y="34"/>
                </a:cxn>
                <a:cxn ang="0">
                  <a:pos x="213" y="33"/>
                </a:cxn>
                <a:cxn ang="0">
                  <a:pos x="228" y="28"/>
                </a:cxn>
                <a:cxn ang="0">
                  <a:pos x="238" y="93"/>
                </a:cxn>
                <a:cxn ang="0">
                  <a:pos x="258" y="154"/>
                </a:cxn>
                <a:cxn ang="0">
                  <a:pos x="287" y="210"/>
                </a:cxn>
                <a:cxn ang="0">
                  <a:pos x="326" y="260"/>
                </a:cxn>
                <a:cxn ang="0">
                  <a:pos x="311" y="272"/>
                </a:cxn>
                <a:cxn ang="0">
                  <a:pos x="294" y="273"/>
                </a:cxn>
                <a:cxn ang="0">
                  <a:pos x="277" y="273"/>
                </a:cxn>
                <a:cxn ang="0">
                  <a:pos x="259" y="273"/>
                </a:cxn>
                <a:cxn ang="0">
                  <a:pos x="244" y="277"/>
                </a:cxn>
                <a:cxn ang="0">
                  <a:pos x="238" y="294"/>
                </a:cxn>
                <a:cxn ang="0">
                  <a:pos x="226" y="327"/>
                </a:cxn>
                <a:cxn ang="0">
                  <a:pos x="202" y="373"/>
                </a:cxn>
                <a:cxn ang="0">
                  <a:pos x="179" y="418"/>
                </a:cxn>
                <a:cxn ang="0">
                  <a:pos x="152" y="461"/>
                </a:cxn>
                <a:cxn ang="0">
                  <a:pos x="129" y="484"/>
                </a:cxn>
                <a:cxn ang="0">
                  <a:pos x="112" y="486"/>
                </a:cxn>
                <a:cxn ang="0">
                  <a:pos x="93" y="487"/>
                </a:cxn>
                <a:cxn ang="0">
                  <a:pos x="73" y="487"/>
                </a:cxn>
              </a:cxnLst>
              <a:rect l="0" t="0" r="r" b="b"/>
              <a:pathLst>
                <a:path w="326" h="488">
                  <a:moveTo>
                    <a:pt x="64" y="488"/>
                  </a:moveTo>
                  <a:lnTo>
                    <a:pt x="57" y="486"/>
                  </a:lnTo>
                  <a:lnTo>
                    <a:pt x="51" y="484"/>
                  </a:lnTo>
                  <a:lnTo>
                    <a:pt x="44" y="482"/>
                  </a:lnTo>
                  <a:lnTo>
                    <a:pt x="37" y="481"/>
                  </a:lnTo>
                  <a:lnTo>
                    <a:pt x="30" y="478"/>
                  </a:lnTo>
                  <a:lnTo>
                    <a:pt x="23" y="474"/>
                  </a:lnTo>
                  <a:lnTo>
                    <a:pt x="16" y="471"/>
                  </a:lnTo>
                  <a:lnTo>
                    <a:pt x="9" y="464"/>
                  </a:lnTo>
                  <a:lnTo>
                    <a:pt x="7" y="401"/>
                  </a:lnTo>
                  <a:lnTo>
                    <a:pt x="4" y="338"/>
                  </a:lnTo>
                  <a:lnTo>
                    <a:pt x="3" y="274"/>
                  </a:lnTo>
                  <a:lnTo>
                    <a:pt x="0" y="210"/>
                  </a:lnTo>
                  <a:lnTo>
                    <a:pt x="17" y="183"/>
                  </a:lnTo>
                  <a:lnTo>
                    <a:pt x="36" y="156"/>
                  </a:lnTo>
                  <a:lnTo>
                    <a:pt x="56" y="131"/>
                  </a:lnTo>
                  <a:lnTo>
                    <a:pt x="77" y="104"/>
                  </a:lnTo>
                  <a:lnTo>
                    <a:pt x="96" y="77"/>
                  </a:lnTo>
                  <a:lnTo>
                    <a:pt x="116" y="51"/>
                  </a:lnTo>
                  <a:lnTo>
                    <a:pt x="136" y="26"/>
                  </a:lnTo>
                  <a:lnTo>
                    <a:pt x="155" y="0"/>
                  </a:lnTo>
                  <a:lnTo>
                    <a:pt x="165" y="16"/>
                  </a:lnTo>
                  <a:lnTo>
                    <a:pt x="169" y="19"/>
                  </a:lnTo>
                  <a:lnTo>
                    <a:pt x="172" y="21"/>
                  </a:lnTo>
                  <a:lnTo>
                    <a:pt x="177" y="23"/>
                  </a:lnTo>
                  <a:lnTo>
                    <a:pt x="180" y="26"/>
                  </a:lnTo>
                  <a:lnTo>
                    <a:pt x="185" y="28"/>
                  </a:lnTo>
                  <a:lnTo>
                    <a:pt x="190" y="30"/>
                  </a:lnTo>
                  <a:lnTo>
                    <a:pt x="194" y="33"/>
                  </a:lnTo>
                  <a:lnTo>
                    <a:pt x="200" y="34"/>
                  </a:lnTo>
                  <a:lnTo>
                    <a:pt x="207" y="34"/>
                  </a:lnTo>
                  <a:lnTo>
                    <a:pt x="213" y="33"/>
                  </a:lnTo>
                  <a:lnTo>
                    <a:pt x="220" y="30"/>
                  </a:lnTo>
                  <a:lnTo>
                    <a:pt x="228" y="28"/>
                  </a:lnTo>
                  <a:lnTo>
                    <a:pt x="233" y="61"/>
                  </a:lnTo>
                  <a:lnTo>
                    <a:pt x="238" y="93"/>
                  </a:lnTo>
                  <a:lnTo>
                    <a:pt x="248" y="124"/>
                  </a:lnTo>
                  <a:lnTo>
                    <a:pt x="258" y="154"/>
                  </a:lnTo>
                  <a:lnTo>
                    <a:pt x="272" y="182"/>
                  </a:lnTo>
                  <a:lnTo>
                    <a:pt x="287" y="210"/>
                  </a:lnTo>
                  <a:lnTo>
                    <a:pt x="306" y="235"/>
                  </a:lnTo>
                  <a:lnTo>
                    <a:pt x="326" y="260"/>
                  </a:lnTo>
                  <a:lnTo>
                    <a:pt x="319" y="270"/>
                  </a:lnTo>
                  <a:lnTo>
                    <a:pt x="311" y="272"/>
                  </a:lnTo>
                  <a:lnTo>
                    <a:pt x="302" y="273"/>
                  </a:lnTo>
                  <a:lnTo>
                    <a:pt x="294" y="273"/>
                  </a:lnTo>
                  <a:lnTo>
                    <a:pt x="286" y="273"/>
                  </a:lnTo>
                  <a:lnTo>
                    <a:pt x="277" y="273"/>
                  </a:lnTo>
                  <a:lnTo>
                    <a:pt x="269" y="273"/>
                  </a:lnTo>
                  <a:lnTo>
                    <a:pt x="259" y="273"/>
                  </a:lnTo>
                  <a:lnTo>
                    <a:pt x="250" y="273"/>
                  </a:lnTo>
                  <a:lnTo>
                    <a:pt x="244" y="277"/>
                  </a:lnTo>
                  <a:lnTo>
                    <a:pt x="241" y="284"/>
                  </a:lnTo>
                  <a:lnTo>
                    <a:pt x="238" y="294"/>
                  </a:lnTo>
                  <a:lnTo>
                    <a:pt x="236" y="304"/>
                  </a:lnTo>
                  <a:lnTo>
                    <a:pt x="226" y="327"/>
                  </a:lnTo>
                  <a:lnTo>
                    <a:pt x="214" y="350"/>
                  </a:lnTo>
                  <a:lnTo>
                    <a:pt x="202" y="373"/>
                  </a:lnTo>
                  <a:lnTo>
                    <a:pt x="191" y="396"/>
                  </a:lnTo>
                  <a:lnTo>
                    <a:pt x="179" y="418"/>
                  </a:lnTo>
                  <a:lnTo>
                    <a:pt x="166" y="440"/>
                  </a:lnTo>
                  <a:lnTo>
                    <a:pt x="152" y="461"/>
                  </a:lnTo>
                  <a:lnTo>
                    <a:pt x="138" y="481"/>
                  </a:lnTo>
                  <a:lnTo>
                    <a:pt x="129" y="484"/>
                  </a:lnTo>
                  <a:lnTo>
                    <a:pt x="120" y="485"/>
                  </a:lnTo>
                  <a:lnTo>
                    <a:pt x="112" y="486"/>
                  </a:lnTo>
                  <a:lnTo>
                    <a:pt x="102" y="486"/>
                  </a:lnTo>
                  <a:lnTo>
                    <a:pt x="93" y="487"/>
                  </a:lnTo>
                  <a:lnTo>
                    <a:pt x="84" y="487"/>
                  </a:lnTo>
                  <a:lnTo>
                    <a:pt x="73" y="487"/>
                  </a:lnTo>
                  <a:lnTo>
                    <a:pt x="64" y="488"/>
                  </a:lnTo>
                  <a:close/>
                </a:path>
              </a:pathLst>
            </a:custGeom>
            <a:solidFill>
              <a:srgbClr val="824F1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568" y="1884"/>
              <a:ext cx="40" cy="33"/>
            </a:xfrm>
            <a:custGeom>
              <a:avLst/>
              <a:gdLst/>
              <a:ahLst/>
              <a:cxnLst>
                <a:cxn ang="0">
                  <a:pos x="56" y="100"/>
                </a:cxn>
                <a:cxn ang="0">
                  <a:pos x="52" y="95"/>
                </a:cxn>
                <a:cxn ang="0">
                  <a:pos x="46" y="92"/>
                </a:cxn>
                <a:cxn ang="0">
                  <a:pos x="40" y="88"/>
                </a:cxn>
                <a:cxn ang="0">
                  <a:pos x="33" y="86"/>
                </a:cxn>
                <a:cxn ang="0">
                  <a:pos x="25" y="82"/>
                </a:cxn>
                <a:cxn ang="0">
                  <a:pos x="18" y="80"/>
                </a:cxn>
                <a:cxn ang="0">
                  <a:pos x="8" y="78"/>
                </a:cxn>
                <a:cxn ang="0">
                  <a:pos x="0" y="75"/>
                </a:cxn>
                <a:cxn ang="0">
                  <a:pos x="6" y="61"/>
                </a:cxn>
                <a:cxn ang="0">
                  <a:pos x="12" y="54"/>
                </a:cxn>
                <a:cxn ang="0">
                  <a:pos x="18" y="47"/>
                </a:cxn>
                <a:cxn ang="0">
                  <a:pos x="25" y="40"/>
                </a:cxn>
                <a:cxn ang="0">
                  <a:pos x="32" y="32"/>
                </a:cxn>
                <a:cxn ang="0">
                  <a:pos x="38" y="25"/>
                </a:cxn>
                <a:cxn ang="0">
                  <a:pos x="43" y="17"/>
                </a:cxn>
                <a:cxn ang="0">
                  <a:pos x="49" y="9"/>
                </a:cxn>
                <a:cxn ang="0">
                  <a:pos x="54" y="1"/>
                </a:cxn>
                <a:cxn ang="0">
                  <a:pos x="65" y="0"/>
                </a:cxn>
                <a:cxn ang="0">
                  <a:pos x="72" y="3"/>
                </a:cxn>
                <a:cxn ang="0">
                  <a:pos x="81" y="9"/>
                </a:cxn>
                <a:cxn ang="0">
                  <a:pos x="89" y="14"/>
                </a:cxn>
                <a:cxn ang="0">
                  <a:pos x="99" y="19"/>
                </a:cxn>
                <a:cxn ang="0">
                  <a:pos x="103" y="23"/>
                </a:cxn>
                <a:cxn ang="0">
                  <a:pos x="107" y="25"/>
                </a:cxn>
                <a:cxn ang="0">
                  <a:pos x="113" y="29"/>
                </a:cxn>
                <a:cxn ang="0">
                  <a:pos x="118" y="33"/>
                </a:cxn>
                <a:cxn ang="0">
                  <a:pos x="114" y="43"/>
                </a:cxn>
                <a:cxn ang="0">
                  <a:pos x="110" y="51"/>
                </a:cxn>
                <a:cxn ang="0">
                  <a:pos x="104" y="59"/>
                </a:cxn>
                <a:cxn ang="0">
                  <a:pos x="97" y="67"/>
                </a:cxn>
                <a:cxn ang="0">
                  <a:pos x="89" y="75"/>
                </a:cxn>
                <a:cxn ang="0">
                  <a:pos x="81" y="83"/>
                </a:cxn>
                <a:cxn ang="0">
                  <a:pos x="74" y="90"/>
                </a:cxn>
                <a:cxn ang="0">
                  <a:pos x="65" y="97"/>
                </a:cxn>
                <a:cxn ang="0">
                  <a:pos x="56" y="100"/>
                </a:cxn>
              </a:cxnLst>
              <a:rect l="0" t="0" r="r" b="b"/>
              <a:pathLst>
                <a:path w="118" h="100">
                  <a:moveTo>
                    <a:pt x="56" y="100"/>
                  </a:moveTo>
                  <a:lnTo>
                    <a:pt x="52" y="95"/>
                  </a:lnTo>
                  <a:lnTo>
                    <a:pt x="46" y="92"/>
                  </a:lnTo>
                  <a:lnTo>
                    <a:pt x="40" y="88"/>
                  </a:lnTo>
                  <a:lnTo>
                    <a:pt x="33" y="86"/>
                  </a:lnTo>
                  <a:lnTo>
                    <a:pt x="25" y="82"/>
                  </a:lnTo>
                  <a:lnTo>
                    <a:pt x="18" y="80"/>
                  </a:lnTo>
                  <a:lnTo>
                    <a:pt x="8" y="78"/>
                  </a:lnTo>
                  <a:lnTo>
                    <a:pt x="0" y="75"/>
                  </a:lnTo>
                  <a:lnTo>
                    <a:pt x="6" y="61"/>
                  </a:lnTo>
                  <a:lnTo>
                    <a:pt x="12" y="54"/>
                  </a:lnTo>
                  <a:lnTo>
                    <a:pt x="18" y="47"/>
                  </a:lnTo>
                  <a:lnTo>
                    <a:pt x="25" y="40"/>
                  </a:lnTo>
                  <a:lnTo>
                    <a:pt x="32" y="32"/>
                  </a:lnTo>
                  <a:lnTo>
                    <a:pt x="38" y="25"/>
                  </a:lnTo>
                  <a:lnTo>
                    <a:pt x="43" y="17"/>
                  </a:lnTo>
                  <a:lnTo>
                    <a:pt x="49" y="9"/>
                  </a:lnTo>
                  <a:lnTo>
                    <a:pt x="54" y="1"/>
                  </a:lnTo>
                  <a:lnTo>
                    <a:pt x="65" y="0"/>
                  </a:lnTo>
                  <a:lnTo>
                    <a:pt x="72" y="3"/>
                  </a:lnTo>
                  <a:lnTo>
                    <a:pt x="81" y="9"/>
                  </a:lnTo>
                  <a:lnTo>
                    <a:pt x="89" y="14"/>
                  </a:lnTo>
                  <a:lnTo>
                    <a:pt x="99" y="19"/>
                  </a:lnTo>
                  <a:lnTo>
                    <a:pt x="103" y="23"/>
                  </a:lnTo>
                  <a:lnTo>
                    <a:pt x="107" y="25"/>
                  </a:lnTo>
                  <a:lnTo>
                    <a:pt x="113" y="29"/>
                  </a:lnTo>
                  <a:lnTo>
                    <a:pt x="118" y="33"/>
                  </a:lnTo>
                  <a:lnTo>
                    <a:pt x="114" y="43"/>
                  </a:lnTo>
                  <a:lnTo>
                    <a:pt x="110" y="51"/>
                  </a:lnTo>
                  <a:lnTo>
                    <a:pt x="104" y="59"/>
                  </a:lnTo>
                  <a:lnTo>
                    <a:pt x="97" y="67"/>
                  </a:lnTo>
                  <a:lnTo>
                    <a:pt x="89" y="75"/>
                  </a:lnTo>
                  <a:lnTo>
                    <a:pt x="81" y="83"/>
                  </a:lnTo>
                  <a:lnTo>
                    <a:pt x="74" y="90"/>
                  </a:lnTo>
                  <a:lnTo>
                    <a:pt x="65" y="97"/>
                  </a:lnTo>
                  <a:lnTo>
                    <a:pt x="56" y="10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6"/>
            <p:cNvSpPr>
              <a:spLocks/>
            </p:cNvSpPr>
            <p:nvPr/>
          </p:nvSpPr>
          <p:spPr bwMode="auto">
            <a:xfrm>
              <a:off x="409" y="1869"/>
              <a:ext cx="18" cy="45"/>
            </a:xfrm>
            <a:custGeom>
              <a:avLst/>
              <a:gdLst/>
              <a:ahLst/>
              <a:cxnLst>
                <a:cxn ang="0">
                  <a:pos x="8" y="136"/>
                </a:cxn>
                <a:cxn ang="0">
                  <a:pos x="0" y="132"/>
                </a:cxn>
                <a:cxn ang="0">
                  <a:pos x="5" y="115"/>
                </a:cxn>
                <a:cxn ang="0">
                  <a:pos x="10" y="99"/>
                </a:cxn>
                <a:cxn ang="0">
                  <a:pos x="14" y="82"/>
                </a:cxn>
                <a:cxn ang="0">
                  <a:pos x="19" y="64"/>
                </a:cxn>
                <a:cxn ang="0">
                  <a:pos x="25" y="47"/>
                </a:cxn>
                <a:cxn ang="0">
                  <a:pos x="32" y="30"/>
                </a:cxn>
                <a:cxn ang="0">
                  <a:pos x="40" y="14"/>
                </a:cxn>
                <a:cxn ang="0">
                  <a:pos x="49" y="0"/>
                </a:cxn>
                <a:cxn ang="0">
                  <a:pos x="54" y="4"/>
                </a:cxn>
                <a:cxn ang="0">
                  <a:pos x="50" y="19"/>
                </a:cxn>
                <a:cxn ang="0">
                  <a:pos x="46" y="35"/>
                </a:cxn>
                <a:cxn ang="0">
                  <a:pos x="41" y="50"/>
                </a:cxn>
                <a:cxn ang="0">
                  <a:pos x="35" y="65"/>
                </a:cxn>
                <a:cxn ang="0">
                  <a:pos x="30" y="81"/>
                </a:cxn>
                <a:cxn ang="0">
                  <a:pos x="25" y="96"/>
                </a:cxn>
                <a:cxn ang="0">
                  <a:pos x="20" y="111"/>
                </a:cxn>
                <a:cxn ang="0">
                  <a:pos x="17" y="127"/>
                </a:cxn>
                <a:cxn ang="0">
                  <a:pos x="8" y="136"/>
                </a:cxn>
              </a:cxnLst>
              <a:rect l="0" t="0" r="r" b="b"/>
              <a:pathLst>
                <a:path w="54" h="136">
                  <a:moveTo>
                    <a:pt x="8" y="136"/>
                  </a:moveTo>
                  <a:lnTo>
                    <a:pt x="0" y="132"/>
                  </a:lnTo>
                  <a:lnTo>
                    <a:pt x="5" y="115"/>
                  </a:lnTo>
                  <a:lnTo>
                    <a:pt x="10" y="99"/>
                  </a:lnTo>
                  <a:lnTo>
                    <a:pt x="14" y="82"/>
                  </a:lnTo>
                  <a:lnTo>
                    <a:pt x="19" y="64"/>
                  </a:lnTo>
                  <a:lnTo>
                    <a:pt x="25" y="47"/>
                  </a:lnTo>
                  <a:lnTo>
                    <a:pt x="32" y="30"/>
                  </a:lnTo>
                  <a:lnTo>
                    <a:pt x="40" y="14"/>
                  </a:lnTo>
                  <a:lnTo>
                    <a:pt x="49" y="0"/>
                  </a:lnTo>
                  <a:lnTo>
                    <a:pt x="54" y="4"/>
                  </a:lnTo>
                  <a:lnTo>
                    <a:pt x="50" y="19"/>
                  </a:lnTo>
                  <a:lnTo>
                    <a:pt x="46" y="35"/>
                  </a:lnTo>
                  <a:lnTo>
                    <a:pt x="41" y="50"/>
                  </a:lnTo>
                  <a:lnTo>
                    <a:pt x="35" y="65"/>
                  </a:lnTo>
                  <a:lnTo>
                    <a:pt x="30" y="81"/>
                  </a:lnTo>
                  <a:lnTo>
                    <a:pt x="25" y="96"/>
                  </a:lnTo>
                  <a:lnTo>
                    <a:pt x="20" y="111"/>
                  </a:lnTo>
                  <a:lnTo>
                    <a:pt x="17" y="127"/>
                  </a:lnTo>
                  <a:lnTo>
                    <a:pt x="8" y="1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7"/>
            <p:cNvSpPr>
              <a:spLocks/>
            </p:cNvSpPr>
            <p:nvPr/>
          </p:nvSpPr>
          <p:spPr bwMode="auto">
            <a:xfrm>
              <a:off x="394" y="1765"/>
              <a:ext cx="13" cy="148"/>
            </a:xfrm>
            <a:custGeom>
              <a:avLst/>
              <a:gdLst/>
              <a:ahLst/>
              <a:cxnLst>
                <a:cxn ang="0">
                  <a:pos x="0" y="443"/>
                </a:cxn>
                <a:cxn ang="0">
                  <a:pos x="3" y="334"/>
                </a:cxn>
                <a:cxn ang="0">
                  <a:pos x="8" y="224"/>
                </a:cxn>
                <a:cxn ang="0">
                  <a:pos x="16" y="112"/>
                </a:cxn>
                <a:cxn ang="0">
                  <a:pos x="29" y="0"/>
                </a:cxn>
                <a:cxn ang="0">
                  <a:pos x="38" y="4"/>
                </a:cxn>
                <a:cxn ang="0">
                  <a:pos x="31" y="113"/>
                </a:cxn>
                <a:cxn ang="0">
                  <a:pos x="26" y="224"/>
                </a:cxn>
                <a:cxn ang="0">
                  <a:pos x="18" y="333"/>
                </a:cxn>
                <a:cxn ang="0">
                  <a:pos x="5" y="440"/>
                </a:cxn>
                <a:cxn ang="0">
                  <a:pos x="0" y="443"/>
                </a:cxn>
              </a:cxnLst>
              <a:rect l="0" t="0" r="r" b="b"/>
              <a:pathLst>
                <a:path w="38" h="443">
                  <a:moveTo>
                    <a:pt x="0" y="443"/>
                  </a:moveTo>
                  <a:lnTo>
                    <a:pt x="3" y="334"/>
                  </a:lnTo>
                  <a:lnTo>
                    <a:pt x="8" y="224"/>
                  </a:lnTo>
                  <a:lnTo>
                    <a:pt x="16" y="112"/>
                  </a:lnTo>
                  <a:lnTo>
                    <a:pt x="29" y="0"/>
                  </a:lnTo>
                  <a:lnTo>
                    <a:pt x="38" y="4"/>
                  </a:lnTo>
                  <a:lnTo>
                    <a:pt x="31" y="113"/>
                  </a:lnTo>
                  <a:lnTo>
                    <a:pt x="26" y="224"/>
                  </a:lnTo>
                  <a:lnTo>
                    <a:pt x="18" y="333"/>
                  </a:lnTo>
                  <a:lnTo>
                    <a:pt x="5" y="440"/>
                  </a:lnTo>
                  <a:lnTo>
                    <a:pt x="0" y="44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8"/>
            <p:cNvSpPr>
              <a:spLocks/>
            </p:cNvSpPr>
            <p:nvPr/>
          </p:nvSpPr>
          <p:spPr bwMode="auto">
            <a:xfrm>
              <a:off x="577" y="1892"/>
              <a:ext cx="24" cy="19"/>
            </a:xfrm>
            <a:custGeom>
              <a:avLst/>
              <a:gdLst/>
              <a:ahLst/>
              <a:cxnLst>
                <a:cxn ang="0">
                  <a:pos x="34" y="57"/>
                </a:cxn>
                <a:cxn ang="0">
                  <a:pos x="26" y="55"/>
                </a:cxn>
                <a:cxn ang="0">
                  <a:pos x="19" y="51"/>
                </a:cxn>
                <a:cxn ang="0">
                  <a:pos x="9" y="48"/>
                </a:cxn>
                <a:cxn ang="0">
                  <a:pos x="0" y="44"/>
                </a:cxn>
                <a:cxn ang="0">
                  <a:pos x="5" y="30"/>
                </a:cxn>
                <a:cxn ang="0">
                  <a:pos x="13" y="19"/>
                </a:cxn>
                <a:cxn ang="0">
                  <a:pos x="23" y="9"/>
                </a:cxn>
                <a:cxn ang="0">
                  <a:pos x="34" y="0"/>
                </a:cxn>
                <a:cxn ang="0">
                  <a:pos x="48" y="0"/>
                </a:cxn>
                <a:cxn ang="0">
                  <a:pos x="55" y="2"/>
                </a:cxn>
                <a:cxn ang="0">
                  <a:pos x="58" y="6"/>
                </a:cxn>
                <a:cxn ang="0">
                  <a:pos x="63" y="8"/>
                </a:cxn>
                <a:cxn ang="0">
                  <a:pos x="69" y="12"/>
                </a:cxn>
                <a:cxn ang="0">
                  <a:pos x="73" y="16"/>
                </a:cxn>
                <a:cxn ang="0">
                  <a:pos x="66" y="26"/>
                </a:cxn>
                <a:cxn ang="0">
                  <a:pos x="58" y="36"/>
                </a:cxn>
                <a:cxn ang="0">
                  <a:pos x="48" y="47"/>
                </a:cxn>
                <a:cxn ang="0">
                  <a:pos x="39" y="55"/>
                </a:cxn>
                <a:cxn ang="0">
                  <a:pos x="34" y="57"/>
                </a:cxn>
              </a:cxnLst>
              <a:rect l="0" t="0" r="r" b="b"/>
              <a:pathLst>
                <a:path w="73" h="57">
                  <a:moveTo>
                    <a:pt x="34" y="57"/>
                  </a:moveTo>
                  <a:lnTo>
                    <a:pt x="26" y="55"/>
                  </a:lnTo>
                  <a:lnTo>
                    <a:pt x="19" y="51"/>
                  </a:lnTo>
                  <a:lnTo>
                    <a:pt x="9" y="48"/>
                  </a:lnTo>
                  <a:lnTo>
                    <a:pt x="0" y="44"/>
                  </a:lnTo>
                  <a:lnTo>
                    <a:pt x="5" y="30"/>
                  </a:lnTo>
                  <a:lnTo>
                    <a:pt x="13" y="19"/>
                  </a:lnTo>
                  <a:lnTo>
                    <a:pt x="23" y="9"/>
                  </a:lnTo>
                  <a:lnTo>
                    <a:pt x="34" y="0"/>
                  </a:lnTo>
                  <a:lnTo>
                    <a:pt x="48" y="0"/>
                  </a:lnTo>
                  <a:lnTo>
                    <a:pt x="55" y="2"/>
                  </a:lnTo>
                  <a:lnTo>
                    <a:pt x="58" y="6"/>
                  </a:lnTo>
                  <a:lnTo>
                    <a:pt x="63" y="8"/>
                  </a:lnTo>
                  <a:lnTo>
                    <a:pt x="69" y="12"/>
                  </a:lnTo>
                  <a:lnTo>
                    <a:pt x="73" y="16"/>
                  </a:lnTo>
                  <a:lnTo>
                    <a:pt x="66" y="26"/>
                  </a:lnTo>
                  <a:lnTo>
                    <a:pt x="58" y="36"/>
                  </a:lnTo>
                  <a:lnTo>
                    <a:pt x="48" y="47"/>
                  </a:lnTo>
                  <a:lnTo>
                    <a:pt x="39" y="55"/>
                  </a:lnTo>
                  <a:lnTo>
                    <a:pt x="34" y="5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9"/>
            <p:cNvSpPr>
              <a:spLocks/>
            </p:cNvSpPr>
            <p:nvPr/>
          </p:nvSpPr>
          <p:spPr bwMode="auto">
            <a:xfrm>
              <a:off x="362" y="1859"/>
              <a:ext cx="9" cy="49"/>
            </a:xfrm>
            <a:custGeom>
              <a:avLst/>
              <a:gdLst/>
              <a:ahLst/>
              <a:cxnLst>
                <a:cxn ang="0">
                  <a:pos x="19" y="148"/>
                </a:cxn>
                <a:cxn ang="0">
                  <a:pos x="12" y="115"/>
                </a:cxn>
                <a:cxn ang="0">
                  <a:pos x="7" y="79"/>
                </a:cxn>
                <a:cxn ang="0">
                  <a:pos x="4" y="42"/>
                </a:cxn>
                <a:cxn ang="0">
                  <a:pos x="0" y="5"/>
                </a:cxn>
                <a:cxn ang="0">
                  <a:pos x="12" y="0"/>
                </a:cxn>
                <a:cxn ang="0">
                  <a:pos x="15" y="36"/>
                </a:cxn>
                <a:cxn ang="0">
                  <a:pos x="19" y="72"/>
                </a:cxn>
                <a:cxn ang="0">
                  <a:pos x="22" y="109"/>
                </a:cxn>
                <a:cxn ang="0">
                  <a:pos x="27" y="145"/>
                </a:cxn>
                <a:cxn ang="0">
                  <a:pos x="19" y="148"/>
                </a:cxn>
              </a:cxnLst>
              <a:rect l="0" t="0" r="r" b="b"/>
              <a:pathLst>
                <a:path w="27" h="148">
                  <a:moveTo>
                    <a:pt x="19" y="148"/>
                  </a:moveTo>
                  <a:lnTo>
                    <a:pt x="12" y="115"/>
                  </a:lnTo>
                  <a:lnTo>
                    <a:pt x="7" y="79"/>
                  </a:lnTo>
                  <a:lnTo>
                    <a:pt x="4" y="42"/>
                  </a:lnTo>
                  <a:lnTo>
                    <a:pt x="0" y="5"/>
                  </a:lnTo>
                  <a:lnTo>
                    <a:pt x="12" y="0"/>
                  </a:lnTo>
                  <a:lnTo>
                    <a:pt x="15" y="36"/>
                  </a:lnTo>
                  <a:lnTo>
                    <a:pt x="19" y="72"/>
                  </a:lnTo>
                  <a:lnTo>
                    <a:pt x="22" y="109"/>
                  </a:lnTo>
                  <a:lnTo>
                    <a:pt x="27" y="145"/>
                  </a:lnTo>
                  <a:lnTo>
                    <a:pt x="19" y="14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0"/>
            <p:cNvSpPr>
              <a:spLocks/>
            </p:cNvSpPr>
            <p:nvPr/>
          </p:nvSpPr>
          <p:spPr bwMode="auto">
            <a:xfrm>
              <a:off x="235" y="1874"/>
              <a:ext cx="28" cy="32"/>
            </a:xfrm>
            <a:custGeom>
              <a:avLst/>
              <a:gdLst/>
              <a:ahLst/>
              <a:cxnLst>
                <a:cxn ang="0">
                  <a:pos x="28" y="96"/>
                </a:cxn>
                <a:cxn ang="0">
                  <a:pos x="14" y="89"/>
                </a:cxn>
                <a:cxn ang="0">
                  <a:pos x="12" y="81"/>
                </a:cxn>
                <a:cxn ang="0">
                  <a:pos x="10" y="74"/>
                </a:cxn>
                <a:cxn ang="0">
                  <a:pos x="7" y="64"/>
                </a:cxn>
                <a:cxn ang="0">
                  <a:pos x="3" y="55"/>
                </a:cxn>
                <a:cxn ang="0">
                  <a:pos x="3" y="41"/>
                </a:cxn>
                <a:cxn ang="0">
                  <a:pos x="1" y="28"/>
                </a:cxn>
                <a:cxn ang="0">
                  <a:pos x="0" y="14"/>
                </a:cxn>
                <a:cxn ang="0">
                  <a:pos x="1" y="0"/>
                </a:cxn>
                <a:cxn ang="0">
                  <a:pos x="10" y="4"/>
                </a:cxn>
                <a:cxn ang="0">
                  <a:pos x="15" y="19"/>
                </a:cxn>
                <a:cxn ang="0">
                  <a:pos x="16" y="35"/>
                </a:cxn>
                <a:cxn ang="0">
                  <a:pos x="17" y="50"/>
                </a:cxn>
                <a:cxn ang="0">
                  <a:pos x="19" y="67"/>
                </a:cxn>
                <a:cxn ang="0">
                  <a:pos x="22" y="70"/>
                </a:cxn>
                <a:cxn ang="0">
                  <a:pos x="25" y="75"/>
                </a:cxn>
                <a:cxn ang="0">
                  <a:pos x="30" y="78"/>
                </a:cxn>
                <a:cxn ang="0">
                  <a:pos x="36" y="82"/>
                </a:cxn>
                <a:cxn ang="0">
                  <a:pos x="43" y="81"/>
                </a:cxn>
                <a:cxn ang="0">
                  <a:pos x="52" y="67"/>
                </a:cxn>
                <a:cxn ang="0">
                  <a:pos x="60" y="52"/>
                </a:cxn>
                <a:cxn ang="0">
                  <a:pos x="66" y="36"/>
                </a:cxn>
                <a:cxn ang="0">
                  <a:pos x="74" y="20"/>
                </a:cxn>
                <a:cxn ang="0">
                  <a:pos x="85" y="26"/>
                </a:cxn>
                <a:cxn ang="0">
                  <a:pos x="80" y="42"/>
                </a:cxn>
                <a:cxn ang="0">
                  <a:pos x="73" y="59"/>
                </a:cxn>
                <a:cxn ang="0">
                  <a:pos x="65" y="74"/>
                </a:cxn>
                <a:cxn ang="0">
                  <a:pos x="55" y="88"/>
                </a:cxn>
                <a:cxn ang="0">
                  <a:pos x="52" y="90"/>
                </a:cxn>
                <a:cxn ang="0">
                  <a:pos x="47" y="91"/>
                </a:cxn>
                <a:cxn ang="0">
                  <a:pos x="41" y="94"/>
                </a:cxn>
                <a:cxn ang="0">
                  <a:pos x="36" y="96"/>
                </a:cxn>
                <a:cxn ang="0">
                  <a:pos x="28" y="96"/>
                </a:cxn>
              </a:cxnLst>
              <a:rect l="0" t="0" r="r" b="b"/>
              <a:pathLst>
                <a:path w="85" h="96">
                  <a:moveTo>
                    <a:pt x="28" y="96"/>
                  </a:moveTo>
                  <a:lnTo>
                    <a:pt x="14" y="89"/>
                  </a:lnTo>
                  <a:lnTo>
                    <a:pt x="12" y="81"/>
                  </a:lnTo>
                  <a:lnTo>
                    <a:pt x="10" y="74"/>
                  </a:lnTo>
                  <a:lnTo>
                    <a:pt x="7" y="64"/>
                  </a:lnTo>
                  <a:lnTo>
                    <a:pt x="3" y="55"/>
                  </a:lnTo>
                  <a:lnTo>
                    <a:pt x="3" y="41"/>
                  </a:lnTo>
                  <a:lnTo>
                    <a:pt x="1" y="28"/>
                  </a:lnTo>
                  <a:lnTo>
                    <a:pt x="0" y="14"/>
                  </a:lnTo>
                  <a:lnTo>
                    <a:pt x="1" y="0"/>
                  </a:lnTo>
                  <a:lnTo>
                    <a:pt x="10" y="4"/>
                  </a:lnTo>
                  <a:lnTo>
                    <a:pt x="15" y="19"/>
                  </a:lnTo>
                  <a:lnTo>
                    <a:pt x="16" y="35"/>
                  </a:lnTo>
                  <a:lnTo>
                    <a:pt x="17" y="50"/>
                  </a:lnTo>
                  <a:lnTo>
                    <a:pt x="19" y="67"/>
                  </a:lnTo>
                  <a:lnTo>
                    <a:pt x="22" y="70"/>
                  </a:lnTo>
                  <a:lnTo>
                    <a:pt x="25" y="75"/>
                  </a:lnTo>
                  <a:lnTo>
                    <a:pt x="30" y="78"/>
                  </a:lnTo>
                  <a:lnTo>
                    <a:pt x="36" y="82"/>
                  </a:lnTo>
                  <a:lnTo>
                    <a:pt x="43" y="81"/>
                  </a:lnTo>
                  <a:lnTo>
                    <a:pt x="52" y="67"/>
                  </a:lnTo>
                  <a:lnTo>
                    <a:pt x="60" y="52"/>
                  </a:lnTo>
                  <a:lnTo>
                    <a:pt x="66" y="36"/>
                  </a:lnTo>
                  <a:lnTo>
                    <a:pt x="74" y="20"/>
                  </a:lnTo>
                  <a:lnTo>
                    <a:pt x="85" y="26"/>
                  </a:lnTo>
                  <a:lnTo>
                    <a:pt x="80" y="42"/>
                  </a:lnTo>
                  <a:lnTo>
                    <a:pt x="73" y="59"/>
                  </a:lnTo>
                  <a:lnTo>
                    <a:pt x="65" y="74"/>
                  </a:lnTo>
                  <a:lnTo>
                    <a:pt x="55" y="88"/>
                  </a:lnTo>
                  <a:lnTo>
                    <a:pt x="52" y="90"/>
                  </a:lnTo>
                  <a:lnTo>
                    <a:pt x="47" y="91"/>
                  </a:lnTo>
                  <a:lnTo>
                    <a:pt x="41" y="94"/>
                  </a:lnTo>
                  <a:lnTo>
                    <a:pt x="36" y="96"/>
                  </a:lnTo>
                  <a:lnTo>
                    <a:pt x="28" y="9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1"/>
            <p:cNvSpPr>
              <a:spLocks/>
            </p:cNvSpPr>
            <p:nvPr/>
          </p:nvSpPr>
          <p:spPr bwMode="auto">
            <a:xfrm>
              <a:off x="626" y="1864"/>
              <a:ext cx="37" cy="37"/>
            </a:xfrm>
            <a:custGeom>
              <a:avLst/>
              <a:gdLst/>
              <a:ahLst/>
              <a:cxnLst>
                <a:cxn ang="0">
                  <a:pos x="49" y="112"/>
                </a:cxn>
                <a:cxn ang="0">
                  <a:pos x="42" y="110"/>
                </a:cxn>
                <a:cxn ang="0">
                  <a:pos x="36" y="107"/>
                </a:cxn>
                <a:cxn ang="0">
                  <a:pos x="30" y="104"/>
                </a:cxn>
                <a:cxn ang="0">
                  <a:pos x="24" y="100"/>
                </a:cxn>
                <a:cxn ang="0">
                  <a:pos x="19" y="97"/>
                </a:cxn>
                <a:cxn ang="0">
                  <a:pos x="14" y="92"/>
                </a:cxn>
                <a:cxn ang="0">
                  <a:pos x="9" y="89"/>
                </a:cxn>
                <a:cxn ang="0">
                  <a:pos x="3" y="84"/>
                </a:cxn>
                <a:cxn ang="0">
                  <a:pos x="0" y="77"/>
                </a:cxn>
                <a:cxn ang="0">
                  <a:pos x="4" y="67"/>
                </a:cxn>
                <a:cxn ang="0">
                  <a:pos x="11" y="56"/>
                </a:cxn>
                <a:cxn ang="0">
                  <a:pos x="17" y="46"/>
                </a:cxn>
                <a:cxn ang="0">
                  <a:pos x="25" y="36"/>
                </a:cxn>
                <a:cxn ang="0">
                  <a:pos x="32" y="27"/>
                </a:cxn>
                <a:cxn ang="0">
                  <a:pos x="40" y="18"/>
                </a:cxn>
                <a:cxn ang="0">
                  <a:pos x="50" y="10"/>
                </a:cxn>
                <a:cxn ang="0">
                  <a:pos x="58" y="0"/>
                </a:cxn>
                <a:cxn ang="0">
                  <a:pos x="66" y="3"/>
                </a:cxn>
                <a:cxn ang="0">
                  <a:pos x="73" y="5"/>
                </a:cxn>
                <a:cxn ang="0">
                  <a:pos x="80" y="8"/>
                </a:cxn>
                <a:cxn ang="0">
                  <a:pos x="86" y="13"/>
                </a:cxn>
                <a:cxn ang="0">
                  <a:pos x="92" y="18"/>
                </a:cxn>
                <a:cxn ang="0">
                  <a:pos x="97" y="23"/>
                </a:cxn>
                <a:cxn ang="0">
                  <a:pos x="103" y="28"/>
                </a:cxn>
                <a:cxn ang="0">
                  <a:pos x="110" y="34"/>
                </a:cxn>
                <a:cxn ang="0">
                  <a:pos x="108" y="48"/>
                </a:cxn>
                <a:cxn ang="0">
                  <a:pos x="102" y="55"/>
                </a:cxn>
                <a:cxn ang="0">
                  <a:pos x="96" y="62"/>
                </a:cxn>
                <a:cxn ang="0">
                  <a:pos x="92" y="69"/>
                </a:cxn>
                <a:cxn ang="0">
                  <a:pos x="86" y="77"/>
                </a:cxn>
                <a:cxn ang="0">
                  <a:pos x="80" y="84"/>
                </a:cxn>
                <a:cxn ang="0">
                  <a:pos x="74" y="91"/>
                </a:cxn>
                <a:cxn ang="0">
                  <a:pos x="68" y="99"/>
                </a:cxn>
                <a:cxn ang="0">
                  <a:pos x="61" y="106"/>
                </a:cxn>
                <a:cxn ang="0">
                  <a:pos x="49" y="112"/>
                </a:cxn>
              </a:cxnLst>
              <a:rect l="0" t="0" r="r" b="b"/>
              <a:pathLst>
                <a:path w="110" h="112">
                  <a:moveTo>
                    <a:pt x="49" y="112"/>
                  </a:moveTo>
                  <a:lnTo>
                    <a:pt x="42" y="110"/>
                  </a:lnTo>
                  <a:lnTo>
                    <a:pt x="36" y="107"/>
                  </a:lnTo>
                  <a:lnTo>
                    <a:pt x="30" y="104"/>
                  </a:lnTo>
                  <a:lnTo>
                    <a:pt x="24" y="100"/>
                  </a:lnTo>
                  <a:lnTo>
                    <a:pt x="19" y="97"/>
                  </a:lnTo>
                  <a:lnTo>
                    <a:pt x="14" y="92"/>
                  </a:lnTo>
                  <a:lnTo>
                    <a:pt x="9" y="89"/>
                  </a:lnTo>
                  <a:lnTo>
                    <a:pt x="3" y="84"/>
                  </a:lnTo>
                  <a:lnTo>
                    <a:pt x="0" y="77"/>
                  </a:lnTo>
                  <a:lnTo>
                    <a:pt x="4" y="67"/>
                  </a:lnTo>
                  <a:lnTo>
                    <a:pt x="11" y="56"/>
                  </a:lnTo>
                  <a:lnTo>
                    <a:pt x="17" y="46"/>
                  </a:lnTo>
                  <a:lnTo>
                    <a:pt x="25" y="36"/>
                  </a:lnTo>
                  <a:lnTo>
                    <a:pt x="32" y="27"/>
                  </a:lnTo>
                  <a:lnTo>
                    <a:pt x="40" y="18"/>
                  </a:lnTo>
                  <a:lnTo>
                    <a:pt x="50" y="10"/>
                  </a:lnTo>
                  <a:lnTo>
                    <a:pt x="58" y="0"/>
                  </a:lnTo>
                  <a:lnTo>
                    <a:pt x="66" y="3"/>
                  </a:lnTo>
                  <a:lnTo>
                    <a:pt x="73" y="5"/>
                  </a:lnTo>
                  <a:lnTo>
                    <a:pt x="80" y="8"/>
                  </a:lnTo>
                  <a:lnTo>
                    <a:pt x="86" y="13"/>
                  </a:lnTo>
                  <a:lnTo>
                    <a:pt x="92" y="18"/>
                  </a:lnTo>
                  <a:lnTo>
                    <a:pt x="97" y="23"/>
                  </a:lnTo>
                  <a:lnTo>
                    <a:pt x="103" y="28"/>
                  </a:lnTo>
                  <a:lnTo>
                    <a:pt x="110" y="34"/>
                  </a:lnTo>
                  <a:lnTo>
                    <a:pt x="108" y="48"/>
                  </a:lnTo>
                  <a:lnTo>
                    <a:pt x="102" y="55"/>
                  </a:lnTo>
                  <a:lnTo>
                    <a:pt x="96" y="62"/>
                  </a:lnTo>
                  <a:lnTo>
                    <a:pt x="92" y="69"/>
                  </a:lnTo>
                  <a:lnTo>
                    <a:pt x="86" y="77"/>
                  </a:lnTo>
                  <a:lnTo>
                    <a:pt x="80" y="84"/>
                  </a:lnTo>
                  <a:lnTo>
                    <a:pt x="74" y="91"/>
                  </a:lnTo>
                  <a:lnTo>
                    <a:pt x="68" y="99"/>
                  </a:lnTo>
                  <a:lnTo>
                    <a:pt x="61" y="106"/>
                  </a:lnTo>
                  <a:lnTo>
                    <a:pt x="49" y="11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2"/>
            <p:cNvSpPr>
              <a:spLocks/>
            </p:cNvSpPr>
            <p:nvPr/>
          </p:nvSpPr>
          <p:spPr bwMode="auto">
            <a:xfrm>
              <a:off x="633" y="1872"/>
              <a:ext cx="23" cy="23"/>
            </a:xfrm>
            <a:custGeom>
              <a:avLst/>
              <a:gdLst/>
              <a:ahLst/>
              <a:cxnLst>
                <a:cxn ang="0">
                  <a:pos x="28" y="70"/>
                </a:cxn>
                <a:cxn ang="0">
                  <a:pos x="21" y="68"/>
                </a:cxn>
                <a:cxn ang="0">
                  <a:pos x="16" y="65"/>
                </a:cxn>
                <a:cxn ang="0">
                  <a:pos x="11" y="61"/>
                </a:cxn>
                <a:cxn ang="0">
                  <a:pos x="5" y="58"/>
                </a:cxn>
                <a:cxn ang="0">
                  <a:pos x="0" y="52"/>
                </a:cxn>
                <a:cxn ang="0">
                  <a:pos x="4" y="38"/>
                </a:cxn>
                <a:cxn ang="0">
                  <a:pos x="11" y="28"/>
                </a:cxn>
                <a:cxn ang="0">
                  <a:pos x="19" y="18"/>
                </a:cxn>
                <a:cxn ang="0">
                  <a:pos x="29" y="9"/>
                </a:cxn>
                <a:cxn ang="0">
                  <a:pos x="38" y="0"/>
                </a:cxn>
                <a:cxn ang="0">
                  <a:pos x="46" y="2"/>
                </a:cxn>
                <a:cxn ang="0">
                  <a:pos x="53" y="4"/>
                </a:cxn>
                <a:cxn ang="0">
                  <a:pos x="60" y="7"/>
                </a:cxn>
                <a:cxn ang="0">
                  <a:pos x="67" y="14"/>
                </a:cxn>
                <a:cxn ang="0">
                  <a:pos x="60" y="30"/>
                </a:cxn>
                <a:cxn ang="0">
                  <a:pos x="52" y="42"/>
                </a:cxn>
                <a:cxn ang="0">
                  <a:pos x="42" y="55"/>
                </a:cxn>
                <a:cxn ang="0">
                  <a:pos x="33" y="68"/>
                </a:cxn>
                <a:cxn ang="0">
                  <a:pos x="28" y="70"/>
                </a:cxn>
              </a:cxnLst>
              <a:rect l="0" t="0" r="r" b="b"/>
              <a:pathLst>
                <a:path w="67" h="70">
                  <a:moveTo>
                    <a:pt x="28" y="70"/>
                  </a:moveTo>
                  <a:lnTo>
                    <a:pt x="21" y="68"/>
                  </a:lnTo>
                  <a:lnTo>
                    <a:pt x="16" y="65"/>
                  </a:lnTo>
                  <a:lnTo>
                    <a:pt x="11" y="61"/>
                  </a:lnTo>
                  <a:lnTo>
                    <a:pt x="5" y="58"/>
                  </a:lnTo>
                  <a:lnTo>
                    <a:pt x="0" y="52"/>
                  </a:lnTo>
                  <a:lnTo>
                    <a:pt x="4" y="38"/>
                  </a:lnTo>
                  <a:lnTo>
                    <a:pt x="11" y="28"/>
                  </a:lnTo>
                  <a:lnTo>
                    <a:pt x="19" y="18"/>
                  </a:lnTo>
                  <a:lnTo>
                    <a:pt x="29" y="9"/>
                  </a:lnTo>
                  <a:lnTo>
                    <a:pt x="38" y="0"/>
                  </a:lnTo>
                  <a:lnTo>
                    <a:pt x="46" y="2"/>
                  </a:lnTo>
                  <a:lnTo>
                    <a:pt x="53" y="4"/>
                  </a:lnTo>
                  <a:lnTo>
                    <a:pt x="60" y="7"/>
                  </a:lnTo>
                  <a:lnTo>
                    <a:pt x="67" y="14"/>
                  </a:lnTo>
                  <a:lnTo>
                    <a:pt x="60" y="30"/>
                  </a:lnTo>
                  <a:lnTo>
                    <a:pt x="52" y="42"/>
                  </a:lnTo>
                  <a:lnTo>
                    <a:pt x="42" y="55"/>
                  </a:lnTo>
                  <a:lnTo>
                    <a:pt x="33" y="68"/>
                  </a:lnTo>
                  <a:lnTo>
                    <a:pt x="28" y="7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3"/>
            <p:cNvSpPr>
              <a:spLocks/>
            </p:cNvSpPr>
            <p:nvPr/>
          </p:nvSpPr>
          <p:spPr bwMode="auto">
            <a:xfrm>
              <a:off x="596" y="1846"/>
              <a:ext cx="40" cy="37"/>
            </a:xfrm>
            <a:custGeom>
              <a:avLst/>
              <a:gdLst/>
              <a:ahLst/>
              <a:cxnLst>
                <a:cxn ang="0">
                  <a:pos x="55" y="110"/>
                </a:cxn>
                <a:cxn ang="0">
                  <a:pos x="41" y="103"/>
                </a:cxn>
                <a:cxn ang="0">
                  <a:pos x="37" y="100"/>
                </a:cxn>
                <a:cxn ang="0">
                  <a:pos x="34" y="97"/>
                </a:cxn>
                <a:cxn ang="0">
                  <a:pos x="28" y="94"/>
                </a:cxn>
                <a:cxn ang="0">
                  <a:pos x="23" y="89"/>
                </a:cxn>
                <a:cxn ang="0">
                  <a:pos x="19" y="87"/>
                </a:cxn>
                <a:cxn ang="0">
                  <a:pos x="15" y="83"/>
                </a:cxn>
                <a:cxn ang="0">
                  <a:pos x="9" y="80"/>
                </a:cxn>
                <a:cxn ang="0">
                  <a:pos x="2" y="78"/>
                </a:cxn>
                <a:cxn ang="0">
                  <a:pos x="0" y="71"/>
                </a:cxn>
                <a:cxn ang="0">
                  <a:pos x="6" y="63"/>
                </a:cxn>
                <a:cxn ang="0">
                  <a:pos x="13" y="54"/>
                </a:cxn>
                <a:cxn ang="0">
                  <a:pos x="21" y="46"/>
                </a:cxn>
                <a:cxn ang="0">
                  <a:pos x="29" y="38"/>
                </a:cxn>
                <a:cxn ang="0">
                  <a:pos x="36" y="29"/>
                </a:cxn>
                <a:cxn ang="0">
                  <a:pos x="44" y="21"/>
                </a:cxn>
                <a:cxn ang="0">
                  <a:pos x="51" y="11"/>
                </a:cxn>
                <a:cxn ang="0">
                  <a:pos x="57" y="3"/>
                </a:cxn>
                <a:cxn ang="0">
                  <a:pos x="65" y="0"/>
                </a:cxn>
                <a:cxn ang="0">
                  <a:pos x="73" y="3"/>
                </a:cxn>
                <a:cxn ang="0">
                  <a:pos x="81" y="9"/>
                </a:cxn>
                <a:cxn ang="0">
                  <a:pos x="91" y="15"/>
                </a:cxn>
                <a:cxn ang="0">
                  <a:pos x="97" y="18"/>
                </a:cxn>
                <a:cxn ang="0">
                  <a:pos x="103" y="23"/>
                </a:cxn>
                <a:cxn ang="0">
                  <a:pos x="109" y="29"/>
                </a:cxn>
                <a:cxn ang="0">
                  <a:pos x="116" y="35"/>
                </a:cxn>
                <a:cxn ang="0">
                  <a:pos x="119" y="42"/>
                </a:cxn>
                <a:cxn ang="0">
                  <a:pos x="113" y="50"/>
                </a:cxn>
                <a:cxn ang="0">
                  <a:pos x="105" y="59"/>
                </a:cxn>
                <a:cxn ang="0">
                  <a:pos x="95" y="67"/>
                </a:cxn>
                <a:cxn ang="0">
                  <a:pos x="87" y="78"/>
                </a:cxn>
                <a:cxn ang="0">
                  <a:pos x="80" y="90"/>
                </a:cxn>
                <a:cxn ang="0">
                  <a:pos x="77" y="95"/>
                </a:cxn>
                <a:cxn ang="0">
                  <a:pos x="74" y="100"/>
                </a:cxn>
                <a:cxn ang="0">
                  <a:pos x="71" y="106"/>
                </a:cxn>
                <a:cxn ang="0">
                  <a:pos x="66" y="110"/>
                </a:cxn>
                <a:cxn ang="0">
                  <a:pos x="55" y="110"/>
                </a:cxn>
              </a:cxnLst>
              <a:rect l="0" t="0" r="r" b="b"/>
              <a:pathLst>
                <a:path w="119" h="110">
                  <a:moveTo>
                    <a:pt x="55" y="110"/>
                  </a:moveTo>
                  <a:lnTo>
                    <a:pt x="41" y="103"/>
                  </a:lnTo>
                  <a:lnTo>
                    <a:pt x="37" y="100"/>
                  </a:lnTo>
                  <a:lnTo>
                    <a:pt x="34" y="97"/>
                  </a:lnTo>
                  <a:lnTo>
                    <a:pt x="28" y="94"/>
                  </a:lnTo>
                  <a:lnTo>
                    <a:pt x="23" y="89"/>
                  </a:lnTo>
                  <a:lnTo>
                    <a:pt x="19" y="87"/>
                  </a:lnTo>
                  <a:lnTo>
                    <a:pt x="15" y="83"/>
                  </a:lnTo>
                  <a:lnTo>
                    <a:pt x="9" y="80"/>
                  </a:lnTo>
                  <a:lnTo>
                    <a:pt x="2" y="78"/>
                  </a:lnTo>
                  <a:lnTo>
                    <a:pt x="0" y="71"/>
                  </a:lnTo>
                  <a:lnTo>
                    <a:pt x="6" y="63"/>
                  </a:lnTo>
                  <a:lnTo>
                    <a:pt x="13" y="54"/>
                  </a:lnTo>
                  <a:lnTo>
                    <a:pt x="21" y="46"/>
                  </a:lnTo>
                  <a:lnTo>
                    <a:pt x="29" y="38"/>
                  </a:lnTo>
                  <a:lnTo>
                    <a:pt x="36" y="29"/>
                  </a:lnTo>
                  <a:lnTo>
                    <a:pt x="44" y="21"/>
                  </a:lnTo>
                  <a:lnTo>
                    <a:pt x="51" y="11"/>
                  </a:lnTo>
                  <a:lnTo>
                    <a:pt x="57" y="3"/>
                  </a:lnTo>
                  <a:lnTo>
                    <a:pt x="65" y="0"/>
                  </a:lnTo>
                  <a:lnTo>
                    <a:pt x="73" y="3"/>
                  </a:lnTo>
                  <a:lnTo>
                    <a:pt x="81" y="9"/>
                  </a:lnTo>
                  <a:lnTo>
                    <a:pt x="91" y="15"/>
                  </a:lnTo>
                  <a:lnTo>
                    <a:pt x="97" y="18"/>
                  </a:lnTo>
                  <a:lnTo>
                    <a:pt x="103" y="23"/>
                  </a:lnTo>
                  <a:lnTo>
                    <a:pt x="109" y="29"/>
                  </a:lnTo>
                  <a:lnTo>
                    <a:pt x="116" y="35"/>
                  </a:lnTo>
                  <a:lnTo>
                    <a:pt x="119" y="42"/>
                  </a:lnTo>
                  <a:lnTo>
                    <a:pt x="113" y="50"/>
                  </a:lnTo>
                  <a:lnTo>
                    <a:pt x="105" y="59"/>
                  </a:lnTo>
                  <a:lnTo>
                    <a:pt x="95" y="67"/>
                  </a:lnTo>
                  <a:lnTo>
                    <a:pt x="87" y="78"/>
                  </a:lnTo>
                  <a:lnTo>
                    <a:pt x="80" y="90"/>
                  </a:lnTo>
                  <a:lnTo>
                    <a:pt x="77" y="95"/>
                  </a:lnTo>
                  <a:lnTo>
                    <a:pt x="74" y="100"/>
                  </a:lnTo>
                  <a:lnTo>
                    <a:pt x="71" y="106"/>
                  </a:lnTo>
                  <a:lnTo>
                    <a:pt x="66" y="110"/>
                  </a:lnTo>
                  <a:lnTo>
                    <a:pt x="55" y="1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4"/>
            <p:cNvSpPr>
              <a:spLocks/>
            </p:cNvSpPr>
            <p:nvPr/>
          </p:nvSpPr>
          <p:spPr bwMode="auto">
            <a:xfrm>
              <a:off x="606" y="1854"/>
              <a:ext cx="21" cy="22"/>
            </a:xfrm>
            <a:custGeom>
              <a:avLst/>
              <a:gdLst/>
              <a:ahLst/>
              <a:cxnLst>
                <a:cxn ang="0">
                  <a:pos x="24" y="67"/>
                </a:cxn>
                <a:cxn ang="0">
                  <a:pos x="17" y="66"/>
                </a:cxn>
                <a:cxn ang="0">
                  <a:pos x="13" y="64"/>
                </a:cxn>
                <a:cxn ang="0">
                  <a:pos x="10" y="62"/>
                </a:cxn>
                <a:cxn ang="0">
                  <a:pos x="6" y="58"/>
                </a:cxn>
                <a:cxn ang="0">
                  <a:pos x="0" y="53"/>
                </a:cxn>
                <a:cxn ang="0">
                  <a:pos x="2" y="45"/>
                </a:cxn>
                <a:cxn ang="0">
                  <a:pos x="4" y="38"/>
                </a:cxn>
                <a:cxn ang="0">
                  <a:pos x="7" y="31"/>
                </a:cxn>
                <a:cxn ang="0">
                  <a:pos x="13" y="24"/>
                </a:cxn>
                <a:cxn ang="0">
                  <a:pos x="19" y="17"/>
                </a:cxn>
                <a:cxn ang="0">
                  <a:pos x="25" y="12"/>
                </a:cxn>
                <a:cxn ang="0">
                  <a:pos x="31" y="6"/>
                </a:cxn>
                <a:cxn ang="0">
                  <a:pos x="35" y="0"/>
                </a:cxn>
                <a:cxn ang="0">
                  <a:pos x="42" y="2"/>
                </a:cxn>
                <a:cxn ang="0">
                  <a:pos x="49" y="5"/>
                </a:cxn>
                <a:cxn ang="0">
                  <a:pos x="56" y="9"/>
                </a:cxn>
                <a:cxn ang="0">
                  <a:pos x="63" y="14"/>
                </a:cxn>
                <a:cxn ang="0">
                  <a:pos x="60" y="22"/>
                </a:cxn>
                <a:cxn ang="0">
                  <a:pos x="56" y="30"/>
                </a:cxn>
                <a:cxn ang="0">
                  <a:pos x="52" y="37"/>
                </a:cxn>
                <a:cxn ang="0">
                  <a:pos x="47" y="44"/>
                </a:cxn>
                <a:cxn ang="0">
                  <a:pos x="42" y="50"/>
                </a:cxn>
                <a:cxn ang="0">
                  <a:pos x="36" y="57"/>
                </a:cxn>
                <a:cxn ang="0">
                  <a:pos x="31" y="62"/>
                </a:cxn>
                <a:cxn ang="0">
                  <a:pos x="24" y="67"/>
                </a:cxn>
              </a:cxnLst>
              <a:rect l="0" t="0" r="r" b="b"/>
              <a:pathLst>
                <a:path w="63" h="67">
                  <a:moveTo>
                    <a:pt x="24" y="67"/>
                  </a:moveTo>
                  <a:lnTo>
                    <a:pt x="17" y="66"/>
                  </a:lnTo>
                  <a:lnTo>
                    <a:pt x="13" y="64"/>
                  </a:lnTo>
                  <a:lnTo>
                    <a:pt x="10" y="62"/>
                  </a:lnTo>
                  <a:lnTo>
                    <a:pt x="6" y="58"/>
                  </a:lnTo>
                  <a:lnTo>
                    <a:pt x="0" y="53"/>
                  </a:lnTo>
                  <a:lnTo>
                    <a:pt x="2" y="45"/>
                  </a:lnTo>
                  <a:lnTo>
                    <a:pt x="4" y="38"/>
                  </a:lnTo>
                  <a:lnTo>
                    <a:pt x="7" y="31"/>
                  </a:lnTo>
                  <a:lnTo>
                    <a:pt x="13" y="24"/>
                  </a:lnTo>
                  <a:lnTo>
                    <a:pt x="19" y="17"/>
                  </a:lnTo>
                  <a:lnTo>
                    <a:pt x="25" y="12"/>
                  </a:lnTo>
                  <a:lnTo>
                    <a:pt x="31" y="6"/>
                  </a:lnTo>
                  <a:lnTo>
                    <a:pt x="35" y="0"/>
                  </a:lnTo>
                  <a:lnTo>
                    <a:pt x="42" y="2"/>
                  </a:lnTo>
                  <a:lnTo>
                    <a:pt x="49" y="5"/>
                  </a:lnTo>
                  <a:lnTo>
                    <a:pt x="56" y="9"/>
                  </a:lnTo>
                  <a:lnTo>
                    <a:pt x="63" y="14"/>
                  </a:lnTo>
                  <a:lnTo>
                    <a:pt x="60" y="22"/>
                  </a:lnTo>
                  <a:lnTo>
                    <a:pt x="56" y="30"/>
                  </a:lnTo>
                  <a:lnTo>
                    <a:pt x="52" y="37"/>
                  </a:lnTo>
                  <a:lnTo>
                    <a:pt x="47" y="44"/>
                  </a:lnTo>
                  <a:lnTo>
                    <a:pt x="42" y="50"/>
                  </a:lnTo>
                  <a:lnTo>
                    <a:pt x="36" y="57"/>
                  </a:lnTo>
                  <a:lnTo>
                    <a:pt x="31" y="62"/>
                  </a:lnTo>
                  <a:lnTo>
                    <a:pt x="24" y="6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5"/>
            <p:cNvSpPr>
              <a:spLocks/>
            </p:cNvSpPr>
            <p:nvPr/>
          </p:nvSpPr>
          <p:spPr bwMode="auto">
            <a:xfrm>
              <a:off x="107" y="1685"/>
              <a:ext cx="136" cy="191"/>
            </a:xfrm>
            <a:custGeom>
              <a:avLst/>
              <a:gdLst/>
              <a:ahLst/>
              <a:cxnLst>
                <a:cxn ang="0">
                  <a:pos x="110" y="571"/>
                </a:cxn>
                <a:cxn ang="0">
                  <a:pos x="100" y="566"/>
                </a:cxn>
                <a:cxn ang="0">
                  <a:pos x="90" y="558"/>
                </a:cxn>
                <a:cxn ang="0">
                  <a:pos x="86" y="543"/>
                </a:cxn>
                <a:cxn ang="0">
                  <a:pos x="78" y="511"/>
                </a:cxn>
                <a:cxn ang="0">
                  <a:pos x="79" y="459"/>
                </a:cxn>
                <a:cxn ang="0">
                  <a:pos x="85" y="423"/>
                </a:cxn>
                <a:cxn ang="0">
                  <a:pos x="87" y="403"/>
                </a:cxn>
                <a:cxn ang="0">
                  <a:pos x="79" y="388"/>
                </a:cxn>
                <a:cxn ang="0">
                  <a:pos x="67" y="393"/>
                </a:cxn>
                <a:cxn ang="0">
                  <a:pos x="54" y="400"/>
                </a:cxn>
                <a:cxn ang="0">
                  <a:pos x="40" y="406"/>
                </a:cxn>
                <a:cxn ang="0">
                  <a:pos x="24" y="406"/>
                </a:cxn>
                <a:cxn ang="0">
                  <a:pos x="15" y="388"/>
                </a:cxn>
                <a:cxn ang="0">
                  <a:pos x="5" y="365"/>
                </a:cxn>
                <a:cxn ang="0">
                  <a:pos x="0" y="295"/>
                </a:cxn>
                <a:cxn ang="0">
                  <a:pos x="5" y="224"/>
                </a:cxn>
                <a:cxn ang="0">
                  <a:pos x="23" y="154"/>
                </a:cxn>
                <a:cxn ang="0">
                  <a:pos x="53" y="91"/>
                </a:cxn>
                <a:cxn ang="0">
                  <a:pos x="67" y="76"/>
                </a:cxn>
                <a:cxn ang="0">
                  <a:pos x="86" y="59"/>
                </a:cxn>
                <a:cxn ang="0">
                  <a:pos x="95" y="55"/>
                </a:cxn>
                <a:cxn ang="0">
                  <a:pos x="104" y="50"/>
                </a:cxn>
                <a:cxn ang="0">
                  <a:pos x="115" y="47"/>
                </a:cxn>
                <a:cxn ang="0">
                  <a:pos x="126" y="43"/>
                </a:cxn>
                <a:cxn ang="0">
                  <a:pos x="138" y="43"/>
                </a:cxn>
                <a:cxn ang="0">
                  <a:pos x="150" y="43"/>
                </a:cxn>
                <a:cxn ang="0">
                  <a:pos x="161" y="43"/>
                </a:cxn>
                <a:cxn ang="0">
                  <a:pos x="174" y="43"/>
                </a:cxn>
                <a:cxn ang="0">
                  <a:pos x="183" y="46"/>
                </a:cxn>
                <a:cxn ang="0">
                  <a:pos x="192" y="49"/>
                </a:cxn>
                <a:cxn ang="0">
                  <a:pos x="200" y="54"/>
                </a:cxn>
                <a:cxn ang="0">
                  <a:pos x="209" y="57"/>
                </a:cxn>
                <a:cxn ang="0">
                  <a:pos x="224" y="78"/>
                </a:cxn>
                <a:cxn ang="0">
                  <a:pos x="240" y="100"/>
                </a:cxn>
                <a:cxn ang="0">
                  <a:pos x="254" y="87"/>
                </a:cxn>
                <a:cxn ang="0">
                  <a:pos x="271" y="63"/>
                </a:cxn>
                <a:cxn ang="0">
                  <a:pos x="288" y="41"/>
                </a:cxn>
                <a:cxn ang="0">
                  <a:pos x="307" y="18"/>
                </a:cxn>
                <a:cxn ang="0">
                  <a:pos x="324" y="5"/>
                </a:cxn>
                <a:cxn ang="0">
                  <a:pos x="337" y="1"/>
                </a:cxn>
                <a:cxn ang="0">
                  <a:pos x="351" y="0"/>
                </a:cxn>
                <a:cxn ang="0">
                  <a:pos x="365" y="1"/>
                </a:cxn>
                <a:cxn ang="0">
                  <a:pos x="379" y="11"/>
                </a:cxn>
                <a:cxn ang="0">
                  <a:pos x="391" y="25"/>
                </a:cxn>
                <a:cxn ang="0">
                  <a:pos x="401" y="36"/>
                </a:cxn>
                <a:cxn ang="0">
                  <a:pos x="406" y="50"/>
                </a:cxn>
                <a:cxn ang="0">
                  <a:pos x="409" y="73"/>
                </a:cxn>
                <a:cxn ang="0">
                  <a:pos x="363" y="152"/>
                </a:cxn>
                <a:cxn ang="0">
                  <a:pos x="321" y="237"/>
                </a:cxn>
                <a:cxn ang="0">
                  <a:pos x="287" y="329"/>
                </a:cxn>
                <a:cxn ang="0">
                  <a:pos x="263" y="429"/>
                </a:cxn>
                <a:cxn ang="0">
                  <a:pos x="257" y="443"/>
                </a:cxn>
                <a:cxn ang="0">
                  <a:pos x="242" y="459"/>
                </a:cxn>
                <a:cxn ang="0">
                  <a:pos x="225" y="465"/>
                </a:cxn>
                <a:cxn ang="0">
                  <a:pos x="216" y="459"/>
                </a:cxn>
                <a:cxn ang="0">
                  <a:pos x="201" y="460"/>
                </a:cxn>
                <a:cxn ang="0">
                  <a:pos x="187" y="494"/>
                </a:cxn>
                <a:cxn ang="0">
                  <a:pos x="171" y="529"/>
                </a:cxn>
                <a:cxn ang="0">
                  <a:pos x="158" y="544"/>
                </a:cxn>
                <a:cxn ang="0">
                  <a:pos x="140" y="561"/>
                </a:cxn>
                <a:cxn ang="0">
                  <a:pos x="132" y="566"/>
                </a:cxn>
                <a:cxn ang="0">
                  <a:pos x="119" y="572"/>
                </a:cxn>
              </a:cxnLst>
              <a:rect l="0" t="0" r="r" b="b"/>
              <a:pathLst>
                <a:path w="409" h="572">
                  <a:moveTo>
                    <a:pt x="115" y="572"/>
                  </a:moveTo>
                  <a:lnTo>
                    <a:pt x="110" y="571"/>
                  </a:lnTo>
                  <a:lnTo>
                    <a:pt x="104" y="569"/>
                  </a:lnTo>
                  <a:lnTo>
                    <a:pt x="100" y="566"/>
                  </a:lnTo>
                  <a:lnTo>
                    <a:pt x="95" y="563"/>
                  </a:lnTo>
                  <a:lnTo>
                    <a:pt x="90" y="558"/>
                  </a:lnTo>
                  <a:lnTo>
                    <a:pt x="88" y="551"/>
                  </a:lnTo>
                  <a:lnTo>
                    <a:pt x="86" y="543"/>
                  </a:lnTo>
                  <a:lnTo>
                    <a:pt x="80" y="536"/>
                  </a:lnTo>
                  <a:lnTo>
                    <a:pt x="78" y="511"/>
                  </a:lnTo>
                  <a:lnTo>
                    <a:pt x="76" y="485"/>
                  </a:lnTo>
                  <a:lnTo>
                    <a:pt x="79" y="459"/>
                  </a:lnTo>
                  <a:lnTo>
                    <a:pt x="83" y="434"/>
                  </a:lnTo>
                  <a:lnTo>
                    <a:pt x="85" y="423"/>
                  </a:lnTo>
                  <a:lnTo>
                    <a:pt x="87" y="414"/>
                  </a:lnTo>
                  <a:lnTo>
                    <a:pt x="87" y="403"/>
                  </a:lnTo>
                  <a:lnTo>
                    <a:pt x="86" y="392"/>
                  </a:lnTo>
                  <a:lnTo>
                    <a:pt x="79" y="388"/>
                  </a:lnTo>
                  <a:lnTo>
                    <a:pt x="73" y="391"/>
                  </a:lnTo>
                  <a:lnTo>
                    <a:pt x="67" y="393"/>
                  </a:lnTo>
                  <a:lnTo>
                    <a:pt x="60" y="396"/>
                  </a:lnTo>
                  <a:lnTo>
                    <a:pt x="54" y="400"/>
                  </a:lnTo>
                  <a:lnTo>
                    <a:pt x="47" y="403"/>
                  </a:lnTo>
                  <a:lnTo>
                    <a:pt x="40" y="406"/>
                  </a:lnTo>
                  <a:lnTo>
                    <a:pt x="32" y="407"/>
                  </a:lnTo>
                  <a:lnTo>
                    <a:pt x="24" y="406"/>
                  </a:lnTo>
                  <a:lnTo>
                    <a:pt x="19" y="399"/>
                  </a:lnTo>
                  <a:lnTo>
                    <a:pt x="15" y="388"/>
                  </a:lnTo>
                  <a:lnTo>
                    <a:pt x="10" y="377"/>
                  </a:lnTo>
                  <a:lnTo>
                    <a:pt x="5" y="365"/>
                  </a:lnTo>
                  <a:lnTo>
                    <a:pt x="1" y="331"/>
                  </a:lnTo>
                  <a:lnTo>
                    <a:pt x="0" y="295"/>
                  </a:lnTo>
                  <a:lnTo>
                    <a:pt x="1" y="260"/>
                  </a:lnTo>
                  <a:lnTo>
                    <a:pt x="5" y="224"/>
                  </a:lnTo>
                  <a:lnTo>
                    <a:pt x="12" y="188"/>
                  </a:lnTo>
                  <a:lnTo>
                    <a:pt x="23" y="154"/>
                  </a:lnTo>
                  <a:lnTo>
                    <a:pt x="37" y="121"/>
                  </a:lnTo>
                  <a:lnTo>
                    <a:pt x="53" y="91"/>
                  </a:lnTo>
                  <a:lnTo>
                    <a:pt x="59" y="84"/>
                  </a:lnTo>
                  <a:lnTo>
                    <a:pt x="67" y="76"/>
                  </a:lnTo>
                  <a:lnTo>
                    <a:pt x="76" y="68"/>
                  </a:lnTo>
                  <a:lnTo>
                    <a:pt x="86" y="59"/>
                  </a:lnTo>
                  <a:lnTo>
                    <a:pt x="90" y="56"/>
                  </a:lnTo>
                  <a:lnTo>
                    <a:pt x="95" y="55"/>
                  </a:lnTo>
                  <a:lnTo>
                    <a:pt x="100" y="53"/>
                  </a:lnTo>
                  <a:lnTo>
                    <a:pt x="104" y="50"/>
                  </a:lnTo>
                  <a:lnTo>
                    <a:pt x="109" y="48"/>
                  </a:lnTo>
                  <a:lnTo>
                    <a:pt x="115" y="47"/>
                  </a:lnTo>
                  <a:lnTo>
                    <a:pt x="121" y="45"/>
                  </a:lnTo>
                  <a:lnTo>
                    <a:pt x="126" y="43"/>
                  </a:lnTo>
                  <a:lnTo>
                    <a:pt x="132" y="43"/>
                  </a:lnTo>
                  <a:lnTo>
                    <a:pt x="138" y="43"/>
                  </a:lnTo>
                  <a:lnTo>
                    <a:pt x="144" y="43"/>
                  </a:lnTo>
                  <a:lnTo>
                    <a:pt x="150" y="43"/>
                  </a:lnTo>
                  <a:lnTo>
                    <a:pt x="156" y="43"/>
                  </a:lnTo>
                  <a:lnTo>
                    <a:pt x="161" y="43"/>
                  </a:lnTo>
                  <a:lnTo>
                    <a:pt x="167" y="43"/>
                  </a:lnTo>
                  <a:lnTo>
                    <a:pt x="174" y="43"/>
                  </a:lnTo>
                  <a:lnTo>
                    <a:pt x="179" y="45"/>
                  </a:lnTo>
                  <a:lnTo>
                    <a:pt x="183" y="46"/>
                  </a:lnTo>
                  <a:lnTo>
                    <a:pt x="187" y="48"/>
                  </a:lnTo>
                  <a:lnTo>
                    <a:pt x="192" y="49"/>
                  </a:lnTo>
                  <a:lnTo>
                    <a:pt x="195" y="52"/>
                  </a:lnTo>
                  <a:lnTo>
                    <a:pt x="200" y="54"/>
                  </a:lnTo>
                  <a:lnTo>
                    <a:pt x="203" y="55"/>
                  </a:lnTo>
                  <a:lnTo>
                    <a:pt x="209" y="57"/>
                  </a:lnTo>
                  <a:lnTo>
                    <a:pt x="217" y="68"/>
                  </a:lnTo>
                  <a:lnTo>
                    <a:pt x="224" y="78"/>
                  </a:lnTo>
                  <a:lnTo>
                    <a:pt x="231" y="90"/>
                  </a:lnTo>
                  <a:lnTo>
                    <a:pt x="240" y="100"/>
                  </a:lnTo>
                  <a:lnTo>
                    <a:pt x="246" y="97"/>
                  </a:lnTo>
                  <a:lnTo>
                    <a:pt x="254" y="87"/>
                  </a:lnTo>
                  <a:lnTo>
                    <a:pt x="263" y="75"/>
                  </a:lnTo>
                  <a:lnTo>
                    <a:pt x="271" y="63"/>
                  </a:lnTo>
                  <a:lnTo>
                    <a:pt x="279" y="52"/>
                  </a:lnTo>
                  <a:lnTo>
                    <a:pt x="288" y="41"/>
                  </a:lnTo>
                  <a:lnTo>
                    <a:pt x="297" y="29"/>
                  </a:lnTo>
                  <a:lnTo>
                    <a:pt x="307" y="18"/>
                  </a:lnTo>
                  <a:lnTo>
                    <a:pt x="317" y="6"/>
                  </a:lnTo>
                  <a:lnTo>
                    <a:pt x="324" y="5"/>
                  </a:lnTo>
                  <a:lnTo>
                    <a:pt x="331" y="4"/>
                  </a:lnTo>
                  <a:lnTo>
                    <a:pt x="337" y="1"/>
                  </a:lnTo>
                  <a:lnTo>
                    <a:pt x="344" y="1"/>
                  </a:lnTo>
                  <a:lnTo>
                    <a:pt x="351" y="0"/>
                  </a:lnTo>
                  <a:lnTo>
                    <a:pt x="358" y="0"/>
                  </a:lnTo>
                  <a:lnTo>
                    <a:pt x="365" y="1"/>
                  </a:lnTo>
                  <a:lnTo>
                    <a:pt x="373" y="4"/>
                  </a:lnTo>
                  <a:lnTo>
                    <a:pt x="379" y="11"/>
                  </a:lnTo>
                  <a:lnTo>
                    <a:pt x="385" y="18"/>
                  </a:lnTo>
                  <a:lnTo>
                    <a:pt x="391" y="25"/>
                  </a:lnTo>
                  <a:lnTo>
                    <a:pt x="398" y="32"/>
                  </a:lnTo>
                  <a:lnTo>
                    <a:pt x="401" y="36"/>
                  </a:lnTo>
                  <a:lnTo>
                    <a:pt x="403" y="42"/>
                  </a:lnTo>
                  <a:lnTo>
                    <a:pt x="406" y="50"/>
                  </a:lnTo>
                  <a:lnTo>
                    <a:pt x="409" y="59"/>
                  </a:lnTo>
                  <a:lnTo>
                    <a:pt x="409" y="73"/>
                  </a:lnTo>
                  <a:lnTo>
                    <a:pt x="386" y="111"/>
                  </a:lnTo>
                  <a:lnTo>
                    <a:pt x="363" y="152"/>
                  </a:lnTo>
                  <a:lnTo>
                    <a:pt x="342" y="194"/>
                  </a:lnTo>
                  <a:lnTo>
                    <a:pt x="321" y="237"/>
                  </a:lnTo>
                  <a:lnTo>
                    <a:pt x="302" y="282"/>
                  </a:lnTo>
                  <a:lnTo>
                    <a:pt x="287" y="329"/>
                  </a:lnTo>
                  <a:lnTo>
                    <a:pt x="273" y="378"/>
                  </a:lnTo>
                  <a:lnTo>
                    <a:pt x="263" y="429"/>
                  </a:lnTo>
                  <a:lnTo>
                    <a:pt x="261" y="435"/>
                  </a:lnTo>
                  <a:lnTo>
                    <a:pt x="257" y="443"/>
                  </a:lnTo>
                  <a:lnTo>
                    <a:pt x="250" y="451"/>
                  </a:lnTo>
                  <a:lnTo>
                    <a:pt x="242" y="459"/>
                  </a:lnTo>
                  <a:lnTo>
                    <a:pt x="233" y="465"/>
                  </a:lnTo>
                  <a:lnTo>
                    <a:pt x="225" y="465"/>
                  </a:lnTo>
                  <a:lnTo>
                    <a:pt x="221" y="463"/>
                  </a:lnTo>
                  <a:lnTo>
                    <a:pt x="216" y="459"/>
                  </a:lnTo>
                  <a:lnTo>
                    <a:pt x="209" y="456"/>
                  </a:lnTo>
                  <a:lnTo>
                    <a:pt x="201" y="460"/>
                  </a:lnTo>
                  <a:lnTo>
                    <a:pt x="194" y="477"/>
                  </a:lnTo>
                  <a:lnTo>
                    <a:pt x="187" y="494"/>
                  </a:lnTo>
                  <a:lnTo>
                    <a:pt x="179" y="512"/>
                  </a:lnTo>
                  <a:lnTo>
                    <a:pt x="171" y="529"/>
                  </a:lnTo>
                  <a:lnTo>
                    <a:pt x="164" y="536"/>
                  </a:lnTo>
                  <a:lnTo>
                    <a:pt x="158" y="544"/>
                  </a:lnTo>
                  <a:lnTo>
                    <a:pt x="150" y="552"/>
                  </a:lnTo>
                  <a:lnTo>
                    <a:pt x="140" y="561"/>
                  </a:lnTo>
                  <a:lnTo>
                    <a:pt x="136" y="563"/>
                  </a:lnTo>
                  <a:lnTo>
                    <a:pt x="132" y="566"/>
                  </a:lnTo>
                  <a:lnTo>
                    <a:pt x="126" y="570"/>
                  </a:lnTo>
                  <a:lnTo>
                    <a:pt x="119" y="572"/>
                  </a:lnTo>
                  <a:lnTo>
                    <a:pt x="115" y="57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6"/>
            <p:cNvSpPr>
              <a:spLocks/>
            </p:cNvSpPr>
            <p:nvPr/>
          </p:nvSpPr>
          <p:spPr bwMode="auto">
            <a:xfrm>
              <a:off x="541" y="1807"/>
              <a:ext cx="204" cy="50"/>
            </a:xfrm>
            <a:custGeom>
              <a:avLst/>
              <a:gdLst/>
              <a:ahLst/>
              <a:cxnLst>
                <a:cxn ang="0">
                  <a:pos x="610" y="150"/>
                </a:cxn>
                <a:cxn ang="0">
                  <a:pos x="574" y="136"/>
                </a:cxn>
                <a:cxn ang="0">
                  <a:pos x="537" y="123"/>
                </a:cxn>
                <a:cxn ang="0">
                  <a:pos x="501" y="112"/>
                </a:cxn>
                <a:cxn ang="0">
                  <a:pos x="464" y="100"/>
                </a:cxn>
                <a:cxn ang="0">
                  <a:pos x="427" y="88"/>
                </a:cxn>
                <a:cxn ang="0">
                  <a:pos x="389" y="78"/>
                </a:cxn>
                <a:cxn ang="0">
                  <a:pos x="351" y="69"/>
                </a:cxn>
                <a:cxn ang="0">
                  <a:pos x="313" y="59"/>
                </a:cxn>
                <a:cxn ang="0">
                  <a:pos x="274" y="51"/>
                </a:cxn>
                <a:cxn ang="0">
                  <a:pos x="236" y="43"/>
                </a:cxn>
                <a:cxn ang="0">
                  <a:pos x="198" y="36"/>
                </a:cxn>
                <a:cxn ang="0">
                  <a:pos x="159" y="30"/>
                </a:cxn>
                <a:cxn ang="0">
                  <a:pos x="121" y="24"/>
                </a:cxn>
                <a:cxn ang="0">
                  <a:pos x="82" y="20"/>
                </a:cxn>
                <a:cxn ang="0">
                  <a:pos x="44" y="16"/>
                </a:cxn>
                <a:cxn ang="0">
                  <a:pos x="7" y="13"/>
                </a:cxn>
                <a:cxn ang="0">
                  <a:pos x="0" y="0"/>
                </a:cxn>
                <a:cxn ang="0">
                  <a:pos x="38" y="1"/>
                </a:cxn>
                <a:cxn ang="0">
                  <a:pos x="77" y="5"/>
                </a:cxn>
                <a:cxn ang="0">
                  <a:pos x="115" y="8"/>
                </a:cxn>
                <a:cxn ang="0">
                  <a:pos x="155" y="13"/>
                </a:cxn>
                <a:cxn ang="0">
                  <a:pos x="193" y="19"/>
                </a:cxn>
                <a:cxn ang="0">
                  <a:pos x="233" y="26"/>
                </a:cxn>
                <a:cxn ang="0">
                  <a:pos x="272" y="34"/>
                </a:cxn>
                <a:cxn ang="0">
                  <a:pos x="311" y="42"/>
                </a:cxn>
                <a:cxn ang="0">
                  <a:pos x="349" y="51"/>
                </a:cxn>
                <a:cxn ang="0">
                  <a:pos x="387" y="62"/>
                </a:cxn>
                <a:cxn ang="0">
                  <a:pos x="426" y="73"/>
                </a:cxn>
                <a:cxn ang="0">
                  <a:pos x="464" y="85"/>
                </a:cxn>
                <a:cxn ang="0">
                  <a:pos x="501" y="98"/>
                </a:cxn>
                <a:cxn ang="0">
                  <a:pos x="539" y="112"/>
                </a:cxn>
                <a:cxn ang="0">
                  <a:pos x="575" y="126"/>
                </a:cxn>
                <a:cxn ang="0">
                  <a:pos x="611" y="141"/>
                </a:cxn>
                <a:cxn ang="0">
                  <a:pos x="610" y="150"/>
                </a:cxn>
              </a:cxnLst>
              <a:rect l="0" t="0" r="r" b="b"/>
              <a:pathLst>
                <a:path w="611" h="150">
                  <a:moveTo>
                    <a:pt x="610" y="150"/>
                  </a:moveTo>
                  <a:lnTo>
                    <a:pt x="574" y="136"/>
                  </a:lnTo>
                  <a:lnTo>
                    <a:pt x="537" y="123"/>
                  </a:lnTo>
                  <a:lnTo>
                    <a:pt x="501" y="112"/>
                  </a:lnTo>
                  <a:lnTo>
                    <a:pt x="464" y="100"/>
                  </a:lnTo>
                  <a:lnTo>
                    <a:pt x="427" y="88"/>
                  </a:lnTo>
                  <a:lnTo>
                    <a:pt x="389" y="78"/>
                  </a:lnTo>
                  <a:lnTo>
                    <a:pt x="351" y="69"/>
                  </a:lnTo>
                  <a:lnTo>
                    <a:pt x="313" y="59"/>
                  </a:lnTo>
                  <a:lnTo>
                    <a:pt x="274" y="51"/>
                  </a:lnTo>
                  <a:lnTo>
                    <a:pt x="236" y="43"/>
                  </a:lnTo>
                  <a:lnTo>
                    <a:pt x="198" y="36"/>
                  </a:lnTo>
                  <a:lnTo>
                    <a:pt x="159" y="30"/>
                  </a:lnTo>
                  <a:lnTo>
                    <a:pt x="121" y="24"/>
                  </a:lnTo>
                  <a:lnTo>
                    <a:pt x="82" y="20"/>
                  </a:lnTo>
                  <a:lnTo>
                    <a:pt x="44" y="16"/>
                  </a:lnTo>
                  <a:lnTo>
                    <a:pt x="7" y="13"/>
                  </a:lnTo>
                  <a:lnTo>
                    <a:pt x="0" y="0"/>
                  </a:lnTo>
                  <a:lnTo>
                    <a:pt x="38" y="1"/>
                  </a:lnTo>
                  <a:lnTo>
                    <a:pt x="77" y="5"/>
                  </a:lnTo>
                  <a:lnTo>
                    <a:pt x="115" y="8"/>
                  </a:lnTo>
                  <a:lnTo>
                    <a:pt x="155" y="13"/>
                  </a:lnTo>
                  <a:lnTo>
                    <a:pt x="193" y="19"/>
                  </a:lnTo>
                  <a:lnTo>
                    <a:pt x="233" y="26"/>
                  </a:lnTo>
                  <a:lnTo>
                    <a:pt x="272" y="34"/>
                  </a:lnTo>
                  <a:lnTo>
                    <a:pt x="311" y="42"/>
                  </a:lnTo>
                  <a:lnTo>
                    <a:pt x="349" y="51"/>
                  </a:lnTo>
                  <a:lnTo>
                    <a:pt x="387" y="62"/>
                  </a:lnTo>
                  <a:lnTo>
                    <a:pt x="426" y="73"/>
                  </a:lnTo>
                  <a:lnTo>
                    <a:pt x="464" y="85"/>
                  </a:lnTo>
                  <a:lnTo>
                    <a:pt x="501" y="98"/>
                  </a:lnTo>
                  <a:lnTo>
                    <a:pt x="539" y="112"/>
                  </a:lnTo>
                  <a:lnTo>
                    <a:pt x="575" y="126"/>
                  </a:lnTo>
                  <a:lnTo>
                    <a:pt x="611" y="141"/>
                  </a:lnTo>
                  <a:lnTo>
                    <a:pt x="610" y="150"/>
                  </a:lnTo>
                  <a:close/>
                </a:path>
              </a:pathLst>
            </a:custGeom>
            <a:solidFill>
              <a:srgbClr val="BCA57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7"/>
            <p:cNvSpPr>
              <a:spLocks/>
            </p:cNvSpPr>
            <p:nvPr/>
          </p:nvSpPr>
          <p:spPr bwMode="auto">
            <a:xfrm>
              <a:off x="257" y="1789"/>
              <a:ext cx="6" cy="39"/>
            </a:xfrm>
            <a:custGeom>
              <a:avLst/>
              <a:gdLst/>
              <a:ahLst/>
              <a:cxnLst>
                <a:cxn ang="0">
                  <a:pos x="4" y="119"/>
                </a:cxn>
                <a:cxn ang="0">
                  <a:pos x="0" y="91"/>
                </a:cxn>
                <a:cxn ang="0">
                  <a:pos x="0" y="64"/>
                </a:cxn>
                <a:cxn ang="0">
                  <a:pos x="1" y="37"/>
                </a:cxn>
                <a:cxn ang="0">
                  <a:pos x="0" y="10"/>
                </a:cxn>
                <a:cxn ang="0">
                  <a:pos x="9" y="0"/>
                </a:cxn>
                <a:cxn ang="0">
                  <a:pos x="15" y="5"/>
                </a:cxn>
                <a:cxn ang="0">
                  <a:pos x="15" y="32"/>
                </a:cxn>
                <a:cxn ang="0">
                  <a:pos x="16" y="60"/>
                </a:cxn>
                <a:cxn ang="0">
                  <a:pos x="15" y="88"/>
                </a:cxn>
                <a:cxn ang="0">
                  <a:pos x="9" y="116"/>
                </a:cxn>
                <a:cxn ang="0">
                  <a:pos x="4" y="119"/>
                </a:cxn>
              </a:cxnLst>
              <a:rect l="0" t="0" r="r" b="b"/>
              <a:pathLst>
                <a:path w="16" h="119">
                  <a:moveTo>
                    <a:pt x="4" y="119"/>
                  </a:moveTo>
                  <a:lnTo>
                    <a:pt x="0" y="91"/>
                  </a:lnTo>
                  <a:lnTo>
                    <a:pt x="0" y="64"/>
                  </a:lnTo>
                  <a:lnTo>
                    <a:pt x="1" y="37"/>
                  </a:lnTo>
                  <a:lnTo>
                    <a:pt x="0" y="10"/>
                  </a:lnTo>
                  <a:lnTo>
                    <a:pt x="9" y="0"/>
                  </a:lnTo>
                  <a:lnTo>
                    <a:pt x="15" y="5"/>
                  </a:lnTo>
                  <a:lnTo>
                    <a:pt x="15" y="32"/>
                  </a:lnTo>
                  <a:lnTo>
                    <a:pt x="16" y="60"/>
                  </a:lnTo>
                  <a:lnTo>
                    <a:pt x="15" y="88"/>
                  </a:lnTo>
                  <a:lnTo>
                    <a:pt x="9" y="116"/>
                  </a:lnTo>
                  <a:lnTo>
                    <a:pt x="4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48"/>
            <p:cNvSpPr>
              <a:spLocks/>
            </p:cNvSpPr>
            <p:nvPr/>
          </p:nvSpPr>
          <p:spPr bwMode="auto">
            <a:xfrm>
              <a:off x="204" y="1717"/>
              <a:ext cx="69" cy="101"/>
            </a:xfrm>
            <a:custGeom>
              <a:avLst/>
              <a:gdLst/>
              <a:ahLst/>
              <a:cxnLst>
                <a:cxn ang="0">
                  <a:pos x="0" y="304"/>
                </a:cxn>
                <a:cxn ang="0">
                  <a:pos x="9" y="266"/>
                </a:cxn>
                <a:cxn ang="0">
                  <a:pos x="19" y="230"/>
                </a:cxn>
                <a:cxn ang="0">
                  <a:pos x="31" y="194"/>
                </a:cxn>
                <a:cxn ang="0">
                  <a:pos x="45" y="159"/>
                </a:cxn>
                <a:cxn ang="0">
                  <a:pos x="59" y="126"/>
                </a:cxn>
                <a:cxn ang="0">
                  <a:pos x="75" y="94"/>
                </a:cxn>
                <a:cxn ang="0">
                  <a:pos x="91" y="64"/>
                </a:cxn>
                <a:cxn ang="0">
                  <a:pos x="110" y="36"/>
                </a:cxn>
                <a:cxn ang="0">
                  <a:pos x="113" y="29"/>
                </a:cxn>
                <a:cxn ang="0">
                  <a:pos x="119" y="22"/>
                </a:cxn>
                <a:cxn ang="0">
                  <a:pos x="125" y="16"/>
                </a:cxn>
                <a:cxn ang="0">
                  <a:pos x="132" y="9"/>
                </a:cxn>
                <a:cxn ang="0">
                  <a:pos x="139" y="3"/>
                </a:cxn>
                <a:cxn ang="0">
                  <a:pos x="147" y="1"/>
                </a:cxn>
                <a:cxn ang="0">
                  <a:pos x="155" y="0"/>
                </a:cxn>
                <a:cxn ang="0">
                  <a:pos x="163" y="0"/>
                </a:cxn>
                <a:cxn ang="0">
                  <a:pos x="173" y="0"/>
                </a:cxn>
                <a:cxn ang="0">
                  <a:pos x="181" y="1"/>
                </a:cxn>
                <a:cxn ang="0">
                  <a:pos x="190" y="1"/>
                </a:cxn>
                <a:cxn ang="0">
                  <a:pos x="198" y="1"/>
                </a:cxn>
                <a:cxn ang="0">
                  <a:pos x="208" y="1"/>
                </a:cxn>
                <a:cxn ang="0">
                  <a:pos x="208" y="12"/>
                </a:cxn>
                <a:cxn ang="0">
                  <a:pos x="197" y="31"/>
                </a:cxn>
                <a:cxn ang="0">
                  <a:pos x="186" y="50"/>
                </a:cxn>
                <a:cxn ang="0">
                  <a:pos x="174" y="67"/>
                </a:cxn>
                <a:cxn ang="0">
                  <a:pos x="162" y="86"/>
                </a:cxn>
                <a:cxn ang="0">
                  <a:pos x="151" y="103"/>
                </a:cxn>
                <a:cxn ang="0">
                  <a:pos x="138" y="121"/>
                </a:cxn>
                <a:cxn ang="0">
                  <a:pos x="126" y="139"/>
                </a:cxn>
                <a:cxn ang="0">
                  <a:pos x="113" y="157"/>
                </a:cxn>
                <a:cxn ang="0">
                  <a:pos x="101" y="174"/>
                </a:cxn>
                <a:cxn ang="0">
                  <a:pos x="87" y="192"/>
                </a:cxn>
                <a:cxn ang="0">
                  <a:pos x="74" y="210"/>
                </a:cxn>
                <a:cxn ang="0">
                  <a:pos x="60" y="228"/>
                </a:cxn>
                <a:cxn ang="0">
                  <a:pos x="47" y="245"/>
                </a:cxn>
                <a:cxn ang="0">
                  <a:pos x="33" y="264"/>
                </a:cxn>
                <a:cxn ang="0">
                  <a:pos x="19" y="281"/>
                </a:cxn>
                <a:cxn ang="0">
                  <a:pos x="5" y="300"/>
                </a:cxn>
                <a:cxn ang="0">
                  <a:pos x="0" y="304"/>
                </a:cxn>
              </a:cxnLst>
              <a:rect l="0" t="0" r="r" b="b"/>
              <a:pathLst>
                <a:path w="208" h="304">
                  <a:moveTo>
                    <a:pt x="0" y="304"/>
                  </a:moveTo>
                  <a:lnTo>
                    <a:pt x="9" y="266"/>
                  </a:lnTo>
                  <a:lnTo>
                    <a:pt x="19" y="230"/>
                  </a:lnTo>
                  <a:lnTo>
                    <a:pt x="31" y="194"/>
                  </a:lnTo>
                  <a:lnTo>
                    <a:pt x="45" y="159"/>
                  </a:lnTo>
                  <a:lnTo>
                    <a:pt x="59" y="126"/>
                  </a:lnTo>
                  <a:lnTo>
                    <a:pt x="75" y="94"/>
                  </a:lnTo>
                  <a:lnTo>
                    <a:pt x="91" y="64"/>
                  </a:lnTo>
                  <a:lnTo>
                    <a:pt x="110" y="36"/>
                  </a:lnTo>
                  <a:lnTo>
                    <a:pt x="113" y="29"/>
                  </a:lnTo>
                  <a:lnTo>
                    <a:pt x="119" y="22"/>
                  </a:lnTo>
                  <a:lnTo>
                    <a:pt x="125" y="16"/>
                  </a:lnTo>
                  <a:lnTo>
                    <a:pt x="132" y="9"/>
                  </a:lnTo>
                  <a:lnTo>
                    <a:pt x="139" y="3"/>
                  </a:lnTo>
                  <a:lnTo>
                    <a:pt x="147" y="1"/>
                  </a:lnTo>
                  <a:lnTo>
                    <a:pt x="155" y="0"/>
                  </a:lnTo>
                  <a:lnTo>
                    <a:pt x="163" y="0"/>
                  </a:lnTo>
                  <a:lnTo>
                    <a:pt x="173" y="0"/>
                  </a:lnTo>
                  <a:lnTo>
                    <a:pt x="181" y="1"/>
                  </a:lnTo>
                  <a:lnTo>
                    <a:pt x="190" y="1"/>
                  </a:lnTo>
                  <a:lnTo>
                    <a:pt x="198" y="1"/>
                  </a:lnTo>
                  <a:lnTo>
                    <a:pt x="208" y="1"/>
                  </a:lnTo>
                  <a:lnTo>
                    <a:pt x="208" y="12"/>
                  </a:lnTo>
                  <a:lnTo>
                    <a:pt x="197" y="31"/>
                  </a:lnTo>
                  <a:lnTo>
                    <a:pt x="186" y="50"/>
                  </a:lnTo>
                  <a:lnTo>
                    <a:pt x="174" y="67"/>
                  </a:lnTo>
                  <a:lnTo>
                    <a:pt x="162" y="86"/>
                  </a:lnTo>
                  <a:lnTo>
                    <a:pt x="151" y="103"/>
                  </a:lnTo>
                  <a:lnTo>
                    <a:pt x="138" y="121"/>
                  </a:lnTo>
                  <a:lnTo>
                    <a:pt x="126" y="139"/>
                  </a:lnTo>
                  <a:lnTo>
                    <a:pt x="113" y="157"/>
                  </a:lnTo>
                  <a:lnTo>
                    <a:pt x="101" y="174"/>
                  </a:lnTo>
                  <a:lnTo>
                    <a:pt x="87" y="192"/>
                  </a:lnTo>
                  <a:lnTo>
                    <a:pt x="74" y="210"/>
                  </a:lnTo>
                  <a:lnTo>
                    <a:pt x="60" y="228"/>
                  </a:lnTo>
                  <a:lnTo>
                    <a:pt x="47" y="245"/>
                  </a:lnTo>
                  <a:lnTo>
                    <a:pt x="33" y="264"/>
                  </a:lnTo>
                  <a:lnTo>
                    <a:pt x="19" y="281"/>
                  </a:lnTo>
                  <a:lnTo>
                    <a:pt x="5" y="300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9999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49"/>
            <p:cNvSpPr>
              <a:spLocks/>
            </p:cNvSpPr>
            <p:nvPr/>
          </p:nvSpPr>
          <p:spPr bwMode="auto">
            <a:xfrm>
              <a:off x="269" y="1792"/>
              <a:ext cx="6" cy="24"/>
            </a:xfrm>
            <a:custGeom>
              <a:avLst/>
              <a:gdLst/>
              <a:ahLst/>
              <a:cxnLst>
                <a:cxn ang="0">
                  <a:pos x="8" y="72"/>
                </a:cxn>
                <a:cxn ang="0">
                  <a:pos x="0" y="58"/>
                </a:cxn>
                <a:cxn ang="0">
                  <a:pos x="1" y="44"/>
                </a:cxn>
                <a:cxn ang="0">
                  <a:pos x="2" y="30"/>
                </a:cxn>
                <a:cxn ang="0">
                  <a:pos x="3" y="15"/>
                </a:cxn>
                <a:cxn ang="0">
                  <a:pos x="6" y="0"/>
                </a:cxn>
                <a:cxn ang="0">
                  <a:pos x="17" y="4"/>
                </a:cxn>
                <a:cxn ang="0">
                  <a:pos x="17" y="19"/>
                </a:cxn>
                <a:cxn ang="0">
                  <a:pos x="17" y="33"/>
                </a:cxn>
                <a:cxn ang="0">
                  <a:pos x="17" y="48"/>
                </a:cxn>
                <a:cxn ang="0">
                  <a:pos x="20" y="65"/>
                </a:cxn>
                <a:cxn ang="0">
                  <a:pos x="8" y="72"/>
                </a:cxn>
              </a:cxnLst>
              <a:rect l="0" t="0" r="r" b="b"/>
              <a:pathLst>
                <a:path w="20" h="72">
                  <a:moveTo>
                    <a:pt x="8" y="72"/>
                  </a:moveTo>
                  <a:lnTo>
                    <a:pt x="0" y="58"/>
                  </a:lnTo>
                  <a:lnTo>
                    <a:pt x="1" y="44"/>
                  </a:lnTo>
                  <a:lnTo>
                    <a:pt x="2" y="30"/>
                  </a:lnTo>
                  <a:lnTo>
                    <a:pt x="3" y="15"/>
                  </a:lnTo>
                  <a:lnTo>
                    <a:pt x="6" y="0"/>
                  </a:lnTo>
                  <a:lnTo>
                    <a:pt x="17" y="4"/>
                  </a:lnTo>
                  <a:lnTo>
                    <a:pt x="17" y="19"/>
                  </a:lnTo>
                  <a:lnTo>
                    <a:pt x="17" y="33"/>
                  </a:lnTo>
                  <a:lnTo>
                    <a:pt x="17" y="48"/>
                  </a:lnTo>
                  <a:lnTo>
                    <a:pt x="20" y="65"/>
                  </a:lnTo>
                  <a:lnTo>
                    <a:pt x="8" y="7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0"/>
            <p:cNvSpPr>
              <a:spLocks/>
            </p:cNvSpPr>
            <p:nvPr/>
          </p:nvSpPr>
          <p:spPr bwMode="auto">
            <a:xfrm>
              <a:off x="259" y="1703"/>
              <a:ext cx="53" cy="65"/>
            </a:xfrm>
            <a:custGeom>
              <a:avLst/>
              <a:gdLst/>
              <a:ahLst/>
              <a:cxnLst>
                <a:cxn ang="0">
                  <a:pos x="31" y="194"/>
                </a:cxn>
                <a:cxn ang="0">
                  <a:pos x="25" y="192"/>
                </a:cxn>
                <a:cxn ang="0">
                  <a:pos x="22" y="190"/>
                </a:cxn>
                <a:cxn ang="0">
                  <a:pos x="19" y="186"/>
                </a:cxn>
                <a:cxn ang="0">
                  <a:pos x="14" y="183"/>
                </a:cxn>
                <a:cxn ang="0">
                  <a:pos x="9" y="178"/>
                </a:cxn>
                <a:cxn ang="0">
                  <a:pos x="8" y="173"/>
                </a:cxn>
                <a:cxn ang="0">
                  <a:pos x="6" y="170"/>
                </a:cxn>
                <a:cxn ang="0">
                  <a:pos x="2" y="165"/>
                </a:cxn>
                <a:cxn ang="0">
                  <a:pos x="0" y="158"/>
                </a:cxn>
                <a:cxn ang="0">
                  <a:pos x="1" y="154"/>
                </a:cxn>
                <a:cxn ang="0">
                  <a:pos x="3" y="149"/>
                </a:cxn>
                <a:cxn ang="0">
                  <a:pos x="6" y="144"/>
                </a:cxn>
                <a:cxn ang="0">
                  <a:pos x="9" y="141"/>
                </a:cxn>
                <a:cxn ang="0">
                  <a:pos x="15" y="132"/>
                </a:cxn>
                <a:cxn ang="0">
                  <a:pos x="21" y="121"/>
                </a:cxn>
                <a:cxn ang="0">
                  <a:pos x="28" y="109"/>
                </a:cxn>
                <a:cxn ang="0">
                  <a:pos x="34" y="98"/>
                </a:cxn>
                <a:cxn ang="0">
                  <a:pos x="41" y="90"/>
                </a:cxn>
                <a:cxn ang="0">
                  <a:pos x="46" y="80"/>
                </a:cxn>
                <a:cxn ang="0">
                  <a:pos x="52" y="70"/>
                </a:cxn>
                <a:cxn ang="0">
                  <a:pos x="58" y="59"/>
                </a:cxn>
                <a:cxn ang="0">
                  <a:pos x="64" y="49"/>
                </a:cxn>
                <a:cxn ang="0">
                  <a:pos x="70" y="37"/>
                </a:cxn>
                <a:cxn ang="0">
                  <a:pos x="76" y="27"/>
                </a:cxn>
                <a:cxn ang="0">
                  <a:pos x="81" y="16"/>
                </a:cxn>
                <a:cxn ang="0">
                  <a:pos x="86" y="14"/>
                </a:cxn>
                <a:cxn ang="0">
                  <a:pos x="92" y="9"/>
                </a:cxn>
                <a:cxn ang="0">
                  <a:pos x="96" y="3"/>
                </a:cxn>
                <a:cxn ang="0">
                  <a:pos x="101" y="0"/>
                </a:cxn>
                <a:cxn ang="0">
                  <a:pos x="123" y="0"/>
                </a:cxn>
                <a:cxn ang="0">
                  <a:pos x="129" y="6"/>
                </a:cxn>
                <a:cxn ang="0">
                  <a:pos x="136" y="10"/>
                </a:cxn>
                <a:cxn ang="0">
                  <a:pos x="143" y="15"/>
                </a:cxn>
                <a:cxn ang="0">
                  <a:pos x="150" y="21"/>
                </a:cxn>
                <a:cxn ang="0">
                  <a:pos x="157" y="35"/>
                </a:cxn>
                <a:cxn ang="0">
                  <a:pos x="158" y="56"/>
                </a:cxn>
                <a:cxn ang="0">
                  <a:pos x="158" y="76"/>
                </a:cxn>
                <a:cxn ang="0">
                  <a:pos x="157" y="95"/>
                </a:cxn>
                <a:cxn ang="0">
                  <a:pos x="155" y="118"/>
                </a:cxn>
                <a:cxn ang="0">
                  <a:pos x="152" y="127"/>
                </a:cxn>
                <a:cxn ang="0">
                  <a:pos x="149" y="136"/>
                </a:cxn>
                <a:cxn ang="0">
                  <a:pos x="144" y="144"/>
                </a:cxn>
                <a:cxn ang="0">
                  <a:pos x="138" y="151"/>
                </a:cxn>
                <a:cxn ang="0">
                  <a:pos x="134" y="155"/>
                </a:cxn>
                <a:cxn ang="0">
                  <a:pos x="128" y="158"/>
                </a:cxn>
                <a:cxn ang="0">
                  <a:pos x="121" y="161"/>
                </a:cxn>
                <a:cxn ang="0">
                  <a:pos x="112" y="158"/>
                </a:cxn>
                <a:cxn ang="0">
                  <a:pos x="100" y="144"/>
                </a:cxn>
                <a:cxn ang="0">
                  <a:pos x="86" y="144"/>
                </a:cxn>
                <a:cxn ang="0">
                  <a:pos x="81" y="151"/>
                </a:cxn>
                <a:cxn ang="0">
                  <a:pos x="77" y="159"/>
                </a:cxn>
                <a:cxn ang="0">
                  <a:pos x="71" y="166"/>
                </a:cxn>
                <a:cxn ang="0">
                  <a:pos x="65" y="173"/>
                </a:cxn>
                <a:cxn ang="0">
                  <a:pos x="58" y="180"/>
                </a:cxn>
                <a:cxn ang="0">
                  <a:pos x="50" y="186"/>
                </a:cxn>
                <a:cxn ang="0">
                  <a:pos x="42" y="191"/>
                </a:cxn>
                <a:cxn ang="0">
                  <a:pos x="31" y="194"/>
                </a:cxn>
              </a:cxnLst>
              <a:rect l="0" t="0" r="r" b="b"/>
              <a:pathLst>
                <a:path w="158" h="194">
                  <a:moveTo>
                    <a:pt x="31" y="194"/>
                  </a:moveTo>
                  <a:lnTo>
                    <a:pt x="25" y="192"/>
                  </a:lnTo>
                  <a:lnTo>
                    <a:pt x="22" y="190"/>
                  </a:lnTo>
                  <a:lnTo>
                    <a:pt x="19" y="186"/>
                  </a:lnTo>
                  <a:lnTo>
                    <a:pt x="14" y="183"/>
                  </a:lnTo>
                  <a:lnTo>
                    <a:pt x="9" y="178"/>
                  </a:lnTo>
                  <a:lnTo>
                    <a:pt x="8" y="173"/>
                  </a:lnTo>
                  <a:lnTo>
                    <a:pt x="6" y="170"/>
                  </a:lnTo>
                  <a:lnTo>
                    <a:pt x="2" y="165"/>
                  </a:lnTo>
                  <a:lnTo>
                    <a:pt x="0" y="158"/>
                  </a:lnTo>
                  <a:lnTo>
                    <a:pt x="1" y="154"/>
                  </a:lnTo>
                  <a:lnTo>
                    <a:pt x="3" y="149"/>
                  </a:lnTo>
                  <a:lnTo>
                    <a:pt x="6" y="144"/>
                  </a:lnTo>
                  <a:lnTo>
                    <a:pt x="9" y="141"/>
                  </a:lnTo>
                  <a:lnTo>
                    <a:pt x="15" y="132"/>
                  </a:lnTo>
                  <a:lnTo>
                    <a:pt x="21" y="121"/>
                  </a:lnTo>
                  <a:lnTo>
                    <a:pt x="28" y="109"/>
                  </a:lnTo>
                  <a:lnTo>
                    <a:pt x="34" y="98"/>
                  </a:lnTo>
                  <a:lnTo>
                    <a:pt x="41" y="90"/>
                  </a:lnTo>
                  <a:lnTo>
                    <a:pt x="46" y="80"/>
                  </a:lnTo>
                  <a:lnTo>
                    <a:pt x="52" y="70"/>
                  </a:lnTo>
                  <a:lnTo>
                    <a:pt x="58" y="59"/>
                  </a:lnTo>
                  <a:lnTo>
                    <a:pt x="64" y="49"/>
                  </a:lnTo>
                  <a:lnTo>
                    <a:pt x="70" y="37"/>
                  </a:lnTo>
                  <a:lnTo>
                    <a:pt x="76" y="27"/>
                  </a:lnTo>
                  <a:lnTo>
                    <a:pt x="81" y="16"/>
                  </a:lnTo>
                  <a:lnTo>
                    <a:pt x="86" y="14"/>
                  </a:lnTo>
                  <a:lnTo>
                    <a:pt x="92" y="9"/>
                  </a:lnTo>
                  <a:lnTo>
                    <a:pt x="96" y="3"/>
                  </a:lnTo>
                  <a:lnTo>
                    <a:pt x="101" y="0"/>
                  </a:lnTo>
                  <a:lnTo>
                    <a:pt x="123" y="0"/>
                  </a:lnTo>
                  <a:lnTo>
                    <a:pt x="129" y="6"/>
                  </a:lnTo>
                  <a:lnTo>
                    <a:pt x="136" y="10"/>
                  </a:lnTo>
                  <a:lnTo>
                    <a:pt x="143" y="15"/>
                  </a:lnTo>
                  <a:lnTo>
                    <a:pt x="150" y="21"/>
                  </a:lnTo>
                  <a:lnTo>
                    <a:pt x="157" y="35"/>
                  </a:lnTo>
                  <a:lnTo>
                    <a:pt x="158" y="56"/>
                  </a:lnTo>
                  <a:lnTo>
                    <a:pt x="158" y="76"/>
                  </a:lnTo>
                  <a:lnTo>
                    <a:pt x="157" y="95"/>
                  </a:lnTo>
                  <a:lnTo>
                    <a:pt x="155" y="118"/>
                  </a:lnTo>
                  <a:lnTo>
                    <a:pt x="152" y="127"/>
                  </a:lnTo>
                  <a:lnTo>
                    <a:pt x="149" y="136"/>
                  </a:lnTo>
                  <a:lnTo>
                    <a:pt x="144" y="144"/>
                  </a:lnTo>
                  <a:lnTo>
                    <a:pt x="138" y="151"/>
                  </a:lnTo>
                  <a:lnTo>
                    <a:pt x="134" y="155"/>
                  </a:lnTo>
                  <a:lnTo>
                    <a:pt x="128" y="158"/>
                  </a:lnTo>
                  <a:lnTo>
                    <a:pt x="121" y="161"/>
                  </a:lnTo>
                  <a:lnTo>
                    <a:pt x="112" y="158"/>
                  </a:lnTo>
                  <a:lnTo>
                    <a:pt x="100" y="144"/>
                  </a:lnTo>
                  <a:lnTo>
                    <a:pt x="86" y="144"/>
                  </a:lnTo>
                  <a:lnTo>
                    <a:pt x="81" y="151"/>
                  </a:lnTo>
                  <a:lnTo>
                    <a:pt x="77" y="159"/>
                  </a:lnTo>
                  <a:lnTo>
                    <a:pt x="71" y="166"/>
                  </a:lnTo>
                  <a:lnTo>
                    <a:pt x="65" y="173"/>
                  </a:lnTo>
                  <a:lnTo>
                    <a:pt x="58" y="180"/>
                  </a:lnTo>
                  <a:lnTo>
                    <a:pt x="50" y="186"/>
                  </a:lnTo>
                  <a:lnTo>
                    <a:pt x="42" y="191"/>
                  </a:lnTo>
                  <a:lnTo>
                    <a:pt x="31" y="19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54" name="Straight Arrow Connector 53"/>
          <p:cNvCxnSpPr/>
          <p:nvPr/>
        </p:nvCxnSpPr>
        <p:spPr>
          <a:xfrm>
            <a:off x="3810000" y="804862"/>
            <a:ext cx="2819400" cy="1588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itle 58"/>
          <p:cNvSpPr txBox="1">
            <a:spLocks/>
          </p:cNvSpPr>
          <p:nvPr/>
        </p:nvSpPr>
        <p:spPr>
          <a:xfrm>
            <a:off x="1956955" y="2382658"/>
            <a:ext cx="6172200" cy="1513285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COLLABORATION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582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6358379"/>
      </p:ext>
    </p:extLst>
  </p:cSld>
  <p:clrMapOvr>
    <a:masterClrMapping/>
  </p:clrMapOvr>
  <p:transition advTm="964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30" objId="58"/>
        <p14:stopEvt time="96412" objId="58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59"/>
          <p:cNvSpPr txBox="1">
            <a:spLocks/>
          </p:cNvSpPr>
          <p:nvPr/>
        </p:nvSpPr>
        <p:spPr>
          <a:xfrm>
            <a:off x="2282032" y="1687115"/>
            <a:ext cx="5261767" cy="1360885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2" name="Picture 6" descr="j02920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91400" y="576262"/>
            <a:ext cx="838200" cy="79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3" name="Group 62"/>
          <p:cNvGrpSpPr>
            <a:grpSpLocks noChangeAspect="1"/>
          </p:cNvGrpSpPr>
          <p:nvPr/>
        </p:nvGrpSpPr>
        <p:grpSpPr bwMode="auto">
          <a:xfrm>
            <a:off x="1981200" y="500062"/>
            <a:ext cx="1219200" cy="833438"/>
            <a:chOff x="96" y="1680"/>
            <a:chExt cx="768" cy="525"/>
          </a:xfrm>
        </p:grpSpPr>
        <p:sp>
          <p:nvSpPr>
            <p:cNvPr id="64" name="AutoShape 3"/>
            <p:cNvSpPr>
              <a:spLocks noChangeAspect="1" noChangeArrowheads="1" noTextEdit="1"/>
            </p:cNvSpPr>
            <p:nvPr/>
          </p:nvSpPr>
          <p:spPr bwMode="auto">
            <a:xfrm>
              <a:off x="96" y="1680"/>
              <a:ext cx="768" cy="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5"/>
            <p:cNvSpPr>
              <a:spLocks/>
            </p:cNvSpPr>
            <p:nvPr/>
          </p:nvSpPr>
          <p:spPr bwMode="auto">
            <a:xfrm>
              <a:off x="102" y="1680"/>
              <a:ext cx="752" cy="525"/>
            </a:xfrm>
            <a:custGeom>
              <a:avLst/>
              <a:gdLst/>
              <a:ahLst/>
              <a:cxnLst>
                <a:cxn ang="0">
                  <a:pos x="836" y="849"/>
                </a:cxn>
                <a:cxn ang="0">
                  <a:pos x="994" y="812"/>
                </a:cxn>
                <a:cxn ang="0">
                  <a:pos x="1133" y="381"/>
                </a:cxn>
                <a:cxn ang="0">
                  <a:pos x="1261" y="177"/>
                </a:cxn>
                <a:cxn ang="0">
                  <a:pos x="1417" y="192"/>
                </a:cxn>
                <a:cxn ang="0">
                  <a:pos x="1648" y="234"/>
                </a:cxn>
                <a:cxn ang="0">
                  <a:pos x="1945" y="318"/>
                </a:cxn>
                <a:cxn ang="0">
                  <a:pos x="2159" y="410"/>
                </a:cxn>
                <a:cxn ang="0">
                  <a:pos x="2242" y="586"/>
                </a:cxn>
                <a:cxn ang="0">
                  <a:pos x="2238" y="843"/>
                </a:cxn>
                <a:cxn ang="0">
                  <a:pos x="2181" y="1022"/>
                </a:cxn>
                <a:cxn ang="0">
                  <a:pos x="2104" y="1086"/>
                </a:cxn>
                <a:cxn ang="0">
                  <a:pos x="1967" y="1180"/>
                </a:cxn>
                <a:cxn ang="0">
                  <a:pos x="1858" y="1330"/>
                </a:cxn>
                <a:cxn ang="0">
                  <a:pos x="1727" y="1356"/>
                </a:cxn>
                <a:cxn ang="0">
                  <a:pos x="1654" y="1424"/>
                </a:cxn>
                <a:cxn ang="0">
                  <a:pos x="1482" y="1546"/>
                </a:cxn>
                <a:cxn ang="0">
                  <a:pos x="1298" y="1547"/>
                </a:cxn>
                <a:cxn ang="0">
                  <a:pos x="1085" y="1502"/>
                </a:cxn>
                <a:cxn ang="0">
                  <a:pos x="905" y="1465"/>
                </a:cxn>
                <a:cxn ang="0">
                  <a:pos x="745" y="1428"/>
                </a:cxn>
                <a:cxn ang="0">
                  <a:pos x="672" y="1318"/>
                </a:cxn>
                <a:cxn ang="0">
                  <a:pos x="774" y="1215"/>
                </a:cxn>
                <a:cxn ang="0">
                  <a:pos x="689" y="1189"/>
                </a:cxn>
                <a:cxn ang="0">
                  <a:pos x="545" y="1243"/>
                </a:cxn>
                <a:cxn ang="0">
                  <a:pos x="352" y="1517"/>
                </a:cxn>
                <a:cxn ang="0">
                  <a:pos x="62" y="1476"/>
                </a:cxn>
                <a:cxn ang="0">
                  <a:pos x="66" y="1234"/>
                </a:cxn>
                <a:cxn ang="0">
                  <a:pos x="185" y="891"/>
                </a:cxn>
                <a:cxn ang="0">
                  <a:pos x="280" y="485"/>
                </a:cxn>
                <a:cxn ang="0">
                  <a:pos x="211" y="530"/>
                </a:cxn>
                <a:cxn ang="0">
                  <a:pos x="121" y="601"/>
                </a:cxn>
                <a:cxn ang="0">
                  <a:pos x="78" y="474"/>
                </a:cxn>
                <a:cxn ang="0">
                  <a:pos x="31" y="436"/>
                </a:cxn>
                <a:cxn ang="0">
                  <a:pos x="46" y="114"/>
                </a:cxn>
                <a:cxn ang="0">
                  <a:pos x="116" y="50"/>
                </a:cxn>
                <a:cxn ang="0">
                  <a:pos x="242" y="68"/>
                </a:cxn>
                <a:cxn ang="0">
                  <a:pos x="316" y="17"/>
                </a:cxn>
                <a:cxn ang="0">
                  <a:pos x="382" y="0"/>
                </a:cxn>
                <a:cxn ang="0">
                  <a:pos x="441" y="76"/>
                </a:cxn>
                <a:cxn ang="0">
                  <a:pos x="518" y="97"/>
                </a:cxn>
                <a:cxn ang="0">
                  <a:pos x="596" y="54"/>
                </a:cxn>
                <a:cxn ang="0">
                  <a:pos x="649" y="130"/>
                </a:cxn>
                <a:cxn ang="0">
                  <a:pos x="596" y="246"/>
                </a:cxn>
                <a:cxn ang="0">
                  <a:pos x="573" y="388"/>
                </a:cxn>
                <a:cxn ang="0">
                  <a:pos x="620" y="536"/>
                </a:cxn>
                <a:cxn ang="0">
                  <a:pos x="529" y="613"/>
                </a:cxn>
                <a:cxn ang="0">
                  <a:pos x="496" y="827"/>
                </a:cxn>
                <a:cxn ang="0">
                  <a:pos x="628" y="834"/>
                </a:cxn>
                <a:cxn ang="0">
                  <a:pos x="613" y="952"/>
                </a:cxn>
                <a:cxn ang="0">
                  <a:pos x="553" y="1010"/>
                </a:cxn>
                <a:cxn ang="0">
                  <a:pos x="741" y="1072"/>
                </a:cxn>
                <a:cxn ang="0">
                  <a:pos x="882" y="1086"/>
                </a:cxn>
                <a:cxn ang="0">
                  <a:pos x="1026" y="1033"/>
                </a:cxn>
                <a:cxn ang="0">
                  <a:pos x="978" y="1018"/>
                </a:cxn>
                <a:cxn ang="0">
                  <a:pos x="941" y="974"/>
                </a:cxn>
                <a:cxn ang="0">
                  <a:pos x="872" y="988"/>
                </a:cxn>
                <a:cxn ang="0">
                  <a:pos x="825" y="960"/>
                </a:cxn>
              </a:cxnLst>
              <a:rect l="0" t="0" r="r" b="b"/>
              <a:pathLst>
                <a:path w="2256" h="1575">
                  <a:moveTo>
                    <a:pt x="693" y="946"/>
                  </a:moveTo>
                  <a:lnTo>
                    <a:pt x="693" y="839"/>
                  </a:lnTo>
                  <a:lnTo>
                    <a:pt x="710" y="840"/>
                  </a:lnTo>
                  <a:lnTo>
                    <a:pt x="729" y="841"/>
                  </a:lnTo>
                  <a:lnTo>
                    <a:pt x="746" y="842"/>
                  </a:lnTo>
                  <a:lnTo>
                    <a:pt x="764" y="843"/>
                  </a:lnTo>
                  <a:lnTo>
                    <a:pt x="782" y="846"/>
                  </a:lnTo>
                  <a:lnTo>
                    <a:pt x="800" y="847"/>
                  </a:lnTo>
                  <a:lnTo>
                    <a:pt x="818" y="848"/>
                  </a:lnTo>
                  <a:lnTo>
                    <a:pt x="836" y="849"/>
                  </a:lnTo>
                  <a:lnTo>
                    <a:pt x="855" y="850"/>
                  </a:lnTo>
                  <a:lnTo>
                    <a:pt x="872" y="852"/>
                  </a:lnTo>
                  <a:lnTo>
                    <a:pt x="891" y="853"/>
                  </a:lnTo>
                  <a:lnTo>
                    <a:pt x="908" y="854"/>
                  </a:lnTo>
                  <a:lnTo>
                    <a:pt x="927" y="856"/>
                  </a:lnTo>
                  <a:lnTo>
                    <a:pt x="944" y="857"/>
                  </a:lnTo>
                  <a:lnTo>
                    <a:pt x="963" y="859"/>
                  </a:lnTo>
                  <a:lnTo>
                    <a:pt x="980" y="860"/>
                  </a:lnTo>
                  <a:lnTo>
                    <a:pt x="985" y="856"/>
                  </a:lnTo>
                  <a:lnTo>
                    <a:pt x="994" y="812"/>
                  </a:lnTo>
                  <a:lnTo>
                    <a:pt x="1005" y="768"/>
                  </a:lnTo>
                  <a:lnTo>
                    <a:pt x="1016" y="723"/>
                  </a:lnTo>
                  <a:lnTo>
                    <a:pt x="1028" y="679"/>
                  </a:lnTo>
                  <a:lnTo>
                    <a:pt x="1041" y="636"/>
                  </a:lnTo>
                  <a:lnTo>
                    <a:pt x="1054" y="592"/>
                  </a:lnTo>
                  <a:lnTo>
                    <a:pt x="1069" y="549"/>
                  </a:lnTo>
                  <a:lnTo>
                    <a:pt x="1084" y="506"/>
                  </a:lnTo>
                  <a:lnTo>
                    <a:pt x="1099" y="464"/>
                  </a:lnTo>
                  <a:lnTo>
                    <a:pt x="1115" y="422"/>
                  </a:lnTo>
                  <a:lnTo>
                    <a:pt x="1133" y="381"/>
                  </a:lnTo>
                  <a:lnTo>
                    <a:pt x="1150" y="340"/>
                  </a:lnTo>
                  <a:lnTo>
                    <a:pt x="1168" y="301"/>
                  </a:lnTo>
                  <a:lnTo>
                    <a:pt x="1187" y="262"/>
                  </a:lnTo>
                  <a:lnTo>
                    <a:pt x="1207" y="225"/>
                  </a:lnTo>
                  <a:lnTo>
                    <a:pt x="1227" y="188"/>
                  </a:lnTo>
                  <a:lnTo>
                    <a:pt x="1230" y="184"/>
                  </a:lnTo>
                  <a:lnTo>
                    <a:pt x="1235" y="183"/>
                  </a:lnTo>
                  <a:lnTo>
                    <a:pt x="1241" y="181"/>
                  </a:lnTo>
                  <a:lnTo>
                    <a:pt x="1246" y="176"/>
                  </a:lnTo>
                  <a:lnTo>
                    <a:pt x="1261" y="177"/>
                  </a:lnTo>
                  <a:lnTo>
                    <a:pt x="1277" y="177"/>
                  </a:lnTo>
                  <a:lnTo>
                    <a:pt x="1292" y="178"/>
                  </a:lnTo>
                  <a:lnTo>
                    <a:pt x="1307" y="179"/>
                  </a:lnTo>
                  <a:lnTo>
                    <a:pt x="1324" y="182"/>
                  </a:lnTo>
                  <a:lnTo>
                    <a:pt x="1339" y="183"/>
                  </a:lnTo>
                  <a:lnTo>
                    <a:pt x="1354" y="184"/>
                  </a:lnTo>
                  <a:lnTo>
                    <a:pt x="1370" y="186"/>
                  </a:lnTo>
                  <a:lnTo>
                    <a:pt x="1385" y="188"/>
                  </a:lnTo>
                  <a:lnTo>
                    <a:pt x="1401" y="190"/>
                  </a:lnTo>
                  <a:lnTo>
                    <a:pt x="1417" y="192"/>
                  </a:lnTo>
                  <a:lnTo>
                    <a:pt x="1433" y="195"/>
                  </a:lnTo>
                  <a:lnTo>
                    <a:pt x="1449" y="196"/>
                  </a:lnTo>
                  <a:lnTo>
                    <a:pt x="1464" y="198"/>
                  </a:lnTo>
                  <a:lnTo>
                    <a:pt x="1481" y="200"/>
                  </a:lnTo>
                  <a:lnTo>
                    <a:pt x="1497" y="203"/>
                  </a:lnTo>
                  <a:lnTo>
                    <a:pt x="1527" y="209"/>
                  </a:lnTo>
                  <a:lnTo>
                    <a:pt x="1557" y="216"/>
                  </a:lnTo>
                  <a:lnTo>
                    <a:pt x="1588" y="221"/>
                  </a:lnTo>
                  <a:lnTo>
                    <a:pt x="1618" y="228"/>
                  </a:lnTo>
                  <a:lnTo>
                    <a:pt x="1648" y="234"/>
                  </a:lnTo>
                  <a:lnTo>
                    <a:pt x="1678" y="241"/>
                  </a:lnTo>
                  <a:lnTo>
                    <a:pt x="1709" y="248"/>
                  </a:lnTo>
                  <a:lnTo>
                    <a:pt x="1739" y="255"/>
                  </a:lnTo>
                  <a:lnTo>
                    <a:pt x="1768" y="263"/>
                  </a:lnTo>
                  <a:lnTo>
                    <a:pt x="1798" y="271"/>
                  </a:lnTo>
                  <a:lnTo>
                    <a:pt x="1829" y="280"/>
                  </a:lnTo>
                  <a:lnTo>
                    <a:pt x="1858" y="289"/>
                  </a:lnTo>
                  <a:lnTo>
                    <a:pt x="1887" y="297"/>
                  </a:lnTo>
                  <a:lnTo>
                    <a:pt x="1916" y="308"/>
                  </a:lnTo>
                  <a:lnTo>
                    <a:pt x="1945" y="318"/>
                  </a:lnTo>
                  <a:lnTo>
                    <a:pt x="1973" y="329"/>
                  </a:lnTo>
                  <a:lnTo>
                    <a:pt x="1996" y="334"/>
                  </a:lnTo>
                  <a:lnTo>
                    <a:pt x="2019" y="341"/>
                  </a:lnTo>
                  <a:lnTo>
                    <a:pt x="2041" y="349"/>
                  </a:lnTo>
                  <a:lnTo>
                    <a:pt x="2064" y="358"/>
                  </a:lnTo>
                  <a:lnTo>
                    <a:pt x="2086" y="367"/>
                  </a:lnTo>
                  <a:lnTo>
                    <a:pt x="2108" y="376"/>
                  </a:lnTo>
                  <a:lnTo>
                    <a:pt x="2130" y="384"/>
                  </a:lnTo>
                  <a:lnTo>
                    <a:pt x="2151" y="394"/>
                  </a:lnTo>
                  <a:lnTo>
                    <a:pt x="2159" y="410"/>
                  </a:lnTo>
                  <a:lnTo>
                    <a:pt x="2167" y="426"/>
                  </a:lnTo>
                  <a:lnTo>
                    <a:pt x="2175" y="443"/>
                  </a:lnTo>
                  <a:lnTo>
                    <a:pt x="2183" y="458"/>
                  </a:lnTo>
                  <a:lnTo>
                    <a:pt x="2192" y="474"/>
                  </a:lnTo>
                  <a:lnTo>
                    <a:pt x="2200" y="490"/>
                  </a:lnTo>
                  <a:lnTo>
                    <a:pt x="2209" y="506"/>
                  </a:lnTo>
                  <a:lnTo>
                    <a:pt x="2217" y="522"/>
                  </a:lnTo>
                  <a:lnTo>
                    <a:pt x="2229" y="543"/>
                  </a:lnTo>
                  <a:lnTo>
                    <a:pt x="2236" y="565"/>
                  </a:lnTo>
                  <a:lnTo>
                    <a:pt x="2242" y="586"/>
                  </a:lnTo>
                  <a:lnTo>
                    <a:pt x="2244" y="608"/>
                  </a:lnTo>
                  <a:lnTo>
                    <a:pt x="2244" y="630"/>
                  </a:lnTo>
                  <a:lnTo>
                    <a:pt x="2242" y="654"/>
                  </a:lnTo>
                  <a:lnTo>
                    <a:pt x="2238" y="677"/>
                  </a:lnTo>
                  <a:lnTo>
                    <a:pt x="2235" y="700"/>
                  </a:lnTo>
                  <a:lnTo>
                    <a:pt x="2250" y="726"/>
                  </a:lnTo>
                  <a:lnTo>
                    <a:pt x="2256" y="754"/>
                  </a:lnTo>
                  <a:lnTo>
                    <a:pt x="2254" y="783"/>
                  </a:lnTo>
                  <a:lnTo>
                    <a:pt x="2247" y="813"/>
                  </a:lnTo>
                  <a:lnTo>
                    <a:pt x="2238" y="843"/>
                  </a:lnTo>
                  <a:lnTo>
                    <a:pt x="2229" y="874"/>
                  </a:lnTo>
                  <a:lnTo>
                    <a:pt x="2218" y="904"/>
                  </a:lnTo>
                  <a:lnTo>
                    <a:pt x="2211" y="932"/>
                  </a:lnTo>
                  <a:lnTo>
                    <a:pt x="2207" y="945"/>
                  </a:lnTo>
                  <a:lnTo>
                    <a:pt x="2202" y="958"/>
                  </a:lnTo>
                  <a:lnTo>
                    <a:pt x="2199" y="970"/>
                  </a:lnTo>
                  <a:lnTo>
                    <a:pt x="2195" y="984"/>
                  </a:lnTo>
                  <a:lnTo>
                    <a:pt x="2190" y="997"/>
                  </a:lnTo>
                  <a:lnTo>
                    <a:pt x="2186" y="1010"/>
                  </a:lnTo>
                  <a:lnTo>
                    <a:pt x="2181" y="1022"/>
                  </a:lnTo>
                  <a:lnTo>
                    <a:pt x="2174" y="1033"/>
                  </a:lnTo>
                  <a:lnTo>
                    <a:pt x="2167" y="1038"/>
                  </a:lnTo>
                  <a:lnTo>
                    <a:pt x="2159" y="1043"/>
                  </a:lnTo>
                  <a:lnTo>
                    <a:pt x="2152" y="1047"/>
                  </a:lnTo>
                  <a:lnTo>
                    <a:pt x="2143" y="1051"/>
                  </a:lnTo>
                  <a:lnTo>
                    <a:pt x="2135" y="1054"/>
                  </a:lnTo>
                  <a:lnTo>
                    <a:pt x="2126" y="1059"/>
                  </a:lnTo>
                  <a:lnTo>
                    <a:pt x="2118" y="1062"/>
                  </a:lnTo>
                  <a:lnTo>
                    <a:pt x="2111" y="1067"/>
                  </a:lnTo>
                  <a:lnTo>
                    <a:pt x="2104" y="1086"/>
                  </a:lnTo>
                  <a:lnTo>
                    <a:pt x="2098" y="1106"/>
                  </a:lnTo>
                  <a:lnTo>
                    <a:pt x="2092" y="1125"/>
                  </a:lnTo>
                  <a:lnTo>
                    <a:pt x="2082" y="1144"/>
                  </a:lnTo>
                  <a:lnTo>
                    <a:pt x="2069" y="1152"/>
                  </a:lnTo>
                  <a:lnTo>
                    <a:pt x="2054" y="1159"/>
                  </a:lnTo>
                  <a:lnTo>
                    <a:pt x="2038" y="1164"/>
                  </a:lnTo>
                  <a:lnTo>
                    <a:pt x="2021" y="1168"/>
                  </a:lnTo>
                  <a:lnTo>
                    <a:pt x="2003" y="1172"/>
                  </a:lnTo>
                  <a:lnTo>
                    <a:pt x="1984" y="1175"/>
                  </a:lnTo>
                  <a:lnTo>
                    <a:pt x="1967" y="1180"/>
                  </a:lnTo>
                  <a:lnTo>
                    <a:pt x="1951" y="1185"/>
                  </a:lnTo>
                  <a:lnTo>
                    <a:pt x="1944" y="1196"/>
                  </a:lnTo>
                  <a:lnTo>
                    <a:pt x="1941" y="1221"/>
                  </a:lnTo>
                  <a:lnTo>
                    <a:pt x="1938" y="1245"/>
                  </a:lnTo>
                  <a:lnTo>
                    <a:pt x="1932" y="1271"/>
                  </a:lnTo>
                  <a:lnTo>
                    <a:pt x="1929" y="1297"/>
                  </a:lnTo>
                  <a:lnTo>
                    <a:pt x="1911" y="1306"/>
                  </a:lnTo>
                  <a:lnTo>
                    <a:pt x="1894" y="1314"/>
                  </a:lnTo>
                  <a:lnTo>
                    <a:pt x="1876" y="1322"/>
                  </a:lnTo>
                  <a:lnTo>
                    <a:pt x="1858" y="1330"/>
                  </a:lnTo>
                  <a:lnTo>
                    <a:pt x="1839" y="1339"/>
                  </a:lnTo>
                  <a:lnTo>
                    <a:pt x="1820" y="1347"/>
                  </a:lnTo>
                  <a:lnTo>
                    <a:pt x="1803" y="1355"/>
                  </a:lnTo>
                  <a:lnTo>
                    <a:pt x="1784" y="1364"/>
                  </a:lnTo>
                  <a:lnTo>
                    <a:pt x="1776" y="1363"/>
                  </a:lnTo>
                  <a:lnTo>
                    <a:pt x="1767" y="1362"/>
                  </a:lnTo>
                  <a:lnTo>
                    <a:pt x="1758" y="1361"/>
                  </a:lnTo>
                  <a:lnTo>
                    <a:pt x="1747" y="1359"/>
                  </a:lnTo>
                  <a:lnTo>
                    <a:pt x="1738" y="1357"/>
                  </a:lnTo>
                  <a:lnTo>
                    <a:pt x="1727" y="1356"/>
                  </a:lnTo>
                  <a:lnTo>
                    <a:pt x="1718" y="1355"/>
                  </a:lnTo>
                  <a:lnTo>
                    <a:pt x="1709" y="1354"/>
                  </a:lnTo>
                  <a:lnTo>
                    <a:pt x="1704" y="1357"/>
                  </a:lnTo>
                  <a:lnTo>
                    <a:pt x="1703" y="1363"/>
                  </a:lnTo>
                  <a:lnTo>
                    <a:pt x="1703" y="1370"/>
                  </a:lnTo>
                  <a:lnTo>
                    <a:pt x="1703" y="1378"/>
                  </a:lnTo>
                  <a:lnTo>
                    <a:pt x="1702" y="1385"/>
                  </a:lnTo>
                  <a:lnTo>
                    <a:pt x="1685" y="1398"/>
                  </a:lnTo>
                  <a:lnTo>
                    <a:pt x="1670" y="1411"/>
                  </a:lnTo>
                  <a:lnTo>
                    <a:pt x="1654" y="1424"/>
                  </a:lnTo>
                  <a:lnTo>
                    <a:pt x="1638" y="1436"/>
                  </a:lnTo>
                  <a:lnTo>
                    <a:pt x="1621" y="1449"/>
                  </a:lnTo>
                  <a:lnTo>
                    <a:pt x="1605" y="1462"/>
                  </a:lnTo>
                  <a:lnTo>
                    <a:pt x="1588" y="1475"/>
                  </a:lnTo>
                  <a:lnTo>
                    <a:pt x="1571" y="1486"/>
                  </a:lnTo>
                  <a:lnTo>
                    <a:pt x="1554" y="1499"/>
                  </a:lnTo>
                  <a:lnTo>
                    <a:pt x="1536" y="1511"/>
                  </a:lnTo>
                  <a:lnTo>
                    <a:pt x="1518" y="1524"/>
                  </a:lnTo>
                  <a:lnTo>
                    <a:pt x="1500" y="1534"/>
                  </a:lnTo>
                  <a:lnTo>
                    <a:pt x="1482" y="1546"/>
                  </a:lnTo>
                  <a:lnTo>
                    <a:pt x="1463" y="1556"/>
                  </a:lnTo>
                  <a:lnTo>
                    <a:pt x="1445" y="1566"/>
                  </a:lnTo>
                  <a:lnTo>
                    <a:pt x="1426" y="1575"/>
                  </a:lnTo>
                  <a:lnTo>
                    <a:pt x="1417" y="1575"/>
                  </a:lnTo>
                  <a:lnTo>
                    <a:pt x="1404" y="1567"/>
                  </a:lnTo>
                  <a:lnTo>
                    <a:pt x="1383" y="1563"/>
                  </a:lnTo>
                  <a:lnTo>
                    <a:pt x="1361" y="1560"/>
                  </a:lnTo>
                  <a:lnTo>
                    <a:pt x="1340" y="1555"/>
                  </a:lnTo>
                  <a:lnTo>
                    <a:pt x="1319" y="1552"/>
                  </a:lnTo>
                  <a:lnTo>
                    <a:pt x="1298" y="1547"/>
                  </a:lnTo>
                  <a:lnTo>
                    <a:pt x="1277" y="1542"/>
                  </a:lnTo>
                  <a:lnTo>
                    <a:pt x="1255" y="1538"/>
                  </a:lnTo>
                  <a:lnTo>
                    <a:pt x="1234" y="1533"/>
                  </a:lnTo>
                  <a:lnTo>
                    <a:pt x="1213" y="1528"/>
                  </a:lnTo>
                  <a:lnTo>
                    <a:pt x="1192" y="1524"/>
                  </a:lnTo>
                  <a:lnTo>
                    <a:pt x="1171" y="1519"/>
                  </a:lnTo>
                  <a:lnTo>
                    <a:pt x="1149" y="1514"/>
                  </a:lnTo>
                  <a:lnTo>
                    <a:pt x="1128" y="1510"/>
                  </a:lnTo>
                  <a:lnTo>
                    <a:pt x="1106" y="1506"/>
                  </a:lnTo>
                  <a:lnTo>
                    <a:pt x="1085" y="1502"/>
                  </a:lnTo>
                  <a:lnTo>
                    <a:pt x="1063" y="1498"/>
                  </a:lnTo>
                  <a:lnTo>
                    <a:pt x="1044" y="1493"/>
                  </a:lnTo>
                  <a:lnTo>
                    <a:pt x="1027" y="1489"/>
                  </a:lnTo>
                  <a:lnTo>
                    <a:pt x="1009" y="1485"/>
                  </a:lnTo>
                  <a:lnTo>
                    <a:pt x="992" y="1482"/>
                  </a:lnTo>
                  <a:lnTo>
                    <a:pt x="973" y="1478"/>
                  </a:lnTo>
                  <a:lnTo>
                    <a:pt x="956" y="1475"/>
                  </a:lnTo>
                  <a:lnTo>
                    <a:pt x="938" y="1472"/>
                  </a:lnTo>
                  <a:lnTo>
                    <a:pt x="920" y="1470"/>
                  </a:lnTo>
                  <a:lnTo>
                    <a:pt x="905" y="1465"/>
                  </a:lnTo>
                  <a:lnTo>
                    <a:pt x="888" y="1462"/>
                  </a:lnTo>
                  <a:lnTo>
                    <a:pt x="873" y="1457"/>
                  </a:lnTo>
                  <a:lnTo>
                    <a:pt x="857" y="1454"/>
                  </a:lnTo>
                  <a:lnTo>
                    <a:pt x="841" y="1450"/>
                  </a:lnTo>
                  <a:lnTo>
                    <a:pt x="825" y="1447"/>
                  </a:lnTo>
                  <a:lnTo>
                    <a:pt x="809" y="1443"/>
                  </a:lnTo>
                  <a:lnTo>
                    <a:pt x="793" y="1440"/>
                  </a:lnTo>
                  <a:lnTo>
                    <a:pt x="778" y="1435"/>
                  </a:lnTo>
                  <a:lnTo>
                    <a:pt x="761" y="1432"/>
                  </a:lnTo>
                  <a:lnTo>
                    <a:pt x="745" y="1428"/>
                  </a:lnTo>
                  <a:lnTo>
                    <a:pt x="729" y="1424"/>
                  </a:lnTo>
                  <a:lnTo>
                    <a:pt x="714" y="1420"/>
                  </a:lnTo>
                  <a:lnTo>
                    <a:pt x="697" y="1415"/>
                  </a:lnTo>
                  <a:lnTo>
                    <a:pt x="682" y="1411"/>
                  </a:lnTo>
                  <a:lnTo>
                    <a:pt x="666" y="1406"/>
                  </a:lnTo>
                  <a:lnTo>
                    <a:pt x="661" y="1390"/>
                  </a:lnTo>
                  <a:lnTo>
                    <a:pt x="661" y="1372"/>
                  </a:lnTo>
                  <a:lnTo>
                    <a:pt x="663" y="1355"/>
                  </a:lnTo>
                  <a:lnTo>
                    <a:pt x="667" y="1336"/>
                  </a:lnTo>
                  <a:lnTo>
                    <a:pt x="672" y="1318"/>
                  </a:lnTo>
                  <a:lnTo>
                    <a:pt x="678" y="1299"/>
                  </a:lnTo>
                  <a:lnTo>
                    <a:pt x="682" y="1281"/>
                  </a:lnTo>
                  <a:lnTo>
                    <a:pt x="687" y="1263"/>
                  </a:lnTo>
                  <a:lnTo>
                    <a:pt x="694" y="1256"/>
                  </a:lnTo>
                  <a:lnTo>
                    <a:pt x="708" y="1250"/>
                  </a:lnTo>
                  <a:lnTo>
                    <a:pt x="721" y="1243"/>
                  </a:lnTo>
                  <a:lnTo>
                    <a:pt x="734" y="1236"/>
                  </a:lnTo>
                  <a:lnTo>
                    <a:pt x="748" y="1229"/>
                  </a:lnTo>
                  <a:lnTo>
                    <a:pt x="760" y="1222"/>
                  </a:lnTo>
                  <a:lnTo>
                    <a:pt x="774" y="1215"/>
                  </a:lnTo>
                  <a:lnTo>
                    <a:pt x="788" y="1208"/>
                  </a:lnTo>
                  <a:lnTo>
                    <a:pt x="803" y="1201"/>
                  </a:lnTo>
                  <a:lnTo>
                    <a:pt x="799" y="1194"/>
                  </a:lnTo>
                  <a:lnTo>
                    <a:pt x="784" y="1194"/>
                  </a:lnTo>
                  <a:lnTo>
                    <a:pt x="767" y="1193"/>
                  </a:lnTo>
                  <a:lnTo>
                    <a:pt x="752" y="1193"/>
                  </a:lnTo>
                  <a:lnTo>
                    <a:pt x="736" y="1192"/>
                  </a:lnTo>
                  <a:lnTo>
                    <a:pt x="721" y="1192"/>
                  </a:lnTo>
                  <a:lnTo>
                    <a:pt x="704" y="1191"/>
                  </a:lnTo>
                  <a:lnTo>
                    <a:pt x="689" y="1189"/>
                  </a:lnTo>
                  <a:lnTo>
                    <a:pt x="673" y="1188"/>
                  </a:lnTo>
                  <a:lnTo>
                    <a:pt x="658" y="1187"/>
                  </a:lnTo>
                  <a:lnTo>
                    <a:pt x="642" y="1185"/>
                  </a:lnTo>
                  <a:lnTo>
                    <a:pt x="625" y="1184"/>
                  </a:lnTo>
                  <a:lnTo>
                    <a:pt x="610" y="1180"/>
                  </a:lnTo>
                  <a:lnTo>
                    <a:pt x="594" y="1178"/>
                  </a:lnTo>
                  <a:lnTo>
                    <a:pt x="578" y="1174"/>
                  </a:lnTo>
                  <a:lnTo>
                    <a:pt x="561" y="1170"/>
                  </a:lnTo>
                  <a:lnTo>
                    <a:pt x="545" y="1165"/>
                  </a:lnTo>
                  <a:lnTo>
                    <a:pt x="545" y="1243"/>
                  </a:lnTo>
                  <a:lnTo>
                    <a:pt x="546" y="1325"/>
                  </a:lnTo>
                  <a:lnTo>
                    <a:pt x="545" y="1407"/>
                  </a:lnTo>
                  <a:lnTo>
                    <a:pt x="538" y="1489"/>
                  </a:lnTo>
                  <a:lnTo>
                    <a:pt x="528" y="1498"/>
                  </a:lnTo>
                  <a:lnTo>
                    <a:pt x="498" y="1502"/>
                  </a:lnTo>
                  <a:lnTo>
                    <a:pt x="469" y="1505"/>
                  </a:lnTo>
                  <a:lnTo>
                    <a:pt x="440" y="1509"/>
                  </a:lnTo>
                  <a:lnTo>
                    <a:pt x="411" y="1512"/>
                  </a:lnTo>
                  <a:lnTo>
                    <a:pt x="382" y="1514"/>
                  </a:lnTo>
                  <a:lnTo>
                    <a:pt x="352" y="1517"/>
                  </a:lnTo>
                  <a:lnTo>
                    <a:pt x="323" y="1518"/>
                  </a:lnTo>
                  <a:lnTo>
                    <a:pt x="294" y="1518"/>
                  </a:lnTo>
                  <a:lnTo>
                    <a:pt x="263" y="1518"/>
                  </a:lnTo>
                  <a:lnTo>
                    <a:pt x="234" y="1516"/>
                  </a:lnTo>
                  <a:lnTo>
                    <a:pt x="205" y="1513"/>
                  </a:lnTo>
                  <a:lnTo>
                    <a:pt x="176" y="1509"/>
                  </a:lnTo>
                  <a:lnTo>
                    <a:pt x="147" y="1504"/>
                  </a:lnTo>
                  <a:lnTo>
                    <a:pt x="118" y="1496"/>
                  </a:lnTo>
                  <a:lnTo>
                    <a:pt x="90" y="1486"/>
                  </a:lnTo>
                  <a:lnTo>
                    <a:pt x="62" y="1476"/>
                  </a:lnTo>
                  <a:lnTo>
                    <a:pt x="55" y="1469"/>
                  </a:lnTo>
                  <a:lnTo>
                    <a:pt x="46" y="1462"/>
                  </a:lnTo>
                  <a:lnTo>
                    <a:pt x="35" y="1455"/>
                  </a:lnTo>
                  <a:lnTo>
                    <a:pt x="28" y="1445"/>
                  </a:lnTo>
                  <a:lnTo>
                    <a:pt x="32" y="1412"/>
                  </a:lnTo>
                  <a:lnTo>
                    <a:pt x="38" y="1379"/>
                  </a:lnTo>
                  <a:lnTo>
                    <a:pt x="42" y="1347"/>
                  </a:lnTo>
                  <a:lnTo>
                    <a:pt x="49" y="1315"/>
                  </a:lnTo>
                  <a:lnTo>
                    <a:pt x="57" y="1274"/>
                  </a:lnTo>
                  <a:lnTo>
                    <a:pt x="66" y="1234"/>
                  </a:lnTo>
                  <a:lnTo>
                    <a:pt x="74" y="1194"/>
                  </a:lnTo>
                  <a:lnTo>
                    <a:pt x="82" y="1157"/>
                  </a:lnTo>
                  <a:lnTo>
                    <a:pt x="90" y="1120"/>
                  </a:lnTo>
                  <a:lnTo>
                    <a:pt x="102" y="1083"/>
                  </a:lnTo>
                  <a:lnTo>
                    <a:pt x="113" y="1048"/>
                  </a:lnTo>
                  <a:lnTo>
                    <a:pt x="128" y="1016"/>
                  </a:lnTo>
                  <a:lnTo>
                    <a:pt x="131" y="1003"/>
                  </a:lnTo>
                  <a:lnTo>
                    <a:pt x="148" y="965"/>
                  </a:lnTo>
                  <a:lnTo>
                    <a:pt x="167" y="927"/>
                  </a:lnTo>
                  <a:lnTo>
                    <a:pt x="185" y="891"/>
                  </a:lnTo>
                  <a:lnTo>
                    <a:pt x="204" y="854"/>
                  </a:lnTo>
                  <a:lnTo>
                    <a:pt x="225" y="819"/>
                  </a:lnTo>
                  <a:lnTo>
                    <a:pt x="246" y="784"/>
                  </a:lnTo>
                  <a:lnTo>
                    <a:pt x="268" y="750"/>
                  </a:lnTo>
                  <a:lnTo>
                    <a:pt x="291" y="716"/>
                  </a:lnTo>
                  <a:lnTo>
                    <a:pt x="291" y="659"/>
                  </a:lnTo>
                  <a:lnTo>
                    <a:pt x="290" y="600"/>
                  </a:lnTo>
                  <a:lnTo>
                    <a:pt x="288" y="542"/>
                  </a:lnTo>
                  <a:lnTo>
                    <a:pt x="286" y="485"/>
                  </a:lnTo>
                  <a:lnTo>
                    <a:pt x="280" y="485"/>
                  </a:lnTo>
                  <a:lnTo>
                    <a:pt x="275" y="486"/>
                  </a:lnTo>
                  <a:lnTo>
                    <a:pt x="272" y="488"/>
                  </a:lnTo>
                  <a:lnTo>
                    <a:pt x="267" y="490"/>
                  </a:lnTo>
                  <a:lnTo>
                    <a:pt x="263" y="493"/>
                  </a:lnTo>
                  <a:lnTo>
                    <a:pt x="259" y="495"/>
                  </a:lnTo>
                  <a:lnTo>
                    <a:pt x="253" y="497"/>
                  </a:lnTo>
                  <a:lnTo>
                    <a:pt x="247" y="499"/>
                  </a:lnTo>
                  <a:lnTo>
                    <a:pt x="227" y="499"/>
                  </a:lnTo>
                  <a:lnTo>
                    <a:pt x="219" y="514"/>
                  </a:lnTo>
                  <a:lnTo>
                    <a:pt x="211" y="530"/>
                  </a:lnTo>
                  <a:lnTo>
                    <a:pt x="203" y="545"/>
                  </a:lnTo>
                  <a:lnTo>
                    <a:pt x="194" y="560"/>
                  </a:lnTo>
                  <a:lnTo>
                    <a:pt x="182" y="574"/>
                  </a:lnTo>
                  <a:lnTo>
                    <a:pt x="169" y="587"/>
                  </a:lnTo>
                  <a:lnTo>
                    <a:pt x="155" y="596"/>
                  </a:lnTo>
                  <a:lnTo>
                    <a:pt x="138" y="605"/>
                  </a:lnTo>
                  <a:lnTo>
                    <a:pt x="133" y="605"/>
                  </a:lnTo>
                  <a:lnTo>
                    <a:pt x="130" y="603"/>
                  </a:lnTo>
                  <a:lnTo>
                    <a:pt x="126" y="603"/>
                  </a:lnTo>
                  <a:lnTo>
                    <a:pt x="121" y="601"/>
                  </a:lnTo>
                  <a:lnTo>
                    <a:pt x="118" y="600"/>
                  </a:lnTo>
                  <a:lnTo>
                    <a:pt x="113" y="599"/>
                  </a:lnTo>
                  <a:lnTo>
                    <a:pt x="109" y="596"/>
                  </a:lnTo>
                  <a:lnTo>
                    <a:pt x="103" y="595"/>
                  </a:lnTo>
                  <a:lnTo>
                    <a:pt x="90" y="579"/>
                  </a:lnTo>
                  <a:lnTo>
                    <a:pt x="82" y="560"/>
                  </a:lnTo>
                  <a:lnTo>
                    <a:pt x="77" y="539"/>
                  </a:lnTo>
                  <a:lnTo>
                    <a:pt x="76" y="518"/>
                  </a:lnTo>
                  <a:lnTo>
                    <a:pt x="77" y="496"/>
                  </a:lnTo>
                  <a:lnTo>
                    <a:pt x="78" y="474"/>
                  </a:lnTo>
                  <a:lnTo>
                    <a:pt x="80" y="453"/>
                  </a:lnTo>
                  <a:lnTo>
                    <a:pt x="80" y="433"/>
                  </a:lnTo>
                  <a:lnTo>
                    <a:pt x="74" y="435"/>
                  </a:lnTo>
                  <a:lnTo>
                    <a:pt x="67" y="437"/>
                  </a:lnTo>
                  <a:lnTo>
                    <a:pt x="61" y="438"/>
                  </a:lnTo>
                  <a:lnTo>
                    <a:pt x="55" y="438"/>
                  </a:lnTo>
                  <a:lnTo>
                    <a:pt x="49" y="439"/>
                  </a:lnTo>
                  <a:lnTo>
                    <a:pt x="44" y="438"/>
                  </a:lnTo>
                  <a:lnTo>
                    <a:pt x="38" y="438"/>
                  </a:lnTo>
                  <a:lnTo>
                    <a:pt x="31" y="436"/>
                  </a:lnTo>
                  <a:lnTo>
                    <a:pt x="20" y="422"/>
                  </a:lnTo>
                  <a:lnTo>
                    <a:pt x="9" y="384"/>
                  </a:lnTo>
                  <a:lnTo>
                    <a:pt x="3" y="346"/>
                  </a:lnTo>
                  <a:lnTo>
                    <a:pt x="0" y="308"/>
                  </a:lnTo>
                  <a:lnTo>
                    <a:pt x="2" y="269"/>
                  </a:lnTo>
                  <a:lnTo>
                    <a:pt x="7" y="231"/>
                  </a:lnTo>
                  <a:lnTo>
                    <a:pt x="17" y="192"/>
                  </a:lnTo>
                  <a:lnTo>
                    <a:pt x="28" y="155"/>
                  </a:lnTo>
                  <a:lnTo>
                    <a:pt x="42" y="120"/>
                  </a:lnTo>
                  <a:lnTo>
                    <a:pt x="46" y="114"/>
                  </a:lnTo>
                  <a:lnTo>
                    <a:pt x="50" y="108"/>
                  </a:lnTo>
                  <a:lnTo>
                    <a:pt x="54" y="103"/>
                  </a:lnTo>
                  <a:lnTo>
                    <a:pt x="57" y="93"/>
                  </a:lnTo>
                  <a:lnTo>
                    <a:pt x="66" y="86"/>
                  </a:lnTo>
                  <a:lnTo>
                    <a:pt x="74" y="79"/>
                  </a:lnTo>
                  <a:lnTo>
                    <a:pt x="82" y="72"/>
                  </a:lnTo>
                  <a:lnTo>
                    <a:pt x="89" y="66"/>
                  </a:lnTo>
                  <a:lnTo>
                    <a:pt x="97" y="61"/>
                  </a:lnTo>
                  <a:lnTo>
                    <a:pt x="106" y="55"/>
                  </a:lnTo>
                  <a:lnTo>
                    <a:pt x="116" y="50"/>
                  </a:lnTo>
                  <a:lnTo>
                    <a:pt x="126" y="45"/>
                  </a:lnTo>
                  <a:lnTo>
                    <a:pt x="139" y="44"/>
                  </a:lnTo>
                  <a:lnTo>
                    <a:pt x="153" y="43"/>
                  </a:lnTo>
                  <a:lnTo>
                    <a:pt x="167" y="43"/>
                  </a:lnTo>
                  <a:lnTo>
                    <a:pt x="181" y="44"/>
                  </a:lnTo>
                  <a:lnTo>
                    <a:pt x="195" y="47"/>
                  </a:lnTo>
                  <a:lnTo>
                    <a:pt x="209" y="50"/>
                  </a:lnTo>
                  <a:lnTo>
                    <a:pt x="223" y="56"/>
                  </a:lnTo>
                  <a:lnTo>
                    <a:pt x="236" y="62"/>
                  </a:lnTo>
                  <a:lnTo>
                    <a:pt x="242" y="68"/>
                  </a:lnTo>
                  <a:lnTo>
                    <a:pt x="246" y="75"/>
                  </a:lnTo>
                  <a:lnTo>
                    <a:pt x="251" y="82"/>
                  </a:lnTo>
                  <a:lnTo>
                    <a:pt x="259" y="86"/>
                  </a:lnTo>
                  <a:lnTo>
                    <a:pt x="265" y="84"/>
                  </a:lnTo>
                  <a:lnTo>
                    <a:pt x="272" y="73"/>
                  </a:lnTo>
                  <a:lnTo>
                    <a:pt x="280" y="62"/>
                  </a:lnTo>
                  <a:lnTo>
                    <a:pt x="288" y="50"/>
                  </a:lnTo>
                  <a:lnTo>
                    <a:pt x="296" y="38"/>
                  </a:lnTo>
                  <a:lnTo>
                    <a:pt x="305" y="27"/>
                  </a:lnTo>
                  <a:lnTo>
                    <a:pt x="316" y="17"/>
                  </a:lnTo>
                  <a:lnTo>
                    <a:pt x="327" y="9"/>
                  </a:lnTo>
                  <a:lnTo>
                    <a:pt x="340" y="2"/>
                  </a:lnTo>
                  <a:lnTo>
                    <a:pt x="345" y="2"/>
                  </a:lnTo>
                  <a:lnTo>
                    <a:pt x="351" y="2"/>
                  </a:lnTo>
                  <a:lnTo>
                    <a:pt x="355" y="1"/>
                  </a:lnTo>
                  <a:lnTo>
                    <a:pt x="360" y="1"/>
                  </a:lnTo>
                  <a:lnTo>
                    <a:pt x="366" y="1"/>
                  </a:lnTo>
                  <a:lnTo>
                    <a:pt x="370" y="0"/>
                  </a:lnTo>
                  <a:lnTo>
                    <a:pt x="376" y="0"/>
                  </a:lnTo>
                  <a:lnTo>
                    <a:pt x="382" y="0"/>
                  </a:lnTo>
                  <a:lnTo>
                    <a:pt x="391" y="5"/>
                  </a:lnTo>
                  <a:lnTo>
                    <a:pt x="400" y="10"/>
                  </a:lnTo>
                  <a:lnTo>
                    <a:pt x="408" y="17"/>
                  </a:lnTo>
                  <a:lnTo>
                    <a:pt x="415" y="26"/>
                  </a:lnTo>
                  <a:lnTo>
                    <a:pt x="421" y="34"/>
                  </a:lnTo>
                  <a:lnTo>
                    <a:pt x="426" y="42"/>
                  </a:lnTo>
                  <a:lnTo>
                    <a:pt x="432" y="50"/>
                  </a:lnTo>
                  <a:lnTo>
                    <a:pt x="438" y="59"/>
                  </a:lnTo>
                  <a:lnTo>
                    <a:pt x="439" y="66"/>
                  </a:lnTo>
                  <a:lnTo>
                    <a:pt x="441" y="76"/>
                  </a:lnTo>
                  <a:lnTo>
                    <a:pt x="443" y="84"/>
                  </a:lnTo>
                  <a:lnTo>
                    <a:pt x="443" y="93"/>
                  </a:lnTo>
                  <a:lnTo>
                    <a:pt x="452" y="93"/>
                  </a:lnTo>
                  <a:lnTo>
                    <a:pt x="461" y="93"/>
                  </a:lnTo>
                  <a:lnTo>
                    <a:pt x="469" y="93"/>
                  </a:lnTo>
                  <a:lnTo>
                    <a:pt x="479" y="93"/>
                  </a:lnTo>
                  <a:lnTo>
                    <a:pt x="488" y="94"/>
                  </a:lnTo>
                  <a:lnTo>
                    <a:pt x="498" y="94"/>
                  </a:lnTo>
                  <a:lnTo>
                    <a:pt x="508" y="96"/>
                  </a:lnTo>
                  <a:lnTo>
                    <a:pt x="518" y="97"/>
                  </a:lnTo>
                  <a:lnTo>
                    <a:pt x="525" y="93"/>
                  </a:lnTo>
                  <a:lnTo>
                    <a:pt x="532" y="87"/>
                  </a:lnTo>
                  <a:lnTo>
                    <a:pt x="538" y="80"/>
                  </a:lnTo>
                  <a:lnTo>
                    <a:pt x="545" y="72"/>
                  </a:lnTo>
                  <a:lnTo>
                    <a:pt x="554" y="63"/>
                  </a:lnTo>
                  <a:lnTo>
                    <a:pt x="558" y="61"/>
                  </a:lnTo>
                  <a:lnTo>
                    <a:pt x="562" y="59"/>
                  </a:lnTo>
                  <a:lnTo>
                    <a:pt x="568" y="57"/>
                  </a:lnTo>
                  <a:lnTo>
                    <a:pt x="574" y="54"/>
                  </a:lnTo>
                  <a:lnTo>
                    <a:pt x="596" y="54"/>
                  </a:lnTo>
                  <a:lnTo>
                    <a:pt x="607" y="56"/>
                  </a:lnTo>
                  <a:lnTo>
                    <a:pt x="615" y="62"/>
                  </a:lnTo>
                  <a:lnTo>
                    <a:pt x="622" y="69"/>
                  </a:lnTo>
                  <a:lnTo>
                    <a:pt x="630" y="75"/>
                  </a:lnTo>
                  <a:lnTo>
                    <a:pt x="636" y="82"/>
                  </a:lnTo>
                  <a:lnTo>
                    <a:pt x="639" y="86"/>
                  </a:lnTo>
                  <a:lnTo>
                    <a:pt x="643" y="93"/>
                  </a:lnTo>
                  <a:lnTo>
                    <a:pt x="645" y="101"/>
                  </a:lnTo>
                  <a:lnTo>
                    <a:pt x="649" y="110"/>
                  </a:lnTo>
                  <a:lnTo>
                    <a:pt x="649" y="130"/>
                  </a:lnTo>
                  <a:lnTo>
                    <a:pt x="649" y="151"/>
                  </a:lnTo>
                  <a:lnTo>
                    <a:pt x="646" y="170"/>
                  </a:lnTo>
                  <a:lnTo>
                    <a:pt x="644" y="189"/>
                  </a:lnTo>
                  <a:lnTo>
                    <a:pt x="639" y="205"/>
                  </a:lnTo>
                  <a:lnTo>
                    <a:pt x="633" y="220"/>
                  </a:lnTo>
                  <a:lnTo>
                    <a:pt x="624" y="233"/>
                  </a:lnTo>
                  <a:lnTo>
                    <a:pt x="611" y="245"/>
                  </a:lnTo>
                  <a:lnTo>
                    <a:pt x="607" y="245"/>
                  </a:lnTo>
                  <a:lnTo>
                    <a:pt x="602" y="246"/>
                  </a:lnTo>
                  <a:lnTo>
                    <a:pt x="596" y="246"/>
                  </a:lnTo>
                  <a:lnTo>
                    <a:pt x="592" y="246"/>
                  </a:lnTo>
                  <a:lnTo>
                    <a:pt x="586" y="246"/>
                  </a:lnTo>
                  <a:lnTo>
                    <a:pt x="580" y="245"/>
                  </a:lnTo>
                  <a:lnTo>
                    <a:pt x="575" y="242"/>
                  </a:lnTo>
                  <a:lnTo>
                    <a:pt x="571" y="240"/>
                  </a:lnTo>
                  <a:lnTo>
                    <a:pt x="558" y="246"/>
                  </a:lnTo>
                  <a:lnTo>
                    <a:pt x="553" y="283"/>
                  </a:lnTo>
                  <a:lnTo>
                    <a:pt x="554" y="319"/>
                  </a:lnTo>
                  <a:lnTo>
                    <a:pt x="561" y="355"/>
                  </a:lnTo>
                  <a:lnTo>
                    <a:pt x="573" y="388"/>
                  </a:lnTo>
                  <a:lnTo>
                    <a:pt x="588" y="421"/>
                  </a:lnTo>
                  <a:lnTo>
                    <a:pt x="606" y="451"/>
                  </a:lnTo>
                  <a:lnTo>
                    <a:pt x="625" y="480"/>
                  </a:lnTo>
                  <a:lnTo>
                    <a:pt x="646" y="507"/>
                  </a:lnTo>
                  <a:lnTo>
                    <a:pt x="646" y="521"/>
                  </a:lnTo>
                  <a:lnTo>
                    <a:pt x="643" y="523"/>
                  </a:lnTo>
                  <a:lnTo>
                    <a:pt x="638" y="525"/>
                  </a:lnTo>
                  <a:lnTo>
                    <a:pt x="632" y="529"/>
                  </a:lnTo>
                  <a:lnTo>
                    <a:pt x="628" y="534"/>
                  </a:lnTo>
                  <a:lnTo>
                    <a:pt x="620" y="536"/>
                  </a:lnTo>
                  <a:lnTo>
                    <a:pt x="611" y="536"/>
                  </a:lnTo>
                  <a:lnTo>
                    <a:pt x="603" y="536"/>
                  </a:lnTo>
                  <a:lnTo>
                    <a:pt x="595" y="536"/>
                  </a:lnTo>
                  <a:lnTo>
                    <a:pt x="587" y="536"/>
                  </a:lnTo>
                  <a:lnTo>
                    <a:pt x="579" y="537"/>
                  </a:lnTo>
                  <a:lnTo>
                    <a:pt x="569" y="538"/>
                  </a:lnTo>
                  <a:lnTo>
                    <a:pt x="561" y="541"/>
                  </a:lnTo>
                  <a:lnTo>
                    <a:pt x="551" y="565"/>
                  </a:lnTo>
                  <a:lnTo>
                    <a:pt x="540" y="588"/>
                  </a:lnTo>
                  <a:lnTo>
                    <a:pt x="529" y="613"/>
                  </a:lnTo>
                  <a:lnTo>
                    <a:pt x="517" y="636"/>
                  </a:lnTo>
                  <a:lnTo>
                    <a:pt x="505" y="658"/>
                  </a:lnTo>
                  <a:lnTo>
                    <a:pt x="493" y="681"/>
                  </a:lnTo>
                  <a:lnTo>
                    <a:pt x="479" y="704"/>
                  </a:lnTo>
                  <a:lnTo>
                    <a:pt x="466" y="726"/>
                  </a:lnTo>
                  <a:lnTo>
                    <a:pt x="466" y="750"/>
                  </a:lnTo>
                  <a:lnTo>
                    <a:pt x="471" y="776"/>
                  </a:lnTo>
                  <a:lnTo>
                    <a:pt x="478" y="801"/>
                  </a:lnTo>
                  <a:lnTo>
                    <a:pt x="483" y="827"/>
                  </a:lnTo>
                  <a:lnTo>
                    <a:pt x="496" y="827"/>
                  </a:lnTo>
                  <a:lnTo>
                    <a:pt x="509" y="828"/>
                  </a:lnTo>
                  <a:lnTo>
                    <a:pt x="522" y="828"/>
                  </a:lnTo>
                  <a:lnTo>
                    <a:pt x="535" y="828"/>
                  </a:lnTo>
                  <a:lnTo>
                    <a:pt x="549" y="829"/>
                  </a:lnTo>
                  <a:lnTo>
                    <a:pt x="561" y="829"/>
                  </a:lnTo>
                  <a:lnTo>
                    <a:pt x="574" y="831"/>
                  </a:lnTo>
                  <a:lnTo>
                    <a:pt x="588" y="831"/>
                  </a:lnTo>
                  <a:lnTo>
                    <a:pt x="602" y="832"/>
                  </a:lnTo>
                  <a:lnTo>
                    <a:pt x="615" y="833"/>
                  </a:lnTo>
                  <a:lnTo>
                    <a:pt x="628" y="834"/>
                  </a:lnTo>
                  <a:lnTo>
                    <a:pt x="642" y="834"/>
                  </a:lnTo>
                  <a:lnTo>
                    <a:pt x="654" y="835"/>
                  </a:lnTo>
                  <a:lnTo>
                    <a:pt x="667" y="836"/>
                  </a:lnTo>
                  <a:lnTo>
                    <a:pt x="680" y="838"/>
                  </a:lnTo>
                  <a:lnTo>
                    <a:pt x="693" y="839"/>
                  </a:lnTo>
                  <a:lnTo>
                    <a:pt x="693" y="946"/>
                  </a:lnTo>
                  <a:lnTo>
                    <a:pt x="673" y="947"/>
                  </a:lnTo>
                  <a:lnTo>
                    <a:pt x="653" y="948"/>
                  </a:lnTo>
                  <a:lnTo>
                    <a:pt x="633" y="949"/>
                  </a:lnTo>
                  <a:lnTo>
                    <a:pt x="613" y="952"/>
                  </a:lnTo>
                  <a:lnTo>
                    <a:pt x="592" y="954"/>
                  </a:lnTo>
                  <a:lnTo>
                    <a:pt x="572" y="956"/>
                  </a:lnTo>
                  <a:lnTo>
                    <a:pt x="552" y="959"/>
                  </a:lnTo>
                  <a:lnTo>
                    <a:pt x="533" y="962"/>
                  </a:lnTo>
                  <a:lnTo>
                    <a:pt x="526" y="969"/>
                  </a:lnTo>
                  <a:lnTo>
                    <a:pt x="530" y="979"/>
                  </a:lnTo>
                  <a:lnTo>
                    <a:pt x="531" y="988"/>
                  </a:lnTo>
                  <a:lnTo>
                    <a:pt x="532" y="996"/>
                  </a:lnTo>
                  <a:lnTo>
                    <a:pt x="537" y="1001"/>
                  </a:lnTo>
                  <a:lnTo>
                    <a:pt x="553" y="1010"/>
                  </a:lnTo>
                  <a:lnTo>
                    <a:pt x="571" y="1019"/>
                  </a:lnTo>
                  <a:lnTo>
                    <a:pt x="588" y="1027"/>
                  </a:lnTo>
                  <a:lnTo>
                    <a:pt x="606" y="1034"/>
                  </a:lnTo>
                  <a:lnTo>
                    <a:pt x="624" y="1041"/>
                  </a:lnTo>
                  <a:lnTo>
                    <a:pt x="643" y="1047"/>
                  </a:lnTo>
                  <a:lnTo>
                    <a:pt x="663" y="1053"/>
                  </a:lnTo>
                  <a:lnTo>
                    <a:pt x="681" y="1059"/>
                  </a:lnTo>
                  <a:lnTo>
                    <a:pt x="701" y="1064"/>
                  </a:lnTo>
                  <a:lnTo>
                    <a:pt x="721" y="1068"/>
                  </a:lnTo>
                  <a:lnTo>
                    <a:pt x="741" y="1072"/>
                  </a:lnTo>
                  <a:lnTo>
                    <a:pt x="759" y="1075"/>
                  </a:lnTo>
                  <a:lnTo>
                    <a:pt x="779" y="1079"/>
                  </a:lnTo>
                  <a:lnTo>
                    <a:pt x="799" y="1081"/>
                  </a:lnTo>
                  <a:lnTo>
                    <a:pt x="818" y="1083"/>
                  </a:lnTo>
                  <a:lnTo>
                    <a:pt x="837" y="1086"/>
                  </a:lnTo>
                  <a:lnTo>
                    <a:pt x="846" y="1086"/>
                  </a:lnTo>
                  <a:lnTo>
                    <a:pt x="857" y="1086"/>
                  </a:lnTo>
                  <a:lnTo>
                    <a:pt x="865" y="1086"/>
                  </a:lnTo>
                  <a:lnTo>
                    <a:pt x="874" y="1086"/>
                  </a:lnTo>
                  <a:lnTo>
                    <a:pt x="882" y="1086"/>
                  </a:lnTo>
                  <a:lnTo>
                    <a:pt x="892" y="1086"/>
                  </a:lnTo>
                  <a:lnTo>
                    <a:pt x="900" y="1086"/>
                  </a:lnTo>
                  <a:lnTo>
                    <a:pt x="908" y="1086"/>
                  </a:lnTo>
                  <a:lnTo>
                    <a:pt x="922" y="1076"/>
                  </a:lnTo>
                  <a:lnTo>
                    <a:pt x="937" y="1067"/>
                  </a:lnTo>
                  <a:lnTo>
                    <a:pt x="953" y="1058"/>
                  </a:lnTo>
                  <a:lnTo>
                    <a:pt x="971" y="1048"/>
                  </a:lnTo>
                  <a:lnTo>
                    <a:pt x="988" y="1041"/>
                  </a:lnTo>
                  <a:lnTo>
                    <a:pt x="1007" y="1036"/>
                  </a:lnTo>
                  <a:lnTo>
                    <a:pt x="1026" y="1033"/>
                  </a:lnTo>
                  <a:lnTo>
                    <a:pt x="1045" y="1032"/>
                  </a:lnTo>
                  <a:lnTo>
                    <a:pt x="1049" y="1025"/>
                  </a:lnTo>
                  <a:lnTo>
                    <a:pt x="1040" y="1023"/>
                  </a:lnTo>
                  <a:lnTo>
                    <a:pt x="1030" y="1022"/>
                  </a:lnTo>
                  <a:lnTo>
                    <a:pt x="1021" y="1020"/>
                  </a:lnTo>
                  <a:lnTo>
                    <a:pt x="1013" y="1019"/>
                  </a:lnTo>
                  <a:lnTo>
                    <a:pt x="1004" y="1019"/>
                  </a:lnTo>
                  <a:lnTo>
                    <a:pt x="995" y="1019"/>
                  </a:lnTo>
                  <a:lnTo>
                    <a:pt x="986" y="1019"/>
                  </a:lnTo>
                  <a:lnTo>
                    <a:pt x="978" y="1018"/>
                  </a:lnTo>
                  <a:lnTo>
                    <a:pt x="969" y="1015"/>
                  </a:lnTo>
                  <a:lnTo>
                    <a:pt x="966" y="998"/>
                  </a:lnTo>
                  <a:lnTo>
                    <a:pt x="970" y="982"/>
                  </a:lnTo>
                  <a:lnTo>
                    <a:pt x="974" y="966"/>
                  </a:lnTo>
                  <a:lnTo>
                    <a:pt x="978" y="951"/>
                  </a:lnTo>
                  <a:lnTo>
                    <a:pt x="967" y="947"/>
                  </a:lnTo>
                  <a:lnTo>
                    <a:pt x="960" y="954"/>
                  </a:lnTo>
                  <a:lnTo>
                    <a:pt x="955" y="961"/>
                  </a:lnTo>
                  <a:lnTo>
                    <a:pt x="948" y="968"/>
                  </a:lnTo>
                  <a:lnTo>
                    <a:pt x="941" y="974"/>
                  </a:lnTo>
                  <a:lnTo>
                    <a:pt x="933" y="980"/>
                  </a:lnTo>
                  <a:lnTo>
                    <a:pt x="926" y="986"/>
                  </a:lnTo>
                  <a:lnTo>
                    <a:pt x="917" y="989"/>
                  </a:lnTo>
                  <a:lnTo>
                    <a:pt x="908" y="991"/>
                  </a:lnTo>
                  <a:lnTo>
                    <a:pt x="901" y="991"/>
                  </a:lnTo>
                  <a:lnTo>
                    <a:pt x="895" y="991"/>
                  </a:lnTo>
                  <a:lnTo>
                    <a:pt x="889" y="991"/>
                  </a:lnTo>
                  <a:lnTo>
                    <a:pt x="884" y="990"/>
                  </a:lnTo>
                  <a:lnTo>
                    <a:pt x="878" y="990"/>
                  </a:lnTo>
                  <a:lnTo>
                    <a:pt x="872" y="988"/>
                  </a:lnTo>
                  <a:lnTo>
                    <a:pt x="866" y="987"/>
                  </a:lnTo>
                  <a:lnTo>
                    <a:pt x="860" y="984"/>
                  </a:lnTo>
                  <a:lnTo>
                    <a:pt x="856" y="982"/>
                  </a:lnTo>
                  <a:lnTo>
                    <a:pt x="851" y="979"/>
                  </a:lnTo>
                  <a:lnTo>
                    <a:pt x="846" y="976"/>
                  </a:lnTo>
                  <a:lnTo>
                    <a:pt x="842" y="974"/>
                  </a:lnTo>
                  <a:lnTo>
                    <a:pt x="837" y="970"/>
                  </a:lnTo>
                  <a:lnTo>
                    <a:pt x="834" y="967"/>
                  </a:lnTo>
                  <a:lnTo>
                    <a:pt x="829" y="963"/>
                  </a:lnTo>
                  <a:lnTo>
                    <a:pt x="825" y="960"/>
                  </a:lnTo>
                  <a:lnTo>
                    <a:pt x="809" y="956"/>
                  </a:lnTo>
                  <a:lnTo>
                    <a:pt x="793" y="953"/>
                  </a:lnTo>
                  <a:lnTo>
                    <a:pt x="775" y="951"/>
                  </a:lnTo>
                  <a:lnTo>
                    <a:pt x="759" y="948"/>
                  </a:lnTo>
                  <a:lnTo>
                    <a:pt x="743" y="947"/>
                  </a:lnTo>
                  <a:lnTo>
                    <a:pt x="725" y="946"/>
                  </a:lnTo>
                  <a:lnTo>
                    <a:pt x="709" y="946"/>
                  </a:lnTo>
                  <a:lnTo>
                    <a:pt x="693" y="94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6"/>
            <p:cNvSpPr>
              <a:spLocks/>
            </p:cNvSpPr>
            <p:nvPr/>
          </p:nvSpPr>
          <p:spPr bwMode="auto">
            <a:xfrm>
              <a:off x="575" y="2107"/>
              <a:ext cx="90" cy="93"/>
            </a:xfrm>
            <a:custGeom>
              <a:avLst/>
              <a:gdLst/>
              <a:ahLst/>
              <a:cxnLst>
                <a:cxn ang="0">
                  <a:pos x="0" y="279"/>
                </a:cxn>
                <a:cxn ang="0">
                  <a:pos x="3" y="262"/>
                </a:cxn>
                <a:cxn ang="0">
                  <a:pos x="5" y="246"/>
                </a:cxn>
                <a:cxn ang="0">
                  <a:pos x="8" y="230"/>
                </a:cxn>
                <a:cxn ang="0">
                  <a:pos x="13" y="213"/>
                </a:cxn>
                <a:cxn ang="0">
                  <a:pos x="18" y="197"/>
                </a:cxn>
                <a:cxn ang="0">
                  <a:pos x="22" y="182"/>
                </a:cxn>
                <a:cxn ang="0">
                  <a:pos x="28" y="167"/>
                </a:cxn>
                <a:cxn ang="0">
                  <a:pos x="35" y="152"/>
                </a:cxn>
                <a:cxn ang="0">
                  <a:pos x="49" y="141"/>
                </a:cxn>
                <a:cxn ang="0">
                  <a:pos x="64" y="132"/>
                </a:cxn>
                <a:cxn ang="0">
                  <a:pos x="79" y="123"/>
                </a:cxn>
                <a:cxn ang="0">
                  <a:pos x="96" y="113"/>
                </a:cxn>
                <a:cxn ang="0">
                  <a:pos x="112" y="104"/>
                </a:cxn>
                <a:cxn ang="0">
                  <a:pos x="127" y="93"/>
                </a:cxn>
                <a:cxn ang="0">
                  <a:pos x="143" y="83"/>
                </a:cxn>
                <a:cxn ang="0">
                  <a:pos x="159" y="70"/>
                </a:cxn>
                <a:cxn ang="0">
                  <a:pos x="163" y="69"/>
                </a:cxn>
                <a:cxn ang="0">
                  <a:pos x="167" y="64"/>
                </a:cxn>
                <a:cxn ang="0">
                  <a:pos x="171" y="61"/>
                </a:cxn>
                <a:cxn ang="0">
                  <a:pos x="178" y="60"/>
                </a:cxn>
                <a:cxn ang="0">
                  <a:pos x="189" y="53"/>
                </a:cxn>
                <a:cxn ang="0">
                  <a:pos x="200" y="46"/>
                </a:cxn>
                <a:cxn ang="0">
                  <a:pos x="211" y="38"/>
                </a:cxn>
                <a:cxn ang="0">
                  <a:pos x="221" y="29"/>
                </a:cxn>
                <a:cxn ang="0">
                  <a:pos x="233" y="22"/>
                </a:cxn>
                <a:cxn ang="0">
                  <a:pos x="245" y="14"/>
                </a:cxn>
                <a:cxn ang="0">
                  <a:pos x="256" y="7"/>
                </a:cxn>
                <a:cxn ang="0">
                  <a:pos x="268" y="0"/>
                </a:cxn>
                <a:cxn ang="0">
                  <a:pos x="269" y="24"/>
                </a:cxn>
                <a:cxn ang="0">
                  <a:pos x="268" y="48"/>
                </a:cxn>
                <a:cxn ang="0">
                  <a:pos x="266" y="72"/>
                </a:cxn>
                <a:cxn ang="0">
                  <a:pos x="261" y="98"/>
                </a:cxn>
                <a:cxn ang="0">
                  <a:pos x="246" y="111"/>
                </a:cxn>
                <a:cxn ang="0">
                  <a:pos x="231" y="124"/>
                </a:cxn>
                <a:cxn ang="0">
                  <a:pos x="216" y="137"/>
                </a:cxn>
                <a:cxn ang="0">
                  <a:pos x="199" y="149"/>
                </a:cxn>
                <a:cxn ang="0">
                  <a:pos x="184" y="161"/>
                </a:cxn>
                <a:cxn ang="0">
                  <a:pos x="169" y="173"/>
                </a:cxn>
                <a:cxn ang="0">
                  <a:pos x="154" y="184"/>
                </a:cxn>
                <a:cxn ang="0">
                  <a:pos x="139" y="196"/>
                </a:cxn>
                <a:cxn ang="0">
                  <a:pos x="122" y="208"/>
                </a:cxn>
                <a:cxn ang="0">
                  <a:pos x="107" y="218"/>
                </a:cxn>
                <a:cxn ang="0">
                  <a:pos x="91" y="229"/>
                </a:cxn>
                <a:cxn ang="0">
                  <a:pos x="75" y="239"/>
                </a:cxn>
                <a:cxn ang="0">
                  <a:pos x="57" y="248"/>
                </a:cxn>
                <a:cxn ang="0">
                  <a:pos x="41" y="258"/>
                </a:cxn>
                <a:cxn ang="0">
                  <a:pos x="24" y="267"/>
                </a:cxn>
                <a:cxn ang="0">
                  <a:pos x="5" y="276"/>
                </a:cxn>
                <a:cxn ang="0">
                  <a:pos x="0" y="279"/>
                </a:cxn>
              </a:cxnLst>
              <a:rect l="0" t="0" r="r" b="b"/>
              <a:pathLst>
                <a:path w="269" h="279">
                  <a:moveTo>
                    <a:pt x="0" y="279"/>
                  </a:moveTo>
                  <a:lnTo>
                    <a:pt x="3" y="262"/>
                  </a:lnTo>
                  <a:lnTo>
                    <a:pt x="5" y="246"/>
                  </a:lnTo>
                  <a:lnTo>
                    <a:pt x="8" y="230"/>
                  </a:lnTo>
                  <a:lnTo>
                    <a:pt x="13" y="213"/>
                  </a:lnTo>
                  <a:lnTo>
                    <a:pt x="18" y="197"/>
                  </a:lnTo>
                  <a:lnTo>
                    <a:pt x="22" y="182"/>
                  </a:lnTo>
                  <a:lnTo>
                    <a:pt x="28" y="167"/>
                  </a:lnTo>
                  <a:lnTo>
                    <a:pt x="35" y="152"/>
                  </a:lnTo>
                  <a:lnTo>
                    <a:pt x="49" y="141"/>
                  </a:lnTo>
                  <a:lnTo>
                    <a:pt x="64" y="132"/>
                  </a:lnTo>
                  <a:lnTo>
                    <a:pt x="79" y="123"/>
                  </a:lnTo>
                  <a:lnTo>
                    <a:pt x="96" y="113"/>
                  </a:lnTo>
                  <a:lnTo>
                    <a:pt x="112" y="104"/>
                  </a:lnTo>
                  <a:lnTo>
                    <a:pt x="127" y="93"/>
                  </a:lnTo>
                  <a:lnTo>
                    <a:pt x="143" y="83"/>
                  </a:lnTo>
                  <a:lnTo>
                    <a:pt x="159" y="70"/>
                  </a:lnTo>
                  <a:lnTo>
                    <a:pt x="163" y="69"/>
                  </a:lnTo>
                  <a:lnTo>
                    <a:pt x="167" y="64"/>
                  </a:lnTo>
                  <a:lnTo>
                    <a:pt x="171" y="61"/>
                  </a:lnTo>
                  <a:lnTo>
                    <a:pt x="178" y="60"/>
                  </a:lnTo>
                  <a:lnTo>
                    <a:pt x="189" y="53"/>
                  </a:lnTo>
                  <a:lnTo>
                    <a:pt x="200" y="46"/>
                  </a:lnTo>
                  <a:lnTo>
                    <a:pt x="211" y="38"/>
                  </a:lnTo>
                  <a:lnTo>
                    <a:pt x="221" y="29"/>
                  </a:lnTo>
                  <a:lnTo>
                    <a:pt x="233" y="22"/>
                  </a:lnTo>
                  <a:lnTo>
                    <a:pt x="245" y="14"/>
                  </a:lnTo>
                  <a:lnTo>
                    <a:pt x="256" y="7"/>
                  </a:lnTo>
                  <a:lnTo>
                    <a:pt x="268" y="0"/>
                  </a:lnTo>
                  <a:lnTo>
                    <a:pt x="269" y="24"/>
                  </a:lnTo>
                  <a:lnTo>
                    <a:pt x="268" y="48"/>
                  </a:lnTo>
                  <a:lnTo>
                    <a:pt x="266" y="72"/>
                  </a:lnTo>
                  <a:lnTo>
                    <a:pt x="261" y="98"/>
                  </a:lnTo>
                  <a:lnTo>
                    <a:pt x="246" y="111"/>
                  </a:lnTo>
                  <a:lnTo>
                    <a:pt x="231" y="124"/>
                  </a:lnTo>
                  <a:lnTo>
                    <a:pt x="216" y="137"/>
                  </a:lnTo>
                  <a:lnTo>
                    <a:pt x="199" y="149"/>
                  </a:lnTo>
                  <a:lnTo>
                    <a:pt x="184" y="161"/>
                  </a:lnTo>
                  <a:lnTo>
                    <a:pt x="169" y="173"/>
                  </a:lnTo>
                  <a:lnTo>
                    <a:pt x="154" y="184"/>
                  </a:lnTo>
                  <a:lnTo>
                    <a:pt x="139" y="196"/>
                  </a:lnTo>
                  <a:lnTo>
                    <a:pt x="122" y="208"/>
                  </a:lnTo>
                  <a:lnTo>
                    <a:pt x="107" y="218"/>
                  </a:lnTo>
                  <a:lnTo>
                    <a:pt x="91" y="229"/>
                  </a:lnTo>
                  <a:lnTo>
                    <a:pt x="75" y="239"/>
                  </a:lnTo>
                  <a:lnTo>
                    <a:pt x="57" y="248"/>
                  </a:lnTo>
                  <a:lnTo>
                    <a:pt x="41" y="258"/>
                  </a:lnTo>
                  <a:lnTo>
                    <a:pt x="24" y="267"/>
                  </a:lnTo>
                  <a:lnTo>
                    <a:pt x="5" y="276"/>
                  </a:lnTo>
                  <a:lnTo>
                    <a:pt x="0" y="279"/>
                  </a:lnTo>
                  <a:close/>
                </a:path>
              </a:pathLst>
            </a:custGeom>
            <a:solidFill>
              <a:srgbClr val="C9B28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7"/>
            <p:cNvSpPr>
              <a:spLocks/>
            </p:cNvSpPr>
            <p:nvPr/>
          </p:nvSpPr>
          <p:spPr bwMode="auto">
            <a:xfrm>
              <a:off x="328" y="2106"/>
              <a:ext cx="247" cy="89"/>
            </a:xfrm>
            <a:custGeom>
              <a:avLst/>
              <a:gdLst/>
              <a:ahLst/>
              <a:cxnLst>
                <a:cxn ang="0">
                  <a:pos x="683" y="267"/>
                </a:cxn>
                <a:cxn ang="0">
                  <a:pos x="656" y="262"/>
                </a:cxn>
                <a:cxn ang="0">
                  <a:pos x="629" y="256"/>
                </a:cxn>
                <a:cxn ang="0">
                  <a:pos x="601" y="250"/>
                </a:cxn>
                <a:cxn ang="0">
                  <a:pos x="575" y="246"/>
                </a:cxn>
                <a:cxn ang="0">
                  <a:pos x="548" y="240"/>
                </a:cxn>
                <a:cxn ang="0">
                  <a:pos x="520" y="234"/>
                </a:cxn>
                <a:cxn ang="0">
                  <a:pos x="492" y="229"/>
                </a:cxn>
                <a:cxn ang="0">
                  <a:pos x="463" y="222"/>
                </a:cxn>
                <a:cxn ang="0">
                  <a:pos x="430" y="214"/>
                </a:cxn>
                <a:cxn ang="0">
                  <a:pos x="398" y="207"/>
                </a:cxn>
                <a:cxn ang="0">
                  <a:pos x="364" y="201"/>
                </a:cxn>
                <a:cxn ang="0">
                  <a:pos x="327" y="194"/>
                </a:cxn>
                <a:cxn ang="0">
                  <a:pos x="282" y="185"/>
                </a:cxn>
                <a:cxn ang="0">
                  <a:pos x="239" y="177"/>
                </a:cxn>
                <a:cxn ang="0">
                  <a:pos x="195" y="168"/>
                </a:cxn>
                <a:cxn ang="0">
                  <a:pos x="152" y="158"/>
                </a:cxn>
                <a:cxn ang="0">
                  <a:pos x="108" y="148"/>
                </a:cxn>
                <a:cxn ang="0">
                  <a:pos x="65" y="137"/>
                </a:cxn>
                <a:cxn ang="0">
                  <a:pos x="21" y="124"/>
                </a:cxn>
                <a:cxn ang="0">
                  <a:pos x="3" y="88"/>
                </a:cxn>
                <a:cxn ang="0">
                  <a:pos x="16" y="29"/>
                </a:cxn>
                <a:cxn ang="0">
                  <a:pos x="33" y="0"/>
                </a:cxn>
                <a:cxn ang="0">
                  <a:pos x="46" y="2"/>
                </a:cxn>
                <a:cxn ang="0">
                  <a:pos x="60" y="4"/>
                </a:cxn>
                <a:cxn ang="0">
                  <a:pos x="75" y="9"/>
                </a:cxn>
                <a:cxn ang="0">
                  <a:pos x="94" y="15"/>
                </a:cxn>
                <a:cxn ang="0">
                  <a:pos x="118" y="21"/>
                </a:cxn>
                <a:cxn ang="0">
                  <a:pos x="144" y="27"/>
                </a:cxn>
                <a:cxn ang="0">
                  <a:pos x="170" y="31"/>
                </a:cxn>
                <a:cxn ang="0">
                  <a:pos x="195" y="38"/>
                </a:cxn>
                <a:cxn ang="0">
                  <a:pos x="221" y="44"/>
                </a:cxn>
                <a:cxn ang="0">
                  <a:pos x="248" y="50"/>
                </a:cxn>
                <a:cxn ang="0">
                  <a:pos x="274" y="57"/>
                </a:cxn>
                <a:cxn ang="0">
                  <a:pos x="301" y="60"/>
                </a:cxn>
                <a:cxn ang="0">
                  <a:pos x="356" y="77"/>
                </a:cxn>
                <a:cxn ang="0">
                  <a:pos x="410" y="91"/>
                </a:cxn>
                <a:cxn ang="0">
                  <a:pos x="466" y="102"/>
                </a:cxn>
                <a:cxn ang="0">
                  <a:pos x="522" y="114"/>
                </a:cxn>
                <a:cxn ang="0">
                  <a:pos x="577" y="126"/>
                </a:cxn>
                <a:cxn ang="0">
                  <a:pos x="633" y="137"/>
                </a:cxn>
                <a:cxn ang="0">
                  <a:pos x="689" y="151"/>
                </a:cxn>
                <a:cxn ang="0">
                  <a:pos x="743" y="168"/>
                </a:cxn>
                <a:cxn ang="0">
                  <a:pos x="736" y="216"/>
                </a:cxn>
                <a:cxn ang="0">
                  <a:pos x="721" y="269"/>
                </a:cxn>
              </a:cxnLst>
              <a:rect l="0" t="0" r="r" b="b"/>
              <a:pathLst>
                <a:path w="743" h="269">
                  <a:moveTo>
                    <a:pt x="697" y="269"/>
                  </a:moveTo>
                  <a:lnTo>
                    <a:pt x="683" y="267"/>
                  </a:lnTo>
                  <a:lnTo>
                    <a:pt x="670" y="264"/>
                  </a:lnTo>
                  <a:lnTo>
                    <a:pt x="656" y="262"/>
                  </a:lnTo>
                  <a:lnTo>
                    <a:pt x="642" y="258"/>
                  </a:lnTo>
                  <a:lnTo>
                    <a:pt x="629" y="256"/>
                  </a:lnTo>
                  <a:lnTo>
                    <a:pt x="615" y="254"/>
                  </a:lnTo>
                  <a:lnTo>
                    <a:pt x="601" y="250"/>
                  </a:lnTo>
                  <a:lnTo>
                    <a:pt x="588" y="248"/>
                  </a:lnTo>
                  <a:lnTo>
                    <a:pt x="575" y="246"/>
                  </a:lnTo>
                  <a:lnTo>
                    <a:pt x="561" y="242"/>
                  </a:lnTo>
                  <a:lnTo>
                    <a:pt x="548" y="240"/>
                  </a:lnTo>
                  <a:lnTo>
                    <a:pt x="534" y="237"/>
                  </a:lnTo>
                  <a:lnTo>
                    <a:pt x="520" y="234"/>
                  </a:lnTo>
                  <a:lnTo>
                    <a:pt x="506" y="232"/>
                  </a:lnTo>
                  <a:lnTo>
                    <a:pt x="492" y="229"/>
                  </a:lnTo>
                  <a:lnTo>
                    <a:pt x="478" y="227"/>
                  </a:lnTo>
                  <a:lnTo>
                    <a:pt x="463" y="222"/>
                  </a:lnTo>
                  <a:lnTo>
                    <a:pt x="447" y="218"/>
                  </a:lnTo>
                  <a:lnTo>
                    <a:pt x="430" y="214"/>
                  </a:lnTo>
                  <a:lnTo>
                    <a:pt x="414" y="211"/>
                  </a:lnTo>
                  <a:lnTo>
                    <a:pt x="398" y="207"/>
                  </a:lnTo>
                  <a:lnTo>
                    <a:pt x="381" y="205"/>
                  </a:lnTo>
                  <a:lnTo>
                    <a:pt x="364" y="201"/>
                  </a:lnTo>
                  <a:lnTo>
                    <a:pt x="348" y="199"/>
                  </a:lnTo>
                  <a:lnTo>
                    <a:pt x="327" y="194"/>
                  </a:lnTo>
                  <a:lnTo>
                    <a:pt x="305" y="190"/>
                  </a:lnTo>
                  <a:lnTo>
                    <a:pt x="282" y="185"/>
                  </a:lnTo>
                  <a:lnTo>
                    <a:pt x="262" y="182"/>
                  </a:lnTo>
                  <a:lnTo>
                    <a:pt x="239" y="177"/>
                  </a:lnTo>
                  <a:lnTo>
                    <a:pt x="217" y="172"/>
                  </a:lnTo>
                  <a:lnTo>
                    <a:pt x="195" y="168"/>
                  </a:lnTo>
                  <a:lnTo>
                    <a:pt x="174" y="163"/>
                  </a:lnTo>
                  <a:lnTo>
                    <a:pt x="152" y="158"/>
                  </a:lnTo>
                  <a:lnTo>
                    <a:pt x="130" y="154"/>
                  </a:lnTo>
                  <a:lnTo>
                    <a:pt x="108" y="148"/>
                  </a:lnTo>
                  <a:lnTo>
                    <a:pt x="86" y="142"/>
                  </a:lnTo>
                  <a:lnTo>
                    <a:pt x="65" y="137"/>
                  </a:lnTo>
                  <a:lnTo>
                    <a:pt x="43" y="130"/>
                  </a:lnTo>
                  <a:lnTo>
                    <a:pt x="21" y="124"/>
                  </a:lnTo>
                  <a:lnTo>
                    <a:pt x="0" y="117"/>
                  </a:lnTo>
                  <a:lnTo>
                    <a:pt x="3" y="88"/>
                  </a:lnTo>
                  <a:lnTo>
                    <a:pt x="9" y="59"/>
                  </a:lnTo>
                  <a:lnTo>
                    <a:pt x="16" y="29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9" y="1"/>
                  </a:lnTo>
                  <a:lnTo>
                    <a:pt x="46" y="2"/>
                  </a:lnTo>
                  <a:lnTo>
                    <a:pt x="53" y="3"/>
                  </a:lnTo>
                  <a:lnTo>
                    <a:pt x="60" y="4"/>
                  </a:lnTo>
                  <a:lnTo>
                    <a:pt x="67" y="7"/>
                  </a:lnTo>
                  <a:lnTo>
                    <a:pt x="75" y="9"/>
                  </a:lnTo>
                  <a:lnTo>
                    <a:pt x="82" y="13"/>
                  </a:lnTo>
                  <a:lnTo>
                    <a:pt x="94" y="15"/>
                  </a:lnTo>
                  <a:lnTo>
                    <a:pt x="107" y="18"/>
                  </a:lnTo>
                  <a:lnTo>
                    <a:pt x="118" y="21"/>
                  </a:lnTo>
                  <a:lnTo>
                    <a:pt x="131" y="23"/>
                  </a:lnTo>
                  <a:lnTo>
                    <a:pt x="144" y="27"/>
                  </a:lnTo>
                  <a:lnTo>
                    <a:pt x="157" y="29"/>
                  </a:lnTo>
                  <a:lnTo>
                    <a:pt x="170" y="31"/>
                  </a:lnTo>
                  <a:lnTo>
                    <a:pt x="182" y="35"/>
                  </a:lnTo>
                  <a:lnTo>
                    <a:pt x="195" y="38"/>
                  </a:lnTo>
                  <a:lnTo>
                    <a:pt x="208" y="41"/>
                  </a:lnTo>
                  <a:lnTo>
                    <a:pt x="221" y="44"/>
                  </a:lnTo>
                  <a:lnTo>
                    <a:pt x="235" y="48"/>
                  </a:lnTo>
                  <a:lnTo>
                    <a:pt x="248" y="50"/>
                  </a:lnTo>
                  <a:lnTo>
                    <a:pt x="260" y="53"/>
                  </a:lnTo>
                  <a:lnTo>
                    <a:pt x="274" y="57"/>
                  </a:lnTo>
                  <a:lnTo>
                    <a:pt x="287" y="60"/>
                  </a:lnTo>
                  <a:lnTo>
                    <a:pt x="301" y="60"/>
                  </a:lnTo>
                  <a:lnTo>
                    <a:pt x="328" y="69"/>
                  </a:lnTo>
                  <a:lnTo>
                    <a:pt x="356" y="77"/>
                  </a:lnTo>
                  <a:lnTo>
                    <a:pt x="384" y="84"/>
                  </a:lnTo>
                  <a:lnTo>
                    <a:pt x="410" y="91"/>
                  </a:lnTo>
                  <a:lnTo>
                    <a:pt x="438" y="96"/>
                  </a:lnTo>
                  <a:lnTo>
                    <a:pt x="466" y="102"/>
                  </a:lnTo>
                  <a:lnTo>
                    <a:pt x="494" y="108"/>
                  </a:lnTo>
                  <a:lnTo>
                    <a:pt x="522" y="114"/>
                  </a:lnTo>
                  <a:lnTo>
                    <a:pt x="549" y="120"/>
                  </a:lnTo>
                  <a:lnTo>
                    <a:pt x="577" y="126"/>
                  </a:lnTo>
                  <a:lnTo>
                    <a:pt x="605" y="131"/>
                  </a:lnTo>
                  <a:lnTo>
                    <a:pt x="633" y="137"/>
                  </a:lnTo>
                  <a:lnTo>
                    <a:pt x="661" y="144"/>
                  </a:lnTo>
                  <a:lnTo>
                    <a:pt x="689" y="151"/>
                  </a:lnTo>
                  <a:lnTo>
                    <a:pt x="715" y="159"/>
                  </a:lnTo>
                  <a:lnTo>
                    <a:pt x="743" y="168"/>
                  </a:lnTo>
                  <a:lnTo>
                    <a:pt x="742" y="192"/>
                  </a:lnTo>
                  <a:lnTo>
                    <a:pt x="736" y="216"/>
                  </a:lnTo>
                  <a:lnTo>
                    <a:pt x="729" y="243"/>
                  </a:lnTo>
                  <a:lnTo>
                    <a:pt x="721" y="269"/>
                  </a:lnTo>
                  <a:lnTo>
                    <a:pt x="697" y="269"/>
                  </a:lnTo>
                  <a:close/>
                </a:path>
              </a:pathLst>
            </a:custGeom>
            <a:solidFill>
              <a:srgbClr val="DDC69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8"/>
            <p:cNvSpPr>
              <a:spLocks/>
            </p:cNvSpPr>
            <p:nvPr/>
          </p:nvSpPr>
          <p:spPr bwMode="auto">
            <a:xfrm>
              <a:off x="120" y="1925"/>
              <a:ext cx="277" cy="256"/>
            </a:xfrm>
            <a:custGeom>
              <a:avLst/>
              <a:gdLst/>
              <a:ahLst/>
              <a:cxnLst>
                <a:cxn ang="0">
                  <a:pos x="130" y="759"/>
                </a:cxn>
                <a:cxn ang="0">
                  <a:pos x="60" y="745"/>
                </a:cxn>
                <a:cxn ang="0">
                  <a:pos x="0" y="711"/>
                </a:cxn>
                <a:cxn ang="0">
                  <a:pos x="15" y="565"/>
                </a:cxn>
                <a:cxn ang="0">
                  <a:pos x="45" y="422"/>
                </a:cxn>
                <a:cxn ang="0">
                  <a:pos x="92" y="283"/>
                </a:cxn>
                <a:cxn ang="0">
                  <a:pos x="151" y="153"/>
                </a:cxn>
                <a:cxn ang="0">
                  <a:pos x="223" y="36"/>
                </a:cxn>
                <a:cxn ang="0">
                  <a:pos x="284" y="13"/>
                </a:cxn>
                <a:cxn ang="0">
                  <a:pos x="337" y="21"/>
                </a:cxn>
                <a:cxn ang="0">
                  <a:pos x="391" y="19"/>
                </a:cxn>
                <a:cxn ang="0">
                  <a:pos x="415" y="106"/>
                </a:cxn>
                <a:cxn ang="0">
                  <a:pos x="442" y="192"/>
                </a:cxn>
                <a:cxn ang="0">
                  <a:pos x="440" y="249"/>
                </a:cxn>
                <a:cxn ang="0">
                  <a:pos x="390" y="217"/>
                </a:cxn>
                <a:cxn ang="0">
                  <a:pos x="341" y="183"/>
                </a:cxn>
                <a:cxn ang="0">
                  <a:pos x="296" y="169"/>
                </a:cxn>
                <a:cxn ang="0">
                  <a:pos x="323" y="193"/>
                </a:cxn>
                <a:cxn ang="0">
                  <a:pos x="356" y="214"/>
                </a:cxn>
                <a:cxn ang="0">
                  <a:pos x="386" y="235"/>
                </a:cxn>
                <a:cxn ang="0">
                  <a:pos x="410" y="250"/>
                </a:cxn>
                <a:cxn ang="0">
                  <a:pos x="434" y="264"/>
                </a:cxn>
                <a:cxn ang="0">
                  <a:pos x="455" y="277"/>
                </a:cxn>
                <a:cxn ang="0">
                  <a:pos x="476" y="286"/>
                </a:cxn>
                <a:cxn ang="0">
                  <a:pos x="532" y="310"/>
                </a:cxn>
                <a:cxn ang="0">
                  <a:pos x="590" y="333"/>
                </a:cxn>
                <a:cxn ang="0">
                  <a:pos x="645" y="349"/>
                </a:cxn>
                <a:cxn ang="0">
                  <a:pos x="682" y="356"/>
                </a:cxn>
                <a:cxn ang="0">
                  <a:pos x="720" y="362"/>
                </a:cxn>
                <a:cxn ang="0">
                  <a:pos x="759" y="367"/>
                </a:cxn>
                <a:cxn ang="0">
                  <a:pos x="797" y="372"/>
                </a:cxn>
                <a:cxn ang="0">
                  <a:pos x="833" y="377"/>
                </a:cxn>
                <a:cxn ang="0">
                  <a:pos x="822" y="423"/>
                </a:cxn>
                <a:cxn ang="0">
                  <a:pos x="790" y="441"/>
                </a:cxn>
                <a:cxn ang="0">
                  <a:pos x="751" y="443"/>
                </a:cxn>
                <a:cxn ang="0">
                  <a:pos x="711" y="441"/>
                </a:cxn>
                <a:cxn ang="0">
                  <a:pos x="671" y="439"/>
                </a:cxn>
                <a:cxn ang="0">
                  <a:pos x="632" y="437"/>
                </a:cxn>
                <a:cxn ang="0">
                  <a:pos x="586" y="433"/>
                </a:cxn>
                <a:cxn ang="0">
                  <a:pos x="531" y="424"/>
                </a:cxn>
                <a:cxn ang="0">
                  <a:pos x="477" y="409"/>
                </a:cxn>
                <a:cxn ang="0">
                  <a:pos x="427" y="390"/>
                </a:cxn>
                <a:cxn ang="0">
                  <a:pos x="379" y="370"/>
                </a:cxn>
                <a:cxn ang="0">
                  <a:pos x="335" y="348"/>
                </a:cxn>
                <a:cxn ang="0">
                  <a:pos x="303" y="326"/>
                </a:cxn>
                <a:cxn ang="0">
                  <a:pos x="268" y="304"/>
                </a:cxn>
                <a:cxn ang="0">
                  <a:pos x="234" y="293"/>
                </a:cxn>
                <a:cxn ang="0">
                  <a:pos x="256" y="319"/>
                </a:cxn>
                <a:cxn ang="0">
                  <a:pos x="285" y="338"/>
                </a:cxn>
                <a:cxn ang="0">
                  <a:pos x="319" y="356"/>
                </a:cxn>
                <a:cxn ang="0">
                  <a:pos x="355" y="379"/>
                </a:cxn>
                <a:cxn ang="0">
                  <a:pos x="405" y="403"/>
                </a:cxn>
                <a:cxn ang="0">
                  <a:pos x="460" y="424"/>
                </a:cxn>
                <a:cxn ang="0">
                  <a:pos x="471" y="662"/>
                </a:cxn>
                <a:cxn ang="0">
                  <a:pos x="431" y="750"/>
                </a:cxn>
                <a:cxn ang="0">
                  <a:pos x="380" y="758"/>
                </a:cxn>
                <a:cxn ang="0">
                  <a:pos x="330" y="763"/>
                </a:cxn>
                <a:cxn ang="0">
                  <a:pos x="279" y="765"/>
                </a:cxn>
                <a:cxn ang="0">
                  <a:pos x="228" y="766"/>
                </a:cxn>
                <a:cxn ang="0">
                  <a:pos x="177" y="768"/>
                </a:cxn>
              </a:cxnLst>
              <a:rect l="0" t="0" r="r" b="b"/>
              <a:pathLst>
                <a:path w="833" h="768">
                  <a:moveTo>
                    <a:pt x="177" y="768"/>
                  </a:moveTo>
                  <a:lnTo>
                    <a:pt x="154" y="764"/>
                  </a:lnTo>
                  <a:lnTo>
                    <a:pt x="130" y="759"/>
                  </a:lnTo>
                  <a:lnTo>
                    <a:pt x="107" y="756"/>
                  </a:lnTo>
                  <a:lnTo>
                    <a:pt x="84" y="751"/>
                  </a:lnTo>
                  <a:lnTo>
                    <a:pt x="60" y="745"/>
                  </a:lnTo>
                  <a:lnTo>
                    <a:pt x="38" y="736"/>
                  </a:lnTo>
                  <a:lnTo>
                    <a:pt x="19" y="726"/>
                  </a:lnTo>
                  <a:lnTo>
                    <a:pt x="0" y="711"/>
                  </a:lnTo>
                  <a:lnTo>
                    <a:pt x="3" y="662"/>
                  </a:lnTo>
                  <a:lnTo>
                    <a:pt x="8" y="614"/>
                  </a:lnTo>
                  <a:lnTo>
                    <a:pt x="15" y="565"/>
                  </a:lnTo>
                  <a:lnTo>
                    <a:pt x="23" y="517"/>
                  </a:lnTo>
                  <a:lnTo>
                    <a:pt x="34" y="469"/>
                  </a:lnTo>
                  <a:lnTo>
                    <a:pt x="45" y="422"/>
                  </a:lnTo>
                  <a:lnTo>
                    <a:pt x="59" y="374"/>
                  </a:lnTo>
                  <a:lnTo>
                    <a:pt x="74" y="328"/>
                  </a:lnTo>
                  <a:lnTo>
                    <a:pt x="92" y="283"/>
                  </a:lnTo>
                  <a:lnTo>
                    <a:pt x="111" y="239"/>
                  </a:lnTo>
                  <a:lnTo>
                    <a:pt x="130" y="194"/>
                  </a:lnTo>
                  <a:lnTo>
                    <a:pt x="151" y="153"/>
                  </a:lnTo>
                  <a:lnTo>
                    <a:pt x="175" y="112"/>
                  </a:lnTo>
                  <a:lnTo>
                    <a:pt x="198" y="73"/>
                  </a:lnTo>
                  <a:lnTo>
                    <a:pt x="223" y="36"/>
                  </a:lnTo>
                  <a:lnTo>
                    <a:pt x="250" y="0"/>
                  </a:lnTo>
                  <a:lnTo>
                    <a:pt x="268" y="7"/>
                  </a:lnTo>
                  <a:lnTo>
                    <a:pt x="284" y="13"/>
                  </a:lnTo>
                  <a:lnTo>
                    <a:pt x="301" y="16"/>
                  </a:lnTo>
                  <a:lnTo>
                    <a:pt x="319" y="20"/>
                  </a:lnTo>
                  <a:lnTo>
                    <a:pt x="337" y="21"/>
                  </a:lnTo>
                  <a:lnTo>
                    <a:pt x="355" y="21"/>
                  </a:lnTo>
                  <a:lnTo>
                    <a:pt x="372" y="20"/>
                  </a:lnTo>
                  <a:lnTo>
                    <a:pt x="391" y="19"/>
                  </a:lnTo>
                  <a:lnTo>
                    <a:pt x="398" y="48"/>
                  </a:lnTo>
                  <a:lnTo>
                    <a:pt x="406" y="77"/>
                  </a:lnTo>
                  <a:lnTo>
                    <a:pt x="415" y="106"/>
                  </a:lnTo>
                  <a:lnTo>
                    <a:pt x="425" y="135"/>
                  </a:lnTo>
                  <a:lnTo>
                    <a:pt x="433" y="163"/>
                  </a:lnTo>
                  <a:lnTo>
                    <a:pt x="442" y="192"/>
                  </a:lnTo>
                  <a:lnTo>
                    <a:pt x="449" y="221"/>
                  </a:lnTo>
                  <a:lnTo>
                    <a:pt x="455" y="252"/>
                  </a:lnTo>
                  <a:lnTo>
                    <a:pt x="440" y="249"/>
                  </a:lnTo>
                  <a:lnTo>
                    <a:pt x="422" y="239"/>
                  </a:lnTo>
                  <a:lnTo>
                    <a:pt x="406" y="227"/>
                  </a:lnTo>
                  <a:lnTo>
                    <a:pt x="390" y="217"/>
                  </a:lnTo>
                  <a:lnTo>
                    <a:pt x="374" y="205"/>
                  </a:lnTo>
                  <a:lnTo>
                    <a:pt x="357" y="194"/>
                  </a:lnTo>
                  <a:lnTo>
                    <a:pt x="341" y="183"/>
                  </a:lnTo>
                  <a:lnTo>
                    <a:pt x="323" y="171"/>
                  </a:lnTo>
                  <a:lnTo>
                    <a:pt x="305" y="158"/>
                  </a:lnTo>
                  <a:lnTo>
                    <a:pt x="296" y="169"/>
                  </a:lnTo>
                  <a:lnTo>
                    <a:pt x="305" y="178"/>
                  </a:lnTo>
                  <a:lnTo>
                    <a:pt x="314" y="186"/>
                  </a:lnTo>
                  <a:lnTo>
                    <a:pt x="323" y="193"/>
                  </a:lnTo>
                  <a:lnTo>
                    <a:pt x="334" y="200"/>
                  </a:lnTo>
                  <a:lnTo>
                    <a:pt x="346" y="207"/>
                  </a:lnTo>
                  <a:lnTo>
                    <a:pt x="356" y="214"/>
                  </a:lnTo>
                  <a:lnTo>
                    <a:pt x="368" y="221"/>
                  </a:lnTo>
                  <a:lnTo>
                    <a:pt x="379" y="229"/>
                  </a:lnTo>
                  <a:lnTo>
                    <a:pt x="386" y="235"/>
                  </a:lnTo>
                  <a:lnTo>
                    <a:pt x="394" y="240"/>
                  </a:lnTo>
                  <a:lnTo>
                    <a:pt x="401" y="246"/>
                  </a:lnTo>
                  <a:lnTo>
                    <a:pt x="410" y="250"/>
                  </a:lnTo>
                  <a:lnTo>
                    <a:pt x="418" y="255"/>
                  </a:lnTo>
                  <a:lnTo>
                    <a:pt x="426" y="261"/>
                  </a:lnTo>
                  <a:lnTo>
                    <a:pt x="434" y="264"/>
                  </a:lnTo>
                  <a:lnTo>
                    <a:pt x="442" y="269"/>
                  </a:lnTo>
                  <a:lnTo>
                    <a:pt x="448" y="273"/>
                  </a:lnTo>
                  <a:lnTo>
                    <a:pt x="455" y="277"/>
                  </a:lnTo>
                  <a:lnTo>
                    <a:pt x="462" y="283"/>
                  </a:lnTo>
                  <a:lnTo>
                    <a:pt x="469" y="289"/>
                  </a:lnTo>
                  <a:lnTo>
                    <a:pt x="476" y="286"/>
                  </a:lnTo>
                  <a:lnTo>
                    <a:pt x="495" y="293"/>
                  </a:lnTo>
                  <a:lnTo>
                    <a:pt x="513" y="302"/>
                  </a:lnTo>
                  <a:lnTo>
                    <a:pt x="532" y="310"/>
                  </a:lnTo>
                  <a:lnTo>
                    <a:pt x="552" y="318"/>
                  </a:lnTo>
                  <a:lnTo>
                    <a:pt x="570" y="326"/>
                  </a:lnTo>
                  <a:lnTo>
                    <a:pt x="590" y="333"/>
                  </a:lnTo>
                  <a:lnTo>
                    <a:pt x="611" y="340"/>
                  </a:lnTo>
                  <a:lnTo>
                    <a:pt x="633" y="346"/>
                  </a:lnTo>
                  <a:lnTo>
                    <a:pt x="645" y="349"/>
                  </a:lnTo>
                  <a:lnTo>
                    <a:pt x="656" y="352"/>
                  </a:lnTo>
                  <a:lnTo>
                    <a:pt x="669" y="354"/>
                  </a:lnTo>
                  <a:lnTo>
                    <a:pt x="682" y="356"/>
                  </a:lnTo>
                  <a:lnTo>
                    <a:pt x="695" y="359"/>
                  </a:lnTo>
                  <a:lnTo>
                    <a:pt x="706" y="361"/>
                  </a:lnTo>
                  <a:lnTo>
                    <a:pt x="720" y="362"/>
                  </a:lnTo>
                  <a:lnTo>
                    <a:pt x="733" y="363"/>
                  </a:lnTo>
                  <a:lnTo>
                    <a:pt x="746" y="366"/>
                  </a:lnTo>
                  <a:lnTo>
                    <a:pt x="759" y="367"/>
                  </a:lnTo>
                  <a:lnTo>
                    <a:pt x="771" y="368"/>
                  </a:lnTo>
                  <a:lnTo>
                    <a:pt x="784" y="369"/>
                  </a:lnTo>
                  <a:lnTo>
                    <a:pt x="797" y="372"/>
                  </a:lnTo>
                  <a:lnTo>
                    <a:pt x="809" y="373"/>
                  </a:lnTo>
                  <a:lnTo>
                    <a:pt x="822" y="375"/>
                  </a:lnTo>
                  <a:lnTo>
                    <a:pt x="833" y="377"/>
                  </a:lnTo>
                  <a:lnTo>
                    <a:pt x="831" y="392"/>
                  </a:lnTo>
                  <a:lnTo>
                    <a:pt x="826" y="408"/>
                  </a:lnTo>
                  <a:lnTo>
                    <a:pt x="822" y="423"/>
                  </a:lnTo>
                  <a:lnTo>
                    <a:pt x="816" y="439"/>
                  </a:lnTo>
                  <a:lnTo>
                    <a:pt x="803" y="440"/>
                  </a:lnTo>
                  <a:lnTo>
                    <a:pt x="790" y="441"/>
                  </a:lnTo>
                  <a:lnTo>
                    <a:pt x="777" y="441"/>
                  </a:lnTo>
                  <a:lnTo>
                    <a:pt x="763" y="441"/>
                  </a:lnTo>
                  <a:lnTo>
                    <a:pt x="751" y="443"/>
                  </a:lnTo>
                  <a:lnTo>
                    <a:pt x="738" y="441"/>
                  </a:lnTo>
                  <a:lnTo>
                    <a:pt x="725" y="441"/>
                  </a:lnTo>
                  <a:lnTo>
                    <a:pt x="711" y="441"/>
                  </a:lnTo>
                  <a:lnTo>
                    <a:pt x="698" y="440"/>
                  </a:lnTo>
                  <a:lnTo>
                    <a:pt x="685" y="440"/>
                  </a:lnTo>
                  <a:lnTo>
                    <a:pt x="671" y="439"/>
                  </a:lnTo>
                  <a:lnTo>
                    <a:pt x="659" y="438"/>
                  </a:lnTo>
                  <a:lnTo>
                    <a:pt x="645" y="437"/>
                  </a:lnTo>
                  <a:lnTo>
                    <a:pt x="632" y="437"/>
                  </a:lnTo>
                  <a:lnTo>
                    <a:pt x="618" y="436"/>
                  </a:lnTo>
                  <a:lnTo>
                    <a:pt x="605" y="434"/>
                  </a:lnTo>
                  <a:lnTo>
                    <a:pt x="586" y="433"/>
                  </a:lnTo>
                  <a:lnTo>
                    <a:pt x="568" y="430"/>
                  </a:lnTo>
                  <a:lnTo>
                    <a:pt x="549" y="427"/>
                  </a:lnTo>
                  <a:lnTo>
                    <a:pt x="531" y="424"/>
                  </a:lnTo>
                  <a:lnTo>
                    <a:pt x="513" y="419"/>
                  </a:lnTo>
                  <a:lnTo>
                    <a:pt x="495" y="415"/>
                  </a:lnTo>
                  <a:lnTo>
                    <a:pt x="477" y="409"/>
                  </a:lnTo>
                  <a:lnTo>
                    <a:pt x="460" y="403"/>
                  </a:lnTo>
                  <a:lnTo>
                    <a:pt x="443" y="397"/>
                  </a:lnTo>
                  <a:lnTo>
                    <a:pt x="427" y="390"/>
                  </a:lnTo>
                  <a:lnTo>
                    <a:pt x="411" y="384"/>
                  </a:lnTo>
                  <a:lnTo>
                    <a:pt x="394" y="377"/>
                  </a:lnTo>
                  <a:lnTo>
                    <a:pt x="379" y="370"/>
                  </a:lnTo>
                  <a:lnTo>
                    <a:pt x="364" y="362"/>
                  </a:lnTo>
                  <a:lnTo>
                    <a:pt x="349" y="355"/>
                  </a:lnTo>
                  <a:lnTo>
                    <a:pt x="335" y="348"/>
                  </a:lnTo>
                  <a:lnTo>
                    <a:pt x="325" y="340"/>
                  </a:lnTo>
                  <a:lnTo>
                    <a:pt x="314" y="333"/>
                  </a:lnTo>
                  <a:lnTo>
                    <a:pt x="303" y="326"/>
                  </a:lnTo>
                  <a:lnTo>
                    <a:pt x="291" y="319"/>
                  </a:lnTo>
                  <a:lnTo>
                    <a:pt x="279" y="312"/>
                  </a:lnTo>
                  <a:lnTo>
                    <a:pt x="268" y="304"/>
                  </a:lnTo>
                  <a:lnTo>
                    <a:pt x="256" y="296"/>
                  </a:lnTo>
                  <a:lnTo>
                    <a:pt x="246" y="286"/>
                  </a:lnTo>
                  <a:lnTo>
                    <a:pt x="234" y="293"/>
                  </a:lnTo>
                  <a:lnTo>
                    <a:pt x="237" y="307"/>
                  </a:lnTo>
                  <a:lnTo>
                    <a:pt x="247" y="313"/>
                  </a:lnTo>
                  <a:lnTo>
                    <a:pt x="256" y="319"/>
                  </a:lnTo>
                  <a:lnTo>
                    <a:pt x="265" y="326"/>
                  </a:lnTo>
                  <a:lnTo>
                    <a:pt x="275" y="332"/>
                  </a:lnTo>
                  <a:lnTo>
                    <a:pt x="285" y="338"/>
                  </a:lnTo>
                  <a:lnTo>
                    <a:pt x="296" y="345"/>
                  </a:lnTo>
                  <a:lnTo>
                    <a:pt x="307" y="351"/>
                  </a:lnTo>
                  <a:lnTo>
                    <a:pt x="319" y="356"/>
                  </a:lnTo>
                  <a:lnTo>
                    <a:pt x="322" y="365"/>
                  </a:lnTo>
                  <a:lnTo>
                    <a:pt x="339" y="372"/>
                  </a:lnTo>
                  <a:lnTo>
                    <a:pt x="355" y="379"/>
                  </a:lnTo>
                  <a:lnTo>
                    <a:pt x="371" y="387"/>
                  </a:lnTo>
                  <a:lnTo>
                    <a:pt x="387" y="395"/>
                  </a:lnTo>
                  <a:lnTo>
                    <a:pt x="405" y="403"/>
                  </a:lnTo>
                  <a:lnTo>
                    <a:pt x="422" y="410"/>
                  </a:lnTo>
                  <a:lnTo>
                    <a:pt x="441" y="417"/>
                  </a:lnTo>
                  <a:lnTo>
                    <a:pt x="460" y="424"/>
                  </a:lnTo>
                  <a:lnTo>
                    <a:pt x="471" y="501"/>
                  </a:lnTo>
                  <a:lnTo>
                    <a:pt x="475" y="581"/>
                  </a:lnTo>
                  <a:lnTo>
                    <a:pt x="471" y="662"/>
                  </a:lnTo>
                  <a:lnTo>
                    <a:pt x="464" y="742"/>
                  </a:lnTo>
                  <a:lnTo>
                    <a:pt x="448" y="747"/>
                  </a:lnTo>
                  <a:lnTo>
                    <a:pt x="431" y="750"/>
                  </a:lnTo>
                  <a:lnTo>
                    <a:pt x="414" y="752"/>
                  </a:lnTo>
                  <a:lnTo>
                    <a:pt x="398" y="756"/>
                  </a:lnTo>
                  <a:lnTo>
                    <a:pt x="380" y="758"/>
                  </a:lnTo>
                  <a:lnTo>
                    <a:pt x="364" y="759"/>
                  </a:lnTo>
                  <a:lnTo>
                    <a:pt x="347" y="762"/>
                  </a:lnTo>
                  <a:lnTo>
                    <a:pt x="330" y="763"/>
                  </a:lnTo>
                  <a:lnTo>
                    <a:pt x="313" y="764"/>
                  </a:lnTo>
                  <a:lnTo>
                    <a:pt x="296" y="764"/>
                  </a:lnTo>
                  <a:lnTo>
                    <a:pt x="279" y="765"/>
                  </a:lnTo>
                  <a:lnTo>
                    <a:pt x="262" y="766"/>
                  </a:lnTo>
                  <a:lnTo>
                    <a:pt x="244" y="766"/>
                  </a:lnTo>
                  <a:lnTo>
                    <a:pt x="228" y="766"/>
                  </a:lnTo>
                  <a:lnTo>
                    <a:pt x="211" y="768"/>
                  </a:lnTo>
                  <a:lnTo>
                    <a:pt x="193" y="768"/>
                  </a:lnTo>
                  <a:lnTo>
                    <a:pt x="177" y="768"/>
                  </a:lnTo>
                  <a:close/>
                </a:path>
              </a:pathLst>
            </a:custGeom>
            <a:solidFill>
              <a:srgbClr val="9999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9"/>
            <p:cNvSpPr>
              <a:spLocks/>
            </p:cNvSpPr>
            <p:nvPr/>
          </p:nvSpPr>
          <p:spPr bwMode="auto">
            <a:xfrm>
              <a:off x="344" y="2048"/>
              <a:ext cx="319" cy="107"/>
            </a:xfrm>
            <a:custGeom>
              <a:avLst/>
              <a:gdLst/>
              <a:ahLst/>
              <a:cxnLst>
                <a:cxn ang="0">
                  <a:pos x="615" y="302"/>
                </a:cxn>
                <a:cxn ang="0">
                  <a:pos x="494" y="275"/>
                </a:cxn>
                <a:cxn ang="0">
                  <a:pos x="373" y="247"/>
                </a:cxn>
                <a:cxn ang="0">
                  <a:pos x="252" y="219"/>
                </a:cxn>
                <a:cxn ang="0">
                  <a:pos x="130" y="189"/>
                </a:cxn>
                <a:cxn ang="0">
                  <a:pos x="35" y="167"/>
                </a:cxn>
                <a:cxn ang="0">
                  <a:pos x="23" y="165"/>
                </a:cxn>
                <a:cxn ang="0">
                  <a:pos x="9" y="161"/>
                </a:cxn>
                <a:cxn ang="0">
                  <a:pos x="7" y="148"/>
                </a:cxn>
                <a:cxn ang="0">
                  <a:pos x="49" y="129"/>
                </a:cxn>
                <a:cxn ang="0">
                  <a:pos x="92" y="108"/>
                </a:cxn>
                <a:cxn ang="0">
                  <a:pos x="142" y="95"/>
                </a:cxn>
                <a:cxn ang="0">
                  <a:pos x="132" y="113"/>
                </a:cxn>
                <a:cxn ang="0">
                  <a:pos x="120" y="131"/>
                </a:cxn>
                <a:cxn ang="0">
                  <a:pos x="116" y="154"/>
                </a:cxn>
                <a:cxn ang="0">
                  <a:pos x="199" y="170"/>
                </a:cxn>
                <a:cxn ang="0">
                  <a:pos x="284" y="188"/>
                </a:cxn>
                <a:cxn ang="0">
                  <a:pos x="370" y="208"/>
                </a:cxn>
                <a:cxn ang="0">
                  <a:pos x="456" y="231"/>
                </a:cxn>
                <a:cxn ang="0">
                  <a:pos x="540" y="257"/>
                </a:cxn>
                <a:cxn ang="0">
                  <a:pos x="599" y="274"/>
                </a:cxn>
                <a:cxn ang="0">
                  <a:pos x="649" y="262"/>
                </a:cxn>
                <a:cxn ang="0">
                  <a:pos x="693" y="240"/>
                </a:cxn>
                <a:cxn ang="0">
                  <a:pos x="697" y="210"/>
                </a:cxn>
                <a:cxn ang="0">
                  <a:pos x="685" y="195"/>
                </a:cxn>
                <a:cxn ang="0">
                  <a:pos x="660" y="186"/>
                </a:cxn>
                <a:cxn ang="0">
                  <a:pos x="621" y="175"/>
                </a:cxn>
                <a:cxn ang="0">
                  <a:pos x="582" y="163"/>
                </a:cxn>
                <a:cxn ang="0">
                  <a:pos x="542" y="149"/>
                </a:cxn>
                <a:cxn ang="0">
                  <a:pos x="502" y="135"/>
                </a:cxn>
                <a:cxn ang="0">
                  <a:pos x="463" y="122"/>
                </a:cxn>
                <a:cxn ang="0">
                  <a:pos x="478" y="108"/>
                </a:cxn>
                <a:cxn ang="0">
                  <a:pos x="501" y="97"/>
                </a:cxn>
                <a:cxn ang="0">
                  <a:pos x="523" y="85"/>
                </a:cxn>
                <a:cxn ang="0">
                  <a:pos x="533" y="55"/>
                </a:cxn>
                <a:cxn ang="0">
                  <a:pos x="494" y="34"/>
                </a:cxn>
                <a:cxn ang="0">
                  <a:pos x="435" y="24"/>
                </a:cxn>
                <a:cxn ang="0">
                  <a:pos x="378" y="10"/>
                </a:cxn>
                <a:cxn ang="0">
                  <a:pos x="392" y="4"/>
                </a:cxn>
                <a:cxn ang="0">
                  <a:pos x="416" y="7"/>
                </a:cxn>
                <a:cxn ang="0">
                  <a:pos x="483" y="26"/>
                </a:cxn>
                <a:cxn ang="0">
                  <a:pos x="549" y="43"/>
                </a:cxn>
                <a:cxn ang="0">
                  <a:pos x="609" y="60"/>
                </a:cxn>
                <a:cxn ang="0">
                  <a:pos x="660" y="73"/>
                </a:cxn>
                <a:cxn ang="0">
                  <a:pos x="706" y="84"/>
                </a:cxn>
                <a:cxn ang="0">
                  <a:pos x="750" y="95"/>
                </a:cxn>
                <a:cxn ang="0">
                  <a:pos x="794" y="105"/>
                </a:cxn>
                <a:cxn ang="0">
                  <a:pos x="836" y="117"/>
                </a:cxn>
                <a:cxn ang="0">
                  <a:pos x="864" y="120"/>
                </a:cxn>
                <a:cxn ang="0">
                  <a:pos x="892" y="126"/>
                </a:cxn>
                <a:cxn ang="0">
                  <a:pos x="916" y="133"/>
                </a:cxn>
                <a:cxn ang="0">
                  <a:pos x="940" y="140"/>
                </a:cxn>
                <a:cxn ang="0">
                  <a:pos x="943" y="159"/>
                </a:cxn>
                <a:cxn ang="0">
                  <a:pos x="899" y="196"/>
                </a:cxn>
                <a:cxn ang="0">
                  <a:pos x="852" y="229"/>
                </a:cxn>
                <a:cxn ang="0">
                  <a:pos x="803" y="260"/>
                </a:cxn>
                <a:cxn ang="0">
                  <a:pos x="751" y="289"/>
                </a:cxn>
                <a:cxn ang="0">
                  <a:pos x="700" y="321"/>
                </a:cxn>
              </a:cxnLst>
              <a:rect l="0" t="0" r="r" b="b"/>
              <a:pathLst>
                <a:path w="957" h="321">
                  <a:moveTo>
                    <a:pt x="696" y="321"/>
                  </a:moveTo>
                  <a:lnTo>
                    <a:pt x="655" y="311"/>
                  </a:lnTo>
                  <a:lnTo>
                    <a:pt x="615" y="302"/>
                  </a:lnTo>
                  <a:lnTo>
                    <a:pt x="575" y="294"/>
                  </a:lnTo>
                  <a:lnTo>
                    <a:pt x="535" y="285"/>
                  </a:lnTo>
                  <a:lnTo>
                    <a:pt x="494" y="275"/>
                  </a:lnTo>
                  <a:lnTo>
                    <a:pt x="454" y="266"/>
                  </a:lnTo>
                  <a:lnTo>
                    <a:pt x="414" y="257"/>
                  </a:lnTo>
                  <a:lnTo>
                    <a:pt x="373" y="247"/>
                  </a:lnTo>
                  <a:lnTo>
                    <a:pt x="333" y="238"/>
                  </a:lnTo>
                  <a:lnTo>
                    <a:pt x="293" y="229"/>
                  </a:lnTo>
                  <a:lnTo>
                    <a:pt x="252" y="219"/>
                  </a:lnTo>
                  <a:lnTo>
                    <a:pt x="212" y="209"/>
                  </a:lnTo>
                  <a:lnTo>
                    <a:pt x="171" y="200"/>
                  </a:lnTo>
                  <a:lnTo>
                    <a:pt x="130" y="189"/>
                  </a:lnTo>
                  <a:lnTo>
                    <a:pt x="88" y="177"/>
                  </a:lnTo>
                  <a:lnTo>
                    <a:pt x="47" y="167"/>
                  </a:lnTo>
                  <a:lnTo>
                    <a:pt x="35" y="167"/>
                  </a:lnTo>
                  <a:lnTo>
                    <a:pt x="31" y="166"/>
                  </a:lnTo>
                  <a:lnTo>
                    <a:pt x="26" y="166"/>
                  </a:lnTo>
                  <a:lnTo>
                    <a:pt x="23" y="165"/>
                  </a:lnTo>
                  <a:lnTo>
                    <a:pt x="18" y="163"/>
                  </a:lnTo>
                  <a:lnTo>
                    <a:pt x="14" y="162"/>
                  </a:lnTo>
                  <a:lnTo>
                    <a:pt x="9" y="161"/>
                  </a:lnTo>
                  <a:lnTo>
                    <a:pt x="4" y="160"/>
                  </a:lnTo>
                  <a:lnTo>
                    <a:pt x="0" y="159"/>
                  </a:lnTo>
                  <a:lnTo>
                    <a:pt x="7" y="148"/>
                  </a:lnTo>
                  <a:lnTo>
                    <a:pt x="21" y="142"/>
                  </a:lnTo>
                  <a:lnTo>
                    <a:pt x="35" y="135"/>
                  </a:lnTo>
                  <a:lnTo>
                    <a:pt x="49" y="129"/>
                  </a:lnTo>
                  <a:lnTo>
                    <a:pt x="63" y="122"/>
                  </a:lnTo>
                  <a:lnTo>
                    <a:pt x="77" y="115"/>
                  </a:lnTo>
                  <a:lnTo>
                    <a:pt x="92" y="108"/>
                  </a:lnTo>
                  <a:lnTo>
                    <a:pt x="107" y="101"/>
                  </a:lnTo>
                  <a:lnTo>
                    <a:pt x="123" y="95"/>
                  </a:lnTo>
                  <a:lnTo>
                    <a:pt x="142" y="95"/>
                  </a:lnTo>
                  <a:lnTo>
                    <a:pt x="139" y="102"/>
                  </a:lnTo>
                  <a:lnTo>
                    <a:pt x="137" y="108"/>
                  </a:lnTo>
                  <a:lnTo>
                    <a:pt x="132" y="113"/>
                  </a:lnTo>
                  <a:lnTo>
                    <a:pt x="125" y="119"/>
                  </a:lnTo>
                  <a:lnTo>
                    <a:pt x="123" y="125"/>
                  </a:lnTo>
                  <a:lnTo>
                    <a:pt x="120" y="131"/>
                  </a:lnTo>
                  <a:lnTo>
                    <a:pt x="116" y="138"/>
                  </a:lnTo>
                  <a:lnTo>
                    <a:pt x="114" y="146"/>
                  </a:lnTo>
                  <a:lnTo>
                    <a:pt x="116" y="154"/>
                  </a:lnTo>
                  <a:lnTo>
                    <a:pt x="143" y="159"/>
                  </a:lnTo>
                  <a:lnTo>
                    <a:pt x="171" y="165"/>
                  </a:lnTo>
                  <a:lnTo>
                    <a:pt x="199" y="170"/>
                  </a:lnTo>
                  <a:lnTo>
                    <a:pt x="227" y="176"/>
                  </a:lnTo>
                  <a:lnTo>
                    <a:pt x="256" y="182"/>
                  </a:lnTo>
                  <a:lnTo>
                    <a:pt x="284" y="188"/>
                  </a:lnTo>
                  <a:lnTo>
                    <a:pt x="313" y="194"/>
                  </a:lnTo>
                  <a:lnTo>
                    <a:pt x="342" y="201"/>
                  </a:lnTo>
                  <a:lnTo>
                    <a:pt x="370" y="208"/>
                  </a:lnTo>
                  <a:lnTo>
                    <a:pt x="399" y="215"/>
                  </a:lnTo>
                  <a:lnTo>
                    <a:pt x="427" y="223"/>
                  </a:lnTo>
                  <a:lnTo>
                    <a:pt x="456" y="231"/>
                  </a:lnTo>
                  <a:lnTo>
                    <a:pt x="484" y="239"/>
                  </a:lnTo>
                  <a:lnTo>
                    <a:pt x="512" y="247"/>
                  </a:lnTo>
                  <a:lnTo>
                    <a:pt x="540" y="257"/>
                  </a:lnTo>
                  <a:lnTo>
                    <a:pt x="566" y="266"/>
                  </a:lnTo>
                  <a:lnTo>
                    <a:pt x="583" y="272"/>
                  </a:lnTo>
                  <a:lnTo>
                    <a:pt x="599" y="274"/>
                  </a:lnTo>
                  <a:lnTo>
                    <a:pt x="616" y="273"/>
                  </a:lnTo>
                  <a:lnTo>
                    <a:pt x="633" y="268"/>
                  </a:lnTo>
                  <a:lnTo>
                    <a:pt x="649" y="262"/>
                  </a:lnTo>
                  <a:lnTo>
                    <a:pt x="664" y="255"/>
                  </a:lnTo>
                  <a:lnTo>
                    <a:pt x="679" y="248"/>
                  </a:lnTo>
                  <a:lnTo>
                    <a:pt x="693" y="240"/>
                  </a:lnTo>
                  <a:lnTo>
                    <a:pt x="697" y="230"/>
                  </a:lnTo>
                  <a:lnTo>
                    <a:pt x="699" y="221"/>
                  </a:lnTo>
                  <a:lnTo>
                    <a:pt x="697" y="210"/>
                  </a:lnTo>
                  <a:lnTo>
                    <a:pt x="693" y="200"/>
                  </a:lnTo>
                  <a:lnTo>
                    <a:pt x="690" y="197"/>
                  </a:lnTo>
                  <a:lnTo>
                    <a:pt x="685" y="195"/>
                  </a:lnTo>
                  <a:lnTo>
                    <a:pt x="678" y="193"/>
                  </a:lnTo>
                  <a:lnTo>
                    <a:pt x="672" y="189"/>
                  </a:lnTo>
                  <a:lnTo>
                    <a:pt x="660" y="186"/>
                  </a:lnTo>
                  <a:lnTo>
                    <a:pt x="647" y="183"/>
                  </a:lnTo>
                  <a:lnTo>
                    <a:pt x="634" y="180"/>
                  </a:lnTo>
                  <a:lnTo>
                    <a:pt x="621" y="175"/>
                  </a:lnTo>
                  <a:lnTo>
                    <a:pt x="607" y="172"/>
                  </a:lnTo>
                  <a:lnTo>
                    <a:pt x="594" y="167"/>
                  </a:lnTo>
                  <a:lnTo>
                    <a:pt x="582" y="163"/>
                  </a:lnTo>
                  <a:lnTo>
                    <a:pt x="569" y="159"/>
                  </a:lnTo>
                  <a:lnTo>
                    <a:pt x="555" y="154"/>
                  </a:lnTo>
                  <a:lnTo>
                    <a:pt x="542" y="149"/>
                  </a:lnTo>
                  <a:lnTo>
                    <a:pt x="529" y="145"/>
                  </a:lnTo>
                  <a:lnTo>
                    <a:pt x="516" y="140"/>
                  </a:lnTo>
                  <a:lnTo>
                    <a:pt x="502" y="135"/>
                  </a:lnTo>
                  <a:lnTo>
                    <a:pt x="490" y="131"/>
                  </a:lnTo>
                  <a:lnTo>
                    <a:pt x="476" y="126"/>
                  </a:lnTo>
                  <a:lnTo>
                    <a:pt x="463" y="122"/>
                  </a:lnTo>
                  <a:lnTo>
                    <a:pt x="465" y="115"/>
                  </a:lnTo>
                  <a:lnTo>
                    <a:pt x="471" y="111"/>
                  </a:lnTo>
                  <a:lnTo>
                    <a:pt x="478" y="108"/>
                  </a:lnTo>
                  <a:lnTo>
                    <a:pt x="486" y="104"/>
                  </a:lnTo>
                  <a:lnTo>
                    <a:pt x="493" y="101"/>
                  </a:lnTo>
                  <a:lnTo>
                    <a:pt x="501" y="97"/>
                  </a:lnTo>
                  <a:lnTo>
                    <a:pt x="509" y="94"/>
                  </a:lnTo>
                  <a:lnTo>
                    <a:pt x="516" y="90"/>
                  </a:lnTo>
                  <a:lnTo>
                    <a:pt x="523" y="85"/>
                  </a:lnTo>
                  <a:lnTo>
                    <a:pt x="527" y="77"/>
                  </a:lnTo>
                  <a:lnTo>
                    <a:pt x="530" y="67"/>
                  </a:lnTo>
                  <a:lnTo>
                    <a:pt x="533" y="55"/>
                  </a:lnTo>
                  <a:lnTo>
                    <a:pt x="533" y="45"/>
                  </a:lnTo>
                  <a:lnTo>
                    <a:pt x="514" y="39"/>
                  </a:lnTo>
                  <a:lnTo>
                    <a:pt x="494" y="34"/>
                  </a:lnTo>
                  <a:lnTo>
                    <a:pt x="474" y="31"/>
                  </a:lnTo>
                  <a:lnTo>
                    <a:pt x="455" y="27"/>
                  </a:lnTo>
                  <a:lnTo>
                    <a:pt x="435" y="24"/>
                  </a:lnTo>
                  <a:lnTo>
                    <a:pt x="415" y="20"/>
                  </a:lnTo>
                  <a:lnTo>
                    <a:pt x="397" y="16"/>
                  </a:lnTo>
                  <a:lnTo>
                    <a:pt x="378" y="10"/>
                  </a:lnTo>
                  <a:lnTo>
                    <a:pt x="383" y="0"/>
                  </a:lnTo>
                  <a:lnTo>
                    <a:pt x="387" y="2"/>
                  </a:lnTo>
                  <a:lnTo>
                    <a:pt x="392" y="4"/>
                  </a:lnTo>
                  <a:lnTo>
                    <a:pt x="398" y="6"/>
                  </a:lnTo>
                  <a:lnTo>
                    <a:pt x="404" y="7"/>
                  </a:lnTo>
                  <a:lnTo>
                    <a:pt x="416" y="7"/>
                  </a:lnTo>
                  <a:lnTo>
                    <a:pt x="438" y="14"/>
                  </a:lnTo>
                  <a:lnTo>
                    <a:pt x="461" y="20"/>
                  </a:lnTo>
                  <a:lnTo>
                    <a:pt x="483" y="26"/>
                  </a:lnTo>
                  <a:lnTo>
                    <a:pt x="505" y="32"/>
                  </a:lnTo>
                  <a:lnTo>
                    <a:pt x="527" y="38"/>
                  </a:lnTo>
                  <a:lnTo>
                    <a:pt x="549" y="43"/>
                  </a:lnTo>
                  <a:lnTo>
                    <a:pt x="571" y="49"/>
                  </a:lnTo>
                  <a:lnTo>
                    <a:pt x="593" y="55"/>
                  </a:lnTo>
                  <a:lnTo>
                    <a:pt x="609" y="60"/>
                  </a:lnTo>
                  <a:lnTo>
                    <a:pt x="627" y="64"/>
                  </a:lnTo>
                  <a:lnTo>
                    <a:pt x="643" y="68"/>
                  </a:lnTo>
                  <a:lnTo>
                    <a:pt x="660" y="73"/>
                  </a:lnTo>
                  <a:lnTo>
                    <a:pt x="675" y="76"/>
                  </a:lnTo>
                  <a:lnTo>
                    <a:pt x="691" y="80"/>
                  </a:lnTo>
                  <a:lnTo>
                    <a:pt x="706" y="84"/>
                  </a:lnTo>
                  <a:lnTo>
                    <a:pt x="721" y="88"/>
                  </a:lnTo>
                  <a:lnTo>
                    <a:pt x="736" y="91"/>
                  </a:lnTo>
                  <a:lnTo>
                    <a:pt x="750" y="95"/>
                  </a:lnTo>
                  <a:lnTo>
                    <a:pt x="765" y="98"/>
                  </a:lnTo>
                  <a:lnTo>
                    <a:pt x="779" y="102"/>
                  </a:lnTo>
                  <a:lnTo>
                    <a:pt x="794" y="105"/>
                  </a:lnTo>
                  <a:lnTo>
                    <a:pt x="808" y="109"/>
                  </a:lnTo>
                  <a:lnTo>
                    <a:pt x="822" y="113"/>
                  </a:lnTo>
                  <a:lnTo>
                    <a:pt x="836" y="117"/>
                  </a:lnTo>
                  <a:lnTo>
                    <a:pt x="852" y="117"/>
                  </a:lnTo>
                  <a:lnTo>
                    <a:pt x="857" y="119"/>
                  </a:lnTo>
                  <a:lnTo>
                    <a:pt x="864" y="120"/>
                  </a:lnTo>
                  <a:lnTo>
                    <a:pt x="871" y="123"/>
                  </a:lnTo>
                  <a:lnTo>
                    <a:pt x="878" y="126"/>
                  </a:lnTo>
                  <a:lnTo>
                    <a:pt x="892" y="126"/>
                  </a:lnTo>
                  <a:lnTo>
                    <a:pt x="899" y="129"/>
                  </a:lnTo>
                  <a:lnTo>
                    <a:pt x="907" y="131"/>
                  </a:lnTo>
                  <a:lnTo>
                    <a:pt x="916" y="133"/>
                  </a:lnTo>
                  <a:lnTo>
                    <a:pt x="924" y="135"/>
                  </a:lnTo>
                  <a:lnTo>
                    <a:pt x="932" y="138"/>
                  </a:lnTo>
                  <a:lnTo>
                    <a:pt x="940" y="140"/>
                  </a:lnTo>
                  <a:lnTo>
                    <a:pt x="949" y="142"/>
                  </a:lnTo>
                  <a:lnTo>
                    <a:pt x="957" y="145"/>
                  </a:lnTo>
                  <a:lnTo>
                    <a:pt x="943" y="159"/>
                  </a:lnTo>
                  <a:lnTo>
                    <a:pt x="928" y="172"/>
                  </a:lnTo>
                  <a:lnTo>
                    <a:pt x="914" y="184"/>
                  </a:lnTo>
                  <a:lnTo>
                    <a:pt x="899" y="196"/>
                  </a:lnTo>
                  <a:lnTo>
                    <a:pt x="883" y="208"/>
                  </a:lnTo>
                  <a:lnTo>
                    <a:pt x="868" y="218"/>
                  </a:lnTo>
                  <a:lnTo>
                    <a:pt x="852" y="229"/>
                  </a:lnTo>
                  <a:lnTo>
                    <a:pt x="835" y="239"/>
                  </a:lnTo>
                  <a:lnTo>
                    <a:pt x="819" y="250"/>
                  </a:lnTo>
                  <a:lnTo>
                    <a:pt x="803" y="260"/>
                  </a:lnTo>
                  <a:lnTo>
                    <a:pt x="785" y="269"/>
                  </a:lnTo>
                  <a:lnTo>
                    <a:pt x="769" y="280"/>
                  </a:lnTo>
                  <a:lnTo>
                    <a:pt x="751" y="289"/>
                  </a:lnTo>
                  <a:lnTo>
                    <a:pt x="735" y="300"/>
                  </a:lnTo>
                  <a:lnTo>
                    <a:pt x="718" y="310"/>
                  </a:lnTo>
                  <a:lnTo>
                    <a:pt x="700" y="321"/>
                  </a:lnTo>
                  <a:lnTo>
                    <a:pt x="696" y="321"/>
                  </a:lnTo>
                  <a:close/>
                </a:path>
              </a:pathLst>
            </a:custGeom>
            <a:solidFill>
              <a:srgbClr val="FFE8B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0"/>
            <p:cNvSpPr>
              <a:spLocks/>
            </p:cNvSpPr>
            <p:nvPr/>
          </p:nvSpPr>
          <p:spPr bwMode="auto">
            <a:xfrm>
              <a:off x="391" y="2090"/>
              <a:ext cx="157" cy="44"/>
            </a:xfrm>
            <a:custGeom>
              <a:avLst/>
              <a:gdLst/>
              <a:ahLst/>
              <a:cxnLst>
                <a:cxn ang="0">
                  <a:pos x="457" y="131"/>
                </a:cxn>
                <a:cxn ang="0">
                  <a:pos x="429" y="120"/>
                </a:cxn>
                <a:cxn ang="0">
                  <a:pos x="399" y="111"/>
                </a:cxn>
                <a:cxn ang="0">
                  <a:pos x="372" y="103"/>
                </a:cxn>
                <a:cxn ang="0">
                  <a:pos x="344" y="93"/>
                </a:cxn>
                <a:cxn ang="0">
                  <a:pos x="316" y="86"/>
                </a:cxn>
                <a:cxn ang="0">
                  <a:pos x="287" y="78"/>
                </a:cxn>
                <a:cxn ang="0">
                  <a:pos x="259" y="71"/>
                </a:cxn>
                <a:cxn ang="0">
                  <a:pos x="231" y="64"/>
                </a:cxn>
                <a:cxn ang="0">
                  <a:pos x="203" y="57"/>
                </a:cxn>
                <a:cxn ang="0">
                  <a:pos x="174" y="50"/>
                </a:cxn>
                <a:cxn ang="0">
                  <a:pos x="146" y="43"/>
                </a:cxn>
                <a:cxn ang="0">
                  <a:pos x="117" y="37"/>
                </a:cxn>
                <a:cxn ang="0">
                  <a:pos x="88" y="32"/>
                </a:cxn>
                <a:cxn ang="0">
                  <a:pos x="59" y="25"/>
                </a:cxn>
                <a:cxn ang="0">
                  <a:pos x="29" y="19"/>
                </a:cxn>
                <a:cxn ang="0">
                  <a:pos x="0" y="12"/>
                </a:cxn>
                <a:cxn ang="0">
                  <a:pos x="10" y="0"/>
                </a:cxn>
                <a:cxn ang="0">
                  <a:pos x="38" y="0"/>
                </a:cxn>
                <a:cxn ang="0">
                  <a:pos x="66" y="3"/>
                </a:cxn>
                <a:cxn ang="0">
                  <a:pos x="95" y="5"/>
                </a:cxn>
                <a:cxn ang="0">
                  <a:pos x="124" y="8"/>
                </a:cxn>
                <a:cxn ang="0">
                  <a:pos x="152" y="13"/>
                </a:cxn>
                <a:cxn ang="0">
                  <a:pos x="181" y="19"/>
                </a:cxn>
                <a:cxn ang="0">
                  <a:pos x="210" y="25"/>
                </a:cxn>
                <a:cxn ang="0">
                  <a:pos x="239" y="32"/>
                </a:cxn>
                <a:cxn ang="0">
                  <a:pos x="268" y="40"/>
                </a:cxn>
                <a:cxn ang="0">
                  <a:pos x="297" y="48"/>
                </a:cxn>
                <a:cxn ang="0">
                  <a:pos x="325" y="56"/>
                </a:cxn>
                <a:cxn ang="0">
                  <a:pos x="354" y="65"/>
                </a:cxn>
                <a:cxn ang="0">
                  <a:pos x="382" y="75"/>
                </a:cxn>
                <a:cxn ang="0">
                  <a:pos x="410" y="85"/>
                </a:cxn>
                <a:cxn ang="0">
                  <a:pos x="438" y="95"/>
                </a:cxn>
                <a:cxn ang="0">
                  <a:pos x="465" y="105"/>
                </a:cxn>
                <a:cxn ang="0">
                  <a:pos x="470" y="110"/>
                </a:cxn>
                <a:cxn ang="0">
                  <a:pos x="472" y="114"/>
                </a:cxn>
                <a:cxn ang="0">
                  <a:pos x="469" y="121"/>
                </a:cxn>
                <a:cxn ang="0">
                  <a:pos x="468" y="127"/>
                </a:cxn>
                <a:cxn ang="0">
                  <a:pos x="457" y="131"/>
                </a:cxn>
              </a:cxnLst>
              <a:rect l="0" t="0" r="r" b="b"/>
              <a:pathLst>
                <a:path w="472" h="131">
                  <a:moveTo>
                    <a:pt x="457" y="131"/>
                  </a:moveTo>
                  <a:lnTo>
                    <a:pt x="429" y="120"/>
                  </a:lnTo>
                  <a:lnTo>
                    <a:pt x="399" y="111"/>
                  </a:lnTo>
                  <a:lnTo>
                    <a:pt x="372" y="103"/>
                  </a:lnTo>
                  <a:lnTo>
                    <a:pt x="344" y="93"/>
                  </a:lnTo>
                  <a:lnTo>
                    <a:pt x="316" y="86"/>
                  </a:lnTo>
                  <a:lnTo>
                    <a:pt x="287" y="78"/>
                  </a:lnTo>
                  <a:lnTo>
                    <a:pt x="259" y="71"/>
                  </a:lnTo>
                  <a:lnTo>
                    <a:pt x="231" y="64"/>
                  </a:lnTo>
                  <a:lnTo>
                    <a:pt x="203" y="57"/>
                  </a:lnTo>
                  <a:lnTo>
                    <a:pt x="174" y="50"/>
                  </a:lnTo>
                  <a:lnTo>
                    <a:pt x="146" y="43"/>
                  </a:lnTo>
                  <a:lnTo>
                    <a:pt x="117" y="37"/>
                  </a:lnTo>
                  <a:lnTo>
                    <a:pt x="88" y="32"/>
                  </a:lnTo>
                  <a:lnTo>
                    <a:pt x="59" y="25"/>
                  </a:lnTo>
                  <a:lnTo>
                    <a:pt x="29" y="19"/>
                  </a:lnTo>
                  <a:lnTo>
                    <a:pt x="0" y="12"/>
                  </a:lnTo>
                  <a:lnTo>
                    <a:pt x="10" y="0"/>
                  </a:lnTo>
                  <a:lnTo>
                    <a:pt x="38" y="0"/>
                  </a:lnTo>
                  <a:lnTo>
                    <a:pt x="66" y="3"/>
                  </a:lnTo>
                  <a:lnTo>
                    <a:pt x="95" y="5"/>
                  </a:lnTo>
                  <a:lnTo>
                    <a:pt x="124" y="8"/>
                  </a:lnTo>
                  <a:lnTo>
                    <a:pt x="152" y="13"/>
                  </a:lnTo>
                  <a:lnTo>
                    <a:pt x="181" y="19"/>
                  </a:lnTo>
                  <a:lnTo>
                    <a:pt x="210" y="25"/>
                  </a:lnTo>
                  <a:lnTo>
                    <a:pt x="239" y="32"/>
                  </a:lnTo>
                  <a:lnTo>
                    <a:pt x="268" y="40"/>
                  </a:lnTo>
                  <a:lnTo>
                    <a:pt x="297" y="48"/>
                  </a:lnTo>
                  <a:lnTo>
                    <a:pt x="325" y="56"/>
                  </a:lnTo>
                  <a:lnTo>
                    <a:pt x="354" y="65"/>
                  </a:lnTo>
                  <a:lnTo>
                    <a:pt x="382" y="75"/>
                  </a:lnTo>
                  <a:lnTo>
                    <a:pt x="410" y="85"/>
                  </a:lnTo>
                  <a:lnTo>
                    <a:pt x="438" y="95"/>
                  </a:lnTo>
                  <a:lnTo>
                    <a:pt x="465" y="105"/>
                  </a:lnTo>
                  <a:lnTo>
                    <a:pt x="470" y="110"/>
                  </a:lnTo>
                  <a:lnTo>
                    <a:pt x="472" y="114"/>
                  </a:lnTo>
                  <a:lnTo>
                    <a:pt x="469" y="121"/>
                  </a:lnTo>
                  <a:lnTo>
                    <a:pt x="468" y="127"/>
                  </a:lnTo>
                  <a:lnTo>
                    <a:pt x="457" y="131"/>
                  </a:lnTo>
                  <a:close/>
                </a:path>
              </a:pathLst>
            </a:custGeom>
            <a:solidFill>
              <a:srgbClr val="B2B2B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1"/>
            <p:cNvSpPr>
              <a:spLocks/>
            </p:cNvSpPr>
            <p:nvPr/>
          </p:nvSpPr>
          <p:spPr bwMode="auto">
            <a:xfrm>
              <a:off x="554" y="2119"/>
              <a:ext cx="17" cy="11"/>
            </a:xfrm>
            <a:custGeom>
              <a:avLst/>
              <a:gdLst/>
              <a:ahLst/>
              <a:cxnLst>
                <a:cxn ang="0">
                  <a:pos x="0" y="34"/>
                </a:cxn>
                <a:cxn ang="0">
                  <a:pos x="4" y="14"/>
                </a:cxn>
                <a:cxn ang="0">
                  <a:pos x="7" y="11"/>
                </a:cxn>
                <a:cxn ang="0">
                  <a:pos x="11" y="9"/>
                </a:cxn>
                <a:cxn ang="0">
                  <a:pos x="16" y="6"/>
                </a:cxn>
                <a:cxn ang="0">
                  <a:pos x="21" y="5"/>
                </a:cxn>
                <a:cxn ang="0">
                  <a:pos x="26" y="4"/>
                </a:cxn>
                <a:cxn ang="0">
                  <a:pos x="32" y="3"/>
                </a:cxn>
                <a:cxn ang="0">
                  <a:pos x="38" y="2"/>
                </a:cxn>
                <a:cxn ang="0">
                  <a:pos x="42" y="0"/>
                </a:cxn>
                <a:cxn ang="0">
                  <a:pos x="50" y="11"/>
                </a:cxn>
                <a:cxn ang="0">
                  <a:pos x="48" y="18"/>
                </a:cxn>
                <a:cxn ang="0">
                  <a:pos x="43" y="20"/>
                </a:cxn>
                <a:cxn ang="0">
                  <a:pos x="39" y="23"/>
                </a:cxn>
                <a:cxn ang="0">
                  <a:pos x="34" y="25"/>
                </a:cxn>
                <a:cxn ang="0">
                  <a:pos x="30" y="27"/>
                </a:cxn>
                <a:cxn ang="0">
                  <a:pos x="25" y="30"/>
                </a:cxn>
                <a:cxn ang="0">
                  <a:pos x="19" y="31"/>
                </a:cxn>
                <a:cxn ang="0">
                  <a:pos x="13" y="33"/>
                </a:cxn>
                <a:cxn ang="0">
                  <a:pos x="7" y="34"/>
                </a:cxn>
                <a:cxn ang="0">
                  <a:pos x="0" y="34"/>
                </a:cxn>
              </a:cxnLst>
              <a:rect l="0" t="0" r="r" b="b"/>
              <a:pathLst>
                <a:path w="50" h="34">
                  <a:moveTo>
                    <a:pt x="0" y="34"/>
                  </a:moveTo>
                  <a:lnTo>
                    <a:pt x="4" y="14"/>
                  </a:lnTo>
                  <a:lnTo>
                    <a:pt x="7" y="11"/>
                  </a:lnTo>
                  <a:lnTo>
                    <a:pt x="11" y="9"/>
                  </a:lnTo>
                  <a:lnTo>
                    <a:pt x="16" y="6"/>
                  </a:lnTo>
                  <a:lnTo>
                    <a:pt x="21" y="5"/>
                  </a:lnTo>
                  <a:lnTo>
                    <a:pt x="26" y="4"/>
                  </a:lnTo>
                  <a:lnTo>
                    <a:pt x="32" y="3"/>
                  </a:lnTo>
                  <a:lnTo>
                    <a:pt x="38" y="2"/>
                  </a:lnTo>
                  <a:lnTo>
                    <a:pt x="42" y="0"/>
                  </a:lnTo>
                  <a:lnTo>
                    <a:pt x="50" y="11"/>
                  </a:lnTo>
                  <a:lnTo>
                    <a:pt x="48" y="18"/>
                  </a:lnTo>
                  <a:lnTo>
                    <a:pt x="43" y="20"/>
                  </a:lnTo>
                  <a:lnTo>
                    <a:pt x="39" y="23"/>
                  </a:lnTo>
                  <a:lnTo>
                    <a:pt x="34" y="25"/>
                  </a:lnTo>
                  <a:lnTo>
                    <a:pt x="30" y="27"/>
                  </a:lnTo>
                  <a:lnTo>
                    <a:pt x="25" y="30"/>
                  </a:lnTo>
                  <a:lnTo>
                    <a:pt x="19" y="31"/>
                  </a:lnTo>
                  <a:lnTo>
                    <a:pt x="13" y="33"/>
                  </a:lnTo>
                  <a:lnTo>
                    <a:pt x="7" y="3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7F7F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2"/>
            <p:cNvSpPr>
              <a:spLocks/>
            </p:cNvSpPr>
            <p:nvPr/>
          </p:nvSpPr>
          <p:spPr bwMode="auto">
            <a:xfrm>
              <a:off x="458" y="2023"/>
              <a:ext cx="242" cy="106"/>
            </a:xfrm>
            <a:custGeom>
              <a:avLst/>
              <a:gdLst/>
              <a:ahLst/>
              <a:cxnLst>
                <a:cxn ang="0">
                  <a:pos x="678" y="314"/>
                </a:cxn>
                <a:cxn ang="0">
                  <a:pos x="668" y="311"/>
                </a:cxn>
                <a:cxn ang="0">
                  <a:pos x="656" y="310"/>
                </a:cxn>
                <a:cxn ang="0">
                  <a:pos x="644" y="306"/>
                </a:cxn>
                <a:cxn ang="0">
                  <a:pos x="640" y="281"/>
                </a:cxn>
                <a:cxn ang="0">
                  <a:pos x="643" y="235"/>
                </a:cxn>
                <a:cxn ang="0">
                  <a:pos x="639" y="203"/>
                </a:cxn>
                <a:cxn ang="0">
                  <a:pos x="563" y="185"/>
                </a:cxn>
                <a:cxn ang="0">
                  <a:pos x="487" y="168"/>
                </a:cxn>
                <a:cxn ang="0">
                  <a:pos x="412" y="149"/>
                </a:cxn>
                <a:cxn ang="0">
                  <a:pos x="336" y="130"/>
                </a:cxn>
                <a:cxn ang="0">
                  <a:pos x="259" y="110"/>
                </a:cxn>
                <a:cxn ang="0">
                  <a:pos x="184" y="92"/>
                </a:cxn>
                <a:cxn ang="0">
                  <a:pos x="108" y="72"/>
                </a:cxn>
                <a:cxn ang="0">
                  <a:pos x="32" y="52"/>
                </a:cxn>
                <a:cxn ang="0">
                  <a:pos x="17" y="34"/>
                </a:cxn>
                <a:cxn ang="0">
                  <a:pos x="0" y="15"/>
                </a:cxn>
                <a:cxn ang="0">
                  <a:pos x="13" y="0"/>
                </a:cxn>
                <a:cxn ang="0">
                  <a:pos x="53" y="8"/>
                </a:cxn>
                <a:cxn ang="0">
                  <a:pos x="95" y="15"/>
                </a:cxn>
                <a:cxn ang="0">
                  <a:pos x="135" y="22"/>
                </a:cxn>
                <a:cxn ang="0">
                  <a:pos x="176" y="30"/>
                </a:cxn>
                <a:cxn ang="0">
                  <a:pos x="216" y="38"/>
                </a:cxn>
                <a:cxn ang="0">
                  <a:pos x="257" y="46"/>
                </a:cxn>
                <a:cxn ang="0">
                  <a:pos x="299" y="56"/>
                </a:cxn>
                <a:cxn ang="0">
                  <a:pos x="341" y="66"/>
                </a:cxn>
                <a:cxn ang="0">
                  <a:pos x="366" y="73"/>
                </a:cxn>
                <a:cxn ang="0">
                  <a:pos x="393" y="80"/>
                </a:cxn>
                <a:cxn ang="0">
                  <a:pos x="419" y="87"/>
                </a:cxn>
                <a:cxn ang="0">
                  <a:pos x="446" y="94"/>
                </a:cxn>
                <a:cxn ang="0">
                  <a:pos x="472" y="100"/>
                </a:cxn>
                <a:cxn ang="0">
                  <a:pos x="498" y="107"/>
                </a:cxn>
                <a:cxn ang="0">
                  <a:pos x="526" y="113"/>
                </a:cxn>
                <a:cxn ang="0">
                  <a:pos x="553" y="119"/>
                </a:cxn>
                <a:cxn ang="0">
                  <a:pos x="594" y="130"/>
                </a:cxn>
                <a:cxn ang="0">
                  <a:pos x="636" y="140"/>
                </a:cxn>
                <a:cxn ang="0">
                  <a:pos x="679" y="149"/>
                </a:cxn>
                <a:cxn ang="0">
                  <a:pos x="724" y="162"/>
                </a:cxn>
                <a:cxn ang="0">
                  <a:pos x="713" y="235"/>
                </a:cxn>
                <a:cxn ang="0">
                  <a:pos x="698" y="310"/>
                </a:cxn>
              </a:cxnLst>
              <a:rect l="0" t="0" r="r" b="b"/>
              <a:pathLst>
                <a:path w="724" h="317">
                  <a:moveTo>
                    <a:pt x="684" y="317"/>
                  </a:moveTo>
                  <a:lnTo>
                    <a:pt x="678" y="314"/>
                  </a:lnTo>
                  <a:lnTo>
                    <a:pt x="674" y="313"/>
                  </a:lnTo>
                  <a:lnTo>
                    <a:pt x="668" y="311"/>
                  </a:lnTo>
                  <a:lnTo>
                    <a:pt x="662" y="310"/>
                  </a:lnTo>
                  <a:lnTo>
                    <a:pt x="656" y="310"/>
                  </a:lnTo>
                  <a:lnTo>
                    <a:pt x="650" y="307"/>
                  </a:lnTo>
                  <a:lnTo>
                    <a:pt x="644" y="306"/>
                  </a:lnTo>
                  <a:lnTo>
                    <a:pt x="639" y="304"/>
                  </a:lnTo>
                  <a:lnTo>
                    <a:pt x="640" y="281"/>
                  </a:lnTo>
                  <a:lnTo>
                    <a:pt x="641" y="258"/>
                  </a:lnTo>
                  <a:lnTo>
                    <a:pt x="643" y="235"/>
                  </a:lnTo>
                  <a:lnTo>
                    <a:pt x="648" y="212"/>
                  </a:lnTo>
                  <a:lnTo>
                    <a:pt x="639" y="203"/>
                  </a:lnTo>
                  <a:lnTo>
                    <a:pt x="601" y="194"/>
                  </a:lnTo>
                  <a:lnTo>
                    <a:pt x="563" y="185"/>
                  </a:lnTo>
                  <a:lnTo>
                    <a:pt x="526" y="176"/>
                  </a:lnTo>
                  <a:lnTo>
                    <a:pt x="487" y="168"/>
                  </a:lnTo>
                  <a:lnTo>
                    <a:pt x="450" y="158"/>
                  </a:lnTo>
                  <a:lnTo>
                    <a:pt x="412" y="149"/>
                  </a:lnTo>
                  <a:lnTo>
                    <a:pt x="373" y="140"/>
                  </a:lnTo>
                  <a:lnTo>
                    <a:pt x="336" y="130"/>
                  </a:lnTo>
                  <a:lnTo>
                    <a:pt x="298" y="121"/>
                  </a:lnTo>
                  <a:lnTo>
                    <a:pt x="259" y="110"/>
                  </a:lnTo>
                  <a:lnTo>
                    <a:pt x="221" y="101"/>
                  </a:lnTo>
                  <a:lnTo>
                    <a:pt x="184" y="92"/>
                  </a:lnTo>
                  <a:lnTo>
                    <a:pt x="145" y="81"/>
                  </a:lnTo>
                  <a:lnTo>
                    <a:pt x="108" y="72"/>
                  </a:lnTo>
                  <a:lnTo>
                    <a:pt x="70" y="62"/>
                  </a:lnTo>
                  <a:lnTo>
                    <a:pt x="32" y="52"/>
                  </a:lnTo>
                  <a:lnTo>
                    <a:pt x="25" y="43"/>
                  </a:lnTo>
                  <a:lnTo>
                    <a:pt x="17" y="34"/>
                  </a:lnTo>
                  <a:lnTo>
                    <a:pt x="8" y="24"/>
                  </a:lnTo>
                  <a:lnTo>
                    <a:pt x="0" y="15"/>
                  </a:lnTo>
                  <a:lnTo>
                    <a:pt x="4" y="2"/>
                  </a:lnTo>
                  <a:lnTo>
                    <a:pt x="13" y="0"/>
                  </a:lnTo>
                  <a:lnTo>
                    <a:pt x="34" y="3"/>
                  </a:lnTo>
                  <a:lnTo>
                    <a:pt x="53" y="8"/>
                  </a:lnTo>
                  <a:lnTo>
                    <a:pt x="74" y="11"/>
                  </a:lnTo>
                  <a:lnTo>
                    <a:pt x="95" y="15"/>
                  </a:lnTo>
                  <a:lnTo>
                    <a:pt x="115" y="18"/>
                  </a:lnTo>
                  <a:lnTo>
                    <a:pt x="135" y="22"/>
                  </a:lnTo>
                  <a:lnTo>
                    <a:pt x="156" y="27"/>
                  </a:lnTo>
                  <a:lnTo>
                    <a:pt x="176" y="30"/>
                  </a:lnTo>
                  <a:lnTo>
                    <a:pt x="196" y="34"/>
                  </a:lnTo>
                  <a:lnTo>
                    <a:pt x="216" y="38"/>
                  </a:lnTo>
                  <a:lnTo>
                    <a:pt x="237" y="42"/>
                  </a:lnTo>
                  <a:lnTo>
                    <a:pt x="257" y="46"/>
                  </a:lnTo>
                  <a:lnTo>
                    <a:pt x="278" y="51"/>
                  </a:lnTo>
                  <a:lnTo>
                    <a:pt x="299" y="56"/>
                  </a:lnTo>
                  <a:lnTo>
                    <a:pt x="320" y="60"/>
                  </a:lnTo>
                  <a:lnTo>
                    <a:pt x="341" y="66"/>
                  </a:lnTo>
                  <a:lnTo>
                    <a:pt x="354" y="70"/>
                  </a:lnTo>
                  <a:lnTo>
                    <a:pt x="366" y="73"/>
                  </a:lnTo>
                  <a:lnTo>
                    <a:pt x="380" y="77"/>
                  </a:lnTo>
                  <a:lnTo>
                    <a:pt x="393" y="80"/>
                  </a:lnTo>
                  <a:lnTo>
                    <a:pt x="406" y="84"/>
                  </a:lnTo>
                  <a:lnTo>
                    <a:pt x="419" y="87"/>
                  </a:lnTo>
                  <a:lnTo>
                    <a:pt x="433" y="91"/>
                  </a:lnTo>
                  <a:lnTo>
                    <a:pt x="446" y="94"/>
                  </a:lnTo>
                  <a:lnTo>
                    <a:pt x="458" y="98"/>
                  </a:lnTo>
                  <a:lnTo>
                    <a:pt x="472" y="100"/>
                  </a:lnTo>
                  <a:lnTo>
                    <a:pt x="485" y="103"/>
                  </a:lnTo>
                  <a:lnTo>
                    <a:pt x="498" y="107"/>
                  </a:lnTo>
                  <a:lnTo>
                    <a:pt x="512" y="110"/>
                  </a:lnTo>
                  <a:lnTo>
                    <a:pt x="526" y="113"/>
                  </a:lnTo>
                  <a:lnTo>
                    <a:pt x="539" y="116"/>
                  </a:lnTo>
                  <a:lnTo>
                    <a:pt x="553" y="119"/>
                  </a:lnTo>
                  <a:lnTo>
                    <a:pt x="574" y="124"/>
                  </a:lnTo>
                  <a:lnTo>
                    <a:pt x="594" y="130"/>
                  </a:lnTo>
                  <a:lnTo>
                    <a:pt x="615" y="135"/>
                  </a:lnTo>
                  <a:lnTo>
                    <a:pt x="636" y="140"/>
                  </a:lnTo>
                  <a:lnTo>
                    <a:pt x="657" y="144"/>
                  </a:lnTo>
                  <a:lnTo>
                    <a:pt x="679" y="149"/>
                  </a:lnTo>
                  <a:lnTo>
                    <a:pt x="702" y="155"/>
                  </a:lnTo>
                  <a:lnTo>
                    <a:pt x="724" y="162"/>
                  </a:lnTo>
                  <a:lnTo>
                    <a:pt x="720" y="198"/>
                  </a:lnTo>
                  <a:lnTo>
                    <a:pt x="713" y="235"/>
                  </a:lnTo>
                  <a:lnTo>
                    <a:pt x="705" y="272"/>
                  </a:lnTo>
                  <a:lnTo>
                    <a:pt x="698" y="310"/>
                  </a:lnTo>
                  <a:lnTo>
                    <a:pt x="684" y="317"/>
                  </a:lnTo>
                  <a:close/>
                </a:path>
              </a:pathLst>
            </a:custGeom>
            <a:solidFill>
              <a:srgbClr val="C9B28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3"/>
            <p:cNvSpPr>
              <a:spLocks/>
            </p:cNvSpPr>
            <p:nvPr/>
          </p:nvSpPr>
          <p:spPr bwMode="auto">
            <a:xfrm>
              <a:off x="697" y="2078"/>
              <a:ext cx="48" cy="51"/>
            </a:xfrm>
            <a:custGeom>
              <a:avLst/>
              <a:gdLst/>
              <a:ahLst/>
              <a:cxnLst>
                <a:cxn ang="0">
                  <a:pos x="0" y="152"/>
                </a:cxn>
                <a:cxn ang="0">
                  <a:pos x="4" y="116"/>
                </a:cxn>
                <a:cxn ang="0">
                  <a:pos x="11" y="78"/>
                </a:cxn>
                <a:cxn ang="0">
                  <a:pos x="18" y="41"/>
                </a:cxn>
                <a:cxn ang="0">
                  <a:pos x="29" y="4"/>
                </a:cxn>
                <a:cxn ang="0">
                  <a:pos x="35" y="4"/>
                </a:cxn>
                <a:cxn ang="0">
                  <a:pos x="39" y="4"/>
                </a:cxn>
                <a:cxn ang="0">
                  <a:pos x="44" y="5"/>
                </a:cxn>
                <a:cxn ang="0">
                  <a:pos x="49" y="6"/>
                </a:cxn>
                <a:cxn ang="0">
                  <a:pos x="53" y="7"/>
                </a:cxn>
                <a:cxn ang="0">
                  <a:pos x="59" y="10"/>
                </a:cxn>
                <a:cxn ang="0">
                  <a:pos x="65" y="11"/>
                </a:cxn>
                <a:cxn ang="0">
                  <a:pos x="71" y="13"/>
                </a:cxn>
                <a:cxn ang="0">
                  <a:pos x="79" y="12"/>
                </a:cxn>
                <a:cxn ang="0">
                  <a:pos x="87" y="10"/>
                </a:cxn>
                <a:cxn ang="0">
                  <a:pos x="96" y="6"/>
                </a:cxn>
                <a:cxn ang="0">
                  <a:pos x="104" y="4"/>
                </a:cxn>
                <a:cxn ang="0">
                  <a:pos x="114" y="3"/>
                </a:cxn>
                <a:cxn ang="0">
                  <a:pos x="122" y="0"/>
                </a:cxn>
                <a:cxn ang="0">
                  <a:pos x="132" y="0"/>
                </a:cxn>
                <a:cxn ang="0">
                  <a:pos x="142" y="1"/>
                </a:cxn>
                <a:cxn ang="0">
                  <a:pos x="140" y="22"/>
                </a:cxn>
                <a:cxn ang="0">
                  <a:pos x="135" y="44"/>
                </a:cxn>
                <a:cxn ang="0">
                  <a:pos x="129" y="68"/>
                </a:cxn>
                <a:cxn ang="0">
                  <a:pos x="124" y="90"/>
                </a:cxn>
                <a:cxn ang="0">
                  <a:pos x="119" y="95"/>
                </a:cxn>
                <a:cxn ang="0">
                  <a:pos x="107" y="102"/>
                </a:cxn>
                <a:cxn ang="0">
                  <a:pos x="93" y="109"/>
                </a:cxn>
                <a:cxn ang="0">
                  <a:pos x="79" y="116"/>
                </a:cxn>
                <a:cxn ang="0">
                  <a:pos x="64" y="121"/>
                </a:cxn>
                <a:cxn ang="0">
                  <a:pos x="50" y="128"/>
                </a:cxn>
                <a:cxn ang="0">
                  <a:pos x="35" y="135"/>
                </a:cxn>
                <a:cxn ang="0">
                  <a:pos x="19" y="142"/>
                </a:cxn>
                <a:cxn ang="0">
                  <a:pos x="4" y="149"/>
                </a:cxn>
                <a:cxn ang="0">
                  <a:pos x="0" y="152"/>
                </a:cxn>
              </a:cxnLst>
              <a:rect l="0" t="0" r="r" b="b"/>
              <a:pathLst>
                <a:path w="142" h="152">
                  <a:moveTo>
                    <a:pt x="0" y="152"/>
                  </a:moveTo>
                  <a:lnTo>
                    <a:pt x="4" y="116"/>
                  </a:lnTo>
                  <a:lnTo>
                    <a:pt x="11" y="78"/>
                  </a:lnTo>
                  <a:lnTo>
                    <a:pt x="18" y="41"/>
                  </a:lnTo>
                  <a:lnTo>
                    <a:pt x="29" y="4"/>
                  </a:lnTo>
                  <a:lnTo>
                    <a:pt x="35" y="4"/>
                  </a:lnTo>
                  <a:lnTo>
                    <a:pt x="39" y="4"/>
                  </a:lnTo>
                  <a:lnTo>
                    <a:pt x="44" y="5"/>
                  </a:lnTo>
                  <a:lnTo>
                    <a:pt x="49" y="6"/>
                  </a:lnTo>
                  <a:lnTo>
                    <a:pt x="53" y="7"/>
                  </a:lnTo>
                  <a:lnTo>
                    <a:pt x="59" y="10"/>
                  </a:lnTo>
                  <a:lnTo>
                    <a:pt x="65" y="11"/>
                  </a:lnTo>
                  <a:lnTo>
                    <a:pt x="71" y="13"/>
                  </a:lnTo>
                  <a:lnTo>
                    <a:pt x="79" y="12"/>
                  </a:lnTo>
                  <a:lnTo>
                    <a:pt x="87" y="10"/>
                  </a:lnTo>
                  <a:lnTo>
                    <a:pt x="96" y="6"/>
                  </a:lnTo>
                  <a:lnTo>
                    <a:pt x="104" y="4"/>
                  </a:lnTo>
                  <a:lnTo>
                    <a:pt x="114" y="3"/>
                  </a:lnTo>
                  <a:lnTo>
                    <a:pt x="122" y="0"/>
                  </a:lnTo>
                  <a:lnTo>
                    <a:pt x="132" y="0"/>
                  </a:lnTo>
                  <a:lnTo>
                    <a:pt x="142" y="1"/>
                  </a:lnTo>
                  <a:lnTo>
                    <a:pt x="140" y="22"/>
                  </a:lnTo>
                  <a:lnTo>
                    <a:pt x="135" y="44"/>
                  </a:lnTo>
                  <a:lnTo>
                    <a:pt x="129" y="68"/>
                  </a:lnTo>
                  <a:lnTo>
                    <a:pt x="124" y="90"/>
                  </a:lnTo>
                  <a:lnTo>
                    <a:pt x="119" y="95"/>
                  </a:lnTo>
                  <a:lnTo>
                    <a:pt x="107" y="102"/>
                  </a:lnTo>
                  <a:lnTo>
                    <a:pt x="93" y="109"/>
                  </a:lnTo>
                  <a:lnTo>
                    <a:pt x="79" y="116"/>
                  </a:lnTo>
                  <a:lnTo>
                    <a:pt x="64" y="121"/>
                  </a:lnTo>
                  <a:lnTo>
                    <a:pt x="50" y="128"/>
                  </a:lnTo>
                  <a:lnTo>
                    <a:pt x="35" y="135"/>
                  </a:lnTo>
                  <a:lnTo>
                    <a:pt x="19" y="142"/>
                  </a:lnTo>
                  <a:lnTo>
                    <a:pt x="4" y="149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rgbClr val="B29B6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4"/>
            <p:cNvSpPr>
              <a:spLocks/>
            </p:cNvSpPr>
            <p:nvPr/>
          </p:nvSpPr>
          <p:spPr bwMode="auto">
            <a:xfrm>
              <a:off x="431" y="2080"/>
              <a:ext cx="126" cy="39"/>
            </a:xfrm>
            <a:custGeom>
              <a:avLst/>
              <a:gdLst/>
              <a:ahLst/>
              <a:cxnLst>
                <a:cxn ang="0">
                  <a:pos x="352" y="115"/>
                </a:cxn>
                <a:cxn ang="0">
                  <a:pos x="331" y="107"/>
                </a:cxn>
                <a:cxn ang="0">
                  <a:pos x="310" y="100"/>
                </a:cxn>
                <a:cxn ang="0">
                  <a:pos x="289" y="92"/>
                </a:cxn>
                <a:cxn ang="0">
                  <a:pos x="268" y="85"/>
                </a:cxn>
                <a:cxn ang="0">
                  <a:pos x="246" y="78"/>
                </a:cxn>
                <a:cxn ang="0">
                  <a:pos x="224" y="71"/>
                </a:cxn>
                <a:cxn ang="0">
                  <a:pos x="202" y="64"/>
                </a:cxn>
                <a:cxn ang="0">
                  <a:pos x="180" y="58"/>
                </a:cxn>
                <a:cxn ang="0">
                  <a:pos x="157" y="52"/>
                </a:cxn>
                <a:cxn ang="0">
                  <a:pos x="134" y="47"/>
                </a:cxn>
                <a:cxn ang="0">
                  <a:pos x="112" y="41"/>
                </a:cxn>
                <a:cxn ang="0">
                  <a:pos x="90" y="36"/>
                </a:cxn>
                <a:cxn ang="0">
                  <a:pos x="67" y="30"/>
                </a:cxn>
                <a:cxn ang="0">
                  <a:pos x="45" y="26"/>
                </a:cxn>
                <a:cxn ang="0">
                  <a:pos x="22" y="22"/>
                </a:cxn>
                <a:cxn ang="0">
                  <a:pos x="0" y="18"/>
                </a:cxn>
                <a:cxn ang="0">
                  <a:pos x="6" y="14"/>
                </a:cxn>
                <a:cxn ang="0">
                  <a:pos x="13" y="8"/>
                </a:cxn>
                <a:cxn ang="0">
                  <a:pos x="21" y="4"/>
                </a:cxn>
                <a:cxn ang="0">
                  <a:pos x="32" y="0"/>
                </a:cxn>
                <a:cxn ang="0">
                  <a:pos x="54" y="5"/>
                </a:cxn>
                <a:cxn ang="0">
                  <a:pos x="75" y="11"/>
                </a:cxn>
                <a:cxn ang="0">
                  <a:pos x="97" y="16"/>
                </a:cxn>
                <a:cxn ang="0">
                  <a:pos x="119" y="22"/>
                </a:cxn>
                <a:cxn ang="0">
                  <a:pos x="141" y="28"/>
                </a:cxn>
                <a:cxn ang="0">
                  <a:pos x="162" y="34"/>
                </a:cxn>
                <a:cxn ang="0">
                  <a:pos x="184" y="41"/>
                </a:cxn>
                <a:cxn ang="0">
                  <a:pos x="206" y="47"/>
                </a:cxn>
                <a:cxn ang="0">
                  <a:pos x="227" y="54"/>
                </a:cxn>
                <a:cxn ang="0">
                  <a:pos x="249" y="61"/>
                </a:cxn>
                <a:cxn ang="0">
                  <a:pos x="272" y="68"/>
                </a:cxn>
                <a:cxn ang="0">
                  <a:pos x="292" y="75"/>
                </a:cxn>
                <a:cxn ang="0">
                  <a:pos x="315" y="82"/>
                </a:cxn>
                <a:cxn ang="0">
                  <a:pos x="336" y="89"/>
                </a:cxn>
                <a:cxn ang="0">
                  <a:pos x="358" y="96"/>
                </a:cxn>
                <a:cxn ang="0">
                  <a:pos x="379" y="103"/>
                </a:cxn>
                <a:cxn ang="0">
                  <a:pos x="375" y="107"/>
                </a:cxn>
                <a:cxn ang="0">
                  <a:pos x="368" y="111"/>
                </a:cxn>
                <a:cxn ang="0">
                  <a:pos x="360" y="113"/>
                </a:cxn>
                <a:cxn ang="0">
                  <a:pos x="352" y="115"/>
                </a:cxn>
              </a:cxnLst>
              <a:rect l="0" t="0" r="r" b="b"/>
              <a:pathLst>
                <a:path w="379" h="115">
                  <a:moveTo>
                    <a:pt x="352" y="115"/>
                  </a:moveTo>
                  <a:lnTo>
                    <a:pt x="331" y="107"/>
                  </a:lnTo>
                  <a:lnTo>
                    <a:pt x="310" y="100"/>
                  </a:lnTo>
                  <a:lnTo>
                    <a:pt x="289" y="92"/>
                  </a:lnTo>
                  <a:lnTo>
                    <a:pt x="268" y="85"/>
                  </a:lnTo>
                  <a:lnTo>
                    <a:pt x="246" y="78"/>
                  </a:lnTo>
                  <a:lnTo>
                    <a:pt x="224" y="71"/>
                  </a:lnTo>
                  <a:lnTo>
                    <a:pt x="202" y="64"/>
                  </a:lnTo>
                  <a:lnTo>
                    <a:pt x="180" y="58"/>
                  </a:lnTo>
                  <a:lnTo>
                    <a:pt x="157" y="52"/>
                  </a:lnTo>
                  <a:lnTo>
                    <a:pt x="134" y="47"/>
                  </a:lnTo>
                  <a:lnTo>
                    <a:pt x="112" y="41"/>
                  </a:lnTo>
                  <a:lnTo>
                    <a:pt x="90" y="36"/>
                  </a:lnTo>
                  <a:lnTo>
                    <a:pt x="67" y="30"/>
                  </a:lnTo>
                  <a:lnTo>
                    <a:pt x="45" y="26"/>
                  </a:lnTo>
                  <a:lnTo>
                    <a:pt x="22" y="22"/>
                  </a:lnTo>
                  <a:lnTo>
                    <a:pt x="0" y="18"/>
                  </a:lnTo>
                  <a:lnTo>
                    <a:pt x="6" y="14"/>
                  </a:lnTo>
                  <a:lnTo>
                    <a:pt x="13" y="8"/>
                  </a:lnTo>
                  <a:lnTo>
                    <a:pt x="21" y="4"/>
                  </a:lnTo>
                  <a:lnTo>
                    <a:pt x="32" y="0"/>
                  </a:lnTo>
                  <a:lnTo>
                    <a:pt x="54" y="5"/>
                  </a:lnTo>
                  <a:lnTo>
                    <a:pt x="75" y="11"/>
                  </a:lnTo>
                  <a:lnTo>
                    <a:pt x="97" y="16"/>
                  </a:lnTo>
                  <a:lnTo>
                    <a:pt x="119" y="22"/>
                  </a:lnTo>
                  <a:lnTo>
                    <a:pt x="141" y="28"/>
                  </a:lnTo>
                  <a:lnTo>
                    <a:pt x="162" y="34"/>
                  </a:lnTo>
                  <a:lnTo>
                    <a:pt x="184" y="41"/>
                  </a:lnTo>
                  <a:lnTo>
                    <a:pt x="206" y="47"/>
                  </a:lnTo>
                  <a:lnTo>
                    <a:pt x="227" y="54"/>
                  </a:lnTo>
                  <a:lnTo>
                    <a:pt x="249" y="61"/>
                  </a:lnTo>
                  <a:lnTo>
                    <a:pt x="272" y="68"/>
                  </a:lnTo>
                  <a:lnTo>
                    <a:pt x="292" y="75"/>
                  </a:lnTo>
                  <a:lnTo>
                    <a:pt x="315" y="82"/>
                  </a:lnTo>
                  <a:lnTo>
                    <a:pt x="336" y="89"/>
                  </a:lnTo>
                  <a:lnTo>
                    <a:pt x="358" y="96"/>
                  </a:lnTo>
                  <a:lnTo>
                    <a:pt x="379" y="103"/>
                  </a:lnTo>
                  <a:lnTo>
                    <a:pt x="375" y="107"/>
                  </a:lnTo>
                  <a:lnTo>
                    <a:pt x="368" y="111"/>
                  </a:lnTo>
                  <a:lnTo>
                    <a:pt x="360" y="113"/>
                  </a:lnTo>
                  <a:lnTo>
                    <a:pt x="352" y="11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5"/>
            <p:cNvSpPr>
              <a:spLocks/>
            </p:cNvSpPr>
            <p:nvPr/>
          </p:nvSpPr>
          <p:spPr bwMode="auto">
            <a:xfrm>
              <a:off x="539" y="2073"/>
              <a:ext cx="84" cy="39"/>
            </a:xfrm>
            <a:custGeom>
              <a:avLst/>
              <a:gdLst/>
              <a:ahLst/>
              <a:cxnLst>
                <a:cxn ang="0">
                  <a:pos x="170" y="117"/>
                </a:cxn>
                <a:cxn ang="0">
                  <a:pos x="149" y="111"/>
                </a:cxn>
                <a:cxn ang="0">
                  <a:pos x="129" y="105"/>
                </a:cxn>
                <a:cxn ang="0">
                  <a:pos x="109" y="99"/>
                </a:cxn>
                <a:cxn ang="0">
                  <a:pos x="88" y="93"/>
                </a:cxn>
                <a:cxn ang="0">
                  <a:pos x="69" y="86"/>
                </a:cxn>
                <a:cxn ang="0">
                  <a:pos x="48" y="80"/>
                </a:cxn>
                <a:cxn ang="0">
                  <a:pos x="27" y="75"/>
                </a:cxn>
                <a:cxn ang="0">
                  <a:pos x="6" y="70"/>
                </a:cxn>
                <a:cxn ang="0">
                  <a:pos x="0" y="58"/>
                </a:cxn>
                <a:cxn ang="0">
                  <a:pos x="1" y="44"/>
                </a:cxn>
                <a:cxn ang="0">
                  <a:pos x="6" y="30"/>
                </a:cxn>
                <a:cxn ang="0">
                  <a:pos x="11" y="16"/>
                </a:cxn>
                <a:cxn ang="0">
                  <a:pos x="19" y="14"/>
                </a:cxn>
                <a:cxn ang="0">
                  <a:pos x="26" y="12"/>
                </a:cxn>
                <a:cxn ang="0">
                  <a:pos x="33" y="9"/>
                </a:cxn>
                <a:cxn ang="0">
                  <a:pos x="41" y="7"/>
                </a:cxn>
                <a:cxn ang="0">
                  <a:pos x="48" y="6"/>
                </a:cxn>
                <a:cxn ang="0">
                  <a:pos x="56" y="4"/>
                </a:cxn>
                <a:cxn ang="0">
                  <a:pos x="64" y="2"/>
                </a:cxn>
                <a:cxn ang="0">
                  <a:pos x="72" y="0"/>
                </a:cxn>
                <a:cxn ang="0">
                  <a:pos x="93" y="7"/>
                </a:cxn>
                <a:cxn ang="0">
                  <a:pos x="114" y="14"/>
                </a:cxn>
                <a:cxn ang="0">
                  <a:pos x="136" y="21"/>
                </a:cxn>
                <a:cxn ang="0">
                  <a:pos x="158" y="27"/>
                </a:cxn>
                <a:cxn ang="0">
                  <a:pos x="180" y="33"/>
                </a:cxn>
                <a:cxn ang="0">
                  <a:pos x="204" y="40"/>
                </a:cxn>
                <a:cxn ang="0">
                  <a:pos x="226" y="46"/>
                </a:cxn>
                <a:cxn ang="0">
                  <a:pos x="248" y="53"/>
                </a:cxn>
                <a:cxn ang="0">
                  <a:pos x="251" y="59"/>
                </a:cxn>
                <a:cxn ang="0">
                  <a:pos x="251" y="70"/>
                </a:cxn>
                <a:cxn ang="0">
                  <a:pos x="251" y="80"/>
                </a:cxn>
                <a:cxn ang="0">
                  <a:pos x="250" y="91"/>
                </a:cxn>
                <a:cxn ang="0">
                  <a:pos x="246" y="94"/>
                </a:cxn>
                <a:cxn ang="0">
                  <a:pos x="240" y="98"/>
                </a:cxn>
                <a:cxn ang="0">
                  <a:pos x="234" y="101"/>
                </a:cxn>
                <a:cxn ang="0">
                  <a:pos x="227" y="104"/>
                </a:cxn>
                <a:cxn ang="0">
                  <a:pos x="220" y="107"/>
                </a:cxn>
                <a:cxn ang="0">
                  <a:pos x="213" y="110"/>
                </a:cxn>
                <a:cxn ang="0">
                  <a:pos x="205" y="112"/>
                </a:cxn>
                <a:cxn ang="0">
                  <a:pos x="198" y="114"/>
                </a:cxn>
                <a:cxn ang="0">
                  <a:pos x="170" y="117"/>
                </a:cxn>
              </a:cxnLst>
              <a:rect l="0" t="0" r="r" b="b"/>
              <a:pathLst>
                <a:path w="251" h="117">
                  <a:moveTo>
                    <a:pt x="170" y="117"/>
                  </a:moveTo>
                  <a:lnTo>
                    <a:pt x="149" y="111"/>
                  </a:lnTo>
                  <a:lnTo>
                    <a:pt x="129" y="105"/>
                  </a:lnTo>
                  <a:lnTo>
                    <a:pt x="109" y="99"/>
                  </a:lnTo>
                  <a:lnTo>
                    <a:pt x="88" y="93"/>
                  </a:lnTo>
                  <a:lnTo>
                    <a:pt x="69" y="86"/>
                  </a:lnTo>
                  <a:lnTo>
                    <a:pt x="48" y="80"/>
                  </a:lnTo>
                  <a:lnTo>
                    <a:pt x="27" y="75"/>
                  </a:lnTo>
                  <a:lnTo>
                    <a:pt x="6" y="70"/>
                  </a:lnTo>
                  <a:lnTo>
                    <a:pt x="0" y="58"/>
                  </a:lnTo>
                  <a:lnTo>
                    <a:pt x="1" y="44"/>
                  </a:lnTo>
                  <a:lnTo>
                    <a:pt x="6" y="30"/>
                  </a:lnTo>
                  <a:lnTo>
                    <a:pt x="11" y="16"/>
                  </a:lnTo>
                  <a:lnTo>
                    <a:pt x="19" y="14"/>
                  </a:lnTo>
                  <a:lnTo>
                    <a:pt x="26" y="12"/>
                  </a:lnTo>
                  <a:lnTo>
                    <a:pt x="33" y="9"/>
                  </a:lnTo>
                  <a:lnTo>
                    <a:pt x="41" y="7"/>
                  </a:lnTo>
                  <a:lnTo>
                    <a:pt x="48" y="6"/>
                  </a:lnTo>
                  <a:lnTo>
                    <a:pt x="56" y="4"/>
                  </a:lnTo>
                  <a:lnTo>
                    <a:pt x="64" y="2"/>
                  </a:lnTo>
                  <a:lnTo>
                    <a:pt x="72" y="0"/>
                  </a:lnTo>
                  <a:lnTo>
                    <a:pt x="93" y="7"/>
                  </a:lnTo>
                  <a:lnTo>
                    <a:pt x="114" y="14"/>
                  </a:lnTo>
                  <a:lnTo>
                    <a:pt x="136" y="21"/>
                  </a:lnTo>
                  <a:lnTo>
                    <a:pt x="158" y="27"/>
                  </a:lnTo>
                  <a:lnTo>
                    <a:pt x="180" y="33"/>
                  </a:lnTo>
                  <a:lnTo>
                    <a:pt x="204" y="40"/>
                  </a:lnTo>
                  <a:lnTo>
                    <a:pt x="226" y="46"/>
                  </a:lnTo>
                  <a:lnTo>
                    <a:pt x="248" y="53"/>
                  </a:lnTo>
                  <a:lnTo>
                    <a:pt x="251" y="59"/>
                  </a:lnTo>
                  <a:lnTo>
                    <a:pt x="251" y="70"/>
                  </a:lnTo>
                  <a:lnTo>
                    <a:pt x="251" y="80"/>
                  </a:lnTo>
                  <a:lnTo>
                    <a:pt x="250" y="91"/>
                  </a:lnTo>
                  <a:lnTo>
                    <a:pt x="246" y="94"/>
                  </a:lnTo>
                  <a:lnTo>
                    <a:pt x="240" y="98"/>
                  </a:lnTo>
                  <a:lnTo>
                    <a:pt x="234" y="101"/>
                  </a:lnTo>
                  <a:lnTo>
                    <a:pt x="227" y="104"/>
                  </a:lnTo>
                  <a:lnTo>
                    <a:pt x="220" y="107"/>
                  </a:lnTo>
                  <a:lnTo>
                    <a:pt x="213" y="110"/>
                  </a:lnTo>
                  <a:lnTo>
                    <a:pt x="205" y="112"/>
                  </a:lnTo>
                  <a:lnTo>
                    <a:pt x="198" y="114"/>
                  </a:lnTo>
                  <a:lnTo>
                    <a:pt x="170" y="1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6"/>
            <p:cNvSpPr>
              <a:spLocks/>
            </p:cNvSpPr>
            <p:nvPr/>
          </p:nvSpPr>
          <p:spPr bwMode="auto">
            <a:xfrm>
              <a:off x="546" y="2088"/>
              <a:ext cx="50" cy="19"/>
            </a:xfrm>
            <a:custGeom>
              <a:avLst/>
              <a:gdLst/>
              <a:ahLst/>
              <a:cxnLst>
                <a:cxn ang="0">
                  <a:pos x="151" y="57"/>
                </a:cxn>
                <a:cxn ang="0">
                  <a:pos x="132" y="51"/>
                </a:cxn>
                <a:cxn ang="0">
                  <a:pos x="115" y="46"/>
                </a:cxn>
                <a:cxn ang="0">
                  <a:pos x="95" y="40"/>
                </a:cxn>
                <a:cxn ang="0">
                  <a:pos x="76" y="34"/>
                </a:cxn>
                <a:cxn ang="0">
                  <a:pos x="58" y="29"/>
                </a:cxn>
                <a:cxn ang="0">
                  <a:pos x="38" y="23"/>
                </a:cxn>
                <a:cxn ang="0">
                  <a:pos x="19" y="19"/>
                </a:cxn>
                <a:cxn ang="0">
                  <a:pos x="0" y="14"/>
                </a:cxn>
                <a:cxn ang="0">
                  <a:pos x="0" y="0"/>
                </a:cxn>
                <a:cxn ang="0">
                  <a:pos x="19" y="3"/>
                </a:cxn>
                <a:cxn ang="0">
                  <a:pos x="38" y="6"/>
                </a:cxn>
                <a:cxn ang="0">
                  <a:pos x="58" y="11"/>
                </a:cxn>
                <a:cxn ang="0">
                  <a:pos x="76" y="16"/>
                </a:cxn>
                <a:cxn ang="0">
                  <a:pos x="95" y="22"/>
                </a:cxn>
                <a:cxn ang="0">
                  <a:pos x="114" y="29"/>
                </a:cxn>
                <a:cxn ang="0">
                  <a:pos x="131" y="36"/>
                </a:cxn>
                <a:cxn ang="0">
                  <a:pos x="149" y="43"/>
                </a:cxn>
                <a:cxn ang="0">
                  <a:pos x="151" y="57"/>
                </a:cxn>
              </a:cxnLst>
              <a:rect l="0" t="0" r="r" b="b"/>
              <a:pathLst>
                <a:path w="151" h="57">
                  <a:moveTo>
                    <a:pt x="151" y="57"/>
                  </a:moveTo>
                  <a:lnTo>
                    <a:pt x="132" y="51"/>
                  </a:lnTo>
                  <a:lnTo>
                    <a:pt x="115" y="46"/>
                  </a:lnTo>
                  <a:lnTo>
                    <a:pt x="95" y="40"/>
                  </a:lnTo>
                  <a:lnTo>
                    <a:pt x="76" y="34"/>
                  </a:lnTo>
                  <a:lnTo>
                    <a:pt x="58" y="29"/>
                  </a:lnTo>
                  <a:lnTo>
                    <a:pt x="38" y="23"/>
                  </a:lnTo>
                  <a:lnTo>
                    <a:pt x="19" y="19"/>
                  </a:lnTo>
                  <a:lnTo>
                    <a:pt x="0" y="14"/>
                  </a:lnTo>
                  <a:lnTo>
                    <a:pt x="0" y="0"/>
                  </a:lnTo>
                  <a:lnTo>
                    <a:pt x="19" y="3"/>
                  </a:lnTo>
                  <a:lnTo>
                    <a:pt x="38" y="6"/>
                  </a:lnTo>
                  <a:lnTo>
                    <a:pt x="58" y="11"/>
                  </a:lnTo>
                  <a:lnTo>
                    <a:pt x="76" y="16"/>
                  </a:lnTo>
                  <a:lnTo>
                    <a:pt x="95" y="22"/>
                  </a:lnTo>
                  <a:lnTo>
                    <a:pt x="114" y="29"/>
                  </a:lnTo>
                  <a:lnTo>
                    <a:pt x="131" y="36"/>
                  </a:lnTo>
                  <a:lnTo>
                    <a:pt x="149" y="43"/>
                  </a:lnTo>
                  <a:lnTo>
                    <a:pt x="151" y="57"/>
                  </a:lnTo>
                  <a:close/>
                </a:path>
              </a:pathLst>
            </a:custGeom>
            <a:solidFill>
              <a:srgbClr val="B2B2B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7"/>
            <p:cNvSpPr>
              <a:spLocks/>
            </p:cNvSpPr>
            <p:nvPr/>
          </p:nvSpPr>
          <p:spPr bwMode="auto">
            <a:xfrm>
              <a:off x="605" y="2100"/>
              <a:ext cx="9" cy="6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9" y="7"/>
                </a:cxn>
                <a:cxn ang="0">
                  <a:pos x="13" y="6"/>
                </a:cxn>
                <a:cxn ang="0">
                  <a:pos x="17" y="5"/>
                </a:cxn>
                <a:cxn ang="0">
                  <a:pos x="23" y="3"/>
                </a:cxn>
                <a:cxn ang="0">
                  <a:pos x="29" y="0"/>
                </a:cxn>
                <a:cxn ang="0">
                  <a:pos x="26" y="7"/>
                </a:cxn>
                <a:cxn ang="0">
                  <a:pos x="19" y="10"/>
                </a:cxn>
                <a:cxn ang="0">
                  <a:pos x="15" y="13"/>
                </a:cxn>
                <a:cxn ang="0">
                  <a:pos x="9" y="17"/>
                </a:cxn>
                <a:cxn ang="0">
                  <a:pos x="0" y="18"/>
                </a:cxn>
              </a:cxnLst>
              <a:rect l="0" t="0" r="r" b="b"/>
              <a:pathLst>
                <a:path w="29" h="18">
                  <a:moveTo>
                    <a:pt x="0" y="18"/>
                  </a:moveTo>
                  <a:lnTo>
                    <a:pt x="9" y="7"/>
                  </a:lnTo>
                  <a:lnTo>
                    <a:pt x="13" y="6"/>
                  </a:lnTo>
                  <a:lnTo>
                    <a:pt x="17" y="5"/>
                  </a:lnTo>
                  <a:lnTo>
                    <a:pt x="23" y="3"/>
                  </a:lnTo>
                  <a:lnTo>
                    <a:pt x="29" y="0"/>
                  </a:lnTo>
                  <a:lnTo>
                    <a:pt x="26" y="7"/>
                  </a:lnTo>
                  <a:lnTo>
                    <a:pt x="19" y="10"/>
                  </a:lnTo>
                  <a:lnTo>
                    <a:pt x="15" y="13"/>
                  </a:lnTo>
                  <a:lnTo>
                    <a:pt x="9" y="17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7F7F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8"/>
            <p:cNvSpPr>
              <a:spLocks/>
            </p:cNvSpPr>
            <p:nvPr/>
          </p:nvSpPr>
          <p:spPr bwMode="auto">
            <a:xfrm>
              <a:off x="555" y="2081"/>
              <a:ext cx="55" cy="15"/>
            </a:xfrm>
            <a:custGeom>
              <a:avLst/>
              <a:gdLst/>
              <a:ahLst/>
              <a:cxnLst>
                <a:cxn ang="0">
                  <a:pos x="132" y="47"/>
                </a:cxn>
                <a:cxn ang="0">
                  <a:pos x="116" y="42"/>
                </a:cxn>
                <a:cxn ang="0">
                  <a:pos x="101" y="36"/>
                </a:cxn>
                <a:cxn ang="0">
                  <a:pos x="85" y="31"/>
                </a:cxn>
                <a:cxn ang="0">
                  <a:pos x="68" y="25"/>
                </a:cxn>
                <a:cxn ang="0">
                  <a:pos x="52" y="20"/>
                </a:cxn>
                <a:cxn ang="0">
                  <a:pos x="36" y="14"/>
                </a:cxn>
                <a:cxn ang="0">
                  <a:pos x="19" y="11"/>
                </a:cxn>
                <a:cxn ang="0">
                  <a:pos x="2" y="7"/>
                </a:cxn>
                <a:cxn ang="0">
                  <a:pos x="0" y="1"/>
                </a:cxn>
                <a:cxn ang="0">
                  <a:pos x="21" y="0"/>
                </a:cxn>
                <a:cxn ang="0">
                  <a:pos x="41" y="3"/>
                </a:cxn>
                <a:cxn ang="0">
                  <a:pos x="61" y="7"/>
                </a:cxn>
                <a:cxn ang="0">
                  <a:pos x="82" y="13"/>
                </a:cxn>
                <a:cxn ang="0">
                  <a:pos x="102" y="20"/>
                </a:cxn>
                <a:cxn ang="0">
                  <a:pos x="123" y="27"/>
                </a:cxn>
                <a:cxn ang="0">
                  <a:pos x="144" y="34"/>
                </a:cxn>
                <a:cxn ang="0">
                  <a:pos x="166" y="40"/>
                </a:cxn>
                <a:cxn ang="0">
                  <a:pos x="160" y="43"/>
                </a:cxn>
                <a:cxn ang="0">
                  <a:pos x="153" y="46"/>
                </a:cxn>
                <a:cxn ang="0">
                  <a:pos x="145" y="47"/>
                </a:cxn>
                <a:cxn ang="0">
                  <a:pos x="137" y="47"/>
                </a:cxn>
                <a:cxn ang="0">
                  <a:pos x="132" y="47"/>
                </a:cxn>
              </a:cxnLst>
              <a:rect l="0" t="0" r="r" b="b"/>
              <a:pathLst>
                <a:path w="166" h="47">
                  <a:moveTo>
                    <a:pt x="132" y="47"/>
                  </a:moveTo>
                  <a:lnTo>
                    <a:pt x="116" y="42"/>
                  </a:lnTo>
                  <a:lnTo>
                    <a:pt x="101" y="36"/>
                  </a:lnTo>
                  <a:lnTo>
                    <a:pt x="85" y="31"/>
                  </a:lnTo>
                  <a:lnTo>
                    <a:pt x="68" y="25"/>
                  </a:lnTo>
                  <a:lnTo>
                    <a:pt x="52" y="20"/>
                  </a:lnTo>
                  <a:lnTo>
                    <a:pt x="36" y="14"/>
                  </a:lnTo>
                  <a:lnTo>
                    <a:pt x="19" y="11"/>
                  </a:lnTo>
                  <a:lnTo>
                    <a:pt x="2" y="7"/>
                  </a:lnTo>
                  <a:lnTo>
                    <a:pt x="0" y="1"/>
                  </a:lnTo>
                  <a:lnTo>
                    <a:pt x="21" y="0"/>
                  </a:lnTo>
                  <a:lnTo>
                    <a:pt x="41" y="3"/>
                  </a:lnTo>
                  <a:lnTo>
                    <a:pt x="61" y="7"/>
                  </a:lnTo>
                  <a:lnTo>
                    <a:pt x="82" y="13"/>
                  </a:lnTo>
                  <a:lnTo>
                    <a:pt x="102" y="20"/>
                  </a:lnTo>
                  <a:lnTo>
                    <a:pt x="123" y="27"/>
                  </a:lnTo>
                  <a:lnTo>
                    <a:pt x="144" y="34"/>
                  </a:lnTo>
                  <a:lnTo>
                    <a:pt x="166" y="40"/>
                  </a:lnTo>
                  <a:lnTo>
                    <a:pt x="160" y="43"/>
                  </a:lnTo>
                  <a:lnTo>
                    <a:pt x="153" y="46"/>
                  </a:lnTo>
                  <a:lnTo>
                    <a:pt x="145" y="47"/>
                  </a:lnTo>
                  <a:lnTo>
                    <a:pt x="137" y="47"/>
                  </a:lnTo>
                  <a:lnTo>
                    <a:pt x="132" y="4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9"/>
            <p:cNvSpPr>
              <a:spLocks/>
            </p:cNvSpPr>
            <p:nvPr/>
          </p:nvSpPr>
          <p:spPr bwMode="auto">
            <a:xfrm>
              <a:off x="443" y="2049"/>
              <a:ext cx="47" cy="37"/>
            </a:xfrm>
            <a:custGeom>
              <a:avLst/>
              <a:gdLst/>
              <a:ahLst/>
              <a:cxnLst>
                <a:cxn ang="0">
                  <a:pos x="141" y="112"/>
                </a:cxn>
                <a:cxn ang="0">
                  <a:pos x="125" y="107"/>
                </a:cxn>
                <a:cxn ang="0">
                  <a:pos x="109" y="102"/>
                </a:cxn>
                <a:cxn ang="0">
                  <a:pos x="91" y="98"/>
                </a:cxn>
                <a:cxn ang="0">
                  <a:pos x="74" y="94"/>
                </a:cxn>
                <a:cxn ang="0">
                  <a:pos x="56" y="91"/>
                </a:cxn>
                <a:cxn ang="0">
                  <a:pos x="40" y="86"/>
                </a:cxn>
                <a:cxn ang="0">
                  <a:pos x="23" y="81"/>
                </a:cxn>
                <a:cxn ang="0">
                  <a:pos x="5" y="75"/>
                </a:cxn>
                <a:cxn ang="0">
                  <a:pos x="0" y="66"/>
                </a:cxn>
                <a:cxn ang="0">
                  <a:pos x="6" y="52"/>
                </a:cxn>
                <a:cxn ang="0">
                  <a:pos x="6" y="36"/>
                </a:cxn>
                <a:cxn ang="0">
                  <a:pos x="5" y="18"/>
                </a:cxn>
                <a:cxn ang="0">
                  <a:pos x="6" y="0"/>
                </a:cxn>
                <a:cxn ang="0">
                  <a:pos x="19" y="4"/>
                </a:cxn>
                <a:cxn ang="0">
                  <a:pos x="21" y="18"/>
                </a:cxn>
                <a:cxn ang="0">
                  <a:pos x="21" y="35"/>
                </a:cxn>
                <a:cxn ang="0">
                  <a:pos x="20" y="50"/>
                </a:cxn>
                <a:cxn ang="0">
                  <a:pos x="19" y="66"/>
                </a:cxn>
                <a:cxn ang="0">
                  <a:pos x="31" y="73"/>
                </a:cxn>
                <a:cxn ang="0">
                  <a:pos x="44" y="78"/>
                </a:cxn>
                <a:cxn ang="0">
                  <a:pos x="59" y="84"/>
                </a:cxn>
                <a:cxn ang="0">
                  <a:pos x="74" y="87"/>
                </a:cxn>
                <a:cxn ang="0">
                  <a:pos x="89" y="92"/>
                </a:cxn>
                <a:cxn ang="0">
                  <a:pos x="104" y="96"/>
                </a:cxn>
                <a:cxn ang="0">
                  <a:pos x="119" y="101"/>
                </a:cxn>
                <a:cxn ang="0">
                  <a:pos x="134" y="106"/>
                </a:cxn>
                <a:cxn ang="0">
                  <a:pos x="141" y="112"/>
                </a:cxn>
              </a:cxnLst>
              <a:rect l="0" t="0" r="r" b="b"/>
              <a:pathLst>
                <a:path w="141" h="112">
                  <a:moveTo>
                    <a:pt x="141" y="112"/>
                  </a:moveTo>
                  <a:lnTo>
                    <a:pt x="125" y="107"/>
                  </a:lnTo>
                  <a:lnTo>
                    <a:pt x="109" y="102"/>
                  </a:lnTo>
                  <a:lnTo>
                    <a:pt x="91" y="98"/>
                  </a:lnTo>
                  <a:lnTo>
                    <a:pt x="74" y="94"/>
                  </a:lnTo>
                  <a:lnTo>
                    <a:pt x="56" y="91"/>
                  </a:lnTo>
                  <a:lnTo>
                    <a:pt x="40" y="86"/>
                  </a:lnTo>
                  <a:lnTo>
                    <a:pt x="23" y="81"/>
                  </a:lnTo>
                  <a:lnTo>
                    <a:pt x="5" y="75"/>
                  </a:lnTo>
                  <a:lnTo>
                    <a:pt x="0" y="66"/>
                  </a:lnTo>
                  <a:lnTo>
                    <a:pt x="6" y="52"/>
                  </a:lnTo>
                  <a:lnTo>
                    <a:pt x="6" y="36"/>
                  </a:lnTo>
                  <a:lnTo>
                    <a:pt x="5" y="18"/>
                  </a:lnTo>
                  <a:lnTo>
                    <a:pt x="6" y="0"/>
                  </a:lnTo>
                  <a:lnTo>
                    <a:pt x="19" y="4"/>
                  </a:lnTo>
                  <a:lnTo>
                    <a:pt x="21" y="18"/>
                  </a:lnTo>
                  <a:lnTo>
                    <a:pt x="21" y="35"/>
                  </a:lnTo>
                  <a:lnTo>
                    <a:pt x="20" y="50"/>
                  </a:lnTo>
                  <a:lnTo>
                    <a:pt x="19" y="66"/>
                  </a:lnTo>
                  <a:lnTo>
                    <a:pt x="31" y="73"/>
                  </a:lnTo>
                  <a:lnTo>
                    <a:pt x="44" y="78"/>
                  </a:lnTo>
                  <a:lnTo>
                    <a:pt x="59" y="84"/>
                  </a:lnTo>
                  <a:lnTo>
                    <a:pt x="74" y="87"/>
                  </a:lnTo>
                  <a:lnTo>
                    <a:pt x="89" y="92"/>
                  </a:lnTo>
                  <a:lnTo>
                    <a:pt x="104" y="96"/>
                  </a:lnTo>
                  <a:lnTo>
                    <a:pt x="119" y="101"/>
                  </a:lnTo>
                  <a:lnTo>
                    <a:pt x="134" y="106"/>
                  </a:lnTo>
                  <a:lnTo>
                    <a:pt x="141" y="112"/>
                  </a:lnTo>
                  <a:close/>
                </a:path>
              </a:pathLst>
            </a:custGeom>
            <a:solidFill>
              <a:srgbClr val="FFE8B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20"/>
            <p:cNvSpPr>
              <a:spLocks/>
            </p:cNvSpPr>
            <p:nvPr/>
          </p:nvSpPr>
          <p:spPr bwMode="auto">
            <a:xfrm>
              <a:off x="399" y="2031"/>
              <a:ext cx="64" cy="49"/>
            </a:xfrm>
            <a:custGeom>
              <a:avLst/>
              <a:gdLst/>
              <a:ahLst/>
              <a:cxnLst>
                <a:cxn ang="0">
                  <a:pos x="68" y="145"/>
                </a:cxn>
                <a:cxn ang="0">
                  <a:pos x="63" y="144"/>
                </a:cxn>
                <a:cxn ang="0">
                  <a:pos x="58" y="144"/>
                </a:cxn>
                <a:cxn ang="0">
                  <a:pos x="53" y="142"/>
                </a:cxn>
                <a:cxn ang="0">
                  <a:pos x="49" y="142"/>
                </a:cxn>
                <a:cxn ang="0">
                  <a:pos x="43" y="142"/>
                </a:cxn>
                <a:cxn ang="0">
                  <a:pos x="38" y="141"/>
                </a:cxn>
                <a:cxn ang="0">
                  <a:pos x="34" y="141"/>
                </a:cxn>
                <a:cxn ang="0">
                  <a:pos x="28" y="140"/>
                </a:cxn>
                <a:cxn ang="0">
                  <a:pos x="21" y="138"/>
                </a:cxn>
                <a:cxn ang="0">
                  <a:pos x="15" y="137"/>
                </a:cxn>
                <a:cxn ang="0">
                  <a:pos x="8" y="134"/>
                </a:cxn>
                <a:cxn ang="0">
                  <a:pos x="0" y="131"/>
                </a:cxn>
                <a:cxn ang="0">
                  <a:pos x="0" y="113"/>
                </a:cxn>
                <a:cxn ang="0">
                  <a:pos x="6" y="97"/>
                </a:cxn>
                <a:cxn ang="0">
                  <a:pos x="11" y="82"/>
                </a:cxn>
                <a:cxn ang="0">
                  <a:pos x="16" y="64"/>
                </a:cxn>
                <a:cxn ang="0">
                  <a:pos x="29" y="52"/>
                </a:cxn>
                <a:cxn ang="0">
                  <a:pos x="43" y="40"/>
                </a:cxn>
                <a:cxn ang="0">
                  <a:pos x="58" y="29"/>
                </a:cxn>
                <a:cxn ang="0">
                  <a:pos x="74" y="20"/>
                </a:cxn>
                <a:cxn ang="0">
                  <a:pos x="92" y="13"/>
                </a:cxn>
                <a:cxn ang="0">
                  <a:pos x="110" y="6"/>
                </a:cxn>
                <a:cxn ang="0">
                  <a:pos x="130" y="3"/>
                </a:cxn>
                <a:cxn ang="0">
                  <a:pos x="151" y="0"/>
                </a:cxn>
                <a:cxn ang="0">
                  <a:pos x="164" y="7"/>
                </a:cxn>
                <a:cxn ang="0">
                  <a:pos x="178" y="21"/>
                </a:cxn>
                <a:cxn ang="0">
                  <a:pos x="185" y="32"/>
                </a:cxn>
                <a:cxn ang="0">
                  <a:pos x="189" y="46"/>
                </a:cxn>
                <a:cxn ang="0">
                  <a:pos x="192" y="61"/>
                </a:cxn>
                <a:cxn ang="0">
                  <a:pos x="189" y="76"/>
                </a:cxn>
                <a:cxn ang="0">
                  <a:pos x="173" y="74"/>
                </a:cxn>
                <a:cxn ang="0">
                  <a:pos x="174" y="67"/>
                </a:cxn>
                <a:cxn ang="0">
                  <a:pos x="173" y="61"/>
                </a:cxn>
                <a:cxn ang="0">
                  <a:pos x="171" y="54"/>
                </a:cxn>
                <a:cxn ang="0">
                  <a:pos x="167" y="46"/>
                </a:cxn>
                <a:cxn ang="0">
                  <a:pos x="162" y="40"/>
                </a:cxn>
                <a:cxn ang="0">
                  <a:pos x="157" y="36"/>
                </a:cxn>
                <a:cxn ang="0">
                  <a:pos x="153" y="34"/>
                </a:cxn>
                <a:cxn ang="0">
                  <a:pos x="149" y="31"/>
                </a:cxn>
                <a:cxn ang="0">
                  <a:pos x="142" y="28"/>
                </a:cxn>
                <a:cxn ang="0">
                  <a:pos x="128" y="33"/>
                </a:cxn>
                <a:cxn ang="0">
                  <a:pos x="121" y="40"/>
                </a:cxn>
                <a:cxn ang="0">
                  <a:pos x="116" y="62"/>
                </a:cxn>
                <a:cxn ang="0">
                  <a:pos x="117" y="83"/>
                </a:cxn>
                <a:cxn ang="0">
                  <a:pos x="117" y="105"/>
                </a:cxn>
                <a:cxn ang="0">
                  <a:pos x="109" y="128"/>
                </a:cxn>
                <a:cxn ang="0">
                  <a:pos x="96" y="140"/>
                </a:cxn>
                <a:cxn ang="0">
                  <a:pos x="89" y="142"/>
                </a:cxn>
                <a:cxn ang="0">
                  <a:pos x="82" y="142"/>
                </a:cxn>
                <a:cxn ang="0">
                  <a:pos x="75" y="142"/>
                </a:cxn>
                <a:cxn ang="0">
                  <a:pos x="68" y="145"/>
                </a:cxn>
              </a:cxnLst>
              <a:rect l="0" t="0" r="r" b="b"/>
              <a:pathLst>
                <a:path w="192" h="145">
                  <a:moveTo>
                    <a:pt x="68" y="145"/>
                  </a:moveTo>
                  <a:lnTo>
                    <a:pt x="63" y="144"/>
                  </a:lnTo>
                  <a:lnTo>
                    <a:pt x="58" y="144"/>
                  </a:lnTo>
                  <a:lnTo>
                    <a:pt x="53" y="142"/>
                  </a:lnTo>
                  <a:lnTo>
                    <a:pt x="49" y="142"/>
                  </a:lnTo>
                  <a:lnTo>
                    <a:pt x="43" y="142"/>
                  </a:lnTo>
                  <a:lnTo>
                    <a:pt x="38" y="141"/>
                  </a:lnTo>
                  <a:lnTo>
                    <a:pt x="34" y="141"/>
                  </a:lnTo>
                  <a:lnTo>
                    <a:pt x="28" y="140"/>
                  </a:lnTo>
                  <a:lnTo>
                    <a:pt x="21" y="138"/>
                  </a:lnTo>
                  <a:lnTo>
                    <a:pt x="15" y="137"/>
                  </a:lnTo>
                  <a:lnTo>
                    <a:pt x="8" y="134"/>
                  </a:lnTo>
                  <a:lnTo>
                    <a:pt x="0" y="131"/>
                  </a:lnTo>
                  <a:lnTo>
                    <a:pt x="0" y="113"/>
                  </a:lnTo>
                  <a:lnTo>
                    <a:pt x="6" y="97"/>
                  </a:lnTo>
                  <a:lnTo>
                    <a:pt x="11" y="82"/>
                  </a:lnTo>
                  <a:lnTo>
                    <a:pt x="16" y="64"/>
                  </a:lnTo>
                  <a:lnTo>
                    <a:pt x="29" y="52"/>
                  </a:lnTo>
                  <a:lnTo>
                    <a:pt x="43" y="40"/>
                  </a:lnTo>
                  <a:lnTo>
                    <a:pt x="58" y="29"/>
                  </a:lnTo>
                  <a:lnTo>
                    <a:pt x="74" y="20"/>
                  </a:lnTo>
                  <a:lnTo>
                    <a:pt x="92" y="13"/>
                  </a:lnTo>
                  <a:lnTo>
                    <a:pt x="110" y="6"/>
                  </a:lnTo>
                  <a:lnTo>
                    <a:pt x="130" y="3"/>
                  </a:lnTo>
                  <a:lnTo>
                    <a:pt x="151" y="0"/>
                  </a:lnTo>
                  <a:lnTo>
                    <a:pt x="164" y="7"/>
                  </a:lnTo>
                  <a:lnTo>
                    <a:pt x="178" y="21"/>
                  </a:lnTo>
                  <a:lnTo>
                    <a:pt x="185" y="32"/>
                  </a:lnTo>
                  <a:lnTo>
                    <a:pt x="189" y="46"/>
                  </a:lnTo>
                  <a:lnTo>
                    <a:pt x="192" y="61"/>
                  </a:lnTo>
                  <a:lnTo>
                    <a:pt x="189" y="76"/>
                  </a:lnTo>
                  <a:lnTo>
                    <a:pt x="173" y="74"/>
                  </a:lnTo>
                  <a:lnTo>
                    <a:pt x="174" y="67"/>
                  </a:lnTo>
                  <a:lnTo>
                    <a:pt x="173" y="61"/>
                  </a:lnTo>
                  <a:lnTo>
                    <a:pt x="171" y="54"/>
                  </a:lnTo>
                  <a:lnTo>
                    <a:pt x="167" y="46"/>
                  </a:lnTo>
                  <a:lnTo>
                    <a:pt x="162" y="40"/>
                  </a:lnTo>
                  <a:lnTo>
                    <a:pt x="157" y="36"/>
                  </a:lnTo>
                  <a:lnTo>
                    <a:pt x="153" y="34"/>
                  </a:lnTo>
                  <a:lnTo>
                    <a:pt x="149" y="31"/>
                  </a:lnTo>
                  <a:lnTo>
                    <a:pt x="142" y="28"/>
                  </a:lnTo>
                  <a:lnTo>
                    <a:pt x="128" y="33"/>
                  </a:lnTo>
                  <a:lnTo>
                    <a:pt x="121" y="40"/>
                  </a:lnTo>
                  <a:lnTo>
                    <a:pt x="116" y="62"/>
                  </a:lnTo>
                  <a:lnTo>
                    <a:pt x="117" y="83"/>
                  </a:lnTo>
                  <a:lnTo>
                    <a:pt x="117" y="105"/>
                  </a:lnTo>
                  <a:lnTo>
                    <a:pt x="109" y="128"/>
                  </a:lnTo>
                  <a:lnTo>
                    <a:pt x="96" y="140"/>
                  </a:lnTo>
                  <a:lnTo>
                    <a:pt x="89" y="142"/>
                  </a:lnTo>
                  <a:lnTo>
                    <a:pt x="82" y="142"/>
                  </a:lnTo>
                  <a:lnTo>
                    <a:pt x="75" y="142"/>
                  </a:lnTo>
                  <a:lnTo>
                    <a:pt x="68" y="145"/>
                  </a:lnTo>
                  <a:close/>
                </a:path>
              </a:pathLst>
            </a:custGeom>
            <a:solidFill>
              <a:srgbClr val="824F1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1"/>
            <p:cNvSpPr>
              <a:spLocks/>
            </p:cNvSpPr>
            <p:nvPr/>
          </p:nvSpPr>
          <p:spPr bwMode="auto">
            <a:xfrm>
              <a:off x="499" y="2070"/>
              <a:ext cx="12" cy="9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2" y="18"/>
                </a:cxn>
                <a:cxn ang="0">
                  <a:pos x="5" y="15"/>
                </a:cxn>
                <a:cxn ang="0">
                  <a:pos x="8" y="11"/>
                </a:cxn>
                <a:cxn ang="0">
                  <a:pos x="13" y="8"/>
                </a:cxn>
                <a:cxn ang="0">
                  <a:pos x="17" y="4"/>
                </a:cxn>
                <a:cxn ang="0">
                  <a:pos x="38" y="0"/>
                </a:cxn>
                <a:cxn ang="0">
                  <a:pos x="34" y="9"/>
                </a:cxn>
                <a:cxn ang="0">
                  <a:pos x="27" y="13"/>
                </a:cxn>
                <a:cxn ang="0">
                  <a:pos x="17" y="16"/>
                </a:cxn>
                <a:cxn ang="0">
                  <a:pos x="8" y="21"/>
                </a:cxn>
                <a:cxn ang="0">
                  <a:pos x="0" y="25"/>
                </a:cxn>
              </a:cxnLst>
              <a:rect l="0" t="0" r="r" b="b"/>
              <a:pathLst>
                <a:path w="38" h="25">
                  <a:moveTo>
                    <a:pt x="0" y="25"/>
                  </a:moveTo>
                  <a:lnTo>
                    <a:pt x="2" y="18"/>
                  </a:lnTo>
                  <a:lnTo>
                    <a:pt x="5" y="15"/>
                  </a:lnTo>
                  <a:lnTo>
                    <a:pt x="8" y="11"/>
                  </a:lnTo>
                  <a:lnTo>
                    <a:pt x="13" y="8"/>
                  </a:lnTo>
                  <a:lnTo>
                    <a:pt x="17" y="4"/>
                  </a:lnTo>
                  <a:lnTo>
                    <a:pt x="38" y="0"/>
                  </a:lnTo>
                  <a:lnTo>
                    <a:pt x="34" y="9"/>
                  </a:lnTo>
                  <a:lnTo>
                    <a:pt x="27" y="13"/>
                  </a:lnTo>
                  <a:lnTo>
                    <a:pt x="17" y="16"/>
                  </a:lnTo>
                  <a:lnTo>
                    <a:pt x="8" y="21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7F7F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22"/>
            <p:cNvSpPr>
              <a:spLocks/>
            </p:cNvSpPr>
            <p:nvPr/>
          </p:nvSpPr>
          <p:spPr bwMode="auto">
            <a:xfrm>
              <a:off x="458" y="2064"/>
              <a:ext cx="34" cy="14"/>
            </a:xfrm>
            <a:custGeom>
              <a:avLst/>
              <a:gdLst/>
              <a:ahLst/>
              <a:cxnLst>
                <a:cxn ang="0">
                  <a:pos x="95" y="42"/>
                </a:cxn>
                <a:cxn ang="0">
                  <a:pos x="83" y="39"/>
                </a:cxn>
                <a:cxn ang="0">
                  <a:pos x="72" y="35"/>
                </a:cxn>
                <a:cxn ang="0">
                  <a:pos x="60" y="32"/>
                </a:cxn>
                <a:cxn ang="0">
                  <a:pos x="50" y="28"/>
                </a:cxn>
                <a:cxn ang="0">
                  <a:pos x="37" y="25"/>
                </a:cxn>
                <a:cxn ang="0">
                  <a:pos x="25" y="21"/>
                </a:cxn>
                <a:cxn ang="0">
                  <a:pos x="12" y="16"/>
                </a:cxn>
                <a:cxn ang="0">
                  <a:pos x="0" y="13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11" y="0"/>
                </a:cxn>
                <a:cxn ang="0">
                  <a:pos x="16" y="0"/>
                </a:cxn>
                <a:cxn ang="0">
                  <a:pos x="20" y="2"/>
                </a:cxn>
                <a:cxn ang="0">
                  <a:pos x="26" y="4"/>
                </a:cxn>
                <a:cxn ang="0">
                  <a:pos x="31" y="6"/>
                </a:cxn>
                <a:cxn ang="0">
                  <a:pos x="37" y="6"/>
                </a:cxn>
                <a:cxn ang="0">
                  <a:pos x="43" y="6"/>
                </a:cxn>
                <a:cxn ang="0">
                  <a:pos x="48" y="9"/>
                </a:cxn>
                <a:cxn ang="0">
                  <a:pos x="54" y="12"/>
                </a:cxn>
                <a:cxn ang="0">
                  <a:pos x="61" y="14"/>
                </a:cxn>
                <a:cxn ang="0">
                  <a:pos x="68" y="15"/>
                </a:cxn>
                <a:cxn ang="0">
                  <a:pos x="76" y="18"/>
                </a:cxn>
                <a:cxn ang="0">
                  <a:pos x="83" y="19"/>
                </a:cxn>
                <a:cxn ang="0">
                  <a:pos x="90" y="21"/>
                </a:cxn>
                <a:cxn ang="0">
                  <a:pos x="97" y="23"/>
                </a:cxn>
                <a:cxn ang="0">
                  <a:pos x="103" y="28"/>
                </a:cxn>
                <a:cxn ang="0">
                  <a:pos x="103" y="34"/>
                </a:cxn>
                <a:cxn ang="0">
                  <a:pos x="100" y="40"/>
                </a:cxn>
                <a:cxn ang="0">
                  <a:pos x="95" y="42"/>
                </a:cxn>
              </a:cxnLst>
              <a:rect l="0" t="0" r="r" b="b"/>
              <a:pathLst>
                <a:path w="103" h="42">
                  <a:moveTo>
                    <a:pt x="95" y="42"/>
                  </a:moveTo>
                  <a:lnTo>
                    <a:pt x="83" y="39"/>
                  </a:lnTo>
                  <a:lnTo>
                    <a:pt x="72" y="35"/>
                  </a:lnTo>
                  <a:lnTo>
                    <a:pt x="60" y="32"/>
                  </a:lnTo>
                  <a:lnTo>
                    <a:pt x="50" y="28"/>
                  </a:lnTo>
                  <a:lnTo>
                    <a:pt x="37" y="25"/>
                  </a:lnTo>
                  <a:lnTo>
                    <a:pt x="25" y="21"/>
                  </a:lnTo>
                  <a:lnTo>
                    <a:pt x="12" y="16"/>
                  </a:lnTo>
                  <a:lnTo>
                    <a:pt x="0" y="13"/>
                  </a:lnTo>
                  <a:lnTo>
                    <a:pt x="2" y="2"/>
                  </a:lnTo>
                  <a:lnTo>
                    <a:pt x="6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0" y="2"/>
                  </a:lnTo>
                  <a:lnTo>
                    <a:pt x="26" y="4"/>
                  </a:lnTo>
                  <a:lnTo>
                    <a:pt x="31" y="6"/>
                  </a:lnTo>
                  <a:lnTo>
                    <a:pt x="37" y="6"/>
                  </a:lnTo>
                  <a:lnTo>
                    <a:pt x="43" y="6"/>
                  </a:lnTo>
                  <a:lnTo>
                    <a:pt x="48" y="9"/>
                  </a:lnTo>
                  <a:lnTo>
                    <a:pt x="54" y="12"/>
                  </a:lnTo>
                  <a:lnTo>
                    <a:pt x="61" y="14"/>
                  </a:lnTo>
                  <a:lnTo>
                    <a:pt x="68" y="15"/>
                  </a:lnTo>
                  <a:lnTo>
                    <a:pt x="76" y="18"/>
                  </a:lnTo>
                  <a:lnTo>
                    <a:pt x="83" y="19"/>
                  </a:lnTo>
                  <a:lnTo>
                    <a:pt x="90" y="21"/>
                  </a:lnTo>
                  <a:lnTo>
                    <a:pt x="97" y="23"/>
                  </a:lnTo>
                  <a:lnTo>
                    <a:pt x="103" y="28"/>
                  </a:lnTo>
                  <a:lnTo>
                    <a:pt x="103" y="34"/>
                  </a:lnTo>
                  <a:lnTo>
                    <a:pt x="100" y="40"/>
                  </a:lnTo>
                  <a:lnTo>
                    <a:pt x="95" y="42"/>
                  </a:lnTo>
                  <a:close/>
                </a:path>
              </a:pathLst>
            </a:custGeom>
            <a:solidFill>
              <a:srgbClr val="B2B2B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23"/>
            <p:cNvSpPr>
              <a:spLocks/>
            </p:cNvSpPr>
            <p:nvPr/>
          </p:nvSpPr>
          <p:spPr bwMode="auto">
            <a:xfrm>
              <a:off x="432" y="1745"/>
              <a:ext cx="380" cy="330"/>
            </a:xfrm>
            <a:custGeom>
              <a:avLst/>
              <a:gdLst/>
              <a:ahLst/>
              <a:cxnLst>
                <a:cxn ang="0">
                  <a:pos x="829" y="984"/>
                </a:cxn>
                <a:cxn ang="0">
                  <a:pos x="777" y="971"/>
                </a:cxn>
                <a:cxn ang="0">
                  <a:pos x="723" y="959"/>
                </a:cxn>
                <a:cxn ang="0">
                  <a:pos x="670" y="945"/>
                </a:cxn>
                <a:cxn ang="0">
                  <a:pos x="616" y="933"/>
                </a:cxn>
                <a:cxn ang="0">
                  <a:pos x="564" y="920"/>
                </a:cxn>
                <a:cxn ang="0">
                  <a:pos x="511" y="906"/>
                </a:cxn>
                <a:cxn ang="0">
                  <a:pos x="457" y="893"/>
                </a:cxn>
                <a:cxn ang="0">
                  <a:pos x="403" y="880"/>
                </a:cxn>
                <a:cxn ang="0">
                  <a:pos x="350" y="867"/>
                </a:cxn>
                <a:cxn ang="0">
                  <a:pos x="296" y="856"/>
                </a:cxn>
                <a:cxn ang="0">
                  <a:pos x="244" y="844"/>
                </a:cxn>
                <a:cxn ang="0">
                  <a:pos x="191" y="834"/>
                </a:cxn>
                <a:cxn ang="0">
                  <a:pos x="137" y="824"/>
                </a:cxn>
                <a:cxn ang="0">
                  <a:pos x="83" y="816"/>
                </a:cxn>
                <a:cxn ang="0">
                  <a:pos x="31" y="809"/>
                </a:cxn>
                <a:cxn ang="0">
                  <a:pos x="0" y="798"/>
                </a:cxn>
                <a:cxn ang="0">
                  <a:pos x="2" y="779"/>
                </a:cxn>
                <a:cxn ang="0">
                  <a:pos x="14" y="771"/>
                </a:cxn>
                <a:cxn ang="0">
                  <a:pos x="32" y="767"/>
                </a:cxn>
                <a:cxn ang="0">
                  <a:pos x="43" y="760"/>
                </a:cxn>
                <a:cxn ang="0">
                  <a:pos x="46" y="749"/>
                </a:cxn>
                <a:cxn ang="0">
                  <a:pos x="49" y="715"/>
                </a:cxn>
                <a:cxn ang="0">
                  <a:pos x="44" y="696"/>
                </a:cxn>
                <a:cxn ang="0">
                  <a:pos x="33" y="681"/>
                </a:cxn>
                <a:cxn ang="0">
                  <a:pos x="25" y="676"/>
                </a:cxn>
                <a:cxn ang="0">
                  <a:pos x="15" y="668"/>
                </a:cxn>
                <a:cxn ang="0">
                  <a:pos x="32" y="580"/>
                </a:cxn>
                <a:cxn ang="0">
                  <a:pos x="54" y="491"/>
                </a:cxn>
                <a:cxn ang="0">
                  <a:pos x="80" y="404"/>
                </a:cxn>
                <a:cxn ang="0">
                  <a:pos x="109" y="316"/>
                </a:cxn>
                <a:cxn ang="0">
                  <a:pos x="142" y="233"/>
                </a:cxn>
                <a:cxn ang="0">
                  <a:pos x="177" y="151"/>
                </a:cxn>
                <a:cxn ang="0">
                  <a:pos x="215" y="73"/>
                </a:cxn>
                <a:cxn ang="0">
                  <a:pos x="255" y="0"/>
                </a:cxn>
                <a:cxn ang="0">
                  <a:pos x="324" y="4"/>
                </a:cxn>
                <a:cxn ang="0">
                  <a:pos x="394" y="10"/>
                </a:cxn>
                <a:cxn ang="0">
                  <a:pos x="464" y="19"/>
                </a:cxn>
                <a:cxn ang="0">
                  <a:pos x="535" y="31"/>
                </a:cxn>
                <a:cxn ang="0">
                  <a:pos x="606" y="44"/>
                </a:cxn>
                <a:cxn ang="0">
                  <a:pos x="676" y="60"/>
                </a:cxn>
                <a:cxn ang="0">
                  <a:pos x="747" y="78"/>
                </a:cxn>
                <a:cxn ang="0">
                  <a:pos x="818" y="97"/>
                </a:cxn>
                <a:cxn ang="0">
                  <a:pos x="861" y="109"/>
                </a:cxn>
                <a:cxn ang="0">
                  <a:pos x="903" y="122"/>
                </a:cxn>
                <a:cxn ang="0">
                  <a:pos x="943" y="135"/>
                </a:cxn>
                <a:cxn ang="0">
                  <a:pos x="984" y="149"/>
                </a:cxn>
                <a:cxn ang="0">
                  <a:pos x="1024" y="163"/>
                </a:cxn>
                <a:cxn ang="0">
                  <a:pos x="1062" y="178"/>
                </a:cxn>
                <a:cxn ang="0">
                  <a:pos x="1099" y="193"/>
                </a:cxn>
                <a:cxn ang="0">
                  <a:pos x="1137" y="209"/>
                </a:cxn>
                <a:cxn ang="0">
                  <a:pos x="1121" y="277"/>
                </a:cxn>
                <a:cxn ang="0">
                  <a:pos x="1088" y="372"/>
                </a:cxn>
                <a:cxn ang="0">
                  <a:pos x="1055" y="469"/>
                </a:cxn>
                <a:cxn ang="0">
                  <a:pos x="1023" y="567"/>
                </a:cxn>
                <a:cxn ang="0">
                  <a:pos x="990" y="664"/>
                </a:cxn>
                <a:cxn ang="0">
                  <a:pos x="956" y="759"/>
                </a:cxn>
                <a:cxn ang="0">
                  <a:pos x="920" y="852"/>
                </a:cxn>
                <a:cxn ang="0">
                  <a:pos x="882" y="943"/>
                </a:cxn>
                <a:cxn ang="0">
                  <a:pos x="856" y="990"/>
                </a:cxn>
              </a:cxnLst>
              <a:rect l="0" t="0" r="r" b="b"/>
              <a:pathLst>
                <a:path w="1139" h="990">
                  <a:moveTo>
                    <a:pt x="856" y="990"/>
                  </a:moveTo>
                  <a:lnTo>
                    <a:pt x="829" y="984"/>
                  </a:lnTo>
                  <a:lnTo>
                    <a:pt x="803" y="978"/>
                  </a:lnTo>
                  <a:lnTo>
                    <a:pt x="777" y="971"/>
                  </a:lnTo>
                  <a:lnTo>
                    <a:pt x="750" y="965"/>
                  </a:lnTo>
                  <a:lnTo>
                    <a:pt x="723" y="959"/>
                  </a:lnTo>
                  <a:lnTo>
                    <a:pt x="697" y="952"/>
                  </a:lnTo>
                  <a:lnTo>
                    <a:pt x="670" y="945"/>
                  </a:lnTo>
                  <a:lnTo>
                    <a:pt x="643" y="940"/>
                  </a:lnTo>
                  <a:lnTo>
                    <a:pt x="616" y="933"/>
                  </a:lnTo>
                  <a:lnTo>
                    <a:pt x="590" y="926"/>
                  </a:lnTo>
                  <a:lnTo>
                    <a:pt x="564" y="920"/>
                  </a:lnTo>
                  <a:lnTo>
                    <a:pt x="537" y="913"/>
                  </a:lnTo>
                  <a:lnTo>
                    <a:pt x="511" y="906"/>
                  </a:lnTo>
                  <a:lnTo>
                    <a:pt x="484" y="899"/>
                  </a:lnTo>
                  <a:lnTo>
                    <a:pt x="457" y="893"/>
                  </a:lnTo>
                  <a:lnTo>
                    <a:pt x="430" y="886"/>
                  </a:lnTo>
                  <a:lnTo>
                    <a:pt x="403" y="880"/>
                  </a:lnTo>
                  <a:lnTo>
                    <a:pt x="377" y="873"/>
                  </a:lnTo>
                  <a:lnTo>
                    <a:pt x="350" y="867"/>
                  </a:lnTo>
                  <a:lnTo>
                    <a:pt x="323" y="862"/>
                  </a:lnTo>
                  <a:lnTo>
                    <a:pt x="296" y="856"/>
                  </a:lnTo>
                  <a:lnTo>
                    <a:pt x="271" y="850"/>
                  </a:lnTo>
                  <a:lnTo>
                    <a:pt x="244" y="844"/>
                  </a:lnTo>
                  <a:lnTo>
                    <a:pt x="217" y="839"/>
                  </a:lnTo>
                  <a:lnTo>
                    <a:pt x="191" y="834"/>
                  </a:lnTo>
                  <a:lnTo>
                    <a:pt x="164" y="829"/>
                  </a:lnTo>
                  <a:lnTo>
                    <a:pt x="137" y="824"/>
                  </a:lnTo>
                  <a:lnTo>
                    <a:pt x="110" y="820"/>
                  </a:lnTo>
                  <a:lnTo>
                    <a:pt x="83" y="816"/>
                  </a:lnTo>
                  <a:lnTo>
                    <a:pt x="58" y="813"/>
                  </a:lnTo>
                  <a:lnTo>
                    <a:pt x="31" y="809"/>
                  </a:lnTo>
                  <a:lnTo>
                    <a:pt x="4" y="806"/>
                  </a:lnTo>
                  <a:lnTo>
                    <a:pt x="0" y="798"/>
                  </a:lnTo>
                  <a:lnTo>
                    <a:pt x="0" y="788"/>
                  </a:lnTo>
                  <a:lnTo>
                    <a:pt x="2" y="779"/>
                  </a:lnTo>
                  <a:lnTo>
                    <a:pt x="6" y="768"/>
                  </a:lnTo>
                  <a:lnTo>
                    <a:pt x="14" y="771"/>
                  </a:lnTo>
                  <a:lnTo>
                    <a:pt x="23" y="770"/>
                  </a:lnTo>
                  <a:lnTo>
                    <a:pt x="32" y="767"/>
                  </a:lnTo>
                  <a:lnTo>
                    <a:pt x="39" y="763"/>
                  </a:lnTo>
                  <a:lnTo>
                    <a:pt x="43" y="760"/>
                  </a:lnTo>
                  <a:lnTo>
                    <a:pt x="45" y="756"/>
                  </a:lnTo>
                  <a:lnTo>
                    <a:pt x="46" y="749"/>
                  </a:lnTo>
                  <a:lnTo>
                    <a:pt x="49" y="742"/>
                  </a:lnTo>
                  <a:lnTo>
                    <a:pt x="49" y="715"/>
                  </a:lnTo>
                  <a:lnTo>
                    <a:pt x="46" y="705"/>
                  </a:lnTo>
                  <a:lnTo>
                    <a:pt x="44" y="696"/>
                  </a:lnTo>
                  <a:lnTo>
                    <a:pt x="39" y="688"/>
                  </a:lnTo>
                  <a:lnTo>
                    <a:pt x="33" y="681"/>
                  </a:lnTo>
                  <a:lnTo>
                    <a:pt x="30" y="679"/>
                  </a:lnTo>
                  <a:lnTo>
                    <a:pt x="25" y="676"/>
                  </a:lnTo>
                  <a:lnTo>
                    <a:pt x="19" y="674"/>
                  </a:lnTo>
                  <a:lnTo>
                    <a:pt x="15" y="668"/>
                  </a:lnTo>
                  <a:lnTo>
                    <a:pt x="23" y="624"/>
                  </a:lnTo>
                  <a:lnTo>
                    <a:pt x="32" y="580"/>
                  </a:lnTo>
                  <a:lnTo>
                    <a:pt x="43" y="535"/>
                  </a:lnTo>
                  <a:lnTo>
                    <a:pt x="54" y="491"/>
                  </a:lnTo>
                  <a:lnTo>
                    <a:pt x="66" y="447"/>
                  </a:lnTo>
                  <a:lnTo>
                    <a:pt x="80" y="404"/>
                  </a:lnTo>
                  <a:lnTo>
                    <a:pt x="94" y="360"/>
                  </a:lnTo>
                  <a:lnTo>
                    <a:pt x="109" y="316"/>
                  </a:lnTo>
                  <a:lnTo>
                    <a:pt x="124" y="274"/>
                  </a:lnTo>
                  <a:lnTo>
                    <a:pt x="142" y="233"/>
                  </a:lnTo>
                  <a:lnTo>
                    <a:pt x="159" y="191"/>
                  </a:lnTo>
                  <a:lnTo>
                    <a:pt x="177" y="151"/>
                  </a:lnTo>
                  <a:lnTo>
                    <a:pt x="195" y="111"/>
                  </a:lnTo>
                  <a:lnTo>
                    <a:pt x="215" y="73"/>
                  </a:lnTo>
                  <a:lnTo>
                    <a:pt x="235" y="36"/>
                  </a:lnTo>
                  <a:lnTo>
                    <a:pt x="255" y="0"/>
                  </a:lnTo>
                  <a:lnTo>
                    <a:pt x="289" y="2"/>
                  </a:lnTo>
                  <a:lnTo>
                    <a:pt x="324" y="4"/>
                  </a:lnTo>
                  <a:lnTo>
                    <a:pt x="359" y="7"/>
                  </a:lnTo>
                  <a:lnTo>
                    <a:pt x="394" y="10"/>
                  </a:lnTo>
                  <a:lnTo>
                    <a:pt x="429" y="15"/>
                  </a:lnTo>
                  <a:lnTo>
                    <a:pt x="464" y="19"/>
                  </a:lnTo>
                  <a:lnTo>
                    <a:pt x="500" y="25"/>
                  </a:lnTo>
                  <a:lnTo>
                    <a:pt x="535" y="31"/>
                  </a:lnTo>
                  <a:lnTo>
                    <a:pt x="570" y="37"/>
                  </a:lnTo>
                  <a:lnTo>
                    <a:pt x="606" y="44"/>
                  </a:lnTo>
                  <a:lnTo>
                    <a:pt x="641" y="52"/>
                  </a:lnTo>
                  <a:lnTo>
                    <a:pt x="676" y="60"/>
                  </a:lnTo>
                  <a:lnTo>
                    <a:pt x="712" y="68"/>
                  </a:lnTo>
                  <a:lnTo>
                    <a:pt x="747" y="78"/>
                  </a:lnTo>
                  <a:lnTo>
                    <a:pt x="783" y="87"/>
                  </a:lnTo>
                  <a:lnTo>
                    <a:pt x="818" y="97"/>
                  </a:lnTo>
                  <a:lnTo>
                    <a:pt x="840" y="103"/>
                  </a:lnTo>
                  <a:lnTo>
                    <a:pt x="861" y="109"/>
                  </a:lnTo>
                  <a:lnTo>
                    <a:pt x="882" y="116"/>
                  </a:lnTo>
                  <a:lnTo>
                    <a:pt x="903" y="122"/>
                  </a:lnTo>
                  <a:lnTo>
                    <a:pt x="924" y="129"/>
                  </a:lnTo>
                  <a:lnTo>
                    <a:pt x="943" y="135"/>
                  </a:lnTo>
                  <a:lnTo>
                    <a:pt x="964" y="142"/>
                  </a:lnTo>
                  <a:lnTo>
                    <a:pt x="984" y="149"/>
                  </a:lnTo>
                  <a:lnTo>
                    <a:pt x="1004" y="156"/>
                  </a:lnTo>
                  <a:lnTo>
                    <a:pt x="1024" y="163"/>
                  </a:lnTo>
                  <a:lnTo>
                    <a:pt x="1042" y="170"/>
                  </a:lnTo>
                  <a:lnTo>
                    <a:pt x="1062" y="178"/>
                  </a:lnTo>
                  <a:lnTo>
                    <a:pt x="1081" y="185"/>
                  </a:lnTo>
                  <a:lnTo>
                    <a:pt x="1099" y="193"/>
                  </a:lnTo>
                  <a:lnTo>
                    <a:pt x="1118" y="201"/>
                  </a:lnTo>
                  <a:lnTo>
                    <a:pt x="1137" y="209"/>
                  </a:lnTo>
                  <a:lnTo>
                    <a:pt x="1139" y="229"/>
                  </a:lnTo>
                  <a:lnTo>
                    <a:pt x="1121" y="277"/>
                  </a:lnTo>
                  <a:lnTo>
                    <a:pt x="1104" y="325"/>
                  </a:lnTo>
                  <a:lnTo>
                    <a:pt x="1088" y="372"/>
                  </a:lnTo>
                  <a:lnTo>
                    <a:pt x="1071" y="420"/>
                  </a:lnTo>
                  <a:lnTo>
                    <a:pt x="1055" y="469"/>
                  </a:lnTo>
                  <a:lnTo>
                    <a:pt x="1039" y="518"/>
                  </a:lnTo>
                  <a:lnTo>
                    <a:pt x="1023" y="567"/>
                  </a:lnTo>
                  <a:lnTo>
                    <a:pt x="1006" y="615"/>
                  </a:lnTo>
                  <a:lnTo>
                    <a:pt x="990" y="664"/>
                  </a:lnTo>
                  <a:lnTo>
                    <a:pt x="973" y="711"/>
                  </a:lnTo>
                  <a:lnTo>
                    <a:pt x="956" y="759"/>
                  </a:lnTo>
                  <a:lnTo>
                    <a:pt x="938" y="807"/>
                  </a:lnTo>
                  <a:lnTo>
                    <a:pt x="920" y="852"/>
                  </a:lnTo>
                  <a:lnTo>
                    <a:pt x="902" y="899"/>
                  </a:lnTo>
                  <a:lnTo>
                    <a:pt x="882" y="943"/>
                  </a:lnTo>
                  <a:lnTo>
                    <a:pt x="862" y="987"/>
                  </a:lnTo>
                  <a:lnTo>
                    <a:pt x="856" y="990"/>
                  </a:lnTo>
                  <a:close/>
                </a:path>
              </a:pathLst>
            </a:custGeom>
            <a:solidFill>
              <a:srgbClr val="DDC69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24"/>
            <p:cNvSpPr>
              <a:spLocks/>
            </p:cNvSpPr>
            <p:nvPr/>
          </p:nvSpPr>
          <p:spPr bwMode="auto">
            <a:xfrm>
              <a:off x="728" y="1826"/>
              <a:ext cx="117" cy="247"/>
            </a:xfrm>
            <a:custGeom>
              <a:avLst/>
              <a:gdLst/>
              <a:ahLst/>
              <a:cxnLst>
                <a:cxn ang="0">
                  <a:pos x="0" y="742"/>
                </a:cxn>
                <a:cxn ang="0">
                  <a:pos x="18" y="699"/>
                </a:cxn>
                <a:cxn ang="0">
                  <a:pos x="36" y="655"/>
                </a:cxn>
                <a:cxn ang="0">
                  <a:pos x="52" y="610"/>
                </a:cxn>
                <a:cxn ang="0">
                  <a:pos x="70" y="564"/>
                </a:cxn>
                <a:cxn ang="0">
                  <a:pos x="86" y="518"/>
                </a:cxn>
                <a:cxn ang="0">
                  <a:pos x="102" y="471"/>
                </a:cxn>
                <a:cxn ang="0">
                  <a:pos x="118" y="424"/>
                </a:cxn>
                <a:cxn ang="0">
                  <a:pos x="135" y="376"/>
                </a:cxn>
                <a:cxn ang="0">
                  <a:pos x="151" y="329"/>
                </a:cxn>
                <a:cxn ang="0">
                  <a:pos x="167" y="280"/>
                </a:cxn>
                <a:cxn ang="0">
                  <a:pos x="184" y="233"/>
                </a:cxn>
                <a:cxn ang="0">
                  <a:pos x="200" y="185"/>
                </a:cxn>
                <a:cxn ang="0">
                  <a:pos x="216" y="137"/>
                </a:cxn>
                <a:cxn ang="0">
                  <a:pos x="234" y="91"/>
                </a:cxn>
                <a:cxn ang="0">
                  <a:pos x="251" y="45"/>
                </a:cxn>
                <a:cxn ang="0">
                  <a:pos x="269" y="0"/>
                </a:cxn>
                <a:cxn ang="0">
                  <a:pos x="276" y="7"/>
                </a:cxn>
                <a:cxn ang="0">
                  <a:pos x="286" y="26"/>
                </a:cxn>
                <a:cxn ang="0">
                  <a:pos x="296" y="45"/>
                </a:cxn>
                <a:cxn ang="0">
                  <a:pos x="307" y="66"/>
                </a:cxn>
                <a:cxn ang="0">
                  <a:pos x="316" y="87"/>
                </a:cxn>
                <a:cxn ang="0">
                  <a:pos x="326" y="110"/>
                </a:cxn>
                <a:cxn ang="0">
                  <a:pos x="335" y="132"/>
                </a:cxn>
                <a:cxn ang="0">
                  <a:pos x="343" y="155"/>
                </a:cxn>
                <a:cxn ang="0">
                  <a:pos x="351" y="178"/>
                </a:cxn>
                <a:cxn ang="0">
                  <a:pos x="335" y="243"/>
                </a:cxn>
                <a:cxn ang="0">
                  <a:pos x="316" y="309"/>
                </a:cxn>
                <a:cxn ang="0">
                  <a:pos x="296" y="374"/>
                </a:cxn>
                <a:cxn ang="0">
                  <a:pos x="277" y="440"/>
                </a:cxn>
                <a:cxn ang="0">
                  <a:pos x="255" y="506"/>
                </a:cxn>
                <a:cxn ang="0">
                  <a:pos x="232" y="570"/>
                </a:cxn>
                <a:cxn ang="0">
                  <a:pos x="209" y="634"/>
                </a:cxn>
                <a:cxn ang="0">
                  <a:pos x="185" y="697"/>
                </a:cxn>
                <a:cxn ang="0">
                  <a:pos x="163" y="705"/>
                </a:cxn>
                <a:cxn ang="0">
                  <a:pos x="141" y="713"/>
                </a:cxn>
                <a:cxn ang="0">
                  <a:pos x="117" y="719"/>
                </a:cxn>
                <a:cxn ang="0">
                  <a:pos x="94" y="725"/>
                </a:cxn>
                <a:cxn ang="0">
                  <a:pos x="70" y="729"/>
                </a:cxn>
                <a:cxn ang="0">
                  <a:pos x="46" y="734"/>
                </a:cxn>
                <a:cxn ang="0">
                  <a:pos x="23" y="737"/>
                </a:cxn>
                <a:cxn ang="0">
                  <a:pos x="0" y="742"/>
                </a:cxn>
              </a:cxnLst>
              <a:rect l="0" t="0" r="r" b="b"/>
              <a:pathLst>
                <a:path w="351" h="742">
                  <a:moveTo>
                    <a:pt x="0" y="742"/>
                  </a:moveTo>
                  <a:lnTo>
                    <a:pt x="18" y="699"/>
                  </a:lnTo>
                  <a:lnTo>
                    <a:pt x="36" y="655"/>
                  </a:lnTo>
                  <a:lnTo>
                    <a:pt x="52" y="610"/>
                  </a:lnTo>
                  <a:lnTo>
                    <a:pt x="70" y="564"/>
                  </a:lnTo>
                  <a:lnTo>
                    <a:pt x="86" y="518"/>
                  </a:lnTo>
                  <a:lnTo>
                    <a:pt x="102" y="471"/>
                  </a:lnTo>
                  <a:lnTo>
                    <a:pt x="118" y="424"/>
                  </a:lnTo>
                  <a:lnTo>
                    <a:pt x="135" y="376"/>
                  </a:lnTo>
                  <a:lnTo>
                    <a:pt x="151" y="329"/>
                  </a:lnTo>
                  <a:lnTo>
                    <a:pt x="167" y="280"/>
                  </a:lnTo>
                  <a:lnTo>
                    <a:pt x="184" y="233"/>
                  </a:lnTo>
                  <a:lnTo>
                    <a:pt x="200" y="185"/>
                  </a:lnTo>
                  <a:lnTo>
                    <a:pt x="216" y="137"/>
                  </a:lnTo>
                  <a:lnTo>
                    <a:pt x="234" y="91"/>
                  </a:lnTo>
                  <a:lnTo>
                    <a:pt x="251" y="45"/>
                  </a:lnTo>
                  <a:lnTo>
                    <a:pt x="269" y="0"/>
                  </a:lnTo>
                  <a:lnTo>
                    <a:pt x="276" y="7"/>
                  </a:lnTo>
                  <a:lnTo>
                    <a:pt x="286" y="26"/>
                  </a:lnTo>
                  <a:lnTo>
                    <a:pt x="296" y="45"/>
                  </a:lnTo>
                  <a:lnTo>
                    <a:pt x="307" y="66"/>
                  </a:lnTo>
                  <a:lnTo>
                    <a:pt x="316" y="87"/>
                  </a:lnTo>
                  <a:lnTo>
                    <a:pt x="326" y="110"/>
                  </a:lnTo>
                  <a:lnTo>
                    <a:pt x="335" y="132"/>
                  </a:lnTo>
                  <a:lnTo>
                    <a:pt x="343" y="155"/>
                  </a:lnTo>
                  <a:lnTo>
                    <a:pt x="351" y="178"/>
                  </a:lnTo>
                  <a:lnTo>
                    <a:pt x="335" y="243"/>
                  </a:lnTo>
                  <a:lnTo>
                    <a:pt x="316" y="309"/>
                  </a:lnTo>
                  <a:lnTo>
                    <a:pt x="296" y="374"/>
                  </a:lnTo>
                  <a:lnTo>
                    <a:pt x="277" y="440"/>
                  </a:lnTo>
                  <a:lnTo>
                    <a:pt x="255" y="506"/>
                  </a:lnTo>
                  <a:lnTo>
                    <a:pt x="232" y="570"/>
                  </a:lnTo>
                  <a:lnTo>
                    <a:pt x="209" y="634"/>
                  </a:lnTo>
                  <a:lnTo>
                    <a:pt x="185" y="697"/>
                  </a:lnTo>
                  <a:lnTo>
                    <a:pt x="163" y="705"/>
                  </a:lnTo>
                  <a:lnTo>
                    <a:pt x="141" y="713"/>
                  </a:lnTo>
                  <a:lnTo>
                    <a:pt x="117" y="719"/>
                  </a:lnTo>
                  <a:lnTo>
                    <a:pt x="94" y="725"/>
                  </a:lnTo>
                  <a:lnTo>
                    <a:pt x="70" y="729"/>
                  </a:lnTo>
                  <a:lnTo>
                    <a:pt x="46" y="734"/>
                  </a:lnTo>
                  <a:lnTo>
                    <a:pt x="23" y="737"/>
                  </a:lnTo>
                  <a:lnTo>
                    <a:pt x="0" y="742"/>
                  </a:lnTo>
                  <a:close/>
                </a:path>
              </a:pathLst>
            </a:custGeom>
            <a:solidFill>
              <a:srgbClr val="C9B28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25"/>
            <p:cNvSpPr>
              <a:spLocks/>
            </p:cNvSpPr>
            <p:nvPr/>
          </p:nvSpPr>
          <p:spPr bwMode="auto">
            <a:xfrm>
              <a:off x="473" y="2060"/>
              <a:ext cx="31" cy="6"/>
            </a:xfrm>
            <a:custGeom>
              <a:avLst/>
              <a:gdLst/>
              <a:ahLst/>
              <a:cxnLst>
                <a:cxn ang="0">
                  <a:pos x="68" y="20"/>
                </a:cxn>
                <a:cxn ang="0">
                  <a:pos x="59" y="18"/>
                </a:cxn>
                <a:cxn ang="0">
                  <a:pos x="51" y="15"/>
                </a:cxn>
                <a:cxn ang="0">
                  <a:pos x="43" y="13"/>
                </a:cxn>
                <a:cxn ang="0">
                  <a:pos x="34" y="11"/>
                </a:cxn>
                <a:cxn ang="0">
                  <a:pos x="26" y="8"/>
                </a:cxn>
                <a:cxn ang="0">
                  <a:pos x="18" y="6"/>
                </a:cxn>
                <a:cxn ang="0">
                  <a:pos x="8" y="4"/>
                </a:cxn>
                <a:cxn ang="0">
                  <a:pos x="0" y="0"/>
                </a:cxn>
                <a:cxn ang="0">
                  <a:pos x="11" y="0"/>
                </a:cxn>
                <a:cxn ang="0">
                  <a:pos x="22" y="3"/>
                </a:cxn>
                <a:cxn ang="0">
                  <a:pos x="34" y="4"/>
                </a:cxn>
                <a:cxn ang="0">
                  <a:pos x="45" y="6"/>
                </a:cxn>
                <a:cxn ang="0">
                  <a:pos x="57" y="10"/>
                </a:cxn>
                <a:cxn ang="0">
                  <a:pos x="69" y="12"/>
                </a:cxn>
                <a:cxn ang="0">
                  <a:pos x="80" y="14"/>
                </a:cxn>
                <a:cxn ang="0">
                  <a:pos x="92" y="15"/>
                </a:cxn>
                <a:cxn ang="0">
                  <a:pos x="68" y="20"/>
                </a:cxn>
              </a:cxnLst>
              <a:rect l="0" t="0" r="r" b="b"/>
              <a:pathLst>
                <a:path w="92" h="20">
                  <a:moveTo>
                    <a:pt x="68" y="20"/>
                  </a:moveTo>
                  <a:lnTo>
                    <a:pt x="59" y="18"/>
                  </a:lnTo>
                  <a:lnTo>
                    <a:pt x="51" y="15"/>
                  </a:lnTo>
                  <a:lnTo>
                    <a:pt x="43" y="13"/>
                  </a:lnTo>
                  <a:lnTo>
                    <a:pt x="34" y="11"/>
                  </a:lnTo>
                  <a:lnTo>
                    <a:pt x="26" y="8"/>
                  </a:lnTo>
                  <a:lnTo>
                    <a:pt x="18" y="6"/>
                  </a:lnTo>
                  <a:lnTo>
                    <a:pt x="8" y="4"/>
                  </a:lnTo>
                  <a:lnTo>
                    <a:pt x="0" y="0"/>
                  </a:lnTo>
                  <a:lnTo>
                    <a:pt x="11" y="0"/>
                  </a:lnTo>
                  <a:lnTo>
                    <a:pt x="22" y="3"/>
                  </a:lnTo>
                  <a:lnTo>
                    <a:pt x="34" y="4"/>
                  </a:lnTo>
                  <a:lnTo>
                    <a:pt x="45" y="6"/>
                  </a:lnTo>
                  <a:lnTo>
                    <a:pt x="57" y="10"/>
                  </a:lnTo>
                  <a:lnTo>
                    <a:pt x="69" y="12"/>
                  </a:lnTo>
                  <a:lnTo>
                    <a:pt x="80" y="14"/>
                  </a:lnTo>
                  <a:lnTo>
                    <a:pt x="92" y="15"/>
                  </a:lnTo>
                  <a:lnTo>
                    <a:pt x="68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26"/>
            <p:cNvSpPr>
              <a:spLocks/>
            </p:cNvSpPr>
            <p:nvPr/>
          </p:nvSpPr>
          <p:spPr bwMode="auto">
            <a:xfrm>
              <a:off x="810" y="1922"/>
              <a:ext cx="37" cy="104"/>
            </a:xfrm>
            <a:custGeom>
              <a:avLst/>
              <a:gdLst/>
              <a:ahLst/>
              <a:cxnLst>
                <a:cxn ang="0">
                  <a:pos x="0" y="312"/>
                </a:cxn>
                <a:cxn ang="0">
                  <a:pos x="13" y="275"/>
                </a:cxn>
                <a:cxn ang="0">
                  <a:pos x="25" y="237"/>
                </a:cxn>
                <a:cxn ang="0">
                  <a:pos x="37" y="199"/>
                </a:cxn>
                <a:cxn ang="0">
                  <a:pos x="49" y="161"/>
                </a:cxn>
                <a:cxn ang="0">
                  <a:pos x="62" y="121"/>
                </a:cxn>
                <a:cxn ang="0">
                  <a:pos x="75" y="81"/>
                </a:cxn>
                <a:cxn ang="0">
                  <a:pos x="87" y="41"/>
                </a:cxn>
                <a:cxn ang="0">
                  <a:pos x="100" y="0"/>
                </a:cxn>
                <a:cxn ang="0">
                  <a:pos x="107" y="1"/>
                </a:cxn>
                <a:cxn ang="0">
                  <a:pos x="112" y="36"/>
                </a:cxn>
                <a:cxn ang="0">
                  <a:pos x="109" y="71"/>
                </a:cxn>
                <a:cxn ang="0">
                  <a:pos x="101" y="107"/>
                </a:cxn>
                <a:cxn ang="0">
                  <a:pos x="90" y="143"/>
                </a:cxn>
                <a:cxn ang="0">
                  <a:pos x="77" y="179"/>
                </a:cxn>
                <a:cxn ang="0">
                  <a:pos x="63" y="215"/>
                </a:cxn>
                <a:cxn ang="0">
                  <a:pos x="50" y="251"/>
                </a:cxn>
                <a:cxn ang="0">
                  <a:pos x="41" y="287"/>
                </a:cxn>
                <a:cxn ang="0">
                  <a:pos x="32" y="299"/>
                </a:cxn>
                <a:cxn ang="0">
                  <a:pos x="26" y="303"/>
                </a:cxn>
                <a:cxn ang="0">
                  <a:pos x="20" y="305"/>
                </a:cxn>
                <a:cxn ang="0">
                  <a:pos x="13" y="308"/>
                </a:cxn>
                <a:cxn ang="0">
                  <a:pos x="4" y="312"/>
                </a:cxn>
                <a:cxn ang="0">
                  <a:pos x="0" y="312"/>
                </a:cxn>
              </a:cxnLst>
              <a:rect l="0" t="0" r="r" b="b"/>
              <a:pathLst>
                <a:path w="112" h="312">
                  <a:moveTo>
                    <a:pt x="0" y="312"/>
                  </a:moveTo>
                  <a:lnTo>
                    <a:pt x="13" y="275"/>
                  </a:lnTo>
                  <a:lnTo>
                    <a:pt x="25" y="237"/>
                  </a:lnTo>
                  <a:lnTo>
                    <a:pt x="37" y="199"/>
                  </a:lnTo>
                  <a:lnTo>
                    <a:pt x="49" y="161"/>
                  </a:lnTo>
                  <a:lnTo>
                    <a:pt x="62" y="121"/>
                  </a:lnTo>
                  <a:lnTo>
                    <a:pt x="75" y="81"/>
                  </a:lnTo>
                  <a:lnTo>
                    <a:pt x="87" y="41"/>
                  </a:lnTo>
                  <a:lnTo>
                    <a:pt x="100" y="0"/>
                  </a:lnTo>
                  <a:lnTo>
                    <a:pt x="107" y="1"/>
                  </a:lnTo>
                  <a:lnTo>
                    <a:pt x="112" y="36"/>
                  </a:lnTo>
                  <a:lnTo>
                    <a:pt x="109" y="71"/>
                  </a:lnTo>
                  <a:lnTo>
                    <a:pt x="101" y="107"/>
                  </a:lnTo>
                  <a:lnTo>
                    <a:pt x="90" y="143"/>
                  </a:lnTo>
                  <a:lnTo>
                    <a:pt x="77" y="179"/>
                  </a:lnTo>
                  <a:lnTo>
                    <a:pt x="63" y="215"/>
                  </a:lnTo>
                  <a:lnTo>
                    <a:pt x="50" y="251"/>
                  </a:lnTo>
                  <a:lnTo>
                    <a:pt x="41" y="287"/>
                  </a:lnTo>
                  <a:lnTo>
                    <a:pt x="32" y="299"/>
                  </a:lnTo>
                  <a:lnTo>
                    <a:pt x="26" y="303"/>
                  </a:lnTo>
                  <a:lnTo>
                    <a:pt x="20" y="305"/>
                  </a:lnTo>
                  <a:lnTo>
                    <a:pt x="13" y="308"/>
                  </a:lnTo>
                  <a:lnTo>
                    <a:pt x="4" y="312"/>
                  </a:lnTo>
                  <a:lnTo>
                    <a:pt x="0" y="312"/>
                  </a:lnTo>
                  <a:close/>
                </a:path>
              </a:pathLst>
            </a:custGeom>
            <a:solidFill>
              <a:srgbClr val="C9B28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27"/>
            <p:cNvSpPr>
              <a:spLocks/>
            </p:cNvSpPr>
            <p:nvPr/>
          </p:nvSpPr>
          <p:spPr bwMode="auto">
            <a:xfrm>
              <a:off x="477" y="1800"/>
              <a:ext cx="278" cy="218"/>
            </a:xfrm>
            <a:custGeom>
              <a:avLst/>
              <a:gdLst/>
              <a:ahLst/>
              <a:cxnLst>
                <a:cxn ang="0">
                  <a:pos x="623" y="650"/>
                </a:cxn>
                <a:cxn ang="0">
                  <a:pos x="576" y="642"/>
                </a:cxn>
                <a:cxn ang="0">
                  <a:pos x="528" y="633"/>
                </a:cxn>
                <a:cxn ang="0">
                  <a:pos x="481" y="623"/>
                </a:cxn>
                <a:cxn ang="0">
                  <a:pos x="434" y="613"/>
                </a:cxn>
                <a:cxn ang="0">
                  <a:pos x="385" y="603"/>
                </a:cxn>
                <a:cxn ang="0">
                  <a:pos x="337" y="594"/>
                </a:cxn>
                <a:cxn ang="0">
                  <a:pos x="288" y="585"/>
                </a:cxn>
                <a:cxn ang="0">
                  <a:pos x="247" y="575"/>
                </a:cxn>
                <a:cxn ang="0">
                  <a:pos x="215" y="566"/>
                </a:cxn>
                <a:cxn ang="0">
                  <a:pos x="181" y="559"/>
                </a:cxn>
                <a:cxn ang="0">
                  <a:pos x="147" y="553"/>
                </a:cxn>
                <a:cxn ang="0">
                  <a:pos x="114" y="546"/>
                </a:cxn>
                <a:cxn ang="0">
                  <a:pos x="81" y="540"/>
                </a:cxn>
                <a:cxn ang="0">
                  <a:pos x="47" y="532"/>
                </a:cxn>
                <a:cxn ang="0">
                  <a:pos x="16" y="523"/>
                </a:cxn>
                <a:cxn ang="0">
                  <a:pos x="12" y="452"/>
                </a:cxn>
                <a:cxn ang="0">
                  <a:pos x="45" y="317"/>
                </a:cxn>
                <a:cxn ang="0">
                  <a:pos x="87" y="183"/>
                </a:cxn>
                <a:cxn ang="0">
                  <a:pos x="138" y="57"/>
                </a:cxn>
                <a:cxn ang="0">
                  <a:pos x="208" y="2"/>
                </a:cxn>
                <a:cxn ang="0">
                  <a:pos x="292" y="8"/>
                </a:cxn>
                <a:cxn ang="0">
                  <a:pos x="378" y="20"/>
                </a:cxn>
                <a:cxn ang="0">
                  <a:pos x="464" y="35"/>
                </a:cxn>
                <a:cxn ang="0">
                  <a:pos x="549" y="55"/>
                </a:cxn>
                <a:cxn ang="0">
                  <a:pos x="634" y="78"/>
                </a:cxn>
                <a:cxn ang="0">
                  <a:pos x="716" y="106"/>
                </a:cxn>
                <a:cxn ang="0">
                  <a:pos x="795" y="137"/>
                </a:cxn>
                <a:cxn ang="0">
                  <a:pos x="813" y="206"/>
                </a:cxn>
                <a:cxn ang="0">
                  <a:pos x="777" y="312"/>
                </a:cxn>
                <a:cxn ang="0">
                  <a:pos x="743" y="421"/>
                </a:cxn>
                <a:cxn ang="0">
                  <a:pos x="711" y="530"/>
                </a:cxn>
                <a:cxn ang="0">
                  <a:pos x="685" y="602"/>
                </a:cxn>
                <a:cxn ang="0">
                  <a:pos x="677" y="637"/>
                </a:cxn>
                <a:cxn ang="0">
                  <a:pos x="648" y="653"/>
                </a:cxn>
              </a:cxnLst>
              <a:rect l="0" t="0" r="r" b="b"/>
              <a:pathLst>
                <a:path w="834" h="653">
                  <a:moveTo>
                    <a:pt x="648" y="653"/>
                  </a:moveTo>
                  <a:lnTo>
                    <a:pt x="623" y="650"/>
                  </a:lnTo>
                  <a:lnTo>
                    <a:pt x="600" y="645"/>
                  </a:lnTo>
                  <a:lnTo>
                    <a:pt x="576" y="642"/>
                  </a:lnTo>
                  <a:lnTo>
                    <a:pt x="552" y="637"/>
                  </a:lnTo>
                  <a:lnTo>
                    <a:pt x="528" y="633"/>
                  </a:lnTo>
                  <a:lnTo>
                    <a:pt x="505" y="628"/>
                  </a:lnTo>
                  <a:lnTo>
                    <a:pt x="481" y="623"/>
                  </a:lnTo>
                  <a:lnTo>
                    <a:pt x="457" y="619"/>
                  </a:lnTo>
                  <a:lnTo>
                    <a:pt x="434" y="613"/>
                  </a:lnTo>
                  <a:lnTo>
                    <a:pt x="409" y="608"/>
                  </a:lnTo>
                  <a:lnTo>
                    <a:pt x="385" y="603"/>
                  </a:lnTo>
                  <a:lnTo>
                    <a:pt x="361" y="599"/>
                  </a:lnTo>
                  <a:lnTo>
                    <a:pt x="337" y="594"/>
                  </a:lnTo>
                  <a:lnTo>
                    <a:pt x="313" y="589"/>
                  </a:lnTo>
                  <a:lnTo>
                    <a:pt x="288" y="585"/>
                  </a:lnTo>
                  <a:lnTo>
                    <a:pt x="264" y="580"/>
                  </a:lnTo>
                  <a:lnTo>
                    <a:pt x="247" y="575"/>
                  </a:lnTo>
                  <a:lnTo>
                    <a:pt x="231" y="571"/>
                  </a:lnTo>
                  <a:lnTo>
                    <a:pt x="215" y="566"/>
                  </a:lnTo>
                  <a:lnTo>
                    <a:pt x="197" y="563"/>
                  </a:lnTo>
                  <a:lnTo>
                    <a:pt x="181" y="559"/>
                  </a:lnTo>
                  <a:lnTo>
                    <a:pt x="165" y="556"/>
                  </a:lnTo>
                  <a:lnTo>
                    <a:pt x="147" y="553"/>
                  </a:lnTo>
                  <a:lnTo>
                    <a:pt x="131" y="550"/>
                  </a:lnTo>
                  <a:lnTo>
                    <a:pt x="114" y="546"/>
                  </a:lnTo>
                  <a:lnTo>
                    <a:pt x="97" y="543"/>
                  </a:lnTo>
                  <a:lnTo>
                    <a:pt x="81" y="540"/>
                  </a:lnTo>
                  <a:lnTo>
                    <a:pt x="64" y="536"/>
                  </a:lnTo>
                  <a:lnTo>
                    <a:pt x="47" y="532"/>
                  </a:lnTo>
                  <a:lnTo>
                    <a:pt x="31" y="528"/>
                  </a:lnTo>
                  <a:lnTo>
                    <a:pt x="16" y="523"/>
                  </a:lnTo>
                  <a:lnTo>
                    <a:pt x="0" y="518"/>
                  </a:lnTo>
                  <a:lnTo>
                    <a:pt x="12" y="452"/>
                  </a:lnTo>
                  <a:lnTo>
                    <a:pt x="26" y="384"/>
                  </a:lnTo>
                  <a:lnTo>
                    <a:pt x="45" y="317"/>
                  </a:lnTo>
                  <a:lnTo>
                    <a:pt x="65" y="249"/>
                  </a:lnTo>
                  <a:lnTo>
                    <a:pt x="87" y="183"/>
                  </a:lnTo>
                  <a:lnTo>
                    <a:pt x="111" y="119"/>
                  </a:lnTo>
                  <a:lnTo>
                    <a:pt x="138" y="57"/>
                  </a:lnTo>
                  <a:lnTo>
                    <a:pt x="166" y="0"/>
                  </a:lnTo>
                  <a:lnTo>
                    <a:pt x="208" y="2"/>
                  </a:lnTo>
                  <a:lnTo>
                    <a:pt x="250" y="5"/>
                  </a:lnTo>
                  <a:lnTo>
                    <a:pt x="292" y="8"/>
                  </a:lnTo>
                  <a:lnTo>
                    <a:pt x="335" y="14"/>
                  </a:lnTo>
                  <a:lnTo>
                    <a:pt x="378" y="20"/>
                  </a:lnTo>
                  <a:lnTo>
                    <a:pt x="421" y="27"/>
                  </a:lnTo>
                  <a:lnTo>
                    <a:pt x="464" y="35"/>
                  </a:lnTo>
                  <a:lnTo>
                    <a:pt x="507" y="44"/>
                  </a:lnTo>
                  <a:lnTo>
                    <a:pt x="549" y="55"/>
                  </a:lnTo>
                  <a:lnTo>
                    <a:pt x="592" y="65"/>
                  </a:lnTo>
                  <a:lnTo>
                    <a:pt x="634" y="78"/>
                  </a:lnTo>
                  <a:lnTo>
                    <a:pt x="674" y="91"/>
                  </a:lnTo>
                  <a:lnTo>
                    <a:pt x="716" y="106"/>
                  </a:lnTo>
                  <a:lnTo>
                    <a:pt x="756" y="121"/>
                  </a:lnTo>
                  <a:lnTo>
                    <a:pt x="795" y="137"/>
                  </a:lnTo>
                  <a:lnTo>
                    <a:pt x="834" y="155"/>
                  </a:lnTo>
                  <a:lnTo>
                    <a:pt x="813" y="206"/>
                  </a:lnTo>
                  <a:lnTo>
                    <a:pt x="794" y="259"/>
                  </a:lnTo>
                  <a:lnTo>
                    <a:pt x="777" y="312"/>
                  </a:lnTo>
                  <a:lnTo>
                    <a:pt x="761" y="366"/>
                  </a:lnTo>
                  <a:lnTo>
                    <a:pt x="743" y="421"/>
                  </a:lnTo>
                  <a:lnTo>
                    <a:pt x="727" y="475"/>
                  </a:lnTo>
                  <a:lnTo>
                    <a:pt x="711" y="530"/>
                  </a:lnTo>
                  <a:lnTo>
                    <a:pt x="693" y="584"/>
                  </a:lnTo>
                  <a:lnTo>
                    <a:pt x="685" y="602"/>
                  </a:lnTo>
                  <a:lnTo>
                    <a:pt x="680" y="621"/>
                  </a:lnTo>
                  <a:lnTo>
                    <a:pt x="677" y="637"/>
                  </a:lnTo>
                  <a:lnTo>
                    <a:pt x="671" y="649"/>
                  </a:lnTo>
                  <a:lnTo>
                    <a:pt x="648" y="65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28"/>
            <p:cNvSpPr>
              <a:spLocks/>
            </p:cNvSpPr>
            <p:nvPr/>
          </p:nvSpPr>
          <p:spPr bwMode="auto">
            <a:xfrm>
              <a:off x="494" y="1819"/>
              <a:ext cx="248" cy="194"/>
            </a:xfrm>
            <a:custGeom>
              <a:avLst/>
              <a:gdLst/>
              <a:ahLst/>
              <a:cxnLst>
                <a:cxn ang="0">
                  <a:pos x="598" y="580"/>
                </a:cxn>
                <a:cxn ang="0">
                  <a:pos x="589" y="577"/>
                </a:cxn>
                <a:cxn ang="0">
                  <a:pos x="560" y="573"/>
                </a:cxn>
                <a:cxn ang="0">
                  <a:pos x="513" y="567"/>
                </a:cxn>
                <a:cxn ang="0">
                  <a:pos x="467" y="559"/>
                </a:cxn>
                <a:cxn ang="0">
                  <a:pos x="421" y="550"/>
                </a:cxn>
                <a:cxn ang="0">
                  <a:pos x="375" y="539"/>
                </a:cxn>
                <a:cxn ang="0">
                  <a:pos x="328" y="530"/>
                </a:cxn>
                <a:cxn ang="0">
                  <a:pos x="281" y="520"/>
                </a:cxn>
                <a:cxn ang="0">
                  <a:pos x="235" y="510"/>
                </a:cxn>
                <a:cxn ang="0">
                  <a:pos x="199" y="503"/>
                </a:cxn>
                <a:cxn ang="0">
                  <a:pos x="173" y="496"/>
                </a:cxn>
                <a:cxn ang="0">
                  <a:pos x="148" y="490"/>
                </a:cxn>
                <a:cxn ang="0">
                  <a:pos x="121" y="485"/>
                </a:cxn>
                <a:cxn ang="0">
                  <a:pos x="93" y="479"/>
                </a:cxn>
                <a:cxn ang="0">
                  <a:pos x="66" y="474"/>
                </a:cxn>
                <a:cxn ang="0">
                  <a:pos x="39" y="468"/>
                </a:cxn>
                <a:cxn ang="0">
                  <a:pos x="13" y="461"/>
                </a:cxn>
                <a:cxn ang="0">
                  <a:pos x="74" y="172"/>
                </a:cxn>
                <a:cxn ang="0">
                  <a:pos x="87" y="135"/>
                </a:cxn>
                <a:cxn ang="0">
                  <a:pos x="102" y="96"/>
                </a:cxn>
                <a:cxn ang="0">
                  <a:pos x="120" y="56"/>
                </a:cxn>
                <a:cxn ang="0">
                  <a:pos x="138" y="19"/>
                </a:cxn>
                <a:cxn ang="0">
                  <a:pos x="173" y="0"/>
                </a:cxn>
                <a:cxn ang="0">
                  <a:pos x="224" y="2"/>
                </a:cxn>
                <a:cxn ang="0">
                  <a:pos x="276" y="8"/>
                </a:cxn>
                <a:cxn ang="0">
                  <a:pos x="328" y="16"/>
                </a:cxn>
                <a:cxn ang="0">
                  <a:pos x="380" y="27"/>
                </a:cxn>
                <a:cxn ang="0">
                  <a:pos x="434" y="40"/>
                </a:cxn>
                <a:cxn ang="0">
                  <a:pos x="486" y="52"/>
                </a:cxn>
                <a:cxn ang="0">
                  <a:pos x="540" y="66"/>
                </a:cxn>
                <a:cxn ang="0">
                  <a:pos x="579" y="73"/>
                </a:cxn>
                <a:cxn ang="0">
                  <a:pos x="612" y="84"/>
                </a:cxn>
                <a:cxn ang="0">
                  <a:pos x="645" y="94"/>
                </a:cxn>
                <a:cxn ang="0">
                  <a:pos x="676" y="106"/>
                </a:cxn>
                <a:cxn ang="0">
                  <a:pos x="710" y="117"/>
                </a:cxn>
                <a:cxn ang="0">
                  <a:pos x="718" y="121"/>
                </a:cxn>
                <a:cxn ang="0">
                  <a:pos x="726" y="125"/>
                </a:cxn>
                <a:cxn ang="0">
                  <a:pos x="735" y="129"/>
                </a:cxn>
                <a:cxn ang="0">
                  <a:pos x="745" y="135"/>
                </a:cxn>
                <a:cxn ang="0">
                  <a:pos x="712" y="245"/>
                </a:cxn>
                <a:cxn ang="0">
                  <a:pos x="678" y="355"/>
                </a:cxn>
                <a:cxn ang="0">
                  <a:pos x="642" y="467"/>
                </a:cxn>
                <a:cxn ang="0">
                  <a:pos x="607" y="577"/>
                </a:cxn>
              </a:cxnLst>
              <a:rect l="0" t="0" r="r" b="b"/>
              <a:pathLst>
                <a:path w="745" h="581">
                  <a:moveTo>
                    <a:pt x="603" y="581"/>
                  </a:moveTo>
                  <a:lnTo>
                    <a:pt x="598" y="580"/>
                  </a:lnTo>
                  <a:lnTo>
                    <a:pt x="593" y="579"/>
                  </a:lnTo>
                  <a:lnTo>
                    <a:pt x="589" y="577"/>
                  </a:lnTo>
                  <a:lnTo>
                    <a:pt x="583" y="576"/>
                  </a:lnTo>
                  <a:lnTo>
                    <a:pt x="560" y="573"/>
                  </a:lnTo>
                  <a:lnTo>
                    <a:pt x="536" y="571"/>
                  </a:lnTo>
                  <a:lnTo>
                    <a:pt x="513" y="567"/>
                  </a:lnTo>
                  <a:lnTo>
                    <a:pt x="490" y="564"/>
                  </a:lnTo>
                  <a:lnTo>
                    <a:pt x="467" y="559"/>
                  </a:lnTo>
                  <a:lnTo>
                    <a:pt x="444" y="555"/>
                  </a:lnTo>
                  <a:lnTo>
                    <a:pt x="421" y="550"/>
                  </a:lnTo>
                  <a:lnTo>
                    <a:pt x="398" y="545"/>
                  </a:lnTo>
                  <a:lnTo>
                    <a:pt x="375" y="539"/>
                  </a:lnTo>
                  <a:lnTo>
                    <a:pt x="351" y="535"/>
                  </a:lnTo>
                  <a:lnTo>
                    <a:pt x="328" y="530"/>
                  </a:lnTo>
                  <a:lnTo>
                    <a:pt x="305" y="524"/>
                  </a:lnTo>
                  <a:lnTo>
                    <a:pt x="281" y="520"/>
                  </a:lnTo>
                  <a:lnTo>
                    <a:pt x="258" y="515"/>
                  </a:lnTo>
                  <a:lnTo>
                    <a:pt x="235" y="510"/>
                  </a:lnTo>
                  <a:lnTo>
                    <a:pt x="212" y="507"/>
                  </a:lnTo>
                  <a:lnTo>
                    <a:pt x="199" y="503"/>
                  </a:lnTo>
                  <a:lnTo>
                    <a:pt x="187" y="500"/>
                  </a:lnTo>
                  <a:lnTo>
                    <a:pt x="173" y="496"/>
                  </a:lnTo>
                  <a:lnTo>
                    <a:pt x="160" y="493"/>
                  </a:lnTo>
                  <a:lnTo>
                    <a:pt x="148" y="490"/>
                  </a:lnTo>
                  <a:lnTo>
                    <a:pt x="134" y="487"/>
                  </a:lnTo>
                  <a:lnTo>
                    <a:pt x="121" y="485"/>
                  </a:lnTo>
                  <a:lnTo>
                    <a:pt x="107" y="482"/>
                  </a:lnTo>
                  <a:lnTo>
                    <a:pt x="93" y="479"/>
                  </a:lnTo>
                  <a:lnTo>
                    <a:pt x="80" y="477"/>
                  </a:lnTo>
                  <a:lnTo>
                    <a:pt x="66" y="474"/>
                  </a:lnTo>
                  <a:lnTo>
                    <a:pt x="52" y="471"/>
                  </a:lnTo>
                  <a:lnTo>
                    <a:pt x="39" y="468"/>
                  </a:lnTo>
                  <a:lnTo>
                    <a:pt x="25" y="465"/>
                  </a:lnTo>
                  <a:lnTo>
                    <a:pt x="13" y="461"/>
                  </a:lnTo>
                  <a:lnTo>
                    <a:pt x="0" y="458"/>
                  </a:lnTo>
                  <a:lnTo>
                    <a:pt x="74" y="172"/>
                  </a:lnTo>
                  <a:lnTo>
                    <a:pt x="80" y="155"/>
                  </a:lnTo>
                  <a:lnTo>
                    <a:pt x="87" y="135"/>
                  </a:lnTo>
                  <a:lnTo>
                    <a:pt x="95" y="115"/>
                  </a:lnTo>
                  <a:lnTo>
                    <a:pt x="102" y="96"/>
                  </a:lnTo>
                  <a:lnTo>
                    <a:pt x="112" y="76"/>
                  </a:lnTo>
                  <a:lnTo>
                    <a:pt x="120" y="56"/>
                  </a:lnTo>
                  <a:lnTo>
                    <a:pt x="129" y="37"/>
                  </a:lnTo>
                  <a:lnTo>
                    <a:pt x="138" y="19"/>
                  </a:lnTo>
                  <a:lnTo>
                    <a:pt x="149" y="0"/>
                  </a:lnTo>
                  <a:lnTo>
                    <a:pt x="173" y="0"/>
                  </a:lnTo>
                  <a:lnTo>
                    <a:pt x="199" y="1"/>
                  </a:lnTo>
                  <a:lnTo>
                    <a:pt x="224" y="2"/>
                  </a:lnTo>
                  <a:lnTo>
                    <a:pt x="250" y="5"/>
                  </a:lnTo>
                  <a:lnTo>
                    <a:pt x="276" y="8"/>
                  </a:lnTo>
                  <a:lnTo>
                    <a:pt x="302" y="12"/>
                  </a:lnTo>
                  <a:lnTo>
                    <a:pt x="328" y="16"/>
                  </a:lnTo>
                  <a:lnTo>
                    <a:pt x="355" y="21"/>
                  </a:lnTo>
                  <a:lnTo>
                    <a:pt x="380" y="27"/>
                  </a:lnTo>
                  <a:lnTo>
                    <a:pt x="407" y="33"/>
                  </a:lnTo>
                  <a:lnTo>
                    <a:pt x="434" y="40"/>
                  </a:lnTo>
                  <a:lnTo>
                    <a:pt x="461" y="45"/>
                  </a:lnTo>
                  <a:lnTo>
                    <a:pt x="486" y="52"/>
                  </a:lnTo>
                  <a:lnTo>
                    <a:pt x="513" y="59"/>
                  </a:lnTo>
                  <a:lnTo>
                    <a:pt x="540" y="66"/>
                  </a:lnTo>
                  <a:lnTo>
                    <a:pt x="565" y="73"/>
                  </a:lnTo>
                  <a:lnTo>
                    <a:pt x="579" y="73"/>
                  </a:lnTo>
                  <a:lnTo>
                    <a:pt x="596" y="78"/>
                  </a:lnTo>
                  <a:lnTo>
                    <a:pt x="612" y="84"/>
                  </a:lnTo>
                  <a:lnTo>
                    <a:pt x="628" y="89"/>
                  </a:lnTo>
                  <a:lnTo>
                    <a:pt x="645" y="94"/>
                  </a:lnTo>
                  <a:lnTo>
                    <a:pt x="660" y="101"/>
                  </a:lnTo>
                  <a:lnTo>
                    <a:pt x="676" y="106"/>
                  </a:lnTo>
                  <a:lnTo>
                    <a:pt x="692" y="112"/>
                  </a:lnTo>
                  <a:lnTo>
                    <a:pt x="710" y="117"/>
                  </a:lnTo>
                  <a:lnTo>
                    <a:pt x="713" y="119"/>
                  </a:lnTo>
                  <a:lnTo>
                    <a:pt x="718" y="121"/>
                  </a:lnTo>
                  <a:lnTo>
                    <a:pt x="721" y="124"/>
                  </a:lnTo>
                  <a:lnTo>
                    <a:pt x="726" y="125"/>
                  </a:lnTo>
                  <a:lnTo>
                    <a:pt x="731" y="127"/>
                  </a:lnTo>
                  <a:lnTo>
                    <a:pt x="735" y="129"/>
                  </a:lnTo>
                  <a:lnTo>
                    <a:pt x="740" y="132"/>
                  </a:lnTo>
                  <a:lnTo>
                    <a:pt x="745" y="135"/>
                  </a:lnTo>
                  <a:lnTo>
                    <a:pt x="728" y="190"/>
                  </a:lnTo>
                  <a:lnTo>
                    <a:pt x="712" y="245"/>
                  </a:lnTo>
                  <a:lnTo>
                    <a:pt x="695" y="299"/>
                  </a:lnTo>
                  <a:lnTo>
                    <a:pt x="678" y="355"/>
                  </a:lnTo>
                  <a:lnTo>
                    <a:pt x="660" y="411"/>
                  </a:lnTo>
                  <a:lnTo>
                    <a:pt x="642" y="467"/>
                  </a:lnTo>
                  <a:lnTo>
                    <a:pt x="625" y="522"/>
                  </a:lnTo>
                  <a:lnTo>
                    <a:pt x="607" y="577"/>
                  </a:lnTo>
                  <a:lnTo>
                    <a:pt x="603" y="581"/>
                  </a:lnTo>
                  <a:close/>
                </a:path>
              </a:pathLst>
            </a:custGeom>
            <a:solidFill>
              <a:srgbClr val="6699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29"/>
            <p:cNvSpPr>
              <a:spLocks/>
            </p:cNvSpPr>
            <p:nvPr/>
          </p:nvSpPr>
          <p:spPr bwMode="auto">
            <a:xfrm>
              <a:off x="380" y="1969"/>
              <a:ext cx="62" cy="36"/>
            </a:xfrm>
            <a:custGeom>
              <a:avLst/>
              <a:gdLst/>
              <a:ahLst/>
              <a:cxnLst>
                <a:cxn ang="0">
                  <a:pos x="59" y="107"/>
                </a:cxn>
                <a:cxn ang="0">
                  <a:pos x="53" y="106"/>
                </a:cxn>
                <a:cxn ang="0">
                  <a:pos x="47" y="103"/>
                </a:cxn>
                <a:cxn ang="0">
                  <a:pos x="42" y="101"/>
                </a:cxn>
                <a:cxn ang="0">
                  <a:pos x="36" y="99"/>
                </a:cxn>
                <a:cxn ang="0">
                  <a:pos x="29" y="96"/>
                </a:cxn>
                <a:cxn ang="0">
                  <a:pos x="23" y="94"/>
                </a:cxn>
                <a:cxn ang="0">
                  <a:pos x="17" y="92"/>
                </a:cxn>
                <a:cxn ang="0">
                  <a:pos x="11" y="88"/>
                </a:cxn>
                <a:cxn ang="0">
                  <a:pos x="0" y="77"/>
                </a:cxn>
                <a:cxn ang="0">
                  <a:pos x="1" y="60"/>
                </a:cxn>
                <a:cxn ang="0">
                  <a:pos x="3" y="44"/>
                </a:cxn>
                <a:cxn ang="0">
                  <a:pos x="6" y="27"/>
                </a:cxn>
                <a:cxn ang="0">
                  <a:pos x="9" y="9"/>
                </a:cxn>
                <a:cxn ang="0">
                  <a:pos x="28" y="3"/>
                </a:cxn>
                <a:cxn ang="0">
                  <a:pos x="46" y="1"/>
                </a:cxn>
                <a:cxn ang="0">
                  <a:pos x="66" y="0"/>
                </a:cxn>
                <a:cxn ang="0">
                  <a:pos x="85" y="1"/>
                </a:cxn>
                <a:cxn ang="0">
                  <a:pos x="105" y="4"/>
                </a:cxn>
                <a:cxn ang="0">
                  <a:pos x="124" y="9"/>
                </a:cxn>
                <a:cxn ang="0">
                  <a:pos x="144" y="14"/>
                </a:cxn>
                <a:cxn ang="0">
                  <a:pos x="164" y="18"/>
                </a:cxn>
                <a:cxn ang="0">
                  <a:pos x="167" y="22"/>
                </a:cxn>
                <a:cxn ang="0">
                  <a:pos x="172" y="24"/>
                </a:cxn>
                <a:cxn ang="0">
                  <a:pos x="178" y="28"/>
                </a:cxn>
                <a:cxn ang="0">
                  <a:pos x="182" y="31"/>
                </a:cxn>
                <a:cxn ang="0">
                  <a:pos x="186" y="42"/>
                </a:cxn>
                <a:cxn ang="0">
                  <a:pos x="186" y="53"/>
                </a:cxn>
                <a:cxn ang="0">
                  <a:pos x="184" y="65"/>
                </a:cxn>
                <a:cxn ang="0">
                  <a:pos x="179" y="77"/>
                </a:cxn>
                <a:cxn ang="0">
                  <a:pos x="173" y="74"/>
                </a:cxn>
                <a:cxn ang="0">
                  <a:pos x="167" y="71"/>
                </a:cxn>
                <a:cxn ang="0">
                  <a:pos x="162" y="66"/>
                </a:cxn>
                <a:cxn ang="0">
                  <a:pos x="157" y="59"/>
                </a:cxn>
                <a:cxn ang="0">
                  <a:pos x="137" y="54"/>
                </a:cxn>
                <a:cxn ang="0">
                  <a:pos x="130" y="57"/>
                </a:cxn>
                <a:cxn ang="0">
                  <a:pos x="121" y="64"/>
                </a:cxn>
                <a:cxn ang="0">
                  <a:pos x="114" y="73"/>
                </a:cxn>
                <a:cxn ang="0">
                  <a:pos x="106" y="84"/>
                </a:cxn>
                <a:cxn ang="0">
                  <a:pos x="96" y="93"/>
                </a:cxn>
                <a:cxn ang="0">
                  <a:pos x="93" y="94"/>
                </a:cxn>
                <a:cxn ang="0">
                  <a:pos x="89" y="96"/>
                </a:cxn>
                <a:cxn ang="0">
                  <a:pos x="85" y="99"/>
                </a:cxn>
                <a:cxn ang="0">
                  <a:pos x="80" y="101"/>
                </a:cxn>
                <a:cxn ang="0">
                  <a:pos x="75" y="103"/>
                </a:cxn>
                <a:cxn ang="0">
                  <a:pos x="71" y="106"/>
                </a:cxn>
                <a:cxn ang="0">
                  <a:pos x="65" y="107"/>
                </a:cxn>
                <a:cxn ang="0">
                  <a:pos x="59" y="107"/>
                </a:cxn>
              </a:cxnLst>
              <a:rect l="0" t="0" r="r" b="b"/>
              <a:pathLst>
                <a:path w="186" h="107">
                  <a:moveTo>
                    <a:pt x="59" y="107"/>
                  </a:moveTo>
                  <a:lnTo>
                    <a:pt x="53" y="106"/>
                  </a:lnTo>
                  <a:lnTo>
                    <a:pt x="47" y="103"/>
                  </a:lnTo>
                  <a:lnTo>
                    <a:pt x="42" y="101"/>
                  </a:lnTo>
                  <a:lnTo>
                    <a:pt x="36" y="99"/>
                  </a:lnTo>
                  <a:lnTo>
                    <a:pt x="29" y="96"/>
                  </a:lnTo>
                  <a:lnTo>
                    <a:pt x="23" y="94"/>
                  </a:lnTo>
                  <a:lnTo>
                    <a:pt x="17" y="92"/>
                  </a:lnTo>
                  <a:lnTo>
                    <a:pt x="11" y="88"/>
                  </a:lnTo>
                  <a:lnTo>
                    <a:pt x="0" y="77"/>
                  </a:lnTo>
                  <a:lnTo>
                    <a:pt x="1" y="60"/>
                  </a:lnTo>
                  <a:lnTo>
                    <a:pt x="3" y="44"/>
                  </a:lnTo>
                  <a:lnTo>
                    <a:pt x="6" y="27"/>
                  </a:lnTo>
                  <a:lnTo>
                    <a:pt x="9" y="9"/>
                  </a:lnTo>
                  <a:lnTo>
                    <a:pt x="28" y="3"/>
                  </a:lnTo>
                  <a:lnTo>
                    <a:pt x="46" y="1"/>
                  </a:lnTo>
                  <a:lnTo>
                    <a:pt x="66" y="0"/>
                  </a:lnTo>
                  <a:lnTo>
                    <a:pt x="85" y="1"/>
                  </a:lnTo>
                  <a:lnTo>
                    <a:pt x="105" y="4"/>
                  </a:lnTo>
                  <a:lnTo>
                    <a:pt x="124" y="9"/>
                  </a:lnTo>
                  <a:lnTo>
                    <a:pt x="144" y="14"/>
                  </a:lnTo>
                  <a:lnTo>
                    <a:pt x="164" y="18"/>
                  </a:lnTo>
                  <a:lnTo>
                    <a:pt x="167" y="22"/>
                  </a:lnTo>
                  <a:lnTo>
                    <a:pt x="172" y="24"/>
                  </a:lnTo>
                  <a:lnTo>
                    <a:pt x="178" y="28"/>
                  </a:lnTo>
                  <a:lnTo>
                    <a:pt x="182" y="31"/>
                  </a:lnTo>
                  <a:lnTo>
                    <a:pt x="186" y="42"/>
                  </a:lnTo>
                  <a:lnTo>
                    <a:pt x="186" y="53"/>
                  </a:lnTo>
                  <a:lnTo>
                    <a:pt x="184" y="65"/>
                  </a:lnTo>
                  <a:lnTo>
                    <a:pt x="179" y="77"/>
                  </a:lnTo>
                  <a:lnTo>
                    <a:pt x="173" y="74"/>
                  </a:lnTo>
                  <a:lnTo>
                    <a:pt x="167" y="71"/>
                  </a:lnTo>
                  <a:lnTo>
                    <a:pt x="162" y="66"/>
                  </a:lnTo>
                  <a:lnTo>
                    <a:pt x="157" y="59"/>
                  </a:lnTo>
                  <a:lnTo>
                    <a:pt x="137" y="54"/>
                  </a:lnTo>
                  <a:lnTo>
                    <a:pt x="130" y="57"/>
                  </a:lnTo>
                  <a:lnTo>
                    <a:pt x="121" y="64"/>
                  </a:lnTo>
                  <a:lnTo>
                    <a:pt x="114" y="73"/>
                  </a:lnTo>
                  <a:lnTo>
                    <a:pt x="106" y="84"/>
                  </a:lnTo>
                  <a:lnTo>
                    <a:pt x="96" y="93"/>
                  </a:lnTo>
                  <a:lnTo>
                    <a:pt x="93" y="94"/>
                  </a:lnTo>
                  <a:lnTo>
                    <a:pt x="89" y="96"/>
                  </a:lnTo>
                  <a:lnTo>
                    <a:pt x="85" y="99"/>
                  </a:lnTo>
                  <a:lnTo>
                    <a:pt x="80" y="101"/>
                  </a:lnTo>
                  <a:lnTo>
                    <a:pt x="75" y="103"/>
                  </a:lnTo>
                  <a:lnTo>
                    <a:pt x="71" y="106"/>
                  </a:lnTo>
                  <a:lnTo>
                    <a:pt x="65" y="107"/>
                  </a:lnTo>
                  <a:lnTo>
                    <a:pt x="59" y="107"/>
                  </a:lnTo>
                  <a:close/>
                </a:path>
              </a:pathLst>
            </a:custGeom>
            <a:solidFill>
              <a:srgbClr val="824F1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30"/>
            <p:cNvSpPr>
              <a:spLocks/>
            </p:cNvSpPr>
            <p:nvPr/>
          </p:nvSpPr>
          <p:spPr bwMode="auto">
            <a:xfrm>
              <a:off x="266" y="1963"/>
              <a:ext cx="109" cy="30"/>
            </a:xfrm>
            <a:custGeom>
              <a:avLst/>
              <a:gdLst/>
              <a:ahLst/>
              <a:cxnLst>
                <a:cxn ang="0">
                  <a:pos x="29" y="92"/>
                </a:cxn>
                <a:cxn ang="0">
                  <a:pos x="21" y="73"/>
                </a:cxn>
                <a:cxn ang="0">
                  <a:pos x="15" y="52"/>
                </a:cxn>
                <a:cxn ang="0">
                  <a:pos x="8" y="32"/>
                </a:cxn>
                <a:cxn ang="0">
                  <a:pos x="0" y="9"/>
                </a:cxn>
                <a:cxn ang="0">
                  <a:pos x="2" y="1"/>
                </a:cxn>
                <a:cxn ang="0">
                  <a:pos x="22" y="0"/>
                </a:cxn>
                <a:cxn ang="0">
                  <a:pos x="43" y="0"/>
                </a:cxn>
                <a:cxn ang="0">
                  <a:pos x="63" y="0"/>
                </a:cxn>
                <a:cxn ang="0">
                  <a:pos x="82" y="0"/>
                </a:cxn>
                <a:cxn ang="0">
                  <a:pos x="103" y="0"/>
                </a:cxn>
                <a:cxn ang="0">
                  <a:pos x="123" y="0"/>
                </a:cxn>
                <a:cxn ang="0">
                  <a:pos x="143" y="1"/>
                </a:cxn>
                <a:cxn ang="0">
                  <a:pos x="164" y="2"/>
                </a:cxn>
                <a:cxn ang="0">
                  <a:pos x="184" y="4"/>
                </a:cxn>
                <a:cxn ang="0">
                  <a:pos x="205" y="6"/>
                </a:cxn>
                <a:cxn ang="0">
                  <a:pos x="224" y="8"/>
                </a:cxn>
                <a:cxn ang="0">
                  <a:pos x="245" y="11"/>
                </a:cxn>
                <a:cxn ang="0">
                  <a:pos x="265" y="14"/>
                </a:cxn>
                <a:cxn ang="0">
                  <a:pos x="286" y="18"/>
                </a:cxn>
                <a:cxn ang="0">
                  <a:pos x="306" y="22"/>
                </a:cxn>
                <a:cxn ang="0">
                  <a:pos x="327" y="28"/>
                </a:cxn>
                <a:cxn ang="0">
                  <a:pos x="326" y="41"/>
                </a:cxn>
                <a:cxn ang="0">
                  <a:pos x="324" y="55"/>
                </a:cxn>
                <a:cxn ang="0">
                  <a:pos x="322" y="68"/>
                </a:cxn>
                <a:cxn ang="0">
                  <a:pos x="319" y="82"/>
                </a:cxn>
                <a:cxn ang="0">
                  <a:pos x="300" y="80"/>
                </a:cxn>
                <a:cxn ang="0">
                  <a:pos x="283" y="79"/>
                </a:cxn>
                <a:cxn ang="0">
                  <a:pos x="264" y="79"/>
                </a:cxn>
                <a:cxn ang="0">
                  <a:pos x="247" y="79"/>
                </a:cxn>
                <a:cxn ang="0">
                  <a:pos x="228" y="78"/>
                </a:cxn>
                <a:cxn ang="0">
                  <a:pos x="210" y="78"/>
                </a:cxn>
                <a:cxn ang="0">
                  <a:pos x="192" y="79"/>
                </a:cxn>
                <a:cxn ang="0">
                  <a:pos x="174" y="79"/>
                </a:cxn>
                <a:cxn ang="0">
                  <a:pos x="156" y="80"/>
                </a:cxn>
                <a:cxn ang="0">
                  <a:pos x="138" y="82"/>
                </a:cxn>
                <a:cxn ang="0">
                  <a:pos x="120" y="83"/>
                </a:cxn>
                <a:cxn ang="0">
                  <a:pos x="102" y="84"/>
                </a:cxn>
                <a:cxn ang="0">
                  <a:pos x="84" y="85"/>
                </a:cxn>
                <a:cxn ang="0">
                  <a:pos x="65" y="87"/>
                </a:cxn>
                <a:cxn ang="0">
                  <a:pos x="48" y="90"/>
                </a:cxn>
                <a:cxn ang="0">
                  <a:pos x="29" y="92"/>
                </a:cxn>
              </a:cxnLst>
              <a:rect l="0" t="0" r="r" b="b"/>
              <a:pathLst>
                <a:path w="327" h="92">
                  <a:moveTo>
                    <a:pt x="29" y="92"/>
                  </a:moveTo>
                  <a:lnTo>
                    <a:pt x="21" y="73"/>
                  </a:lnTo>
                  <a:lnTo>
                    <a:pt x="15" y="52"/>
                  </a:lnTo>
                  <a:lnTo>
                    <a:pt x="8" y="32"/>
                  </a:lnTo>
                  <a:lnTo>
                    <a:pt x="0" y="9"/>
                  </a:lnTo>
                  <a:lnTo>
                    <a:pt x="2" y="1"/>
                  </a:lnTo>
                  <a:lnTo>
                    <a:pt x="22" y="0"/>
                  </a:lnTo>
                  <a:lnTo>
                    <a:pt x="43" y="0"/>
                  </a:lnTo>
                  <a:lnTo>
                    <a:pt x="63" y="0"/>
                  </a:lnTo>
                  <a:lnTo>
                    <a:pt x="82" y="0"/>
                  </a:lnTo>
                  <a:lnTo>
                    <a:pt x="103" y="0"/>
                  </a:lnTo>
                  <a:lnTo>
                    <a:pt x="123" y="0"/>
                  </a:lnTo>
                  <a:lnTo>
                    <a:pt x="143" y="1"/>
                  </a:lnTo>
                  <a:lnTo>
                    <a:pt x="164" y="2"/>
                  </a:lnTo>
                  <a:lnTo>
                    <a:pt x="184" y="4"/>
                  </a:lnTo>
                  <a:lnTo>
                    <a:pt x="205" y="6"/>
                  </a:lnTo>
                  <a:lnTo>
                    <a:pt x="224" y="8"/>
                  </a:lnTo>
                  <a:lnTo>
                    <a:pt x="245" y="11"/>
                  </a:lnTo>
                  <a:lnTo>
                    <a:pt x="265" y="14"/>
                  </a:lnTo>
                  <a:lnTo>
                    <a:pt x="286" y="18"/>
                  </a:lnTo>
                  <a:lnTo>
                    <a:pt x="306" y="22"/>
                  </a:lnTo>
                  <a:lnTo>
                    <a:pt x="327" y="28"/>
                  </a:lnTo>
                  <a:lnTo>
                    <a:pt x="326" y="41"/>
                  </a:lnTo>
                  <a:lnTo>
                    <a:pt x="324" y="55"/>
                  </a:lnTo>
                  <a:lnTo>
                    <a:pt x="322" y="68"/>
                  </a:lnTo>
                  <a:lnTo>
                    <a:pt x="319" y="82"/>
                  </a:lnTo>
                  <a:lnTo>
                    <a:pt x="300" y="80"/>
                  </a:lnTo>
                  <a:lnTo>
                    <a:pt x="283" y="79"/>
                  </a:lnTo>
                  <a:lnTo>
                    <a:pt x="264" y="79"/>
                  </a:lnTo>
                  <a:lnTo>
                    <a:pt x="247" y="79"/>
                  </a:lnTo>
                  <a:lnTo>
                    <a:pt x="228" y="78"/>
                  </a:lnTo>
                  <a:lnTo>
                    <a:pt x="210" y="78"/>
                  </a:lnTo>
                  <a:lnTo>
                    <a:pt x="192" y="79"/>
                  </a:lnTo>
                  <a:lnTo>
                    <a:pt x="174" y="79"/>
                  </a:lnTo>
                  <a:lnTo>
                    <a:pt x="156" y="80"/>
                  </a:lnTo>
                  <a:lnTo>
                    <a:pt x="138" y="82"/>
                  </a:lnTo>
                  <a:lnTo>
                    <a:pt x="120" y="83"/>
                  </a:lnTo>
                  <a:lnTo>
                    <a:pt x="102" y="84"/>
                  </a:lnTo>
                  <a:lnTo>
                    <a:pt x="84" y="85"/>
                  </a:lnTo>
                  <a:lnTo>
                    <a:pt x="65" y="87"/>
                  </a:lnTo>
                  <a:lnTo>
                    <a:pt x="48" y="90"/>
                  </a:lnTo>
                  <a:lnTo>
                    <a:pt x="29" y="92"/>
                  </a:lnTo>
                  <a:close/>
                </a:path>
              </a:pathLst>
            </a:custGeom>
            <a:solidFill>
              <a:srgbClr val="9999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31"/>
            <p:cNvSpPr>
              <a:spLocks/>
            </p:cNvSpPr>
            <p:nvPr/>
          </p:nvSpPr>
          <p:spPr bwMode="auto">
            <a:xfrm>
              <a:off x="484" y="1809"/>
              <a:ext cx="53" cy="162"/>
            </a:xfrm>
            <a:custGeom>
              <a:avLst/>
              <a:gdLst/>
              <a:ahLst/>
              <a:cxnLst>
                <a:cxn ang="0">
                  <a:pos x="10" y="486"/>
                </a:cxn>
                <a:cxn ang="0">
                  <a:pos x="0" y="479"/>
                </a:cxn>
                <a:cxn ang="0">
                  <a:pos x="9" y="418"/>
                </a:cxn>
                <a:cxn ang="0">
                  <a:pos x="22" y="356"/>
                </a:cxn>
                <a:cxn ang="0">
                  <a:pos x="38" y="296"/>
                </a:cxn>
                <a:cxn ang="0">
                  <a:pos x="57" y="234"/>
                </a:cxn>
                <a:cxn ang="0">
                  <a:pos x="78" y="175"/>
                </a:cxn>
                <a:cxn ang="0">
                  <a:pos x="100" y="115"/>
                </a:cxn>
                <a:cxn ang="0">
                  <a:pos x="123" y="57"/>
                </a:cxn>
                <a:cxn ang="0">
                  <a:pos x="146" y="0"/>
                </a:cxn>
                <a:cxn ang="0">
                  <a:pos x="158" y="13"/>
                </a:cxn>
                <a:cxn ang="0">
                  <a:pos x="142" y="51"/>
                </a:cxn>
                <a:cxn ang="0">
                  <a:pos x="127" y="91"/>
                </a:cxn>
                <a:cxn ang="0">
                  <a:pos x="110" y="131"/>
                </a:cxn>
                <a:cxn ang="0">
                  <a:pos x="94" y="172"/>
                </a:cxn>
                <a:cxn ang="0">
                  <a:pos x="79" y="215"/>
                </a:cxn>
                <a:cxn ang="0">
                  <a:pos x="65" y="258"/>
                </a:cxn>
                <a:cxn ang="0">
                  <a:pos x="51" y="301"/>
                </a:cxn>
                <a:cxn ang="0">
                  <a:pos x="39" y="347"/>
                </a:cxn>
                <a:cxn ang="0">
                  <a:pos x="23" y="423"/>
                </a:cxn>
                <a:cxn ang="0">
                  <a:pos x="10" y="486"/>
                </a:cxn>
              </a:cxnLst>
              <a:rect l="0" t="0" r="r" b="b"/>
              <a:pathLst>
                <a:path w="158" h="486">
                  <a:moveTo>
                    <a:pt x="10" y="486"/>
                  </a:moveTo>
                  <a:lnTo>
                    <a:pt x="0" y="479"/>
                  </a:lnTo>
                  <a:lnTo>
                    <a:pt x="9" y="418"/>
                  </a:lnTo>
                  <a:lnTo>
                    <a:pt x="22" y="356"/>
                  </a:lnTo>
                  <a:lnTo>
                    <a:pt x="38" y="296"/>
                  </a:lnTo>
                  <a:lnTo>
                    <a:pt x="57" y="234"/>
                  </a:lnTo>
                  <a:lnTo>
                    <a:pt x="78" y="175"/>
                  </a:lnTo>
                  <a:lnTo>
                    <a:pt x="100" y="115"/>
                  </a:lnTo>
                  <a:lnTo>
                    <a:pt x="123" y="57"/>
                  </a:lnTo>
                  <a:lnTo>
                    <a:pt x="146" y="0"/>
                  </a:lnTo>
                  <a:lnTo>
                    <a:pt x="158" y="13"/>
                  </a:lnTo>
                  <a:lnTo>
                    <a:pt x="142" y="51"/>
                  </a:lnTo>
                  <a:lnTo>
                    <a:pt x="127" y="91"/>
                  </a:lnTo>
                  <a:lnTo>
                    <a:pt x="110" y="131"/>
                  </a:lnTo>
                  <a:lnTo>
                    <a:pt x="94" y="172"/>
                  </a:lnTo>
                  <a:lnTo>
                    <a:pt x="79" y="215"/>
                  </a:lnTo>
                  <a:lnTo>
                    <a:pt x="65" y="258"/>
                  </a:lnTo>
                  <a:lnTo>
                    <a:pt x="51" y="301"/>
                  </a:lnTo>
                  <a:lnTo>
                    <a:pt x="39" y="347"/>
                  </a:lnTo>
                  <a:lnTo>
                    <a:pt x="23" y="423"/>
                  </a:lnTo>
                  <a:lnTo>
                    <a:pt x="10" y="486"/>
                  </a:lnTo>
                  <a:close/>
                </a:path>
              </a:pathLst>
            </a:custGeom>
            <a:solidFill>
              <a:srgbClr val="BCA57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32"/>
            <p:cNvSpPr>
              <a:spLocks/>
            </p:cNvSpPr>
            <p:nvPr/>
          </p:nvSpPr>
          <p:spPr bwMode="auto">
            <a:xfrm>
              <a:off x="600" y="1900"/>
              <a:ext cx="36" cy="33"/>
            </a:xfrm>
            <a:custGeom>
              <a:avLst/>
              <a:gdLst/>
              <a:ahLst/>
              <a:cxnLst>
                <a:cxn ang="0">
                  <a:pos x="59" y="97"/>
                </a:cxn>
                <a:cxn ang="0">
                  <a:pos x="52" y="95"/>
                </a:cxn>
                <a:cxn ang="0">
                  <a:pos x="44" y="92"/>
                </a:cxn>
                <a:cxn ang="0">
                  <a:pos x="37" y="88"/>
                </a:cxn>
                <a:cxn ang="0">
                  <a:pos x="30" y="85"/>
                </a:cxn>
                <a:cxn ang="0">
                  <a:pos x="22" y="80"/>
                </a:cxn>
                <a:cxn ang="0">
                  <a:pos x="15" y="75"/>
                </a:cxn>
                <a:cxn ang="0">
                  <a:pos x="7" y="71"/>
                </a:cxn>
                <a:cxn ang="0">
                  <a:pos x="0" y="65"/>
                </a:cxn>
                <a:cxn ang="0">
                  <a:pos x="4" y="55"/>
                </a:cxn>
                <a:cxn ang="0">
                  <a:pos x="10" y="47"/>
                </a:cxn>
                <a:cxn ang="0">
                  <a:pos x="16" y="38"/>
                </a:cxn>
                <a:cxn ang="0">
                  <a:pos x="23" y="30"/>
                </a:cxn>
                <a:cxn ang="0">
                  <a:pos x="29" y="22"/>
                </a:cxn>
                <a:cxn ang="0">
                  <a:pos x="37" y="14"/>
                </a:cxn>
                <a:cxn ang="0">
                  <a:pos x="44" y="7"/>
                </a:cxn>
                <a:cxn ang="0">
                  <a:pos x="52" y="0"/>
                </a:cxn>
                <a:cxn ang="0">
                  <a:pos x="60" y="1"/>
                </a:cxn>
                <a:cxn ang="0">
                  <a:pos x="67" y="3"/>
                </a:cxn>
                <a:cxn ang="0">
                  <a:pos x="74" y="7"/>
                </a:cxn>
                <a:cxn ang="0">
                  <a:pos x="80" y="11"/>
                </a:cxn>
                <a:cxn ang="0">
                  <a:pos x="87" y="16"/>
                </a:cxn>
                <a:cxn ang="0">
                  <a:pos x="93" y="22"/>
                </a:cxn>
                <a:cxn ang="0">
                  <a:pos x="100" y="26"/>
                </a:cxn>
                <a:cxn ang="0">
                  <a:pos x="107" y="30"/>
                </a:cxn>
                <a:cxn ang="0">
                  <a:pos x="109" y="37"/>
                </a:cxn>
                <a:cxn ang="0">
                  <a:pos x="104" y="45"/>
                </a:cxn>
                <a:cxn ang="0">
                  <a:pos x="100" y="54"/>
                </a:cxn>
                <a:cxn ang="0">
                  <a:pos x="95" y="62"/>
                </a:cxn>
                <a:cxn ang="0">
                  <a:pos x="89" y="71"/>
                </a:cxn>
                <a:cxn ang="0">
                  <a:pos x="83" y="78"/>
                </a:cxn>
                <a:cxn ang="0">
                  <a:pos x="76" y="85"/>
                </a:cxn>
                <a:cxn ang="0">
                  <a:pos x="68" y="92"/>
                </a:cxn>
                <a:cxn ang="0">
                  <a:pos x="59" y="97"/>
                </a:cxn>
              </a:cxnLst>
              <a:rect l="0" t="0" r="r" b="b"/>
              <a:pathLst>
                <a:path w="109" h="97">
                  <a:moveTo>
                    <a:pt x="59" y="97"/>
                  </a:moveTo>
                  <a:lnTo>
                    <a:pt x="52" y="95"/>
                  </a:lnTo>
                  <a:lnTo>
                    <a:pt x="44" y="92"/>
                  </a:lnTo>
                  <a:lnTo>
                    <a:pt x="37" y="88"/>
                  </a:lnTo>
                  <a:lnTo>
                    <a:pt x="30" y="85"/>
                  </a:lnTo>
                  <a:lnTo>
                    <a:pt x="22" y="80"/>
                  </a:lnTo>
                  <a:lnTo>
                    <a:pt x="15" y="75"/>
                  </a:lnTo>
                  <a:lnTo>
                    <a:pt x="7" y="71"/>
                  </a:lnTo>
                  <a:lnTo>
                    <a:pt x="0" y="65"/>
                  </a:lnTo>
                  <a:lnTo>
                    <a:pt x="4" y="55"/>
                  </a:lnTo>
                  <a:lnTo>
                    <a:pt x="10" y="47"/>
                  </a:lnTo>
                  <a:lnTo>
                    <a:pt x="16" y="38"/>
                  </a:lnTo>
                  <a:lnTo>
                    <a:pt x="23" y="30"/>
                  </a:lnTo>
                  <a:lnTo>
                    <a:pt x="29" y="22"/>
                  </a:lnTo>
                  <a:lnTo>
                    <a:pt x="37" y="14"/>
                  </a:lnTo>
                  <a:lnTo>
                    <a:pt x="44" y="7"/>
                  </a:lnTo>
                  <a:lnTo>
                    <a:pt x="52" y="0"/>
                  </a:lnTo>
                  <a:lnTo>
                    <a:pt x="60" y="1"/>
                  </a:lnTo>
                  <a:lnTo>
                    <a:pt x="67" y="3"/>
                  </a:lnTo>
                  <a:lnTo>
                    <a:pt x="74" y="7"/>
                  </a:lnTo>
                  <a:lnTo>
                    <a:pt x="80" y="11"/>
                  </a:lnTo>
                  <a:lnTo>
                    <a:pt x="87" y="16"/>
                  </a:lnTo>
                  <a:lnTo>
                    <a:pt x="93" y="22"/>
                  </a:lnTo>
                  <a:lnTo>
                    <a:pt x="100" y="26"/>
                  </a:lnTo>
                  <a:lnTo>
                    <a:pt x="107" y="30"/>
                  </a:lnTo>
                  <a:lnTo>
                    <a:pt x="109" y="37"/>
                  </a:lnTo>
                  <a:lnTo>
                    <a:pt x="104" y="45"/>
                  </a:lnTo>
                  <a:lnTo>
                    <a:pt x="100" y="54"/>
                  </a:lnTo>
                  <a:lnTo>
                    <a:pt x="95" y="62"/>
                  </a:lnTo>
                  <a:lnTo>
                    <a:pt x="89" y="71"/>
                  </a:lnTo>
                  <a:lnTo>
                    <a:pt x="83" y="78"/>
                  </a:lnTo>
                  <a:lnTo>
                    <a:pt x="76" y="85"/>
                  </a:lnTo>
                  <a:lnTo>
                    <a:pt x="68" y="92"/>
                  </a:lnTo>
                  <a:lnTo>
                    <a:pt x="59" y="9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33"/>
            <p:cNvSpPr>
              <a:spLocks/>
            </p:cNvSpPr>
            <p:nvPr/>
          </p:nvSpPr>
          <p:spPr bwMode="auto">
            <a:xfrm>
              <a:off x="608" y="1907"/>
              <a:ext cx="21" cy="20"/>
            </a:xfrm>
            <a:custGeom>
              <a:avLst/>
              <a:gdLst/>
              <a:ahLst/>
              <a:cxnLst>
                <a:cxn ang="0">
                  <a:pos x="34" y="60"/>
                </a:cxn>
                <a:cxn ang="0">
                  <a:pos x="20" y="55"/>
                </a:cxn>
                <a:cxn ang="0">
                  <a:pos x="16" y="52"/>
                </a:cxn>
                <a:cxn ang="0">
                  <a:pos x="12" y="49"/>
                </a:cxn>
                <a:cxn ang="0">
                  <a:pos x="7" y="46"/>
                </a:cxn>
                <a:cxn ang="0">
                  <a:pos x="2" y="42"/>
                </a:cxn>
                <a:cxn ang="0">
                  <a:pos x="0" y="35"/>
                </a:cxn>
                <a:cxn ang="0">
                  <a:pos x="5" y="27"/>
                </a:cxn>
                <a:cxn ang="0">
                  <a:pos x="13" y="19"/>
                </a:cxn>
                <a:cxn ang="0">
                  <a:pos x="21" y="10"/>
                </a:cxn>
                <a:cxn ang="0">
                  <a:pos x="27" y="0"/>
                </a:cxn>
                <a:cxn ang="0">
                  <a:pos x="37" y="2"/>
                </a:cxn>
                <a:cxn ang="0">
                  <a:pos x="46" y="6"/>
                </a:cxn>
                <a:cxn ang="0">
                  <a:pos x="54" y="11"/>
                </a:cxn>
                <a:cxn ang="0">
                  <a:pos x="61" y="17"/>
                </a:cxn>
                <a:cxn ang="0">
                  <a:pos x="61" y="28"/>
                </a:cxn>
                <a:cxn ang="0">
                  <a:pos x="56" y="37"/>
                </a:cxn>
                <a:cxn ang="0">
                  <a:pos x="50" y="45"/>
                </a:cxn>
                <a:cxn ang="0">
                  <a:pos x="43" y="53"/>
                </a:cxn>
                <a:cxn ang="0">
                  <a:pos x="34" y="60"/>
                </a:cxn>
              </a:cxnLst>
              <a:rect l="0" t="0" r="r" b="b"/>
              <a:pathLst>
                <a:path w="61" h="60">
                  <a:moveTo>
                    <a:pt x="34" y="60"/>
                  </a:moveTo>
                  <a:lnTo>
                    <a:pt x="20" y="55"/>
                  </a:lnTo>
                  <a:lnTo>
                    <a:pt x="16" y="52"/>
                  </a:lnTo>
                  <a:lnTo>
                    <a:pt x="12" y="49"/>
                  </a:lnTo>
                  <a:lnTo>
                    <a:pt x="7" y="46"/>
                  </a:lnTo>
                  <a:lnTo>
                    <a:pt x="2" y="42"/>
                  </a:lnTo>
                  <a:lnTo>
                    <a:pt x="0" y="35"/>
                  </a:lnTo>
                  <a:lnTo>
                    <a:pt x="5" y="27"/>
                  </a:lnTo>
                  <a:lnTo>
                    <a:pt x="13" y="19"/>
                  </a:lnTo>
                  <a:lnTo>
                    <a:pt x="21" y="10"/>
                  </a:lnTo>
                  <a:lnTo>
                    <a:pt x="27" y="0"/>
                  </a:lnTo>
                  <a:lnTo>
                    <a:pt x="37" y="2"/>
                  </a:lnTo>
                  <a:lnTo>
                    <a:pt x="46" y="6"/>
                  </a:lnTo>
                  <a:lnTo>
                    <a:pt x="54" y="11"/>
                  </a:lnTo>
                  <a:lnTo>
                    <a:pt x="61" y="17"/>
                  </a:lnTo>
                  <a:lnTo>
                    <a:pt x="61" y="28"/>
                  </a:lnTo>
                  <a:lnTo>
                    <a:pt x="56" y="37"/>
                  </a:lnTo>
                  <a:lnTo>
                    <a:pt x="50" y="45"/>
                  </a:lnTo>
                  <a:lnTo>
                    <a:pt x="43" y="53"/>
                  </a:lnTo>
                  <a:lnTo>
                    <a:pt x="34" y="6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34"/>
            <p:cNvSpPr>
              <a:spLocks/>
            </p:cNvSpPr>
            <p:nvPr/>
          </p:nvSpPr>
          <p:spPr bwMode="auto">
            <a:xfrm>
              <a:off x="202" y="1763"/>
              <a:ext cx="109" cy="162"/>
            </a:xfrm>
            <a:custGeom>
              <a:avLst/>
              <a:gdLst/>
              <a:ahLst/>
              <a:cxnLst>
                <a:cxn ang="0">
                  <a:pos x="57" y="486"/>
                </a:cxn>
                <a:cxn ang="0">
                  <a:pos x="44" y="482"/>
                </a:cxn>
                <a:cxn ang="0">
                  <a:pos x="30" y="478"/>
                </a:cxn>
                <a:cxn ang="0">
                  <a:pos x="16" y="471"/>
                </a:cxn>
                <a:cxn ang="0">
                  <a:pos x="7" y="401"/>
                </a:cxn>
                <a:cxn ang="0">
                  <a:pos x="3" y="274"/>
                </a:cxn>
                <a:cxn ang="0">
                  <a:pos x="17" y="183"/>
                </a:cxn>
                <a:cxn ang="0">
                  <a:pos x="56" y="131"/>
                </a:cxn>
                <a:cxn ang="0">
                  <a:pos x="96" y="77"/>
                </a:cxn>
                <a:cxn ang="0">
                  <a:pos x="136" y="26"/>
                </a:cxn>
                <a:cxn ang="0">
                  <a:pos x="165" y="16"/>
                </a:cxn>
                <a:cxn ang="0">
                  <a:pos x="172" y="21"/>
                </a:cxn>
                <a:cxn ang="0">
                  <a:pos x="180" y="26"/>
                </a:cxn>
                <a:cxn ang="0">
                  <a:pos x="190" y="30"/>
                </a:cxn>
                <a:cxn ang="0">
                  <a:pos x="200" y="34"/>
                </a:cxn>
                <a:cxn ang="0">
                  <a:pos x="213" y="33"/>
                </a:cxn>
                <a:cxn ang="0">
                  <a:pos x="228" y="28"/>
                </a:cxn>
                <a:cxn ang="0">
                  <a:pos x="238" y="93"/>
                </a:cxn>
                <a:cxn ang="0">
                  <a:pos x="258" y="154"/>
                </a:cxn>
                <a:cxn ang="0">
                  <a:pos x="287" y="210"/>
                </a:cxn>
                <a:cxn ang="0">
                  <a:pos x="326" y="260"/>
                </a:cxn>
                <a:cxn ang="0">
                  <a:pos x="311" y="272"/>
                </a:cxn>
                <a:cxn ang="0">
                  <a:pos x="294" y="273"/>
                </a:cxn>
                <a:cxn ang="0">
                  <a:pos x="277" y="273"/>
                </a:cxn>
                <a:cxn ang="0">
                  <a:pos x="259" y="273"/>
                </a:cxn>
                <a:cxn ang="0">
                  <a:pos x="244" y="277"/>
                </a:cxn>
                <a:cxn ang="0">
                  <a:pos x="238" y="294"/>
                </a:cxn>
                <a:cxn ang="0">
                  <a:pos x="226" y="327"/>
                </a:cxn>
                <a:cxn ang="0">
                  <a:pos x="202" y="373"/>
                </a:cxn>
                <a:cxn ang="0">
                  <a:pos x="179" y="418"/>
                </a:cxn>
                <a:cxn ang="0">
                  <a:pos x="152" y="461"/>
                </a:cxn>
                <a:cxn ang="0">
                  <a:pos x="129" y="484"/>
                </a:cxn>
                <a:cxn ang="0">
                  <a:pos x="112" y="486"/>
                </a:cxn>
                <a:cxn ang="0">
                  <a:pos x="93" y="487"/>
                </a:cxn>
                <a:cxn ang="0">
                  <a:pos x="73" y="487"/>
                </a:cxn>
              </a:cxnLst>
              <a:rect l="0" t="0" r="r" b="b"/>
              <a:pathLst>
                <a:path w="326" h="488">
                  <a:moveTo>
                    <a:pt x="64" y="488"/>
                  </a:moveTo>
                  <a:lnTo>
                    <a:pt x="57" y="486"/>
                  </a:lnTo>
                  <a:lnTo>
                    <a:pt x="51" y="484"/>
                  </a:lnTo>
                  <a:lnTo>
                    <a:pt x="44" y="482"/>
                  </a:lnTo>
                  <a:lnTo>
                    <a:pt x="37" y="481"/>
                  </a:lnTo>
                  <a:lnTo>
                    <a:pt x="30" y="478"/>
                  </a:lnTo>
                  <a:lnTo>
                    <a:pt x="23" y="474"/>
                  </a:lnTo>
                  <a:lnTo>
                    <a:pt x="16" y="471"/>
                  </a:lnTo>
                  <a:lnTo>
                    <a:pt x="9" y="464"/>
                  </a:lnTo>
                  <a:lnTo>
                    <a:pt x="7" y="401"/>
                  </a:lnTo>
                  <a:lnTo>
                    <a:pt x="4" y="338"/>
                  </a:lnTo>
                  <a:lnTo>
                    <a:pt x="3" y="274"/>
                  </a:lnTo>
                  <a:lnTo>
                    <a:pt x="0" y="210"/>
                  </a:lnTo>
                  <a:lnTo>
                    <a:pt x="17" y="183"/>
                  </a:lnTo>
                  <a:lnTo>
                    <a:pt x="36" y="156"/>
                  </a:lnTo>
                  <a:lnTo>
                    <a:pt x="56" y="131"/>
                  </a:lnTo>
                  <a:lnTo>
                    <a:pt x="77" y="104"/>
                  </a:lnTo>
                  <a:lnTo>
                    <a:pt x="96" y="77"/>
                  </a:lnTo>
                  <a:lnTo>
                    <a:pt x="116" y="51"/>
                  </a:lnTo>
                  <a:lnTo>
                    <a:pt x="136" y="26"/>
                  </a:lnTo>
                  <a:lnTo>
                    <a:pt x="155" y="0"/>
                  </a:lnTo>
                  <a:lnTo>
                    <a:pt x="165" y="16"/>
                  </a:lnTo>
                  <a:lnTo>
                    <a:pt x="169" y="19"/>
                  </a:lnTo>
                  <a:lnTo>
                    <a:pt x="172" y="21"/>
                  </a:lnTo>
                  <a:lnTo>
                    <a:pt x="177" y="23"/>
                  </a:lnTo>
                  <a:lnTo>
                    <a:pt x="180" y="26"/>
                  </a:lnTo>
                  <a:lnTo>
                    <a:pt x="185" y="28"/>
                  </a:lnTo>
                  <a:lnTo>
                    <a:pt x="190" y="30"/>
                  </a:lnTo>
                  <a:lnTo>
                    <a:pt x="194" y="33"/>
                  </a:lnTo>
                  <a:lnTo>
                    <a:pt x="200" y="34"/>
                  </a:lnTo>
                  <a:lnTo>
                    <a:pt x="207" y="34"/>
                  </a:lnTo>
                  <a:lnTo>
                    <a:pt x="213" y="33"/>
                  </a:lnTo>
                  <a:lnTo>
                    <a:pt x="220" y="30"/>
                  </a:lnTo>
                  <a:lnTo>
                    <a:pt x="228" y="28"/>
                  </a:lnTo>
                  <a:lnTo>
                    <a:pt x="233" y="61"/>
                  </a:lnTo>
                  <a:lnTo>
                    <a:pt x="238" y="93"/>
                  </a:lnTo>
                  <a:lnTo>
                    <a:pt x="248" y="124"/>
                  </a:lnTo>
                  <a:lnTo>
                    <a:pt x="258" y="154"/>
                  </a:lnTo>
                  <a:lnTo>
                    <a:pt x="272" y="182"/>
                  </a:lnTo>
                  <a:lnTo>
                    <a:pt x="287" y="210"/>
                  </a:lnTo>
                  <a:lnTo>
                    <a:pt x="306" y="235"/>
                  </a:lnTo>
                  <a:lnTo>
                    <a:pt x="326" y="260"/>
                  </a:lnTo>
                  <a:lnTo>
                    <a:pt x="319" y="270"/>
                  </a:lnTo>
                  <a:lnTo>
                    <a:pt x="311" y="272"/>
                  </a:lnTo>
                  <a:lnTo>
                    <a:pt x="302" y="273"/>
                  </a:lnTo>
                  <a:lnTo>
                    <a:pt x="294" y="273"/>
                  </a:lnTo>
                  <a:lnTo>
                    <a:pt x="286" y="273"/>
                  </a:lnTo>
                  <a:lnTo>
                    <a:pt x="277" y="273"/>
                  </a:lnTo>
                  <a:lnTo>
                    <a:pt x="269" y="273"/>
                  </a:lnTo>
                  <a:lnTo>
                    <a:pt x="259" y="273"/>
                  </a:lnTo>
                  <a:lnTo>
                    <a:pt x="250" y="273"/>
                  </a:lnTo>
                  <a:lnTo>
                    <a:pt x="244" y="277"/>
                  </a:lnTo>
                  <a:lnTo>
                    <a:pt x="241" y="284"/>
                  </a:lnTo>
                  <a:lnTo>
                    <a:pt x="238" y="294"/>
                  </a:lnTo>
                  <a:lnTo>
                    <a:pt x="236" y="304"/>
                  </a:lnTo>
                  <a:lnTo>
                    <a:pt x="226" y="327"/>
                  </a:lnTo>
                  <a:lnTo>
                    <a:pt x="214" y="350"/>
                  </a:lnTo>
                  <a:lnTo>
                    <a:pt x="202" y="373"/>
                  </a:lnTo>
                  <a:lnTo>
                    <a:pt x="191" y="396"/>
                  </a:lnTo>
                  <a:lnTo>
                    <a:pt x="179" y="418"/>
                  </a:lnTo>
                  <a:lnTo>
                    <a:pt x="166" y="440"/>
                  </a:lnTo>
                  <a:lnTo>
                    <a:pt x="152" y="461"/>
                  </a:lnTo>
                  <a:lnTo>
                    <a:pt x="138" y="481"/>
                  </a:lnTo>
                  <a:lnTo>
                    <a:pt x="129" y="484"/>
                  </a:lnTo>
                  <a:lnTo>
                    <a:pt x="120" y="485"/>
                  </a:lnTo>
                  <a:lnTo>
                    <a:pt x="112" y="486"/>
                  </a:lnTo>
                  <a:lnTo>
                    <a:pt x="102" y="486"/>
                  </a:lnTo>
                  <a:lnTo>
                    <a:pt x="93" y="487"/>
                  </a:lnTo>
                  <a:lnTo>
                    <a:pt x="84" y="487"/>
                  </a:lnTo>
                  <a:lnTo>
                    <a:pt x="73" y="487"/>
                  </a:lnTo>
                  <a:lnTo>
                    <a:pt x="64" y="488"/>
                  </a:lnTo>
                  <a:close/>
                </a:path>
              </a:pathLst>
            </a:custGeom>
            <a:solidFill>
              <a:srgbClr val="824F1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35"/>
            <p:cNvSpPr>
              <a:spLocks/>
            </p:cNvSpPr>
            <p:nvPr/>
          </p:nvSpPr>
          <p:spPr bwMode="auto">
            <a:xfrm>
              <a:off x="568" y="1884"/>
              <a:ext cx="40" cy="33"/>
            </a:xfrm>
            <a:custGeom>
              <a:avLst/>
              <a:gdLst/>
              <a:ahLst/>
              <a:cxnLst>
                <a:cxn ang="0">
                  <a:pos x="56" y="100"/>
                </a:cxn>
                <a:cxn ang="0">
                  <a:pos x="52" y="95"/>
                </a:cxn>
                <a:cxn ang="0">
                  <a:pos x="46" y="92"/>
                </a:cxn>
                <a:cxn ang="0">
                  <a:pos x="40" y="88"/>
                </a:cxn>
                <a:cxn ang="0">
                  <a:pos x="33" y="86"/>
                </a:cxn>
                <a:cxn ang="0">
                  <a:pos x="25" y="82"/>
                </a:cxn>
                <a:cxn ang="0">
                  <a:pos x="18" y="80"/>
                </a:cxn>
                <a:cxn ang="0">
                  <a:pos x="8" y="78"/>
                </a:cxn>
                <a:cxn ang="0">
                  <a:pos x="0" y="75"/>
                </a:cxn>
                <a:cxn ang="0">
                  <a:pos x="6" y="61"/>
                </a:cxn>
                <a:cxn ang="0">
                  <a:pos x="12" y="54"/>
                </a:cxn>
                <a:cxn ang="0">
                  <a:pos x="18" y="47"/>
                </a:cxn>
                <a:cxn ang="0">
                  <a:pos x="25" y="40"/>
                </a:cxn>
                <a:cxn ang="0">
                  <a:pos x="32" y="32"/>
                </a:cxn>
                <a:cxn ang="0">
                  <a:pos x="38" y="25"/>
                </a:cxn>
                <a:cxn ang="0">
                  <a:pos x="43" y="17"/>
                </a:cxn>
                <a:cxn ang="0">
                  <a:pos x="49" y="9"/>
                </a:cxn>
                <a:cxn ang="0">
                  <a:pos x="54" y="1"/>
                </a:cxn>
                <a:cxn ang="0">
                  <a:pos x="65" y="0"/>
                </a:cxn>
                <a:cxn ang="0">
                  <a:pos x="72" y="3"/>
                </a:cxn>
                <a:cxn ang="0">
                  <a:pos x="81" y="9"/>
                </a:cxn>
                <a:cxn ang="0">
                  <a:pos x="89" y="14"/>
                </a:cxn>
                <a:cxn ang="0">
                  <a:pos x="99" y="19"/>
                </a:cxn>
                <a:cxn ang="0">
                  <a:pos x="103" y="23"/>
                </a:cxn>
                <a:cxn ang="0">
                  <a:pos x="107" y="25"/>
                </a:cxn>
                <a:cxn ang="0">
                  <a:pos x="113" y="29"/>
                </a:cxn>
                <a:cxn ang="0">
                  <a:pos x="118" y="33"/>
                </a:cxn>
                <a:cxn ang="0">
                  <a:pos x="114" y="43"/>
                </a:cxn>
                <a:cxn ang="0">
                  <a:pos x="110" y="51"/>
                </a:cxn>
                <a:cxn ang="0">
                  <a:pos x="104" y="59"/>
                </a:cxn>
                <a:cxn ang="0">
                  <a:pos x="97" y="67"/>
                </a:cxn>
                <a:cxn ang="0">
                  <a:pos x="89" y="75"/>
                </a:cxn>
                <a:cxn ang="0">
                  <a:pos x="81" y="83"/>
                </a:cxn>
                <a:cxn ang="0">
                  <a:pos x="74" y="90"/>
                </a:cxn>
                <a:cxn ang="0">
                  <a:pos x="65" y="97"/>
                </a:cxn>
                <a:cxn ang="0">
                  <a:pos x="56" y="100"/>
                </a:cxn>
              </a:cxnLst>
              <a:rect l="0" t="0" r="r" b="b"/>
              <a:pathLst>
                <a:path w="118" h="100">
                  <a:moveTo>
                    <a:pt x="56" y="100"/>
                  </a:moveTo>
                  <a:lnTo>
                    <a:pt x="52" y="95"/>
                  </a:lnTo>
                  <a:lnTo>
                    <a:pt x="46" y="92"/>
                  </a:lnTo>
                  <a:lnTo>
                    <a:pt x="40" y="88"/>
                  </a:lnTo>
                  <a:lnTo>
                    <a:pt x="33" y="86"/>
                  </a:lnTo>
                  <a:lnTo>
                    <a:pt x="25" y="82"/>
                  </a:lnTo>
                  <a:lnTo>
                    <a:pt x="18" y="80"/>
                  </a:lnTo>
                  <a:lnTo>
                    <a:pt x="8" y="78"/>
                  </a:lnTo>
                  <a:lnTo>
                    <a:pt x="0" y="75"/>
                  </a:lnTo>
                  <a:lnTo>
                    <a:pt x="6" y="61"/>
                  </a:lnTo>
                  <a:lnTo>
                    <a:pt x="12" y="54"/>
                  </a:lnTo>
                  <a:lnTo>
                    <a:pt x="18" y="47"/>
                  </a:lnTo>
                  <a:lnTo>
                    <a:pt x="25" y="40"/>
                  </a:lnTo>
                  <a:lnTo>
                    <a:pt x="32" y="32"/>
                  </a:lnTo>
                  <a:lnTo>
                    <a:pt x="38" y="25"/>
                  </a:lnTo>
                  <a:lnTo>
                    <a:pt x="43" y="17"/>
                  </a:lnTo>
                  <a:lnTo>
                    <a:pt x="49" y="9"/>
                  </a:lnTo>
                  <a:lnTo>
                    <a:pt x="54" y="1"/>
                  </a:lnTo>
                  <a:lnTo>
                    <a:pt x="65" y="0"/>
                  </a:lnTo>
                  <a:lnTo>
                    <a:pt x="72" y="3"/>
                  </a:lnTo>
                  <a:lnTo>
                    <a:pt x="81" y="9"/>
                  </a:lnTo>
                  <a:lnTo>
                    <a:pt x="89" y="14"/>
                  </a:lnTo>
                  <a:lnTo>
                    <a:pt x="99" y="19"/>
                  </a:lnTo>
                  <a:lnTo>
                    <a:pt x="103" y="23"/>
                  </a:lnTo>
                  <a:lnTo>
                    <a:pt x="107" y="25"/>
                  </a:lnTo>
                  <a:lnTo>
                    <a:pt x="113" y="29"/>
                  </a:lnTo>
                  <a:lnTo>
                    <a:pt x="118" y="33"/>
                  </a:lnTo>
                  <a:lnTo>
                    <a:pt x="114" y="43"/>
                  </a:lnTo>
                  <a:lnTo>
                    <a:pt x="110" y="51"/>
                  </a:lnTo>
                  <a:lnTo>
                    <a:pt x="104" y="59"/>
                  </a:lnTo>
                  <a:lnTo>
                    <a:pt x="97" y="67"/>
                  </a:lnTo>
                  <a:lnTo>
                    <a:pt x="89" y="75"/>
                  </a:lnTo>
                  <a:lnTo>
                    <a:pt x="81" y="83"/>
                  </a:lnTo>
                  <a:lnTo>
                    <a:pt x="74" y="90"/>
                  </a:lnTo>
                  <a:lnTo>
                    <a:pt x="65" y="97"/>
                  </a:lnTo>
                  <a:lnTo>
                    <a:pt x="56" y="10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36"/>
            <p:cNvSpPr>
              <a:spLocks/>
            </p:cNvSpPr>
            <p:nvPr/>
          </p:nvSpPr>
          <p:spPr bwMode="auto">
            <a:xfrm>
              <a:off x="409" y="1869"/>
              <a:ext cx="18" cy="45"/>
            </a:xfrm>
            <a:custGeom>
              <a:avLst/>
              <a:gdLst/>
              <a:ahLst/>
              <a:cxnLst>
                <a:cxn ang="0">
                  <a:pos x="8" y="136"/>
                </a:cxn>
                <a:cxn ang="0">
                  <a:pos x="0" y="132"/>
                </a:cxn>
                <a:cxn ang="0">
                  <a:pos x="5" y="115"/>
                </a:cxn>
                <a:cxn ang="0">
                  <a:pos x="10" y="99"/>
                </a:cxn>
                <a:cxn ang="0">
                  <a:pos x="14" y="82"/>
                </a:cxn>
                <a:cxn ang="0">
                  <a:pos x="19" y="64"/>
                </a:cxn>
                <a:cxn ang="0">
                  <a:pos x="25" y="47"/>
                </a:cxn>
                <a:cxn ang="0">
                  <a:pos x="32" y="30"/>
                </a:cxn>
                <a:cxn ang="0">
                  <a:pos x="40" y="14"/>
                </a:cxn>
                <a:cxn ang="0">
                  <a:pos x="49" y="0"/>
                </a:cxn>
                <a:cxn ang="0">
                  <a:pos x="54" y="4"/>
                </a:cxn>
                <a:cxn ang="0">
                  <a:pos x="50" y="19"/>
                </a:cxn>
                <a:cxn ang="0">
                  <a:pos x="46" y="35"/>
                </a:cxn>
                <a:cxn ang="0">
                  <a:pos x="41" y="50"/>
                </a:cxn>
                <a:cxn ang="0">
                  <a:pos x="35" y="65"/>
                </a:cxn>
                <a:cxn ang="0">
                  <a:pos x="30" y="81"/>
                </a:cxn>
                <a:cxn ang="0">
                  <a:pos x="25" y="96"/>
                </a:cxn>
                <a:cxn ang="0">
                  <a:pos x="20" y="111"/>
                </a:cxn>
                <a:cxn ang="0">
                  <a:pos x="17" y="127"/>
                </a:cxn>
                <a:cxn ang="0">
                  <a:pos x="8" y="136"/>
                </a:cxn>
              </a:cxnLst>
              <a:rect l="0" t="0" r="r" b="b"/>
              <a:pathLst>
                <a:path w="54" h="136">
                  <a:moveTo>
                    <a:pt x="8" y="136"/>
                  </a:moveTo>
                  <a:lnTo>
                    <a:pt x="0" y="132"/>
                  </a:lnTo>
                  <a:lnTo>
                    <a:pt x="5" y="115"/>
                  </a:lnTo>
                  <a:lnTo>
                    <a:pt x="10" y="99"/>
                  </a:lnTo>
                  <a:lnTo>
                    <a:pt x="14" y="82"/>
                  </a:lnTo>
                  <a:lnTo>
                    <a:pt x="19" y="64"/>
                  </a:lnTo>
                  <a:lnTo>
                    <a:pt x="25" y="47"/>
                  </a:lnTo>
                  <a:lnTo>
                    <a:pt x="32" y="30"/>
                  </a:lnTo>
                  <a:lnTo>
                    <a:pt x="40" y="14"/>
                  </a:lnTo>
                  <a:lnTo>
                    <a:pt x="49" y="0"/>
                  </a:lnTo>
                  <a:lnTo>
                    <a:pt x="54" y="4"/>
                  </a:lnTo>
                  <a:lnTo>
                    <a:pt x="50" y="19"/>
                  </a:lnTo>
                  <a:lnTo>
                    <a:pt x="46" y="35"/>
                  </a:lnTo>
                  <a:lnTo>
                    <a:pt x="41" y="50"/>
                  </a:lnTo>
                  <a:lnTo>
                    <a:pt x="35" y="65"/>
                  </a:lnTo>
                  <a:lnTo>
                    <a:pt x="30" y="81"/>
                  </a:lnTo>
                  <a:lnTo>
                    <a:pt x="25" y="96"/>
                  </a:lnTo>
                  <a:lnTo>
                    <a:pt x="20" y="111"/>
                  </a:lnTo>
                  <a:lnTo>
                    <a:pt x="17" y="127"/>
                  </a:lnTo>
                  <a:lnTo>
                    <a:pt x="8" y="1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37"/>
            <p:cNvSpPr>
              <a:spLocks/>
            </p:cNvSpPr>
            <p:nvPr/>
          </p:nvSpPr>
          <p:spPr bwMode="auto">
            <a:xfrm>
              <a:off x="394" y="1765"/>
              <a:ext cx="13" cy="148"/>
            </a:xfrm>
            <a:custGeom>
              <a:avLst/>
              <a:gdLst/>
              <a:ahLst/>
              <a:cxnLst>
                <a:cxn ang="0">
                  <a:pos x="0" y="443"/>
                </a:cxn>
                <a:cxn ang="0">
                  <a:pos x="3" y="334"/>
                </a:cxn>
                <a:cxn ang="0">
                  <a:pos x="8" y="224"/>
                </a:cxn>
                <a:cxn ang="0">
                  <a:pos x="16" y="112"/>
                </a:cxn>
                <a:cxn ang="0">
                  <a:pos x="29" y="0"/>
                </a:cxn>
                <a:cxn ang="0">
                  <a:pos x="38" y="4"/>
                </a:cxn>
                <a:cxn ang="0">
                  <a:pos x="31" y="113"/>
                </a:cxn>
                <a:cxn ang="0">
                  <a:pos x="26" y="224"/>
                </a:cxn>
                <a:cxn ang="0">
                  <a:pos x="18" y="333"/>
                </a:cxn>
                <a:cxn ang="0">
                  <a:pos x="5" y="440"/>
                </a:cxn>
                <a:cxn ang="0">
                  <a:pos x="0" y="443"/>
                </a:cxn>
              </a:cxnLst>
              <a:rect l="0" t="0" r="r" b="b"/>
              <a:pathLst>
                <a:path w="38" h="443">
                  <a:moveTo>
                    <a:pt x="0" y="443"/>
                  </a:moveTo>
                  <a:lnTo>
                    <a:pt x="3" y="334"/>
                  </a:lnTo>
                  <a:lnTo>
                    <a:pt x="8" y="224"/>
                  </a:lnTo>
                  <a:lnTo>
                    <a:pt x="16" y="112"/>
                  </a:lnTo>
                  <a:lnTo>
                    <a:pt x="29" y="0"/>
                  </a:lnTo>
                  <a:lnTo>
                    <a:pt x="38" y="4"/>
                  </a:lnTo>
                  <a:lnTo>
                    <a:pt x="31" y="113"/>
                  </a:lnTo>
                  <a:lnTo>
                    <a:pt x="26" y="224"/>
                  </a:lnTo>
                  <a:lnTo>
                    <a:pt x="18" y="333"/>
                  </a:lnTo>
                  <a:lnTo>
                    <a:pt x="5" y="440"/>
                  </a:lnTo>
                  <a:lnTo>
                    <a:pt x="0" y="44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38"/>
            <p:cNvSpPr>
              <a:spLocks/>
            </p:cNvSpPr>
            <p:nvPr/>
          </p:nvSpPr>
          <p:spPr bwMode="auto">
            <a:xfrm>
              <a:off x="577" y="1892"/>
              <a:ext cx="24" cy="19"/>
            </a:xfrm>
            <a:custGeom>
              <a:avLst/>
              <a:gdLst/>
              <a:ahLst/>
              <a:cxnLst>
                <a:cxn ang="0">
                  <a:pos x="34" y="57"/>
                </a:cxn>
                <a:cxn ang="0">
                  <a:pos x="26" y="55"/>
                </a:cxn>
                <a:cxn ang="0">
                  <a:pos x="19" y="51"/>
                </a:cxn>
                <a:cxn ang="0">
                  <a:pos x="9" y="48"/>
                </a:cxn>
                <a:cxn ang="0">
                  <a:pos x="0" y="44"/>
                </a:cxn>
                <a:cxn ang="0">
                  <a:pos x="5" y="30"/>
                </a:cxn>
                <a:cxn ang="0">
                  <a:pos x="13" y="19"/>
                </a:cxn>
                <a:cxn ang="0">
                  <a:pos x="23" y="9"/>
                </a:cxn>
                <a:cxn ang="0">
                  <a:pos x="34" y="0"/>
                </a:cxn>
                <a:cxn ang="0">
                  <a:pos x="48" y="0"/>
                </a:cxn>
                <a:cxn ang="0">
                  <a:pos x="55" y="2"/>
                </a:cxn>
                <a:cxn ang="0">
                  <a:pos x="58" y="6"/>
                </a:cxn>
                <a:cxn ang="0">
                  <a:pos x="63" y="8"/>
                </a:cxn>
                <a:cxn ang="0">
                  <a:pos x="69" y="12"/>
                </a:cxn>
                <a:cxn ang="0">
                  <a:pos x="73" y="16"/>
                </a:cxn>
                <a:cxn ang="0">
                  <a:pos x="66" y="26"/>
                </a:cxn>
                <a:cxn ang="0">
                  <a:pos x="58" y="36"/>
                </a:cxn>
                <a:cxn ang="0">
                  <a:pos x="48" y="47"/>
                </a:cxn>
                <a:cxn ang="0">
                  <a:pos x="39" y="55"/>
                </a:cxn>
                <a:cxn ang="0">
                  <a:pos x="34" y="57"/>
                </a:cxn>
              </a:cxnLst>
              <a:rect l="0" t="0" r="r" b="b"/>
              <a:pathLst>
                <a:path w="73" h="57">
                  <a:moveTo>
                    <a:pt x="34" y="57"/>
                  </a:moveTo>
                  <a:lnTo>
                    <a:pt x="26" y="55"/>
                  </a:lnTo>
                  <a:lnTo>
                    <a:pt x="19" y="51"/>
                  </a:lnTo>
                  <a:lnTo>
                    <a:pt x="9" y="48"/>
                  </a:lnTo>
                  <a:lnTo>
                    <a:pt x="0" y="44"/>
                  </a:lnTo>
                  <a:lnTo>
                    <a:pt x="5" y="30"/>
                  </a:lnTo>
                  <a:lnTo>
                    <a:pt x="13" y="19"/>
                  </a:lnTo>
                  <a:lnTo>
                    <a:pt x="23" y="9"/>
                  </a:lnTo>
                  <a:lnTo>
                    <a:pt x="34" y="0"/>
                  </a:lnTo>
                  <a:lnTo>
                    <a:pt x="48" y="0"/>
                  </a:lnTo>
                  <a:lnTo>
                    <a:pt x="55" y="2"/>
                  </a:lnTo>
                  <a:lnTo>
                    <a:pt x="58" y="6"/>
                  </a:lnTo>
                  <a:lnTo>
                    <a:pt x="63" y="8"/>
                  </a:lnTo>
                  <a:lnTo>
                    <a:pt x="69" y="12"/>
                  </a:lnTo>
                  <a:lnTo>
                    <a:pt x="73" y="16"/>
                  </a:lnTo>
                  <a:lnTo>
                    <a:pt x="66" y="26"/>
                  </a:lnTo>
                  <a:lnTo>
                    <a:pt x="58" y="36"/>
                  </a:lnTo>
                  <a:lnTo>
                    <a:pt x="48" y="47"/>
                  </a:lnTo>
                  <a:lnTo>
                    <a:pt x="39" y="55"/>
                  </a:lnTo>
                  <a:lnTo>
                    <a:pt x="34" y="5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39"/>
            <p:cNvSpPr>
              <a:spLocks/>
            </p:cNvSpPr>
            <p:nvPr/>
          </p:nvSpPr>
          <p:spPr bwMode="auto">
            <a:xfrm>
              <a:off x="362" y="1859"/>
              <a:ext cx="9" cy="49"/>
            </a:xfrm>
            <a:custGeom>
              <a:avLst/>
              <a:gdLst/>
              <a:ahLst/>
              <a:cxnLst>
                <a:cxn ang="0">
                  <a:pos x="19" y="148"/>
                </a:cxn>
                <a:cxn ang="0">
                  <a:pos x="12" y="115"/>
                </a:cxn>
                <a:cxn ang="0">
                  <a:pos x="7" y="79"/>
                </a:cxn>
                <a:cxn ang="0">
                  <a:pos x="4" y="42"/>
                </a:cxn>
                <a:cxn ang="0">
                  <a:pos x="0" y="5"/>
                </a:cxn>
                <a:cxn ang="0">
                  <a:pos x="12" y="0"/>
                </a:cxn>
                <a:cxn ang="0">
                  <a:pos x="15" y="36"/>
                </a:cxn>
                <a:cxn ang="0">
                  <a:pos x="19" y="72"/>
                </a:cxn>
                <a:cxn ang="0">
                  <a:pos x="22" y="109"/>
                </a:cxn>
                <a:cxn ang="0">
                  <a:pos x="27" y="145"/>
                </a:cxn>
                <a:cxn ang="0">
                  <a:pos x="19" y="148"/>
                </a:cxn>
              </a:cxnLst>
              <a:rect l="0" t="0" r="r" b="b"/>
              <a:pathLst>
                <a:path w="27" h="148">
                  <a:moveTo>
                    <a:pt x="19" y="148"/>
                  </a:moveTo>
                  <a:lnTo>
                    <a:pt x="12" y="115"/>
                  </a:lnTo>
                  <a:lnTo>
                    <a:pt x="7" y="79"/>
                  </a:lnTo>
                  <a:lnTo>
                    <a:pt x="4" y="42"/>
                  </a:lnTo>
                  <a:lnTo>
                    <a:pt x="0" y="5"/>
                  </a:lnTo>
                  <a:lnTo>
                    <a:pt x="12" y="0"/>
                  </a:lnTo>
                  <a:lnTo>
                    <a:pt x="15" y="36"/>
                  </a:lnTo>
                  <a:lnTo>
                    <a:pt x="19" y="72"/>
                  </a:lnTo>
                  <a:lnTo>
                    <a:pt x="22" y="109"/>
                  </a:lnTo>
                  <a:lnTo>
                    <a:pt x="27" y="145"/>
                  </a:lnTo>
                  <a:lnTo>
                    <a:pt x="19" y="14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40"/>
            <p:cNvSpPr>
              <a:spLocks/>
            </p:cNvSpPr>
            <p:nvPr/>
          </p:nvSpPr>
          <p:spPr bwMode="auto">
            <a:xfrm>
              <a:off x="235" y="1874"/>
              <a:ext cx="28" cy="32"/>
            </a:xfrm>
            <a:custGeom>
              <a:avLst/>
              <a:gdLst/>
              <a:ahLst/>
              <a:cxnLst>
                <a:cxn ang="0">
                  <a:pos x="28" y="96"/>
                </a:cxn>
                <a:cxn ang="0">
                  <a:pos x="14" y="89"/>
                </a:cxn>
                <a:cxn ang="0">
                  <a:pos x="12" y="81"/>
                </a:cxn>
                <a:cxn ang="0">
                  <a:pos x="10" y="74"/>
                </a:cxn>
                <a:cxn ang="0">
                  <a:pos x="7" y="64"/>
                </a:cxn>
                <a:cxn ang="0">
                  <a:pos x="3" y="55"/>
                </a:cxn>
                <a:cxn ang="0">
                  <a:pos x="3" y="41"/>
                </a:cxn>
                <a:cxn ang="0">
                  <a:pos x="1" y="28"/>
                </a:cxn>
                <a:cxn ang="0">
                  <a:pos x="0" y="14"/>
                </a:cxn>
                <a:cxn ang="0">
                  <a:pos x="1" y="0"/>
                </a:cxn>
                <a:cxn ang="0">
                  <a:pos x="10" y="4"/>
                </a:cxn>
                <a:cxn ang="0">
                  <a:pos x="15" y="19"/>
                </a:cxn>
                <a:cxn ang="0">
                  <a:pos x="16" y="35"/>
                </a:cxn>
                <a:cxn ang="0">
                  <a:pos x="17" y="50"/>
                </a:cxn>
                <a:cxn ang="0">
                  <a:pos x="19" y="67"/>
                </a:cxn>
                <a:cxn ang="0">
                  <a:pos x="22" y="70"/>
                </a:cxn>
                <a:cxn ang="0">
                  <a:pos x="25" y="75"/>
                </a:cxn>
                <a:cxn ang="0">
                  <a:pos x="30" y="78"/>
                </a:cxn>
                <a:cxn ang="0">
                  <a:pos x="36" y="82"/>
                </a:cxn>
                <a:cxn ang="0">
                  <a:pos x="43" y="81"/>
                </a:cxn>
                <a:cxn ang="0">
                  <a:pos x="52" y="67"/>
                </a:cxn>
                <a:cxn ang="0">
                  <a:pos x="60" y="52"/>
                </a:cxn>
                <a:cxn ang="0">
                  <a:pos x="66" y="36"/>
                </a:cxn>
                <a:cxn ang="0">
                  <a:pos x="74" y="20"/>
                </a:cxn>
                <a:cxn ang="0">
                  <a:pos x="85" y="26"/>
                </a:cxn>
                <a:cxn ang="0">
                  <a:pos x="80" y="42"/>
                </a:cxn>
                <a:cxn ang="0">
                  <a:pos x="73" y="59"/>
                </a:cxn>
                <a:cxn ang="0">
                  <a:pos x="65" y="74"/>
                </a:cxn>
                <a:cxn ang="0">
                  <a:pos x="55" y="88"/>
                </a:cxn>
                <a:cxn ang="0">
                  <a:pos x="52" y="90"/>
                </a:cxn>
                <a:cxn ang="0">
                  <a:pos x="47" y="91"/>
                </a:cxn>
                <a:cxn ang="0">
                  <a:pos x="41" y="94"/>
                </a:cxn>
                <a:cxn ang="0">
                  <a:pos x="36" y="96"/>
                </a:cxn>
                <a:cxn ang="0">
                  <a:pos x="28" y="96"/>
                </a:cxn>
              </a:cxnLst>
              <a:rect l="0" t="0" r="r" b="b"/>
              <a:pathLst>
                <a:path w="85" h="96">
                  <a:moveTo>
                    <a:pt x="28" y="96"/>
                  </a:moveTo>
                  <a:lnTo>
                    <a:pt x="14" y="89"/>
                  </a:lnTo>
                  <a:lnTo>
                    <a:pt x="12" y="81"/>
                  </a:lnTo>
                  <a:lnTo>
                    <a:pt x="10" y="74"/>
                  </a:lnTo>
                  <a:lnTo>
                    <a:pt x="7" y="64"/>
                  </a:lnTo>
                  <a:lnTo>
                    <a:pt x="3" y="55"/>
                  </a:lnTo>
                  <a:lnTo>
                    <a:pt x="3" y="41"/>
                  </a:lnTo>
                  <a:lnTo>
                    <a:pt x="1" y="28"/>
                  </a:lnTo>
                  <a:lnTo>
                    <a:pt x="0" y="14"/>
                  </a:lnTo>
                  <a:lnTo>
                    <a:pt x="1" y="0"/>
                  </a:lnTo>
                  <a:lnTo>
                    <a:pt x="10" y="4"/>
                  </a:lnTo>
                  <a:lnTo>
                    <a:pt x="15" y="19"/>
                  </a:lnTo>
                  <a:lnTo>
                    <a:pt x="16" y="35"/>
                  </a:lnTo>
                  <a:lnTo>
                    <a:pt x="17" y="50"/>
                  </a:lnTo>
                  <a:lnTo>
                    <a:pt x="19" y="67"/>
                  </a:lnTo>
                  <a:lnTo>
                    <a:pt x="22" y="70"/>
                  </a:lnTo>
                  <a:lnTo>
                    <a:pt x="25" y="75"/>
                  </a:lnTo>
                  <a:lnTo>
                    <a:pt x="30" y="78"/>
                  </a:lnTo>
                  <a:lnTo>
                    <a:pt x="36" y="82"/>
                  </a:lnTo>
                  <a:lnTo>
                    <a:pt x="43" y="81"/>
                  </a:lnTo>
                  <a:lnTo>
                    <a:pt x="52" y="67"/>
                  </a:lnTo>
                  <a:lnTo>
                    <a:pt x="60" y="52"/>
                  </a:lnTo>
                  <a:lnTo>
                    <a:pt x="66" y="36"/>
                  </a:lnTo>
                  <a:lnTo>
                    <a:pt x="74" y="20"/>
                  </a:lnTo>
                  <a:lnTo>
                    <a:pt x="85" y="26"/>
                  </a:lnTo>
                  <a:lnTo>
                    <a:pt x="80" y="42"/>
                  </a:lnTo>
                  <a:lnTo>
                    <a:pt x="73" y="59"/>
                  </a:lnTo>
                  <a:lnTo>
                    <a:pt x="65" y="74"/>
                  </a:lnTo>
                  <a:lnTo>
                    <a:pt x="55" y="88"/>
                  </a:lnTo>
                  <a:lnTo>
                    <a:pt x="52" y="90"/>
                  </a:lnTo>
                  <a:lnTo>
                    <a:pt x="47" y="91"/>
                  </a:lnTo>
                  <a:lnTo>
                    <a:pt x="41" y="94"/>
                  </a:lnTo>
                  <a:lnTo>
                    <a:pt x="36" y="96"/>
                  </a:lnTo>
                  <a:lnTo>
                    <a:pt x="28" y="9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41"/>
            <p:cNvSpPr>
              <a:spLocks/>
            </p:cNvSpPr>
            <p:nvPr/>
          </p:nvSpPr>
          <p:spPr bwMode="auto">
            <a:xfrm>
              <a:off x="626" y="1864"/>
              <a:ext cx="37" cy="37"/>
            </a:xfrm>
            <a:custGeom>
              <a:avLst/>
              <a:gdLst/>
              <a:ahLst/>
              <a:cxnLst>
                <a:cxn ang="0">
                  <a:pos x="49" y="112"/>
                </a:cxn>
                <a:cxn ang="0">
                  <a:pos x="42" y="110"/>
                </a:cxn>
                <a:cxn ang="0">
                  <a:pos x="36" y="107"/>
                </a:cxn>
                <a:cxn ang="0">
                  <a:pos x="30" y="104"/>
                </a:cxn>
                <a:cxn ang="0">
                  <a:pos x="24" y="100"/>
                </a:cxn>
                <a:cxn ang="0">
                  <a:pos x="19" y="97"/>
                </a:cxn>
                <a:cxn ang="0">
                  <a:pos x="14" y="92"/>
                </a:cxn>
                <a:cxn ang="0">
                  <a:pos x="9" y="89"/>
                </a:cxn>
                <a:cxn ang="0">
                  <a:pos x="3" y="84"/>
                </a:cxn>
                <a:cxn ang="0">
                  <a:pos x="0" y="77"/>
                </a:cxn>
                <a:cxn ang="0">
                  <a:pos x="4" y="67"/>
                </a:cxn>
                <a:cxn ang="0">
                  <a:pos x="11" y="56"/>
                </a:cxn>
                <a:cxn ang="0">
                  <a:pos x="17" y="46"/>
                </a:cxn>
                <a:cxn ang="0">
                  <a:pos x="25" y="36"/>
                </a:cxn>
                <a:cxn ang="0">
                  <a:pos x="32" y="27"/>
                </a:cxn>
                <a:cxn ang="0">
                  <a:pos x="40" y="18"/>
                </a:cxn>
                <a:cxn ang="0">
                  <a:pos x="50" y="10"/>
                </a:cxn>
                <a:cxn ang="0">
                  <a:pos x="58" y="0"/>
                </a:cxn>
                <a:cxn ang="0">
                  <a:pos x="66" y="3"/>
                </a:cxn>
                <a:cxn ang="0">
                  <a:pos x="73" y="5"/>
                </a:cxn>
                <a:cxn ang="0">
                  <a:pos x="80" y="8"/>
                </a:cxn>
                <a:cxn ang="0">
                  <a:pos x="86" y="13"/>
                </a:cxn>
                <a:cxn ang="0">
                  <a:pos x="92" y="18"/>
                </a:cxn>
                <a:cxn ang="0">
                  <a:pos x="97" y="23"/>
                </a:cxn>
                <a:cxn ang="0">
                  <a:pos x="103" y="28"/>
                </a:cxn>
                <a:cxn ang="0">
                  <a:pos x="110" y="34"/>
                </a:cxn>
                <a:cxn ang="0">
                  <a:pos x="108" y="48"/>
                </a:cxn>
                <a:cxn ang="0">
                  <a:pos x="102" y="55"/>
                </a:cxn>
                <a:cxn ang="0">
                  <a:pos x="96" y="62"/>
                </a:cxn>
                <a:cxn ang="0">
                  <a:pos x="92" y="69"/>
                </a:cxn>
                <a:cxn ang="0">
                  <a:pos x="86" y="77"/>
                </a:cxn>
                <a:cxn ang="0">
                  <a:pos x="80" y="84"/>
                </a:cxn>
                <a:cxn ang="0">
                  <a:pos x="74" y="91"/>
                </a:cxn>
                <a:cxn ang="0">
                  <a:pos x="68" y="99"/>
                </a:cxn>
                <a:cxn ang="0">
                  <a:pos x="61" y="106"/>
                </a:cxn>
                <a:cxn ang="0">
                  <a:pos x="49" y="112"/>
                </a:cxn>
              </a:cxnLst>
              <a:rect l="0" t="0" r="r" b="b"/>
              <a:pathLst>
                <a:path w="110" h="112">
                  <a:moveTo>
                    <a:pt x="49" y="112"/>
                  </a:moveTo>
                  <a:lnTo>
                    <a:pt x="42" y="110"/>
                  </a:lnTo>
                  <a:lnTo>
                    <a:pt x="36" y="107"/>
                  </a:lnTo>
                  <a:lnTo>
                    <a:pt x="30" y="104"/>
                  </a:lnTo>
                  <a:lnTo>
                    <a:pt x="24" y="100"/>
                  </a:lnTo>
                  <a:lnTo>
                    <a:pt x="19" y="97"/>
                  </a:lnTo>
                  <a:lnTo>
                    <a:pt x="14" y="92"/>
                  </a:lnTo>
                  <a:lnTo>
                    <a:pt x="9" y="89"/>
                  </a:lnTo>
                  <a:lnTo>
                    <a:pt x="3" y="84"/>
                  </a:lnTo>
                  <a:lnTo>
                    <a:pt x="0" y="77"/>
                  </a:lnTo>
                  <a:lnTo>
                    <a:pt x="4" y="67"/>
                  </a:lnTo>
                  <a:lnTo>
                    <a:pt x="11" y="56"/>
                  </a:lnTo>
                  <a:lnTo>
                    <a:pt x="17" y="46"/>
                  </a:lnTo>
                  <a:lnTo>
                    <a:pt x="25" y="36"/>
                  </a:lnTo>
                  <a:lnTo>
                    <a:pt x="32" y="27"/>
                  </a:lnTo>
                  <a:lnTo>
                    <a:pt x="40" y="18"/>
                  </a:lnTo>
                  <a:lnTo>
                    <a:pt x="50" y="10"/>
                  </a:lnTo>
                  <a:lnTo>
                    <a:pt x="58" y="0"/>
                  </a:lnTo>
                  <a:lnTo>
                    <a:pt x="66" y="3"/>
                  </a:lnTo>
                  <a:lnTo>
                    <a:pt x="73" y="5"/>
                  </a:lnTo>
                  <a:lnTo>
                    <a:pt x="80" y="8"/>
                  </a:lnTo>
                  <a:lnTo>
                    <a:pt x="86" y="13"/>
                  </a:lnTo>
                  <a:lnTo>
                    <a:pt x="92" y="18"/>
                  </a:lnTo>
                  <a:lnTo>
                    <a:pt x="97" y="23"/>
                  </a:lnTo>
                  <a:lnTo>
                    <a:pt x="103" y="28"/>
                  </a:lnTo>
                  <a:lnTo>
                    <a:pt x="110" y="34"/>
                  </a:lnTo>
                  <a:lnTo>
                    <a:pt x="108" y="48"/>
                  </a:lnTo>
                  <a:lnTo>
                    <a:pt x="102" y="55"/>
                  </a:lnTo>
                  <a:lnTo>
                    <a:pt x="96" y="62"/>
                  </a:lnTo>
                  <a:lnTo>
                    <a:pt x="92" y="69"/>
                  </a:lnTo>
                  <a:lnTo>
                    <a:pt x="86" y="77"/>
                  </a:lnTo>
                  <a:lnTo>
                    <a:pt x="80" y="84"/>
                  </a:lnTo>
                  <a:lnTo>
                    <a:pt x="74" y="91"/>
                  </a:lnTo>
                  <a:lnTo>
                    <a:pt x="68" y="99"/>
                  </a:lnTo>
                  <a:lnTo>
                    <a:pt x="61" y="106"/>
                  </a:lnTo>
                  <a:lnTo>
                    <a:pt x="49" y="11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42"/>
            <p:cNvSpPr>
              <a:spLocks/>
            </p:cNvSpPr>
            <p:nvPr/>
          </p:nvSpPr>
          <p:spPr bwMode="auto">
            <a:xfrm>
              <a:off x="633" y="1872"/>
              <a:ext cx="23" cy="23"/>
            </a:xfrm>
            <a:custGeom>
              <a:avLst/>
              <a:gdLst/>
              <a:ahLst/>
              <a:cxnLst>
                <a:cxn ang="0">
                  <a:pos x="28" y="70"/>
                </a:cxn>
                <a:cxn ang="0">
                  <a:pos x="21" y="68"/>
                </a:cxn>
                <a:cxn ang="0">
                  <a:pos x="16" y="65"/>
                </a:cxn>
                <a:cxn ang="0">
                  <a:pos x="11" y="61"/>
                </a:cxn>
                <a:cxn ang="0">
                  <a:pos x="5" y="58"/>
                </a:cxn>
                <a:cxn ang="0">
                  <a:pos x="0" y="52"/>
                </a:cxn>
                <a:cxn ang="0">
                  <a:pos x="4" y="38"/>
                </a:cxn>
                <a:cxn ang="0">
                  <a:pos x="11" y="28"/>
                </a:cxn>
                <a:cxn ang="0">
                  <a:pos x="19" y="18"/>
                </a:cxn>
                <a:cxn ang="0">
                  <a:pos x="29" y="9"/>
                </a:cxn>
                <a:cxn ang="0">
                  <a:pos x="38" y="0"/>
                </a:cxn>
                <a:cxn ang="0">
                  <a:pos x="46" y="2"/>
                </a:cxn>
                <a:cxn ang="0">
                  <a:pos x="53" y="4"/>
                </a:cxn>
                <a:cxn ang="0">
                  <a:pos x="60" y="7"/>
                </a:cxn>
                <a:cxn ang="0">
                  <a:pos x="67" y="14"/>
                </a:cxn>
                <a:cxn ang="0">
                  <a:pos x="60" y="30"/>
                </a:cxn>
                <a:cxn ang="0">
                  <a:pos x="52" y="42"/>
                </a:cxn>
                <a:cxn ang="0">
                  <a:pos x="42" y="55"/>
                </a:cxn>
                <a:cxn ang="0">
                  <a:pos x="33" y="68"/>
                </a:cxn>
                <a:cxn ang="0">
                  <a:pos x="28" y="70"/>
                </a:cxn>
              </a:cxnLst>
              <a:rect l="0" t="0" r="r" b="b"/>
              <a:pathLst>
                <a:path w="67" h="70">
                  <a:moveTo>
                    <a:pt x="28" y="70"/>
                  </a:moveTo>
                  <a:lnTo>
                    <a:pt x="21" y="68"/>
                  </a:lnTo>
                  <a:lnTo>
                    <a:pt x="16" y="65"/>
                  </a:lnTo>
                  <a:lnTo>
                    <a:pt x="11" y="61"/>
                  </a:lnTo>
                  <a:lnTo>
                    <a:pt x="5" y="58"/>
                  </a:lnTo>
                  <a:lnTo>
                    <a:pt x="0" y="52"/>
                  </a:lnTo>
                  <a:lnTo>
                    <a:pt x="4" y="38"/>
                  </a:lnTo>
                  <a:lnTo>
                    <a:pt x="11" y="28"/>
                  </a:lnTo>
                  <a:lnTo>
                    <a:pt x="19" y="18"/>
                  </a:lnTo>
                  <a:lnTo>
                    <a:pt x="29" y="9"/>
                  </a:lnTo>
                  <a:lnTo>
                    <a:pt x="38" y="0"/>
                  </a:lnTo>
                  <a:lnTo>
                    <a:pt x="46" y="2"/>
                  </a:lnTo>
                  <a:lnTo>
                    <a:pt x="53" y="4"/>
                  </a:lnTo>
                  <a:lnTo>
                    <a:pt x="60" y="7"/>
                  </a:lnTo>
                  <a:lnTo>
                    <a:pt x="67" y="14"/>
                  </a:lnTo>
                  <a:lnTo>
                    <a:pt x="60" y="30"/>
                  </a:lnTo>
                  <a:lnTo>
                    <a:pt x="52" y="42"/>
                  </a:lnTo>
                  <a:lnTo>
                    <a:pt x="42" y="55"/>
                  </a:lnTo>
                  <a:lnTo>
                    <a:pt x="33" y="68"/>
                  </a:lnTo>
                  <a:lnTo>
                    <a:pt x="28" y="7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43"/>
            <p:cNvSpPr>
              <a:spLocks/>
            </p:cNvSpPr>
            <p:nvPr/>
          </p:nvSpPr>
          <p:spPr bwMode="auto">
            <a:xfrm>
              <a:off x="596" y="1846"/>
              <a:ext cx="40" cy="37"/>
            </a:xfrm>
            <a:custGeom>
              <a:avLst/>
              <a:gdLst/>
              <a:ahLst/>
              <a:cxnLst>
                <a:cxn ang="0">
                  <a:pos x="55" y="110"/>
                </a:cxn>
                <a:cxn ang="0">
                  <a:pos x="41" y="103"/>
                </a:cxn>
                <a:cxn ang="0">
                  <a:pos x="37" y="100"/>
                </a:cxn>
                <a:cxn ang="0">
                  <a:pos x="34" y="97"/>
                </a:cxn>
                <a:cxn ang="0">
                  <a:pos x="28" y="94"/>
                </a:cxn>
                <a:cxn ang="0">
                  <a:pos x="23" y="89"/>
                </a:cxn>
                <a:cxn ang="0">
                  <a:pos x="19" y="87"/>
                </a:cxn>
                <a:cxn ang="0">
                  <a:pos x="15" y="83"/>
                </a:cxn>
                <a:cxn ang="0">
                  <a:pos x="9" y="80"/>
                </a:cxn>
                <a:cxn ang="0">
                  <a:pos x="2" y="78"/>
                </a:cxn>
                <a:cxn ang="0">
                  <a:pos x="0" y="71"/>
                </a:cxn>
                <a:cxn ang="0">
                  <a:pos x="6" y="63"/>
                </a:cxn>
                <a:cxn ang="0">
                  <a:pos x="13" y="54"/>
                </a:cxn>
                <a:cxn ang="0">
                  <a:pos x="21" y="46"/>
                </a:cxn>
                <a:cxn ang="0">
                  <a:pos x="29" y="38"/>
                </a:cxn>
                <a:cxn ang="0">
                  <a:pos x="36" y="29"/>
                </a:cxn>
                <a:cxn ang="0">
                  <a:pos x="44" y="21"/>
                </a:cxn>
                <a:cxn ang="0">
                  <a:pos x="51" y="11"/>
                </a:cxn>
                <a:cxn ang="0">
                  <a:pos x="57" y="3"/>
                </a:cxn>
                <a:cxn ang="0">
                  <a:pos x="65" y="0"/>
                </a:cxn>
                <a:cxn ang="0">
                  <a:pos x="73" y="3"/>
                </a:cxn>
                <a:cxn ang="0">
                  <a:pos x="81" y="9"/>
                </a:cxn>
                <a:cxn ang="0">
                  <a:pos x="91" y="15"/>
                </a:cxn>
                <a:cxn ang="0">
                  <a:pos x="97" y="18"/>
                </a:cxn>
                <a:cxn ang="0">
                  <a:pos x="103" y="23"/>
                </a:cxn>
                <a:cxn ang="0">
                  <a:pos x="109" y="29"/>
                </a:cxn>
                <a:cxn ang="0">
                  <a:pos x="116" y="35"/>
                </a:cxn>
                <a:cxn ang="0">
                  <a:pos x="119" y="42"/>
                </a:cxn>
                <a:cxn ang="0">
                  <a:pos x="113" y="50"/>
                </a:cxn>
                <a:cxn ang="0">
                  <a:pos x="105" y="59"/>
                </a:cxn>
                <a:cxn ang="0">
                  <a:pos x="95" y="67"/>
                </a:cxn>
                <a:cxn ang="0">
                  <a:pos x="87" y="78"/>
                </a:cxn>
                <a:cxn ang="0">
                  <a:pos x="80" y="90"/>
                </a:cxn>
                <a:cxn ang="0">
                  <a:pos x="77" y="95"/>
                </a:cxn>
                <a:cxn ang="0">
                  <a:pos x="74" y="100"/>
                </a:cxn>
                <a:cxn ang="0">
                  <a:pos x="71" y="106"/>
                </a:cxn>
                <a:cxn ang="0">
                  <a:pos x="66" y="110"/>
                </a:cxn>
                <a:cxn ang="0">
                  <a:pos x="55" y="110"/>
                </a:cxn>
              </a:cxnLst>
              <a:rect l="0" t="0" r="r" b="b"/>
              <a:pathLst>
                <a:path w="119" h="110">
                  <a:moveTo>
                    <a:pt x="55" y="110"/>
                  </a:moveTo>
                  <a:lnTo>
                    <a:pt x="41" y="103"/>
                  </a:lnTo>
                  <a:lnTo>
                    <a:pt x="37" y="100"/>
                  </a:lnTo>
                  <a:lnTo>
                    <a:pt x="34" y="97"/>
                  </a:lnTo>
                  <a:lnTo>
                    <a:pt x="28" y="94"/>
                  </a:lnTo>
                  <a:lnTo>
                    <a:pt x="23" y="89"/>
                  </a:lnTo>
                  <a:lnTo>
                    <a:pt x="19" y="87"/>
                  </a:lnTo>
                  <a:lnTo>
                    <a:pt x="15" y="83"/>
                  </a:lnTo>
                  <a:lnTo>
                    <a:pt x="9" y="80"/>
                  </a:lnTo>
                  <a:lnTo>
                    <a:pt x="2" y="78"/>
                  </a:lnTo>
                  <a:lnTo>
                    <a:pt x="0" y="71"/>
                  </a:lnTo>
                  <a:lnTo>
                    <a:pt x="6" y="63"/>
                  </a:lnTo>
                  <a:lnTo>
                    <a:pt x="13" y="54"/>
                  </a:lnTo>
                  <a:lnTo>
                    <a:pt x="21" y="46"/>
                  </a:lnTo>
                  <a:lnTo>
                    <a:pt x="29" y="38"/>
                  </a:lnTo>
                  <a:lnTo>
                    <a:pt x="36" y="29"/>
                  </a:lnTo>
                  <a:lnTo>
                    <a:pt x="44" y="21"/>
                  </a:lnTo>
                  <a:lnTo>
                    <a:pt x="51" y="11"/>
                  </a:lnTo>
                  <a:lnTo>
                    <a:pt x="57" y="3"/>
                  </a:lnTo>
                  <a:lnTo>
                    <a:pt x="65" y="0"/>
                  </a:lnTo>
                  <a:lnTo>
                    <a:pt x="73" y="3"/>
                  </a:lnTo>
                  <a:lnTo>
                    <a:pt x="81" y="9"/>
                  </a:lnTo>
                  <a:lnTo>
                    <a:pt x="91" y="15"/>
                  </a:lnTo>
                  <a:lnTo>
                    <a:pt x="97" y="18"/>
                  </a:lnTo>
                  <a:lnTo>
                    <a:pt x="103" y="23"/>
                  </a:lnTo>
                  <a:lnTo>
                    <a:pt x="109" y="29"/>
                  </a:lnTo>
                  <a:lnTo>
                    <a:pt x="116" y="35"/>
                  </a:lnTo>
                  <a:lnTo>
                    <a:pt x="119" y="42"/>
                  </a:lnTo>
                  <a:lnTo>
                    <a:pt x="113" y="50"/>
                  </a:lnTo>
                  <a:lnTo>
                    <a:pt x="105" y="59"/>
                  </a:lnTo>
                  <a:lnTo>
                    <a:pt x="95" y="67"/>
                  </a:lnTo>
                  <a:lnTo>
                    <a:pt x="87" y="78"/>
                  </a:lnTo>
                  <a:lnTo>
                    <a:pt x="80" y="90"/>
                  </a:lnTo>
                  <a:lnTo>
                    <a:pt x="77" y="95"/>
                  </a:lnTo>
                  <a:lnTo>
                    <a:pt x="74" y="100"/>
                  </a:lnTo>
                  <a:lnTo>
                    <a:pt x="71" y="106"/>
                  </a:lnTo>
                  <a:lnTo>
                    <a:pt x="66" y="110"/>
                  </a:lnTo>
                  <a:lnTo>
                    <a:pt x="55" y="1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44"/>
            <p:cNvSpPr>
              <a:spLocks/>
            </p:cNvSpPr>
            <p:nvPr/>
          </p:nvSpPr>
          <p:spPr bwMode="auto">
            <a:xfrm>
              <a:off x="606" y="1854"/>
              <a:ext cx="21" cy="22"/>
            </a:xfrm>
            <a:custGeom>
              <a:avLst/>
              <a:gdLst/>
              <a:ahLst/>
              <a:cxnLst>
                <a:cxn ang="0">
                  <a:pos x="24" y="67"/>
                </a:cxn>
                <a:cxn ang="0">
                  <a:pos x="17" y="66"/>
                </a:cxn>
                <a:cxn ang="0">
                  <a:pos x="13" y="64"/>
                </a:cxn>
                <a:cxn ang="0">
                  <a:pos x="10" y="62"/>
                </a:cxn>
                <a:cxn ang="0">
                  <a:pos x="6" y="58"/>
                </a:cxn>
                <a:cxn ang="0">
                  <a:pos x="0" y="53"/>
                </a:cxn>
                <a:cxn ang="0">
                  <a:pos x="2" y="45"/>
                </a:cxn>
                <a:cxn ang="0">
                  <a:pos x="4" y="38"/>
                </a:cxn>
                <a:cxn ang="0">
                  <a:pos x="7" y="31"/>
                </a:cxn>
                <a:cxn ang="0">
                  <a:pos x="13" y="24"/>
                </a:cxn>
                <a:cxn ang="0">
                  <a:pos x="19" y="17"/>
                </a:cxn>
                <a:cxn ang="0">
                  <a:pos x="25" y="12"/>
                </a:cxn>
                <a:cxn ang="0">
                  <a:pos x="31" y="6"/>
                </a:cxn>
                <a:cxn ang="0">
                  <a:pos x="35" y="0"/>
                </a:cxn>
                <a:cxn ang="0">
                  <a:pos x="42" y="2"/>
                </a:cxn>
                <a:cxn ang="0">
                  <a:pos x="49" y="5"/>
                </a:cxn>
                <a:cxn ang="0">
                  <a:pos x="56" y="9"/>
                </a:cxn>
                <a:cxn ang="0">
                  <a:pos x="63" y="14"/>
                </a:cxn>
                <a:cxn ang="0">
                  <a:pos x="60" y="22"/>
                </a:cxn>
                <a:cxn ang="0">
                  <a:pos x="56" y="30"/>
                </a:cxn>
                <a:cxn ang="0">
                  <a:pos x="52" y="37"/>
                </a:cxn>
                <a:cxn ang="0">
                  <a:pos x="47" y="44"/>
                </a:cxn>
                <a:cxn ang="0">
                  <a:pos x="42" y="50"/>
                </a:cxn>
                <a:cxn ang="0">
                  <a:pos x="36" y="57"/>
                </a:cxn>
                <a:cxn ang="0">
                  <a:pos x="31" y="62"/>
                </a:cxn>
                <a:cxn ang="0">
                  <a:pos x="24" y="67"/>
                </a:cxn>
              </a:cxnLst>
              <a:rect l="0" t="0" r="r" b="b"/>
              <a:pathLst>
                <a:path w="63" h="67">
                  <a:moveTo>
                    <a:pt x="24" y="67"/>
                  </a:moveTo>
                  <a:lnTo>
                    <a:pt x="17" y="66"/>
                  </a:lnTo>
                  <a:lnTo>
                    <a:pt x="13" y="64"/>
                  </a:lnTo>
                  <a:lnTo>
                    <a:pt x="10" y="62"/>
                  </a:lnTo>
                  <a:lnTo>
                    <a:pt x="6" y="58"/>
                  </a:lnTo>
                  <a:lnTo>
                    <a:pt x="0" y="53"/>
                  </a:lnTo>
                  <a:lnTo>
                    <a:pt x="2" y="45"/>
                  </a:lnTo>
                  <a:lnTo>
                    <a:pt x="4" y="38"/>
                  </a:lnTo>
                  <a:lnTo>
                    <a:pt x="7" y="31"/>
                  </a:lnTo>
                  <a:lnTo>
                    <a:pt x="13" y="24"/>
                  </a:lnTo>
                  <a:lnTo>
                    <a:pt x="19" y="17"/>
                  </a:lnTo>
                  <a:lnTo>
                    <a:pt x="25" y="12"/>
                  </a:lnTo>
                  <a:lnTo>
                    <a:pt x="31" y="6"/>
                  </a:lnTo>
                  <a:lnTo>
                    <a:pt x="35" y="0"/>
                  </a:lnTo>
                  <a:lnTo>
                    <a:pt x="42" y="2"/>
                  </a:lnTo>
                  <a:lnTo>
                    <a:pt x="49" y="5"/>
                  </a:lnTo>
                  <a:lnTo>
                    <a:pt x="56" y="9"/>
                  </a:lnTo>
                  <a:lnTo>
                    <a:pt x="63" y="14"/>
                  </a:lnTo>
                  <a:lnTo>
                    <a:pt x="60" y="22"/>
                  </a:lnTo>
                  <a:lnTo>
                    <a:pt x="56" y="30"/>
                  </a:lnTo>
                  <a:lnTo>
                    <a:pt x="52" y="37"/>
                  </a:lnTo>
                  <a:lnTo>
                    <a:pt x="47" y="44"/>
                  </a:lnTo>
                  <a:lnTo>
                    <a:pt x="42" y="50"/>
                  </a:lnTo>
                  <a:lnTo>
                    <a:pt x="36" y="57"/>
                  </a:lnTo>
                  <a:lnTo>
                    <a:pt x="31" y="62"/>
                  </a:lnTo>
                  <a:lnTo>
                    <a:pt x="24" y="6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45"/>
            <p:cNvSpPr>
              <a:spLocks/>
            </p:cNvSpPr>
            <p:nvPr/>
          </p:nvSpPr>
          <p:spPr bwMode="auto">
            <a:xfrm>
              <a:off x="107" y="1685"/>
              <a:ext cx="136" cy="191"/>
            </a:xfrm>
            <a:custGeom>
              <a:avLst/>
              <a:gdLst/>
              <a:ahLst/>
              <a:cxnLst>
                <a:cxn ang="0">
                  <a:pos x="110" y="571"/>
                </a:cxn>
                <a:cxn ang="0">
                  <a:pos x="100" y="566"/>
                </a:cxn>
                <a:cxn ang="0">
                  <a:pos x="90" y="558"/>
                </a:cxn>
                <a:cxn ang="0">
                  <a:pos x="86" y="543"/>
                </a:cxn>
                <a:cxn ang="0">
                  <a:pos x="78" y="511"/>
                </a:cxn>
                <a:cxn ang="0">
                  <a:pos x="79" y="459"/>
                </a:cxn>
                <a:cxn ang="0">
                  <a:pos x="85" y="423"/>
                </a:cxn>
                <a:cxn ang="0">
                  <a:pos x="87" y="403"/>
                </a:cxn>
                <a:cxn ang="0">
                  <a:pos x="79" y="388"/>
                </a:cxn>
                <a:cxn ang="0">
                  <a:pos x="67" y="393"/>
                </a:cxn>
                <a:cxn ang="0">
                  <a:pos x="54" y="400"/>
                </a:cxn>
                <a:cxn ang="0">
                  <a:pos x="40" y="406"/>
                </a:cxn>
                <a:cxn ang="0">
                  <a:pos x="24" y="406"/>
                </a:cxn>
                <a:cxn ang="0">
                  <a:pos x="15" y="388"/>
                </a:cxn>
                <a:cxn ang="0">
                  <a:pos x="5" y="365"/>
                </a:cxn>
                <a:cxn ang="0">
                  <a:pos x="0" y="295"/>
                </a:cxn>
                <a:cxn ang="0">
                  <a:pos x="5" y="224"/>
                </a:cxn>
                <a:cxn ang="0">
                  <a:pos x="23" y="154"/>
                </a:cxn>
                <a:cxn ang="0">
                  <a:pos x="53" y="91"/>
                </a:cxn>
                <a:cxn ang="0">
                  <a:pos x="67" y="76"/>
                </a:cxn>
                <a:cxn ang="0">
                  <a:pos x="86" y="59"/>
                </a:cxn>
                <a:cxn ang="0">
                  <a:pos x="95" y="55"/>
                </a:cxn>
                <a:cxn ang="0">
                  <a:pos x="104" y="50"/>
                </a:cxn>
                <a:cxn ang="0">
                  <a:pos x="115" y="47"/>
                </a:cxn>
                <a:cxn ang="0">
                  <a:pos x="126" y="43"/>
                </a:cxn>
                <a:cxn ang="0">
                  <a:pos x="138" y="43"/>
                </a:cxn>
                <a:cxn ang="0">
                  <a:pos x="150" y="43"/>
                </a:cxn>
                <a:cxn ang="0">
                  <a:pos x="161" y="43"/>
                </a:cxn>
                <a:cxn ang="0">
                  <a:pos x="174" y="43"/>
                </a:cxn>
                <a:cxn ang="0">
                  <a:pos x="183" y="46"/>
                </a:cxn>
                <a:cxn ang="0">
                  <a:pos x="192" y="49"/>
                </a:cxn>
                <a:cxn ang="0">
                  <a:pos x="200" y="54"/>
                </a:cxn>
                <a:cxn ang="0">
                  <a:pos x="209" y="57"/>
                </a:cxn>
                <a:cxn ang="0">
                  <a:pos x="224" y="78"/>
                </a:cxn>
                <a:cxn ang="0">
                  <a:pos x="240" y="100"/>
                </a:cxn>
                <a:cxn ang="0">
                  <a:pos x="254" y="87"/>
                </a:cxn>
                <a:cxn ang="0">
                  <a:pos x="271" y="63"/>
                </a:cxn>
                <a:cxn ang="0">
                  <a:pos x="288" y="41"/>
                </a:cxn>
                <a:cxn ang="0">
                  <a:pos x="307" y="18"/>
                </a:cxn>
                <a:cxn ang="0">
                  <a:pos x="324" y="5"/>
                </a:cxn>
                <a:cxn ang="0">
                  <a:pos x="337" y="1"/>
                </a:cxn>
                <a:cxn ang="0">
                  <a:pos x="351" y="0"/>
                </a:cxn>
                <a:cxn ang="0">
                  <a:pos x="365" y="1"/>
                </a:cxn>
                <a:cxn ang="0">
                  <a:pos x="379" y="11"/>
                </a:cxn>
                <a:cxn ang="0">
                  <a:pos x="391" y="25"/>
                </a:cxn>
                <a:cxn ang="0">
                  <a:pos x="401" y="36"/>
                </a:cxn>
                <a:cxn ang="0">
                  <a:pos x="406" y="50"/>
                </a:cxn>
                <a:cxn ang="0">
                  <a:pos x="409" y="73"/>
                </a:cxn>
                <a:cxn ang="0">
                  <a:pos x="363" y="152"/>
                </a:cxn>
                <a:cxn ang="0">
                  <a:pos x="321" y="237"/>
                </a:cxn>
                <a:cxn ang="0">
                  <a:pos x="287" y="329"/>
                </a:cxn>
                <a:cxn ang="0">
                  <a:pos x="263" y="429"/>
                </a:cxn>
                <a:cxn ang="0">
                  <a:pos x="257" y="443"/>
                </a:cxn>
                <a:cxn ang="0">
                  <a:pos x="242" y="459"/>
                </a:cxn>
                <a:cxn ang="0">
                  <a:pos x="225" y="465"/>
                </a:cxn>
                <a:cxn ang="0">
                  <a:pos x="216" y="459"/>
                </a:cxn>
                <a:cxn ang="0">
                  <a:pos x="201" y="460"/>
                </a:cxn>
                <a:cxn ang="0">
                  <a:pos x="187" y="494"/>
                </a:cxn>
                <a:cxn ang="0">
                  <a:pos x="171" y="529"/>
                </a:cxn>
                <a:cxn ang="0">
                  <a:pos x="158" y="544"/>
                </a:cxn>
                <a:cxn ang="0">
                  <a:pos x="140" y="561"/>
                </a:cxn>
                <a:cxn ang="0">
                  <a:pos x="132" y="566"/>
                </a:cxn>
                <a:cxn ang="0">
                  <a:pos x="119" y="572"/>
                </a:cxn>
              </a:cxnLst>
              <a:rect l="0" t="0" r="r" b="b"/>
              <a:pathLst>
                <a:path w="409" h="572">
                  <a:moveTo>
                    <a:pt x="115" y="572"/>
                  </a:moveTo>
                  <a:lnTo>
                    <a:pt x="110" y="571"/>
                  </a:lnTo>
                  <a:lnTo>
                    <a:pt x="104" y="569"/>
                  </a:lnTo>
                  <a:lnTo>
                    <a:pt x="100" y="566"/>
                  </a:lnTo>
                  <a:lnTo>
                    <a:pt x="95" y="563"/>
                  </a:lnTo>
                  <a:lnTo>
                    <a:pt x="90" y="558"/>
                  </a:lnTo>
                  <a:lnTo>
                    <a:pt x="88" y="551"/>
                  </a:lnTo>
                  <a:lnTo>
                    <a:pt x="86" y="543"/>
                  </a:lnTo>
                  <a:lnTo>
                    <a:pt x="80" y="536"/>
                  </a:lnTo>
                  <a:lnTo>
                    <a:pt x="78" y="511"/>
                  </a:lnTo>
                  <a:lnTo>
                    <a:pt x="76" y="485"/>
                  </a:lnTo>
                  <a:lnTo>
                    <a:pt x="79" y="459"/>
                  </a:lnTo>
                  <a:lnTo>
                    <a:pt x="83" y="434"/>
                  </a:lnTo>
                  <a:lnTo>
                    <a:pt x="85" y="423"/>
                  </a:lnTo>
                  <a:lnTo>
                    <a:pt x="87" y="414"/>
                  </a:lnTo>
                  <a:lnTo>
                    <a:pt x="87" y="403"/>
                  </a:lnTo>
                  <a:lnTo>
                    <a:pt x="86" y="392"/>
                  </a:lnTo>
                  <a:lnTo>
                    <a:pt x="79" y="388"/>
                  </a:lnTo>
                  <a:lnTo>
                    <a:pt x="73" y="391"/>
                  </a:lnTo>
                  <a:lnTo>
                    <a:pt x="67" y="393"/>
                  </a:lnTo>
                  <a:lnTo>
                    <a:pt x="60" y="396"/>
                  </a:lnTo>
                  <a:lnTo>
                    <a:pt x="54" y="400"/>
                  </a:lnTo>
                  <a:lnTo>
                    <a:pt x="47" y="403"/>
                  </a:lnTo>
                  <a:lnTo>
                    <a:pt x="40" y="406"/>
                  </a:lnTo>
                  <a:lnTo>
                    <a:pt x="32" y="407"/>
                  </a:lnTo>
                  <a:lnTo>
                    <a:pt x="24" y="406"/>
                  </a:lnTo>
                  <a:lnTo>
                    <a:pt x="19" y="399"/>
                  </a:lnTo>
                  <a:lnTo>
                    <a:pt x="15" y="388"/>
                  </a:lnTo>
                  <a:lnTo>
                    <a:pt x="10" y="377"/>
                  </a:lnTo>
                  <a:lnTo>
                    <a:pt x="5" y="365"/>
                  </a:lnTo>
                  <a:lnTo>
                    <a:pt x="1" y="331"/>
                  </a:lnTo>
                  <a:lnTo>
                    <a:pt x="0" y="295"/>
                  </a:lnTo>
                  <a:lnTo>
                    <a:pt x="1" y="260"/>
                  </a:lnTo>
                  <a:lnTo>
                    <a:pt x="5" y="224"/>
                  </a:lnTo>
                  <a:lnTo>
                    <a:pt x="12" y="188"/>
                  </a:lnTo>
                  <a:lnTo>
                    <a:pt x="23" y="154"/>
                  </a:lnTo>
                  <a:lnTo>
                    <a:pt x="37" y="121"/>
                  </a:lnTo>
                  <a:lnTo>
                    <a:pt x="53" y="91"/>
                  </a:lnTo>
                  <a:lnTo>
                    <a:pt x="59" y="84"/>
                  </a:lnTo>
                  <a:lnTo>
                    <a:pt x="67" y="76"/>
                  </a:lnTo>
                  <a:lnTo>
                    <a:pt x="76" y="68"/>
                  </a:lnTo>
                  <a:lnTo>
                    <a:pt x="86" y="59"/>
                  </a:lnTo>
                  <a:lnTo>
                    <a:pt x="90" y="56"/>
                  </a:lnTo>
                  <a:lnTo>
                    <a:pt x="95" y="55"/>
                  </a:lnTo>
                  <a:lnTo>
                    <a:pt x="100" y="53"/>
                  </a:lnTo>
                  <a:lnTo>
                    <a:pt x="104" y="50"/>
                  </a:lnTo>
                  <a:lnTo>
                    <a:pt x="109" y="48"/>
                  </a:lnTo>
                  <a:lnTo>
                    <a:pt x="115" y="47"/>
                  </a:lnTo>
                  <a:lnTo>
                    <a:pt x="121" y="45"/>
                  </a:lnTo>
                  <a:lnTo>
                    <a:pt x="126" y="43"/>
                  </a:lnTo>
                  <a:lnTo>
                    <a:pt x="132" y="43"/>
                  </a:lnTo>
                  <a:lnTo>
                    <a:pt x="138" y="43"/>
                  </a:lnTo>
                  <a:lnTo>
                    <a:pt x="144" y="43"/>
                  </a:lnTo>
                  <a:lnTo>
                    <a:pt x="150" y="43"/>
                  </a:lnTo>
                  <a:lnTo>
                    <a:pt x="156" y="43"/>
                  </a:lnTo>
                  <a:lnTo>
                    <a:pt x="161" y="43"/>
                  </a:lnTo>
                  <a:lnTo>
                    <a:pt x="167" y="43"/>
                  </a:lnTo>
                  <a:lnTo>
                    <a:pt x="174" y="43"/>
                  </a:lnTo>
                  <a:lnTo>
                    <a:pt x="179" y="45"/>
                  </a:lnTo>
                  <a:lnTo>
                    <a:pt x="183" y="46"/>
                  </a:lnTo>
                  <a:lnTo>
                    <a:pt x="187" y="48"/>
                  </a:lnTo>
                  <a:lnTo>
                    <a:pt x="192" y="49"/>
                  </a:lnTo>
                  <a:lnTo>
                    <a:pt x="195" y="52"/>
                  </a:lnTo>
                  <a:lnTo>
                    <a:pt x="200" y="54"/>
                  </a:lnTo>
                  <a:lnTo>
                    <a:pt x="203" y="55"/>
                  </a:lnTo>
                  <a:lnTo>
                    <a:pt x="209" y="57"/>
                  </a:lnTo>
                  <a:lnTo>
                    <a:pt x="217" y="68"/>
                  </a:lnTo>
                  <a:lnTo>
                    <a:pt x="224" y="78"/>
                  </a:lnTo>
                  <a:lnTo>
                    <a:pt x="231" y="90"/>
                  </a:lnTo>
                  <a:lnTo>
                    <a:pt x="240" y="100"/>
                  </a:lnTo>
                  <a:lnTo>
                    <a:pt x="246" y="97"/>
                  </a:lnTo>
                  <a:lnTo>
                    <a:pt x="254" y="87"/>
                  </a:lnTo>
                  <a:lnTo>
                    <a:pt x="263" y="75"/>
                  </a:lnTo>
                  <a:lnTo>
                    <a:pt x="271" y="63"/>
                  </a:lnTo>
                  <a:lnTo>
                    <a:pt x="279" y="52"/>
                  </a:lnTo>
                  <a:lnTo>
                    <a:pt x="288" y="41"/>
                  </a:lnTo>
                  <a:lnTo>
                    <a:pt x="297" y="29"/>
                  </a:lnTo>
                  <a:lnTo>
                    <a:pt x="307" y="18"/>
                  </a:lnTo>
                  <a:lnTo>
                    <a:pt x="317" y="6"/>
                  </a:lnTo>
                  <a:lnTo>
                    <a:pt x="324" y="5"/>
                  </a:lnTo>
                  <a:lnTo>
                    <a:pt x="331" y="4"/>
                  </a:lnTo>
                  <a:lnTo>
                    <a:pt x="337" y="1"/>
                  </a:lnTo>
                  <a:lnTo>
                    <a:pt x="344" y="1"/>
                  </a:lnTo>
                  <a:lnTo>
                    <a:pt x="351" y="0"/>
                  </a:lnTo>
                  <a:lnTo>
                    <a:pt x="358" y="0"/>
                  </a:lnTo>
                  <a:lnTo>
                    <a:pt x="365" y="1"/>
                  </a:lnTo>
                  <a:lnTo>
                    <a:pt x="373" y="4"/>
                  </a:lnTo>
                  <a:lnTo>
                    <a:pt x="379" y="11"/>
                  </a:lnTo>
                  <a:lnTo>
                    <a:pt x="385" y="18"/>
                  </a:lnTo>
                  <a:lnTo>
                    <a:pt x="391" y="25"/>
                  </a:lnTo>
                  <a:lnTo>
                    <a:pt x="398" y="32"/>
                  </a:lnTo>
                  <a:lnTo>
                    <a:pt x="401" y="36"/>
                  </a:lnTo>
                  <a:lnTo>
                    <a:pt x="403" y="42"/>
                  </a:lnTo>
                  <a:lnTo>
                    <a:pt x="406" y="50"/>
                  </a:lnTo>
                  <a:lnTo>
                    <a:pt x="409" y="59"/>
                  </a:lnTo>
                  <a:lnTo>
                    <a:pt x="409" y="73"/>
                  </a:lnTo>
                  <a:lnTo>
                    <a:pt x="386" y="111"/>
                  </a:lnTo>
                  <a:lnTo>
                    <a:pt x="363" y="152"/>
                  </a:lnTo>
                  <a:lnTo>
                    <a:pt x="342" y="194"/>
                  </a:lnTo>
                  <a:lnTo>
                    <a:pt x="321" y="237"/>
                  </a:lnTo>
                  <a:lnTo>
                    <a:pt x="302" y="282"/>
                  </a:lnTo>
                  <a:lnTo>
                    <a:pt x="287" y="329"/>
                  </a:lnTo>
                  <a:lnTo>
                    <a:pt x="273" y="378"/>
                  </a:lnTo>
                  <a:lnTo>
                    <a:pt x="263" y="429"/>
                  </a:lnTo>
                  <a:lnTo>
                    <a:pt x="261" y="435"/>
                  </a:lnTo>
                  <a:lnTo>
                    <a:pt x="257" y="443"/>
                  </a:lnTo>
                  <a:lnTo>
                    <a:pt x="250" y="451"/>
                  </a:lnTo>
                  <a:lnTo>
                    <a:pt x="242" y="459"/>
                  </a:lnTo>
                  <a:lnTo>
                    <a:pt x="233" y="465"/>
                  </a:lnTo>
                  <a:lnTo>
                    <a:pt x="225" y="465"/>
                  </a:lnTo>
                  <a:lnTo>
                    <a:pt x="221" y="463"/>
                  </a:lnTo>
                  <a:lnTo>
                    <a:pt x="216" y="459"/>
                  </a:lnTo>
                  <a:lnTo>
                    <a:pt x="209" y="456"/>
                  </a:lnTo>
                  <a:lnTo>
                    <a:pt x="201" y="460"/>
                  </a:lnTo>
                  <a:lnTo>
                    <a:pt x="194" y="477"/>
                  </a:lnTo>
                  <a:lnTo>
                    <a:pt x="187" y="494"/>
                  </a:lnTo>
                  <a:lnTo>
                    <a:pt x="179" y="512"/>
                  </a:lnTo>
                  <a:lnTo>
                    <a:pt x="171" y="529"/>
                  </a:lnTo>
                  <a:lnTo>
                    <a:pt x="164" y="536"/>
                  </a:lnTo>
                  <a:lnTo>
                    <a:pt x="158" y="544"/>
                  </a:lnTo>
                  <a:lnTo>
                    <a:pt x="150" y="552"/>
                  </a:lnTo>
                  <a:lnTo>
                    <a:pt x="140" y="561"/>
                  </a:lnTo>
                  <a:lnTo>
                    <a:pt x="136" y="563"/>
                  </a:lnTo>
                  <a:lnTo>
                    <a:pt x="132" y="566"/>
                  </a:lnTo>
                  <a:lnTo>
                    <a:pt x="126" y="570"/>
                  </a:lnTo>
                  <a:lnTo>
                    <a:pt x="119" y="572"/>
                  </a:lnTo>
                  <a:lnTo>
                    <a:pt x="115" y="57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46"/>
            <p:cNvSpPr>
              <a:spLocks/>
            </p:cNvSpPr>
            <p:nvPr/>
          </p:nvSpPr>
          <p:spPr bwMode="auto">
            <a:xfrm>
              <a:off x="541" y="1807"/>
              <a:ext cx="204" cy="50"/>
            </a:xfrm>
            <a:custGeom>
              <a:avLst/>
              <a:gdLst/>
              <a:ahLst/>
              <a:cxnLst>
                <a:cxn ang="0">
                  <a:pos x="610" y="150"/>
                </a:cxn>
                <a:cxn ang="0">
                  <a:pos x="574" y="136"/>
                </a:cxn>
                <a:cxn ang="0">
                  <a:pos x="537" y="123"/>
                </a:cxn>
                <a:cxn ang="0">
                  <a:pos x="501" y="112"/>
                </a:cxn>
                <a:cxn ang="0">
                  <a:pos x="464" y="100"/>
                </a:cxn>
                <a:cxn ang="0">
                  <a:pos x="427" y="88"/>
                </a:cxn>
                <a:cxn ang="0">
                  <a:pos x="389" y="78"/>
                </a:cxn>
                <a:cxn ang="0">
                  <a:pos x="351" y="69"/>
                </a:cxn>
                <a:cxn ang="0">
                  <a:pos x="313" y="59"/>
                </a:cxn>
                <a:cxn ang="0">
                  <a:pos x="274" y="51"/>
                </a:cxn>
                <a:cxn ang="0">
                  <a:pos x="236" y="43"/>
                </a:cxn>
                <a:cxn ang="0">
                  <a:pos x="198" y="36"/>
                </a:cxn>
                <a:cxn ang="0">
                  <a:pos x="159" y="30"/>
                </a:cxn>
                <a:cxn ang="0">
                  <a:pos x="121" y="24"/>
                </a:cxn>
                <a:cxn ang="0">
                  <a:pos x="82" y="20"/>
                </a:cxn>
                <a:cxn ang="0">
                  <a:pos x="44" y="16"/>
                </a:cxn>
                <a:cxn ang="0">
                  <a:pos x="7" y="13"/>
                </a:cxn>
                <a:cxn ang="0">
                  <a:pos x="0" y="0"/>
                </a:cxn>
                <a:cxn ang="0">
                  <a:pos x="38" y="1"/>
                </a:cxn>
                <a:cxn ang="0">
                  <a:pos x="77" y="5"/>
                </a:cxn>
                <a:cxn ang="0">
                  <a:pos x="115" y="8"/>
                </a:cxn>
                <a:cxn ang="0">
                  <a:pos x="155" y="13"/>
                </a:cxn>
                <a:cxn ang="0">
                  <a:pos x="193" y="19"/>
                </a:cxn>
                <a:cxn ang="0">
                  <a:pos x="233" y="26"/>
                </a:cxn>
                <a:cxn ang="0">
                  <a:pos x="272" y="34"/>
                </a:cxn>
                <a:cxn ang="0">
                  <a:pos x="311" y="42"/>
                </a:cxn>
                <a:cxn ang="0">
                  <a:pos x="349" y="51"/>
                </a:cxn>
                <a:cxn ang="0">
                  <a:pos x="387" y="62"/>
                </a:cxn>
                <a:cxn ang="0">
                  <a:pos x="426" y="73"/>
                </a:cxn>
                <a:cxn ang="0">
                  <a:pos x="464" y="85"/>
                </a:cxn>
                <a:cxn ang="0">
                  <a:pos x="501" y="98"/>
                </a:cxn>
                <a:cxn ang="0">
                  <a:pos x="539" y="112"/>
                </a:cxn>
                <a:cxn ang="0">
                  <a:pos x="575" y="126"/>
                </a:cxn>
                <a:cxn ang="0">
                  <a:pos x="611" y="141"/>
                </a:cxn>
                <a:cxn ang="0">
                  <a:pos x="610" y="150"/>
                </a:cxn>
              </a:cxnLst>
              <a:rect l="0" t="0" r="r" b="b"/>
              <a:pathLst>
                <a:path w="611" h="150">
                  <a:moveTo>
                    <a:pt x="610" y="150"/>
                  </a:moveTo>
                  <a:lnTo>
                    <a:pt x="574" y="136"/>
                  </a:lnTo>
                  <a:lnTo>
                    <a:pt x="537" y="123"/>
                  </a:lnTo>
                  <a:lnTo>
                    <a:pt x="501" y="112"/>
                  </a:lnTo>
                  <a:lnTo>
                    <a:pt x="464" y="100"/>
                  </a:lnTo>
                  <a:lnTo>
                    <a:pt x="427" y="88"/>
                  </a:lnTo>
                  <a:lnTo>
                    <a:pt x="389" y="78"/>
                  </a:lnTo>
                  <a:lnTo>
                    <a:pt x="351" y="69"/>
                  </a:lnTo>
                  <a:lnTo>
                    <a:pt x="313" y="59"/>
                  </a:lnTo>
                  <a:lnTo>
                    <a:pt x="274" y="51"/>
                  </a:lnTo>
                  <a:lnTo>
                    <a:pt x="236" y="43"/>
                  </a:lnTo>
                  <a:lnTo>
                    <a:pt x="198" y="36"/>
                  </a:lnTo>
                  <a:lnTo>
                    <a:pt x="159" y="30"/>
                  </a:lnTo>
                  <a:lnTo>
                    <a:pt x="121" y="24"/>
                  </a:lnTo>
                  <a:lnTo>
                    <a:pt x="82" y="20"/>
                  </a:lnTo>
                  <a:lnTo>
                    <a:pt x="44" y="16"/>
                  </a:lnTo>
                  <a:lnTo>
                    <a:pt x="7" y="13"/>
                  </a:lnTo>
                  <a:lnTo>
                    <a:pt x="0" y="0"/>
                  </a:lnTo>
                  <a:lnTo>
                    <a:pt x="38" y="1"/>
                  </a:lnTo>
                  <a:lnTo>
                    <a:pt x="77" y="5"/>
                  </a:lnTo>
                  <a:lnTo>
                    <a:pt x="115" y="8"/>
                  </a:lnTo>
                  <a:lnTo>
                    <a:pt x="155" y="13"/>
                  </a:lnTo>
                  <a:lnTo>
                    <a:pt x="193" y="19"/>
                  </a:lnTo>
                  <a:lnTo>
                    <a:pt x="233" y="26"/>
                  </a:lnTo>
                  <a:lnTo>
                    <a:pt x="272" y="34"/>
                  </a:lnTo>
                  <a:lnTo>
                    <a:pt x="311" y="42"/>
                  </a:lnTo>
                  <a:lnTo>
                    <a:pt x="349" y="51"/>
                  </a:lnTo>
                  <a:lnTo>
                    <a:pt x="387" y="62"/>
                  </a:lnTo>
                  <a:lnTo>
                    <a:pt x="426" y="73"/>
                  </a:lnTo>
                  <a:lnTo>
                    <a:pt x="464" y="85"/>
                  </a:lnTo>
                  <a:lnTo>
                    <a:pt x="501" y="98"/>
                  </a:lnTo>
                  <a:lnTo>
                    <a:pt x="539" y="112"/>
                  </a:lnTo>
                  <a:lnTo>
                    <a:pt x="575" y="126"/>
                  </a:lnTo>
                  <a:lnTo>
                    <a:pt x="611" y="141"/>
                  </a:lnTo>
                  <a:lnTo>
                    <a:pt x="610" y="150"/>
                  </a:lnTo>
                  <a:close/>
                </a:path>
              </a:pathLst>
            </a:custGeom>
            <a:solidFill>
              <a:srgbClr val="BCA57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47"/>
            <p:cNvSpPr>
              <a:spLocks/>
            </p:cNvSpPr>
            <p:nvPr/>
          </p:nvSpPr>
          <p:spPr bwMode="auto">
            <a:xfrm>
              <a:off x="257" y="1789"/>
              <a:ext cx="6" cy="39"/>
            </a:xfrm>
            <a:custGeom>
              <a:avLst/>
              <a:gdLst/>
              <a:ahLst/>
              <a:cxnLst>
                <a:cxn ang="0">
                  <a:pos x="4" y="119"/>
                </a:cxn>
                <a:cxn ang="0">
                  <a:pos x="0" y="91"/>
                </a:cxn>
                <a:cxn ang="0">
                  <a:pos x="0" y="64"/>
                </a:cxn>
                <a:cxn ang="0">
                  <a:pos x="1" y="37"/>
                </a:cxn>
                <a:cxn ang="0">
                  <a:pos x="0" y="10"/>
                </a:cxn>
                <a:cxn ang="0">
                  <a:pos x="9" y="0"/>
                </a:cxn>
                <a:cxn ang="0">
                  <a:pos x="15" y="5"/>
                </a:cxn>
                <a:cxn ang="0">
                  <a:pos x="15" y="32"/>
                </a:cxn>
                <a:cxn ang="0">
                  <a:pos x="16" y="60"/>
                </a:cxn>
                <a:cxn ang="0">
                  <a:pos x="15" y="88"/>
                </a:cxn>
                <a:cxn ang="0">
                  <a:pos x="9" y="116"/>
                </a:cxn>
                <a:cxn ang="0">
                  <a:pos x="4" y="119"/>
                </a:cxn>
              </a:cxnLst>
              <a:rect l="0" t="0" r="r" b="b"/>
              <a:pathLst>
                <a:path w="16" h="119">
                  <a:moveTo>
                    <a:pt x="4" y="119"/>
                  </a:moveTo>
                  <a:lnTo>
                    <a:pt x="0" y="91"/>
                  </a:lnTo>
                  <a:lnTo>
                    <a:pt x="0" y="64"/>
                  </a:lnTo>
                  <a:lnTo>
                    <a:pt x="1" y="37"/>
                  </a:lnTo>
                  <a:lnTo>
                    <a:pt x="0" y="10"/>
                  </a:lnTo>
                  <a:lnTo>
                    <a:pt x="9" y="0"/>
                  </a:lnTo>
                  <a:lnTo>
                    <a:pt x="15" y="5"/>
                  </a:lnTo>
                  <a:lnTo>
                    <a:pt x="15" y="32"/>
                  </a:lnTo>
                  <a:lnTo>
                    <a:pt x="16" y="60"/>
                  </a:lnTo>
                  <a:lnTo>
                    <a:pt x="15" y="88"/>
                  </a:lnTo>
                  <a:lnTo>
                    <a:pt x="9" y="116"/>
                  </a:lnTo>
                  <a:lnTo>
                    <a:pt x="4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48"/>
            <p:cNvSpPr>
              <a:spLocks/>
            </p:cNvSpPr>
            <p:nvPr/>
          </p:nvSpPr>
          <p:spPr bwMode="auto">
            <a:xfrm>
              <a:off x="204" y="1717"/>
              <a:ext cx="69" cy="101"/>
            </a:xfrm>
            <a:custGeom>
              <a:avLst/>
              <a:gdLst/>
              <a:ahLst/>
              <a:cxnLst>
                <a:cxn ang="0">
                  <a:pos x="0" y="304"/>
                </a:cxn>
                <a:cxn ang="0">
                  <a:pos x="9" y="266"/>
                </a:cxn>
                <a:cxn ang="0">
                  <a:pos x="19" y="230"/>
                </a:cxn>
                <a:cxn ang="0">
                  <a:pos x="31" y="194"/>
                </a:cxn>
                <a:cxn ang="0">
                  <a:pos x="45" y="159"/>
                </a:cxn>
                <a:cxn ang="0">
                  <a:pos x="59" y="126"/>
                </a:cxn>
                <a:cxn ang="0">
                  <a:pos x="75" y="94"/>
                </a:cxn>
                <a:cxn ang="0">
                  <a:pos x="91" y="64"/>
                </a:cxn>
                <a:cxn ang="0">
                  <a:pos x="110" y="36"/>
                </a:cxn>
                <a:cxn ang="0">
                  <a:pos x="113" y="29"/>
                </a:cxn>
                <a:cxn ang="0">
                  <a:pos x="119" y="22"/>
                </a:cxn>
                <a:cxn ang="0">
                  <a:pos x="125" y="16"/>
                </a:cxn>
                <a:cxn ang="0">
                  <a:pos x="132" y="9"/>
                </a:cxn>
                <a:cxn ang="0">
                  <a:pos x="139" y="3"/>
                </a:cxn>
                <a:cxn ang="0">
                  <a:pos x="147" y="1"/>
                </a:cxn>
                <a:cxn ang="0">
                  <a:pos x="155" y="0"/>
                </a:cxn>
                <a:cxn ang="0">
                  <a:pos x="163" y="0"/>
                </a:cxn>
                <a:cxn ang="0">
                  <a:pos x="173" y="0"/>
                </a:cxn>
                <a:cxn ang="0">
                  <a:pos x="181" y="1"/>
                </a:cxn>
                <a:cxn ang="0">
                  <a:pos x="190" y="1"/>
                </a:cxn>
                <a:cxn ang="0">
                  <a:pos x="198" y="1"/>
                </a:cxn>
                <a:cxn ang="0">
                  <a:pos x="208" y="1"/>
                </a:cxn>
                <a:cxn ang="0">
                  <a:pos x="208" y="12"/>
                </a:cxn>
                <a:cxn ang="0">
                  <a:pos x="197" y="31"/>
                </a:cxn>
                <a:cxn ang="0">
                  <a:pos x="186" y="50"/>
                </a:cxn>
                <a:cxn ang="0">
                  <a:pos x="174" y="67"/>
                </a:cxn>
                <a:cxn ang="0">
                  <a:pos x="162" y="86"/>
                </a:cxn>
                <a:cxn ang="0">
                  <a:pos x="151" y="103"/>
                </a:cxn>
                <a:cxn ang="0">
                  <a:pos x="138" y="121"/>
                </a:cxn>
                <a:cxn ang="0">
                  <a:pos x="126" y="139"/>
                </a:cxn>
                <a:cxn ang="0">
                  <a:pos x="113" y="157"/>
                </a:cxn>
                <a:cxn ang="0">
                  <a:pos x="101" y="174"/>
                </a:cxn>
                <a:cxn ang="0">
                  <a:pos x="87" y="192"/>
                </a:cxn>
                <a:cxn ang="0">
                  <a:pos x="74" y="210"/>
                </a:cxn>
                <a:cxn ang="0">
                  <a:pos x="60" y="228"/>
                </a:cxn>
                <a:cxn ang="0">
                  <a:pos x="47" y="245"/>
                </a:cxn>
                <a:cxn ang="0">
                  <a:pos x="33" y="264"/>
                </a:cxn>
                <a:cxn ang="0">
                  <a:pos x="19" y="281"/>
                </a:cxn>
                <a:cxn ang="0">
                  <a:pos x="5" y="300"/>
                </a:cxn>
                <a:cxn ang="0">
                  <a:pos x="0" y="304"/>
                </a:cxn>
              </a:cxnLst>
              <a:rect l="0" t="0" r="r" b="b"/>
              <a:pathLst>
                <a:path w="208" h="304">
                  <a:moveTo>
                    <a:pt x="0" y="304"/>
                  </a:moveTo>
                  <a:lnTo>
                    <a:pt x="9" y="266"/>
                  </a:lnTo>
                  <a:lnTo>
                    <a:pt x="19" y="230"/>
                  </a:lnTo>
                  <a:lnTo>
                    <a:pt x="31" y="194"/>
                  </a:lnTo>
                  <a:lnTo>
                    <a:pt x="45" y="159"/>
                  </a:lnTo>
                  <a:lnTo>
                    <a:pt x="59" y="126"/>
                  </a:lnTo>
                  <a:lnTo>
                    <a:pt x="75" y="94"/>
                  </a:lnTo>
                  <a:lnTo>
                    <a:pt x="91" y="64"/>
                  </a:lnTo>
                  <a:lnTo>
                    <a:pt x="110" y="36"/>
                  </a:lnTo>
                  <a:lnTo>
                    <a:pt x="113" y="29"/>
                  </a:lnTo>
                  <a:lnTo>
                    <a:pt x="119" y="22"/>
                  </a:lnTo>
                  <a:lnTo>
                    <a:pt x="125" y="16"/>
                  </a:lnTo>
                  <a:lnTo>
                    <a:pt x="132" y="9"/>
                  </a:lnTo>
                  <a:lnTo>
                    <a:pt x="139" y="3"/>
                  </a:lnTo>
                  <a:lnTo>
                    <a:pt x="147" y="1"/>
                  </a:lnTo>
                  <a:lnTo>
                    <a:pt x="155" y="0"/>
                  </a:lnTo>
                  <a:lnTo>
                    <a:pt x="163" y="0"/>
                  </a:lnTo>
                  <a:lnTo>
                    <a:pt x="173" y="0"/>
                  </a:lnTo>
                  <a:lnTo>
                    <a:pt x="181" y="1"/>
                  </a:lnTo>
                  <a:lnTo>
                    <a:pt x="190" y="1"/>
                  </a:lnTo>
                  <a:lnTo>
                    <a:pt x="198" y="1"/>
                  </a:lnTo>
                  <a:lnTo>
                    <a:pt x="208" y="1"/>
                  </a:lnTo>
                  <a:lnTo>
                    <a:pt x="208" y="12"/>
                  </a:lnTo>
                  <a:lnTo>
                    <a:pt x="197" y="31"/>
                  </a:lnTo>
                  <a:lnTo>
                    <a:pt x="186" y="50"/>
                  </a:lnTo>
                  <a:lnTo>
                    <a:pt x="174" y="67"/>
                  </a:lnTo>
                  <a:lnTo>
                    <a:pt x="162" y="86"/>
                  </a:lnTo>
                  <a:lnTo>
                    <a:pt x="151" y="103"/>
                  </a:lnTo>
                  <a:lnTo>
                    <a:pt x="138" y="121"/>
                  </a:lnTo>
                  <a:lnTo>
                    <a:pt x="126" y="139"/>
                  </a:lnTo>
                  <a:lnTo>
                    <a:pt x="113" y="157"/>
                  </a:lnTo>
                  <a:lnTo>
                    <a:pt x="101" y="174"/>
                  </a:lnTo>
                  <a:lnTo>
                    <a:pt x="87" y="192"/>
                  </a:lnTo>
                  <a:lnTo>
                    <a:pt x="74" y="210"/>
                  </a:lnTo>
                  <a:lnTo>
                    <a:pt x="60" y="228"/>
                  </a:lnTo>
                  <a:lnTo>
                    <a:pt x="47" y="245"/>
                  </a:lnTo>
                  <a:lnTo>
                    <a:pt x="33" y="264"/>
                  </a:lnTo>
                  <a:lnTo>
                    <a:pt x="19" y="281"/>
                  </a:lnTo>
                  <a:lnTo>
                    <a:pt x="5" y="300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9999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49"/>
            <p:cNvSpPr>
              <a:spLocks/>
            </p:cNvSpPr>
            <p:nvPr/>
          </p:nvSpPr>
          <p:spPr bwMode="auto">
            <a:xfrm>
              <a:off x="269" y="1792"/>
              <a:ext cx="6" cy="24"/>
            </a:xfrm>
            <a:custGeom>
              <a:avLst/>
              <a:gdLst/>
              <a:ahLst/>
              <a:cxnLst>
                <a:cxn ang="0">
                  <a:pos x="8" y="72"/>
                </a:cxn>
                <a:cxn ang="0">
                  <a:pos x="0" y="58"/>
                </a:cxn>
                <a:cxn ang="0">
                  <a:pos x="1" y="44"/>
                </a:cxn>
                <a:cxn ang="0">
                  <a:pos x="2" y="30"/>
                </a:cxn>
                <a:cxn ang="0">
                  <a:pos x="3" y="15"/>
                </a:cxn>
                <a:cxn ang="0">
                  <a:pos x="6" y="0"/>
                </a:cxn>
                <a:cxn ang="0">
                  <a:pos x="17" y="4"/>
                </a:cxn>
                <a:cxn ang="0">
                  <a:pos x="17" y="19"/>
                </a:cxn>
                <a:cxn ang="0">
                  <a:pos x="17" y="33"/>
                </a:cxn>
                <a:cxn ang="0">
                  <a:pos x="17" y="48"/>
                </a:cxn>
                <a:cxn ang="0">
                  <a:pos x="20" y="65"/>
                </a:cxn>
                <a:cxn ang="0">
                  <a:pos x="8" y="72"/>
                </a:cxn>
              </a:cxnLst>
              <a:rect l="0" t="0" r="r" b="b"/>
              <a:pathLst>
                <a:path w="20" h="72">
                  <a:moveTo>
                    <a:pt x="8" y="72"/>
                  </a:moveTo>
                  <a:lnTo>
                    <a:pt x="0" y="58"/>
                  </a:lnTo>
                  <a:lnTo>
                    <a:pt x="1" y="44"/>
                  </a:lnTo>
                  <a:lnTo>
                    <a:pt x="2" y="30"/>
                  </a:lnTo>
                  <a:lnTo>
                    <a:pt x="3" y="15"/>
                  </a:lnTo>
                  <a:lnTo>
                    <a:pt x="6" y="0"/>
                  </a:lnTo>
                  <a:lnTo>
                    <a:pt x="17" y="4"/>
                  </a:lnTo>
                  <a:lnTo>
                    <a:pt x="17" y="19"/>
                  </a:lnTo>
                  <a:lnTo>
                    <a:pt x="17" y="33"/>
                  </a:lnTo>
                  <a:lnTo>
                    <a:pt x="17" y="48"/>
                  </a:lnTo>
                  <a:lnTo>
                    <a:pt x="20" y="65"/>
                  </a:lnTo>
                  <a:lnTo>
                    <a:pt x="8" y="7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50"/>
            <p:cNvSpPr>
              <a:spLocks/>
            </p:cNvSpPr>
            <p:nvPr/>
          </p:nvSpPr>
          <p:spPr bwMode="auto">
            <a:xfrm>
              <a:off x="259" y="1703"/>
              <a:ext cx="53" cy="65"/>
            </a:xfrm>
            <a:custGeom>
              <a:avLst/>
              <a:gdLst/>
              <a:ahLst/>
              <a:cxnLst>
                <a:cxn ang="0">
                  <a:pos x="31" y="194"/>
                </a:cxn>
                <a:cxn ang="0">
                  <a:pos x="25" y="192"/>
                </a:cxn>
                <a:cxn ang="0">
                  <a:pos x="22" y="190"/>
                </a:cxn>
                <a:cxn ang="0">
                  <a:pos x="19" y="186"/>
                </a:cxn>
                <a:cxn ang="0">
                  <a:pos x="14" y="183"/>
                </a:cxn>
                <a:cxn ang="0">
                  <a:pos x="9" y="178"/>
                </a:cxn>
                <a:cxn ang="0">
                  <a:pos x="8" y="173"/>
                </a:cxn>
                <a:cxn ang="0">
                  <a:pos x="6" y="170"/>
                </a:cxn>
                <a:cxn ang="0">
                  <a:pos x="2" y="165"/>
                </a:cxn>
                <a:cxn ang="0">
                  <a:pos x="0" y="158"/>
                </a:cxn>
                <a:cxn ang="0">
                  <a:pos x="1" y="154"/>
                </a:cxn>
                <a:cxn ang="0">
                  <a:pos x="3" y="149"/>
                </a:cxn>
                <a:cxn ang="0">
                  <a:pos x="6" y="144"/>
                </a:cxn>
                <a:cxn ang="0">
                  <a:pos x="9" y="141"/>
                </a:cxn>
                <a:cxn ang="0">
                  <a:pos x="15" y="132"/>
                </a:cxn>
                <a:cxn ang="0">
                  <a:pos x="21" y="121"/>
                </a:cxn>
                <a:cxn ang="0">
                  <a:pos x="28" y="109"/>
                </a:cxn>
                <a:cxn ang="0">
                  <a:pos x="34" y="98"/>
                </a:cxn>
                <a:cxn ang="0">
                  <a:pos x="41" y="90"/>
                </a:cxn>
                <a:cxn ang="0">
                  <a:pos x="46" y="80"/>
                </a:cxn>
                <a:cxn ang="0">
                  <a:pos x="52" y="70"/>
                </a:cxn>
                <a:cxn ang="0">
                  <a:pos x="58" y="59"/>
                </a:cxn>
                <a:cxn ang="0">
                  <a:pos x="64" y="49"/>
                </a:cxn>
                <a:cxn ang="0">
                  <a:pos x="70" y="37"/>
                </a:cxn>
                <a:cxn ang="0">
                  <a:pos x="76" y="27"/>
                </a:cxn>
                <a:cxn ang="0">
                  <a:pos x="81" y="16"/>
                </a:cxn>
                <a:cxn ang="0">
                  <a:pos x="86" y="14"/>
                </a:cxn>
                <a:cxn ang="0">
                  <a:pos x="92" y="9"/>
                </a:cxn>
                <a:cxn ang="0">
                  <a:pos x="96" y="3"/>
                </a:cxn>
                <a:cxn ang="0">
                  <a:pos x="101" y="0"/>
                </a:cxn>
                <a:cxn ang="0">
                  <a:pos x="123" y="0"/>
                </a:cxn>
                <a:cxn ang="0">
                  <a:pos x="129" y="6"/>
                </a:cxn>
                <a:cxn ang="0">
                  <a:pos x="136" y="10"/>
                </a:cxn>
                <a:cxn ang="0">
                  <a:pos x="143" y="15"/>
                </a:cxn>
                <a:cxn ang="0">
                  <a:pos x="150" y="21"/>
                </a:cxn>
                <a:cxn ang="0">
                  <a:pos x="157" y="35"/>
                </a:cxn>
                <a:cxn ang="0">
                  <a:pos x="158" y="56"/>
                </a:cxn>
                <a:cxn ang="0">
                  <a:pos x="158" y="76"/>
                </a:cxn>
                <a:cxn ang="0">
                  <a:pos x="157" y="95"/>
                </a:cxn>
                <a:cxn ang="0">
                  <a:pos x="155" y="118"/>
                </a:cxn>
                <a:cxn ang="0">
                  <a:pos x="152" y="127"/>
                </a:cxn>
                <a:cxn ang="0">
                  <a:pos x="149" y="136"/>
                </a:cxn>
                <a:cxn ang="0">
                  <a:pos x="144" y="144"/>
                </a:cxn>
                <a:cxn ang="0">
                  <a:pos x="138" y="151"/>
                </a:cxn>
                <a:cxn ang="0">
                  <a:pos x="134" y="155"/>
                </a:cxn>
                <a:cxn ang="0">
                  <a:pos x="128" y="158"/>
                </a:cxn>
                <a:cxn ang="0">
                  <a:pos x="121" y="161"/>
                </a:cxn>
                <a:cxn ang="0">
                  <a:pos x="112" y="158"/>
                </a:cxn>
                <a:cxn ang="0">
                  <a:pos x="100" y="144"/>
                </a:cxn>
                <a:cxn ang="0">
                  <a:pos x="86" y="144"/>
                </a:cxn>
                <a:cxn ang="0">
                  <a:pos x="81" y="151"/>
                </a:cxn>
                <a:cxn ang="0">
                  <a:pos x="77" y="159"/>
                </a:cxn>
                <a:cxn ang="0">
                  <a:pos x="71" y="166"/>
                </a:cxn>
                <a:cxn ang="0">
                  <a:pos x="65" y="173"/>
                </a:cxn>
                <a:cxn ang="0">
                  <a:pos x="58" y="180"/>
                </a:cxn>
                <a:cxn ang="0">
                  <a:pos x="50" y="186"/>
                </a:cxn>
                <a:cxn ang="0">
                  <a:pos x="42" y="191"/>
                </a:cxn>
                <a:cxn ang="0">
                  <a:pos x="31" y="194"/>
                </a:cxn>
              </a:cxnLst>
              <a:rect l="0" t="0" r="r" b="b"/>
              <a:pathLst>
                <a:path w="158" h="194">
                  <a:moveTo>
                    <a:pt x="31" y="194"/>
                  </a:moveTo>
                  <a:lnTo>
                    <a:pt x="25" y="192"/>
                  </a:lnTo>
                  <a:lnTo>
                    <a:pt x="22" y="190"/>
                  </a:lnTo>
                  <a:lnTo>
                    <a:pt x="19" y="186"/>
                  </a:lnTo>
                  <a:lnTo>
                    <a:pt x="14" y="183"/>
                  </a:lnTo>
                  <a:lnTo>
                    <a:pt x="9" y="178"/>
                  </a:lnTo>
                  <a:lnTo>
                    <a:pt x="8" y="173"/>
                  </a:lnTo>
                  <a:lnTo>
                    <a:pt x="6" y="170"/>
                  </a:lnTo>
                  <a:lnTo>
                    <a:pt x="2" y="165"/>
                  </a:lnTo>
                  <a:lnTo>
                    <a:pt x="0" y="158"/>
                  </a:lnTo>
                  <a:lnTo>
                    <a:pt x="1" y="154"/>
                  </a:lnTo>
                  <a:lnTo>
                    <a:pt x="3" y="149"/>
                  </a:lnTo>
                  <a:lnTo>
                    <a:pt x="6" y="144"/>
                  </a:lnTo>
                  <a:lnTo>
                    <a:pt x="9" y="141"/>
                  </a:lnTo>
                  <a:lnTo>
                    <a:pt x="15" y="132"/>
                  </a:lnTo>
                  <a:lnTo>
                    <a:pt x="21" y="121"/>
                  </a:lnTo>
                  <a:lnTo>
                    <a:pt x="28" y="109"/>
                  </a:lnTo>
                  <a:lnTo>
                    <a:pt x="34" y="98"/>
                  </a:lnTo>
                  <a:lnTo>
                    <a:pt x="41" y="90"/>
                  </a:lnTo>
                  <a:lnTo>
                    <a:pt x="46" y="80"/>
                  </a:lnTo>
                  <a:lnTo>
                    <a:pt x="52" y="70"/>
                  </a:lnTo>
                  <a:lnTo>
                    <a:pt x="58" y="59"/>
                  </a:lnTo>
                  <a:lnTo>
                    <a:pt x="64" y="49"/>
                  </a:lnTo>
                  <a:lnTo>
                    <a:pt x="70" y="37"/>
                  </a:lnTo>
                  <a:lnTo>
                    <a:pt x="76" y="27"/>
                  </a:lnTo>
                  <a:lnTo>
                    <a:pt x="81" y="16"/>
                  </a:lnTo>
                  <a:lnTo>
                    <a:pt x="86" y="14"/>
                  </a:lnTo>
                  <a:lnTo>
                    <a:pt x="92" y="9"/>
                  </a:lnTo>
                  <a:lnTo>
                    <a:pt x="96" y="3"/>
                  </a:lnTo>
                  <a:lnTo>
                    <a:pt x="101" y="0"/>
                  </a:lnTo>
                  <a:lnTo>
                    <a:pt x="123" y="0"/>
                  </a:lnTo>
                  <a:lnTo>
                    <a:pt x="129" y="6"/>
                  </a:lnTo>
                  <a:lnTo>
                    <a:pt x="136" y="10"/>
                  </a:lnTo>
                  <a:lnTo>
                    <a:pt x="143" y="15"/>
                  </a:lnTo>
                  <a:lnTo>
                    <a:pt x="150" y="21"/>
                  </a:lnTo>
                  <a:lnTo>
                    <a:pt x="157" y="35"/>
                  </a:lnTo>
                  <a:lnTo>
                    <a:pt x="158" y="56"/>
                  </a:lnTo>
                  <a:lnTo>
                    <a:pt x="158" y="76"/>
                  </a:lnTo>
                  <a:lnTo>
                    <a:pt x="157" y="95"/>
                  </a:lnTo>
                  <a:lnTo>
                    <a:pt x="155" y="118"/>
                  </a:lnTo>
                  <a:lnTo>
                    <a:pt x="152" y="127"/>
                  </a:lnTo>
                  <a:lnTo>
                    <a:pt x="149" y="136"/>
                  </a:lnTo>
                  <a:lnTo>
                    <a:pt x="144" y="144"/>
                  </a:lnTo>
                  <a:lnTo>
                    <a:pt x="138" y="151"/>
                  </a:lnTo>
                  <a:lnTo>
                    <a:pt x="134" y="155"/>
                  </a:lnTo>
                  <a:lnTo>
                    <a:pt x="128" y="158"/>
                  </a:lnTo>
                  <a:lnTo>
                    <a:pt x="121" y="161"/>
                  </a:lnTo>
                  <a:lnTo>
                    <a:pt x="112" y="158"/>
                  </a:lnTo>
                  <a:lnTo>
                    <a:pt x="100" y="144"/>
                  </a:lnTo>
                  <a:lnTo>
                    <a:pt x="86" y="144"/>
                  </a:lnTo>
                  <a:lnTo>
                    <a:pt x="81" y="151"/>
                  </a:lnTo>
                  <a:lnTo>
                    <a:pt x="77" y="159"/>
                  </a:lnTo>
                  <a:lnTo>
                    <a:pt x="71" y="166"/>
                  </a:lnTo>
                  <a:lnTo>
                    <a:pt x="65" y="173"/>
                  </a:lnTo>
                  <a:lnTo>
                    <a:pt x="58" y="180"/>
                  </a:lnTo>
                  <a:lnTo>
                    <a:pt x="50" y="186"/>
                  </a:lnTo>
                  <a:lnTo>
                    <a:pt x="42" y="191"/>
                  </a:lnTo>
                  <a:lnTo>
                    <a:pt x="31" y="19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11" name="Straight Arrow Connector 110"/>
          <p:cNvCxnSpPr/>
          <p:nvPr/>
        </p:nvCxnSpPr>
        <p:spPr>
          <a:xfrm>
            <a:off x="3810000" y="804862"/>
            <a:ext cx="2819400" cy="1588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970809" y="2364093"/>
            <a:ext cx="6172200" cy="1895475"/>
          </a:xfrm>
        </p:spPr>
        <p:txBody>
          <a:bodyPr/>
          <a:lstStyle/>
          <a:p>
            <a:pPr lvl="0">
              <a:defRPr/>
            </a:pPr>
            <a:r>
              <a:rPr lang="en-US" cap="none" dirty="0" smtClean="0"/>
              <a:t>COMPUTER </a:t>
            </a:r>
            <a:r>
              <a:rPr lang="en-US" cap="none" dirty="0"/>
              <a:t>SUPPORTED </a:t>
            </a:r>
            <a:r>
              <a:rPr lang="en-US" cap="none" dirty="0" smtClean="0"/>
              <a:t>COLLABORATION </a:t>
            </a:r>
            <a:endParaRPr lang="en-US" cap="none" dirty="0"/>
          </a:p>
        </p:txBody>
      </p:sp>
      <p:pic>
        <p:nvPicPr>
          <p:cNvPr id="94210" name="Picture 2" descr="http://tbn0.google.com/images?q=tbn:-kjcVRUi_dnP5M:http://www.hopkinsvillenostalgia.com/USE%2520FILE/steam%2520laund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 b="22581"/>
          <a:stretch>
            <a:fillRect/>
          </a:stretch>
        </p:blipFill>
        <p:spPr bwMode="auto">
          <a:xfrm>
            <a:off x="4343400" y="0"/>
            <a:ext cx="1181100" cy="685800"/>
          </a:xfrm>
          <a:prstGeom prst="rect">
            <a:avLst/>
          </a:prstGeom>
          <a:noFill/>
        </p:spPr>
      </p:pic>
      <p:sp>
        <p:nvSpPr>
          <p:cNvPr id="114" name="Multiply 113"/>
          <p:cNvSpPr/>
          <p:nvPr/>
        </p:nvSpPr>
        <p:spPr>
          <a:xfrm>
            <a:off x="5562600" y="152400"/>
            <a:ext cx="533400" cy="4572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172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3831684"/>
      </p:ext>
    </p:extLst>
  </p:cSld>
  <p:clrMapOvr>
    <a:masterClrMapping/>
  </p:clrMapOvr>
  <p:transition advTm="282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4" grpId="0" animBg="1"/>
    </p:bldLst>
  </p:timing>
  <p:extLst mod="1">
    <p:ext uri="{E180D4A7-C9FB-4DFB-919C-405C955672EB}">
      <p14:showEvtLst xmlns:p14="http://schemas.microsoft.com/office/powerpoint/2010/main">
        <p14:playEvt time="456" objId="59"/>
        <p14:stopEvt time="24227" objId="59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58"/>
          <p:cNvSpPr>
            <a:spLocks noGrp="1"/>
          </p:cNvSpPr>
          <p:nvPr>
            <p:ph type="ctrTitle" idx="4294967295"/>
          </p:nvPr>
        </p:nvSpPr>
        <p:spPr>
          <a:xfrm>
            <a:off x="1967490" y="2133600"/>
            <a:ext cx="6248400" cy="2514600"/>
          </a:xfrm>
        </p:spPr>
        <p:txBody>
          <a:bodyPr>
            <a:normAutofit/>
          </a:bodyPr>
          <a:lstStyle/>
          <a:p>
            <a:pPr lvl="0"/>
            <a:r>
              <a:rPr lang="en-US" cap="none" dirty="0" smtClean="0"/>
              <a:t>TECHNIQUES </a:t>
            </a:r>
            <a:r>
              <a:rPr lang="en-US" cap="none" dirty="0"/>
              <a:t>AND </a:t>
            </a:r>
            <a:r>
              <a:rPr lang="en-US" cap="none" dirty="0" smtClean="0"/>
              <a:t>ABSTRACTIONS FOR SUPPORTING</a:t>
            </a:r>
            <a:r>
              <a:rPr lang="en-US" cap="none" dirty="0"/>
              <a:t/>
            </a:r>
            <a:br>
              <a:rPr lang="en-US" cap="none" dirty="0"/>
            </a:br>
            <a:r>
              <a:rPr lang="en-US" cap="none" dirty="0" smtClean="0"/>
              <a:t>COLLABORATIVE APPLICATIONS</a:t>
            </a:r>
          </a:p>
        </p:txBody>
      </p:sp>
      <p:pic>
        <p:nvPicPr>
          <p:cNvPr id="6" name="Picture 6" descr="j02920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1400" y="576262"/>
            <a:ext cx="838200" cy="79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>
            <a:grpSpLocks noChangeAspect="1"/>
          </p:cNvGrpSpPr>
          <p:nvPr/>
        </p:nvGrpSpPr>
        <p:grpSpPr bwMode="auto">
          <a:xfrm>
            <a:off x="1981200" y="500062"/>
            <a:ext cx="1219200" cy="833438"/>
            <a:chOff x="96" y="1680"/>
            <a:chExt cx="768" cy="525"/>
          </a:xfrm>
        </p:grpSpPr>
        <p:sp>
          <p:nvSpPr>
            <p:cNvPr id="8" name="AutoShape 3"/>
            <p:cNvSpPr>
              <a:spLocks noChangeAspect="1" noChangeArrowheads="1" noTextEdit="1"/>
            </p:cNvSpPr>
            <p:nvPr/>
          </p:nvSpPr>
          <p:spPr bwMode="auto">
            <a:xfrm>
              <a:off x="96" y="1680"/>
              <a:ext cx="768" cy="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102" y="1680"/>
              <a:ext cx="752" cy="525"/>
            </a:xfrm>
            <a:custGeom>
              <a:avLst/>
              <a:gdLst/>
              <a:ahLst/>
              <a:cxnLst>
                <a:cxn ang="0">
                  <a:pos x="836" y="849"/>
                </a:cxn>
                <a:cxn ang="0">
                  <a:pos x="994" y="812"/>
                </a:cxn>
                <a:cxn ang="0">
                  <a:pos x="1133" y="381"/>
                </a:cxn>
                <a:cxn ang="0">
                  <a:pos x="1261" y="177"/>
                </a:cxn>
                <a:cxn ang="0">
                  <a:pos x="1417" y="192"/>
                </a:cxn>
                <a:cxn ang="0">
                  <a:pos x="1648" y="234"/>
                </a:cxn>
                <a:cxn ang="0">
                  <a:pos x="1945" y="318"/>
                </a:cxn>
                <a:cxn ang="0">
                  <a:pos x="2159" y="410"/>
                </a:cxn>
                <a:cxn ang="0">
                  <a:pos x="2242" y="586"/>
                </a:cxn>
                <a:cxn ang="0">
                  <a:pos x="2238" y="843"/>
                </a:cxn>
                <a:cxn ang="0">
                  <a:pos x="2181" y="1022"/>
                </a:cxn>
                <a:cxn ang="0">
                  <a:pos x="2104" y="1086"/>
                </a:cxn>
                <a:cxn ang="0">
                  <a:pos x="1967" y="1180"/>
                </a:cxn>
                <a:cxn ang="0">
                  <a:pos x="1858" y="1330"/>
                </a:cxn>
                <a:cxn ang="0">
                  <a:pos x="1727" y="1356"/>
                </a:cxn>
                <a:cxn ang="0">
                  <a:pos x="1654" y="1424"/>
                </a:cxn>
                <a:cxn ang="0">
                  <a:pos x="1482" y="1546"/>
                </a:cxn>
                <a:cxn ang="0">
                  <a:pos x="1298" y="1547"/>
                </a:cxn>
                <a:cxn ang="0">
                  <a:pos x="1085" y="1502"/>
                </a:cxn>
                <a:cxn ang="0">
                  <a:pos x="905" y="1465"/>
                </a:cxn>
                <a:cxn ang="0">
                  <a:pos x="745" y="1428"/>
                </a:cxn>
                <a:cxn ang="0">
                  <a:pos x="672" y="1318"/>
                </a:cxn>
                <a:cxn ang="0">
                  <a:pos x="774" y="1215"/>
                </a:cxn>
                <a:cxn ang="0">
                  <a:pos x="689" y="1189"/>
                </a:cxn>
                <a:cxn ang="0">
                  <a:pos x="545" y="1243"/>
                </a:cxn>
                <a:cxn ang="0">
                  <a:pos x="352" y="1517"/>
                </a:cxn>
                <a:cxn ang="0">
                  <a:pos x="62" y="1476"/>
                </a:cxn>
                <a:cxn ang="0">
                  <a:pos x="66" y="1234"/>
                </a:cxn>
                <a:cxn ang="0">
                  <a:pos x="185" y="891"/>
                </a:cxn>
                <a:cxn ang="0">
                  <a:pos x="280" y="485"/>
                </a:cxn>
                <a:cxn ang="0">
                  <a:pos x="211" y="530"/>
                </a:cxn>
                <a:cxn ang="0">
                  <a:pos x="121" y="601"/>
                </a:cxn>
                <a:cxn ang="0">
                  <a:pos x="78" y="474"/>
                </a:cxn>
                <a:cxn ang="0">
                  <a:pos x="31" y="436"/>
                </a:cxn>
                <a:cxn ang="0">
                  <a:pos x="46" y="114"/>
                </a:cxn>
                <a:cxn ang="0">
                  <a:pos x="116" y="50"/>
                </a:cxn>
                <a:cxn ang="0">
                  <a:pos x="242" y="68"/>
                </a:cxn>
                <a:cxn ang="0">
                  <a:pos x="316" y="17"/>
                </a:cxn>
                <a:cxn ang="0">
                  <a:pos x="382" y="0"/>
                </a:cxn>
                <a:cxn ang="0">
                  <a:pos x="441" y="76"/>
                </a:cxn>
                <a:cxn ang="0">
                  <a:pos x="518" y="97"/>
                </a:cxn>
                <a:cxn ang="0">
                  <a:pos x="596" y="54"/>
                </a:cxn>
                <a:cxn ang="0">
                  <a:pos x="649" y="130"/>
                </a:cxn>
                <a:cxn ang="0">
                  <a:pos x="596" y="246"/>
                </a:cxn>
                <a:cxn ang="0">
                  <a:pos x="573" y="388"/>
                </a:cxn>
                <a:cxn ang="0">
                  <a:pos x="620" y="536"/>
                </a:cxn>
                <a:cxn ang="0">
                  <a:pos x="529" y="613"/>
                </a:cxn>
                <a:cxn ang="0">
                  <a:pos x="496" y="827"/>
                </a:cxn>
                <a:cxn ang="0">
                  <a:pos x="628" y="834"/>
                </a:cxn>
                <a:cxn ang="0">
                  <a:pos x="613" y="952"/>
                </a:cxn>
                <a:cxn ang="0">
                  <a:pos x="553" y="1010"/>
                </a:cxn>
                <a:cxn ang="0">
                  <a:pos x="741" y="1072"/>
                </a:cxn>
                <a:cxn ang="0">
                  <a:pos x="882" y="1086"/>
                </a:cxn>
                <a:cxn ang="0">
                  <a:pos x="1026" y="1033"/>
                </a:cxn>
                <a:cxn ang="0">
                  <a:pos x="978" y="1018"/>
                </a:cxn>
                <a:cxn ang="0">
                  <a:pos x="941" y="974"/>
                </a:cxn>
                <a:cxn ang="0">
                  <a:pos x="872" y="988"/>
                </a:cxn>
                <a:cxn ang="0">
                  <a:pos x="825" y="960"/>
                </a:cxn>
              </a:cxnLst>
              <a:rect l="0" t="0" r="r" b="b"/>
              <a:pathLst>
                <a:path w="2256" h="1575">
                  <a:moveTo>
                    <a:pt x="693" y="946"/>
                  </a:moveTo>
                  <a:lnTo>
                    <a:pt x="693" y="839"/>
                  </a:lnTo>
                  <a:lnTo>
                    <a:pt x="710" y="840"/>
                  </a:lnTo>
                  <a:lnTo>
                    <a:pt x="729" y="841"/>
                  </a:lnTo>
                  <a:lnTo>
                    <a:pt x="746" y="842"/>
                  </a:lnTo>
                  <a:lnTo>
                    <a:pt x="764" y="843"/>
                  </a:lnTo>
                  <a:lnTo>
                    <a:pt x="782" y="846"/>
                  </a:lnTo>
                  <a:lnTo>
                    <a:pt x="800" y="847"/>
                  </a:lnTo>
                  <a:lnTo>
                    <a:pt x="818" y="848"/>
                  </a:lnTo>
                  <a:lnTo>
                    <a:pt x="836" y="849"/>
                  </a:lnTo>
                  <a:lnTo>
                    <a:pt x="855" y="850"/>
                  </a:lnTo>
                  <a:lnTo>
                    <a:pt x="872" y="852"/>
                  </a:lnTo>
                  <a:lnTo>
                    <a:pt x="891" y="853"/>
                  </a:lnTo>
                  <a:lnTo>
                    <a:pt x="908" y="854"/>
                  </a:lnTo>
                  <a:lnTo>
                    <a:pt x="927" y="856"/>
                  </a:lnTo>
                  <a:lnTo>
                    <a:pt x="944" y="857"/>
                  </a:lnTo>
                  <a:lnTo>
                    <a:pt x="963" y="859"/>
                  </a:lnTo>
                  <a:lnTo>
                    <a:pt x="980" y="860"/>
                  </a:lnTo>
                  <a:lnTo>
                    <a:pt x="985" y="856"/>
                  </a:lnTo>
                  <a:lnTo>
                    <a:pt x="994" y="812"/>
                  </a:lnTo>
                  <a:lnTo>
                    <a:pt x="1005" y="768"/>
                  </a:lnTo>
                  <a:lnTo>
                    <a:pt x="1016" y="723"/>
                  </a:lnTo>
                  <a:lnTo>
                    <a:pt x="1028" y="679"/>
                  </a:lnTo>
                  <a:lnTo>
                    <a:pt x="1041" y="636"/>
                  </a:lnTo>
                  <a:lnTo>
                    <a:pt x="1054" y="592"/>
                  </a:lnTo>
                  <a:lnTo>
                    <a:pt x="1069" y="549"/>
                  </a:lnTo>
                  <a:lnTo>
                    <a:pt x="1084" y="506"/>
                  </a:lnTo>
                  <a:lnTo>
                    <a:pt x="1099" y="464"/>
                  </a:lnTo>
                  <a:lnTo>
                    <a:pt x="1115" y="422"/>
                  </a:lnTo>
                  <a:lnTo>
                    <a:pt x="1133" y="381"/>
                  </a:lnTo>
                  <a:lnTo>
                    <a:pt x="1150" y="340"/>
                  </a:lnTo>
                  <a:lnTo>
                    <a:pt x="1168" y="301"/>
                  </a:lnTo>
                  <a:lnTo>
                    <a:pt x="1187" y="262"/>
                  </a:lnTo>
                  <a:lnTo>
                    <a:pt x="1207" y="225"/>
                  </a:lnTo>
                  <a:lnTo>
                    <a:pt x="1227" y="188"/>
                  </a:lnTo>
                  <a:lnTo>
                    <a:pt x="1230" y="184"/>
                  </a:lnTo>
                  <a:lnTo>
                    <a:pt x="1235" y="183"/>
                  </a:lnTo>
                  <a:lnTo>
                    <a:pt x="1241" y="181"/>
                  </a:lnTo>
                  <a:lnTo>
                    <a:pt x="1246" y="176"/>
                  </a:lnTo>
                  <a:lnTo>
                    <a:pt x="1261" y="177"/>
                  </a:lnTo>
                  <a:lnTo>
                    <a:pt x="1277" y="177"/>
                  </a:lnTo>
                  <a:lnTo>
                    <a:pt x="1292" y="178"/>
                  </a:lnTo>
                  <a:lnTo>
                    <a:pt x="1307" y="179"/>
                  </a:lnTo>
                  <a:lnTo>
                    <a:pt x="1324" y="182"/>
                  </a:lnTo>
                  <a:lnTo>
                    <a:pt x="1339" y="183"/>
                  </a:lnTo>
                  <a:lnTo>
                    <a:pt x="1354" y="184"/>
                  </a:lnTo>
                  <a:lnTo>
                    <a:pt x="1370" y="186"/>
                  </a:lnTo>
                  <a:lnTo>
                    <a:pt x="1385" y="188"/>
                  </a:lnTo>
                  <a:lnTo>
                    <a:pt x="1401" y="190"/>
                  </a:lnTo>
                  <a:lnTo>
                    <a:pt x="1417" y="192"/>
                  </a:lnTo>
                  <a:lnTo>
                    <a:pt x="1433" y="195"/>
                  </a:lnTo>
                  <a:lnTo>
                    <a:pt x="1449" y="196"/>
                  </a:lnTo>
                  <a:lnTo>
                    <a:pt x="1464" y="198"/>
                  </a:lnTo>
                  <a:lnTo>
                    <a:pt x="1481" y="200"/>
                  </a:lnTo>
                  <a:lnTo>
                    <a:pt x="1497" y="203"/>
                  </a:lnTo>
                  <a:lnTo>
                    <a:pt x="1527" y="209"/>
                  </a:lnTo>
                  <a:lnTo>
                    <a:pt x="1557" y="216"/>
                  </a:lnTo>
                  <a:lnTo>
                    <a:pt x="1588" y="221"/>
                  </a:lnTo>
                  <a:lnTo>
                    <a:pt x="1618" y="228"/>
                  </a:lnTo>
                  <a:lnTo>
                    <a:pt x="1648" y="234"/>
                  </a:lnTo>
                  <a:lnTo>
                    <a:pt x="1678" y="241"/>
                  </a:lnTo>
                  <a:lnTo>
                    <a:pt x="1709" y="248"/>
                  </a:lnTo>
                  <a:lnTo>
                    <a:pt x="1739" y="255"/>
                  </a:lnTo>
                  <a:lnTo>
                    <a:pt x="1768" y="263"/>
                  </a:lnTo>
                  <a:lnTo>
                    <a:pt x="1798" y="271"/>
                  </a:lnTo>
                  <a:lnTo>
                    <a:pt x="1829" y="280"/>
                  </a:lnTo>
                  <a:lnTo>
                    <a:pt x="1858" y="289"/>
                  </a:lnTo>
                  <a:lnTo>
                    <a:pt x="1887" y="297"/>
                  </a:lnTo>
                  <a:lnTo>
                    <a:pt x="1916" y="308"/>
                  </a:lnTo>
                  <a:lnTo>
                    <a:pt x="1945" y="318"/>
                  </a:lnTo>
                  <a:lnTo>
                    <a:pt x="1973" y="329"/>
                  </a:lnTo>
                  <a:lnTo>
                    <a:pt x="1996" y="334"/>
                  </a:lnTo>
                  <a:lnTo>
                    <a:pt x="2019" y="341"/>
                  </a:lnTo>
                  <a:lnTo>
                    <a:pt x="2041" y="349"/>
                  </a:lnTo>
                  <a:lnTo>
                    <a:pt x="2064" y="358"/>
                  </a:lnTo>
                  <a:lnTo>
                    <a:pt x="2086" y="367"/>
                  </a:lnTo>
                  <a:lnTo>
                    <a:pt x="2108" y="376"/>
                  </a:lnTo>
                  <a:lnTo>
                    <a:pt x="2130" y="384"/>
                  </a:lnTo>
                  <a:lnTo>
                    <a:pt x="2151" y="394"/>
                  </a:lnTo>
                  <a:lnTo>
                    <a:pt x="2159" y="410"/>
                  </a:lnTo>
                  <a:lnTo>
                    <a:pt x="2167" y="426"/>
                  </a:lnTo>
                  <a:lnTo>
                    <a:pt x="2175" y="443"/>
                  </a:lnTo>
                  <a:lnTo>
                    <a:pt x="2183" y="458"/>
                  </a:lnTo>
                  <a:lnTo>
                    <a:pt x="2192" y="474"/>
                  </a:lnTo>
                  <a:lnTo>
                    <a:pt x="2200" y="490"/>
                  </a:lnTo>
                  <a:lnTo>
                    <a:pt x="2209" y="506"/>
                  </a:lnTo>
                  <a:lnTo>
                    <a:pt x="2217" y="522"/>
                  </a:lnTo>
                  <a:lnTo>
                    <a:pt x="2229" y="543"/>
                  </a:lnTo>
                  <a:lnTo>
                    <a:pt x="2236" y="565"/>
                  </a:lnTo>
                  <a:lnTo>
                    <a:pt x="2242" y="586"/>
                  </a:lnTo>
                  <a:lnTo>
                    <a:pt x="2244" y="608"/>
                  </a:lnTo>
                  <a:lnTo>
                    <a:pt x="2244" y="630"/>
                  </a:lnTo>
                  <a:lnTo>
                    <a:pt x="2242" y="654"/>
                  </a:lnTo>
                  <a:lnTo>
                    <a:pt x="2238" y="677"/>
                  </a:lnTo>
                  <a:lnTo>
                    <a:pt x="2235" y="700"/>
                  </a:lnTo>
                  <a:lnTo>
                    <a:pt x="2250" y="726"/>
                  </a:lnTo>
                  <a:lnTo>
                    <a:pt x="2256" y="754"/>
                  </a:lnTo>
                  <a:lnTo>
                    <a:pt x="2254" y="783"/>
                  </a:lnTo>
                  <a:lnTo>
                    <a:pt x="2247" y="813"/>
                  </a:lnTo>
                  <a:lnTo>
                    <a:pt x="2238" y="843"/>
                  </a:lnTo>
                  <a:lnTo>
                    <a:pt x="2229" y="874"/>
                  </a:lnTo>
                  <a:lnTo>
                    <a:pt x="2218" y="904"/>
                  </a:lnTo>
                  <a:lnTo>
                    <a:pt x="2211" y="932"/>
                  </a:lnTo>
                  <a:lnTo>
                    <a:pt x="2207" y="945"/>
                  </a:lnTo>
                  <a:lnTo>
                    <a:pt x="2202" y="958"/>
                  </a:lnTo>
                  <a:lnTo>
                    <a:pt x="2199" y="970"/>
                  </a:lnTo>
                  <a:lnTo>
                    <a:pt x="2195" y="984"/>
                  </a:lnTo>
                  <a:lnTo>
                    <a:pt x="2190" y="997"/>
                  </a:lnTo>
                  <a:lnTo>
                    <a:pt x="2186" y="1010"/>
                  </a:lnTo>
                  <a:lnTo>
                    <a:pt x="2181" y="1022"/>
                  </a:lnTo>
                  <a:lnTo>
                    <a:pt x="2174" y="1033"/>
                  </a:lnTo>
                  <a:lnTo>
                    <a:pt x="2167" y="1038"/>
                  </a:lnTo>
                  <a:lnTo>
                    <a:pt x="2159" y="1043"/>
                  </a:lnTo>
                  <a:lnTo>
                    <a:pt x="2152" y="1047"/>
                  </a:lnTo>
                  <a:lnTo>
                    <a:pt x="2143" y="1051"/>
                  </a:lnTo>
                  <a:lnTo>
                    <a:pt x="2135" y="1054"/>
                  </a:lnTo>
                  <a:lnTo>
                    <a:pt x="2126" y="1059"/>
                  </a:lnTo>
                  <a:lnTo>
                    <a:pt x="2118" y="1062"/>
                  </a:lnTo>
                  <a:lnTo>
                    <a:pt x="2111" y="1067"/>
                  </a:lnTo>
                  <a:lnTo>
                    <a:pt x="2104" y="1086"/>
                  </a:lnTo>
                  <a:lnTo>
                    <a:pt x="2098" y="1106"/>
                  </a:lnTo>
                  <a:lnTo>
                    <a:pt x="2092" y="1125"/>
                  </a:lnTo>
                  <a:lnTo>
                    <a:pt x="2082" y="1144"/>
                  </a:lnTo>
                  <a:lnTo>
                    <a:pt x="2069" y="1152"/>
                  </a:lnTo>
                  <a:lnTo>
                    <a:pt x="2054" y="1159"/>
                  </a:lnTo>
                  <a:lnTo>
                    <a:pt x="2038" y="1164"/>
                  </a:lnTo>
                  <a:lnTo>
                    <a:pt x="2021" y="1168"/>
                  </a:lnTo>
                  <a:lnTo>
                    <a:pt x="2003" y="1172"/>
                  </a:lnTo>
                  <a:lnTo>
                    <a:pt x="1984" y="1175"/>
                  </a:lnTo>
                  <a:lnTo>
                    <a:pt x="1967" y="1180"/>
                  </a:lnTo>
                  <a:lnTo>
                    <a:pt x="1951" y="1185"/>
                  </a:lnTo>
                  <a:lnTo>
                    <a:pt x="1944" y="1196"/>
                  </a:lnTo>
                  <a:lnTo>
                    <a:pt x="1941" y="1221"/>
                  </a:lnTo>
                  <a:lnTo>
                    <a:pt x="1938" y="1245"/>
                  </a:lnTo>
                  <a:lnTo>
                    <a:pt x="1932" y="1271"/>
                  </a:lnTo>
                  <a:lnTo>
                    <a:pt x="1929" y="1297"/>
                  </a:lnTo>
                  <a:lnTo>
                    <a:pt x="1911" y="1306"/>
                  </a:lnTo>
                  <a:lnTo>
                    <a:pt x="1894" y="1314"/>
                  </a:lnTo>
                  <a:lnTo>
                    <a:pt x="1876" y="1322"/>
                  </a:lnTo>
                  <a:lnTo>
                    <a:pt x="1858" y="1330"/>
                  </a:lnTo>
                  <a:lnTo>
                    <a:pt x="1839" y="1339"/>
                  </a:lnTo>
                  <a:lnTo>
                    <a:pt x="1820" y="1347"/>
                  </a:lnTo>
                  <a:lnTo>
                    <a:pt x="1803" y="1355"/>
                  </a:lnTo>
                  <a:lnTo>
                    <a:pt x="1784" y="1364"/>
                  </a:lnTo>
                  <a:lnTo>
                    <a:pt x="1776" y="1363"/>
                  </a:lnTo>
                  <a:lnTo>
                    <a:pt x="1767" y="1362"/>
                  </a:lnTo>
                  <a:lnTo>
                    <a:pt x="1758" y="1361"/>
                  </a:lnTo>
                  <a:lnTo>
                    <a:pt x="1747" y="1359"/>
                  </a:lnTo>
                  <a:lnTo>
                    <a:pt x="1738" y="1357"/>
                  </a:lnTo>
                  <a:lnTo>
                    <a:pt x="1727" y="1356"/>
                  </a:lnTo>
                  <a:lnTo>
                    <a:pt x="1718" y="1355"/>
                  </a:lnTo>
                  <a:lnTo>
                    <a:pt x="1709" y="1354"/>
                  </a:lnTo>
                  <a:lnTo>
                    <a:pt x="1704" y="1357"/>
                  </a:lnTo>
                  <a:lnTo>
                    <a:pt x="1703" y="1363"/>
                  </a:lnTo>
                  <a:lnTo>
                    <a:pt x="1703" y="1370"/>
                  </a:lnTo>
                  <a:lnTo>
                    <a:pt x="1703" y="1378"/>
                  </a:lnTo>
                  <a:lnTo>
                    <a:pt x="1702" y="1385"/>
                  </a:lnTo>
                  <a:lnTo>
                    <a:pt x="1685" y="1398"/>
                  </a:lnTo>
                  <a:lnTo>
                    <a:pt x="1670" y="1411"/>
                  </a:lnTo>
                  <a:lnTo>
                    <a:pt x="1654" y="1424"/>
                  </a:lnTo>
                  <a:lnTo>
                    <a:pt x="1638" y="1436"/>
                  </a:lnTo>
                  <a:lnTo>
                    <a:pt x="1621" y="1449"/>
                  </a:lnTo>
                  <a:lnTo>
                    <a:pt x="1605" y="1462"/>
                  </a:lnTo>
                  <a:lnTo>
                    <a:pt x="1588" y="1475"/>
                  </a:lnTo>
                  <a:lnTo>
                    <a:pt x="1571" y="1486"/>
                  </a:lnTo>
                  <a:lnTo>
                    <a:pt x="1554" y="1499"/>
                  </a:lnTo>
                  <a:lnTo>
                    <a:pt x="1536" y="1511"/>
                  </a:lnTo>
                  <a:lnTo>
                    <a:pt x="1518" y="1524"/>
                  </a:lnTo>
                  <a:lnTo>
                    <a:pt x="1500" y="1534"/>
                  </a:lnTo>
                  <a:lnTo>
                    <a:pt x="1482" y="1546"/>
                  </a:lnTo>
                  <a:lnTo>
                    <a:pt x="1463" y="1556"/>
                  </a:lnTo>
                  <a:lnTo>
                    <a:pt x="1445" y="1566"/>
                  </a:lnTo>
                  <a:lnTo>
                    <a:pt x="1426" y="1575"/>
                  </a:lnTo>
                  <a:lnTo>
                    <a:pt x="1417" y="1575"/>
                  </a:lnTo>
                  <a:lnTo>
                    <a:pt x="1404" y="1567"/>
                  </a:lnTo>
                  <a:lnTo>
                    <a:pt x="1383" y="1563"/>
                  </a:lnTo>
                  <a:lnTo>
                    <a:pt x="1361" y="1560"/>
                  </a:lnTo>
                  <a:lnTo>
                    <a:pt x="1340" y="1555"/>
                  </a:lnTo>
                  <a:lnTo>
                    <a:pt x="1319" y="1552"/>
                  </a:lnTo>
                  <a:lnTo>
                    <a:pt x="1298" y="1547"/>
                  </a:lnTo>
                  <a:lnTo>
                    <a:pt x="1277" y="1542"/>
                  </a:lnTo>
                  <a:lnTo>
                    <a:pt x="1255" y="1538"/>
                  </a:lnTo>
                  <a:lnTo>
                    <a:pt x="1234" y="1533"/>
                  </a:lnTo>
                  <a:lnTo>
                    <a:pt x="1213" y="1528"/>
                  </a:lnTo>
                  <a:lnTo>
                    <a:pt x="1192" y="1524"/>
                  </a:lnTo>
                  <a:lnTo>
                    <a:pt x="1171" y="1519"/>
                  </a:lnTo>
                  <a:lnTo>
                    <a:pt x="1149" y="1514"/>
                  </a:lnTo>
                  <a:lnTo>
                    <a:pt x="1128" y="1510"/>
                  </a:lnTo>
                  <a:lnTo>
                    <a:pt x="1106" y="1506"/>
                  </a:lnTo>
                  <a:lnTo>
                    <a:pt x="1085" y="1502"/>
                  </a:lnTo>
                  <a:lnTo>
                    <a:pt x="1063" y="1498"/>
                  </a:lnTo>
                  <a:lnTo>
                    <a:pt x="1044" y="1493"/>
                  </a:lnTo>
                  <a:lnTo>
                    <a:pt x="1027" y="1489"/>
                  </a:lnTo>
                  <a:lnTo>
                    <a:pt x="1009" y="1485"/>
                  </a:lnTo>
                  <a:lnTo>
                    <a:pt x="992" y="1482"/>
                  </a:lnTo>
                  <a:lnTo>
                    <a:pt x="973" y="1478"/>
                  </a:lnTo>
                  <a:lnTo>
                    <a:pt x="956" y="1475"/>
                  </a:lnTo>
                  <a:lnTo>
                    <a:pt x="938" y="1472"/>
                  </a:lnTo>
                  <a:lnTo>
                    <a:pt x="920" y="1470"/>
                  </a:lnTo>
                  <a:lnTo>
                    <a:pt x="905" y="1465"/>
                  </a:lnTo>
                  <a:lnTo>
                    <a:pt x="888" y="1462"/>
                  </a:lnTo>
                  <a:lnTo>
                    <a:pt x="873" y="1457"/>
                  </a:lnTo>
                  <a:lnTo>
                    <a:pt x="857" y="1454"/>
                  </a:lnTo>
                  <a:lnTo>
                    <a:pt x="841" y="1450"/>
                  </a:lnTo>
                  <a:lnTo>
                    <a:pt x="825" y="1447"/>
                  </a:lnTo>
                  <a:lnTo>
                    <a:pt x="809" y="1443"/>
                  </a:lnTo>
                  <a:lnTo>
                    <a:pt x="793" y="1440"/>
                  </a:lnTo>
                  <a:lnTo>
                    <a:pt x="778" y="1435"/>
                  </a:lnTo>
                  <a:lnTo>
                    <a:pt x="761" y="1432"/>
                  </a:lnTo>
                  <a:lnTo>
                    <a:pt x="745" y="1428"/>
                  </a:lnTo>
                  <a:lnTo>
                    <a:pt x="729" y="1424"/>
                  </a:lnTo>
                  <a:lnTo>
                    <a:pt x="714" y="1420"/>
                  </a:lnTo>
                  <a:lnTo>
                    <a:pt x="697" y="1415"/>
                  </a:lnTo>
                  <a:lnTo>
                    <a:pt x="682" y="1411"/>
                  </a:lnTo>
                  <a:lnTo>
                    <a:pt x="666" y="1406"/>
                  </a:lnTo>
                  <a:lnTo>
                    <a:pt x="661" y="1390"/>
                  </a:lnTo>
                  <a:lnTo>
                    <a:pt x="661" y="1372"/>
                  </a:lnTo>
                  <a:lnTo>
                    <a:pt x="663" y="1355"/>
                  </a:lnTo>
                  <a:lnTo>
                    <a:pt x="667" y="1336"/>
                  </a:lnTo>
                  <a:lnTo>
                    <a:pt x="672" y="1318"/>
                  </a:lnTo>
                  <a:lnTo>
                    <a:pt x="678" y="1299"/>
                  </a:lnTo>
                  <a:lnTo>
                    <a:pt x="682" y="1281"/>
                  </a:lnTo>
                  <a:lnTo>
                    <a:pt x="687" y="1263"/>
                  </a:lnTo>
                  <a:lnTo>
                    <a:pt x="694" y="1256"/>
                  </a:lnTo>
                  <a:lnTo>
                    <a:pt x="708" y="1250"/>
                  </a:lnTo>
                  <a:lnTo>
                    <a:pt x="721" y="1243"/>
                  </a:lnTo>
                  <a:lnTo>
                    <a:pt x="734" y="1236"/>
                  </a:lnTo>
                  <a:lnTo>
                    <a:pt x="748" y="1229"/>
                  </a:lnTo>
                  <a:lnTo>
                    <a:pt x="760" y="1222"/>
                  </a:lnTo>
                  <a:lnTo>
                    <a:pt x="774" y="1215"/>
                  </a:lnTo>
                  <a:lnTo>
                    <a:pt x="788" y="1208"/>
                  </a:lnTo>
                  <a:lnTo>
                    <a:pt x="803" y="1201"/>
                  </a:lnTo>
                  <a:lnTo>
                    <a:pt x="799" y="1194"/>
                  </a:lnTo>
                  <a:lnTo>
                    <a:pt x="784" y="1194"/>
                  </a:lnTo>
                  <a:lnTo>
                    <a:pt x="767" y="1193"/>
                  </a:lnTo>
                  <a:lnTo>
                    <a:pt x="752" y="1193"/>
                  </a:lnTo>
                  <a:lnTo>
                    <a:pt x="736" y="1192"/>
                  </a:lnTo>
                  <a:lnTo>
                    <a:pt x="721" y="1192"/>
                  </a:lnTo>
                  <a:lnTo>
                    <a:pt x="704" y="1191"/>
                  </a:lnTo>
                  <a:lnTo>
                    <a:pt x="689" y="1189"/>
                  </a:lnTo>
                  <a:lnTo>
                    <a:pt x="673" y="1188"/>
                  </a:lnTo>
                  <a:lnTo>
                    <a:pt x="658" y="1187"/>
                  </a:lnTo>
                  <a:lnTo>
                    <a:pt x="642" y="1185"/>
                  </a:lnTo>
                  <a:lnTo>
                    <a:pt x="625" y="1184"/>
                  </a:lnTo>
                  <a:lnTo>
                    <a:pt x="610" y="1180"/>
                  </a:lnTo>
                  <a:lnTo>
                    <a:pt x="594" y="1178"/>
                  </a:lnTo>
                  <a:lnTo>
                    <a:pt x="578" y="1174"/>
                  </a:lnTo>
                  <a:lnTo>
                    <a:pt x="561" y="1170"/>
                  </a:lnTo>
                  <a:lnTo>
                    <a:pt x="545" y="1165"/>
                  </a:lnTo>
                  <a:lnTo>
                    <a:pt x="545" y="1243"/>
                  </a:lnTo>
                  <a:lnTo>
                    <a:pt x="546" y="1325"/>
                  </a:lnTo>
                  <a:lnTo>
                    <a:pt x="545" y="1407"/>
                  </a:lnTo>
                  <a:lnTo>
                    <a:pt x="538" y="1489"/>
                  </a:lnTo>
                  <a:lnTo>
                    <a:pt x="528" y="1498"/>
                  </a:lnTo>
                  <a:lnTo>
                    <a:pt x="498" y="1502"/>
                  </a:lnTo>
                  <a:lnTo>
                    <a:pt x="469" y="1505"/>
                  </a:lnTo>
                  <a:lnTo>
                    <a:pt x="440" y="1509"/>
                  </a:lnTo>
                  <a:lnTo>
                    <a:pt x="411" y="1512"/>
                  </a:lnTo>
                  <a:lnTo>
                    <a:pt x="382" y="1514"/>
                  </a:lnTo>
                  <a:lnTo>
                    <a:pt x="352" y="1517"/>
                  </a:lnTo>
                  <a:lnTo>
                    <a:pt x="323" y="1518"/>
                  </a:lnTo>
                  <a:lnTo>
                    <a:pt x="294" y="1518"/>
                  </a:lnTo>
                  <a:lnTo>
                    <a:pt x="263" y="1518"/>
                  </a:lnTo>
                  <a:lnTo>
                    <a:pt x="234" y="1516"/>
                  </a:lnTo>
                  <a:lnTo>
                    <a:pt x="205" y="1513"/>
                  </a:lnTo>
                  <a:lnTo>
                    <a:pt x="176" y="1509"/>
                  </a:lnTo>
                  <a:lnTo>
                    <a:pt x="147" y="1504"/>
                  </a:lnTo>
                  <a:lnTo>
                    <a:pt x="118" y="1496"/>
                  </a:lnTo>
                  <a:lnTo>
                    <a:pt x="90" y="1486"/>
                  </a:lnTo>
                  <a:lnTo>
                    <a:pt x="62" y="1476"/>
                  </a:lnTo>
                  <a:lnTo>
                    <a:pt x="55" y="1469"/>
                  </a:lnTo>
                  <a:lnTo>
                    <a:pt x="46" y="1462"/>
                  </a:lnTo>
                  <a:lnTo>
                    <a:pt x="35" y="1455"/>
                  </a:lnTo>
                  <a:lnTo>
                    <a:pt x="28" y="1445"/>
                  </a:lnTo>
                  <a:lnTo>
                    <a:pt x="32" y="1412"/>
                  </a:lnTo>
                  <a:lnTo>
                    <a:pt x="38" y="1379"/>
                  </a:lnTo>
                  <a:lnTo>
                    <a:pt x="42" y="1347"/>
                  </a:lnTo>
                  <a:lnTo>
                    <a:pt x="49" y="1315"/>
                  </a:lnTo>
                  <a:lnTo>
                    <a:pt x="57" y="1274"/>
                  </a:lnTo>
                  <a:lnTo>
                    <a:pt x="66" y="1234"/>
                  </a:lnTo>
                  <a:lnTo>
                    <a:pt x="74" y="1194"/>
                  </a:lnTo>
                  <a:lnTo>
                    <a:pt x="82" y="1157"/>
                  </a:lnTo>
                  <a:lnTo>
                    <a:pt x="90" y="1120"/>
                  </a:lnTo>
                  <a:lnTo>
                    <a:pt x="102" y="1083"/>
                  </a:lnTo>
                  <a:lnTo>
                    <a:pt x="113" y="1048"/>
                  </a:lnTo>
                  <a:lnTo>
                    <a:pt x="128" y="1016"/>
                  </a:lnTo>
                  <a:lnTo>
                    <a:pt x="131" y="1003"/>
                  </a:lnTo>
                  <a:lnTo>
                    <a:pt x="148" y="965"/>
                  </a:lnTo>
                  <a:lnTo>
                    <a:pt x="167" y="927"/>
                  </a:lnTo>
                  <a:lnTo>
                    <a:pt x="185" y="891"/>
                  </a:lnTo>
                  <a:lnTo>
                    <a:pt x="204" y="854"/>
                  </a:lnTo>
                  <a:lnTo>
                    <a:pt x="225" y="819"/>
                  </a:lnTo>
                  <a:lnTo>
                    <a:pt x="246" y="784"/>
                  </a:lnTo>
                  <a:lnTo>
                    <a:pt x="268" y="750"/>
                  </a:lnTo>
                  <a:lnTo>
                    <a:pt x="291" y="716"/>
                  </a:lnTo>
                  <a:lnTo>
                    <a:pt x="291" y="659"/>
                  </a:lnTo>
                  <a:lnTo>
                    <a:pt x="290" y="600"/>
                  </a:lnTo>
                  <a:lnTo>
                    <a:pt x="288" y="542"/>
                  </a:lnTo>
                  <a:lnTo>
                    <a:pt x="286" y="485"/>
                  </a:lnTo>
                  <a:lnTo>
                    <a:pt x="280" y="485"/>
                  </a:lnTo>
                  <a:lnTo>
                    <a:pt x="275" y="486"/>
                  </a:lnTo>
                  <a:lnTo>
                    <a:pt x="272" y="488"/>
                  </a:lnTo>
                  <a:lnTo>
                    <a:pt x="267" y="490"/>
                  </a:lnTo>
                  <a:lnTo>
                    <a:pt x="263" y="493"/>
                  </a:lnTo>
                  <a:lnTo>
                    <a:pt x="259" y="495"/>
                  </a:lnTo>
                  <a:lnTo>
                    <a:pt x="253" y="497"/>
                  </a:lnTo>
                  <a:lnTo>
                    <a:pt x="247" y="499"/>
                  </a:lnTo>
                  <a:lnTo>
                    <a:pt x="227" y="499"/>
                  </a:lnTo>
                  <a:lnTo>
                    <a:pt x="219" y="514"/>
                  </a:lnTo>
                  <a:lnTo>
                    <a:pt x="211" y="530"/>
                  </a:lnTo>
                  <a:lnTo>
                    <a:pt x="203" y="545"/>
                  </a:lnTo>
                  <a:lnTo>
                    <a:pt x="194" y="560"/>
                  </a:lnTo>
                  <a:lnTo>
                    <a:pt x="182" y="574"/>
                  </a:lnTo>
                  <a:lnTo>
                    <a:pt x="169" y="587"/>
                  </a:lnTo>
                  <a:lnTo>
                    <a:pt x="155" y="596"/>
                  </a:lnTo>
                  <a:lnTo>
                    <a:pt x="138" y="605"/>
                  </a:lnTo>
                  <a:lnTo>
                    <a:pt x="133" y="605"/>
                  </a:lnTo>
                  <a:lnTo>
                    <a:pt x="130" y="603"/>
                  </a:lnTo>
                  <a:lnTo>
                    <a:pt x="126" y="603"/>
                  </a:lnTo>
                  <a:lnTo>
                    <a:pt x="121" y="601"/>
                  </a:lnTo>
                  <a:lnTo>
                    <a:pt x="118" y="600"/>
                  </a:lnTo>
                  <a:lnTo>
                    <a:pt x="113" y="599"/>
                  </a:lnTo>
                  <a:lnTo>
                    <a:pt x="109" y="596"/>
                  </a:lnTo>
                  <a:lnTo>
                    <a:pt x="103" y="595"/>
                  </a:lnTo>
                  <a:lnTo>
                    <a:pt x="90" y="579"/>
                  </a:lnTo>
                  <a:lnTo>
                    <a:pt x="82" y="560"/>
                  </a:lnTo>
                  <a:lnTo>
                    <a:pt x="77" y="539"/>
                  </a:lnTo>
                  <a:lnTo>
                    <a:pt x="76" y="518"/>
                  </a:lnTo>
                  <a:lnTo>
                    <a:pt x="77" y="496"/>
                  </a:lnTo>
                  <a:lnTo>
                    <a:pt x="78" y="474"/>
                  </a:lnTo>
                  <a:lnTo>
                    <a:pt x="80" y="453"/>
                  </a:lnTo>
                  <a:lnTo>
                    <a:pt x="80" y="433"/>
                  </a:lnTo>
                  <a:lnTo>
                    <a:pt x="74" y="435"/>
                  </a:lnTo>
                  <a:lnTo>
                    <a:pt x="67" y="437"/>
                  </a:lnTo>
                  <a:lnTo>
                    <a:pt x="61" y="438"/>
                  </a:lnTo>
                  <a:lnTo>
                    <a:pt x="55" y="438"/>
                  </a:lnTo>
                  <a:lnTo>
                    <a:pt x="49" y="439"/>
                  </a:lnTo>
                  <a:lnTo>
                    <a:pt x="44" y="438"/>
                  </a:lnTo>
                  <a:lnTo>
                    <a:pt x="38" y="438"/>
                  </a:lnTo>
                  <a:lnTo>
                    <a:pt x="31" y="436"/>
                  </a:lnTo>
                  <a:lnTo>
                    <a:pt x="20" y="422"/>
                  </a:lnTo>
                  <a:lnTo>
                    <a:pt x="9" y="384"/>
                  </a:lnTo>
                  <a:lnTo>
                    <a:pt x="3" y="346"/>
                  </a:lnTo>
                  <a:lnTo>
                    <a:pt x="0" y="308"/>
                  </a:lnTo>
                  <a:lnTo>
                    <a:pt x="2" y="269"/>
                  </a:lnTo>
                  <a:lnTo>
                    <a:pt x="7" y="231"/>
                  </a:lnTo>
                  <a:lnTo>
                    <a:pt x="17" y="192"/>
                  </a:lnTo>
                  <a:lnTo>
                    <a:pt x="28" y="155"/>
                  </a:lnTo>
                  <a:lnTo>
                    <a:pt x="42" y="120"/>
                  </a:lnTo>
                  <a:lnTo>
                    <a:pt x="46" y="114"/>
                  </a:lnTo>
                  <a:lnTo>
                    <a:pt x="50" y="108"/>
                  </a:lnTo>
                  <a:lnTo>
                    <a:pt x="54" y="103"/>
                  </a:lnTo>
                  <a:lnTo>
                    <a:pt x="57" y="93"/>
                  </a:lnTo>
                  <a:lnTo>
                    <a:pt x="66" y="86"/>
                  </a:lnTo>
                  <a:lnTo>
                    <a:pt x="74" y="79"/>
                  </a:lnTo>
                  <a:lnTo>
                    <a:pt x="82" y="72"/>
                  </a:lnTo>
                  <a:lnTo>
                    <a:pt x="89" y="66"/>
                  </a:lnTo>
                  <a:lnTo>
                    <a:pt x="97" y="61"/>
                  </a:lnTo>
                  <a:lnTo>
                    <a:pt x="106" y="55"/>
                  </a:lnTo>
                  <a:lnTo>
                    <a:pt x="116" y="50"/>
                  </a:lnTo>
                  <a:lnTo>
                    <a:pt x="126" y="45"/>
                  </a:lnTo>
                  <a:lnTo>
                    <a:pt x="139" y="44"/>
                  </a:lnTo>
                  <a:lnTo>
                    <a:pt x="153" y="43"/>
                  </a:lnTo>
                  <a:lnTo>
                    <a:pt x="167" y="43"/>
                  </a:lnTo>
                  <a:lnTo>
                    <a:pt x="181" y="44"/>
                  </a:lnTo>
                  <a:lnTo>
                    <a:pt x="195" y="47"/>
                  </a:lnTo>
                  <a:lnTo>
                    <a:pt x="209" y="50"/>
                  </a:lnTo>
                  <a:lnTo>
                    <a:pt x="223" y="56"/>
                  </a:lnTo>
                  <a:lnTo>
                    <a:pt x="236" y="62"/>
                  </a:lnTo>
                  <a:lnTo>
                    <a:pt x="242" y="68"/>
                  </a:lnTo>
                  <a:lnTo>
                    <a:pt x="246" y="75"/>
                  </a:lnTo>
                  <a:lnTo>
                    <a:pt x="251" y="82"/>
                  </a:lnTo>
                  <a:lnTo>
                    <a:pt x="259" y="86"/>
                  </a:lnTo>
                  <a:lnTo>
                    <a:pt x="265" y="84"/>
                  </a:lnTo>
                  <a:lnTo>
                    <a:pt x="272" y="73"/>
                  </a:lnTo>
                  <a:lnTo>
                    <a:pt x="280" y="62"/>
                  </a:lnTo>
                  <a:lnTo>
                    <a:pt x="288" y="50"/>
                  </a:lnTo>
                  <a:lnTo>
                    <a:pt x="296" y="38"/>
                  </a:lnTo>
                  <a:lnTo>
                    <a:pt x="305" y="27"/>
                  </a:lnTo>
                  <a:lnTo>
                    <a:pt x="316" y="17"/>
                  </a:lnTo>
                  <a:lnTo>
                    <a:pt x="327" y="9"/>
                  </a:lnTo>
                  <a:lnTo>
                    <a:pt x="340" y="2"/>
                  </a:lnTo>
                  <a:lnTo>
                    <a:pt x="345" y="2"/>
                  </a:lnTo>
                  <a:lnTo>
                    <a:pt x="351" y="2"/>
                  </a:lnTo>
                  <a:lnTo>
                    <a:pt x="355" y="1"/>
                  </a:lnTo>
                  <a:lnTo>
                    <a:pt x="360" y="1"/>
                  </a:lnTo>
                  <a:lnTo>
                    <a:pt x="366" y="1"/>
                  </a:lnTo>
                  <a:lnTo>
                    <a:pt x="370" y="0"/>
                  </a:lnTo>
                  <a:lnTo>
                    <a:pt x="376" y="0"/>
                  </a:lnTo>
                  <a:lnTo>
                    <a:pt x="382" y="0"/>
                  </a:lnTo>
                  <a:lnTo>
                    <a:pt x="391" y="5"/>
                  </a:lnTo>
                  <a:lnTo>
                    <a:pt x="400" y="10"/>
                  </a:lnTo>
                  <a:lnTo>
                    <a:pt x="408" y="17"/>
                  </a:lnTo>
                  <a:lnTo>
                    <a:pt x="415" y="26"/>
                  </a:lnTo>
                  <a:lnTo>
                    <a:pt x="421" y="34"/>
                  </a:lnTo>
                  <a:lnTo>
                    <a:pt x="426" y="42"/>
                  </a:lnTo>
                  <a:lnTo>
                    <a:pt x="432" y="50"/>
                  </a:lnTo>
                  <a:lnTo>
                    <a:pt x="438" y="59"/>
                  </a:lnTo>
                  <a:lnTo>
                    <a:pt x="439" y="66"/>
                  </a:lnTo>
                  <a:lnTo>
                    <a:pt x="441" y="76"/>
                  </a:lnTo>
                  <a:lnTo>
                    <a:pt x="443" y="84"/>
                  </a:lnTo>
                  <a:lnTo>
                    <a:pt x="443" y="93"/>
                  </a:lnTo>
                  <a:lnTo>
                    <a:pt x="452" y="93"/>
                  </a:lnTo>
                  <a:lnTo>
                    <a:pt x="461" y="93"/>
                  </a:lnTo>
                  <a:lnTo>
                    <a:pt x="469" y="93"/>
                  </a:lnTo>
                  <a:lnTo>
                    <a:pt x="479" y="93"/>
                  </a:lnTo>
                  <a:lnTo>
                    <a:pt x="488" y="94"/>
                  </a:lnTo>
                  <a:lnTo>
                    <a:pt x="498" y="94"/>
                  </a:lnTo>
                  <a:lnTo>
                    <a:pt x="508" y="96"/>
                  </a:lnTo>
                  <a:lnTo>
                    <a:pt x="518" y="97"/>
                  </a:lnTo>
                  <a:lnTo>
                    <a:pt x="525" y="93"/>
                  </a:lnTo>
                  <a:lnTo>
                    <a:pt x="532" y="87"/>
                  </a:lnTo>
                  <a:lnTo>
                    <a:pt x="538" y="80"/>
                  </a:lnTo>
                  <a:lnTo>
                    <a:pt x="545" y="72"/>
                  </a:lnTo>
                  <a:lnTo>
                    <a:pt x="554" y="63"/>
                  </a:lnTo>
                  <a:lnTo>
                    <a:pt x="558" y="61"/>
                  </a:lnTo>
                  <a:lnTo>
                    <a:pt x="562" y="59"/>
                  </a:lnTo>
                  <a:lnTo>
                    <a:pt x="568" y="57"/>
                  </a:lnTo>
                  <a:lnTo>
                    <a:pt x="574" y="54"/>
                  </a:lnTo>
                  <a:lnTo>
                    <a:pt x="596" y="54"/>
                  </a:lnTo>
                  <a:lnTo>
                    <a:pt x="607" y="56"/>
                  </a:lnTo>
                  <a:lnTo>
                    <a:pt x="615" y="62"/>
                  </a:lnTo>
                  <a:lnTo>
                    <a:pt x="622" y="69"/>
                  </a:lnTo>
                  <a:lnTo>
                    <a:pt x="630" y="75"/>
                  </a:lnTo>
                  <a:lnTo>
                    <a:pt x="636" y="82"/>
                  </a:lnTo>
                  <a:lnTo>
                    <a:pt x="639" y="86"/>
                  </a:lnTo>
                  <a:lnTo>
                    <a:pt x="643" y="93"/>
                  </a:lnTo>
                  <a:lnTo>
                    <a:pt x="645" y="101"/>
                  </a:lnTo>
                  <a:lnTo>
                    <a:pt x="649" y="110"/>
                  </a:lnTo>
                  <a:lnTo>
                    <a:pt x="649" y="130"/>
                  </a:lnTo>
                  <a:lnTo>
                    <a:pt x="649" y="151"/>
                  </a:lnTo>
                  <a:lnTo>
                    <a:pt x="646" y="170"/>
                  </a:lnTo>
                  <a:lnTo>
                    <a:pt x="644" y="189"/>
                  </a:lnTo>
                  <a:lnTo>
                    <a:pt x="639" y="205"/>
                  </a:lnTo>
                  <a:lnTo>
                    <a:pt x="633" y="220"/>
                  </a:lnTo>
                  <a:lnTo>
                    <a:pt x="624" y="233"/>
                  </a:lnTo>
                  <a:lnTo>
                    <a:pt x="611" y="245"/>
                  </a:lnTo>
                  <a:lnTo>
                    <a:pt x="607" y="245"/>
                  </a:lnTo>
                  <a:lnTo>
                    <a:pt x="602" y="246"/>
                  </a:lnTo>
                  <a:lnTo>
                    <a:pt x="596" y="246"/>
                  </a:lnTo>
                  <a:lnTo>
                    <a:pt x="592" y="246"/>
                  </a:lnTo>
                  <a:lnTo>
                    <a:pt x="586" y="246"/>
                  </a:lnTo>
                  <a:lnTo>
                    <a:pt x="580" y="245"/>
                  </a:lnTo>
                  <a:lnTo>
                    <a:pt x="575" y="242"/>
                  </a:lnTo>
                  <a:lnTo>
                    <a:pt x="571" y="240"/>
                  </a:lnTo>
                  <a:lnTo>
                    <a:pt x="558" y="246"/>
                  </a:lnTo>
                  <a:lnTo>
                    <a:pt x="553" y="283"/>
                  </a:lnTo>
                  <a:lnTo>
                    <a:pt x="554" y="319"/>
                  </a:lnTo>
                  <a:lnTo>
                    <a:pt x="561" y="355"/>
                  </a:lnTo>
                  <a:lnTo>
                    <a:pt x="573" y="388"/>
                  </a:lnTo>
                  <a:lnTo>
                    <a:pt x="588" y="421"/>
                  </a:lnTo>
                  <a:lnTo>
                    <a:pt x="606" y="451"/>
                  </a:lnTo>
                  <a:lnTo>
                    <a:pt x="625" y="480"/>
                  </a:lnTo>
                  <a:lnTo>
                    <a:pt x="646" y="507"/>
                  </a:lnTo>
                  <a:lnTo>
                    <a:pt x="646" y="521"/>
                  </a:lnTo>
                  <a:lnTo>
                    <a:pt x="643" y="523"/>
                  </a:lnTo>
                  <a:lnTo>
                    <a:pt x="638" y="525"/>
                  </a:lnTo>
                  <a:lnTo>
                    <a:pt x="632" y="529"/>
                  </a:lnTo>
                  <a:lnTo>
                    <a:pt x="628" y="534"/>
                  </a:lnTo>
                  <a:lnTo>
                    <a:pt x="620" y="536"/>
                  </a:lnTo>
                  <a:lnTo>
                    <a:pt x="611" y="536"/>
                  </a:lnTo>
                  <a:lnTo>
                    <a:pt x="603" y="536"/>
                  </a:lnTo>
                  <a:lnTo>
                    <a:pt x="595" y="536"/>
                  </a:lnTo>
                  <a:lnTo>
                    <a:pt x="587" y="536"/>
                  </a:lnTo>
                  <a:lnTo>
                    <a:pt x="579" y="537"/>
                  </a:lnTo>
                  <a:lnTo>
                    <a:pt x="569" y="538"/>
                  </a:lnTo>
                  <a:lnTo>
                    <a:pt x="561" y="541"/>
                  </a:lnTo>
                  <a:lnTo>
                    <a:pt x="551" y="565"/>
                  </a:lnTo>
                  <a:lnTo>
                    <a:pt x="540" y="588"/>
                  </a:lnTo>
                  <a:lnTo>
                    <a:pt x="529" y="613"/>
                  </a:lnTo>
                  <a:lnTo>
                    <a:pt x="517" y="636"/>
                  </a:lnTo>
                  <a:lnTo>
                    <a:pt x="505" y="658"/>
                  </a:lnTo>
                  <a:lnTo>
                    <a:pt x="493" y="681"/>
                  </a:lnTo>
                  <a:lnTo>
                    <a:pt x="479" y="704"/>
                  </a:lnTo>
                  <a:lnTo>
                    <a:pt x="466" y="726"/>
                  </a:lnTo>
                  <a:lnTo>
                    <a:pt x="466" y="750"/>
                  </a:lnTo>
                  <a:lnTo>
                    <a:pt x="471" y="776"/>
                  </a:lnTo>
                  <a:lnTo>
                    <a:pt x="478" y="801"/>
                  </a:lnTo>
                  <a:lnTo>
                    <a:pt x="483" y="827"/>
                  </a:lnTo>
                  <a:lnTo>
                    <a:pt x="496" y="827"/>
                  </a:lnTo>
                  <a:lnTo>
                    <a:pt x="509" y="828"/>
                  </a:lnTo>
                  <a:lnTo>
                    <a:pt x="522" y="828"/>
                  </a:lnTo>
                  <a:lnTo>
                    <a:pt x="535" y="828"/>
                  </a:lnTo>
                  <a:lnTo>
                    <a:pt x="549" y="829"/>
                  </a:lnTo>
                  <a:lnTo>
                    <a:pt x="561" y="829"/>
                  </a:lnTo>
                  <a:lnTo>
                    <a:pt x="574" y="831"/>
                  </a:lnTo>
                  <a:lnTo>
                    <a:pt x="588" y="831"/>
                  </a:lnTo>
                  <a:lnTo>
                    <a:pt x="602" y="832"/>
                  </a:lnTo>
                  <a:lnTo>
                    <a:pt x="615" y="833"/>
                  </a:lnTo>
                  <a:lnTo>
                    <a:pt x="628" y="834"/>
                  </a:lnTo>
                  <a:lnTo>
                    <a:pt x="642" y="834"/>
                  </a:lnTo>
                  <a:lnTo>
                    <a:pt x="654" y="835"/>
                  </a:lnTo>
                  <a:lnTo>
                    <a:pt x="667" y="836"/>
                  </a:lnTo>
                  <a:lnTo>
                    <a:pt x="680" y="838"/>
                  </a:lnTo>
                  <a:lnTo>
                    <a:pt x="693" y="839"/>
                  </a:lnTo>
                  <a:lnTo>
                    <a:pt x="693" y="946"/>
                  </a:lnTo>
                  <a:lnTo>
                    <a:pt x="673" y="947"/>
                  </a:lnTo>
                  <a:lnTo>
                    <a:pt x="653" y="948"/>
                  </a:lnTo>
                  <a:lnTo>
                    <a:pt x="633" y="949"/>
                  </a:lnTo>
                  <a:lnTo>
                    <a:pt x="613" y="952"/>
                  </a:lnTo>
                  <a:lnTo>
                    <a:pt x="592" y="954"/>
                  </a:lnTo>
                  <a:lnTo>
                    <a:pt x="572" y="956"/>
                  </a:lnTo>
                  <a:lnTo>
                    <a:pt x="552" y="959"/>
                  </a:lnTo>
                  <a:lnTo>
                    <a:pt x="533" y="962"/>
                  </a:lnTo>
                  <a:lnTo>
                    <a:pt x="526" y="969"/>
                  </a:lnTo>
                  <a:lnTo>
                    <a:pt x="530" y="979"/>
                  </a:lnTo>
                  <a:lnTo>
                    <a:pt x="531" y="988"/>
                  </a:lnTo>
                  <a:lnTo>
                    <a:pt x="532" y="996"/>
                  </a:lnTo>
                  <a:lnTo>
                    <a:pt x="537" y="1001"/>
                  </a:lnTo>
                  <a:lnTo>
                    <a:pt x="553" y="1010"/>
                  </a:lnTo>
                  <a:lnTo>
                    <a:pt x="571" y="1019"/>
                  </a:lnTo>
                  <a:lnTo>
                    <a:pt x="588" y="1027"/>
                  </a:lnTo>
                  <a:lnTo>
                    <a:pt x="606" y="1034"/>
                  </a:lnTo>
                  <a:lnTo>
                    <a:pt x="624" y="1041"/>
                  </a:lnTo>
                  <a:lnTo>
                    <a:pt x="643" y="1047"/>
                  </a:lnTo>
                  <a:lnTo>
                    <a:pt x="663" y="1053"/>
                  </a:lnTo>
                  <a:lnTo>
                    <a:pt x="681" y="1059"/>
                  </a:lnTo>
                  <a:lnTo>
                    <a:pt x="701" y="1064"/>
                  </a:lnTo>
                  <a:lnTo>
                    <a:pt x="721" y="1068"/>
                  </a:lnTo>
                  <a:lnTo>
                    <a:pt x="741" y="1072"/>
                  </a:lnTo>
                  <a:lnTo>
                    <a:pt x="759" y="1075"/>
                  </a:lnTo>
                  <a:lnTo>
                    <a:pt x="779" y="1079"/>
                  </a:lnTo>
                  <a:lnTo>
                    <a:pt x="799" y="1081"/>
                  </a:lnTo>
                  <a:lnTo>
                    <a:pt x="818" y="1083"/>
                  </a:lnTo>
                  <a:lnTo>
                    <a:pt x="837" y="1086"/>
                  </a:lnTo>
                  <a:lnTo>
                    <a:pt x="846" y="1086"/>
                  </a:lnTo>
                  <a:lnTo>
                    <a:pt x="857" y="1086"/>
                  </a:lnTo>
                  <a:lnTo>
                    <a:pt x="865" y="1086"/>
                  </a:lnTo>
                  <a:lnTo>
                    <a:pt x="874" y="1086"/>
                  </a:lnTo>
                  <a:lnTo>
                    <a:pt x="882" y="1086"/>
                  </a:lnTo>
                  <a:lnTo>
                    <a:pt x="892" y="1086"/>
                  </a:lnTo>
                  <a:lnTo>
                    <a:pt x="900" y="1086"/>
                  </a:lnTo>
                  <a:lnTo>
                    <a:pt x="908" y="1086"/>
                  </a:lnTo>
                  <a:lnTo>
                    <a:pt x="922" y="1076"/>
                  </a:lnTo>
                  <a:lnTo>
                    <a:pt x="937" y="1067"/>
                  </a:lnTo>
                  <a:lnTo>
                    <a:pt x="953" y="1058"/>
                  </a:lnTo>
                  <a:lnTo>
                    <a:pt x="971" y="1048"/>
                  </a:lnTo>
                  <a:lnTo>
                    <a:pt x="988" y="1041"/>
                  </a:lnTo>
                  <a:lnTo>
                    <a:pt x="1007" y="1036"/>
                  </a:lnTo>
                  <a:lnTo>
                    <a:pt x="1026" y="1033"/>
                  </a:lnTo>
                  <a:lnTo>
                    <a:pt x="1045" y="1032"/>
                  </a:lnTo>
                  <a:lnTo>
                    <a:pt x="1049" y="1025"/>
                  </a:lnTo>
                  <a:lnTo>
                    <a:pt x="1040" y="1023"/>
                  </a:lnTo>
                  <a:lnTo>
                    <a:pt x="1030" y="1022"/>
                  </a:lnTo>
                  <a:lnTo>
                    <a:pt x="1021" y="1020"/>
                  </a:lnTo>
                  <a:lnTo>
                    <a:pt x="1013" y="1019"/>
                  </a:lnTo>
                  <a:lnTo>
                    <a:pt x="1004" y="1019"/>
                  </a:lnTo>
                  <a:lnTo>
                    <a:pt x="995" y="1019"/>
                  </a:lnTo>
                  <a:lnTo>
                    <a:pt x="986" y="1019"/>
                  </a:lnTo>
                  <a:lnTo>
                    <a:pt x="978" y="1018"/>
                  </a:lnTo>
                  <a:lnTo>
                    <a:pt x="969" y="1015"/>
                  </a:lnTo>
                  <a:lnTo>
                    <a:pt x="966" y="998"/>
                  </a:lnTo>
                  <a:lnTo>
                    <a:pt x="970" y="982"/>
                  </a:lnTo>
                  <a:lnTo>
                    <a:pt x="974" y="966"/>
                  </a:lnTo>
                  <a:lnTo>
                    <a:pt x="978" y="951"/>
                  </a:lnTo>
                  <a:lnTo>
                    <a:pt x="967" y="947"/>
                  </a:lnTo>
                  <a:lnTo>
                    <a:pt x="960" y="954"/>
                  </a:lnTo>
                  <a:lnTo>
                    <a:pt x="955" y="961"/>
                  </a:lnTo>
                  <a:lnTo>
                    <a:pt x="948" y="968"/>
                  </a:lnTo>
                  <a:lnTo>
                    <a:pt x="941" y="974"/>
                  </a:lnTo>
                  <a:lnTo>
                    <a:pt x="933" y="980"/>
                  </a:lnTo>
                  <a:lnTo>
                    <a:pt x="926" y="986"/>
                  </a:lnTo>
                  <a:lnTo>
                    <a:pt x="917" y="989"/>
                  </a:lnTo>
                  <a:lnTo>
                    <a:pt x="908" y="991"/>
                  </a:lnTo>
                  <a:lnTo>
                    <a:pt x="901" y="991"/>
                  </a:lnTo>
                  <a:lnTo>
                    <a:pt x="895" y="991"/>
                  </a:lnTo>
                  <a:lnTo>
                    <a:pt x="889" y="991"/>
                  </a:lnTo>
                  <a:lnTo>
                    <a:pt x="884" y="990"/>
                  </a:lnTo>
                  <a:lnTo>
                    <a:pt x="878" y="990"/>
                  </a:lnTo>
                  <a:lnTo>
                    <a:pt x="872" y="988"/>
                  </a:lnTo>
                  <a:lnTo>
                    <a:pt x="866" y="987"/>
                  </a:lnTo>
                  <a:lnTo>
                    <a:pt x="860" y="984"/>
                  </a:lnTo>
                  <a:lnTo>
                    <a:pt x="856" y="982"/>
                  </a:lnTo>
                  <a:lnTo>
                    <a:pt x="851" y="979"/>
                  </a:lnTo>
                  <a:lnTo>
                    <a:pt x="846" y="976"/>
                  </a:lnTo>
                  <a:lnTo>
                    <a:pt x="842" y="974"/>
                  </a:lnTo>
                  <a:lnTo>
                    <a:pt x="837" y="970"/>
                  </a:lnTo>
                  <a:lnTo>
                    <a:pt x="834" y="967"/>
                  </a:lnTo>
                  <a:lnTo>
                    <a:pt x="829" y="963"/>
                  </a:lnTo>
                  <a:lnTo>
                    <a:pt x="825" y="960"/>
                  </a:lnTo>
                  <a:lnTo>
                    <a:pt x="809" y="956"/>
                  </a:lnTo>
                  <a:lnTo>
                    <a:pt x="793" y="953"/>
                  </a:lnTo>
                  <a:lnTo>
                    <a:pt x="775" y="951"/>
                  </a:lnTo>
                  <a:lnTo>
                    <a:pt x="759" y="948"/>
                  </a:lnTo>
                  <a:lnTo>
                    <a:pt x="743" y="947"/>
                  </a:lnTo>
                  <a:lnTo>
                    <a:pt x="725" y="946"/>
                  </a:lnTo>
                  <a:lnTo>
                    <a:pt x="709" y="946"/>
                  </a:lnTo>
                  <a:lnTo>
                    <a:pt x="693" y="94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575" y="2107"/>
              <a:ext cx="90" cy="93"/>
            </a:xfrm>
            <a:custGeom>
              <a:avLst/>
              <a:gdLst/>
              <a:ahLst/>
              <a:cxnLst>
                <a:cxn ang="0">
                  <a:pos x="0" y="279"/>
                </a:cxn>
                <a:cxn ang="0">
                  <a:pos x="3" y="262"/>
                </a:cxn>
                <a:cxn ang="0">
                  <a:pos x="5" y="246"/>
                </a:cxn>
                <a:cxn ang="0">
                  <a:pos x="8" y="230"/>
                </a:cxn>
                <a:cxn ang="0">
                  <a:pos x="13" y="213"/>
                </a:cxn>
                <a:cxn ang="0">
                  <a:pos x="18" y="197"/>
                </a:cxn>
                <a:cxn ang="0">
                  <a:pos x="22" y="182"/>
                </a:cxn>
                <a:cxn ang="0">
                  <a:pos x="28" y="167"/>
                </a:cxn>
                <a:cxn ang="0">
                  <a:pos x="35" y="152"/>
                </a:cxn>
                <a:cxn ang="0">
                  <a:pos x="49" y="141"/>
                </a:cxn>
                <a:cxn ang="0">
                  <a:pos x="64" y="132"/>
                </a:cxn>
                <a:cxn ang="0">
                  <a:pos x="79" y="123"/>
                </a:cxn>
                <a:cxn ang="0">
                  <a:pos x="96" y="113"/>
                </a:cxn>
                <a:cxn ang="0">
                  <a:pos x="112" y="104"/>
                </a:cxn>
                <a:cxn ang="0">
                  <a:pos x="127" y="93"/>
                </a:cxn>
                <a:cxn ang="0">
                  <a:pos x="143" y="83"/>
                </a:cxn>
                <a:cxn ang="0">
                  <a:pos x="159" y="70"/>
                </a:cxn>
                <a:cxn ang="0">
                  <a:pos x="163" y="69"/>
                </a:cxn>
                <a:cxn ang="0">
                  <a:pos x="167" y="64"/>
                </a:cxn>
                <a:cxn ang="0">
                  <a:pos x="171" y="61"/>
                </a:cxn>
                <a:cxn ang="0">
                  <a:pos x="178" y="60"/>
                </a:cxn>
                <a:cxn ang="0">
                  <a:pos x="189" y="53"/>
                </a:cxn>
                <a:cxn ang="0">
                  <a:pos x="200" y="46"/>
                </a:cxn>
                <a:cxn ang="0">
                  <a:pos x="211" y="38"/>
                </a:cxn>
                <a:cxn ang="0">
                  <a:pos x="221" y="29"/>
                </a:cxn>
                <a:cxn ang="0">
                  <a:pos x="233" y="22"/>
                </a:cxn>
                <a:cxn ang="0">
                  <a:pos x="245" y="14"/>
                </a:cxn>
                <a:cxn ang="0">
                  <a:pos x="256" y="7"/>
                </a:cxn>
                <a:cxn ang="0">
                  <a:pos x="268" y="0"/>
                </a:cxn>
                <a:cxn ang="0">
                  <a:pos x="269" y="24"/>
                </a:cxn>
                <a:cxn ang="0">
                  <a:pos x="268" y="48"/>
                </a:cxn>
                <a:cxn ang="0">
                  <a:pos x="266" y="72"/>
                </a:cxn>
                <a:cxn ang="0">
                  <a:pos x="261" y="98"/>
                </a:cxn>
                <a:cxn ang="0">
                  <a:pos x="246" y="111"/>
                </a:cxn>
                <a:cxn ang="0">
                  <a:pos x="231" y="124"/>
                </a:cxn>
                <a:cxn ang="0">
                  <a:pos x="216" y="137"/>
                </a:cxn>
                <a:cxn ang="0">
                  <a:pos x="199" y="149"/>
                </a:cxn>
                <a:cxn ang="0">
                  <a:pos x="184" y="161"/>
                </a:cxn>
                <a:cxn ang="0">
                  <a:pos x="169" y="173"/>
                </a:cxn>
                <a:cxn ang="0">
                  <a:pos x="154" y="184"/>
                </a:cxn>
                <a:cxn ang="0">
                  <a:pos x="139" y="196"/>
                </a:cxn>
                <a:cxn ang="0">
                  <a:pos x="122" y="208"/>
                </a:cxn>
                <a:cxn ang="0">
                  <a:pos x="107" y="218"/>
                </a:cxn>
                <a:cxn ang="0">
                  <a:pos x="91" y="229"/>
                </a:cxn>
                <a:cxn ang="0">
                  <a:pos x="75" y="239"/>
                </a:cxn>
                <a:cxn ang="0">
                  <a:pos x="57" y="248"/>
                </a:cxn>
                <a:cxn ang="0">
                  <a:pos x="41" y="258"/>
                </a:cxn>
                <a:cxn ang="0">
                  <a:pos x="24" y="267"/>
                </a:cxn>
                <a:cxn ang="0">
                  <a:pos x="5" y="276"/>
                </a:cxn>
                <a:cxn ang="0">
                  <a:pos x="0" y="279"/>
                </a:cxn>
              </a:cxnLst>
              <a:rect l="0" t="0" r="r" b="b"/>
              <a:pathLst>
                <a:path w="269" h="279">
                  <a:moveTo>
                    <a:pt x="0" y="279"/>
                  </a:moveTo>
                  <a:lnTo>
                    <a:pt x="3" y="262"/>
                  </a:lnTo>
                  <a:lnTo>
                    <a:pt x="5" y="246"/>
                  </a:lnTo>
                  <a:lnTo>
                    <a:pt x="8" y="230"/>
                  </a:lnTo>
                  <a:lnTo>
                    <a:pt x="13" y="213"/>
                  </a:lnTo>
                  <a:lnTo>
                    <a:pt x="18" y="197"/>
                  </a:lnTo>
                  <a:lnTo>
                    <a:pt x="22" y="182"/>
                  </a:lnTo>
                  <a:lnTo>
                    <a:pt x="28" y="167"/>
                  </a:lnTo>
                  <a:lnTo>
                    <a:pt x="35" y="152"/>
                  </a:lnTo>
                  <a:lnTo>
                    <a:pt x="49" y="141"/>
                  </a:lnTo>
                  <a:lnTo>
                    <a:pt x="64" y="132"/>
                  </a:lnTo>
                  <a:lnTo>
                    <a:pt x="79" y="123"/>
                  </a:lnTo>
                  <a:lnTo>
                    <a:pt x="96" y="113"/>
                  </a:lnTo>
                  <a:lnTo>
                    <a:pt x="112" y="104"/>
                  </a:lnTo>
                  <a:lnTo>
                    <a:pt x="127" y="93"/>
                  </a:lnTo>
                  <a:lnTo>
                    <a:pt x="143" y="83"/>
                  </a:lnTo>
                  <a:lnTo>
                    <a:pt x="159" y="70"/>
                  </a:lnTo>
                  <a:lnTo>
                    <a:pt x="163" y="69"/>
                  </a:lnTo>
                  <a:lnTo>
                    <a:pt x="167" y="64"/>
                  </a:lnTo>
                  <a:lnTo>
                    <a:pt x="171" y="61"/>
                  </a:lnTo>
                  <a:lnTo>
                    <a:pt x="178" y="60"/>
                  </a:lnTo>
                  <a:lnTo>
                    <a:pt x="189" y="53"/>
                  </a:lnTo>
                  <a:lnTo>
                    <a:pt x="200" y="46"/>
                  </a:lnTo>
                  <a:lnTo>
                    <a:pt x="211" y="38"/>
                  </a:lnTo>
                  <a:lnTo>
                    <a:pt x="221" y="29"/>
                  </a:lnTo>
                  <a:lnTo>
                    <a:pt x="233" y="22"/>
                  </a:lnTo>
                  <a:lnTo>
                    <a:pt x="245" y="14"/>
                  </a:lnTo>
                  <a:lnTo>
                    <a:pt x="256" y="7"/>
                  </a:lnTo>
                  <a:lnTo>
                    <a:pt x="268" y="0"/>
                  </a:lnTo>
                  <a:lnTo>
                    <a:pt x="269" y="24"/>
                  </a:lnTo>
                  <a:lnTo>
                    <a:pt x="268" y="48"/>
                  </a:lnTo>
                  <a:lnTo>
                    <a:pt x="266" y="72"/>
                  </a:lnTo>
                  <a:lnTo>
                    <a:pt x="261" y="98"/>
                  </a:lnTo>
                  <a:lnTo>
                    <a:pt x="246" y="111"/>
                  </a:lnTo>
                  <a:lnTo>
                    <a:pt x="231" y="124"/>
                  </a:lnTo>
                  <a:lnTo>
                    <a:pt x="216" y="137"/>
                  </a:lnTo>
                  <a:lnTo>
                    <a:pt x="199" y="149"/>
                  </a:lnTo>
                  <a:lnTo>
                    <a:pt x="184" y="161"/>
                  </a:lnTo>
                  <a:lnTo>
                    <a:pt x="169" y="173"/>
                  </a:lnTo>
                  <a:lnTo>
                    <a:pt x="154" y="184"/>
                  </a:lnTo>
                  <a:lnTo>
                    <a:pt x="139" y="196"/>
                  </a:lnTo>
                  <a:lnTo>
                    <a:pt x="122" y="208"/>
                  </a:lnTo>
                  <a:lnTo>
                    <a:pt x="107" y="218"/>
                  </a:lnTo>
                  <a:lnTo>
                    <a:pt x="91" y="229"/>
                  </a:lnTo>
                  <a:lnTo>
                    <a:pt x="75" y="239"/>
                  </a:lnTo>
                  <a:lnTo>
                    <a:pt x="57" y="248"/>
                  </a:lnTo>
                  <a:lnTo>
                    <a:pt x="41" y="258"/>
                  </a:lnTo>
                  <a:lnTo>
                    <a:pt x="24" y="267"/>
                  </a:lnTo>
                  <a:lnTo>
                    <a:pt x="5" y="276"/>
                  </a:lnTo>
                  <a:lnTo>
                    <a:pt x="0" y="279"/>
                  </a:lnTo>
                  <a:close/>
                </a:path>
              </a:pathLst>
            </a:custGeom>
            <a:solidFill>
              <a:srgbClr val="C9B28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328" y="2106"/>
              <a:ext cx="247" cy="89"/>
            </a:xfrm>
            <a:custGeom>
              <a:avLst/>
              <a:gdLst/>
              <a:ahLst/>
              <a:cxnLst>
                <a:cxn ang="0">
                  <a:pos x="683" y="267"/>
                </a:cxn>
                <a:cxn ang="0">
                  <a:pos x="656" y="262"/>
                </a:cxn>
                <a:cxn ang="0">
                  <a:pos x="629" y="256"/>
                </a:cxn>
                <a:cxn ang="0">
                  <a:pos x="601" y="250"/>
                </a:cxn>
                <a:cxn ang="0">
                  <a:pos x="575" y="246"/>
                </a:cxn>
                <a:cxn ang="0">
                  <a:pos x="548" y="240"/>
                </a:cxn>
                <a:cxn ang="0">
                  <a:pos x="520" y="234"/>
                </a:cxn>
                <a:cxn ang="0">
                  <a:pos x="492" y="229"/>
                </a:cxn>
                <a:cxn ang="0">
                  <a:pos x="463" y="222"/>
                </a:cxn>
                <a:cxn ang="0">
                  <a:pos x="430" y="214"/>
                </a:cxn>
                <a:cxn ang="0">
                  <a:pos x="398" y="207"/>
                </a:cxn>
                <a:cxn ang="0">
                  <a:pos x="364" y="201"/>
                </a:cxn>
                <a:cxn ang="0">
                  <a:pos x="327" y="194"/>
                </a:cxn>
                <a:cxn ang="0">
                  <a:pos x="282" y="185"/>
                </a:cxn>
                <a:cxn ang="0">
                  <a:pos x="239" y="177"/>
                </a:cxn>
                <a:cxn ang="0">
                  <a:pos x="195" y="168"/>
                </a:cxn>
                <a:cxn ang="0">
                  <a:pos x="152" y="158"/>
                </a:cxn>
                <a:cxn ang="0">
                  <a:pos x="108" y="148"/>
                </a:cxn>
                <a:cxn ang="0">
                  <a:pos x="65" y="137"/>
                </a:cxn>
                <a:cxn ang="0">
                  <a:pos x="21" y="124"/>
                </a:cxn>
                <a:cxn ang="0">
                  <a:pos x="3" y="88"/>
                </a:cxn>
                <a:cxn ang="0">
                  <a:pos x="16" y="29"/>
                </a:cxn>
                <a:cxn ang="0">
                  <a:pos x="33" y="0"/>
                </a:cxn>
                <a:cxn ang="0">
                  <a:pos x="46" y="2"/>
                </a:cxn>
                <a:cxn ang="0">
                  <a:pos x="60" y="4"/>
                </a:cxn>
                <a:cxn ang="0">
                  <a:pos x="75" y="9"/>
                </a:cxn>
                <a:cxn ang="0">
                  <a:pos x="94" y="15"/>
                </a:cxn>
                <a:cxn ang="0">
                  <a:pos x="118" y="21"/>
                </a:cxn>
                <a:cxn ang="0">
                  <a:pos x="144" y="27"/>
                </a:cxn>
                <a:cxn ang="0">
                  <a:pos x="170" y="31"/>
                </a:cxn>
                <a:cxn ang="0">
                  <a:pos x="195" y="38"/>
                </a:cxn>
                <a:cxn ang="0">
                  <a:pos x="221" y="44"/>
                </a:cxn>
                <a:cxn ang="0">
                  <a:pos x="248" y="50"/>
                </a:cxn>
                <a:cxn ang="0">
                  <a:pos x="274" y="57"/>
                </a:cxn>
                <a:cxn ang="0">
                  <a:pos x="301" y="60"/>
                </a:cxn>
                <a:cxn ang="0">
                  <a:pos x="356" y="77"/>
                </a:cxn>
                <a:cxn ang="0">
                  <a:pos x="410" y="91"/>
                </a:cxn>
                <a:cxn ang="0">
                  <a:pos x="466" y="102"/>
                </a:cxn>
                <a:cxn ang="0">
                  <a:pos x="522" y="114"/>
                </a:cxn>
                <a:cxn ang="0">
                  <a:pos x="577" y="126"/>
                </a:cxn>
                <a:cxn ang="0">
                  <a:pos x="633" y="137"/>
                </a:cxn>
                <a:cxn ang="0">
                  <a:pos x="689" y="151"/>
                </a:cxn>
                <a:cxn ang="0">
                  <a:pos x="743" y="168"/>
                </a:cxn>
                <a:cxn ang="0">
                  <a:pos x="736" y="216"/>
                </a:cxn>
                <a:cxn ang="0">
                  <a:pos x="721" y="269"/>
                </a:cxn>
              </a:cxnLst>
              <a:rect l="0" t="0" r="r" b="b"/>
              <a:pathLst>
                <a:path w="743" h="269">
                  <a:moveTo>
                    <a:pt x="697" y="269"/>
                  </a:moveTo>
                  <a:lnTo>
                    <a:pt x="683" y="267"/>
                  </a:lnTo>
                  <a:lnTo>
                    <a:pt x="670" y="264"/>
                  </a:lnTo>
                  <a:lnTo>
                    <a:pt x="656" y="262"/>
                  </a:lnTo>
                  <a:lnTo>
                    <a:pt x="642" y="258"/>
                  </a:lnTo>
                  <a:lnTo>
                    <a:pt x="629" y="256"/>
                  </a:lnTo>
                  <a:lnTo>
                    <a:pt x="615" y="254"/>
                  </a:lnTo>
                  <a:lnTo>
                    <a:pt x="601" y="250"/>
                  </a:lnTo>
                  <a:lnTo>
                    <a:pt x="588" y="248"/>
                  </a:lnTo>
                  <a:lnTo>
                    <a:pt x="575" y="246"/>
                  </a:lnTo>
                  <a:lnTo>
                    <a:pt x="561" y="242"/>
                  </a:lnTo>
                  <a:lnTo>
                    <a:pt x="548" y="240"/>
                  </a:lnTo>
                  <a:lnTo>
                    <a:pt x="534" y="237"/>
                  </a:lnTo>
                  <a:lnTo>
                    <a:pt x="520" y="234"/>
                  </a:lnTo>
                  <a:lnTo>
                    <a:pt x="506" y="232"/>
                  </a:lnTo>
                  <a:lnTo>
                    <a:pt x="492" y="229"/>
                  </a:lnTo>
                  <a:lnTo>
                    <a:pt x="478" y="227"/>
                  </a:lnTo>
                  <a:lnTo>
                    <a:pt x="463" y="222"/>
                  </a:lnTo>
                  <a:lnTo>
                    <a:pt x="447" y="218"/>
                  </a:lnTo>
                  <a:lnTo>
                    <a:pt x="430" y="214"/>
                  </a:lnTo>
                  <a:lnTo>
                    <a:pt x="414" y="211"/>
                  </a:lnTo>
                  <a:lnTo>
                    <a:pt x="398" y="207"/>
                  </a:lnTo>
                  <a:lnTo>
                    <a:pt x="381" y="205"/>
                  </a:lnTo>
                  <a:lnTo>
                    <a:pt x="364" y="201"/>
                  </a:lnTo>
                  <a:lnTo>
                    <a:pt x="348" y="199"/>
                  </a:lnTo>
                  <a:lnTo>
                    <a:pt x="327" y="194"/>
                  </a:lnTo>
                  <a:lnTo>
                    <a:pt x="305" y="190"/>
                  </a:lnTo>
                  <a:lnTo>
                    <a:pt x="282" y="185"/>
                  </a:lnTo>
                  <a:lnTo>
                    <a:pt x="262" y="182"/>
                  </a:lnTo>
                  <a:lnTo>
                    <a:pt x="239" y="177"/>
                  </a:lnTo>
                  <a:lnTo>
                    <a:pt x="217" y="172"/>
                  </a:lnTo>
                  <a:lnTo>
                    <a:pt x="195" y="168"/>
                  </a:lnTo>
                  <a:lnTo>
                    <a:pt x="174" y="163"/>
                  </a:lnTo>
                  <a:lnTo>
                    <a:pt x="152" y="158"/>
                  </a:lnTo>
                  <a:lnTo>
                    <a:pt x="130" y="154"/>
                  </a:lnTo>
                  <a:lnTo>
                    <a:pt x="108" y="148"/>
                  </a:lnTo>
                  <a:lnTo>
                    <a:pt x="86" y="142"/>
                  </a:lnTo>
                  <a:lnTo>
                    <a:pt x="65" y="137"/>
                  </a:lnTo>
                  <a:lnTo>
                    <a:pt x="43" y="130"/>
                  </a:lnTo>
                  <a:lnTo>
                    <a:pt x="21" y="124"/>
                  </a:lnTo>
                  <a:lnTo>
                    <a:pt x="0" y="117"/>
                  </a:lnTo>
                  <a:lnTo>
                    <a:pt x="3" y="88"/>
                  </a:lnTo>
                  <a:lnTo>
                    <a:pt x="9" y="59"/>
                  </a:lnTo>
                  <a:lnTo>
                    <a:pt x="16" y="29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9" y="1"/>
                  </a:lnTo>
                  <a:lnTo>
                    <a:pt x="46" y="2"/>
                  </a:lnTo>
                  <a:lnTo>
                    <a:pt x="53" y="3"/>
                  </a:lnTo>
                  <a:lnTo>
                    <a:pt x="60" y="4"/>
                  </a:lnTo>
                  <a:lnTo>
                    <a:pt x="67" y="7"/>
                  </a:lnTo>
                  <a:lnTo>
                    <a:pt x="75" y="9"/>
                  </a:lnTo>
                  <a:lnTo>
                    <a:pt x="82" y="13"/>
                  </a:lnTo>
                  <a:lnTo>
                    <a:pt x="94" y="15"/>
                  </a:lnTo>
                  <a:lnTo>
                    <a:pt x="107" y="18"/>
                  </a:lnTo>
                  <a:lnTo>
                    <a:pt x="118" y="21"/>
                  </a:lnTo>
                  <a:lnTo>
                    <a:pt x="131" y="23"/>
                  </a:lnTo>
                  <a:lnTo>
                    <a:pt x="144" y="27"/>
                  </a:lnTo>
                  <a:lnTo>
                    <a:pt x="157" y="29"/>
                  </a:lnTo>
                  <a:lnTo>
                    <a:pt x="170" y="31"/>
                  </a:lnTo>
                  <a:lnTo>
                    <a:pt x="182" y="35"/>
                  </a:lnTo>
                  <a:lnTo>
                    <a:pt x="195" y="38"/>
                  </a:lnTo>
                  <a:lnTo>
                    <a:pt x="208" y="41"/>
                  </a:lnTo>
                  <a:lnTo>
                    <a:pt x="221" y="44"/>
                  </a:lnTo>
                  <a:lnTo>
                    <a:pt x="235" y="48"/>
                  </a:lnTo>
                  <a:lnTo>
                    <a:pt x="248" y="50"/>
                  </a:lnTo>
                  <a:lnTo>
                    <a:pt x="260" y="53"/>
                  </a:lnTo>
                  <a:lnTo>
                    <a:pt x="274" y="57"/>
                  </a:lnTo>
                  <a:lnTo>
                    <a:pt x="287" y="60"/>
                  </a:lnTo>
                  <a:lnTo>
                    <a:pt x="301" y="60"/>
                  </a:lnTo>
                  <a:lnTo>
                    <a:pt x="328" y="69"/>
                  </a:lnTo>
                  <a:lnTo>
                    <a:pt x="356" y="77"/>
                  </a:lnTo>
                  <a:lnTo>
                    <a:pt x="384" y="84"/>
                  </a:lnTo>
                  <a:lnTo>
                    <a:pt x="410" y="91"/>
                  </a:lnTo>
                  <a:lnTo>
                    <a:pt x="438" y="96"/>
                  </a:lnTo>
                  <a:lnTo>
                    <a:pt x="466" y="102"/>
                  </a:lnTo>
                  <a:lnTo>
                    <a:pt x="494" y="108"/>
                  </a:lnTo>
                  <a:lnTo>
                    <a:pt x="522" y="114"/>
                  </a:lnTo>
                  <a:lnTo>
                    <a:pt x="549" y="120"/>
                  </a:lnTo>
                  <a:lnTo>
                    <a:pt x="577" y="126"/>
                  </a:lnTo>
                  <a:lnTo>
                    <a:pt x="605" y="131"/>
                  </a:lnTo>
                  <a:lnTo>
                    <a:pt x="633" y="137"/>
                  </a:lnTo>
                  <a:lnTo>
                    <a:pt x="661" y="144"/>
                  </a:lnTo>
                  <a:lnTo>
                    <a:pt x="689" y="151"/>
                  </a:lnTo>
                  <a:lnTo>
                    <a:pt x="715" y="159"/>
                  </a:lnTo>
                  <a:lnTo>
                    <a:pt x="743" y="168"/>
                  </a:lnTo>
                  <a:lnTo>
                    <a:pt x="742" y="192"/>
                  </a:lnTo>
                  <a:lnTo>
                    <a:pt x="736" y="216"/>
                  </a:lnTo>
                  <a:lnTo>
                    <a:pt x="729" y="243"/>
                  </a:lnTo>
                  <a:lnTo>
                    <a:pt x="721" y="269"/>
                  </a:lnTo>
                  <a:lnTo>
                    <a:pt x="697" y="269"/>
                  </a:lnTo>
                  <a:close/>
                </a:path>
              </a:pathLst>
            </a:custGeom>
            <a:solidFill>
              <a:srgbClr val="DDC69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120" y="1925"/>
              <a:ext cx="277" cy="256"/>
            </a:xfrm>
            <a:custGeom>
              <a:avLst/>
              <a:gdLst/>
              <a:ahLst/>
              <a:cxnLst>
                <a:cxn ang="0">
                  <a:pos x="130" y="759"/>
                </a:cxn>
                <a:cxn ang="0">
                  <a:pos x="60" y="745"/>
                </a:cxn>
                <a:cxn ang="0">
                  <a:pos x="0" y="711"/>
                </a:cxn>
                <a:cxn ang="0">
                  <a:pos x="15" y="565"/>
                </a:cxn>
                <a:cxn ang="0">
                  <a:pos x="45" y="422"/>
                </a:cxn>
                <a:cxn ang="0">
                  <a:pos x="92" y="283"/>
                </a:cxn>
                <a:cxn ang="0">
                  <a:pos x="151" y="153"/>
                </a:cxn>
                <a:cxn ang="0">
                  <a:pos x="223" y="36"/>
                </a:cxn>
                <a:cxn ang="0">
                  <a:pos x="284" y="13"/>
                </a:cxn>
                <a:cxn ang="0">
                  <a:pos x="337" y="21"/>
                </a:cxn>
                <a:cxn ang="0">
                  <a:pos x="391" y="19"/>
                </a:cxn>
                <a:cxn ang="0">
                  <a:pos x="415" y="106"/>
                </a:cxn>
                <a:cxn ang="0">
                  <a:pos x="442" y="192"/>
                </a:cxn>
                <a:cxn ang="0">
                  <a:pos x="440" y="249"/>
                </a:cxn>
                <a:cxn ang="0">
                  <a:pos x="390" y="217"/>
                </a:cxn>
                <a:cxn ang="0">
                  <a:pos x="341" y="183"/>
                </a:cxn>
                <a:cxn ang="0">
                  <a:pos x="296" y="169"/>
                </a:cxn>
                <a:cxn ang="0">
                  <a:pos x="323" y="193"/>
                </a:cxn>
                <a:cxn ang="0">
                  <a:pos x="356" y="214"/>
                </a:cxn>
                <a:cxn ang="0">
                  <a:pos x="386" y="235"/>
                </a:cxn>
                <a:cxn ang="0">
                  <a:pos x="410" y="250"/>
                </a:cxn>
                <a:cxn ang="0">
                  <a:pos x="434" y="264"/>
                </a:cxn>
                <a:cxn ang="0">
                  <a:pos x="455" y="277"/>
                </a:cxn>
                <a:cxn ang="0">
                  <a:pos x="476" y="286"/>
                </a:cxn>
                <a:cxn ang="0">
                  <a:pos x="532" y="310"/>
                </a:cxn>
                <a:cxn ang="0">
                  <a:pos x="590" y="333"/>
                </a:cxn>
                <a:cxn ang="0">
                  <a:pos x="645" y="349"/>
                </a:cxn>
                <a:cxn ang="0">
                  <a:pos x="682" y="356"/>
                </a:cxn>
                <a:cxn ang="0">
                  <a:pos x="720" y="362"/>
                </a:cxn>
                <a:cxn ang="0">
                  <a:pos x="759" y="367"/>
                </a:cxn>
                <a:cxn ang="0">
                  <a:pos x="797" y="372"/>
                </a:cxn>
                <a:cxn ang="0">
                  <a:pos x="833" y="377"/>
                </a:cxn>
                <a:cxn ang="0">
                  <a:pos x="822" y="423"/>
                </a:cxn>
                <a:cxn ang="0">
                  <a:pos x="790" y="441"/>
                </a:cxn>
                <a:cxn ang="0">
                  <a:pos x="751" y="443"/>
                </a:cxn>
                <a:cxn ang="0">
                  <a:pos x="711" y="441"/>
                </a:cxn>
                <a:cxn ang="0">
                  <a:pos x="671" y="439"/>
                </a:cxn>
                <a:cxn ang="0">
                  <a:pos x="632" y="437"/>
                </a:cxn>
                <a:cxn ang="0">
                  <a:pos x="586" y="433"/>
                </a:cxn>
                <a:cxn ang="0">
                  <a:pos x="531" y="424"/>
                </a:cxn>
                <a:cxn ang="0">
                  <a:pos x="477" y="409"/>
                </a:cxn>
                <a:cxn ang="0">
                  <a:pos x="427" y="390"/>
                </a:cxn>
                <a:cxn ang="0">
                  <a:pos x="379" y="370"/>
                </a:cxn>
                <a:cxn ang="0">
                  <a:pos x="335" y="348"/>
                </a:cxn>
                <a:cxn ang="0">
                  <a:pos x="303" y="326"/>
                </a:cxn>
                <a:cxn ang="0">
                  <a:pos x="268" y="304"/>
                </a:cxn>
                <a:cxn ang="0">
                  <a:pos x="234" y="293"/>
                </a:cxn>
                <a:cxn ang="0">
                  <a:pos x="256" y="319"/>
                </a:cxn>
                <a:cxn ang="0">
                  <a:pos x="285" y="338"/>
                </a:cxn>
                <a:cxn ang="0">
                  <a:pos x="319" y="356"/>
                </a:cxn>
                <a:cxn ang="0">
                  <a:pos x="355" y="379"/>
                </a:cxn>
                <a:cxn ang="0">
                  <a:pos x="405" y="403"/>
                </a:cxn>
                <a:cxn ang="0">
                  <a:pos x="460" y="424"/>
                </a:cxn>
                <a:cxn ang="0">
                  <a:pos x="471" y="662"/>
                </a:cxn>
                <a:cxn ang="0">
                  <a:pos x="431" y="750"/>
                </a:cxn>
                <a:cxn ang="0">
                  <a:pos x="380" y="758"/>
                </a:cxn>
                <a:cxn ang="0">
                  <a:pos x="330" y="763"/>
                </a:cxn>
                <a:cxn ang="0">
                  <a:pos x="279" y="765"/>
                </a:cxn>
                <a:cxn ang="0">
                  <a:pos x="228" y="766"/>
                </a:cxn>
                <a:cxn ang="0">
                  <a:pos x="177" y="768"/>
                </a:cxn>
              </a:cxnLst>
              <a:rect l="0" t="0" r="r" b="b"/>
              <a:pathLst>
                <a:path w="833" h="768">
                  <a:moveTo>
                    <a:pt x="177" y="768"/>
                  </a:moveTo>
                  <a:lnTo>
                    <a:pt x="154" y="764"/>
                  </a:lnTo>
                  <a:lnTo>
                    <a:pt x="130" y="759"/>
                  </a:lnTo>
                  <a:lnTo>
                    <a:pt x="107" y="756"/>
                  </a:lnTo>
                  <a:lnTo>
                    <a:pt x="84" y="751"/>
                  </a:lnTo>
                  <a:lnTo>
                    <a:pt x="60" y="745"/>
                  </a:lnTo>
                  <a:lnTo>
                    <a:pt x="38" y="736"/>
                  </a:lnTo>
                  <a:lnTo>
                    <a:pt x="19" y="726"/>
                  </a:lnTo>
                  <a:lnTo>
                    <a:pt x="0" y="711"/>
                  </a:lnTo>
                  <a:lnTo>
                    <a:pt x="3" y="662"/>
                  </a:lnTo>
                  <a:lnTo>
                    <a:pt x="8" y="614"/>
                  </a:lnTo>
                  <a:lnTo>
                    <a:pt x="15" y="565"/>
                  </a:lnTo>
                  <a:lnTo>
                    <a:pt x="23" y="517"/>
                  </a:lnTo>
                  <a:lnTo>
                    <a:pt x="34" y="469"/>
                  </a:lnTo>
                  <a:lnTo>
                    <a:pt x="45" y="422"/>
                  </a:lnTo>
                  <a:lnTo>
                    <a:pt x="59" y="374"/>
                  </a:lnTo>
                  <a:lnTo>
                    <a:pt x="74" y="328"/>
                  </a:lnTo>
                  <a:lnTo>
                    <a:pt x="92" y="283"/>
                  </a:lnTo>
                  <a:lnTo>
                    <a:pt x="111" y="239"/>
                  </a:lnTo>
                  <a:lnTo>
                    <a:pt x="130" y="194"/>
                  </a:lnTo>
                  <a:lnTo>
                    <a:pt x="151" y="153"/>
                  </a:lnTo>
                  <a:lnTo>
                    <a:pt x="175" y="112"/>
                  </a:lnTo>
                  <a:lnTo>
                    <a:pt x="198" y="73"/>
                  </a:lnTo>
                  <a:lnTo>
                    <a:pt x="223" y="36"/>
                  </a:lnTo>
                  <a:lnTo>
                    <a:pt x="250" y="0"/>
                  </a:lnTo>
                  <a:lnTo>
                    <a:pt x="268" y="7"/>
                  </a:lnTo>
                  <a:lnTo>
                    <a:pt x="284" y="13"/>
                  </a:lnTo>
                  <a:lnTo>
                    <a:pt x="301" y="16"/>
                  </a:lnTo>
                  <a:lnTo>
                    <a:pt x="319" y="20"/>
                  </a:lnTo>
                  <a:lnTo>
                    <a:pt x="337" y="21"/>
                  </a:lnTo>
                  <a:lnTo>
                    <a:pt x="355" y="21"/>
                  </a:lnTo>
                  <a:lnTo>
                    <a:pt x="372" y="20"/>
                  </a:lnTo>
                  <a:lnTo>
                    <a:pt x="391" y="19"/>
                  </a:lnTo>
                  <a:lnTo>
                    <a:pt x="398" y="48"/>
                  </a:lnTo>
                  <a:lnTo>
                    <a:pt x="406" y="77"/>
                  </a:lnTo>
                  <a:lnTo>
                    <a:pt x="415" y="106"/>
                  </a:lnTo>
                  <a:lnTo>
                    <a:pt x="425" y="135"/>
                  </a:lnTo>
                  <a:lnTo>
                    <a:pt x="433" y="163"/>
                  </a:lnTo>
                  <a:lnTo>
                    <a:pt x="442" y="192"/>
                  </a:lnTo>
                  <a:lnTo>
                    <a:pt x="449" y="221"/>
                  </a:lnTo>
                  <a:lnTo>
                    <a:pt x="455" y="252"/>
                  </a:lnTo>
                  <a:lnTo>
                    <a:pt x="440" y="249"/>
                  </a:lnTo>
                  <a:lnTo>
                    <a:pt x="422" y="239"/>
                  </a:lnTo>
                  <a:lnTo>
                    <a:pt x="406" y="227"/>
                  </a:lnTo>
                  <a:lnTo>
                    <a:pt x="390" y="217"/>
                  </a:lnTo>
                  <a:lnTo>
                    <a:pt x="374" y="205"/>
                  </a:lnTo>
                  <a:lnTo>
                    <a:pt x="357" y="194"/>
                  </a:lnTo>
                  <a:lnTo>
                    <a:pt x="341" y="183"/>
                  </a:lnTo>
                  <a:lnTo>
                    <a:pt x="323" y="171"/>
                  </a:lnTo>
                  <a:lnTo>
                    <a:pt x="305" y="158"/>
                  </a:lnTo>
                  <a:lnTo>
                    <a:pt x="296" y="169"/>
                  </a:lnTo>
                  <a:lnTo>
                    <a:pt x="305" y="178"/>
                  </a:lnTo>
                  <a:lnTo>
                    <a:pt x="314" y="186"/>
                  </a:lnTo>
                  <a:lnTo>
                    <a:pt x="323" y="193"/>
                  </a:lnTo>
                  <a:lnTo>
                    <a:pt x="334" y="200"/>
                  </a:lnTo>
                  <a:lnTo>
                    <a:pt x="346" y="207"/>
                  </a:lnTo>
                  <a:lnTo>
                    <a:pt x="356" y="214"/>
                  </a:lnTo>
                  <a:lnTo>
                    <a:pt x="368" y="221"/>
                  </a:lnTo>
                  <a:lnTo>
                    <a:pt x="379" y="229"/>
                  </a:lnTo>
                  <a:lnTo>
                    <a:pt x="386" y="235"/>
                  </a:lnTo>
                  <a:lnTo>
                    <a:pt x="394" y="240"/>
                  </a:lnTo>
                  <a:lnTo>
                    <a:pt x="401" y="246"/>
                  </a:lnTo>
                  <a:lnTo>
                    <a:pt x="410" y="250"/>
                  </a:lnTo>
                  <a:lnTo>
                    <a:pt x="418" y="255"/>
                  </a:lnTo>
                  <a:lnTo>
                    <a:pt x="426" y="261"/>
                  </a:lnTo>
                  <a:lnTo>
                    <a:pt x="434" y="264"/>
                  </a:lnTo>
                  <a:lnTo>
                    <a:pt x="442" y="269"/>
                  </a:lnTo>
                  <a:lnTo>
                    <a:pt x="448" y="273"/>
                  </a:lnTo>
                  <a:lnTo>
                    <a:pt x="455" y="277"/>
                  </a:lnTo>
                  <a:lnTo>
                    <a:pt x="462" y="283"/>
                  </a:lnTo>
                  <a:lnTo>
                    <a:pt x="469" y="289"/>
                  </a:lnTo>
                  <a:lnTo>
                    <a:pt x="476" y="286"/>
                  </a:lnTo>
                  <a:lnTo>
                    <a:pt x="495" y="293"/>
                  </a:lnTo>
                  <a:lnTo>
                    <a:pt x="513" y="302"/>
                  </a:lnTo>
                  <a:lnTo>
                    <a:pt x="532" y="310"/>
                  </a:lnTo>
                  <a:lnTo>
                    <a:pt x="552" y="318"/>
                  </a:lnTo>
                  <a:lnTo>
                    <a:pt x="570" y="326"/>
                  </a:lnTo>
                  <a:lnTo>
                    <a:pt x="590" y="333"/>
                  </a:lnTo>
                  <a:lnTo>
                    <a:pt x="611" y="340"/>
                  </a:lnTo>
                  <a:lnTo>
                    <a:pt x="633" y="346"/>
                  </a:lnTo>
                  <a:lnTo>
                    <a:pt x="645" y="349"/>
                  </a:lnTo>
                  <a:lnTo>
                    <a:pt x="656" y="352"/>
                  </a:lnTo>
                  <a:lnTo>
                    <a:pt x="669" y="354"/>
                  </a:lnTo>
                  <a:lnTo>
                    <a:pt x="682" y="356"/>
                  </a:lnTo>
                  <a:lnTo>
                    <a:pt x="695" y="359"/>
                  </a:lnTo>
                  <a:lnTo>
                    <a:pt x="706" y="361"/>
                  </a:lnTo>
                  <a:lnTo>
                    <a:pt x="720" y="362"/>
                  </a:lnTo>
                  <a:lnTo>
                    <a:pt x="733" y="363"/>
                  </a:lnTo>
                  <a:lnTo>
                    <a:pt x="746" y="366"/>
                  </a:lnTo>
                  <a:lnTo>
                    <a:pt x="759" y="367"/>
                  </a:lnTo>
                  <a:lnTo>
                    <a:pt x="771" y="368"/>
                  </a:lnTo>
                  <a:lnTo>
                    <a:pt x="784" y="369"/>
                  </a:lnTo>
                  <a:lnTo>
                    <a:pt x="797" y="372"/>
                  </a:lnTo>
                  <a:lnTo>
                    <a:pt x="809" y="373"/>
                  </a:lnTo>
                  <a:lnTo>
                    <a:pt x="822" y="375"/>
                  </a:lnTo>
                  <a:lnTo>
                    <a:pt x="833" y="377"/>
                  </a:lnTo>
                  <a:lnTo>
                    <a:pt x="831" y="392"/>
                  </a:lnTo>
                  <a:lnTo>
                    <a:pt x="826" y="408"/>
                  </a:lnTo>
                  <a:lnTo>
                    <a:pt x="822" y="423"/>
                  </a:lnTo>
                  <a:lnTo>
                    <a:pt x="816" y="439"/>
                  </a:lnTo>
                  <a:lnTo>
                    <a:pt x="803" y="440"/>
                  </a:lnTo>
                  <a:lnTo>
                    <a:pt x="790" y="441"/>
                  </a:lnTo>
                  <a:lnTo>
                    <a:pt x="777" y="441"/>
                  </a:lnTo>
                  <a:lnTo>
                    <a:pt x="763" y="441"/>
                  </a:lnTo>
                  <a:lnTo>
                    <a:pt x="751" y="443"/>
                  </a:lnTo>
                  <a:lnTo>
                    <a:pt x="738" y="441"/>
                  </a:lnTo>
                  <a:lnTo>
                    <a:pt x="725" y="441"/>
                  </a:lnTo>
                  <a:lnTo>
                    <a:pt x="711" y="441"/>
                  </a:lnTo>
                  <a:lnTo>
                    <a:pt x="698" y="440"/>
                  </a:lnTo>
                  <a:lnTo>
                    <a:pt x="685" y="440"/>
                  </a:lnTo>
                  <a:lnTo>
                    <a:pt x="671" y="439"/>
                  </a:lnTo>
                  <a:lnTo>
                    <a:pt x="659" y="438"/>
                  </a:lnTo>
                  <a:lnTo>
                    <a:pt x="645" y="437"/>
                  </a:lnTo>
                  <a:lnTo>
                    <a:pt x="632" y="437"/>
                  </a:lnTo>
                  <a:lnTo>
                    <a:pt x="618" y="436"/>
                  </a:lnTo>
                  <a:lnTo>
                    <a:pt x="605" y="434"/>
                  </a:lnTo>
                  <a:lnTo>
                    <a:pt x="586" y="433"/>
                  </a:lnTo>
                  <a:lnTo>
                    <a:pt x="568" y="430"/>
                  </a:lnTo>
                  <a:lnTo>
                    <a:pt x="549" y="427"/>
                  </a:lnTo>
                  <a:lnTo>
                    <a:pt x="531" y="424"/>
                  </a:lnTo>
                  <a:lnTo>
                    <a:pt x="513" y="419"/>
                  </a:lnTo>
                  <a:lnTo>
                    <a:pt x="495" y="415"/>
                  </a:lnTo>
                  <a:lnTo>
                    <a:pt x="477" y="409"/>
                  </a:lnTo>
                  <a:lnTo>
                    <a:pt x="460" y="403"/>
                  </a:lnTo>
                  <a:lnTo>
                    <a:pt x="443" y="397"/>
                  </a:lnTo>
                  <a:lnTo>
                    <a:pt x="427" y="390"/>
                  </a:lnTo>
                  <a:lnTo>
                    <a:pt x="411" y="384"/>
                  </a:lnTo>
                  <a:lnTo>
                    <a:pt x="394" y="377"/>
                  </a:lnTo>
                  <a:lnTo>
                    <a:pt x="379" y="370"/>
                  </a:lnTo>
                  <a:lnTo>
                    <a:pt x="364" y="362"/>
                  </a:lnTo>
                  <a:lnTo>
                    <a:pt x="349" y="355"/>
                  </a:lnTo>
                  <a:lnTo>
                    <a:pt x="335" y="348"/>
                  </a:lnTo>
                  <a:lnTo>
                    <a:pt x="325" y="340"/>
                  </a:lnTo>
                  <a:lnTo>
                    <a:pt x="314" y="333"/>
                  </a:lnTo>
                  <a:lnTo>
                    <a:pt x="303" y="326"/>
                  </a:lnTo>
                  <a:lnTo>
                    <a:pt x="291" y="319"/>
                  </a:lnTo>
                  <a:lnTo>
                    <a:pt x="279" y="312"/>
                  </a:lnTo>
                  <a:lnTo>
                    <a:pt x="268" y="304"/>
                  </a:lnTo>
                  <a:lnTo>
                    <a:pt x="256" y="296"/>
                  </a:lnTo>
                  <a:lnTo>
                    <a:pt x="246" y="286"/>
                  </a:lnTo>
                  <a:lnTo>
                    <a:pt x="234" y="293"/>
                  </a:lnTo>
                  <a:lnTo>
                    <a:pt x="237" y="307"/>
                  </a:lnTo>
                  <a:lnTo>
                    <a:pt x="247" y="313"/>
                  </a:lnTo>
                  <a:lnTo>
                    <a:pt x="256" y="319"/>
                  </a:lnTo>
                  <a:lnTo>
                    <a:pt x="265" y="326"/>
                  </a:lnTo>
                  <a:lnTo>
                    <a:pt x="275" y="332"/>
                  </a:lnTo>
                  <a:lnTo>
                    <a:pt x="285" y="338"/>
                  </a:lnTo>
                  <a:lnTo>
                    <a:pt x="296" y="345"/>
                  </a:lnTo>
                  <a:lnTo>
                    <a:pt x="307" y="351"/>
                  </a:lnTo>
                  <a:lnTo>
                    <a:pt x="319" y="356"/>
                  </a:lnTo>
                  <a:lnTo>
                    <a:pt x="322" y="365"/>
                  </a:lnTo>
                  <a:lnTo>
                    <a:pt x="339" y="372"/>
                  </a:lnTo>
                  <a:lnTo>
                    <a:pt x="355" y="379"/>
                  </a:lnTo>
                  <a:lnTo>
                    <a:pt x="371" y="387"/>
                  </a:lnTo>
                  <a:lnTo>
                    <a:pt x="387" y="395"/>
                  </a:lnTo>
                  <a:lnTo>
                    <a:pt x="405" y="403"/>
                  </a:lnTo>
                  <a:lnTo>
                    <a:pt x="422" y="410"/>
                  </a:lnTo>
                  <a:lnTo>
                    <a:pt x="441" y="417"/>
                  </a:lnTo>
                  <a:lnTo>
                    <a:pt x="460" y="424"/>
                  </a:lnTo>
                  <a:lnTo>
                    <a:pt x="471" y="501"/>
                  </a:lnTo>
                  <a:lnTo>
                    <a:pt x="475" y="581"/>
                  </a:lnTo>
                  <a:lnTo>
                    <a:pt x="471" y="662"/>
                  </a:lnTo>
                  <a:lnTo>
                    <a:pt x="464" y="742"/>
                  </a:lnTo>
                  <a:lnTo>
                    <a:pt x="448" y="747"/>
                  </a:lnTo>
                  <a:lnTo>
                    <a:pt x="431" y="750"/>
                  </a:lnTo>
                  <a:lnTo>
                    <a:pt x="414" y="752"/>
                  </a:lnTo>
                  <a:lnTo>
                    <a:pt x="398" y="756"/>
                  </a:lnTo>
                  <a:lnTo>
                    <a:pt x="380" y="758"/>
                  </a:lnTo>
                  <a:lnTo>
                    <a:pt x="364" y="759"/>
                  </a:lnTo>
                  <a:lnTo>
                    <a:pt x="347" y="762"/>
                  </a:lnTo>
                  <a:lnTo>
                    <a:pt x="330" y="763"/>
                  </a:lnTo>
                  <a:lnTo>
                    <a:pt x="313" y="764"/>
                  </a:lnTo>
                  <a:lnTo>
                    <a:pt x="296" y="764"/>
                  </a:lnTo>
                  <a:lnTo>
                    <a:pt x="279" y="765"/>
                  </a:lnTo>
                  <a:lnTo>
                    <a:pt x="262" y="766"/>
                  </a:lnTo>
                  <a:lnTo>
                    <a:pt x="244" y="766"/>
                  </a:lnTo>
                  <a:lnTo>
                    <a:pt x="228" y="766"/>
                  </a:lnTo>
                  <a:lnTo>
                    <a:pt x="211" y="768"/>
                  </a:lnTo>
                  <a:lnTo>
                    <a:pt x="193" y="768"/>
                  </a:lnTo>
                  <a:lnTo>
                    <a:pt x="177" y="768"/>
                  </a:lnTo>
                  <a:close/>
                </a:path>
              </a:pathLst>
            </a:custGeom>
            <a:solidFill>
              <a:srgbClr val="9999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344" y="2048"/>
              <a:ext cx="319" cy="107"/>
            </a:xfrm>
            <a:custGeom>
              <a:avLst/>
              <a:gdLst/>
              <a:ahLst/>
              <a:cxnLst>
                <a:cxn ang="0">
                  <a:pos x="615" y="302"/>
                </a:cxn>
                <a:cxn ang="0">
                  <a:pos x="494" y="275"/>
                </a:cxn>
                <a:cxn ang="0">
                  <a:pos x="373" y="247"/>
                </a:cxn>
                <a:cxn ang="0">
                  <a:pos x="252" y="219"/>
                </a:cxn>
                <a:cxn ang="0">
                  <a:pos x="130" y="189"/>
                </a:cxn>
                <a:cxn ang="0">
                  <a:pos x="35" y="167"/>
                </a:cxn>
                <a:cxn ang="0">
                  <a:pos x="23" y="165"/>
                </a:cxn>
                <a:cxn ang="0">
                  <a:pos x="9" y="161"/>
                </a:cxn>
                <a:cxn ang="0">
                  <a:pos x="7" y="148"/>
                </a:cxn>
                <a:cxn ang="0">
                  <a:pos x="49" y="129"/>
                </a:cxn>
                <a:cxn ang="0">
                  <a:pos x="92" y="108"/>
                </a:cxn>
                <a:cxn ang="0">
                  <a:pos x="142" y="95"/>
                </a:cxn>
                <a:cxn ang="0">
                  <a:pos x="132" y="113"/>
                </a:cxn>
                <a:cxn ang="0">
                  <a:pos x="120" y="131"/>
                </a:cxn>
                <a:cxn ang="0">
                  <a:pos x="116" y="154"/>
                </a:cxn>
                <a:cxn ang="0">
                  <a:pos x="199" y="170"/>
                </a:cxn>
                <a:cxn ang="0">
                  <a:pos x="284" y="188"/>
                </a:cxn>
                <a:cxn ang="0">
                  <a:pos x="370" y="208"/>
                </a:cxn>
                <a:cxn ang="0">
                  <a:pos x="456" y="231"/>
                </a:cxn>
                <a:cxn ang="0">
                  <a:pos x="540" y="257"/>
                </a:cxn>
                <a:cxn ang="0">
                  <a:pos x="599" y="274"/>
                </a:cxn>
                <a:cxn ang="0">
                  <a:pos x="649" y="262"/>
                </a:cxn>
                <a:cxn ang="0">
                  <a:pos x="693" y="240"/>
                </a:cxn>
                <a:cxn ang="0">
                  <a:pos x="697" y="210"/>
                </a:cxn>
                <a:cxn ang="0">
                  <a:pos x="685" y="195"/>
                </a:cxn>
                <a:cxn ang="0">
                  <a:pos x="660" y="186"/>
                </a:cxn>
                <a:cxn ang="0">
                  <a:pos x="621" y="175"/>
                </a:cxn>
                <a:cxn ang="0">
                  <a:pos x="582" y="163"/>
                </a:cxn>
                <a:cxn ang="0">
                  <a:pos x="542" y="149"/>
                </a:cxn>
                <a:cxn ang="0">
                  <a:pos x="502" y="135"/>
                </a:cxn>
                <a:cxn ang="0">
                  <a:pos x="463" y="122"/>
                </a:cxn>
                <a:cxn ang="0">
                  <a:pos x="478" y="108"/>
                </a:cxn>
                <a:cxn ang="0">
                  <a:pos x="501" y="97"/>
                </a:cxn>
                <a:cxn ang="0">
                  <a:pos x="523" y="85"/>
                </a:cxn>
                <a:cxn ang="0">
                  <a:pos x="533" y="55"/>
                </a:cxn>
                <a:cxn ang="0">
                  <a:pos x="494" y="34"/>
                </a:cxn>
                <a:cxn ang="0">
                  <a:pos x="435" y="24"/>
                </a:cxn>
                <a:cxn ang="0">
                  <a:pos x="378" y="10"/>
                </a:cxn>
                <a:cxn ang="0">
                  <a:pos x="392" y="4"/>
                </a:cxn>
                <a:cxn ang="0">
                  <a:pos x="416" y="7"/>
                </a:cxn>
                <a:cxn ang="0">
                  <a:pos x="483" y="26"/>
                </a:cxn>
                <a:cxn ang="0">
                  <a:pos x="549" y="43"/>
                </a:cxn>
                <a:cxn ang="0">
                  <a:pos x="609" y="60"/>
                </a:cxn>
                <a:cxn ang="0">
                  <a:pos x="660" y="73"/>
                </a:cxn>
                <a:cxn ang="0">
                  <a:pos x="706" y="84"/>
                </a:cxn>
                <a:cxn ang="0">
                  <a:pos x="750" y="95"/>
                </a:cxn>
                <a:cxn ang="0">
                  <a:pos x="794" y="105"/>
                </a:cxn>
                <a:cxn ang="0">
                  <a:pos x="836" y="117"/>
                </a:cxn>
                <a:cxn ang="0">
                  <a:pos x="864" y="120"/>
                </a:cxn>
                <a:cxn ang="0">
                  <a:pos x="892" y="126"/>
                </a:cxn>
                <a:cxn ang="0">
                  <a:pos x="916" y="133"/>
                </a:cxn>
                <a:cxn ang="0">
                  <a:pos x="940" y="140"/>
                </a:cxn>
                <a:cxn ang="0">
                  <a:pos x="943" y="159"/>
                </a:cxn>
                <a:cxn ang="0">
                  <a:pos x="899" y="196"/>
                </a:cxn>
                <a:cxn ang="0">
                  <a:pos x="852" y="229"/>
                </a:cxn>
                <a:cxn ang="0">
                  <a:pos x="803" y="260"/>
                </a:cxn>
                <a:cxn ang="0">
                  <a:pos x="751" y="289"/>
                </a:cxn>
                <a:cxn ang="0">
                  <a:pos x="700" y="321"/>
                </a:cxn>
              </a:cxnLst>
              <a:rect l="0" t="0" r="r" b="b"/>
              <a:pathLst>
                <a:path w="957" h="321">
                  <a:moveTo>
                    <a:pt x="696" y="321"/>
                  </a:moveTo>
                  <a:lnTo>
                    <a:pt x="655" y="311"/>
                  </a:lnTo>
                  <a:lnTo>
                    <a:pt x="615" y="302"/>
                  </a:lnTo>
                  <a:lnTo>
                    <a:pt x="575" y="294"/>
                  </a:lnTo>
                  <a:lnTo>
                    <a:pt x="535" y="285"/>
                  </a:lnTo>
                  <a:lnTo>
                    <a:pt x="494" y="275"/>
                  </a:lnTo>
                  <a:lnTo>
                    <a:pt x="454" y="266"/>
                  </a:lnTo>
                  <a:lnTo>
                    <a:pt x="414" y="257"/>
                  </a:lnTo>
                  <a:lnTo>
                    <a:pt x="373" y="247"/>
                  </a:lnTo>
                  <a:lnTo>
                    <a:pt x="333" y="238"/>
                  </a:lnTo>
                  <a:lnTo>
                    <a:pt x="293" y="229"/>
                  </a:lnTo>
                  <a:lnTo>
                    <a:pt x="252" y="219"/>
                  </a:lnTo>
                  <a:lnTo>
                    <a:pt x="212" y="209"/>
                  </a:lnTo>
                  <a:lnTo>
                    <a:pt x="171" y="200"/>
                  </a:lnTo>
                  <a:lnTo>
                    <a:pt x="130" y="189"/>
                  </a:lnTo>
                  <a:lnTo>
                    <a:pt x="88" y="177"/>
                  </a:lnTo>
                  <a:lnTo>
                    <a:pt x="47" y="167"/>
                  </a:lnTo>
                  <a:lnTo>
                    <a:pt x="35" y="167"/>
                  </a:lnTo>
                  <a:lnTo>
                    <a:pt x="31" y="166"/>
                  </a:lnTo>
                  <a:lnTo>
                    <a:pt x="26" y="166"/>
                  </a:lnTo>
                  <a:lnTo>
                    <a:pt x="23" y="165"/>
                  </a:lnTo>
                  <a:lnTo>
                    <a:pt x="18" y="163"/>
                  </a:lnTo>
                  <a:lnTo>
                    <a:pt x="14" y="162"/>
                  </a:lnTo>
                  <a:lnTo>
                    <a:pt x="9" y="161"/>
                  </a:lnTo>
                  <a:lnTo>
                    <a:pt x="4" y="160"/>
                  </a:lnTo>
                  <a:lnTo>
                    <a:pt x="0" y="159"/>
                  </a:lnTo>
                  <a:lnTo>
                    <a:pt x="7" y="148"/>
                  </a:lnTo>
                  <a:lnTo>
                    <a:pt x="21" y="142"/>
                  </a:lnTo>
                  <a:lnTo>
                    <a:pt x="35" y="135"/>
                  </a:lnTo>
                  <a:lnTo>
                    <a:pt x="49" y="129"/>
                  </a:lnTo>
                  <a:lnTo>
                    <a:pt x="63" y="122"/>
                  </a:lnTo>
                  <a:lnTo>
                    <a:pt x="77" y="115"/>
                  </a:lnTo>
                  <a:lnTo>
                    <a:pt x="92" y="108"/>
                  </a:lnTo>
                  <a:lnTo>
                    <a:pt x="107" y="101"/>
                  </a:lnTo>
                  <a:lnTo>
                    <a:pt x="123" y="95"/>
                  </a:lnTo>
                  <a:lnTo>
                    <a:pt x="142" y="95"/>
                  </a:lnTo>
                  <a:lnTo>
                    <a:pt x="139" y="102"/>
                  </a:lnTo>
                  <a:lnTo>
                    <a:pt x="137" y="108"/>
                  </a:lnTo>
                  <a:lnTo>
                    <a:pt x="132" y="113"/>
                  </a:lnTo>
                  <a:lnTo>
                    <a:pt x="125" y="119"/>
                  </a:lnTo>
                  <a:lnTo>
                    <a:pt x="123" y="125"/>
                  </a:lnTo>
                  <a:lnTo>
                    <a:pt x="120" y="131"/>
                  </a:lnTo>
                  <a:lnTo>
                    <a:pt x="116" y="138"/>
                  </a:lnTo>
                  <a:lnTo>
                    <a:pt x="114" y="146"/>
                  </a:lnTo>
                  <a:lnTo>
                    <a:pt x="116" y="154"/>
                  </a:lnTo>
                  <a:lnTo>
                    <a:pt x="143" y="159"/>
                  </a:lnTo>
                  <a:lnTo>
                    <a:pt x="171" y="165"/>
                  </a:lnTo>
                  <a:lnTo>
                    <a:pt x="199" y="170"/>
                  </a:lnTo>
                  <a:lnTo>
                    <a:pt x="227" y="176"/>
                  </a:lnTo>
                  <a:lnTo>
                    <a:pt x="256" y="182"/>
                  </a:lnTo>
                  <a:lnTo>
                    <a:pt x="284" y="188"/>
                  </a:lnTo>
                  <a:lnTo>
                    <a:pt x="313" y="194"/>
                  </a:lnTo>
                  <a:lnTo>
                    <a:pt x="342" y="201"/>
                  </a:lnTo>
                  <a:lnTo>
                    <a:pt x="370" y="208"/>
                  </a:lnTo>
                  <a:lnTo>
                    <a:pt x="399" y="215"/>
                  </a:lnTo>
                  <a:lnTo>
                    <a:pt x="427" y="223"/>
                  </a:lnTo>
                  <a:lnTo>
                    <a:pt x="456" y="231"/>
                  </a:lnTo>
                  <a:lnTo>
                    <a:pt x="484" y="239"/>
                  </a:lnTo>
                  <a:lnTo>
                    <a:pt x="512" y="247"/>
                  </a:lnTo>
                  <a:lnTo>
                    <a:pt x="540" y="257"/>
                  </a:lnTo>
                  <a:lnTo>
                    <a:pt x="566" y="266"/>
                  </a:lnTo>
                  <a:lnTo>
                    <a:pt x="583" y="272"/>
                  </a:lnTo>
                  <a:lnTo>
                    <a:pt x="599" y="274"/>
                  </a:lnTo>
                  <a:lnTo>
                    <a:pt x="616" y="273"/>
                  </a:lnTo>
                  <a:lnTo>
                    <a:pt x="633" y="268"/>
                  </a:lnTo>
                  <a:lnTo>
                    <a:pt x="649" y="262"/>
                  </a:lnTo>
                  <a:lnTo>
                    <a:pt x="664" y="255"/>
                  </a:lnTo>
                  <a:lnTo>
                    <a:pt x="679" y="248"/>
                  </a:lnTo>
                  <a:lnTo>
                    <a:pt x="693" y="240"/>
                  </a:lnTo>
                  <a:lnTo>
                    <a:pt x="697" y="230"/>
                  </a:lnTo>
                  <a:lnTo>
                    <a:pt x="699" y="221"/>
                  </a:lnTo>
                  <a:lnTo>
                    <a:pt x="697" y="210"/>
                  </a:lnTo>
                  <a:lnTo>
                    <a:pt x="693" y="200"/>
                  </a:lnTo>
                  <a:lnTo>
                    <a:pt x="690" y="197"/>
                  </a:lnTo>
                  <a:lnTo>
                    <a:pt x="685" y="195"/>
                  </a:lnTo>
                  <a:lnTo>
                    <a:pt x="678" y="193"/>
                  </a:lnTo>
                  <a:lnTo>
                    <a:pt x="672" y="189"/>
                  </a:lnTo>
                  <a:lnTo>
                    <a:pt x="660" y="186"/>
                  </a:lnTo>
                  <a:lnTo>
                    <a:pt x="647" y="183"/>
                  </a:lnTo>
                  <a:lnTo>
                    <a:pt x="634" y="180"/>
                  </a:lnTo>
                  <a:lnTo>
                    <a:pt x="621" y="175"/>
                  </a:lnTo>
                  <a:lnTo>
                    <a:pt x="607" y="172"/>
                  </a:lnTo>
                  <a:lnTo>
                    <a:pt x="594" y="167"/>
                  </a:lnTo>
                  <a:lnTo>
                    <a:pt x="582" y="163"/>
                  </a:lnTo>
                  <a:lnTo>
                    <a:pt x="569" y="159"/>
                  </a:lnTo>
                  <a:lnTo>
                    <a:pt x="555" y="154"/>
                  </a:lnTo>
                  <a:lnTo>
                    <a:pt x="542" y="149"/>
                  </a:lnTo>
                  <a:lnTo>
                    <a:pt x="529" y="145"/>
                  </a:lnTo>
                  <a:lnTo>
                    <a:pt x="516" y="140"/>
                  </a:lnTo>
                  <a:lnTo>
                    <a:pt x="502" y="135"/>
                  </a:lnTo>
                  <a:lnTo>
                    <a:pt x="490" y="131"/>
                  </a:lnTo>
                  <a:lnTo>
                    <a:pt x="476" y="126"/>
                  </a:lnTo>
                  <a:lnTo>
                    <a:pt x="463" y="122"/>
                  </a:lnTo>
                  <a:lnTo>
                    <a:pt x="465" y="115"/>
                  </a:lnTo>
                  <a:lnTo>
                    <a:pt x="471" y="111"/>
                  </a:lnTo>
                  <a:lnTo>
                    <a:pt x="478" y="108"/>
                  </a:lnTo>
                  <a:lnTo>
                    <a:pt x="486" y="104"/>
                  </a:lnTo>
                  <a:lnTo>
                    <a:pt x="493" y="101"/>
                  </a:lnTo>
                  <a:lnTo>
                    <a:pt x="501" y="97"/>
                  </a:lnTo>
                  <a:lnTo>
                    <a:pt x="509" y="94"/>
                  </a:lnTo>
                  <a:lnTo>
                    <a:pt x="516" y="90"/>
                  </a:lnTo>
                  <a:lnTo>
                    <a:pt x="523" y="85"/>
                  </a:lnTo>
                  <a:lnTo>
                    <a:pt x="527" y="77"/>
                  </a:lnTo>
                  <a:lnTo>
                    <a:pt x="530" y="67"/>
                  </a:lnTo>
                  <a:lnTo>
                    <a:pt x="533" y="55"/>
                  </a:lnTo>
                  <a:lnTo>
                    <a:pt x="533" y="45"/>
                  </a:lnTo>
                  <a:lnTo>
                    <a:pt x="514" y="39"/>
                  </a:lnTo>
                  <a:lnTo>
                    <a:pt x="494" y="34"/>
                  </a:lnTo>
                  <a:lnTo>
                    <a:pt x="474" y="31"/>
                  </a:lnTo>
                  <a:lnTo>
                    <a:pt x="455" y="27"/>
                  </a:lnTo>
                  <a:lnTo>
                    <a:pt x="435" y="24"/>
                  </a:lnTo>
                  <a:lnTo>
                    <a:pt x="415" y="20"/>
                  </a:lnTo>
                  <a:lnTo>
                    <a:pt x="397" y="16"/>
                  </a:lnTo>
                  <a:lnTo>
                    <a:pt x="378" y="10"/>
                  </a:lnTo>
                  <a:lnTo>
                    <a:pt x="383" y="0"/>
                  </a:lnTo>
                  <a:lnTo>
                    <a:pt x="387" y="2"/>
                  </a:lnTo>
                  <a:lnTo>
                    <a:pt x="392" y="4"/>
                  </a:lnTo>
                  <a:lnTo>
                    <a:pt x="398" y="6"/>
                  </a:lnTo>
                  <a:lnTo>
                    <a:pt x="404" y="7"/>
                  </a:lnTo>
                  <a:lnTo>
                    <a:pt x="416" y="7"/>
                  </a:lnTo>
                  <a:lnTo>
                    <a:pt x="438" y="14"/>
                  </a:lnTo>
                  <a:lnTo>
                    <a:pt x="461" y="20"/>
                  </a:lnTo>
                  <a:lnTo>
                    <a:pt x="483" y="26"/>
                  </a:lnTo>
                  <a:lnTo>
                    <a:pt x="505" y="32"/>
                  </a:lnTo>
                  <a:lnTo>
                    <a:pt x="527" y="38"/>
                  </a:lnTo>
                  <a:lnTo>
                    <a:pt x="549" y="43"/>
                  </a:lnTo>
                  <a:lnTo>
                    <a:pt x="571" y="49"/>
                  </a:lnTo>
                  <a:lnTo>
                    <a:pt x="593" y="55"/>
                  </a:lnTo>
                  <a:lnTo>
                    <a:pt x="609" y="60"/>
                  </a:lnTo>
                  <a:lnTo>
                    <a:pt x="627" y="64"/>
                  </a:lnTo>
                  <a:lnTo>
                    <a:pt x="643" y="68"/>
                  </a:lnTo>
                  <a:lnTo>
                    <a:pt x="660" y="73"/>
                  </a:lnTo>
                  <a:lnTo>
                    <a:pt x="675" y="76"/>
                  </a:lnTo>
                  <a:lnTo>
                    <a:pt x="691" y="80"/>
                  </a:lnTo>
                  <a:lnTo>
                    <a:pt x="706" y="84"/>
                  </a:lnTo>
                  <a:lnTo>
                    <a:pt x="721" y="88"/>
                  </a:lnTo>
                  <a:lnTo>
                    <a:pt x="736" y="91"/>
                  </a:lnTo>
                  <a:lnTo>
                    <a:pt x="750" y="95"/>
                  </a:lnTo>
                  <a:lnTo>
                    <a:pt x="765" y="98"/>
                  </a:lnTo>
                  <a:lnTo>
                    <a:pt x="779" y="102"/>
                  </a:lnTo>
                  <a:lnTo>
                    <a:pt x="794" y="105"/>
                  </a:lnTo>
                  <a:lnTo>
                    <a:pt x="808" y="109"/>
                  </a:lnTo>
                  <a:lnTo>
                    <a:pt x="822" y="113"/>
                  </a:lnTo>
                  <a:lnTo>
                    <a:pt x="836" y="117"/>
                  </a:lnTo>
                  <a:lnTo>
                    <a:pt x="852" y="117"/>
                  </a:lnTo>
                  <a:lnTo>
                    <a:pt x="857" y="119"/>
                  </a:lnTo>
                  <a:lnTo>
                    <a:pt x="864" y="120"/>
                  </a:lnTo>
                  <a:lnTo>
                    <a:pt x="871" y="123"/>
                  </a:lnTo>
                  <a:lnTo>
                    <a:pt x="878" y="126"/>
                  </a:lnTo>
                  <a:lnTo>
                    <a:pt x="892" y="126"/>
                  </a:lnTo>
                  <a:lnTo>
                    <a:pt x="899" y="129"/>
                  </a:lnTo>
                  <a:lnTo>
                    <a:pt x="907" y="131"/>
                  </a:lnTo>
                  <a:lnTo>
                    <a:pt x="916" y="133"/>
                  </a:lnTo>
                  <a:lnTo>
                    <a:pt x="924" y="135"/>
                  </a:lnTo>
                  <a:lnTo>
                    <a:pt x="932" y="138"/>
                  </a:lnTo>
                  <a:lnTo>
                    <a:pt x="940" y="140"/>
                  </a:lnTo>
                  <a:lnTo>
                    <a:pt x="949" y="142"/>
                  </a:lnTo>
                  <a:lnTo>
                    <a:pt x="957" y="145"/>
                  </a:lnTo>
                  <a:lnTo>
                    <a:pt x="943" y="159"/>
                  </a:lnTo>
                  <a:lnTo>
                    <a:pt x="928" y="172"/>
                  </a:lnTo>
                  <a:lnTo>
                    <a:pt x="914" y="184"/>
                  </a:lnTo>
                  <a:lnTo>
                    <a:pt x="899" y="196"/>
                  </a:lnTo>
                  <a:lnTo>
                    <a:pt x="883" y="208"/>
                  </a:lnTo>
                  <a:lnTo>
                    <a:pt x="868" y="218"/>
                  </a:lnTo>
                  <a:lnTo>
                    <a:pt x="852" y="229"/>
                  </a:lnTo>
                  <a:lnTo>
                    <a:pt x="835" y="239"/>
                  </a:lnTo>
                  <a:lnTo>
                    <a:pt x="819" y="250"/>
                  </a:lnTo>
                  <a:lnTo>
                    <a:pt x="803" y="260"/>
                  </a:lnTo>
                  <a:lnTo>
                    <a:pt x="785" y="269"/>
                  </a:lnTo>
                  <a:lnTo>
                    <a:pt x="769" y="280"/>
                  </a:lnTo>
                  <a:lnTo>
                    <a:pt x="751" y="289"/>
                  </a:lnTo>
                  <a:lnTo>
                    <a:pt x="735" y="300"/>
                  </a:lnTo>
                  <a:lnTo>
                    <a:pt x="718" y="310"/>
                  </a:lnTo>
                  <a:lnTo>
                    <a:pt x="700" y="321"/>
                  </a:lnTo>
                  <a:lnTo>
                    <a:pt x="696" y="321"/>
                  </a:lnTo>
                  <a:close/>
                </a:path>
              </a:pathLst>
            </a:custGeom>
            <a:solidFill>
              <a:srgbClr val="FFE8B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391" y="2090"/>
              <a:ext cx="157" cy="44"/>
            </a:xfrm>
            <a:custGeom>
              <a:avLst/>
              <a:gdLst/>
              <a:ahLst/>
              <a:cxnLst>
                <a:cxn ang="0">
                  <a:pos x="457" y="131"/>
                </a:cxn>
                <a:cxn ang="0">
                  <a:pos x="429" y="120"/>
                </a:cxn>
                <a:cxn ang="0">
                  <a:pos x="399" y="111"/>
                </a:cxn>
                <a:cxn ang="0">
                  <a:pos x="372" y="103"/>
                </a:cxn>
                <a:cxn ang="0">
                  <a:pos x="344" y="93"/>
                </a:cxn>
                <a:cxn ang="0">
                  <a:pos x="316" y="86"/>
                </a:cxn>
                <a:cxn ang="0">
                  <a:pos x="287" y="78"/>
                </a:cxn>
                <a:cxn ang="0">
                  <a:pos x="259" y="71"/>
                </a:cxn>
                <a:cxn ang="0">
                  <a:pos x="231" y="64"/>
                </a:cxn>
                <a:cxn ang="0">
                  <a:pos x="203" y="57"/>
                </a:cxn>
                <a:cxn ang="0">
                  <a:pos x="174" y="50"/>
                </a:cxn>
                <a:cxn ang="0">
                  <a:pos x="146" y="43"/>
                </a:cxn>
                <a:cxn ang="0">
                  <a:pos x="117" y="37"/>
                </a:cxn>
                <a:cxn ang="0">
                  <a:pos x="88" y="32"/>
                </a:cxn>
                <a:cxn ang="0">
                  <a:pos x="59" y="25"/>
                </a:cxn>
                <a:cxn ang="0">
                  <a:pos x="29" y="19"/>
                </a:cxn>
                <a:cxn ang="0">
                  <a:pos x="0" y="12"/>
                </a:cxn>
                <a:cxn ang="0">
                  <a:pos x="10" y="0"/>
                </a:cxn>
                <a:cxn ang="0">
                  <a:pos x="38" y="0"/>
                </a:cxn>
                <a:cxn ang="0">
                  <a:pos x="66" y="3"/>
                </a:cxn>
                <a:cxn ang="0">
                  <a:pos x="95" y="5"/>
                </a:cxn>
                <a:cxn ang="0">
                  <a:pos x="124" y="8"/>
                </a:cxn>
                <a:cxn ang="0">
                  <a:pos x="152" y="13"/>
                </a:cxn>
                <a:cxn ang="0">
                  <a:pos x="181" y="19"/>
                </a:cxn>
                <a:cxn ang="0">
                  <a:pos x="210" y="25"/>
                </a:cxn>
                <a:cxn ang="0">
                  <a:pos x="239" y="32"/>
                </a:cxn>
                <a:cxn ang="0">
                  <a:pos x="268" y="40"/>
                </a:cxn>
                <a:cxn ang="0">
                  <a:pos x="297" y="48"/>
                </a:cxn>
                <a:cxn ang="0">
                  <a:pos x="325" y="56"/>
                </a:cxn>
                <a:cxn ang="0">
                  <a:pos x="354" y="65"/>
                </a:cxn>
                <a:cxn ang="0">
                  <a:pos x="382" y="75"/>
                </a:cxn>
                <a:cxn ang="0">
                  <a:pos x="410" y="85"/>
                </a:cxn>
                <a:cxn ang="0">
                  <a:pos x="438" y="95"/>
                </a:cxn>
                <a:cxn ang="0">
                  <a:pos x="465" y="105"/>
                </a:cxn>
                <a:cxn ang="0">
                  <a:pos x="470" y="110"/>
                </a:cxn>
                <a:cxn ang="0">
                  <a:pos x="472" y="114"/>
                </a:cxn>
                <a:cxn ang="0">
                  <a:pos x="469" y="121"/>
                </a:cxn>
                <a:cxn ang="0">
                  <a:pos x="468" y="127"/>
                </a:cxn>
                <a:cxn ang="0">
                  <a:pos x="457" y="131"/>
                </a:cxn>
              </a:cxnLst>
              <a:rect l="0" t="0" r="r" b="b"/>
              <a:pathLst>
                <a:path w="472" h="131">
                  <a:moveTo>
                    <a:pt x="457" y="131"/>
                  </a:moveTo>
                  <a:lnTo>
                    <a:pt x="429" y="120"/>
                  </a:lnTo>
                  <a:lnTo>
                    <a:pt x="399" y="111"/>
                  </a:lnTo>
                  <a:lnTo>
                    <a:pt x="372" y="103"/>
                  </a:lnTo>
                  <a:lnTo>
                    <a:pt x="344" y="93"/>
                  </a:lnTo>
                  <a:lnTo>
                    <a:pt x="316" y="86"/>
                  </a:lnTo>
                  <a:lnTo>
                    <a:pt x="287" y="78"/>
                  </a:lnTo>
                  <a:lnTo>
                    <a:pt x="259" y="71"/>
                  </a:lnTo>
                  <a:lnTo>
                    <a:pt x="231" y="64"/>
                  </a:lnTo>
                  <a:lnTo>
                    <a:pt x="203" y="57"/>
                  </a:lnTo>
                  <a:lnTo>
                    <a:pt x="174" y="50"/>
                  </a:lnTo>
                  <a:lnTo>
                    <a:pt x="146" y="43"/>
                  </a:lnTo>
                  <a:lnTo>
                    <a:pt x="117" y="37"/>
                  </a:lnTo>
                  <a:lnTo>
                    <a:pt x="88" y="32"/>
                  </a:lnTo>
                  <a:lnTo>
                    <a:pt x="59" y="25"/>
                  </a:lnTo>
                  <a:lnTo>
                    <a:pt x="29" y="19"/>
                  </a:lnTo>
                  <a:lnTo>
                    <a:pt x="0" y="12"/>
                  </a:lnTo>
                  <a:lnTo>
                    <a:pt x="10" y="0"/>
                  </a:lnTo>
                  <a:lnTo>
                    <a:pt x="38" y="0"/>
                  </a:lnTo>
                  <a:lnTo>
                    <a:pt x="66" y="3"/>
                  </a:lnTo>
                  <a:lnTo>
                    <a:pt x="95" y="5"/>
                  </a:lnTo>
                  <a:lnTo>
                    <a:pt x="124" y="8"/>
                  </a:lnTo>
                  <a:lnTo>
                    <a:pt x="152" y="13"/>
                  </a:lnTo>
                  <a:lnTo>
                    <a:pt x="181" y="19"/>
                  </a:lnTo>
                  <a:lnTo>
                    <a:pt x="210" y="25"/>
                  </a:lnTo>
                  <a:lnTo>
                    <a:pt x="239" y="32"/>
                  </a:lnTo>
                  <a:lnTo>
                    <a:pt x="268" y="40"/>
                  </a:lnTo>
                  <a:lnTo>
                    <a:pt x="297" y="48"/>
                  </a:lnTo>
                  <a:lnTo>
                    <a:pt x="325" y="56"/>
                  </a:lnTo>
                  <a:lnTo>
                    <a:pt x="354" y="65"/>
                  </a:lnTo>
                  <a:lnTo>
                    <a:pt x="382" y="75"/>
                  </a:lnTo>
                  <a:lnTo>
                    <a:pt x="410" y="85"/>
                  </a:lnTo>
                  <a:lnTo>
                    <a:pt x="438" y="95"/>
                  </a:lnTo>
                  <a:lnTo>
                    <a:pt x="465" y="105"/>
                  </a:lnTo>
                  <a:lnTo>
                    <a:pt x="470" y="110"/>
                  </a:lnTo>
                  <a:lnTo>
                    <a:pt x="472" y="114"/>
                  </a:lnTo>
                  <a:lnTo>
                    <a:pt x="469" y="121"/>
                  </a:lnTo>
                  <a:lnTo>
                    <a:pt x="468" y="127"/>
                  </a:lnTo>
                  <a:lnTo>
                    <a:pt x="457" y="131"/>
                  </a:lnTo>
                  <a:close/>
                </a:path>
              </a:pathLst>
            </a:custGeom>
            <a:solidFill>
              <a:srgbClr val="B2B2B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554" y="2119"/>
              <a:ext cx="17" cy="11"/>
            </a:xfrm>
            <a:custGeom>
              <a:avLst/>
              <a:gdLst/>
              <a:ahLst/>
              <a:cxnLst>
                <a:cxn ang="0">
                  <a:pos x="0" y="34"/>
                </a:cxn>
                <a:cxn ang="0">
                  <a:pos x="4" y="14"/>
                </a:cxn>
                <a:cxn ang="0">
                  <a:pos x="7" y="11"/>
                </a:cxn>
                <a:cxn ang="0">
                  <a:pos x="11" y="9"/>
                </a:cxn>
                <a:cxn ang="0">
                  <a:pos x="16" y="6"/>
                </a:cxn>
                <a:cxn ang="0">
                  <a:pos x="21" y="5"/>
                </a:cxn>
                <a:cxn ang="0">
                  <a:pos x="26" y="4"/>
                </a:cxn>
                <a:cxn ang="0">
                  <a:pos x="32" y="3"/>
                </a:cxn>
                <a:cxn ang="0">
                  <a:pos x="38" y="2"/>
                </a:cxn>
                <a:cxn ang="0">
                  <a:pos x="42" y="0"/>
                </a:cxn>
                <a:cxn ang="0">
                  <a:pos x="50" y="11"/>
                </a:cxn>
                <a:cxn ang="0">
                  <a:pos x="48" y="18"/>
                </a:cxn>
                <a:cxn ang="0">
                  <a:pos x="43" y="20"/>
                </a:cxn>
                <a:cxn ang="0">
                  <a:pos x="39" y="23"/>
                </a:cxn>
                <a:cxn ang="0">
                  <a:pos x="34" y="25"/>
                </a:cxn>
                <a:cxn ang="0">
                  <a:pos x="30" y="27"/>
                </a:cxn>
                <a:cxn ang="0">
                  <a:pos x="25" y="30"/>
                </a:cxn>
                <a:cxn ang="0">
                  <a:pos x="19" y="31"/>
                </a:cxn>
                <a:cxn ang="0">
                  <a:pos x="13" y="33"/>
                </a:cxn>
                <a:cxn ang="0">
                  <a:pos x="7" y="34"/>
                </a:cxn>
                <a:cxn ang="0">
                  <a:pos x="0" y="34"/>
                </a:cxn>
              </a:cxnLst>
              <a:rect l="0" t="0" r="r" b="b"/>
              <a:pathLst>
                <a:path w="50" h="34">
                  <a:moveTo>
                    <a:pt x="0" y="34"/>
                  </a:moveTo>
                  <a:lnTo>
                    <a:pt x="4" y="14"/>
                  </a:lnTo>
                  <a:lnTo>
                    <a:pt x="7" y="11"/>
                  </a:lnTo>
                  <a:lnTo>
                    <a:pt x="11" y="9"/>
                  </a:lnTo>
                  <a:lnTo>
                    <a:pt x="16" y="6"/>
                  </a:lnTo>
                  <a:lnTo>
                    <a:pt x="21" y="5"/>
                  </a:lnTo>
                  <a:lnTo>
                    <a:pt x="26" y="4"/>
                  </a:lnTo>
                  <a:lnTo>
                    <a:pt x="32" y="3"/>
                  </a:lnTo>
                  <a:lnTo>
                    <a:pt x="38" y="2"/>
                  </a:lnTo>
                  <a:lnTo>
                    <a:pt x="42" y="0"/>
                  </a:lnTo>
                  <a:lnTo>
                    <a:pt x="50" y="11"/>
                  </a:lnTo>
                  <a:lnTo>
                    <a:pt x="48" y="18"/>
                  </a:lnTo>
                  <a:lnTo>
                    <a:pt x="43" y="20"/>
                  </a:lnTo>
                  <a:lnTo>
                    <a:pt x="39" y="23"/>
                  </a:lnTo>
                  <a:lnTo>
                    <a:pt x="34" y="25"/>
                  </a:lnTo>
                  <a:lnTo>
                    <a:pt x="30" y="27"/>
                  </a:lnTo>
                  <a:lnTo>
                    <a:pt x="25" y="30"/>
                  </a:lnTo>
                  <a:lnTo>
                    <a:pt x="19" y="31"/>
                  </a:lnTo>
                  <a:lnTo>
                    <a:pt x="13" y="33"/>
                  </a:lnTo>
                  <a:lnTo>
                    <a:pt x="7" y="3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7F7F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458" y="2023"/>
              <a:ext cx="242" cy="106"/>
            </a:xfrm>
            <a:custGeom>
              <a:avLst/>
              <a:gdLst/>
              <a:ahLst/>
              <a:cxnLst>
                <a:cxn ang="0">
                  <a:pos x="678" y="314"/>
                </a:cxn>
                <a:cxn ang="0">
                  <a:pos x="668" y="311"/>
                </a:cxn>
                <a:cxn ang="0">
                  <a:pos x="656" y="310"/>
                </a:cxn>
                <a:cxn ang="0">
                  <a:pos x="644" y="306"/>
                </a:cxn>
                <a:cxn ang="0">
                  <a:pos x="640" y="281"/>
                </a:cxn>
                <a:cxn ang="0">
                  <a:pos x="643" y="235"/>
                </a:cxn>
                <a:cxn ang="0">
                  <a:pos x="639" y="203"/>
                </a:cxn>
                <a:cxn ang="0">
                  <a:pos x="563" y="185"/>
                </a:cxn>
                <a:cxn ang="0">
                  <a:pos x="487" y="168"/>
                </a:cxn>
                <a:cxn ang="0">
                  <a:pos x="412" y="149"/>
                </a:cxn>
                <a:cxn ang="0">
                  <a:pos x="336" y="130"/>
                </a:cxn>
                <a:cxn ang="0">
                  <a:pos x="259" y="110"/>
                </a:cxn>
                <a:cxn ang="0">
                  <a:pos x="184" y="92"/>
                </a:cxn>
                <a:cxn ang="0">
                  <a:pos x="108" y="72"/>
                </a:cxn>
                <a:cxn ang="0">
                  <a:pos x="32" y="52"/>
                </a:cxn>
                <a:cxn ang="0">
                  <a:pos x="17" y="34"/>
                </a:cxn>
                <a:cxn ang="0">
                  <a:pos x="0" y="15"/>
                </a:cxn>
                <a:cxn ang="0">
                  <a:pos x="13" y="0"/>
                </a:cxn>
                <a:cxn ang="0">
                  <a:pos x="53" y="8"/>
                </a:cxn>
                <a:cxn ang="0">
                  <a:pos x="95" y="15"/>
                </a:cxn>
                <a:cxn ang="0">
                  <a:pos x="135" y="22"/>
                </a:cxn>
                <a:cxn ang="0">
                  <a:pos x="176" y="30"/>
                </a:cxn>
                <a:cxn ang="0">
                  <a:pos x="216" y="38"/>
                </a:cxn>
                <a:cxn ang="0">
                  <a:pos x="257" y="46"/>
                </a:cxn>
                <a:cxn ang="0">
                  <a:pos x="299" y="56"/>
                </a:cxn>
                <a:cxn ang="0">
                  <a:pos x="341" y="66"/>
                </a:cxn>
                <a:cxn ang="0">
                  <a:pos x="366" y="73"/>
                </a:cxn>
                <a:cxn ang="0">
                  <a:pos x="393" y="80"/>
                </a:cxn>
                <a:cxn ang="0">
                  <a:pos x="419" y="87"/>
                </a:cxn>
                <a:cxn ang="0">
                  <a:pos x="446" y="94"/>
                </a:cxn>
                <a:cxn ang="0">
                  <a:pos x="472" y="100"/>
                </a:cxn>
                <a:cxn ang="0">
                  <a:pos x="498" y="107"/>
                </a:cxn>
                <a:cxn ang="0">
                  <a:pos x="526" y="113"/>
                </a:cxn>
                <a:cxn ang="0">
                  <a:pos x="553" y="119"/>
                </a:cxn>
                <a:cxn ang="0">
                  <a:pos x="594" y="130"/>
                </a:cxn>
                <a:cxn ang="0">
                  <a:pos x="636" y="140"/>
                </a:cxn>
                <a:cxn ang="0">
                  <a:pos x="679" y="149"/>
                </a:cxn>
                <a:cxn ang="0">
                  <a:pos x="724" y="162"/>
                </a:cxn>
                <a:cxn ang="0">
                  <a:pos x="713" y="235"/>
                </a:cxn>
                <a:cxn ang="0">
                  <a:pos x="698" y="310"/>
                </a:cxn>
              </a:cxnLst>
              <a:rect l="0" t="0" r="r" b="b"/>
              <a:pathLst>
                <a:path w="724" h="317">
                  <a:moveTo>
                    <a:pt x="684" y="317"/>
                  </a:moveTo>
                  <a:lnTo>
                    <a:pt x="678" y="314"/>
                  </a:lnTo>
                  <a:lnTo>
                    <a:pt x="674" y="313"/>
                  </a:lnTo>
                  <a:lnTo>
                    <a:pt x="668" y="311"/>
                  </a:lnTo>
                  <a:lnTo>
                    <a:pt x="662" y="310"/>
                  </a:lnTo>
                  <a:lnTo>
                    <a:pt x="656" y="310"/>
                  </a:lnTo>
                  <a:lnTo>
                    <a:pt x="650" y="307"/>
                  </a:lnTo>
                  <a:lnTo>
                    <a:pt x="644" y="306"/>
                  </a:lnTo>
                  <a:lnTo>
                    <a:pt x="639" y="304"/>
                  </a:lnTo>
                  <a:lnTo>
                    <a:pt x="640" y="281"/>
                  </a:lnTo>
                  <a:lnTo>
                    <a:pt x="641" y="258"/>
                  </a:lnTo>
                  <a:lnTo>
                    <a:pt x="643" y="235"/>
                  </a:lnTo>
                  <a:lnTo>
                    <a:pt x="648" y="212"/>
                  </a:lnTo>
                  <a:lnTo>
                    <a:pt x="639" y="203"/>
                  </a:lnTo>
                  <a:lnTo>
                    <a:pt x="601" y="194"/>
                  </a:lnTo>
                  <a:lnTo>
                    <a:pt x="563" y="185"/>
                  </a:lnTo>
                  <a:lnTo>
                    <a:pt x="526" y="176"/>
                  </a:lnTo>
                  <a:lnTo>
                    <a:pt x="487" y="168"/>
                  </a:lnTo>
                  <a:lnTo>
                    <a:pt x="450" y="158"/>
                  </a:lnTo>
                  <a:lnTo>
                    <a:pt x="412" y="149"/>
                  </a:lnTo>
                  <a:lnTo>
                    <a:pt x="373" y="140"/>
                  </a:lnTo>
                  <a:lnTo>
                    <a:pt x="336" y="130"/>
                  </a:lnTo>
                  <a:lnTo>
                    <a:pt x="298" y="121"/>
                  </a:lnTo>
                  <a:lnTo>
                    <a:pt x="259" y="110"/>
                  </a:lnTo>
                  <a:lnTo>
                    <a:pt x="221" y="101"/>
                  </a:lnTo>
                  <a:lnTo>
                    <a:pt x="184" y="92"/>
                  </a:lnTo>
                  <a:lnTo>
                    <a:pt x="145" y="81"/>
                  </a:lnTo>
                  <a:lnTo>
                    <a:pt x="108" y="72"/>
                  </a:lnTo>
                  <a:lnTo>
                    <a:pt x="70" y="62"/>
                  </a:lnTo>
                  <a:lnTo>
                    <a:pt x="32" y="52"/>
                  </a:lnTo>
                  <a:lnTo>
                    <a:pt x="25" y="43"/>
                  </a:lnTo>
                  <a:lnTo>
                    <a:pt x="17" y="34"/>
                  </a:lnTo>
                  <a:lnTo>
                    <a:pt x="8" y="24"/>
                  </a:lnTo>
                  <a:lnTo>
                    <a:pt x="0" y="15"/>
                  </a:lnTo>
                  <a:lnTo>
                    <a:pt x="4" y="2"/>
                  </a:lnTo>
                  <a:lnTo>
                    <a:pt x="13" y="0"/>
                  </a:lnTo>
                  <a:lnTo>
                    <a:pt x="34" y="3"/>
                  </a:lnTo>
                  <a:lnTo>
                    <a:pt x="53" y="8"/>
                  </a:lnTo>
                  <a:lnTo>
                    <a:pt x="74" y="11"/>
                  </a:lnTo>
                  <a:lnTo>
                    <a:pt x="95" y="15"/>
                  </a:lnTo>
                  <a:lnTo>
                    <a:pt x="115" y="18"/>
                  </a:lnTo>
                  <a:lnTo>
                    <a:pt x="135" y="22"/>
                  </a:lnTo>
                  <a:lnTo>
                    <a:pt x="156" y="27"/>
                  </a:lnTo>
                  <a:lnTo>
                    <a:pt x="176" y="30"/>
                  </a:lnTo>
                  <a:lnTo>
                    <a:pt x="196" y="34"/>
                  </a:lnTo>
                  <a:lnTo>
                    <a:pt x="216" y="38"/>
                  </a:lnTo>
                  <a:lnTo>
                    <a:pt x="237" y="42"/>
                  </a:lnTo>
                  <a:lnTo>
                    <a:pt x="257" y="46"/>
                  </a:lnTo>
                  <a:lnTo>
                    <a:pt x="278" y="51"/>
                  </a:lnTo>
                  <a:lnTo>
                    <a:pt x="299" y="56"/>
                  </a:lnTo>
                  <a:lnTo>
                    <a:pt x="320" y="60"/>
                  </a:lnTo>
                  <a:lnTo>
                    <a:pt x="341" y="66"/>
                  </a:lnTo>
                  <a:lnTo>
                    <a:pt x="354" y="70"/>
                  </a:lnTo>
                  <a:lnTo>
                    <a:pt x="366" y="73"/>
                  </a:lnTo>
                  <a:lnTo>
                    <a:pt x="380" y="77"/>
                  </a:lnTo>
                  <a:lnTo>
                    <a:pt x="393" y="80"/>
                  </a:lnTo>
                  <a:lnTo>
                    <a:pt x="406" y="84"/>
                  </a:lnTo>
                  <a:lnTo>
                    <a:pt x="419" y="87"/>
                  </a:lnTo>
                  <a:lnTo>
                    <a:pt x="433" y="91"/>
                  </a:lnTo>
                  <a:lnTo>
                    <a:pt x="446" y="94"/>
                  </a:lnTo>
                  <a:lnTo>
                    <a:pt x="458" y="98"/>
                  </a:lnTo>
                  <a:lnTo>
                    <a:pt x="472" y="100"/>
                  </a:lnTo>
                  <a:lnTo>
                    <a:pt x="485" y="103"/>
                  </a:lnTo>
                  <a:lnTo>
                    <a:pt x="498" y="107"/>
                  </a:lnTo>
                  <a:lnTo>
                    <a:pt x="512" y="110"/>
                  </a:lnTo>
                  <a:lnTo>
                    <a:pt x="526" y="113"/>
                  </a:lnTo>
                  <a:lnTo>
                    <a:pt x="539" y="116"/>
                  </a:lnTo>
                  <a:lnTo>
                    <a:pt x="553" y="119"/>
                  </a:lnTo>
                  <a:lnTo>
                    <a:pt x="574" y="124"/>
                  </a:lnTo>
                  <a:lnTo>
                    <a:pt x="594" y="130"/>
                  </a:lnTo>
                  <a:lnTo>
                    <a:pt x="615" y="135"/>
                  </a:lnTo>
                  <a:lnTo>
                    <a:pt x="636" y="140"/>
                  </a:lnTo>
                  <a:lnTo>
                    <a:pt x="657" y="144"/>
                  </a:lnTo>
                  <a:lnTo>
                    <a:pt x="679" y="149"/>
                  </a:lnTo>
                  <a:lnTo>
                    <a:pt x="702" y="155"/>
                  </a:lnTo>
                  <a:lnTo>
                    <a:pt x="724" y="162"/>
                  </a:lnTo>
                  <a:lnTo>
                    <a:pt x="720" y="198"/>
                  </a:lnTo>
                  <a:lnTo>
                    <a:pt x="713" y="235"/>
                  </a:lnTo>
                  <a:lnTo>
                    <a:pt x="705" y="272"/>
                  </a:lnTo>
                  <a:lnTo>
                    <a:pt x="698" y="310"/>
                  </a:lnTo>
                  <a:lnTo>
                    <a:pt x="684" y="317"/>
                  </a:lnTo>
                  <a:close/>
                </a:path>
              </a:pathLst>
            </a:custGeom>
            <a:solidFill>
              <a:srgbClr val="C9B28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697" y="2078"/>
              <a:ext cx="48" cy="51"/>
            </a:xfrm>
            <a:custGeom>
              <a:avLst/>
              <a:gdLst/>
              <a:ahLst/>
              <a:cxnLst>
                <a:cxn ang="0">
                  <a:pos x="0" y="152"/>
                </a:cxn>
                <a:cxn ang="0">
                  <a:pos x="4" y="116"/>
                </a:cxn>
                <a:cxn ang="0">
                  <a:pos x="11" y="78"/>
                </a:cxn>
                <a:cxn ang="0">
                  <a:pos x="18" y="41"/>
                </a:cxn>
                <a:cxn ang="0">
                  <a:pos x="29" y="4"/>
                </a:cxn>
                <a:cxn ang="0">
                  <a:pos x="35" y="4"/>
                </a:cxn>
                <a:cxn ang="0">
                  <a:pos x="39" y="4"/>
                </a:cxn>
                <a:cxn ang="0">
                  <a:pos x="44" y="5"/>
                </a:cxn>
                <a:cxn ang="0">
                  <a:pos x="49" y="6"/>
                </a:cxn>
                <a:cxn ang="0">
                  <a:pos x="53" y="7"/>
                </a:cxn>
                <a:cxn ang="0">
                  <a:pos x="59" y="10"/>
                </a:cxn>
                <a:cxn ang="0">
                  <a:pos x="65" y="11"/>
                </a:cxn>
                <a:cxn ang="0">
                  <a:pos x="71" y="13"/>
                </a:cxn>
                <a:cxn ang="0">
                  <a:pos x="79" y="12"/>
                </a:cxn>
                <a:cxn ang="0">
                  <a:pos x="87" y="10"/>
                </a:cxn>
                <a:cxn ang="0">
                  <a:pos x="96" y="6"/>
                </a:cxn>
                <a:cxn ang="0">
                  <a:pos x="104" y="4"/>
                </a:cxn>
                <a:cxn ang="0">
                  <a:pos x="114" y="3"/>
                </a:cxn>
                <a:cxn ang="0">
                  <a:pos x="122" y="0"/>
                </a:cxn>
                <a:cxn ang="0">
                  <a:pos x="132" y="0"/>
                </a:cxn>
                <a:cxn ang="0">
                  <a:pos x="142" y="1"/>
                </a:cxn>
                <a:cxn ang="0">
                  <a:pos x="140" y="22"/>
                </a:cxn>
                <a:cxn ang="0">
                  <a:pos x="135" y="44"/>
                </a:cxn>
                <a:cxn ang="0">
                  <a:pos x="129" y="68"/>
                </a:cxn>
                <a:cxn ang="0">
                  <a:pos x="124" y="90"/>
                </a:cxn>
                <a:cxn ang="0">
                  <a:pos x="119" y="95"/>
                </a:cxn>
                <a:cxn ang="0">
                  <a:pos x="107" y="102"/>
                </a:cxn>
                <a:cxn ang="0">
                  <a:pos x="93" y="109"/>
                </a:cxn>
                <a:cxn ang="0">
                  <a:pos x="79" y="116"/>
                </a:cxn>
                <a:cxn ang="0">
                  <a:pos x="64" y="121"/>
                </a:cxn>
                <a:cxn ang="0">
                  <a:pos x="50" y="128"/>
                </a:cxn>
                <a:cxn ang="0">
                  <a:pos x="35" y="135"/>
                </a:cxn>
                <a:cxn ang="0">
                  <a:pos x="19" y="142"/>
                </a:cxn>
                <a:cxn ang="0">
                  <a:pos x="4" y="149"/>
                </a:cxn>
                <a:cxn ang="0">
                  <a:pos x="0" y="152"/>
                </a:cxn>
              </a:cxnLst>
              <a:rect l="0" t="0" r="r" b="b"/>
              <a:pathLst>
                <a:path w="142" h="152">
                  <a:moveTo>
                    <a:pt x="0" y="152"/>
                  </a:moveTo>
                  <a:lnTo>
                    <a:pt x="4" y="116"/>
                  </a:lnTo>
                  <a:lnTo>
                    <a:pt x="11" y="78"/>
                  </a:lnTo>
                  <a:lnTo>
                    <a:pt x="18" y="41"/>
                  </a:lnTo>
                  <a:lnTo>
                    <a:pt x="29" y="4"/>
                  </a:lnTo>
                  <a:lnTo>
                    <a:pt x="35" y="4"/>
                  </a:lnTo>
                  <a:lnTo>
                    <a:pt x="39" y="4"/>
                  </a:lnTo>
                  <a:lnTo>
                    <a:pt x="44" y="5"/>
                  </a:lnTo>
                  <a:lnTo>
                    <a:pt x="49" y="6"/>
                  </a:lnTo>
                  <a:lnTo>
                    <a:pt x="53" y="7"/>
                  </a:lnTo>
                  <a:lnTo>
                    <a:pt x="59" y="10"/>
                  </a:lnTo>
                  <a:lnTo>
                    <a:pt x="65" y="11"/>
                  </a:lnTo>
                  <a:lnTo>
                    <a:pt x="71" y="13"/>
                  </a:lnTo>
                  <a:lnTo>
                    <a:pt x="79" y="12"/>
                  </a:lnTo>
                  <a:lnTo>
                    <a:pt x="87" y="10"/>
                  </a:lnTo>
                  <a:lnTo>
                    <a:pt x="96" y="6"/>
                  </a:lnTo>
                  <a:lnTo>
                    <a:pt x="104" y="4"/>
                  </a:lnTo>
                  <a:lnTo>
                    <a:pt x="114" y="3"/>
                  </a:lnTo>
                  <a:lnTo>
                    <a:pt x="122" y="0"/>
                  </a:lnTo>
                  <a:lnTo>
                    <a:pt x="132" y="0"/>
                  </a:lnTo>
                  <a:lnTo>
                    <a:pt x="142" y="1"/>
                  </a:lnTo>
                  <a:lnTo>
                    <a:pt x="140" y="22"/>
                  </a:lnTo>
                  <a:lnTo>
                    <a:pt x="135" y="44"/>
                  </a:lnTo>
                  <a:lnTo>
                    <a:pt x="129" y="68"/>
                  </a:lnTo>
                  <a:lnTo>
                    <a:pt x="124" y="90"/>
                  </a:lnTo>
                  <a:lnTo>
                    <a:pt x="119" y="95"/>
                  </a:lnTo>
                  <a:lnTo>
                    <a:pt x="107" y="102"/>
                  </a:lnTo>
                  <a:lnTo>
                    <a:pt x="93" y="109"/>
                  </a:lnTo>
                  <a:lnTo>
                    <a:pt x="79" y="116"/>
                  </a:lnTo>
                  <a:lnTo>
                    <a:pt x="64" y="121"/>
                  </a:lnTo>
                  <a:lnTo>
                    <a:pt x="50" y="128"/>
                  </a:lnTo>
                  <a:lnTo>
                    <a:pt x="35" y="135"/>
                  </a:lnTo>
                  <a:lnTo>
                    <a:pt x="19" y="142"/>
                  </a:lnTo>
                  <a:lnTo>
                    <a:pt x="4" y="149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rgbClr val="B29B6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4"/>
            <p:cNvSpPr>
              <a:spLocks/>
            </p:cNvSpPr>
            <p:nvPr/>
          </p:nvSpPr>
          <p:spPr bwMode="auto">
            <a:xfrm>
              <a:off x="431" y="2080"/>
              <a:ext cx="126" cy="39"/>
            </a:xfrm>
            <a:custGeom>
              <a:avLst/>
              <a:gdLst/>
              <a:ahLst/>
              <a:cxnLst>
                <a:cxn ang="0">
                  <a:pos x="352" y="115"/>
                </a:cxn>
                <a:cxn ang="0">
                  <a:pos x="331" y="107"/>
                </a:cxn>
                <a:cxn ang="0">
                  <a:pos x="310" y="100"/>
                </a:cxn>
                <a:cxn ang="0">
                  <a:pos x="289" y="92"/>
                </a:cxn>
                <a:cxn ang="0">
                  <a:pos x="268" y="85"/>
                </a:cxn>
                <a:cxn ang="0">
                  <a:pos x="246" y="78"/>
                </a:cxn>
                <a:cxn ang="0">
                  <a:pos x="224" y="71"/>
                </a:cxn>
                <a:cxn ang="0">
                  <a:pos x="202" y="64"/>
                </a:cxn>
                <a:cxn ang="0">
                  <a:pos x="180" y="58"/>
                </a:cxn>
                <a:cxn ang="0">
                  <a:pos x="157" y="52"/>
                </a:cxn>
                <a:cxn ang="0">
                  <a:pos x="134" y="47"/>
                </a:cxn>
                <a:cxn ang="0">
                  <a:pos x="112" y="41"/>
                </a:cxn>
                <a:cxn ang="0">
                  <a:pos x="90" y="36"/>
                </a:cxn>
                <a:cxn ang="0">
                  <a:pos x="67" y="30"/>
                </a:cxn>
                <a:cxn ang="0">
                  <a:pos x="45" y="26"/>
                </a:cxn>
                <a:cxn ang="0">
                  <a:pos x="22" y="22"/>
                </a:cxn>
                <a:cxn ang="0">
                  <a:pos x="0" y="18"/>
                </a:cxn>
                <a:cxn ang="0">
                  <a:pos x="6" y="14"/>
                </a:cxn>
                <a:cxn ang="0">
                  <a:pos x="13" y="8"/>
                </a:cxn>
                <a:cxn ang="0">
                  <a:pos x="21" y="4"/>
                </a:cxn>
                <a:cxn ang="0">
                  <a:pos x="32" y="0"/>
                </a:cxn>
                <a:cxn ang="0">
                  <a:pos x="54" y="5"/>
                </a:cxn>
                <a:cxn ang="0">
                  <a:pos x="75" y="11"/>
                </a:cxn>
                <a:cxn ang="0">
                  <a:pos x="97" y="16"/>
                </a:cxn>
                <a:cxn ang="0">
                  <a:pos x="119" y="22"/>
                </a:cxn>
                <a:cxn ang="0">
                  <a:pos x="141" y="28"/>
                </a:cxn>
                <a:cxn ang="0">
                  <a:pos x="162" y="34"/>
                </a:cxn>
                <a:cxn ang="0">
                  <a:pos x="184" y="41"/>
                </a:cxn>
                <a:cxn ang="0">
                  <a:pos x="206" y="47"/>
                </a:cxn>
                <a:cxn ang="0">
                  <a:pos x="227" y="54"/>
                </a:cxn>
                <a:cxn ang="0">
                  <a:pos x="249" y="61"/>
                </a:cxn>
                <a:cxn ang="0">
                  <a:pos x="272" y="68"/>
                </a:cxn>
                <a:cxn ang="0">
                  <a:pos x="292" y="75"/>
                </a:cxn>
                <a:cxn ang="0">
                  <a:pos x="315" y="82"/>
                </a:cxn>
                <a:cxn ang="0">
                  <a:pos x="336" y="89"/>
                </a:cxn>
                <a:cxn ang="0">
                  <a:pos x="358" y="96"/>
                </a:cxn>
                <a:cxn ang="0">
                  <a:pos x="379" y="103"/>
                </a:cxn>
                <a:cxn ang="0">
                  <a:pos x="375" y="107"/>
                </a:cxn>
                <a:cxn ang="0">
                  <a:pos x="368" y="111"/>
                </a:cxn>
                <a:cxn ang="0">
                  <a:pos x="360" y="113"/>
                </a:cxn>
                <a:cxn ang="0">
                  <a:pos x="352" y="115"/>
                </a:cxn>
              </a:cxnLst>
              <a:rect l="0" t="0" r="r" b="b"/>
              <a:pathLst>
                <a:path w="379" h="115">
                  <a:moveTo>
                    <a:pt x="352" y="115"/>
                  </a:moveTo>
                  <a:lnTo>
                    <a:pt x="331" y="107"/>
                  </a:lnTo>
                  <a:lnTo>
                    <a:pt x="310" y="100"/>
                  </a:lnTo>
                  <a:lnTo>
                    <a:pt x="289" y="92"/>
                  </a:lnTo>
                  <a:lnTo>
                    <a:pt x="268" y="85"/>
                  </a:lnTo>
                  <a:lnTo>
                    <a:pt x="246" y="78"/>
                  </a:lnTo>
                  <a:lnTo>
                    <a:pt x="224" y="71"/>
                  </a:lnTo>
                  <a:lnTo>
                    <a:pt x="202" y="64"/>
                  </a:lnTo>
                  <a:lnTo>
                    <a:pt x="180" y="58"/>
                  </a:lnTo>
                  <a:lnTo>
                    <a:pt x="157" y="52"/>
                  </a:lnTo>
                  <a:lnTo>
                    <a:pt x="134" y="47"/>
                  </a:lnTo>
                  <a:lnTo>
                    <a:pt x="112" y="41"/>
                  </a:lnTo>
                  <a:lnTo>
                    <a:pt x="90" y="36"/>
                  </a:lnTo>
                  <a:lnTo>
                    <a:pt x="67" y="30"/>
                  </a:lnTo>
                  <a:lnTo>
                    <a:pt x="45" y="26"/>
                  </a:lnTo>
                  <a:lnTo>
                    <a:pt x="22" y="22"/>
                  </a:lnTo>
                  <a:lnTo>
                    <a:pt x="0" y="18"/>
                  </a:lnTo>
                  <a:lnTo>
                    <a:pt x="6" y="14"/>
                  </a:lnTo>
                  <a:lnTo>
                    <a:pt x="13" y="8"/>
                  </a:lnTo>
                  <a:lnTo>
                    <a:pt x="21" y="4"/>
                  </a:lnTo>
                  <a:lnTo>
                    <a:pt x="32" y="0"/>
                  </a:lnTo>
                  <a:lnTo>
                    <a:pt x="54" y="5"/>
                  </a:lnTo>
                  <a:lnTo>
                    <a:pt x="75" y="11"/>
                  </a:lnTo>
                  <a:lnTo>
                    <a:pt x="97" y="16"/>
                  </a:lnTo>
                  <a:lnTo>
                    <a:pt x="119" y="22"/>
                  </a:lnTo>
                  <a:lnTo>
                    <a:pt x="141" y="28"/>
                  </a:lnTo>
                  <a:lnTo>
                    <a:pt x="162" y="34"/>
                  </a:lnTo>
                  <a:lnTo>
                    <a:pt x="184" y="41"/>
                  </a:lnTo>
                  <a:lnTo>
                    <a:pt x="206" y="47"/>
                  </a:lnTo>
                  <a:lnTo>
                    <a:pt x="227" y="54"/>
                  </a:lnTo>
                  <a:lnTo>
                    <a:pt x="249" y="61"/>
                  </a:lnTo>
                  <a:lnTo>
                    <a:pt x="272" y="68"/>
                  </a:lnTo>
                  <a:lnTo>
                    <a:pt x="292" y="75"/>
                  </a:lnTo>
                  <a:lnTo>
                    <a:pt x="315" y="82"/>
                  </a:lnTo>
                  <a:lnTo>
                    <a:pt x="336" y="89"/>
                  </a:lnTo>
                  <a:lnTo>
                    <a:pt x="358" y="96"/>
                  </a:lnTo>
                  <a:lnTo>
                    <a:pt x="379" y="103"/>
                  </a:lnTo>
                  <a:lnTo>
                    <a:pt x="375" y="107"/>
                  </a:lnTo>
                  <a:lnTo>
                    <a:pt x="368" y="111"/>
                  </a:lnTo>
                  <a:lnTo>
                    <a:pt x="360" y="113"/>
                  </a:lnTo>
                  <a:lnTo>
                    <a:pt x="352" y="11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5"/>
            <p:cNvSpPr>
              <a:spLocks/>
            </p:cNvSpPr>
            <p:nvPr/>
          </p:nvSpPr>
          <p:spPr bwMode="auto">
            <a:xfrm>
              <a:off x="539" y="2073"/>
              <a:ext cx="84" cy="39"/>
            </a:xfrm>
            <a:custGeom>
              <a:avLst/>
              <a:gdLst/>
              <a:ahLst/>
              <a:cxnLst>
                <a:cxn ang="0">
                  <a:pos x="170" y="117"/>
                </a:cxn>
                <a:cxn ang="0">
                  <a:pos x="149" y="111"/>
                </a:cxn>
                <a:cxn ang="0">
                  <a:pos x="129" y="105"/>
                </a:cxn>
                <a:cxn ang="0">
                  <a:pos x="109" y="99"/>
                </a:cxn>
                <a:cxn ang="0">
                  <a:pos x="88" y="93"/>
                </a:cxn>
                <a:cxn ang="0">
                  <a:pos x="69" y="86"/>
                </a:cxn>
                <a:cxn ang="0">
                  <a:pos x="48" y="80"/>
                </a:cxn>
                <a:cxn ang="0">
                  <a:pos x="27" y="75"/>
                </a:cxn>
                <a:cxn ang="0">
                  <a:pos x="6" y="70"/>
                </a:cxn>
                <a:cxn ang="0">
                  <a:pos x="0" y="58"/>
                </a:cxn>
                <a:cxn ang="0">
                  <a:pos x="1" y="44"/>
                </a:cxn>
                <a:cxn ang="0">
                  <a:pos x="6" y="30"/>
                </a:cxn>
                <a:cxn ang="0">
                  <a:pos x="11" y="16"/>
                </a:cxn>
                <a:cxn ang="0">
                  <a:pos x="19" y="14"/>
                </a:cxn>
                <a:cxn ang="0">
                  <a:pos x="26" y="12"/>
                </a:cxn>
                <a:cxn ang="0">
                  <a:pos x="33" y="9"/>
                </a:cxn>
                <a:cxn ang="0">
                  <a:pos x="41" y="7"/>
                </a:cxn>
                <a:cxn ang="0">
                  <a:pos x="48" y="6"/>
                </a:cxn>
                <a:cxn ang="0">
                  <a:pos x="56" y="4"/>
                </a:cxn>
                <a:cxn ang="0">
                  <a:pos x="64" y="2"/>
                </a:cxn>
                <a:cxn ang="0">
                  <a:pos x="72" y="0"/>
                </a:cxn>
                <a:cxn ang="0">
                  <a:pos x="93" y="7"/>
                </a:cxn>
                <a:cxn ang="0">
                  <a:pos x="114" y="14"/>
                </a:cxn>
                <a:cxn ang="0">
                  <a:pos x="136" y="21"/>
                </a:cxn>
                <a:cxn ang="0">
                  <a:pos x="158" y="27"/>
                </a:cxn>
                <a:cxn ang="0">
                  <a:pos x="180" y="33"/>
                </a:cxn>
                <a:cxn ang="0">
                  <a:pos x="204" y="40"/>
                </a:cxn>
                <a:cxn ang="0">
                  <a:pos x="226" y="46"/>
                </a:cxn>
                <a:cxn ang="0">
                  <a:pos x="248" y="53"/>
                </a:cxn>
                <a:cxn ang="0">
                  <a:pos x="251" y="59"/>
                </a:cxn>
                <a:cxn ang="0">
                  <a:pos x="251" y="70"/>
                </a:cxn>
                <a:cxn ang="0">
                  <a:pos x="251" y="80"/>
                </a:cxn>
                <a:cxn ang="0">
                  <a:pos x="250" y="91"/>
                </a:cxn>
                <a:cxn ang="0">
                  <a:pos x="246" y="94"/>
                </a:cxn>
                <a:cxn ang="0">
                  <a:pos x="240" y="98"/>
                </a:cxn>
                <a:cxn ang="0">
                  <a:pos x="234" y="101"/>
                </a:cxn>
                <a:cxn ang="0">
                  <a:pos x="227" y="104"/>
                </a:cxn>
                <a:cxn ang="0">
                  <a:pos x="220" y="107"/>
                </a:cxn>
                <a:cxn ang="0">
                  <a:pos x="213" y="110"/>
                </a:cxn>
                <a:cxn ang="0">
                  <a:pos x="205" y="112"/>
                </a:cxn>
                <a:cxn ang="0">
                  <a:pos x="198" y="114"/>
                </a:cxn>
                <a:cxn ang="0">
                  <a:pos x="170" y="117"/>
                </a:cxn>
              </a:cxnLst>
              <a:rect l="0" t="0" r="r" b="b"/>
              <a:pathLst>
                <a:path w="251" h="117">
                  <a:moveTo>
                    <a:pt x="170" y="117"/>
                  </a:moveTo>
                  <a:lnTo>
                    <a:pt x="149" y="111"/>
                  </a:lnTo>
                  <a:lnTo>
                    <a:pt x="129" y="105"/>
                  </a:lnTo>
                  <a:lnTo>
                    <a:pt x="109" y="99"/>
                  </a:lnTo>
                  <a:lnTo>
                    <a:pt x="88" y="93"/>
                  </a:lnTo>
                  <a:lnTo>
                    <a:pt x="69" y="86"/>
                  </a:lnTo>
                  <a:lnTo>
                    <a:pt x="48" y="80"/>
                  </a:lnTo>
                  <a:lnTo>
                    <a:pt x="27" y="75"/>
                  </a:lnTo>
                  <a:lnTo>
                    <a:pt x="6" y="70"/>
                  </a:lnTo>
                  <a:lnTo>
                    <a:pt x="0" y="58"/>
                  </a:lnTo>
                  <a:lnTo>
                    <a:pt x="1" y="44"/>
                  </a:lnTo>
                  <a:lnTo>
                    <a:pt x="6" y="30"/>
                  </a:lnTo>
                  <a:lnTo>
                    <a:pt x="11" y="16"/>
                  </a:lnTo>
                  <a:lnTo>
                    <a:pt x="19" y="14"/>
                  </a:lnTo>
                  <a:lnTo>
                    <a:pt x="26" y="12"/>
                  </a:lnTo>
                  <a:lnTo>
                    <a:pt x="33" y="9"/>
                  </a:lnTo>
                  <a:lnTo>
                    <a:pt x="41" y="7"/>
                  </a:lnTo>
                  <a:lnTo>
                    <a:pt x="48" y="6"/>
                  </a:lnTo>
                  <a:lnTo>
                    <a:pt x="56" y="4"/>
                  </a:lnTo>
                  <a:lnTo>
                    <a:pt x="64" y="2"/>
                  </a:lnTo>
                  <a:lnTo>
                    <a:pt x="72" y="0"/>
                  </a:lnTo>
                  <a:lnTo>
                    <a:pt x="93" y="7"/>
                  </a:lnTo>
                  <a:lnTo>
                    <a:pt x="114" y="14"/>
                  </a:lnTo>
                  <a:lnTo>
                    <a:pt x="136" y="21"/>
                  </a:lnTo>
                  <a:lnTo>
                    <a:pt x="158" y="27"/>
                  </a:lnTo>
                  <a:lnTo>
                    <a:pt x="180" y="33"/>
                  </a:lnTo>
                  <a:lnTo>
                    <a:pt x="204" y="40"/>
                  </a:lnTo>
                  <a:lnTo>
                    <a:pt x="226" y="46"/>
                  </a:lnTo>
                  <a:lnTo>
                    <a:pt x="248" y="53"/>
                  </a:lnTo>
                  <a:lnTo>
                    <a:pt x="251" y="59"/>
                  </a:lnTo>
                  <a:lnTo>
                    <a:pt x="251" y="70"/>
                  </a:lnTo>
                  <a:lnTo>
                    <a:pt x="251" y="80"/>
                  </a:lnTo>
                  <a:lnTo>
                    <a:pt x="250" y="91"/>
                  </a:lnTo>
                  <a:lnTo>
                    <a:pt x="246" y="94"/>
                  </a:lnTo>
                  <a:lnTo>
                    <a:pt x="240" y="98"/>
                  </a:lnTo>
                  <a:lnTo>
                    <a:pt x="234" y="101"/>
                  </a:lnTo>
                  <a:lnTo>
                    <a:pt x="227" y="104"/>
                  </a:lnTo>
                  <a:lnTo>
                    <a:pt x="220" y="107"/>
                  </a:lnTo>
                  <a:lnTo>
                    <a:pt x="213" y="110"/>
                  </a:lnTo>
                  <a:lnTo>
                    <a:pt x="205" y="112"/>
                  </a:lnTo>
                  <a:lnTo>
                    <a:pt x="198" y="114"/>
                  </a:lnTo>
                  <a:lnTo>
                    <a:pt x="170" y="1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546" y="2088"/>
              <a:ext cx="50" cy="19"/>
            </a:xfrm>
            <a:custGeom>
              <a:avLst/>
              <a:gdLst/>
              <a:ahLst/>
              <a:cxnLst>
                <a:cxn ang="0">
                  <a:pos x="151" y="57"/>
                </a:cxn>
                <a:cxn ang="0">
                  <a:pos x="132" y="51"/>
                </a:cxn>
                <a:cxn ang="0">
                  <a:pos x="115" y="46"/>
                </a:cxn>
                <a:cxn ang="0">
                  <a:pos x="95" y="40"/>
                </a:cxn>
                <a:cxn ang="0">
                  <a:pos x="76" y="34"/>
                </a:cxn>
                <a:cxn ang="0">
                  <a:pos x="58" y="29"/>
                </a:cxn>
                <a:cxn ang="0">
                  <a:pos x="38" y="23"/>
                </a:cxn>
                <a:cxn ang="0">
                  <a:pos x="19" y="19"/>
                </a:cxn>
                <a:cxn ang="0">
                  <a:pos x="0" y="14"/>
                </a:cxn>
                <a:cxn ang="0">
                  <a:pos x="0" y="0"/>
                </a:cxn>
                <a:cxn ang="0">
                  <a:pos x="19" y="3"/>
                </a:cxn>
                <a:cxn ang="0">
                  <a:pos x="38" y="6"/>
                </a:cxn>
                <a:cxn ang="0">
                  <a:pos x="58" y="11"/>
                </a:cxn>
                <a:cxn ang="0">
                  <a:pos x="76" y="16"/>
                </a:cxn>
                <a:cxn ang="0">
                  <a:pos x="95" y="22"/>
                </a:cxn>
                <a:cxn ang="0">
                  <a:pos x="114" y="29"/>
                </a:cxn>
                <a:cxn ang="0">
                  <a:pos x="131" y="36"/>
                </a:cxn>
                <a:cxn ang="0">
                  <a:pos x="149" y="43"/>
                </a:cxn>
                <a:cxn ang="0">
                  <a:pos x="151" y="57"/>
                </a:cxn>
              </a:cxnLst>
              <a:rect l="0" t="0" r="r" b="b"/>
              <a:pathLst>
                <a:path w="151" h="57">
                  <a:moveTo>
                    <a:pt x="151" y="57"/>
                  </a:moveTo>
                  <a:lnTo>
                    <a:pt x="132" y="51"/>
                  </a:lnTo>
                  <a:lnTo>
                    <a:pt x="115" y="46"/>
                  </a:lnTo>
                  <a:lnTo>
                    <a:pt x="95" y="40"/>
                  </a:lnTo>
                  <a:lnTo>
                    <a:pt x="76" y="34"/>
                  </a:lnTo>
                  <a:lnTo>
                    <a:pt x="58" y="29"/>
                  </a:lnTo>
                  <a:lnTo>
                    <a:pt x="38" y="23"/>
                  </a:lnTo>
                  <a:lnTo>
                    <a:pt x="19" y="19"/>
                  </a:lnTo>
                  <a:lnTo>
                    <a:pt x="0" y="14"/>
                  </a:lnTo>
                  <a:lnTo>
                    <a:pt x="0" y="0"/>
                  </a:lnTo>
                  <a:lnTo>
                    <a:pt x="19" y="3"/>
                  </a:lnTo>
                  <a:lnTo>
                    <a:pt x="38" y="6"/>
                  </a:lnTo>
                  <a:lnTo>
                    <a:pt x="58" y="11"/>
                  </a:lnTo>
                  <a:lnTo>
                    <a:pt x="76" y="16"/>
                  </a:lnTo>
                  <a:lnTo>
                    <a:pt x="95" y="22"/>
                  </a:lnTo>
                  <a:lnTo>
                    <a:pt x="114" y="29"/>
                  </a:lnTo>
                  <a:lnTo>
                    <a:pt x="131" y="36"/>
                  </a:lnTo>
                  <a:lnTo>
                    <a:pt x="149" y="43"/>
                  </a:lnTo>
                  <a:lnTo>
                    <a:pt x="151" y="57"/>
                  </a:lnTo>
                  <a:close/>
                </a:path>
              </a:pathLst>
            </a:custGeom>
            <a:solidFill>
              <a:srgbClr val="B2B2B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605" y="2100"/>
              <a:ext cx="9" cy="6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9" y="7"/>
                </a:cxn>
                <a:cxn ang="0">
                  <a:pos x="13" y="6"/>
                </a:cxn>
                <a:cxn ang="0">
                  <a:pos x="17" y="5"/>
                </a:cxn>
                <a:cxn ang="0">
                  <a:pos x="23" y="3"/>
                </a:cxn>
                <a:cxn ang="0">
                  <a:pos x="29" y="0"/>
                </a:cxn>
                <a:cxn ang="0">
                  <a:pos x="26" y="7"/>
                </a:cxn>
                <a:cxn ang="0">
                  <a:pos x="19" y="10"/>
                </a:cxn>
                <a:cxn ang="0">
                  <a:pos x="15" y="13"/>
                </a:cxn>
                <a:cxn ang="0">
                  <a:pos x="9" y="17"/>
                </a:cxn>
                <a:cxn ang="0">
                  <a:pos x="0" y="18"/>
                </a:cxn>
              </a:cxnLst>
              <a:rect l="0" t="0" r="r" b="b"/>
              <a:pathLst>
                <a:path w="29" h="18">
                  <a:moveTo>
                    <a:pt x="0" y="18"/>
                  </a:moveTo>
                  <a:lnTo>
                    <a:pt x="9" y="7"/>
                  </a:lnTo>
                  <a:lnTo>
                    <a:pt x="13" y="6"/>
                  </a:lnTo>
                  <a:lnTo>
                    <a:pt x="17" y="5"/>
                  </a:lnTo>
                  <a:lnTo>
                    <a:pt x="23" y="3"/>
                  </a:lnTo>
                  <a:lnTo>
                    <a:pt x="29" y="0"/>
                  </a:lnTo>
                  <a:lnTo>
                    <a:pt x="26" y="7"/>
                  </a:lnTo>
                  <a:lnTo>
                    <a:pt x="19" y="10"/>
                  </a:lnTo>
                  <a:lnTo>
                    <a:pt x="15" y="13"/>
                  </a:lnTo>
                  <a:lnTo>
                    <a:pt x="9" y="17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7F7F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555" y="2081"/>
              <a:ext cx="55" cy="15"/>
            </a:xfrm>
            <a:custGeom>
              <a:avLst/>
              <a:gdLst/>
              <a:ahLst/>
              <a:cxnLst>
                <a:cxn ang="0">
                  <a:pos x="132" y="47"/>
                </a:cxn>
                <a:cxn ang="0">
                  <a:pos x="116" y="42"/>
                </a:cxn>
                <a:cxn ang="0">
                  <a:pos x="101" y="36"/>
                </a:cxn>
                <a:cxn ang="0">
                  <a:pos x="85" y="31"/>
                </a:cxn>
                <a:cxn ang="0">
                  <a:pos x="68" y="25"/>
                </a:cxn>
                <a:cxn ang="0">
                  <a:pos x="52" y="20"/>
                </a:cxn>
                <a:cxn ang="0">
                  <a:pos x="36" y="14"/>
                </a:cxn>
                <a:cxn ang="0">
                  <a:pos x="19" y="11"/>
                </a:cxn>
                <a:cxn ang="0">
                  <a:pos x="2" y="7"/>
                </a:cxn>
                <a:cxn ang="0">
                  <a:pos x="0" y="1"/>
                </a:cxn>
                <a:cxn ang="0">
                  <a:pos x="21" y="0"/>
                </a:cxn>
                <a:cxn ang="0">
                  <a:pos x="41" y="3"/>
                </a:cxn>
                <a:cxn ang="0">
                  <a:pos x="61" y="7"/>
                </a:cxn>
                <a:cxn ang="0">
                  <a:pos x="82" y="13"/>
                </a:cxn>
                <a:cxn ang="0">
                  <a:pos x="102" y="20"/>
                </a:cxn>
                <a:cxn ang="0">
                  <a:pos x="123" y="27"/>
                </a:cxn>
                <a:cxn ang="0">
                  <a:pos x="144" y="34"/>
                </a:cxn>
                <a:cxn ang="0">
                  <a:pos x="166" y="40"/>
                </a:cxn>
                <a:cxn ang="0">
                  <a:pos x="160" y="43"/>
                </a:cxn>
                <a:cxn ang="0">
                  <a:pos x="153" y="46"/>
                </a:cxn>
                <a:cxn ang="0">
                  <a:pos x="145" y="47"/>
                </a:cxn>
                <a:cxn ang="0">
                  <a:pos x="137" y="47"/>
                </a:cxn>
                <a:cxn ang="0">
                  <a:pos x="132" y="47"/>
                </a:cxn>
              </a:cxnLst>
              <a:rect l="0" t="0" r="r" b="b"/>
              <a:pathLst>
                <a:path w="166" h="47">
                  <a:moveTo>
                    <a:pt x="132" y="47"/>
                  </a:moveTo>
                  <a:lnTo>
                    <a:pt x="116" y="42"/>
                  </a:lnTo>
                  <a:lnTo>
                    <a:pt x="101" y="36"/>
                  </a:lnTo>
                  <a:lnTo>
                    <a:pt x="85" y="31"/>
                  </a:lnTo>
                  <a:lnTo>
                    <a:pt x="68" y="25"/>
                  </a:lnTo>
                  <a:lnTo>
                    <a:pt x="52" y="20"/>
                  </a:lnTo>
                  <a:lnTo>
                    <a:pt x="36" y="14"/>
                  </a:lnTo>
                  <a:lnTo>
                    <a:pt x="19" y="11"/>
                  </a:lnTo>
                  <a:lnTo>
                    <a:pt x="2" y="7"/>
                  </a:lnTo>
                  <a:lnTo>
                    <a:pt x="0" y="1"/>
                  </a:lnTo>
                  <a:lnTo>
                    <a:pt x="21" y="0"/>
                  </a:lnTo>
                  <a:lnTo>
                    <a:pt x="41" y="3"/>
                  </a:lnTo>
                  <a:lnTo>
                    <a:pt x="61" y="7"/>
                  </a:lnTo>
                  <a:lnTo>
                    <a:pt x="82" y="13"/>
                  </a:lnTo>
                  <a:lnTo>
                    <a:pt x="102" y="20"/>
                  </a:lnTo>
                  <a:lnTo>
                    <a:pt x="123" y="27"/>
                  </a:lnTo>
                  <a:lnTo>
                    <a:pt x="144" y="34"/>
                  </a:lnTo>
                  <a:lnTo>
                    <a:pt x="166" y="40"/>
                  </a:lnTo>
                  <a:lnTo>
                    <a:pt x="160" y="43"/>
                  </a:lnTo>
                  <a:lnTo>
                    <a:pt x="153" y="46"/>
                  </a:lnTo>
                  <a:lnTo>
                    <a:pt x="145" y="47"/>
                  </a:lnTo>
                  <a:lnTo>
                    <a:pt x="137" y="47"/>
                  </a:lnTo>
                  <a:lnTo>
                    <a:pt x="132" y="4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9"/>
            <p:cNvSpPr>
              <a:spLocks/>
            </p:cNvSpPr>
            <p:nvPr/>
          </p:nvSpPr>
          <p:spPr bwMode="auto">
            <a:xfrm>
              <a:off x="443" y="2049"/>
              <a:ext cx="47" cy="37"/>
            </a:xfrm>
            <a:custGeom>
              <a:avLst/>
              <a:gdLst/>
              <a:ahLst/>
              <a:cxnLst>
                <a:cxn ang="0">
                  <a:pos x="141" y="112"/>
                </a:cxn>
                <a:cxn ang="0">
                  <a:pos x="125" y="107"/>
                </a:cxn>
                <a:cxn ang="0">
                  <a:pos x="109" y="102"/>
                </a:cxn>
                <a:cxn ang="0">
                  <a:pos x="91" y="98"/>
                </a:cxn>
                <a:cxn ang="0">
                  <a:pos x="74" y="94"/>
                </a:cxn>
                <a:cxn ang="0">
                  <a:pos x="56" y="91"/>
                </a:cxn>
                <a:cxn ang="0">
                  <a:pos x="40" y="86"/>
                </a:cxn>
                <a:cxn ang="0">
                  <a:pos x="23" y="81"/>
                </a:cxn>
                <a:cxn ang="0">
                  <a:pos x="5" y="75"/>
                </a:cxn>
                <a:cxn ang="0">
                  <a:pos x="0" y="66"/>
                </a:cxn>
                <a:cxn ang="0">
                  <a:pos x="6" y="52"/>
                </a:cxn>
                <a:cxn ang="0">
                  <a:pos x="6" y="36"/>
                </a:cxn>
                <a:cxn ang="0">
                  <a:pos x="5" y="18"/>
                </a:cxn>
                <a:cxn ang="0">
                  <a:pos x="6" y="0"/>
                </a:cxn>
                <a:cxn ang="0">
                  <a:pos x="19" y="4"/>
                </a:cxn>
                <a:cxn ang="0">
                  <a:pos x="21" y="18"/>
                </a:cxn>
                <a:cxn ang="0">
                  <a:pos x="21" y="35"/>
                </a:cxn>
                <a:cxn ang="0">
                  <a:pos x="20" y="50"/>
                </a:cxn>
                <a:cxn ang="0">
                  <a:pos x="19" y="66"/>
                </a:cxn>
                <a:cxn ang="0">
                  <a:pos x="31" y="73"/>
                </a:cxn>
                <a:cxn ang="0">
                  <a:pos x="44" y="78"/>
                </a:cxn>
                <a:cxn ang="0">
                  <a:pos x="59" y="84"/>
                </a:cxn>
                <a:cxn ang="0">
                  <a:pos x="74" y="87"/>
                </a:cxn>
                <a:cxn ang="0">
                  <a:pos x="89" y="92"/>
                </a:cxn>
                <a:cxn ang="0">
                  <a:pos x="104" y="96"/>
                </a:cxn>
                <a:cxn ang="0">
                  <a:pos x="119" y="101"/>
                </a:cxn>
                <a:cxn ang="0">
                  <a:pos x="134" y="106"/>
                </a:cxn>
                <a:cxn ang="0">
                  <a:pos x="141" y="112"/>
                </a:cxn>
              </a:cxnLst>
              <a:rect l="0" t="0" r="r" b="b"/>
              <a:pathLst>
                <a:path w="141" h="112">
                  <a:moveTo>
                    <a:pt x="141" y="112"/>
                  </a:moveTo>
                  <a:lnTo>
                    <a:pt x="125" y="107"/>
                  </a:lnTo>
                  <a:lnTo>
                    <a:pt x="109" y="102"/>
                  </a:lnTo>
                  <a:lnTo>
                    <a:pt x="91" y="98"/>
                  </a:lnTo>
                  <a:lnTo>
                    <a:pt x="74" y="94"/>
                  </a:lnTo>
                  <a:lnTo>
                    <a:pt x="56" y="91"/>
                  </a:lnTo>
                  <a:lnTo>
                    <a:pt x="40" y="86"/>
                  </a:lnTo>
                  <a:lnTo>
                    <a:pt x="23" y="81"/>
                  </a:lnTo>
                  <a:lnTo>
                    <a:pt x="5" y="75"/>
                  </a:lnTo>
                  <a:lnTo>
                    <a:pt x="0" y="66"/>
                  </a:lnTo>
                  <a:lnTo>
                    <a:pt x="6" y="52"/>
                  </a:lnTo>
                  <a:lnTo>
                    <a:pt x="6" y="36"/>
                  </a:lnTo>
                  <a:lnTo>
                    <a:pt x="5" y="18"/>
                  </a:lnTo>
                  <a:lnTo>
                    <a:pt x="6" y="0"/>
                  </a:lnTo>
                  <a:lnTo>
                    <a:pt x="19" y="4"/>
                  </a:lnTo>
                  <a:lnTo>
                    <a:pt x="21" y="18"/>
                  </a:lnTo>
                  <a:lnTo>
                    <a:pt x="21" y="35"/>
                  </a:lnTo>
                  <a:lnTo>
                    <a:pt x="20" y="50"/>
                  </a:lnTo>
                  <a:lnTo>
                    <a:pt x="19" y="66"/>
                  </a:lnTo>
                  <a:lnTo>
                    <a:pt x="31" y="73"/>
                  </a:lnTo>
                  <a:lnTo>
                    <a:pt x="44" y="78"/>
                  </a:lnTo>
                  <a:lnTo>
                    <a:pt x="59" y="84"/>
                  </a:lnTo>
                  <a:lnTo>
                    <a:pt x="74" y="87"/>
                  </a:lnTo>
                  <a:lnTo>
                    <a:pt x="89" y="92"/>
                  </a:lnTo>
                  <a:lnTo>
                    <a:pt x="104" y="96"/>
                  </a:lnTo>
                  <a:lnTo>
                    <a:pt x="119" y="101"/>
                  </a:lnTo>
                  <a:lnTo>
                    <a:pt x="134" y="106"/>
                  </a:lnTo>
                  <a:lnTo>
                    <a:pt x="141" y="112"/>
                  </a:lnTo>
                  <a:close/>
                </a:path>
              </a:pathLst>
            </a:custGeom>
            <a:solidFill>
              <a:srgbClr val="FFE8B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0"/>
            <p:cNvSpPr>
              <a:spLocks/>
            </p:cNvSpPr>
            <p:nvPr/>
          </p:nvSpPr>
          <p:spPr bwMode="auto">
            <a:xfrm>
              <a:off x="399" y="2031"/>
              <a:ext cx="64" cy="49"/>
            </a:xfrm>
            <a:custGeom>
              <a:avLst/>
              <a:gdLst/>
              <a:ahLst/>
              <a:cxnLst>
                <a:cxn ang="0">
                  <a:pos x="68" y="145"/>
                </a:cxn>
                <a:cxn ang="0">
                  <a:pos x="63" y="144"/>
                </a:cxn>
                <a:cxn ang="0">
                  <a:pos x="58" y="144"/>
                </a:cxn>
                <a:cxn ang="0">
                  <a:pos x="53" y="142"/>
                </a:cxn>
                <a:cxn ang="0">
                  <a:pos x="49" y="142"/>
                </a:cxn>
                <a:cxn ang="0">
                  <a:pos x="43" y="142"/>
                </a:cxn>
                <a:cxn ang="0">
                  <a:pos x="38" y="141"/>
                </a:cxn>
                <a:cxn ang="0">
                  <a:pos x="34" y="141"/>
                </a:cxn>
                <a:cxn ang="0">
                  <a:pos x="28" y="140"/>
                </a:cxn>
                <a:cxn ang="0">
                  <a:pos x="21" y="138"/>
                </a:cxn>
                <a:cxn ang="0">
                  <a:pos x="15" y="137"/>
                </a:cxn>
                <a:cxn ang="0">
                  <a:pos x="8" y="134"/>
                </a:cxn>
                <a:cxn ang="0">
                  <a:pos x="0" y="131"/>
                </a:cxn>
                <a:cxn ang="0">
                  <a:pos x="0" y="113"/>
                </a:cxn>
                <a:cxn ang="0">
                  <a:pos x="6" y="97"/>
                </a:cxn>
                <a:cxn ang="0">
                  <a:pos x="11" y="82"/>
                </a:cxn>
                <a:cxn ang="0">
                  <a:pos x="16" y="64"/>
                </a:cxn>
                <a:cxn ang="0">
                  <a:pos x="29" y="52"/>
                </a:cxn>
                <a:cxn ang="0">
                  <a:pos x="43" y="40"/>
                </a:cxn>
                <a:cxn ang="0">
                  <a:pos x="58" y="29"/>
                </a:cxn>
                <a:cxn ang="0">
                  <a:pos x="74" y="20"/>
                </a:cxn>
                <a:cxn ang="0">
                  <a:pos x="92" y="13"/>
                </a:cxn>
                <a:cxn ang="0">
                  <a:pos x="110" y="6"/>
                </a:cxn>
                <a:cxn ang="0">
                  <a:pos x="130" y="3"/>
                </a:cxn>
                <a:cxn ang="0">
                  <a:pos x="151" y="0"/>
                </a:cxn>
                <a:cxn ang="0">
                  <a:pos x="164" y="7"/>
                </a:cxn>
                <a:cxn ang="0">
                  <a:pos x="178" y="21"/>
                </a:cxn>
                <a:cxn ang="0">
                  <a:pos x="185" y="32"/>
                </a:cxn>
                <a:cxn ang="0">
                  <a:pos x="189" y="46"/>
                </a:cxn>
                <a:cxn ang="0">
                  <a:pos x="192" y="61"/>
                </a:cxn>
                <a:cxn ang="0">
                  <a:pos x="189" y="76"/>
                </a:cxn>
                <a:cxn ang="0">
                  <a:pos x="173" y="74"/>
                </a:cxn>
                <a:cxn ang="0">
                  <a:pos x="174" y="67"/>
                </a:cxn>
                <a:cxn ang="0">
                  <a:pos x="173" y="61"/>
                </a:cxn>
                <a:cxn ang="0">
                  <a:pos x="171" y="54"/>
                </a:cxn>
                <a:cxn ang="0">
                  <a:pos x="167" y="46"/>
                </a:cxn>
                <a:cxn ang="0">
                  <a:pos x="162" y="40"/>
                </a:cxn>
                <a:cxn ang="0">
                  <a:pos x="157" y="36"/>
                </a:cxn>
                <a:cxn ang="0">
                  <a:pos x="153" y="34"/>
                </a:cxn>
                <a:cxn ang="0">
                  <a:pos x="149" y="31"/>
                </a:cxn>
                <a:cxn ang="0">
                  <a:pos x="142" y="28"/>
                </a:cxn>
                <a:cxn ang="0">
                  <a:pos x="128" y="33"/>
                </a:cxn>
                <a:cxn ang="0">
                  <a:pos x="121" y="40"/>
                </a:cxn>
                <a:cxn ang="0">
                  <a:pos x="116" y="62"/>
                </a:cxn>
                <a:cxn ang="0">
                  <a:pos x="117" y="83"/>
                </a:cxn>
                <a:cxn ang="0">
                  <a:pos x="117" y="105"/>
                </a:cxn>
                <a:cxn ang="0">
                  <a:pos x="109" y="128"/>
                </a:cxn>
                <a:cxn ang="0">
                  <a:pos x="96" y="140"/>
                </a:cxn>
                <a:cxn ang="0">
                  <a:pos x="89" y="142"/>
                </a:cxn>
                <a:cxn ang="0">
                  <a:pos x="82" y="142"/>
                </a:cxn>
                <a:cxn ang="0">
                  <a:pos x="75" y="142"/>
                </a:cxn>
                <a:cxn ang="0">
                  <a:pos x="68" y="145"/>
                </a:cxn>
              </a:cxnLst>
              <a:rect l="0" t="0" r="r" b="b"/>
              <a:pathLst>
                <a:path w="192" h="145">
                  <a:moveTo>
                    <a:pt x="68" y="145"/>
                  </a:moveTo>
                  <a:lnTo>
                    <a:pt x="63" y="144"/>
                  </a:lnTo>
                  <a:lnTo>
                    <a:pt x="58" y="144"/>
                  </a:lnTo>
                  <a:lnTo>
                    <a:pt x="53" y="142"/>
                  </a:lnTo>
                  <a:lnTo>
                    <a:pt x="49" y="142"/>
                  </a:lnTo>
                  <a:lnTo>
                    <a:pt x="43" y="142"/>
                  </a:lnTo>
                  <a:lnTo>
                    <a:pt x="38" y="141"/>
                  </a:lnTo>
                  <a:lnTo>
                    <a:pt x="34" y="141"/>
                  </a:lnTo>
                  <a:lnTo>
                    <a:pt x="28" y="140"/>
                  </a:lnTo>
                  <a:lnTo>
                    <a:pt x="21" y="138"/>
                  </a:lnTo>
                  <a:lnTo>
                    <a:pt x="15" y="137"/>
                  </a:lnTo>
                  <a:lnTo>
                    <a:pt x="8" y="134"/>
                  </a:lnTo>
                  <a:lnTo>
                    <a:pt x="0" y="131"/>
                  </a:lnTo>
                  <a:lnTo>
                    <a:pt x="0" y="113"/>
                  </a:lnTo>
                  <a:lnTo>
                    <a:pt x="6" y="97"/>
                  </a:lnTo>
                  <a:lnTo>
                    <a:pt x="11" y="82"/>
                  </a:lnTo>
                  <a:lnTo>
                    <a:pt x="16" y="64"/>
                  </a:lnTo>
                  <a:lnTo>
                    <a:pt x="29" y="52"/>
                  </a:lnTo>
                  <a:lnTo>
                    <a:pt x="43" y="40"/>
                  </a:lnTo>
                  <a:lnTo>
                    <a:pt x="58" y="29"/>
                  </a:lnTo>
                  <a:lnTo>
                    <a:pt x="74" y="20"/>
                  </a:lnTo>
                  <a:lnTo>
                    <a:pt x="92" y="13"/>
                  </a:lnTo>
                  <a:lnTo>
                    <a:pt x="110" y="6"/>
                  </a:lnTo>
                  <a:lnTo>
                    <a:pt x="130" y="3"/>
                  </a:lnTo>
                  <a:lnTo>
                    <a:pt x="151" y="0"/>
                  </a:lnTo>
                  <a:lnTo>
                    <a:pt x="164" y="7"/>
                  </a:lnTo>
                  <a:lnTo>
                    <a:pt x="178" y="21"/>
                  </a:lnTo>
                  <a:lnTo>
                    <a:pt x="185" y="32"/>
                  </a:lnTo>
                  <a:lnTo>
                    <a:pt x="189" y="46"/>
                  </a:lnTo>
                  <a:lnTo>
                    <a:pt x="192" y="61"/>
                  </a:lnTo>
                  <a:lnTo>
                    <a:pt x="189" y="76"/>
                  </a:lnTo>
                  <a:lnTo>
                    <a:pt x="173" y="74"/>
                  </a:lnTo>
                  <a:lnTo>
                    <a:pt x="174" y="67"/>
                  </a:lnTo>
                  <a:lnTo>
                    <a:pt x="173" y="61"/>
                  </a:lnTo>
                  <a:lnTo>
                    <a:pt x="171" y="54"/>
                  </a:lnTo>
                  <a:lnTo>
                    <a:pt x="167" y="46"/>
                  </a:lnTo>
                  <a:lnTo>
                    <a:pt x="162" y="40"/>
                  </a:lnTo>
                  <a:lnTo>
                    <a:pt x="157" y="36"/>
                  </a:lnTo>
                  <a:lnTo>
                    <a:pt x="153" y="34"/>
                  </a:lnTo>
                  <a:lnTo>
                    <a:pt x="149" y="31"/>
                  </a:lnTo>
                  <a:lnTo>
                    <a:pt x="142" y="28"/>
                  </a:lnTo>
                  <a:lnTo>
                    <a:pt x="128" y="33"/>
                  </a:lnTo>
                  <a:lnTo>
                    <a:pt x="121" y="40"/>
                  </a:lnTo>
                  <a:lnTo>
                    <a:pt x="116" y="62"/>
                  </a:lnTo>
                  <a:lnTo>
                    <a:pt x="117" y="83"/>
                  </a:lnTo>
                  <a:lnTo>
                    <a:pt x="117" y="105"/>
                  </a:lnTo>
                  <a:lnTo>
                    <a:pt x="109" y="128"/>
                  </a:lnTo>
                  <a:lnTo>
                    <a:pt x="96" y="140"/>
                  </a:lnTo>
                  <a:lnTo>
                    <a:pt x="89" y="142"/>
                  </a:lnTo>
                  <a:lnTo>
                    <a:pt x="82" y="142"/>
                  </a:lnTo>
                  <a:lnTo>
                    <a:pt x="75" y="142"/>
                  </a:lnTo>
                  <a:lnTo>
                    <a:pt x="68" y="145"/>
                  </a:lnTo>
                  <a:close/>
                </a:path>
              </a:pathLst>
            </a:custGeom>
            <a:solidFill>
              <a:srgbClr val="824F1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1"/>
            <p:cNvSpPr>
              <a:spLocks/>
            </p:cNvSpPr>
            <p:nvPr/>
          </p:nvSpPr>
          <p:spPr bwMode="auto">
            <a:xfrm>
              <a:off x="499" y="2070"/>
              <a:ext cx="12" cy="9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2" y="18"/>
                </a:cxn>
                <a:cxn ang="0">
                  <a:pos x="5" y="15"/>
                </a:cxn>
                <a:cxn ang="0">
                  <a:pos x="8" y="11"/>
                </a:cxn>
                <a:cxn ang="0">
                  <a:pos x="13" y="8"/>
                </a:cxn>
                <a:cxn ang="0">
                  <a:pos x="17" y="4"/>
                </a:cxn>
                <a:cxn ang="0">
                  <a:pos x="38" y="0"/>
                </a:cxn>
                <a:cxn ang="0">
                  <a:pos x="34" y="9"/>
                </a:cxn>
                <a:cxn ang="0">
                  <a:pos x="27" y="13"/>
                </a:cxn>
                <a:cxn ang="0">
                  <a:pos x="17" y="16"/>
                </a:cxn>
                <a:cxn ang="0">
                  <a:pos x="8" y="21"/>
                </a:cxn>
                <a:cxn ang="0">
                  <a:pos x="0" y="25"/>
                </a:cxn>
              </a:cxnLst>
              <a:rect l="0" t="0" r="r" b="b"/>
              <a:pathLst>
                <a:path w="38" h="25">
                  <a:moveTo>
                    <a:pt x="0" y="25"/>
                  </a:moveTo>
                  <a:lnTo>
                    <a:pt x="2" y="18"/>
                  </a:lnTo>
                  <a:lnTo>
                    <a:pt x="5" y="15"/>
                  </a:lnTo>
                  <a:lnTo>
                    <a:pt x="8" y="11"/>
                  </a:lnTo>
                  <a:lnTo>
                    <a:pt x="13" y="8"/>
                  </a:lnTo>
                  <a:lnTo>
                    <a:pt x="17" y="4"/>
                  </a:lnTo>
                  <a:lnTo>
                    <a:pt x="38" y="0"/>
                  </a:lnTo>
                  <a:lnTo>
                    <a:pt x="34" y="9"/>
                  </a:lnTo>
                  <a:lnTo>
                    <a:pt x="27" y="13"/>
                  </a:lnTo>
                  <a:lnTo>
                    <a:pt x="17" y="16"/>
                  </a:lnTo>
                  <a:lnTo>
                    <a:pt x="8" y="21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7F7F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458" y="2064"/>
              <a:ext cx="34" cy="14"/>
            </a:xfrm>
            <a:custGeom>
              <a:avLst/>
              <a:gdLst/>
              <a:ahLst/>
              <a:cxnLst>
                <a:cxn ang="0">
                  <a:pos x="95" y="42"/>
                </a:cxn>
                <a:cxn ang="0">
                  <a:pos x="83" y="39"/>
                </a:cxn>
                <a:cxn ang="0">
                  <a:pos x="72" y="35"/>
                </a:cxn>
                <a:cxn ang="0">
                  <a:pos x="60" y="32"/>
                </a:cxn>
                <a:cxn ang="0">
                  <a:pos x="50" y="28"/>
                </a:cxn>
                <a:cxn ang="0">
                  <a:pos x="37" y="25"/>
                </a:cxn>
                <a:cxn ang="0">
                  <a:pos x="25" y="21"/>
                </a:cxn>
                <a:cxn ang="0">
                  <a:pos x="12" y="16"/>
                </a:cxn>
                <a:cxn ang="0">
                  <a:pos x="0" y="13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11" y="0"/>
                </a:cxn>
                <a:cxn ang="0">
                  <a:pos x="16" y="0"/>
                </a:cxn>
                <a:cxn ang="0">
                  <a:pos x="20" y="2"/>
                </a:cxn>
                <a:cxn ang="0">
                  <a:pos x="26" y="4"/>
                </a:cxn>
                <a:cxn ang="0">
                  <a:pos x="31" y="6"/>
                </a:cxn>
                <a:cxn ang="0">
                  <a:pos x="37" y="6"/>
                </a:cxn>
                <a:cxn ang="0">
                  <a:pos x="43" y="6"/>
                </a:cxn>
                <a:cxn ang="0">
                  <a:pos x="48" y="9"/>
                </a:cxn>
                <a:cxn ang="0">
                  <a:pos x="54" y="12"/>
                </a:cxn>
                <a:cxn ang="0">
                  <a:pos x="61" y="14"/>
                </a:cxn>
                <a:cxn ang="0">
                  <a:pos x="68" y="15"/>
                </a:cxn>
                <a:cxn ang="0">
                  <a:pos x="76" y="18"/>
                </a:cxn>
                <a:cxn ang="0">
                  <a:pos x="83" y="19"/>
                </a:cxn>
                <a:cxn ang="0">
                  <a:pos x="90" y="21"/>
                </a:cxn>
                <a:cxn ang="0">
                  <a:pos x="97" y="23"/>
                </a:cxn>
                <a:cxn ang="0">
                  <a:pos x="103" y="28"/>
                </a:cxn>
                <a:cxn ang="0">
                  <a:pos x="103" y="34"/>
                </a:cxn>
                <a:cxn ang="0">
                  <a:pos x="100" y="40"/>
                </a:cxn>
                <a:cxn ang="0">
                  <a:pos x="95" y="42"/>
                </a:cxn>
              </a:cxnLst>
              <a:rect l="0" t="0" r="r" b="b"/>
              <a:pathLst>
                <a:path w="103" h="42">
                  <a:moveTo>
                    <a:pt x="95" y="42"/>
                  </a:moveTo>
                  <a:lnTo>
                    <a:pt x="83" y="39"/>
                  </a:lnTo>
                  <a:lnTo>
                    <a:pt x="72" y="35"/>
                  </a:lnTo>
                  <a:lnTo>
                    <a:pt x="60" y="32"/>
                  </a:lnTo>
                  <a:lnTo>
                    <a:pt x="50" y="28"/>
                  </a:lnTo>
                  <a:lnTo>
                    <a:pt x="37" y="25"/>
                  </a:lnTo>
                  <a:lnTo>
                    <a:pt x="25" y="21"/>
                  </a:lnTo>
                  <a:lnTo>
                    <a:pt x="12" y="16"/>
                  </a:lnTo>
                  <a:lnTo>
                    <a:pt x="0" y="13"/>
                  </a:lnTo>
                  <a:lnTo>
                    <a:pt x="2" y="2"/>
                  </a:lnTo>
                  <a:lnTo>
                    <a:pt x="6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0" y="2"/>
                  </a:lnTo>
                  <a:lnTo>
                    <a:pt x="26" y="4"/>
                  </a:lnTo>
                  <a:lnTo>
                    <a:pt x="31" y="6"/>
                  </a:lnTo>
                  <a:lnTo>
                    <a:pt x="37" y="6"/>
                  </a:lnTo>
                  <a:lnTo>
                    <a:pt x="43" y="6"/>
                  </a:lnTo>
                  <a:lnTo>
                    <a:pt x="48" y="9"/>
                  </a:lnTo>
                  <a:lnTo>
                    <a:pt x="54" y="12"/>
                  </a:lnTo>
                  <a:lnTo>
                    <a:pt x="61" y="14"/>
                  </a:lnTo>
                  <a:lnTo>
                    <a:pt x="68" y="15"/>
                  </a:lnTo>
                  <a:lnTo>
                    <a:pt x="76" y="18"/>
                  </a:lnTo>
                  <a:lnTo>
                    <a:pt x="83" y="19"/>
                  </a:lnTo>
                  <a:lnTo>
                    <a:pt x="90" y="21"/>
                  </a:lnTo>
                  <a:lnTo>
                    <a:pt x="97" y="23"/>
                  </a:lnTo>
                  <a:lnTo>
                    <a:pt x="103" y="28"/>
                  </a:lnTo>
                  <a:lnTo>
                    <a:pt x="103" y="34"/>
                  </a:lnTo>
                  <a:lnTo>
                    <a:pt x="100" y="40"/>
                  </a:lnTo>
                  <a:lnTo>
                    <a:pt x="95" y="42"/>
                  </a:lnTo>
                  <a:close/>
                </a:path>
              </a:pathLst>
            </a:custGeom>
            <a:solidFill>
              <a:srgbClr val="B2B2B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3"/>
            <p:cNvSpPr>
              <a:spLocks/>
            </p:cNvSpPr>
            <p:nvPr/>
          </p:nvSpPr>
          <p:spPr bwMode="auto">
            <a:xfrm>
              <a:off x="432" y="1745"/>
              <a:ext cx="380" cy="330"/>
            </a:xfrm>
            <a:custGeom>
              <a:avLst/>
              <a:gdLst/>
              <a:ahLst/>
              <a:cxnLst>
                <a:cxn ang="0">
                  <a:pos x="829" y="984"/>
                </a:cxn>
                <a:cxn ang="0">
                  <a:pos x="777" y="971"/>
                </a:cxn>
                <a:cxn ang="0">
                  <a:pos x="723" y="959"/>
                </a:cxn>
                <a:cxn ang="0">
                  <a:pos x="670" y="945"/>
                </a:cxn>
                <a:cxn ang="0">
                  <a:pos x="616" y="933"/>
                </a:cxn>
                <a:cxn ang="0">
                  <a:pos x="564" y="920"/>
                </a:cxn>
                <a:cxn ang="0">
                  <a:pos x="511" y="906"/>
                </a:cxn>
                <a:cxn ang="0">
                  <a:pos x="457" y="893"/>
                </a:cxn>
                <a:cxn ang="0">
                  <a:pos x="403" y="880"/>
                </a:cxn>
                <a:cxn ang="0">
                  <a:pos x="350" y="867"/>
                </a:cxn>
                <a:cxn ang="0">
                  <a:pos x="296" y="856"/>
                </a:cxn>
                <a:cxn ang="0">
                  <a:pos x="244" y="844"/>
                </a:cxn>
                <a:cxn ang="0">
                  <a:pos x="191" y="834"/>
                </a:cxn>
                <a:cxn ang="0">
                  <a:pos x="137" y="824"/>
                </a:cxn>
                <a:cxn ang="0">
                  <a:pos x="83" y="816"/>
                </a:cxn>
                <a:cxn ang="0">
                  <a:pos x="31" y="809"/>
                </a:cxn>
                <a:cxn ang="0">
                  <a:pos x="0" y="798"/>
                </a:cxn>
                <a:cxn ang="0">
                  <a:pos x="2" y="779"/>
                </a:cxn>
                <a:cxn ang="0">
                  <a:pos x="14" y="771"/>
                </a:cxn>
                <a:cxn ang="0">
                  <a:pos x="32" y="767"/>
                </a:cxn>
                <a:cxn ang="0">
                  <a:pos x="43" y="760"/>
                </a:cxn>
                <a:cxn ang="0">
                  <a:pos x="46" y="749"/>
                </a:cxn>
                <a:cxn ang="0">
                  <a:pos x="49" y="715"/>
                </a:cxn>
                <a:cxn ang="0">
                  <a:pos x="44" y="696"/>
                </a:cxn>
                <a:cxn ang="0">
                  <a:pos x="33" y="681"/>
                </a:cxn>
                <a:cxn ang="0">
                  <a:pos x="25" y="676"/>
                </a:cxn>
                <a:cxn ang="0">
                  <a:pos x="15" y="668"/>
                </a:cxn>
                <a:cxn ang="0">
                  <a:pos x="32" y="580"/>
                </a:cxn>
                <a:cxn ang="0">
                  <a:pos x="54" y="491"/>
                </a:cxn>
                <a:cxn ang="0">
                  <a:pos x="80" y="404"/>
                </a:cxn>
                <a:cxn ang="0">
                  <a:pos x="109" y="316"/>
                </a:cxn>
                <a:cxn ang="0">
                  <a:pos x="142" y="233"/>
                </a:cxn>
                <a:cxn ang="0">
                  <a:pos x="177" y="151"/>
                </a:cxn>
                <a:cxn ang="0">
                  <a:pos x="215" y="73"/>
                </a:cxn>
                <a:cxn ang="0">
                  <a:pos x="255" y="0"/>
                </a:cxn>
                <a:cxn ang="0">
                  <a:pos x="324" y="4"/>
                </a:cxn>
                <a:cxn ang="0">
                  <a:pos x="394" y="10"/>
                </a:cxn>
                <a:cxn ang="0">
                  <a:pos x="464" y="19"/>
                </a:cxn>
                <a:cxn ang="0">
                  <a:pos x="535" y="31"/>
                </a:cxn>
                <a:cxn ang="0">
                  <a:pos x="606" y="44"/>
                </a:cxn>
                <a:cxn ang="0">
                  <a:pos x="676" y="60"/>
                </a:cxn>
                <a:cxn ang="0">
                  <a:pos x="747" y="78"/>
                </a:cxn>
                <a:cxn ang="0">
                  <a:pos x="818" y="97"/>
                </a:cxn>
                <a:cxn ang="0">
                  <a:pos x="861" y="109"/>
                </a:cxn>
                <a:cxn ang="0">
                  <a:pos x="903" y="122"/>
                </a:cxn>
                <a:cxn ang="0">
                  <a:pos x="943" y="135"/>
                </a:cxn>
                <a:cxn ang="0">
                  <a:pos x="984" y="149"/>
                </a:cxn>
                <a:cxn ang="0">
                  <a:pos x="1024" y="163"/>
                </a:cxn>
                <a:cxn ang="0">
                  <a:pos x="1062" y="178"/>
                </a:cxn>
                <a:cxn ang="0">
                  <a:pos x="1099" y="193"/>
                </a:cxn>
                <a:cxn ang="0">
                  <a:pos x="1137" y="209"/>
                </a:cxn>
                <a:cxn ang="0">
                  <a:pos x="1121" y="277"/>
                </a:cxn>
                <a:cxn ang="0">
                  <a:pos x="1088" y="372"/>
                </a:cxn>
                <a:cxn ang="0">
                  <a:pos x="1055" y="469"/>
                </a:cxn>
                <a:cxn ang="0">
                  <a:pos x="1023" y="567"/>
                </a:cxn>
                <a:cxn ang="0">
                  <a:pos x="990" y="664"/>
                </a:cxn>
                <a:cxn ang="0">
                  <a:pos x="956" y="759"/>
                </a:cxn>
                <a:cxn ang="0">
                  <a:pos x="920" y="852"/>
                </a:cxn>
                <a:cxn ang="0">
                  <a:pos x="882" y="943"/>
                </a:cxn>
                <a:cxn ang="0">
                  <a:pos x="856" y="990"/>
                </a:cxn>
              </a:cxnLst>
              <a:rect l="0" t="0" r="r" b="b"/>
              <a:pathLst>
                <a:path w="1139" h="990">
                  <a:moveTo>
                    <a:pt x="856" y="990"/>
                  </a:moveTo>
                  <a:lnTo>
                    <a:pt x="829" y="984"/>
                  </a:lnTo>
                  <a:lnTo>
                    <a:pt x="803" y="978"/>
                  </a:lnTo>
                  <a:lnTo>
                    <a:pt x="777" y="971"/>
                  </a:lnTo>
                  <a:lnTo>
                    <a:pt x="750" y="965"/>
                  </a:lnTo>
                  <a:lnTo>
                    <a:pt x="723" y="959"/>
                  </a:lnTo>
                  <a:lnTo>
                    <a:pt x="697" y="952"/>
                  </a:lnTo>
                  <a:lnTo>
                    <a:pt x="670" y="945"/>
                  </a:lnTo>
                  <a:lnTo>
                    <a:pt x="643" y="940"/>
                  </a:lnTo>
                  <a:lnTo>
                    <a:pt x="616" y="933"/>
                  </a:lnTo>
                  <a:lnTo>
                    <a:pt x="590" y="926"/>
                  </a:lnTo>
                  <a:lnTo>
                    <a:pt x="564" y="920"/>
                  </a:lnTo>
                  <a:lnTo>
                    <a:pt x="537" y="913"/>
                  </a:lnTo>
                  <a:lnTo>
                    <a:pt x="511" y="906"/>
                  </a:lnTo>
                  <a:lnTo>
                    <a:pt x="484" y="899"/>
                  </a:lnTo>
                  <a:lnTo>
                    <a:pt x="457" y="893"/>
                  </a:lnTo>
                  <a:lnTo>
                    <a:pt x="430" y="886"/>
                  </a:lnTo>
                  <a:lnTo>
                    <a:pt x="403" y="880"/>
                  </a:lnTo>
                  <a:lnTo>
                    <a:pt x="377" y="873"/>
                  </a:lnTo>
                  <a:lnTo>
                    <a:pt x="350" y="867"/>
                  </a:lnTo>
                  <a:lnTo>
                    <a:pt x="323" y="862"/>
                  </a:lnTo>
                  <a:lnTo>
                    <a:pt x="296" y="856"/>
                  </a:lnTo>
                  <a:lnTo>
                    <a:pt x="271" y="850"/>
                  </a:lnTo>
                  <a:lnTo>
                    <a:pt x="244" y="844"/>
                  </a:lnTo>
                  <a:lnTo>
                    <a:pt x="217" y="839"/>
                  </a:lnTo>
                  <a:lnTo>
                    <a:pt x="191" y="834"/>
                  </a:lnTo>
                  <a:lnTo>
                    <a:pt x="164" y="829"/>
                  </a:lnTo>
                  <a:lnTo>
                    <a:pt x="137" y="824"/>
                  </a:lnTo>
                  <a:lnTo>
                    <a:pt x="110" y="820"/>
                  </a:lnTo>
                  <a:lnTo>
                    <a:pt x="83" y="816"/>
                  </a:lnTo>
                  <a:lnTo>
                    <a:pt x="58" y="813"/>
                  </a:lnTo>
                  <a:lnTo>
                    <a:pt x="31" y="809"/>
                  </a:lnTo>
                  <a:lnTo>
                    <a:pt x="4" y="806"/>
                  </a:lnTo>
                  <a:lnTo>
                    <a:pt x="0" y="798"/>
                  </a:lnTo>
                  <a:lnTo>
                    <a:pt x="0" y="788"/>
                  </a:lnTo>
                  <a:lnTo>
                    <a:pt x="2" y="779"/>
                  </a:lnTo>
                  <a:lnTo>
                    <a:pt x="6" y="768"/>
                  </a:lnTo>
                  <a:lnTo>
                    <a:pt x="14" y="771"/>
                  </a:lnTo>
                  <a:lnTo>
                    <a:pt x="23" y="770"/>
                  </a:lnTo>
                  <a:lnTo>
                    <a:pt x="32" y="767"/>
                  </a:lnTo>
                  <a:lnTo>
                    <a:pt x="39" y="763"/>
                  </a:lnTo>
                  <a:lnTo>
                    <a:pt x="43" y="760"/>
                  </a:lnTo>
                  <a:lnTo>
                    <a:pt x="45" y="756"/>
                  </a:lnTo>
                  <a:lnTo>
                    <a:pt x="46" y="749"/>
                  </a:lnTo>
                  <a:lnTo>
                    <a:pt x="49" y="742"/>
                  </a:lnTo>
                  <a:lnTo>
                    <a:pt x="49" y="715"/>
                  </a:lnTo>
                  <a:lnTo>
                    <a:pt x="46" y="705"/>
                  </a:lnTo>
                  <a:lnTo>
                    <a:pt x="44" y="696"/>
                  </a:lnTo>
                  <a:lnTo>
                    <a:pt x="39" y="688"/>
                  </a:lnTo>
                  <a:lnTo>
                    <a:pt x="33" y="681"/>
                  </a:lnTo>
                  <a:lnTo>
                    <a:pt x="30" y="679"/>
                  </a:lnTo>
                  <a:lnTo>
                    <a:pt x="25" y="676"/>
                  </a:lnTo>
                  <a:lnTo>
                    <a:pt x="19" y="674"/>
                  </a:lnTo>
                  <a:lnTo>
                    <a:pt x="15" y="668"/>
                  </a:lnTo>
                  <a:lnTo>
                    <a:pt x="23" y="624"/>
                  </a:lnTo>
                  <a:lnTo>
                    <a:pt x="32" y="580"/>
                  </a:lnTo>
                  <a:lnTo>
                    <a:pt x="43" y="535"/>
                  </a:lnTo>
                  <a:lnTo>
                    <a:pt x="54" y="491"/>
                  </a:lnTo>
                  <a:lnTo>
                    <a:pt x="66" y="447"/>
                  </a:lnTo>
                  <a:lnTo>
                    <a:pt x="80" y="404"/>
                  </a:lnTo>
                  <a:lnTo>
                    <a:pt x="94" y="360"/>
                  </a:lnTo>
                  <a:lnTo>
                    <a:pt x="109" y="316"/>
                  </a:lnTo>
                  <a:lnTo>
                    <a:pt x="124" y="274"/>
                  </a:lnTo>
                  <a:lnTo>
                    <a:pt x="142" y="233"/>
                  </a:lnTo>
                  <a:lnTo>
                    <a:pt x="159" y="191"/>
                  </a:lnTo>
                  <a:lnTo>
                    <a:pt x="177" y="151"/>
                  </a:lnTo>
                  <a:lnTo>
                    <a:pt x="195" y="111"/>
                  </a:lnTo>
                  <a:lnTo>
                    <a:pt x="215" y="73"/>
                  </a:lnTo>
                  <a:lnTo>
                    <a:pt x="235" y="36"/>
                  </a:lnTo>
                  <a:lnTo>
                    <a:pt x="255" y="0"/>
                  </a:lnTo>
                  <a:lnTo>
                    <a:pt x="289" y="2"/>
                  </a:lnTo>
                  <a:lnTo>
                    <a:pt x="324" y="4"/>
                  </a:lnTo>
                  <a:lnTo>
                    <a:pt x="359" y="7"/>
                  </a:lnTo>
                  <a:lnTo>
                    <a:pt x="394" y="10"/>
                  </a:lnTo>
                  <a:lnTo>
                    <a:pt x="429" y="15"/>
                  </a:lnTo>
                  <a:lnTo>
                    <a:pt x="464" y="19"/>
                  </a:lnTo>
                  <a:lnTo>
                    <a:pt x="500" y="25"/>
                  </a:lnTo>
                  <a:lnTo>
                    <a:pt x="535" y="31"/>
                  </a:lnTo>
                  <a:lnTo>
                    <a:pt x="570" y="37"/>
                  </a:lnTo>
                  <a:lnTo>
                    <a:pt x="606" y="44"/>
                  </a:lnTo>
                  <a:lnTo>
                    <a:pt x="641" y="52"/>
                  </a:lnTo>
                  <a:lnTo>
                    <a:pt x="676" y="60"/>
                  </a:lnTo>
                  <a:lnTo>
                    <a:pt x="712" y="68"/>
                  </a:lnTo>
                  <a:lnTo>
                    <a:pt x="747" y="78"/>
                  </a:lnTo>
                  <a:lnTo>
                    <a:pt x="783" y="87"/>
                  </a:lnTo>
                  <a:lnTo>
                    <a:pt x="818" y="97"/>
                  </a:lnTo>
                  <a:lnTo>
                    <a:pt x="840" y="103"/>
                  </a:lnTo>
                  <a:lnTo>
                    <a:pt x="861" y="109"/>
                  </a:lnTo>
                  <a:lnTo>
                    <a:pt x="882" y="116"/>
                  </a:lnTo>
                  <a:lnTo>
                    <a:pt x="903" y="122"/>
                  </a:lnTo>
                  <a:lnTo>
                    <a:pt x="924" y="129"/>
                  </a:lnTo>
                  <a:lnTo>
                    <a:pt x="943" y="135"/>
                  </a:lnTo>
                  <a:lnTo>
                    <a:pt x="964" y="142"/>
                  </a:lnTo>
                  <a:lnTo>
                    <a:pt x="984" y="149"/>
                  </a:lnTo>
                  <a:lnTo>
                    <a:pt x="1004" y="156"/>
                  </a:lnTo>
                  <a:lnTo>
                    <a:pt x="1024" y="163"/>
                  </a:lnTo>
                  <a:lnTo>
                    <a:pt x="1042" y="170"/>
                  </a:lnTo>
                  <a:lnTo>
                    <a:pt x="1062" y="178"/>
                  </a:lnTo>
                  <a:lnTo>
                    <a:pt x="1081" y="185"/>
                  </a:lnTo>
                  <a:lnTo>
                    <a:pt x="1099" y="193"/>
                  </a:lnTo>
                  <a:lnTo>
                    <a:pt x="1118" y="201"/>
                  </a:lnTo>
                  <a:lnTo>
                    <a:pt x="1137" y="209"/>
                  </a:lnTo>
                  <a:lnTo>
                    <a:pt x="1139" y="229"/>
                  </a:lnTo>
                  <a:lnTo>
                    <a:pt x="1121" y="277"/>
                  </a:lnTo>
                  <a:lnTo>
                    <a:pt x="1104" y="325"/>
                  </a:lnTo>
                  <a:lnTo>
                    <a:pt x="1088" y="372"/>
                  </a:lnTo>
                  <a:lnTo>
                    <a:pt x="1071" y="420"/>
                  </a:lnTo>
                  <a:lnTo>
                    <a:pt x="1055" y="469"/>
                  </a:lnTo>
                  <a:lnTo>
                    <a:pt x="1039" y="518"/>
                  </a:lnTo>
                  <a:lnTo>
                    <a:pt x="1023" y="567"/>
                  </a:lnTo>
                  <a:lnTo>
                    <a:pt x="1006" y="615"/>
                  </a:lnTo>
                  <a:lnTo>
                    <a:pt x="990" y="664"/>
                  </a:lnTo>
                  <a:lnTo>
                    <a:pt x="973" y="711"/>
                  </a:lnTo>
                  <a:lnTo>
                    <a:pt x="956" y="759"/>
                  </a:lnTo>
                  <a:lnTo>
                    <a:pt x="938" y="807"/>
                  </a:lnTo>
                  <a:lnTo>
                    <a:pt x="920" y="852"/>
                  </a:lnTo>
                  <a:lnTo>
                    <a:pt x="902" y="899"/>
                  </a:lnTo>
                  <a:lnTo>
                    <a:pt x="882" y="943"/>
                  </a:lnTo>
                  <a:lnTo>
                    <a:pt x="862" y="987"/>
                  </a:lnTo>
                  <a:lnTo>
                    <a:pt x="856" y="990"/>
                  </a:lnTo>
                  <a:close/>
                </a:path>
              </a:pathLst>
            </a:custGeom>
            <a:solidFill>
              <a:srgbClr val="DDC69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4"/>
            <p:cNvSpPr>
              <a:spLocks/>
            </p:cNvSpPr>
            <p:nvPr/>
          </p:nvSpPr>
          <p:spPr bwMode="auto">
            <a:xfrm>
              <a:off x="728" y="1826"/>
              <a:ext cx="117" cy="247"/>
            </a:xfrm>
            <a:custGeom>
              <a:avLst/>
              <a:gdLst/>
              <a:ahLst/>
              <a:cxnLst>
                <a:cxn ang="0">
                  <a:pos x="0" y="742"/>
                </a:cxn>
                <a:cxn ang="0">
                  <a:pos x="18" y="699"/>
                </a:cxn>
                <a:cxn ang="0">
                  <a:pos x="36" y="655"/>
                </a:cxn>
                <a:cxn ang="0">
                  <a:pos x="52" y="610"/>
                </a:cxn>
                <a:cxn ang="0">
                  <a:pos x="70" y="564"/>
                </a:cxn>
                <a:cxn ang="0">
                  <a:pos x="86" y="518"/>
                </a:cxn>
                <a:cxn ang="0">
                  <a:pos x="102" y="471"/>
                </a:cxn>
                <a:cxn ang="0">
                  <a:pos x="118" y="424"/>
                </a:cxn>
                <a:cxn ang="0">
                  <a:pos x="135" y="376"/>
                </a:cxn>
                <a:cxn ang="0">
                  <a:pos x="151" y="329"/>
                </a:cxn>
                <a:cxn ang="0">
                  <a:pos x="167" y="280"/>
                </a:cxn>
                <a:cxn ang="0">
                  <a:pos x="184" y="233"/>
                </a:cxn>
                <a:cxn ang="0">
                  <a:pos x="200" y="185"/>
                </a:cxn>
                <a:cxn ang="0">
                  <a:pos x="216" y="137"/>
                </a:cxn>
                <a:cxn ang="0">
                  <a:pos x="234" y="91"/>
                </a:cxn>
                <a:cxn ang="0">
                  <a:pos x="251" y="45"/>
                </a:cxn>
                <a:cxn ang="0">
                  <a:pos x="269" y="0"/>
                </a:cxn>
                <a:cxn ang="0">
                  <a:pos x="276" y="7"/>
                </a:cxn>
                <a:cxn ang="0">
                  <a:pos x="286" y="26"/>
                </a:cxn>
                <a:cxn ang="0">
                  <a:pos x="296" y="45"/>
                </a:cxn>
                <a:cxn ang="0">
                  <a:pos x="307" y="66"/>
                </a:cxn>
                <a:cxn ang="0">
                  <a:pos x="316" y="87"/>
                </a:cxn>
                <a:cxn ang="0">
                  <a:pos x="326" y="110"/>
                </a:cxn>
                <a:cxn ang="0">
                  <a:pos x="335" y="132"/>
                </a:cxn>
                <a:cxn ang="0">
                  <a:pos x="343" y="155"/>
                </a:cxn>
                <a:cxn ang="0">
                  <a:pos x="351" y="178"/>
                </a:cxn>
                <a:cxn ang="0">
                  <a:pos x="335" y="243"/>
                </a:cxn>
                <a:cxn ang="0">
                  <a:pos x="316" y="309"/>
                </a:cxn>
                <a:cxn ang="0">
                  <a:pos x="296" y="374"/>
                </a:cxn>
                <a:cxn ang="0">
                  <a:pos x="277" y="440"/>
                </a:cxn>
                <a:cxn ang="0">
                  <a:pos x="255" y="506"/>
                </a:cxn>
                <a:cxn ang="0">
                  <a:pos x="232" y="570"/>
                </a:cxn>
                <a:cxn ang="0">
                  <a:pos x="209" y="634"/>
                </a:cxn>
                <a:cxn ang="0">
                  <a:pos x="185" y="697"/>
                </a:cxn>
                <a:cxn ang="0">
                  <a:pos x="163" y="705"/>
                </a:cxn>
                <a:cxn ang="0">
                  <a:pos x="141" y="713"/>
                </a:cxn>
                <a:cxn ang="0">
                  <a:pos x="117" y="719"/>
                </a:cxn>
                <a:cxn ang="0">
                  <a:pos x="94" y="725"/>
                </a:cxn>
                <a:cxn ang="0">
                  <a:pos x="70" y="729"/>
                </a:cxn>
                <a:cxn ang="0">
                  <a:pos x="46" y="734"/>
                </a:cxn>
                <a:cxn ang="0">
                  <a:pos x="23" y="737"/>
                </a:cxn>
                <a:cxn ang="0">
                  <a:pos x="0" y="742"/>
                </a:cxn>
              </a:cxnLst>
              <a:rect l="0" t="0" r="r" b="b"/>
              <a:pathLst>
                <a:path w="351" h="742">
                  <a:moveTo>
                    <a:pt x="0" y="742"/>
                  </a:moveTo>
                  <a:lnTo>
                    <a:pt x="18" y="699"/>
                  </a:lnTo>
                  <a:lnTo>
                    <a:pt x="36" y="655"/>
                  </a:lnTo>
                  <a:lnTo>
                    <a:pt x="52" y="610"/>
                  </a:lnTo>
                  <a:lnTo>
                    <a:pt x="70" y="564"/>
                  </a:lnTo>
                  <a:lnTo>
                    <a:pt x="86" y="518"/>
                  </a:lnTo>
                  <a:lnTo>
                    <a:pt x="102" y="471"/>
                  </a:lnTo>
                  <a:lnTo>
                    <a:pt x="118" y="424"/>
                  </a:lnTo>
                  <a:lnTo>
                    <a:pt x="135" y="376"/>
                  </a:lnTo>
                  <a:lnTo>
                    <a:pt x="151" y="329"/>
                  </a:lnTo>
                  <a:lnTo>
                    <a:pt x="167" y="280"/>
                  </a:lnTo>
                  <a:lnTo>
                    <a:pt x="184" y="233"/>
                  </a:lnTo>
                  <a:lnTo>
                    <a:pt x="200" y="185"/>
                  </a:lnTo>
                  <a:lnTo>
                    <a:pt x="216" y="137"/>
                  </a:lnTo>
                  <a:lnTo>
                    <a:pt x="234" y="91"/>
                  </a:lnTo>
                  <a:lnTo>
                    <a:pt x="251" y="45"/>
                  </a:lnTo>
                  <a:lnTo>
                    <a:pt x="269" y="0"/>
                  </a:lnTo>
                  <a:lnTo>
                    <a:pt x="276" y="7"/>
                  </a:lnTo>
                  <a:lnTo>
                    <a:pt x="286" y="26"/>
                  </a:lnTo>
                  <a:lnTo>
                    <a:pt x="296" y="45"/>
                  </a:lnTo>
                  <a:lnTo>
                    <a:pt x="307" y="66"/>
                  </a:lnTo>
                  <a:lnTo>
                    <a:pt x="316" y="87"/>
                  </a:lnTo>
                  <a:lnTo>
                    <a:pt x="326" y="110"/>
                  </a:lnTo>
                  <a:lnTo>
                    <a:pt x="335" y="132"/>
                  </a:lnTo>
                  <a:lnTo>
                    <a:pt x="343" y="155"/>
                  </a:lnTo>
                  <a:lnTo>
                    <a:pt x="351" y="178"/>
                  </a:lnTo>
                  <a:lnTo>
                    <a:pt x="335" y="243"/>
                  </a:lnTo>
                  <a:lnTo>
                    <a:pt x="316" y="309"/>
                  </a:lnTo>
                  <a:lnTo>
                    <a:pt x="296" y="374"/>
                  </a:lnTo>
                  <a:lnTo>
                    <a:pt x="277" y="440"/>
                  </a:lnTo>
                  <a:lnTo>
                    <a:pt x="255" y="506"/>
                  </a:lnTo>
                  <a:lnTo>
                    <a:pt x="232" y="570"/>
                  </a:lnTo>
                  <a:lnTo>
                    <a:pt x="209" y="634"/>
                  </a:lnTo>
                  <a:lnTo>
                    <a:pt x="185" y="697"/>
                  </a:lnTo>
                  <a:lnTo>
                    <a:pt x="163" y="705"/>
                  </a:lnTo>
                  <a:lnTo>
                    <a:pt x="141" y="713"/>
                  </a:lnTo>
                  <a:lnTo>
                    <a:pt x="117" y="719"/>
                  </a:lnTo>
                  <a:lnTo>
                    <a:pt x="94" y="725"/>
                  </a:lnTo>
                  <a:lnTo>
                    <a:pt x="70" y="729"/>
                  </a:lnTo>
                  <a:lnTo>
                    <a:pt x="46" y="734"/>
                  </a:lnTo>
                  <a:lnTo>
                    <a:pt x="23" y="737"/>
                  </a:lnTo>
                  <a:lnTo>
                    <a:pt x="0" y="742"/>
                  </a:lnTo>
                  <a:close/>
                </a:path>
              </a:pathLst>
            </a:custGeom>
            <a:solidFill>
              <a:srgbClr val="C9B28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5"/>
            <p:cNvSpPr>
              <a:spLocks/>
            </p:cNvSpPr>
            <p:nvPr/>
          </p:nvSpPr>
          <p:spPr bwMode="auto">
            <a:xfrm>
              <a:off x="473" y="2060"/>
              <a:ext cx="31" cy="6"/>
            </a:xfrm>
            <a:custGeom>
              <a:avLst/>
              <a:gdLst/>
              <a:ahLst/>
              <a:cxnLst>
                <a:cxn ang="0">
                  <a:pos x="68" y="20"/>
                </a:cxn>
                <a:cxn ang="0">
                  <a:pos x="59" y="18"/>
                </a:cxn>
                <a:cxn ang="0">
                  <a:pos x="51" y="15"/>
                </a:cxn>
                <a:cxn ang="0">
                  <a:pos x="43" y="13"/>
                </a:cxn>
                <a:cxn ang="0">
                  <a:pos x="34" y="11"/>
                </a:cxn>
                <a:cxn ang="0">
                  <a:pos x="26" y="8"/>
                </a:cxn>
                <a:cxn ang="0">
                  <a:pos x="18" y="6"/>
                </a:cxn>
                <a:cxn ang="0">
                  <a:pos x="8" y="4"/>
                </a:cxn>
                <a:cxn ang="0">
                  <a:pos x="0" y="0"/>
                </a:cxn>
                <a:cxn ang="0">
                  <a:pos x="11" y="0"/>
                </a:cxn>
                <a:cxn ang="0">
                  <a:pos x="22" y="3"/>
                </a:cxn>
                <a:cxn ang="0">
                  <a:pos x="34" y="4"/>
                </a:cxn>
                <a:cxn ang="0">
                  <a:pos x="45" y="6"/>
                </a:cxn>
                <a:cxn ang="0">
                  <a:pos x="57" y="10"/>
                </a:cxn>
                <a:cxn ang="0">
                  <a:pos x="69" y="12"/>
                </a:cxn>
                <a:cxn ang="0">
                  <a:pos x="80" y="14"/>
                </a:cxn>
                <a:cxn ang="0">
                  <a:pos x="92" y="15"/>
                </a:cxn>
                <a:cxn ang="0">
                  <a:pos x="68" y="20"/>
                </a:cxn>
              </a:cxnLst>
              <a:rect l="0" t="0" r="r" b="b"/>
              <a:pathLst>
                <a:path w="92" h="20">
                  <a:moveTo>
                    <a:pt x="68" y="20"/>
                  </a:moveTo>
                  <a:lnTo>
                    <a:pt x="59" y="18"/>
                  </a:lnTo>
                  <a:lnTo>
                    <a:pt x="51" y="15"/>
                  </a:lnTo>
                  <a:lnTo>
                    <a:pt x="43" y="13"/>
                  </a:lnTo>
                  <a:lnTo>
                    <a:pt x="34" y="11"/>
                  </a:lnTo>
                  <a:lnTo>
                    <a:pt x="26" y="8"/>
                  </a:lnTo>
                  <a:lnTo>
                    <a:pt x="18" y="6"/>
                  </a:lnTo>
                  <a:lnTo>
                    <a:pt x="8" y="4"/>
                  </a:lnTo>
                  <a:lnTo>
                    <a:pt x="0" y="0"/>
                  </a:lnTo>
                  <a:lnTo>
                    <a:pt x="11" y="0"/>
                  </a:lnTo>
                  <a:lnTo>
                    <a:pt x="22" y="3"/>
                  </a:lnTo>
                  <a:lnTo>
                    <a:pt x="34" y="4"/>
                  </a:lnTo>
                  <a:lnTo>
                    <a:pt x="45" y="6"/>
                  </a:lnTo>
                  <a:lnTo>
                    <a:pt x="57" y="10"/>
                  </a:lnTo>
                  <a:lnTo>
                    <a:pt x="69" y="12"/>
                  </a:lnTo>
                  <a:lnTo>
                    <a:pt x="80" y="14"/>
                  </a:lnTo>
                  <a:lnTo>
                    <a:pt x="92" y="15"/>
                  </a:lnTo>
                  <a:lnTo>
                    <a:pt x="68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6"/>
            <p:cNvSpPr>
              <a:spLocks/>
            </p:cNvSpPr>
            <p:nvPr/>
          </p:nvSpPr>
          <p:spPr bwMode="auto">
            <a:xfrm>
              <a:off x="810" y="1922"/>
              <a:ext cx="37" cy="104"/>
            </a:xfrm>
            <a:custGeom>
              <a:avLst/>
              <a:gdLst/>
              <a:ahLst/>
              <a:cxnLst>
                <a:cxn ang="0">
                  <a:pos x="0" y="312"/>
                </a:cxn>
                <a:cxn ang="0">
                  <a:pos x="13" y="275"/>
                </a:cxn>
                <a:cxn ang="0">
                  <a:pos x="25" y="237"/>
                </a:cxn>
                <a:cxn ang="0">
                  <a:pos x="37" y="199"/>
                </a:cxn>
                <a:cxn ang="0">
                  <a:pos x="49" y="161"/>
                </a:cxn>
                <a:cxn ang="0">
                  <a:pos x="62" y="121"/>
                </a:cxn>
                <a:cxn ang="0">
                  <a:pos x="75" y="81"/>
                </a:cxn>
                <a:cxn ang="0">
                  <a:pos x="87" y="41"/>
                </a:cxn>
                <a:cxn ang="0">
                  <a:pos x="100" y="0"/>
                </a:cxn>
                <a:cxn ang="0">
                  <a:pos x="107" y="1"/>
                </a:cxn>
                <a:cxn ang="0">
                  <a:pos x="112" y="36"/>
                </a:cxn>
                <a:cxn ang="0">
                  <a:pos x="109" y="71"/>
                </a:cxn>
                <a:cxn ang="0">
                  <a:pos x="101" y="107"/>
                </a:cxn>
                <a:cxn ang="0">
                  <a:pos x="90" y="143"/>
                </a:cxn>
                <a:cxn ang="0">
                  <a:pos x="77" y="179"/>
                </a:cxn>
                <a:cxn ang="0">
                  <a:pos x="63" y="215"/>
                </a:cxn>
                <a:cxn ang="0">
                  <a:pos x="50" y="251"/>
                </a:cxn>
                <a:cxn ang="0">
                  <a:pos x="41" y="287"/>
                </a:cxn>
                <a:cxn ang="0">
                  <a:pos x="32" y="299"/>
                </a:cxn>
                <a:cxn ang="0">
                  <a:pos x="26" y="303"/>
                </a:cxn>
                <a:cxn ang="0">
                  <a:pos x="20" y="305"/>
                </a:cxn>
                <a:cxn ang="0">
                  <a:pos x="13" y="308"/>
                </a:cxn>
                <a:cxn ang="0">
                  <a:pos x="4" y="312"/>
                </a:cxn>
                <a:cxn ang="0">
                  <a:pos x="0" y="312"/>
                </a:cxn>
              </a:cxnLst>
              <a:rect l="0" t="0" r="r" b="b"/>
              <a:pathLst>
                <a:path w="112" h="312">
                  <a:moveTo>
                    <a:pt x="0" y="312"/>
                  </a:moveTo>
                  <a:lnTo>
                    <a:pt x="13" y="275"/>
                  </a:lnTo>
                  <a:lnTo>
                    <a:pt x="25" y="237"/>
                  </a:lnTo>
                  <a:lnTo>
                    <a:pt x="37" y="199"/>
                  </a:lnTo>
                  <a:lnTo>
                    <a:pt x="49" y="161"/>
                  </a:lnTo>
                  <a:lnTo>
                    <a:pt x="62" y="121"/>
                  </a:lnTo>
                  <a:lnTo>
                    <a:pt x="75" y="81"/>
                  </a:lnTo>
                  <a:lnTo>
                    <a:pt x="87" y="41"/>
                  </a:lnTo>
                  <a:lnTo>
                    <a:pt x="100" y="0"/>
                  </a:lnTo>
                  <a:lnTo>
                    <a:pt x="107" y="1"/>
                  </a:lnTo>
                  <a:lnTo>
                    <a:pt x="112" y="36"/>
                  </a:lnTo>
                  <a:lnTo>
                    <a:pt x="109" y="71"/>
                  </a:lnTo>
                  <a:lnTo>
                    <a:pt x="101" y="107"/>
                  </a:lnTo>
                  <a:lnTo>
                    <a:pt x="90" y="143"/>
                  </a:lnTo>
                  <a:lnTo>
                    <a:pt x="77" y="179"/>
                  </a:lnTo>
                  <a:lnTo>
                    <a:pt x="63" y="215"/>
                  </a:lnTo>
                  <a:lnTo>
                    <a:pt x="50" y="251"/>
                  </a:lnTo>
                  <a:lnTo>
                    <a:pt x="41" y="287"/>
                  </a:lnTo>
                  <a:lnTo>
                    <a:pt x="32" y="299"/>
                  </a:lnTo>
                  <a:lnTo>
                    <a:pt x="26" y="303"/>
                  </a:lnTo>
                  <a:lnTo>
                    <a:pt x="20" y="305"/>
                  </a:lnTo>
                  <a:lnTo>
                    <a:pt x="13" y="308"/>
                  </a:lnTo>
                  <a:lnTo>
                    <a:pt x="4" y="312"/>
                  </a:lnTo>
                  <a:lnTo>
                    <a:pt x="0" y="312"/>
                  </a:lnTo>
                  <a:close/>
                </a:path>
              </a:pathLst>
            </a:custGeom>
            <a:solidFill>
              <a:srgbClr val="C9B28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7"/>
            <p:cNvSpPr>
              <a:spLocks/>
            </p:cNvSpPr>
            <p:nvPr/>
          </p:nvSpPr>
          <p:spPr bwMode="auto">
            <a:xfrm>
              <a:off x="477" y="1800"/>
              <a:ext cx="278" cy="218"/>
            </a:xfrm>
            <a:custGeom>
              <a:avLst/>
              <a:gdLst/>
              <a:ahLst/>
              <a:cxnLst>
                <a:cxn ang="0">
                  <a:pos x="623" y="650"/>
                </a:cxn>
                <a:cxn ang="0">
                  <a:pos x="576" y="642"/>
                </a:cxn>
                <a:cxn ang="0">
                  <a:pos x="528" y="633"/>
                </a:cxn>
                <a:cxn ang="0">
                  <a:pos x="481" y="623"/>
                </a:cxn>
                <a:cxn ang="0">
                  <a:pos x="434" y="613"/>
                </a:cxn>
                <a:cxn ang="0">
                  <a:pos x="385" y="603"/>
                </a:cxn>
                <a:cxn ang="0">
                  <a:pos x="337" y="594"/>
                </a:cxn>
                <a:cxn ang="0">
                  <a:pos x="288" y="585"/>
                </a:cxn>
                <a:cxn ang="0">
                  <a:pos x="247" y="575"/>
                </a:cxn>
                <a:cxn ang="0">
                  <a:pos x="215" y="566"/>
                </a:cxn>
                <a:cxn ang="0">
                  <a:pos x="181" y="559"/>
                </a:cxn>
                <a:cxn ang="0">
                  <a:pos x="147" y="553"/>
                </a:cxn>
                <a:cxn ang="0">
                  <a:pos x="114" y="546"/>
                </a:cxn>
                <a:cxn ang="0">
                  <a:pos x="81" y="540"/>
                </a:cxn>
                <a:cxn ang="0">
                  <a:pos x="47" y="532"/>
                </a:cxn>
                <a:cxn ang="0">
                  <a:pos x="16" y="523"/>
                </a:cxn>
                <a:cxn ang="0">
                  <a:pos x="12" y="452"/>
                </a:cxn>
                <a:cxn ang="0">
                  <a:pos x="45" y="317"/>
                </a:cxn>
                <a:cxn ang="0">
                  <a:pos x="87" y="183"/>
                </a:cxn>
                <a:cxn ang="0">
                  <a:pos x="138" y="57"/>
                </a:cxn>
                <a:cxn ang="0">
                  <a:pos x="208" y="2"/>
                </a:cxn>
                <a:cxn ang="0">
                  <a:pos x="292" y="8"/>
                </a:cxn>
                <a:cxn ang="0">
                  <a:pos x="378" y="20"/>
                </a:cxn>
                <a:cxn ang="0">
                  <a:pos x="464" y="35"/>
                </a:cxn>
                <a:cxn ang="0">
                  <a:pos x="549" y="55"/>
                </a:cxn>
                <a:cxn ang="0">
                  <a:pos x="634" y="78"/>
                </a:cxn>
                <a:cxn ang="0">
                  <a:pos x="716" y="106"/>
                </a:cxn>
                <a:cxn ang="0">
                  <a:pos x="795" y="137"/>
                </a:cxn>
                <a:cxn ang="0">
                  <a:pos x="813" y="206"/>
                </a:cxn>
                <a:cxn ang="0">
                  <a:pos x="777" y="312"/>
                </a:cxn>
                <a:cxn ang="0">
                  <a:pos x="743" y="421"/>
                </a:cxn>
                <a:cxn ang="0">
                  <a:pos x="711" y="530"/>
                </a:cxn>
                <a:cxn ang="0">
                  <a:pos x="685" y="602"/>
                </a:cxn>
                <a:cxn ang="0">
                  <a:pos x="677" y="637"/>
                </a:cxn>
                <a:cxn ang="0">
                  <a:pos x="648" y="653"/>
                </a:cxn>
              </a:cxnLst>
              <a:rect l="0" t="0" r="r" b="b"/>
              <a:pathLst>
                <a:path w="834" h="653">
                  <a:moveTo>
                    <a:pt x="648" y="653"/>
                  </a:moveTo>
                  <a:lnTo>
                    <a:pt x="623" y="650"/>
                  </a:lnTo>
                  <a:lnTo>
                    <a:pt x="600" y="645"/>
                  </a:lnTo>
                  <a:lnTo>
                    <a:pt x="576" y="642"/>
                  </a:lnTo>
                  <a:lnTo>
                    <a:pt x="552" y="637"/>
                  </a:lnTo>
                  <a:lnTo>
                    <a:pt x="528" y="633"/>
                  </a:lnTo>
                  <a:lnTo>
                    <a:pt x="505" y="628"/>
                  </a:lnTo>
                  <a:lnTo>
                    <a:pt x="481" y="623"/>
                  </a:lnTo>
                  <a:lnTo>
                    <a:pt x="457" y="619"/>
                  </a:lnTo>
                  <a:lnTo>
                    <a:pt x="434" y="613"/>
                  </a:lnTo>
                  <a:lnTo>
                    <a:pt x="409" y="608"/>
                  </a:lnTo>
                  <a:lnTo>
                    <a:pt x="385" y="603"/>
                  </a:lnTo>
                  <a:lnTo>
                    <a:pt x="361" y="599"/>
                  </a:lnTo>
                  <a:lnTo>
                    <a:pt x="337" y="594"/>
                  </a:lnTo>
                  <a:lnTo>
                    <a:pt x="313" y="589"/>
                  </a:lnTo>
                  <a:lnTo>
                    <a:pt x="288" y="585"/>
                  </a:lnTo>
                  <a:lnTo>
                    <a:pt x="264" y="580"/>
                  </a:lnTo>
                  <a:lnTo>
                    <a:pt x="247" y="575"/>
                  </a:lnTo>
                  <a:lnTo>
                    <a:pt x="231" y="571"/>
                  </a:lnTo>
                  <a:lnTo>
                    <a:pt x="215" y="566"/>
                  </a:lnTo>
                  <a:lnTo>
                    <a:pt x="197" y="563"/>
                  </a:lnTo>
                  <a:lnTo>
                    <a:pt x="181" y="559"/>
                  </a:lnTo>
                  <a:lnTo>
                    <a:pt x="165" y="556"/>
                  </a:lnTo>
                  <a:lnTo>
                    <a:pt x="147" y="553"/>
                  </a:lnTo>
                  <a:lnTo>
                    <a:pt x="131" y="550"/>
                  </a:lnTo>
                  <a:lnTo>
                    <a:pt x="114" y="546"/>
                  </a:lnTo>
                  <a:lnTo>
                    <a:pt x="97" y="543"/>
                  </a:lnTo>
                  <a:lnTo>
                    <a:pt x="81" y="540"/>
                  </a:lnTo>
                  <a:lnTo>
                    <a:pt x="64" y="536"/>
                  </a:lnTo>
                  <a:lnTo>
                    <a:pt x="47" y="532"/>
                  </a:lnTo>
                  <a:lnTo>
                    <a:pt x="31" y="528"/>
                  </a:lnTo>
                  <a:lnTo>
                    <a:pt x="16" y="523"/>
                  </a:lnTo>
                  <a:lnTo>
                    <a:pt x="0" y="518"/>
                  </a:lnTo>
                  <a:lnTo>
                    <a:pt x="12" y="452"/>
                  </a:lnTo>
                  <a:lnTo>
                    <a:pt x="26" y="384"/>
                  </a:lnTo>
                  <a:lnTo>
                    <a:pt x="45" y="317"/>
                  </a:lnTo>
                  <a:lnTo>
                    <a:pt x="65" y="249"/>
                  </a:lnTo>
                  <a:lnTo>
                    <a:pt x="87" y="183"/>
                  </a:lnTo>
                  <a:lnTo>
                    <a:pt x="111" y="119"/>
                  </a:lnTo>
                  <a:lnTo>
                    <a:pt x="138" y="57"/>
                  </a:lnTo>
                  <a:lnTo>
                    <a:pt x="166" y="0"/>
                  </a:lnTo>
                  <a:lnTo>
                    <a:pt x="208" y="2"/>
                  </a:lnTo>
                  <a:lnTo>
                    <a:pt x="250" y="5"/>
                  </a:lnTo>
                  <a:lnTo>
                    <a:pt x="292" y="8"/>
                  </a:lnTo>
                  <a:lnTo>
                    <a:pt x="335" y="14"/>
                  </a:lnTo>
                  <a:lnTo>
                    <a:pt x="378" y="20"/>
                  </a:lnTo>
                  <a:lnTo>
                    <a:pt x="421" y="27"/>
                  </a:lnTo>
                  <a:lnTo>
                    <a:pt x="464" y="35"/>
                  </a:lnTo>
                  <a:lnTo>
                    <a:pt x="507" y="44"/>
                  </a:lnTo>
                  <a:lnTo>
                    <a:pt x="549" y="55"/>
                  </a:lnTo>
                  <a:lnTo>
                    <a:pt x="592" y="65"/>
                  </a:lnTo>
                  <a:lnTo>
                    <a:pt x="634" y="78"/>
                  </a:lnTo>
                  <a:lnTo>
                    <a:pt x="674" y="91"/>
                  </a:lnTo>
                  <a:lnTo>
                    <a:pt x="716" y="106"/>
                  </a:lnTo>
                  <a:lnTo>
                    <a:pt x="756" y="121"/>
                  </a:lnTo>
                  <a:lnTo>
                    <a:pt x="795" y="137"/>
                  </a:lnTo>
                  <a:lnTo>
                    <a:pt x="834" y="155"/>
                  </a:lnTo>
                  <a:lnTo>
                    <a:pt x="813" y="206"/>
                  </a:lnTo>
                  <a:lnTo>
                    <a:pt x="794" y="259"/>
                  </a:lnTo>
                  <a:lnTo>
                    <a:pt x="777" y="312"/>
                  </a:lnTo>
                  <a:lnTo>
                    <a:pt x="761" y="366"/>
                  </a:lnTo>
                  <a:lnTo>
                    <a:pt x="743" y="421"/>
                  </a:lnTo>
                  <a:lnTo>
                    <a:pt x="727" y="475"/>
                  </a:lnTo>
                  <a:lnTo>
                    <a:pt x="711" y="530"/>
                  </a:lnTo>
                  <a:lnTo>
                    <a:pt x="693" y="584"/>
                  </a:lnTo>
                  <a:lnTo>
                    <a:pt x="685" y="602"/>
                  </a:lnTo>
                  <a:lnTo>
                    <a:pt x="680" y="621"/>
                  </a:lnTo>
                  <a:lnTo>
                    <a:pt x="677" y="637"/>
                  </a:lnTo>
                  <a:lnTo>
                    <a:pt x="671" y="649"/>
                  </a:lnTo>
                  <a:lnTo>
                    <a:pt x="648" y="65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8"/>
            <p:cNvSpPr>
              <a:spLocks/>
            </p:cNvSpPr>
            <p:nvPr/>
          </p:nvSpPr>
          <p:spPr bwMode="auto">
            <a:xfrm>
              <a:off x="494" y="1819"/>
              <a:ext cx="248" cy="194"/>
            </a:xfrm>
            <a:custGeom>
              <a:avLst/>
              <a:gdLst/>
              <a:ahLst/>
              <a:cxnLst>
                <a:cxn ang="0">
                  <a:pos x="598" y="580"/>
                </a:cxn>
                <a:cxn ang="0">
                  <a:pos x="589" y="577"/>
                </a:cxn>
                <a:cxn ang="0">
                  <a:pos x="560" y="573"/>
                </a:cxn>
                <a:cxn ang="0">
                  <a:pos x="513" y="567"/>
                </a:cxn>
                <a:cxn ang="0">
                  <a:pos x="467" y="559"/>
                </a:cxn>
                <a:cxn ang="0">
                  <a:pos x="421" y="550"/>
                </a:cxn>
                <a:cxn ang="0">
                  <a:pos x="375" y="539"/>
                </a:cxn>
                <a:cxn ang="0">
                  <a:pos x="328" y="530"/>
                </a:cxn>
                <a:cxn ang="0">
                  <a:pos x="281" y="520"/>
                </a:cxn>
                <a:cxn ang="0">
                  <a:pos x="235" y="510"/>
                </a:cxn>
                <a:cxn ang="0">
                  <a:pos x="199" y="503"/>
                </a:cxn>
                <a:cxn ang="0">
                  <a:pos x="173" y="496"/>
                </a:cxn>
                <a:cxn ang="0">
                  <a:pos x="148" y="490"/>
                </a:cxn>
                <a:cxn ang="0">
                  <a:pos x="121" y="485"/>
                </a:cxn>
                <a:cxn ang="0">
                  <a:pos x="93" y="479"/>
                </a:cxn>
                <a:cxn ang="0">
                  <a:pos x="66" y="474"/>
                </a:cxn>
                <a:cxn ang="0">
                  <a:pos x="39" y="468"/>
                </a:cxn>
                <a:cxn ang="0">
                  <a:pos x="13" y="461"/>
                </a:cxn>
                <a:cxn ang="0">
                  <a:pos x="74" y="172"/>
                </a:cxn>
                <a:cxn ang="0">
                  <a:pos x="87" y="135"/>
                </a:cxn>
                <a:cxn ang="0">
                  <a:pos x="102" y="96"/>
                </a:cxn>
                <a:cxn ang="0">
                  <a:pos x="120" y="56"/>
                </a:cxn>
                <a:cxn ang="0">
                  <a:pos x="138" y="19"/>
                </a:cxn>
                <a:cxn ang="0">
                  <a:pos x="173" y="0"/>
                </a:cxn>
                <a:cxn ang="0">
                  <a:pos x="224" y="2"/>
                </a:cxn>
                <a:cxn ang="0">
                  <a:pos x="276" y="8"/>
                </a:cxn>
                <a:cxn ang="0">
                  <a:pos x="328" y="16"/>
                </a:cxn>
                <a:cxn ang="0">
                  <a:pos x="380" y="27"/>
                </a:cxn>
                <a:cxn ang="0">
                  <a:pos x="434" y="40"/>
                </a:cxn>
                <a:cxn ang="0">
                  <a:pos x="486" y="52"/>
                </a:cxn>
                <a:cxn ang="0">
                  <a:pos x="540" y="66"/>
                </a:cxn>
                <a:cxn ang="0">
                  <a:pos x="579" y="73"/>
                </a:cxn>
                <a:cxn ang="0">
                  <a:pos x="612" y="84"/>
                </a:cxn>
                <a:cxn ang="0">
                  <a:pos x="645" y="94"/>
                </a:cxn>
                <a:cxn ang="0">
                  <a:pos x="676" y="106"/>
                </a:cxn>
                <a:cxn ang="0">
                  <a:pos x="710" y="117"/>
                </a:cxn>
                <a:cxn ang="0">
                  <a:pos x="718" y="121"/>
                </a:cxn>
                <a:cxn ang="0">
                  <a:pos x="726" y="125"/>
                </a:cxn>
                <a:cxn ang="0">
                  <a:pos x="735" y="129"/>
                </a:cxn>
                <a:cxn ang="0">
                  <a:pos x="745" y="135"/>
                </a:cxn>
                <a:cxn ang="0">
                  <a:pos x="712" y="245"/>
                </a:cxn>
                <a:cxn ang="0">
                  <a:pos x="678" y="355"/>
                </a:cxn>
                <a:cxn ang="0">
                  <a:pos x="642" y="467"/>
                </a:cxn>
                <a:cxn ang="0">
                  <a:pos x="607" y="577"/>
                </a:cxn>
              </a:cxnLst>
              <a:rect l="0" t="0" r="r" b="b"/>
              <a:pathLst>
                <a:path w="745" h="581">
                  <a:moveTo>
                    <a:pt x="603" y="581"/>
                  </a:moveTo>
                  <a:lnTo>
                    <a:pt x="598" y="580"/>
                  </a:lnTo>
                  <a:lnTo>
                    <a:pt x="593" y="579"/>
                  </a:lnTo>
                  <a:lnTo>
                    <a:pt x="589" y="577"/>
                  </a:lnTo>
                  <a:lnTo>
                    <a:pt x="583" y="576"/>
                  </a:lnTo>
                  <a:lnTo>
                    <a:pt x="560" y="573"/>
                  </a:lnTo>
                  <a:lnTo>
                    <a:pt x="536" y="571"/>
                  </a:lnTo>
                  <a:lnTo>
                    <a:pt x="513" y="567"/>
                  </a:lnTo>
                  <a:lnTo>
                    <a:pt x="490" y="564"/>
                  </a:lnTo>
                  <a:lnTo>
                    <a:pt x="467" y="559"/>
                  </a:lnTo>
                  <a:lnTo>
                    <a:pt x="444" y="555"/>
                  </a:lnTo>
                  <a:lnTo>
                    <a:pt x="421" y="550"/>
                  </a:lnTo>
                  <a:lnTo>
                    <a:pt x="398" y="545"/>
                  </a:lnTo>
                  <a:lnTo>
                    <a:pt x="375" y="539"/>
                  </a:lnTo>
                  <a:lnTo>
                    <a:pt x="351" y="535"/>
                  </a:lnTo>
                  <a:lnTo>
                    <a:pt x="328" y="530"/>
                  </a:lnTo>
                  <a:lnTo>
                    <a:pt x="305" y="524"/>
                  </a:lnTo>
                  <a:lnTo>
                    <a:pt x="281" y="520"/>
                  </a:lnTo>
                  <a:lnTo>
                    <a:pt x="258" y="515"/>
                  </a:lnTo>
                  <a:lnTo>
                    <a:pt x="235" y="510"/>
                  </a:lnTo>
                  <a:lnTo>
                    <a:pt x="212" y="507"/>
                  </a:lnTo>
                  <a:lnTo>
                    <a:pt x="199" y="503"/>
                  </a:lnTo>
                  <a:lnTo>
                    <a:pt x="187" y="500"/>
                  </a:lnTo>
                  <a:lnTo>
                    <a:pt x="173" y="496"/>
                  </a:lnTo>
                  <a:lnTo>
                    <a:pt x="160" y="493"/>
                  </a:lnTo>
                  <a:lnTo>
                    <a:pt x="148" y="490"/>
                  </a:lnTo>
                  <a:lnTo>
                    <a:pt x="134" y="487"/>
                  </a:lnTo>
                  <a:lnTo>
                    <a:pt x="121" y="485"/>
                  </a:lnTo>
                  <a:lnTo>
                    <a:pt x="107" y="482"/>
                  </a:lnTo>
                  <a:lnTo>
                    <a:pt x="93" y="479"/>
                  </a:lnTo>
                  <a:lnTo>
                    <a:pt x="80" y="477"/>
                  </a:lnTo>
                  <a:lnTo>
                    <a:pt x="66" y="474"/>
                  </a:lnTo>
                  <a:lnTo>
                    <a:pt x="52" y="471"/>
                  </a:lnTo>
                  <a:lnTo>
                    <a:pt x="39" y="468"/>
                  </a:lnTo>
                  <a:lnTo>
                    <a:pt x="25" y="465"/>
                  </a:lnTo>
                  <a:lnTo>
                    <a:pt x="13" y="461"/>
                  </a:lnTo>
                  <a:lnTo>
                    <a:pt x="0" y="458"/>
                  </a:lnTo>
                  <a:lnTo>
                    <a:pt x="74" y="172"/>
                  </a:lnTo>
                  <a:lnTo>
                    <a:pt x="80" y="155"/>
                  </a:lnTo>
                  <a:lnTo>
                    <a:pt x="87" y="135"/>
                  </a:lnTo>
                  <a:lnTo>
                    <a:pt x="95" y="115"/>
                  </a:lnTo>
                  <a:lnTo>
                    <a:pt x="102" y="96"/>
                  </a:lnTo>
                  <a:lnTo>
                    <a:pt x="112" y="76"/>
                  </a:lnTo>
                  <a:lnTo>
                    <a:pt x="120" y="56"/>
                  </a:lnTo>
                  <a:lnTo>
                    <a:pt x="129" y="37"/>
                  </a:lnTo>
                  <a:lnTo>
                    <a:pt x="138" y="19"/>
                  </a:lnTo>
                  <a:lnTo>
                    <a:pt x="149" y="0"/>
                  </a:lnTo>
                  <a:lnTo>
                    <a:pt x="173" y="0"/>
                  </a:lnTo>
                  <a:lnTo>
                    <a:pt x="199" y="1"/>
                  </a:lnTo>
                  <a:lnTo>
                    <a:pt x="224" y="2"/>
                  </a:lnTo>
                  <a:lnTo>
                    <a:pt x="250" y="5"/>
                  </a:lnTo>
                  <a:lnTo>
                    <a:pt x="276" y="8"/>
                  </a:lnTo>
                  <a:lnTo>
                    <a:pt x="302" y="12"/>
                  </a:lnTo>
                  <a:lnTo>
                    <a:pt x="328" y="16"/>
                  </a:lnTo>
                  <a:lnTo>
                    <a:pt x="355" y="21"/>
                  </a:lnTo>
                  <a:lnTo>
                    <a:pt x="380" y="27"/>
                  </a:lnTo>
                  <a:lnTo>
                    <a:pt x="407" y="33"/>
                  </a:lnTo>
                  <a:lnTo>
                    <a:pt x="434" y="40"/>
                  </a:lnTo>
                  <a:lnTo>
                    <a:pt x="461" y="45"/>
                  </a:lnTo>
                  <a:lnTo>
                    <a:pt x="486" y="52"/>
                  </a:lnTo>
                  <a:lnTo>
                    <a:pt x="513" y="59"/>
                  </a:lnTo>
                  <a:lnTo>
                    <a:pt x="540" y="66"/>
                  </a:lnTo>
                  <a:lnTo>
                    <a:pt x="565" y="73"/>
                  </a:lnTo>
                  <a:lnTo>
                    <a:pt x="579" y="73"/>
                  </a:lnTo>
                  <a:lnTo>
                    <a:pt x="596" y="78"/>
                  </a:lnTo>
                  <a:lnTo>
                    <a:pt x="612" y="84"/>
                  </a:lnTo>
                  <a:lnTo>
                    <a:pt x="628" y="89"/>
                  </a:lnTo>
                  <a:lnTo>
                    <a:pt x="645" y="94"/>
                  </a:lnTo>
                  <a:lnTo>
                    <a:pt x="660" y="101"/>
                  </a:lnTo>
                  <a:lnTo>
                    <a:pt x="676" y="106"/>
                  </a:lnTo>
                  <a:lnTo>
                    <a:pt x="692" y="112"/>
                  </a:lnTo>
                  <a:lnTo>
                    <a:pt x="710" y="117"/>
                  </a:lnTo>
                  <a:lnTo>
                    <a:pt x="713" y="119"/>
                  </a:lnTo>
                  <a:lnTo>
                    <a:pt x="718" y="121"/>
                  </a:lnTo>
                  <a:lnTo>
                    <a:pt x="721" y="124"/>
                  </a:lnTo>
                  <a:lnTo>
                    <a:pt x="726" y="125"/>
                  </a:lnTo>
                  <a:lnTo>
                    <a:pt x="731" y="127"/>
                  </a:lnTo>
                  <a:lnTo>
                    <a:pt x="735" y="129"/>
                  </a:lnTo>
                  <a:lnTo>
                    <a:pt x="740" y="132"/>
                  </a:lnTo>
                  <a:lnTo>
                    <a:pt x="745" y="135"/>
                  </a:lnTo>
                  <a:lnTo>
                    <a:pt x="728" y="190"/>
                  </a:lnTo>
                  <a:lnTo>
                    <a:pt x="712" y="245"/>
                  </a:lnTo>
                  <a:lnTo>
                    <a:pt x="695" y="299"/>
                  </a:lnTo>
                  <a:lnTo>
                    <a:pt x="678" y="355"/>
                  </a:lnTo>
                  <a:lnTo>
                    <a:pt x="660" y="411"/>
                  </a:lnTo>
                  <a:lnTo>
                    <a:pt x="642" y="467"/>
                  </a:lnTo>
                  <a:lnTo>
                    <a:pt x="625" y="522"/>
                  </a:lnTo>
                  <a:lnTo>
                    <a:pt x="607" y="577"/>
                  </a:lnTo>
                  <a:lnTo>
                    <a:pt x="603" y="581"/>
                  </a:lnTo>
                  <a:close/>
                </a:path>
              </a:pathLst>
            </a:custGeom>
            <a:solidFill>
              <a:srgbClr val="6699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9"/>
            <p:cNvSpPr>
              <a:spLocks/>
            </p:cNvSpPr>
            <p:nvPr/>
          </p:nvSpPr>
          <p:spPr bwMode="auto">
            <a:xfrm>
              <a:off x="380" y="1969"/>
              <a:ext cx="62" cy="36"/>
            </a:xfrm>
            <a:custGeom>
              <a:avLst/>
              <a:gdLst/>
              <a:ahLst/>
              <a:cxnLst>
                <a:cxn ang="0">
                  <a:pos x="59" y="107"/>
                </a:cxn>
                <a:cxn ang="0">
                  <a:pos x="53" y="106"/>
                </a:cxn>
                <a:cxn ang="0">
                  <a:pos x="47" y="103"/>
                </a:cxn>
                <a:cxn ang="0">
                  <a:pos x="42" y="101"/>
                </a:cxn>
                <a:cxn ang="0">
                  <a:pos x="36" y="99"/>
                </a:cxn>
                <a:cxn ang="0">
                  <a:pos x="29" y="96"/>
                </a:cxn>
                <a:cxn ang="0">
                  <a:pos x="23" y="94"/>
                </a:cxn>
                <a:cxn ang="0">
                  <a:pos x="17" y="92"/>
                </a:cxn>
                <a:cxn ang="0">
                  <a:pos x="11" y="88"/>
                </a:cxn>
                <a:cxn ang="0">
                  <a:pos x="0" y="77"/>
                </a:cxn>
                <a:cxn ang="0">
                  <a:pos x="1" y="60"/>
                </a:cxn>
                <a:cxn ang="0">
                  <a:pos x="3" y="44"/>
                </a:cxn>
                <a:cxn ang="0">
                  <a:pos x="6" y="27"/>
                </a:cxn>
                <a:cxn ang="0">
                  <a:pos x="9" y="9"/>
                </a:cxn>
                <a:cxn ang="0">
                  <a:pos x="28" y="3"/>
                </a:cxn>
                <a:cxn ang="0">
                  <a:pos x="46" y="1"/>
                </a:cxn>
                <a:cxn ang="0">
                  <a:pos x="66" y="0"/>
                </a:cxn>
                <a:cxn ang="0">
                  <a:pos x="85" y="1"/>
                </a:cxn>
                <a:cxn ang="0">
                  <a:pos x="105" y="4"/>
                </a:cxn>
                <a:cxn ang="0">
                  <a:pos x="124" y="9"/>
                </a:cxn>
                <a:cxn ang="0">
                  <a:pos x="144" y="14"/>
                </a:cxn>
                <a:cxn ang="0">
                  <a:pos x="164" y="18"/>
                </a:cxn>
                <a:cxn ang="0">
                  <a:pos x="167" y="22"/>
                </a:cxn>
                <a:cxn ang="0">
                  <a:pos x="172" y="24"/>
                </a:cxn>
                <a:cxn ang="0">
                  <a:pos x="178" y="28"/>
                </a:cxn>
                <a:cxn ang="0">
                  <a:pos x="182" y="31"/>
                </a:cxn>
                <a:cxn ang="0">
                  <a:pos x="186" y="42"/>
                </a:cxn>
                <a:cxn ang="0">
                  <a:pos x="186" y="53"/>
                </a:cxn>
                <a:cxn ang="0">
                  <a:pos x="184" y="65"/>
                </a:cxn>
                <a:cxn ang="0">
                  <a:pos x="179" y="77"/>
                </a:cxn>
                <a:cxn ang="0">
                  <a:pos x="173" y="74"/>
                </a:cxn>
                <a:cxn ang="0">
                  <a:pos x="167" y="71"/>
                </a:cxn>
                <a:cxn ang="0">
                  <a:pos x="162" y="66"/>
                </a:cxn>
                <a:cxn ang="0">
                  <a:pos x="157" y="59"/>
                </a:cxn>
                <a:cxn ang="0">
                  <a:pos x="137" y="54"/>
                </a:cxn>
                <a:cxn ang="0">
                  <a:pos x="130" y="57"/>
                </a:cxn>
                <a:cxn ang="0">
                  <a:pos x="121" y="64"/>
                </a:cxn>
                <a:cxn ang="0">
                  <a:pos x="114" y="73"/>
                </a:cxn>
                <a:cxn ang="0">
                  <a:pos x="106" y="84"/>
                </a:cxn>
                <a:cxn ang="0">
                  <a:pos x="96" y="93"/>
                </a:cxn>
                <a:cxn ang="0">
                  <a:pos x="93" y="94"/>
                </a:cxn>
                <a:cxn ang="0">
                  <a:pos x="89" y="96"/>
                </a:cxn>
                <a:cxn ang="0">
                  <a:pos x="85" y="99"/>
                </a:cxn>
                <a:cxn ang="0">
                  <a:pos x="80" y="101"/>
                </a:cxn>
                <a:cxn ang="0">
                  <a:pos x="75" y="103"/>
                </a:cxn>
                <a:cxn ang="0">
                  <a:pos x="71" y="106"/>
                </a:cxn>
                <a:cxn ang="0">
                  <a:pos x="65" y="107"/>
                </a:cxn>
                <a:cxn ang="0">
                  <a:pos x="59" y="107"/>
                </a:cxn>
              </a:cxnLst>
              <a:rect l="0" t="0" r="r" b="b"/>
              <a:pathLst>
                <a:path w="186" h="107">
                  <a:moveTo>
                    <a:pt x="59" y="107"/>
                  </a:moveTo>
                  <a:lnTo>
                    <a:pt x="53" y="106"/>
                  </a:lnTo>
                  <a:lnTo>
                    <a:pt x="47" y="103"/>
                  </a:lnTo>
                  <a:lnTo>
                    <a:pt x="42" y="101"/>
                  </a:lnTo>
                  <a:lnTo>
                    <a:pt x="36" y="99"/>
                  </a:lnTo>
                  <a:lnTo>
                    <a:pt x="29" y="96"/>
                  </a:lnTo>
                  <a:lnTo>
                    <a:pt x="23" y="94"/>
                  </a:lnTo>
                  <a:lnTo>
                    <a:pt x="17" y="92"/>
                  </a:lnTo>
                  <a:lnTo>
                    <a:pt x="11" y="88"/>
                  </a:lnTo>
                  <a:lnTo>
                    <a:pt x="0" y="77"/>
                  </a:lnTo>
                  <a:lnTo>
                    <a:pt x="1" y="60"/>
                  </a:lnTo>
                  <a:lnTo>
                    <a:pt x="3" y="44"/>
                  </a:lnTo>
                  <a:lnTo>
                    <a:pt x="6" y="27"/>
                  </a:lnTo>
                  <a:lnTo>
                    <a:pt x="9" y="9"/>
                  </a:lnTo>
                  <a:lnTo>
                    <a:pt x="28" y="3"/>
                  </a:lnTo>
                  <a:lnTo>
                    <a:pt x="46" y="1"/>
                  </a:lnTo>
                  <a:lnTo>
                    <a:pt x="66" y="0"/>
                  </a:lnTo>
                  <a:lnTo>
                    <a:pt x="85" y="1"/>
                  </a:lnTo>
                  <a:lnTo>
                    <a:pt x="105" y="4"/>
                  </a:lnTo>
                  <a:lnTo>
                    <a:pt x="124" y="9"/>
                  </a:lnTo>
                  <a:lnTo>
                    <a:pt x="144" y="14"/>
                  </a:lnTo>
                  <a:lnTo>
                    <a:pt x="164" y="18"/>
                  </a:lnTo>
                  <a:lnTo>
                    <a:pt x="167" y="22"/>
                  </a:lnTo>
                  <a:lnTo>
                    <a:pt x="172" y="24"/>
                  </a:lnTo>
                  <a:lnTo>
                    <a:pt x="178" y="28"/>
                  </a:lnTo>
                  <a:lnTo>
                    <a:pt x="182" y="31"/>
                  </a:lnTo>
                  <a:lnTo>
                    <a:pt x="186" y="42"/>
                  </a:lnTo>
                  <a:lnTo>
                    <a:pt x="186" y="53"/>
                  </a:lnTo>
                  <a:lnTo>
                    <a:pt x="184" y="65"/>
                  </a:lnTo>
                  <a:lnTo>
                    <a:pt x="179" y="77"/>
                  </a:lnTo>
                  <a:lnTo>
                    <a:pt x="173" y="74"/>
                  </a:lnTo>
                  <a:lnTo>
                    <a:pt x="167" y="71"/>
                  </a:lnTo>
                  <a:lnTo>
                    <a:pt x="162" y="66"/>
                  </a:lnTo>
                  <a:lnTo>
                    <a:pt x="157" y="59"/>
                  </a:lnTo>
                  <a:lnTo>
                    <a:pt x="137" y="54"/>
                  </a:lnTo>
                  <a:lnTo>
                    <a:pt x="130" y="57"/>
                  </a:lnTo>
                  <a:lnTo>
                    <a:pt x="121" y="64"/>
                  </a:lnTo>
                  <a:lnTo>
                    <a:pt x="114" y="73"/>
                  </a:lnTo>
                  <a:lnTo>
                    <a:pt x="106" y="84"/>
                  </a:lnTo>
                  <a:lnTo>
                    <a:pt x="96" y="93"/>
                  </a:lnTo>
                  <a:lnTo>
                    <a:pt x="93" y="94"/>
                  </a:lnTo>
                  <a:lnTo>
                    <a:pt x="89" y="96"/>
                  </a:lnTo>
                  <a:lnTo>
                    <a:pt x="85" y="99"/>
                  </a:lnTo>
                  <a:lnTo>
                    <a:pt x="80" y="101"/>
                  </a:lnTo>
                  <a:lnTo>
                    <a:pt x="75" y="103"/>
                  </a:lnTo>
                  <a:lnTo>
                    <a:pt x="71" y="106"/>
                  </a:lnTo>
                  <a:lnTo>
                    <a:pt x="65" y="107"/>
                  </a:lnTo>
                  <a:lnTo>
                    <a:pt x="59" y="107"/>
                  </a:lnTo>
                  <a:close/>
                </a:path>
              </a:pathLst>
            </a:custGeom>
            <a:solidFill>
              <a:srgbClr val="824F1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0"/>
            <p:cNvSpPr>
              <a:spLocks/>
            </p:cNvSpPr>
            <p:nvPr/>
          </p:nvSpPr>
          <p:spPr bwMode="auto">
            <a:xfrm>
              <a:off x="266" y="1963"/>
              <a:ext cx="109" cy="30"/>
            </a:xfrm>
            <a:custGeom>
              <a:avLst/>
              <a:gdLst/>
              <a:ahLst/>
              <a:cxnLst>
                <a:cxn ang="0">
                  <a:pos x="29" y="92"/>
                </a:cxn>
                <a:cxn ang="0">
                  <a:pos x="21" y="73"/>
                </a:cxn>
                <a:cxn ang="0">
                  <a:pos x="15" y="52"/>
                </a:cxn>
                <a:cxn ang="0">
                  <a:pos x="8" y="32"/>
                </a:cxn>
                <a:cxn ang="0">
                  <a:pos x="0" y="9"/>
                </a:cxn>
                <a:cxn ang="0">
                  <a:pos x="2" y="1"/>
                </a:cxn>
                <a:cxn ang="0">
                  <a:pos x="22" y="0"/>
                </a:cxn>
                <a:cxn ang="0">
                  <a:pos x="43" y="0"/>
                </a:cxn>
                <a:cxn ang="0">
                  <a:pos x="63" y="0"/>
                </a:cxn>
                <a:cxn ang="0">
                  <a:pos x="82" y="0"/>
                </a:cxn>
                <a:cxn ang="0">
                  <a:pos x="103" y="0"/>
                </a:cxn>
                <a:cxn ang="0">
                  <a:pos x="123" y="0"/>
                </a:cxn>
                <a:cxn ang="0">
                  <a:pos x="143" y="1"/>
                </a:cxn>
                <a:cxn ang="0">
                  <a:pos x="164" y="2"/>
                </a:cxn>
                <a:cxn ang="0">
                  <a:pos x="184" y="4"/>
                </a:cxn>
                <a:cxn ang="0">
                  <a:pos x="205" y="6"/>
                </a:cxn>
                <a:cxn ang="0">
                  <a:pos x="224" y="8"/>
                </a:cxn>
                <a:cxn ang="0">
                  <a:pos x="245" y="11"/>
                </a:cxn>
                <a:cxn ang="0">
                  <a:pos x="265" y="14"/>
                </a:cxn>
                <a:cxn ang="0">
                  <a:pos x="286" y="18"/>
                </a:cxn>
                <a:cxn ang="0">
                  <a:pos x="306" y="22"/>
                </a:cxn>
                <a:cxn ang="0">
                  <a:pos x="327" y="28"/>
                </a:cxn>
                <a:cxn ang="0">
                  <a:pos x="326" y="41"/>
                </a:cxn>
                <a:cxn ang="0">
                  <a:pos x="324" y="55"/>
                </a:cxn>
                <a:cxn ang="0">
                  <a:pos x="322" y="68"/>
                </a:cxn>
                <a:cxn ang="0">
                  <a:pos x="319" y="82"/>
                </a:cxn>
                <a:cxn ang="0">
                  <a:pos x="300" y="80"/>
                </a:cxn>
                <a:cxn ang="0">
                  <a:pos x="283" y="79"/>
                </a:cxn>
                <a:cxn ang="0">
                  <a:pos x="264" y="79"/>
                </a:cxn>
                <a:cxn ang="0">
                  <a:pos x="247" y="79"/>
                </a:cxn>
                <a:cxn ang="0">
                  <a:pos x="228" y="78"/>
                </a:cxn>
                <a:cxn ang="0">
                  <a:pos x="210" y="78"/>
                </a:cxn>
                <a:cxn ang="0">
                  <a:pos x="192" y="79"/>
                </a:cxn>
                <a:cxn ang="0">
                  <a:pos x="174" y="79"/>
                </a:cxn>
                <a:cxn ang="0">
                  <a:pos x="156" y="80"/>
                </a:cxn>
                <a:cxn ang="0">
                  <a:pos x="138" y="82"/>
                </a:cxn>
                <a:cxn ang="0">
                  <a:pos x="120" y="83"/>
                </a:cxn>
                <a:cxn ang="0">
                  <a:pos x="102" y="84"/>
                </a:cxn>
                <a:cxn ang="0">
                  <a:pos x="84" y="85"/>
                </a:cxn>
                <a:cxn ang="0">
                  <a:pos x="65" y="87"/>
                </a:cxn>
                <a:cxn ang="0">
                  <a:pos x="48" y="90"/>
                </a:cxn>
                <a:cxn ang="0">
                  <a:pos x="29" y="92"/>
                </a:cxn>
              </a:cxnLst>
              <a:rect l="0" t="0" r="r" b="b"/>
              <a:pathLst>
                <a:path w="327" h="92">
                  <a:moveTo>
                    <a:pt x="29" y="92"/>
                  </a:moveTo>
                  <a:lnTo>
                    <a:pt x="21" y="73"/>
                  </a:lnTo>
                  <a:lnTo>
                    <a:pt x="15" y="52"/>
                  </a:lnTo>
                  <a:lnTo>
                    <a:pt x="8" y="32"/>
                  </a:lnTo>
                  <a:lnTo>
                    <a:pt x="0" y="9"/>
                  </a:lnTo>
                  <a:lnTo>
                    <a:pt x="2" y="1"/>
                  </a:lnTo>
                  <a:lnTo>
                    <a:pt x="22" y="0"/>
                  </a:lnTo>
                  <a:lnTo>
                    <a:pt x="43" y="0"/>
                  </a:lnTo>
                  <a:lnTo>
                    <a:pt x="63" y="0"/>
                  </a:lnTo>
                  <a:lnTo>
                    <a:pt x="82" y="0"/>
                  </a:lnTo>
                  <a:lnTo>
                    <a:pt x="103" y="0"/>
                  </a:lnTo>
                  <a:lnTo>
                    <a:pt x="123" y="0"/>
                  </a:lnTo>
                  <a:lnTo>
                    <a:pt x="143" y="1"/>
                  </a:lnTo>
                  <a:lnTo>
                    <a:pt x="164" y="2"/>
                  </a:lnTo>
                  <a:lnTo>
                    <a:pt x="184" y="4"/>
                  </a:lnTo>
                  <a:lnTo>
                    <a:pt x="205" y="6"/>
                  </a:lnTo>
                  <a:lnTo>
                    <a:pt x="224" y="8"/>
                  </a:lnTo>
                  <a:lnTo>
                    <a:pt x="245" y="11"/>
                  </a:lnTo>
                  <a:lnTo>
                    <a:pt x="265" y="14"/>
                  </a:lnTo>
                  <a:lnTo>
                    <a:pt x="286" y="18"/>
                  </a:lnTo>
                  <a:lnTo>
                    <a:pt x="306" y="22"/>
                  </a:lnTo>
                  <a:lnTo>
                    <a:pt x="327" y="28"/>
                  </a:lnTo>
                  <a:lnTo>
                    <a:pt x="326" y="41"/>
                  </a:lnTo>
                  <a:lnTo>
                    <a:pt x="324" y="55"/>
                  </a:lnTo>
                  <a:lnTo>
                    <a:pt x="322" y="68"/>
                  </a:lnTo>
                  <a:lnTo>
                    <a:pt x="319" y="82"/>
                  </a:lnTo>
                  <a:lnTo>
                    <a:pt x="300" y="80"/>
                  </a:lnTo>
                  <a:lnTo>
                    <a:pt x="283" y="79"/>
                  </a:lnTo>
                  <a:lnTo>
                    <a:pt x="264" y="79"/>
                  </a:lnTo>
                  <a:lnTo>
                    <a:pt x="247" y="79"/>
                  </a:lnTo>
                  <a:lnTo>
                    <a:pt x="228" y="78"/>
                  </a:lnTo>
                  <a:lnTo>
                    <a:pt x="210" y="78"/>
                  </a:lnTo>
                  <a:lnTo>
                    <a:pt x="192" y="79"/>
                  </a:lnTo>
                  <a:lnTo>
                    <a:pt x="174" y="79"/>
                  </a:lnTo>
                  <a:lnTo>
                    <a:pt x="156" y="80"/>
                  </a:lnTo>
                  <a:lnTo>
                    <a:pt x="138" y="82"/>
                  </a:lnTo>
                  <a:lnTo>
                    <a:pt x="120" y="83"/>
                  </a:lnTo>
                  <a:lnTo>
                    <a:pt x="102" y="84"/>
                  </a:lnTo>
                  <a:lnTo>
                    <a:pt x="84" y="85"/>
                  </a:lnTo>
                  <a:lnTo>
                    <a:pt x="65" y="87"/>
                  </a:lnTo>
                  <a:lnTo>
                    <a:pt x="48" y="90"/>
                  </a:lnTo>
                  <a:lnTo>
                    <a:pt x="29" y="92"/>
                  </a:lnTo>
                  <a:close/>
                </a:path>
              </a:pathLst>
            </a:custGeom>
            <a:solidFill>
              <a:srgbClr val="9999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1"/>
            <p:cNvSpPr>
              <a:spLocks/>
            </p:cNvSpPr>
            <p:nvPr/>
          </p:nvSpPr>
          <p:spPr bwMode="auto">
            <a:xfrm>
              <a:off x="484" y="1809"/>
              <a:ext cx="53" cy="162"/>
            </a:xfrm>
            <a:custGeom>
              <a:avLst/>
              <a:gdLst/>
              <a:ahLst/>
              <a:cxnLst>
                <a:cxn ang="0">
                  <a:pos x="10" y="486"/>
                </a:cxn>
                <a:cxn ang="0">
                  <a:pos x="0" y="479"/>
                </a:cxn>
                <a:cxn ang="0">
                  <a:pos x="9" y="418"/>
                </a:cxn>
                <a:cxn ang="0">
                  <a:pos x="22" y="356"/>
                </a:cxn>
                <a:cxn ang="0">
                  <a:pos x="38" y="296"/>
                </a:cxn>
                <a:cxn ang="0">
                  <a:pos x="57" y="234"/>
                </a:cxn>
                <a:cxn ang="0">
                  <a:pos x="78" y="175"/>
                </a:cxn>
                <a:cxn ang="0">
                  <a:pos x="100" y="115"/>
                </a:cxn>
                <a:cxn ang="0">
                  <a:pos x="123" y="57"/>
                </a:cxn>
                <a:cxn ang="0">
                  <a:pos x="146" y="0"/>
                </a:cxn>
                <a:cxn ang="0">
                  <a:pos x="158" y="13"/>
                </a:cxn>
                <a:cxn ang="0">
                  <a:pos x="142" y="51"/>
                </a:cxn>
                <a:cxn ang="0">
                  <a:pos x="127" y="91"/>
                </a:cxn>
                <a:cxn ang="0">
                  <a:pos x="110" y="131"/>
                </a:cxn>
                <a:cxn ang="0">
                  <a:pos x="94" y="172"/>
                </a:cxn>
                <a:cxn ang="0">
                  <a:pos x="79" y="215"/>
                </a:cxn>
                <a:cxn ang="0">
                  <a:pos x="65" y="258"/>
                </a:cxn>
                <a:cxn ang="0">
                  <a:pos x="51" y="301"/>
                </a:cxn>
                <a:cxn ang="0">
                  <a:pos x="39" y="347"/>
                </a:cxn>
                <a:cxn ang="0">
                  <a:pos x="23" y="423"/>
                </a:cxn>
                <a:cxn ang="0">
                  <a:pos x="10" y="486"/>
                </a:cxn>
              </a:cxnLst>
              <a:rect l="0" t="0" r="r" b="b"/>
              <a:pathLst>
                <a:path w="158" h="486">
                  <a:moveTo>
                    <a:pt x="10" y="486"/>
                  </a:moveTo>
                  <a:lnTo>
                    <a:pt x="0" y="479"/>
                  </a:lnTo>
                  <a:lnTo>
                    <a:pt x="9" y="418"/>
                  </a:lnTo>
                  <a:lnTo>
                    <a:pt x="22" y="356"/>
                  </a:lnTo>
                  <a:lnTo>
                    <a:pt x="38" y="296"/>
                  </a:lnTo>
                  <a:lnTo>
                    <a:pt x="57" y="234"/>
                  </a:lnTo>
                  <a:lnTo>
                    <a:pt x="78" y="175"/>
                  </a:lnTo>
                  <a:lnTo>
                    <a:pt x="100" y="115"/>
                  </a:lnTo>
                  <a:lnTo>
                    <a:pt x="123" y="57"/>
                  </a:lnTo>
                  <a:lnTo>
                    <a:pt x="146" y="0"/>
                  </a:lnTo>
                  <a:lnTo>
                    <a:pt x="158" y="13"/>
                  </a:lnTo>
                  <a:lnTo>
                    <a:pt x="142" y="51"/>
                  </a:lnTo>
                  <a:lnTo>
                    <a:pt x="127" y="91"/>
                  </a:lnTo>
                  <a:lnTo>
                    <a:pt x="110" y="131"/>
                  </a:lnTo>
                  <a:lnTo>
                    <a:pt x="94" y="172"/>
                  </a:lnTo>
                  <a:lnTo>
                    <a:pt x="79" y="215"/>
                  </a:lnTo>
                  <a:lnTo>
                    <a:pt x="65" y="258"/>
                  </a:lnTo>
                  <a:lnTo>
                    <a:pt x="51" y="301"/>
                  </a:lnTo>
                  <a:lnTo>
                    <a:pt x="39" y="347"/>
                  </a:lnTo>
                  <a:lnTo>
                    <a:pt x="23" y="423"/>
                  </a:lnTo>
                  <a:lnTo>
                    <a:pt x="10" y="486"/>
                  </a:lnTo>
                  <a:close/>
                </a:path>
              </a:pathLst>
            </a:custGeom>
            <a:solidFill>
              <a:srgbClr val="BCA57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600" y="1900"/>
              <a:ext cx="36" cy="33"/>
            </a:xfrm>
            <a:custGeom>
              <a:avLst/>
              <a:gdLst/>
              <a:ahLst/>
              <a:cxnLst>
                <a:cxn ang="0">
                  <a:pos x="59" y="97"/>
                </a:cxn>
                <a:cxn ang="0">
                  <a:pos x="52" y="95"/>
                </a:cxn>
                <a:cxn ang="0">
                  <a:pos x="44" y="92"/>
                </a:cxn>
                <a:cxn ang="0">
                  <a:pos x="37" y="88"/>
                </a:cxn>
                <a:cxn ang="0">
                  <a:pos x="30" y="85"/>
                </a:cxn>
                <a:cxn ang="0">
                  <a:pos x="22" y="80"/>
                </a:cxn>
                <a:cxn ang="0">
                  <a:pos x="15" y="75"/>
                </a:cxn>
                <a:cxn ang="0">
                  <a:pos x="7" y="71"/>
                </a:cxn>
                <a:cxn ang="0">
                  <a:pos x="0" y="65"/>
                </a:cxn>
                <a:cxn ang="0">
                  <a:pos x="4" y="55"/>
                </a:cxn>
                <a:cxn ang="0">
                  <a:pos x="10" y="47"/>
                </a:cxn>
                <a:cxn ang="0">
                  <a:pos x="16" y="38"/>
                </a:cxn>
                <a:cxn ang="0">
                  <a:pos x="23" y="30"/>
                </a:cxn>
                <a:cxn ang="0">
                  <a:pos x="29" y="22"/>
                </a:cxn>
                <a:cxn ang="0">
                  <a:pos x="37" y="14"/>
                </a:cxn>
                <a:cxn ang="0">
                  <a:pos x="44" y="7"/>
                </a:cxn>
                <a:cxn ang="0">
                  <a:pos x="52" y="0"/>
                </a:cxn>
                <a:cxn ang="0">
                  <a:pos x="60" y="1"/>
                </a:cxn>
                <a:cxn ang="0">
                  <a:pos x="67" y="3"/>
                </a:cxn>
                <a:cxn ang="0">
                  <a:pos x="74" y="7"/>
                </a:cxn>
                <a:cxn ang="0">
                  <a:pos x="80" y="11"/>
                </a:cxn>
                <a:cxn ang="0">
                  <a:pos x="87" y="16"/>
                </a:cxn>
                <a:cxn ang="0">
                  <a:pos x="93" y="22"/>
                </a:cxn>
                <a:cxn ang="0">
                  <a:pos x="100" y="26"/>
                </a:cxn>
                <a:cxn ang="0">
                  <a:pos x="107" y="30"/>
                </a:cxn>
                <a:cxn ang="0">
                  <a:pos x="109" y="37"/>
                </a:cxn>
                <a:cxn ang="0">
                  <a:pos x="104" y="45"/>
                </a:cxn>
                <a:cxn ang="0">
                  <a:pos x="100" y="54"/>
                </a:cxn>
                <a:cxn ang="0">
                  <a:pos x="95" y="62"/>
                </a:cxn>
                <a:cxn ang="0">
                  <a:pos x="89" y="71"/>
                </a:cxn>
                <a:cxn ang="0">
                  <a:pos x="83" y="78"/>
                </a:cxn>
                <a:cxn ang="0">
                  <a:pos x="76" y="85"/>
                </a:cxn>
                <a:cxn ang="0">
                  <a:pos x="68" y="92"/>
                </a:cxn>
                <a:cxn ang="0">
                  <a:pos x="59" y="97"/>
                </a:cxn>
              </a:cxnLst>
              <a:rect l="0" t="0" r="r" b="b"/>
              <a:pathLst>
                <a:path w="109" h="97">
                  <a:moveTo>
                    <a:pt x="59" y="97"/>
                  </a:moveTo>
                  <a:lnTo>
                    <a:pt x="52" y="95"/>
                  </a:lnTo>
                  <a:lnTo>
                    <a:pt x="44" y="92"/>
                  </a:lnTo>
                  <a:lnTo>
                    <a:pt x="37" y="88"/>
                  </a:lnTo>
                  <a:lnTo>
                    <a:pt x="30" y="85"/>
                  </a:lnTo>
                  <a:lnTo>
                    <a:pt x="22" y="80"/>
                  </a:lnTo>
                  <a:lnTo>
                    <a:pt x="15" y="75"/>
                  </a:lnTo>
                  <a:lnTo>
                    <a:pt x="7" y="71"/>
                  </a:lnTo>
                  <a:lnTo>
                    <a:pt x="0" y="65"/>
                  </a:lnTo>
                  <a:lnTo>
                    <a:pt x="4" y="55"/>
                  </a:lnTo>
                  <a:lnTo>
                    <a:pt x="10" y="47"/>
                  </a:lnTo>
                  <a:lnTo>
                    <a:pt x="16" y="38"/>
                  </a:lnTo>
                  <a:lnTo>
                    <a:pt x="23" y="30"/>
                  </a:lnTo>
                  <a:lnTo>
                    <a:pt x="29" y="22"/>
                  </a:lnTo>
                  <a:lnTo>
                    <a:pt x="37" y="14"/>
                  </a:lnTo>
                  <a:lnTo>
                    <a:pt x="44" y="7"/>
                  </a:lnTo>
                  <a:lnTo>
                    <a:pt x="52" y="0"/>
                  </a:lnTo>
                  <a:lnTo>
                    <a:pt x="60" y="1"/>
                  </a:lnTo>
                  <a:lnTo>
                    <a:pt x="67" y="3"/>
                  </a:lnTo>
                  <a:lnTo>
                    <a:pt x="74" y="7"/>
                  </a:lnTo>
                  <a:lnTo>
                    <a:pt x="80" y="11"/>
                  </a:lnTo>
                  <a:lnTo>
                    <a:pt x="87" y="16"/>
                  </a:lnTo>
                  <a:lnTo>
                    <a:pt x="93" y="22"/>
                  </a:lnTo>
                  <a:lnTo>
                    <a:pt x="100" y="26"/>
                  </a:lnTo>
                  <a:lnTo>
                    <a:pt x="107" y="30"/>
                  </a:lnTo>
                  <a:lnTo>
                    <a:pt x="109" y="37"/>
                  </a:lnTo>
                  <a:lnTo>
                    <a:pt x="104" y="45"/>
                  </a:lnTo>
                  <a:lnTo>
                    <a:pt x="100" y="54"/>
                  </a:lnTo>
                  <a:lnTo>
                    <a:pt x="95" y="62"/>
                  </a:lnTo>
                  <a:lnTo>
                    <a:pt x="89" y="71"/>
                  </a:lnTo>
                  <a:lnTo>
                    <a:pt x="83" y="78"/>
                  </a:lnTo>
                  <a:lnTo>
                    <a:pt x="76" y="85"/>
                  </a:lnTo>
                  <a:lnTo>
                    <a:pt x="68" y="92"/>
                  </a:lnTo>
                  <a:lnTo>
                    <a:pt x="59" y="9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3"/>
            <p:cNvSpPr>
              <a:spLocks/>
            </p:cNvSpPr>
            <p:nvPr/>
          </p:nvSpPr>
          <p:spPr bwMode="auto">
            <a:xfrm>
              <a:off x="608" y="1907"/>
              <a:ext cx="21" cy="20"/>
            </a:xfrm>
            <a:custGeom>
              <a:avLst/>
              <a:gdLst/>
              <a:ahLst/>
              <a:cxnLst>
                <a:cxn ang="0">
                  <a:pos x="34" y="60"/>
                </a:cxn>
                <a:cxn ang="0">
                  <a:pos x="20" y="55"/>
                </a:cxn>
                <a:cxn ang="0">
                  <a:pos x="16" y="52"/>
                </a:cxn>
                <a:cxn ang="0">
                  <a:pos x="12" y="49"/>
                </a:cxn>
                <a:cxn ang="0">
                  <a:pos x="7" y="46"/>
                </a:cxn>
                <a:cxn ang="0">
                  <a:pos x="2" y="42"/>
                </a:cxn>
                <a:cxn ang="0">
                  <a:pos x="0" y="35"/>
                </a:cxn>
                <a:cxn ang="0">
                  <a:pos x="5" y="27"/>
                </a:cxn>
                <a:cxn ang="0">
                  <a:pos x="13" y="19"/>
                </a:cxn>
                <a:cxn ang="0">
                  <a:pos x="21" y="10"/>
                </a:cxn>
                <a:cxn ang="0">
                  <a:pos x="27" y="0"/>
                </a:cxn>
                <a:cxn ang="0">
                  <a:pos x="37" y="2"/>
                </a:cxn>
                <a:cxn ang="0">
                  <a:pos x="46" y="6"/>
                </a:cxn>
                <a:cxn ang="0">
                  <a:pos x="54" y="11"/>
                </a:cxn>
                <a:cxn ang="0">
                  <a:pos x="61" y="17"/>
                </a:cxn>
                <a:cxn ang="0">
                  <a:pos x="61" y="28"/>
                </a:cxn>
                <a:cxn ang="0">
                  <a:pos x="56" y="37"/>
                </a:cxn>
                <a:cxn ang="0">
                  <a:pos x="50" y="45"/>
                </a:cxn>
                <a:cxn ang="0">
                  <a:pos x="43" y="53"/>
                </a:cxn>
                <a:cxn ang="0">
                  <a:pos x="34" y="60"/>
                </a:cxn>
              </a:cxnLst>
              <a:rect l="0" t="0" r="r" b="b"/>
              <a:pathLst>
                <a:path w="61" h="60">
                  <a:moveTo>
                    <a:pt x="34" y="60"/>
                  </a:moveTo>
                  <a:lnTo>
                    <a:pt x="20" y="55"/>
                  </a:lnTo>
                  <a:lnTo>
                    <a:pt x="16" y="52"/>
                  </a:lnTo>
                  <a:lnTo>
                    <a:pt x="12" y="49"/>
                  </a:lnTo>
                  <a:lnTo>
                    <a:pt x="7" y="46"/>
                  </a:lnTo>
                  <a:lnTo>
                    <a:pt x="2" y="42"/>
                  </a:lnTo>
                  <a:lnTo>
                    <a:pt x="0" y="35"/>
                  </a:lnTo>
                  <a:lnTo>
                    <a:pt x="5" y="27"/>
                  </a:lnTo>
                  <a:lnTo>
                    <a:pt x="13" y="19"/>
                  </a:lnTo>
                  <a:lnTo>
                    <a:pt x="21" y="10"/>
                  </a:lnTo>
                  <a:lnTo>
                    <a:pt x="27" y="0"/>
                  </a:lnTo>
                  <a:lnTo>
                    <a:pt x="37" y="2"/>
                  </a:lnTo>
                  <a:lnTo>
                    <a:pt x="46" y="6"/>
                  </a:lnTo>
                  <a:lnTo>
                    <a:pt x="54" y="11"/>
                  </a:lnTo>
                  <a:lnTo>
                    <a:pt x="61" y="17"/>
                  </a:lnTo>
                  <a:lnTo>
                    <a:pt x="61" y="28"/>
                  </a:lnTo>
                  <a:lnTo>
                    <a:pt x="56" y="37"/>
                  </a:lnTo>
                  <a:lnTo>
                    <a:pt x="50" y="45"/>
                  </a:lnTo>
                  <a:lnTo>
                    <a:pt x="43" y="53"/>
                  </a:lnTo>
                  <a:lnTo>
                    <a:pt x="34" y="6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4"/>
            <p:cNvSpPr>
              <a:spLocks/>
            </p:cNvSpPr>
            <p:nvPr/>
          </p:nvSpPr>
          <p:spPr bwMode="auto">
            <a:xfrm>
              <a:off x="202" y="1763"/>
              <a:ext cx="109" cy="162"/>
            </a:xfrm>
            <a:custGeom>
              <a:avLst/>
              <a:gdLst/>
              <a:ahLst/>
              <a:cxnLst>
                <a:cxn ang="0">
                  <a:pos x="57" y="486"/>
                </a:cxn>
                <a:cxn ang="0">
                  <a:pos x="44" y="482"/>
                </a:cxn>
                <a:cxn ang="0">
                  <a:pos x="30" y="478"/>
                </a:cxn>
                <a:cxn ang="0">
                  <a:pos x="16" y="471"/>
                </a:cxn>
                <a:cxn ang="0">
                  <a:pos x="7" y="401"/>
                </a:cxn>
                <a:cxn ang="0">
                  <a:pos x="3" y="274"/>
                </a:cxn>
                <a:cxn ang="0">
                  <a:pos x="17" y="183"/>
                </a:cxn>
                <a:cxn ang="0">
                  <a:pos x="56" y="131"/>
                </a:cxn>
                <a:cxn ang="0">
                  <a:pos x="96" y="77"/>
                </a:cxn>
                <a:cxn ang="0">
                  <a:pos x="136" y="26"/>
                </a:cxn>
                <a:cxn ang="0">
                  <a:pos x="165" y="16"/>
                </a:cxn>
                <a:cxn ang="0">
                  <a:pos x="172" y="21"/>
                </a:cxn>
                <a:cxn ang="0">
                  <a:pos x="180" y="26"/>
                </a:cxn>
                <a:cxn ang="0">
                  <a:pos x="190" y="30"/>
                </a:cxn>
                <a:cxn ang="0">
                  <a:pos x="200" y="34"/>
                </a:cxn>
                <a:cxn ang="0">
                  <a:pos x="213" y="33"/>
                </a:cxn>
                <a:cxn ang="0">
                  <a:pos x="228" y="28"/>
                </a:cxn>
                <a:cxn ang="0">
                  <a:pos x="238" y="93"/>
                </a:cxn>
                <a:cxn ang="0">
                  <a:pos x="258" y="154"/>
                </a:cxn>
                <a:cxn ang="0">
                  <a:pos x="287" y="210"/>
                </a:cxn>
                <a:cxn ang="0">
                  <a:pos x="326" y="260"/>
                </a:cxn>
                <a:cxn ang="0">
                  <a:pos x="311" y="272"/>
                </a:cxn>
                <a:cxn ang="0">
                  <a:pos x="294" y="273"/>
                </a:cxn>
                <a:cxn ang="0">
                  <a:pos x="277" y="273"/>
                </a:cxn>
                <a:cxn ang="0">
                  <a:pos x="259" y="273"/>
                </a:cxn>
                <a:cxn ang="0">
                  <a:pos x="244" y="277"/>
                </a:cxn>
                <a:cxn ang="0">
                  <a:pos x="238" y="294"/>
                </a:cxn>
                <a:cxn ang="0">
                  <a:pos x="226" y="327"/>
                </a:cxn>
                <a:cxn ang="0">
                  <a:pos x="202" y="373"/>
                </a:cxn>
                <a:cxn ang="0">
                  <a:pos x="179" y="418"/>
                </a:cxn>
                <a:cxn ang="0">
                  <a:pos x="152" y="461"/>
                </a:cxn>
                <a:cxn ang="0">
                  <a:pos x="129" y="484"/>
                </a:cxn>
                <a:cxn ang="0">
                  <a:pos x="112" y="486"/>
                </a:cxn>
                <a:cxn ang="0">
                  <a:pos x="93" y="487"/>
                </a:cxn>
                <a:cxn ang="0">
                  <a:pos x="73" y="487"/>
                </a:cxn>
              </a:cxnLst>
              <a:rect l="0" t="0" r="r" b="b"/>
              <a:pathLst>
                <a:path w="326" h="488">
                  <a:moveTo>
                    <a:pt x="64" y="488"/>
                  </a:moveTo>
                  <a:lnTo>
                    <a:pt x="57" y="486"/>
                  </a:lnTo>
                  <a:lnTo>
                    <a:pt x="51" y="484"/>
                  </a:lnTo>
                  <a:lnTo>
                    <a:pt x="44" y="482"/>
                  </a:lnTo>
                  <a:lnTo>
                    <a:pt x="37" y="481"/>
                  </a:lnTo>
                  <a:lnTo>
                    <a:pt x="30" y="478"/>
                  </a:lnTo>
                  <a:lnTo>
                    <a:pt x="23" y="474"/>
                  </a:lnTo>
                  <a:lnTo>
                    <a:pt x="16" y="471"/>
                  </a:lnTo>
                  <a:lnTo>
                    <a:pt x="9" y="464"/>
                  </a:lnTo>
                  <a:lnTo>
                    <a:pt x="7" y="401"/>
                  </a:lnTo>
                  <a:lnTo>
                    <a:pt x="4" y="338"/>
                  </a:lnTo>
                  <a:lnTo>
                    <a:pt x="3" y="274"/>
                  </a:lnTo>
                  <a:lnTo>
                    <a:pt x="0" y="210"/>
                  </a:lnTo>
                  <a:lnTo>
                    <a:pt x="17" y="183"/>
                  </a:lnTo>
                  <a:lnTo>
                    <a:pt x="36" y="156"/>
                  </a:lnTo>
                  <a:lnTo>
                    <a:pt x="56" y="131"/>
                  </a:lnTo>
                  <a:lnTo>
                    <a:pt x="77" y="104"/>
                  </a:lnTo>
                  <a:lnTo>
                    <a:pt x="96" y="77"/>
                  </a:lnTo>
                  <a:lnTo>
                    <a:pt x="116" y="51"/>
                  </a:lnTo>
                  <a:lnTo>
                    <a:pt x="136" y="26"/>
                  </a:lnTo>
                  <a:lnTo>
                    <a:pt x="155" y="0"/>
                  </a:lnTo>
                  <a:lnTo>
                    <a:pt x="165" y="16"/>
                  </a:lnTo>
                  <a:lnTo>
                    <a:pt x="169" y="19"/>
                  </a:lnTo>
                  <a:lnTo>
                    <a:pt x="172" y="21"/>
                  </a:lnTo>
                  <a:lnTo>
                    <a:pt x="177" y="23"/>
                  </a:lnTo>
                  <a:lnTo>
                    <a:pt x="180" y="26"/>
                  </a:lnTo>
                  <a:lnTo>
                    <a:pt x="185" y="28"/>
                  </a:lnTo>
                  <a:lnTo>
                    <a:pt x="190" y="30"/>
                  </a:lnTo>
                  <a:lnTo>
                    <a:pt x="194" y="33"/>
                  </a:lnTo>
                  <a:lnTo>
                    <a:pt x="200" y="34"/>
                  </a:lnTo>
                  <a:lnTo>
                    <a:pt x="207" y="34"/>
                  </a:lnTo>
                  <a:lnTo>
                    <a:pt x="213" y="33"/>
                  </a:lnTo>
                  <a:lnTo>
                    <a:pt x="220" y="30"/>
                  </a:lnTo>
                  <a:lnTo>
                    <a:pt x="228" y="28"/>
                  </a:lnTo>
                  <a:lnTo>
                    <a:pt x="233" y="61"/>
                  </a:lnTo>
                  <a:lnTo>
                    <a:pt x="238" y="93"/>
                  </a:lnTo>
                  <a:lnTo>
                    <a:pt x="248" y="124"/>
                  </a:lnTo>
                  <a:lnTo>
                    <a:pt x="258" y="154"/>
                  </a:lnTo>
                  <a:lnTo>
                    <a:pt x="272" y="182"/>
                  </a:lnTo>
                  <a:lnTo>
                    <a:pt x="287" y="210"/>
                  </a:lnTo>
                  <a:lnTo>
                    <a:pt x="306" y="235"/>
                  </a:lnTo>
                  <a:lnTo>
                    <a:pt x="326" y="260"/>
                  </a:lnTo>
                  <a:lnTo>
                    <a:pt x="319" y="270"/>
                  </a:lnTo>
                  <a:lnTo>
                    <a:pt x="311" y="272"/>
                  </a:lnTo>
                  <a:lnTo>
                    <a:pt x="302" y="273"/>
                  </a:lnTo>
                  <a:lnTo>
                    <a:pt x="294" y="273"/>
                  </a:lnTo>
                  <a:lnTo>
                    <a:pt x="286" y="273"/>
                  </a:lnTo>
                  <a:lnTo>
                    <a:pt x="277" y="273"/>
                  </a:lnTo>
                  <a:lnTo>
                    <a:pt x="269" y="273"/>
                  </a:lnTo>
                  <a:lnTo>
                    <a:pt x="259" y="273"/>
                  </a:lnTo>
                  <a:lnTo>
                    <a:pt x="250" y="273"/>
                  </a:lnTo>
                  <a:lnTo>
                    <a:pt x="244" y="277"/>
                  </a:lnTo>
                  <a:lnTo>
                    <a:pt x="241" y="284"/>
                  </a:lnTo>
                  <a:lnTo>
                    <a:pt x="238" y="294"/>
                  </a:lnTo>
                  <a:lnTo>
                    <a:pt x="236" y="304"/>
                  </a:lnTo>
                  <a:lnTo>
                    <a:pt x="226" y="327"/>
                  </a:lnTo>
                  <a:lnTo>
                    <a:pt x="214" y="350"/>
                  </a:lnTo>
                  <a:lnTo>
                    <a:pt x="202" y="373"/>
                  </a:lnTo>
                  <a:lnTo>
                    <a:pt x="191" y="396"/>
                  </a:lnTo>
                  <a:lnTo>
                    <a:pt x="179" y="418"/>
                  </a:lnTo>
                  <a:lnTo>
                    <a:pt x="166" y="440"/>
                  </a:lnTo>
                  <a:lnTo>
                    <a:pt x="152" y="461"/>
                  </a:lnTo>
                  <a:lnTo>
                    <a:pt x="138" y="481"/>
                  </a:lnTo>
                  <a:lnTo>
                    <a:pt x="129" y="484"/>
                  </a:lnTo>
                  <a:lnTo>
                    <a:pt x="120" y="485"/>
                  </a:lnTo>
                  <a:lnTo>
                    <a:pt x="112" y="486"/>
                  </a:lnTo>
                  <a:lnTo>
                    <a:pt x="102" y="486"/>
                  </a:lnTo>
                  <a:lnTo>
                    <a:pt x="93" y="487"/>
                  </a:lnTo>
                  <a:lnTo>
                    <a:pt x="84" y="487"/>
                  </a:lnTo>
                  <a:lnTo>
                    <a:pt x="73" y="487"/>
                  </a:lnTo>
                  <a:lnTo>
                    <a:pt x="64" y="488"/>
                  </a:lnTo>
                  <a:close/>
                </a:path>
              </a:pathLst>
            </a:custGeom>
            <a:solidFill>
              <a:srgbClr val="824F1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5"/>
            <p:cNvSpPr>
              <a:spLocks/>
            </p:cNvSpPr>
            <p:nvPr/>
          </p:nvSpPr>
          <p:spPr bwMode="auto">
            <a:xfrm>
              <a:off x="568" y="1884"/>
              <a:ext cx="40" cy="33"/>
            </a:xfrm>
            <a:custGeom>
              <a:avLst/>
              <a:gdLst/>
              <a:ahLst/>
              <a:cxnLst>
                <a:cxn ang="0">
                  <a:pos x="56" y="100"/>
                </a:cxn>
                <a:cxn ang="0">
                  <a:pos x="52" y="95"/>
                </a:cxn>
                <a:cxn ang="0">
                  <a:pos x="46" y="92"/>
                </a:cxn>
                <a:cxn ang="0">
                  <a:pos x="40" y="88"/>
                </a:cxn>
                <a:cxn ang="0">
                  <a:pos x="33" y="86"/>
                </a:cxn>
                <a:cxn ang="0">
                  <a:pos x="25" y="82"/>
                </a:cxn>
                <a:cxn ang="0">
                  <a:pos x="18" y="80"/>
                </a:cxn>
                <a:cxn ang="0">
                  <a:pos x="8" y="78"/>
                </a:cxn>
                <a:cxn ang="0">
                  <a:pos x="0" y="75"/>
                </a:cxn>
                <a:cxn ang="0">
                  <a:pos x="6" y="61"/>
                </a:cxn>
                <a:cxn ang="0">
                  <a:pos x="12" y="54"/>
                </a:cxn>
                <a:cxn ang="0">
                  <a:pos x="18" y="47"/>
                </a:cxn>
                <a:cxn ang="0">
                  <a:pos x="25" y="40"/>
                </a:cxn>
                <a:cxn ang="0">
                  <a:pos x="32" y="32"/>
                </a:cxn>
                <a:cxn ang="0">
                  <a:pos x="38" y="25"/>
                </a:cxn>
                <a:cxn ang="0">
                  <a:pos x="43" y="17"/>
                </a:cxn>
                <a:cxn ang="0">
                  <a:pos x="49" y="9"/>
                </a:cxn>
                <a:cxn ang="0">
                  <a:pos x="54" y="1"/>
                </a:cxn>
                <a:cxn ang="0">
                  <a:pos x="65" y="0"/>
                </a:cxn>
                <a:cxn ang="0">
                  <a:pos x="72" y="3"/>
                </a:cxn>
                <a:cxn ang="0">
                  <a:pos x="81" y="9"/>
                </a:cxn>
                <a:cxn ang="0">
                  <a:pos x="89" y="14"/>
                </a:cxn>
                <a:cxn ang="0">
                  <a:pos x="99" y="19"/>
                </a:cxn>
                <a:cxn ang="0">
                  <a:pos x="103" y="23"/>
                </a:cxn>
                <a:cxn ang="0">
                  <a:pos x="107" y="25"/>
                </a:cxn>
                <a:cxn ang="0">
                  <a:pos x="113" y="29"/>
                </a:cxn>
                <a:cxn ang="0">
                  <a:pos x="118" y="33"/>
                </a:cxn>
                <a:cxn ang="0">
                  <a:pos x="114" y="43"/>
                </a:cxn>
                <a:cxn ang="0">
                  <a:pos x="110" y="51"/>
                </a:cxn>
                <a:cxn ang="0">
                  <a:pos x="104" y="59"/>
                </a:cxn>
                <a:cxn ang="0">
                  <a:pos x="97" y="67"/>
                </a:cxn>
                <a:cxn ang="0">
                  <a:pos x="89" y="75"/>
                </a:cxn>
                <a:cxn ang="0">
                  <a:pos x="81" y="83"/>
                </a:cxn>
                <a:cxn ang="0">
                  <a:pos x="74" y="90"/>
                </a:cxn>
                <a:cxn ang="0">
                  <a:pos x="65" y="97"/>
                </a:cxn>
                <a:cxn ang="0">
                  <a:pos x="56" y="100"/>
                </a:cxn>
              </a:cxnLst>
              <a:rect l="0" t="0" r="r" b="b"/>
              <a:pathLst>
                <a:path w="118" h="100">
                  <a:moveTo>
                    <a:pt x="56" y="100"/>
                  </a:moveTo>
                  <a:lnTo>
                    <a:pt x="52" y="95"/>
                  </a:lnTo>
                  <a:lnTo>
                    <a:pt x="46" y="92"/>
                  </a:lnTo>
                  <a:lnTo>
                    <a:pt x="40" y="88"/>
                  </a:lnTo>
                  <a:lnTo>
                    <a:pt x="33" y="86"/>
                  </a:lnTo>
                  <a:lnTo>
                    <a:pt x="25" y="82"/>
                  </a:lnTo>
                  <a:lnTo>
                    <a:pt x="18" y="80"/>
                  </a:lnTo>
                  <a:lnTo>
                    <a:pt x="8" y="78"/>
                  </a:lnTo>
                  <a:lnTo>
                    <a:pt x="0" y="75"/>
                  </a:lnTo>
                  <a:lnTo>
                    <a:pt x="6" y="61"/>
                  </a:lnTo>
                  <a:lnTo>
                    <a:pt x="12" y="54"/>
                  </a:lnTo>
                  <a:lnTo>
                    <a:pt x="18" y="47"/>
                  </a:lnTo>
                  <a:lnTo>
                    <a:pt x="25" y="40"/>
                  </a:lnTo>
                  <a:lnTo>
                    <a:pt x="32" y="32"/>
                  </a:lnTo>
                  <a:lnTo>
                    <a:pt x="38" y="25"/>
                  </a:lnTo>
                  <a:lnTo>
                    <a:pt x="43" y="17"/>
                  </a:lnTo>
                  <a:lnTo>
                    <a:pt x="49" y="9"/>
                  </a:lnTo>
                  <a:lnTo>
                    <a:pt x="54" y="1"/>
                  </a:lnTo>
                  <a:lnTo>
                    <a:pt x="65" y="0"/>
                  </a:lnTo>
                  <a:lnTo>
                    <a:pt x="72" y="3"/>
                  </a:lnTo>
                  <a:lnTo>
                    <a:pt x="81" y="9"/>
                  </a:lnTo>
                  <a:lnTo>
                    <a:pt x="89" y="14"/>
                  </a:lnTo>
                  <a:lnTo>
                    <a:pt x="99" y="19"/>
                  </a:lnTo>
                  <a:lnTo>
                    <a:pt x="103" y="23"/>
                  </a:lnTo>
                  <a:lnTo>
                    <a:pt x="107" y="25"/>
                  </a:lnTo>
                  <a:lnTo>
                    <a:pt x="113" y="29"/>
                  </a:lnTo>
                  <a:lnTo>
                    <a:pt x="118" y="33"/>
                  </a:lnTo>
                  <a:lnTo>
                    <a:pt x="114" y="43"/>
                  </a:lnTo>
                  <a:lnTo>
                    <a:pt x="110" y="51"/>
                  </a:lnTo>
                  <a:lnTo>
                    <a:pt x="104" y="59"/>
                  </a:lnTo>
                  <a:lnTo>
                    <a:pt x="97" y="67"/>
                  </a:lnTo>
                  <a:lnTo>
                    <a:pt x="89" y="75"/>
                  </a:lnTo>
                  <a:lnTo>
                    <a:pt x="81" y="83"/>
                  </a:lnTo>
                  <a:lnTo>
                    <a:pt x="74" y="90"/>
                  </a:lnTo>
                  <a:lnTo>
                    <a:pt x="65" y="97"/>
                  </a:lnTo>
                  <a:lnTo>
                    <a:pt x="56" y="10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6"/>
            <p:cNvSpPr>
              <a:spLocks/>
            </p:cNvSpPr>
            <p:nvPr/>
          </p:nvSpPr>
          <p:spPr bwMode="auto">
            <a:xfrm>
              <a:off x="409" y="1869"/>
              <a:ext cx="18" cy="45"/>
            </a:xfrm>
            <a:custGeom>
              <a:avLst/>
              <a:gdLst/>
              <a:ahLst/>
              <a:cxnLst>
                <a:cxn ang="0">
                  <a:pos x="8" y="136"/>
                </a:cxn>
                <a:cxn ang="0">
                  <a:pos x="0" y="132"/>
                </a:cxn>
                <a:cxn ang="0">
                  <a:pos x="5" y="115"/>
                </a:cxn>
                <a:cxn ang="0">
                  <a:pos x="10" y="99"/>
                </a:cxn>
                <a:cxn ang="0">
                  <a:pos x="14" y="82"/>
                </a:cxn>
                <a:cxn ang="0">
                  <a:pos x="19" y="64"/>
                </a:cxn>
                <a:cxn ang="0">
                  <a:pos x="25" y="47"/>
                </a:cxn>
                <a:cxn ang="0">
                  <a:pos x="32" y="30"/>
                </a:cxn>
                <a:cxn ang="0">
                  <a:pos x="40" y="14"/>
                </a:cxn>
                <a:cxn ang="0">
                  <a:pos x="49" y="0"/>
                </a:cxn>
                <a:cxn ang="0">
                  <a:pos x="54" y="4"/>
                </a:cxn>
                <a:cxn ang="0">
                  <a:pos x="50" y="19"/>
                </a:cxn>
                <a:cxn ang="0">
                  <a:pos x="46" y="35"/>
                </a:cxn>
                <a:cxn ang="0">
                  <a:pos x="41" y="50"/>
                </a:cxn>
                <a:cxn ang="0">
                  <a:pos x="35" y="65"/>
                </a:cxn>
                <a:cxn ang="0">
                  <a:pos x="30" y="81"/>
                </a:cxn>
                <a:cxn ang="0">
                  <a:pos x="25" y="96"/>
                </a:cxn>
                <a:cxn ang="0">
                  <a:pos x="20" y="111"/>
                </a:cxn>
                <a:cxn ang="0">
                  <a:pos x="17" y="127"/>
                </a:cxn>
                <a:cxn ang="0">
                  <a:pos x="8" y="136"/>
                </a:cxn>
              </a:cxnLst>
              <a:rect l="0" t="0" r="r" b="b"/>
              <a:pathLst>
                <a:path w="54" h="136">
                  <a:moveTo>
                    <a:pt x="8" y="136"/>
                  </a:moveTo>
                  <a:lnTo>
                    <a:pt x="0" y="132"/>
                  </a:lnTo>
                  <a:lnTo>
                    <a:pt x="5" y="115"/>
                  </a:lnTo>
                  <a:lnTo>
                    <a:pt x="10" y="99"/>
                  </a:lnTo>
                  <a:lnTo>
                    <a:pt x="14" y="82"/>
                  </a:lnTo>
                  <a:lnTo>
                    <a:pt x="19" y="64"/>
                  </a:lnTo>
                  <a:lnTo>
                    <a:pt x="25" y="47"/>
                  </a:lnTo>
                  <a:lnTo>
                    <a:pt x="32" y="30"/>
                  </a:lnTo>
                  <a:lnTo>
                    <a:pt x="40" y="14"/>
                  </a:lnTo>
                  <a:lnTo>
                    <a:pt x="49" y="0"/>
                  </a:lnTo>
                  <a:lnTo>
                    <a:pt x="54" y="4"/>
                  </a:lnTo>
                  <a:lnTo>
                    <a:pt x="50" y="19"/>
                  </a:lnTo>
                  <a:lnTo>
                    <a:pt x="46" y="35"/>
                  </a:lnTo>
                  <a:lnTo>
                    <a:pt x="41" y="50"/>
                  </a:lnTo>
                  <a:lnTo>
                    <a:pt x="35" y="65"/>
                  </a:lnTo>
                  <a:lnTo>
                    <a:pt x="30" y="81"/>
                  </a:lnTo>
                  <a:lnTo>
                    <a:pt x="25" y="96"/>
                  </a:lnTo>
                  <a:lnTo>
                    <a:pt x="20" y="111"/>
                  </a:lnTo>
                  <a:lnTo>
                    <a:pt x="17" y="127"/>
                  </a:lnTo>
                  <a:lnTo>
                    <a:pt x="8" y="1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7"/>
            <p:cNvSpPr>
              <a:spLocks/>
            </p:cNvSpPr>
            <p:nvPr/>
          </p:nvSpPr>
          <p:spPr bwMode="auto">
            <a:xfrm>
              <a:off x="394" y="1765"/>
              <a:ext cx="13" cy="148"/>
            </a:xfrm>
            <a:custGeom>
              <a:avLst/>
              <a:gdLst/>
              <a:ahLst/>
              <a:cxnLst>
                <a:cxn ang="0">
                  <a:pos x="0" y="443"/>
                </a:cxn>
                <a:cxn ang="0">
                  <a:pos x="3" y="334"/>
                </a:cxn>
                <a:cxn ang="0">
                  <a:pos x="8" y="224"/>
                </a:cxn>
                <a:cxn ang="0">
                  <a:pos x="16" y="112"/>
                </a:cxn>
                <a:cxn ang="0">
                  <a:pos x="29" y="0"/>
                </a:cxn>
                <a:cxn ang="0">
                  <a:pos x="38" y="4"/>
                </a:cxn>
                <a:cxn ang="0">
                  <a:pos x="31" y="113"/>
                </a:cxn>
                <a:cxn ang="0">
                  <a:pos x="26" y="224"/>
                </a:cxn>
                <a:cxn ang="0">
                  <a:pos x="18" y="333"/>
                </a:cxn>
                <a:cxn ang="0">
                  <a:pos x="5" y="440"/>
                </a:cxn>
                <a:cxn ang="0">
                  <a:pos x="0" y="443"/>
                </a:cxn>
              </a:cxnLst>
              <a:rect l="0" t="0" r="r" b="b"/>
              <a:pathLst>
                <a:path w="38" h="443">
                  <a:moveTo>
                    <a:pt x="0" y="443"/>
                  </a:moveTo>
                  <a:lnTo>
                    <a:pt x="3" y="334"/>
                  </a:lnTo>
                  <a:lnTo>
                    <a:pt x="8" y="224"/>
                  </a:lnTo>
                  <a:lnTo>
                    <a:pt x="16" y="112"/>
                  </a:lnTo>
                  <a:lnTo>
                    <a:pt x="29" y="0"/>
                  </a:lnTo>
                  <a:lnTo>
                    <a:pt x="38" y="4"/>
                  </a:lnTo>
                  <a:lnTo>
                    <a:pt x="31" y="113"/>
                  </a:lnTo>
                  <a:lnTo>
                    <a:pt x="26" y="224"/>
                  </a:lnTo>
                  <a:lnTo>
                    <a:pt x="18" y="333"/>
                  </a:lnTo>
                  <a:lnTo>
                    <a:pt x="5" y="440"/>
                  </a:lnTo>
                  <a:lnTo>
                    <a:pt x="0" y="44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8"/>
            <p:cNvSpPr>
              <a:spLocks/>
            </p:cNvSpPr>
            <p:nvPr/>
          </p:nvSpPr>
          <p:spPr bwMode="auto">
            <a:xfrm>
              <a:off x="577" y="1892"/>
              <a:ext cx="24" cy="19"/>
            </a:xfrm>
            <a:custGeom>
              <a:avLst/>
              <a:gdLst/>
              <a:ahLst/>
              <a:cxnLst>
                <a:cxn ang="0">
                  <a:pos x="34" y="57"/>
                </a:cxn>
                <a:cxn ang="0">
                  <a:pos x="26" y="55"/>
                </a:cxn>
                <a:cxn ang="0">
                  <a:pos x="19" y="51"/>
                </a:cxn>
                <a:cxn ang="0">
                  <a:pos x="9" y="48"/>
                </a:cxn>
                <a:cxn ang="0">
                  <a:pos x="0" y="44"/>
                </a:cxn>
                <a:cxn ang="0">
                  <a:pos x="5" y="30"/>
                </a:cxn>
                <a:cxn ang="0">
                  <a:pos x="13" y="19"/>
                </a:cxn>
                <a:cxn ang="0">
                  <a:pos x="23" y="9"/>
                </a:cxn>
                <a:cxn ang="0">
                  <a:pos x="34" y="0"/>
                </a:cxn>
                <a:cxn ang="0">
                  <a:pos x="48" y="0"/>
                </a:cxn>
                <a:cxn ang="0">
                  <a:pos x="55" y="2"/>
                </a:cxn>
                <a:cxn ang="0">
                  <a:pos x="58" y="6"/>
                </a:cxn>
                <a:cxn ang="0">
                  <a:pos x="63" y="8"/>
                </a:cxn>
                <a:cxn ang="0">
                  <a:pos x="69" y="12"/>
                </a:cxn>
                <a:cxn ang="0">
                  <a:pos x="73" y="16"/>
                </a:cxn>
                <a:cxn ang="0">
                  <a:pos x="66" y="26"/>
                </a:cxn>
                <a:cxn ang="0">
                  <a:pos x="58" y="36"/>
                </a:cxn>
                <a:cxn ang="0">
                  <a:pos x="48" y="47"/>
                </a:cxn>
                <a:cxn ang="0">
                  <a:pos x="39" y="55"/>
                </a:cxn>
                <a:cxn ang="0">
                  <a:pos x="34" y="57"/>
                </a:cxn>
              </a:cxnLst>
              <a:rect l="0" t="0" r="r" b="b"/>
              <a:pathLst>
                <a:path w="73" h="57">
                  <a:moveTo>
                    <a:pt x="34" y="57"/>
                  </a:moveTo>
                  <a:lnTo>
                    <a:pt x="26" y="55"/>
                  </a:lnTo>
                  <a:lnTo>
                    <a:pt x="19" y="51"/>
                  </a:lnTo>
                  <a:lnTo>
                    <a:pt x="9" y="48"/>
                  </a:lnTo>
                  <a:lnTo>
                    <a:pt x="0" y="44"/>
                  </a:lnTo>
                  <a:lnTo>
                    <a:pt x="5" y="30"/>
                  </a:lnTo>
                  <a:lnTo>
                    <a:pt x="13" y="19"/>
                  </a:lnTo>
                  <a:lnTo>
                    <a:pt x="23" y="9"/>
                  </a:lnTo>
                  <a:lnTo>
                    <a:pt x="34" y="0"/>
                  </a:lnTo>
                  <a:lnTo>
                    <a:pt x="48" y="0"/>
                  </a:lnTo>
                  <a:lnTo>
                    <a:pt x="55" y="2"/>
                  </a:lnTo>
                  <a:lnTo>
                    <a:pt x="58" y="6"/>
                  </a:lnTo>
                  <a:lnTo>
                    <a:pt x="63" y="8"/>
                  </a:lnTo>
                  <a:lnTo>
                    <a:pt x="69" y="12"/>
                  </a:lnTo>
                  <a:lnTo>
                    <a:pt x="73" y="16"/>
                  </a:lnTo>
                  <a:lnTo>
                    <a:pt x="66" y="26"/>
                  </a:lnTo>
                  <a:lnTo>
                    <a:pt x="58" y="36"/>
                  </a:lnTo>
                  <a:lnTo>
                    <a:pt x="48" y="47"/>
                  </a:lnTo>
                  <a:lnTo>
                    <a:pt x="39" y="55"/>
                  </a:lnTo>
                  <a:lnTo>
                    <a:pt x="34" y="5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9"/>
            <p:cNvSpPr>
              <a:spLocks/>
            </p:cNvSpPr>
            <p:nvPr/>
          </p:nvSpPr>
          <p:spPr bwMode="auto">
            <a:xfrm>
              <a:off x="362" y="1859"/>
              <a:ext cx="9" cy="49"/>
            </a:xfrm>
            <a:custGeom>
              <a:avLst/>
              <a:gdLst/>
              <a:ahLst/>
              <a:cxnLst>
                <a:cxn ang="0">
                  <a:pos x="19" y="148"/>
                </a:cxn>
                <a:cxn ang="0">
                  <a:pos x="12" y="115"/>
                </a:cxn>
                <a:cxn ang="0">
                  <a:pos x="7" y="79"/>
                </a:cxn>
                <a:cxn ang="0">
                  <a:pos x="4" y="42"/>
                </a:cxn>
                <a:cxn ang="0">
                  <a:pos x="0" y="5"/>
                </a:cxn>
                <a:cxn ang="0">
                  <a:pos x="12" y="0"/>
                </a:cxn>
                <a:cxn ang="0">
                  <a:pos x="15" y="36"/>
                </a:cxn>
                <a:cxn ang="0">
                  <a:pos x="19" y="72"/>
                </a:cxn>
                <a:cxn ang="0">
                  <a:pos x="22" y="109"/>
                </a:cxn>
                <a:cxn ang="0">
                  <a:pos x="27" y="145"/>
                </a:cxn>
                <a:cxn ang="0">
                  <a:pos x="19" y="148"/>
                </a:cxn>
              </a:cxnLst>
              <a:rect l="0" t="0" r="r" b="b"/>
              <a:pathLst>
                <a:path w="27" h="148">
                  <a:moveTo>
                    <a:pt x="19" y="148"/>
                  </a:moveTo>
                  <a:lnTo>
                    <a:pt x="12" y="115"/>
                  </a:lnTo>
                  <a:lnTo>
                    <a:pt x="7" y="79"/>
                  </a:lnTo>
                  <a:lnTo>
                    <a:pt x="4" y="42"/>
                  </a:lnTo>
                  <a:lnTo>
                    <a:pt x="0" y="5"/>
                  </a:lnTo>
                  <a:lnTo>
                    <a:pt x="12" y="0"/>
                  </a:lnTo>
                  <a:lnTo>
                    <a:pt x="15" y="36"/>
                  </a:lnTo>
                  <a:lnTo>
                    <a:pt x="19" y="72"/>
                  </a:lnTo>
                  <a:lnTo>
                    <a:pt x="22" y="109"/>
                  </a:lnTo>
                  <a:lnTo>
                    <a:pt x="27" y="145"/>
                  </a:lnTo>
                  <a:lnTo>
                    <a:pt x="19" y="14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0"/>
            <p:cNvSpPr>
              <a:spLocks/>
            </p:cNvSpPr>
            <p:nvPr/>
          </p:nvSpPr>
          <p:spPr bwMode="auto">
            <a:xfrm>
              <a:off x="235" y="1874"/>
              <a:ext cx="28" cy="32"/>
            </a:xfrm>
            <a:custGeom>
              <a:avLst/>
              <a:gdLst/>
              <a:ahLst/>
              <a:cxnLst>
                <a:cxn ang="0">
                  <a:pos x="28" y="96"/>
                </a:cxn>
                <a:cxn ang="0">
                  <a:pos x="14" y="89"/>
                </a:cxn>
                <a:cxn ang="0">
                  <a:pos x="12" y="81"/>
                </a:cxn>
                <a:cxn ang="0">
                  <a:pos x="10" y="74"/>
                </a:cxn>
                <a:cxn ang="0">
                  <a:pos x="7" y="64"/>
                </a:cxn>
                <a:cxn ang="0">
                  <a:pos x="3" y="55"/>
                </a:cxn>
                <a:cxn ang="0">
                  <a:pos x="3" y="41"/>
                </a:cxn>
                <a:cxn ang="0">
                  <a:pos x="1" y="28"/>
                </a:cxn>
                <a:cxn ang="0">
                  <a:pos x="0" y="14"/>
                </a:cxn>
                <a:cxn ang="0">
                  <a:pos x="1" y="0"/>
                </a:cxn>
                <a:cxn ang="0">
                  <a:pos x="10" y="4"/>
                </a:cxn>
                <a:cxn ang="0">
                  <a:pos x="15" y="19"/>
                </a:cxn>
                <a:cxn ang="0">
                  <a:pos x="16" y="35"/>
                </a:cxn>
                <a:cxn ang="0">
                  <a:pos x="17" y="50"/>
                </a:cxn>
                <a:cxn ang="0">
                  <a:pos x="19" y="67"/>
                </a:cxn>
                <a:cxn ang="0">
                  <a:pos x="22" y="70"/>
                </a:cxn>
                <a:cxn ang="0">
                  <a:pos x="25" y="75"/>
                </a:cxn>
                <a:cxn ang="0">
                  <a:pos x="30" y="78"/>
                </a:cxn>
                <a:cxn ang="0">
                  <a:pos x="36" y="82"/>
                </a:cxn>
                <a:cxn ang="0">
                  <a:pos x="43" y="81"/>
                </a:cxn>
                <a:cxn ang="0">
                  <a:pos x="52" y="67"/>
                </a:cxn>
                <a:cxn ang="0">
                  <a:pos x="60" y="52"/>
                </a:cxn>
                <a:cxn ang="0">
                  <a:pos x="66" y="36"/>
                </a:cxn>
                <a:cxn ang="0">
                  <a:pos x="74" y="20"/>
                </a:cxn>
                <a:cxn ang="0">
                  <a:pos x="85" y="26"/>
                </a:cxn>
                <a:cxn ang="0">
                  <a:pos x="80" y="42"/>
                </a:cxn>
                <a:cxn ang="0">
                  <a:pos x="73" y="59"/>
                </a:cxn>
                <a:cxn ang="0">
                  <a:pos x="65" y="74"/>
                </a:cxn>
                <a:cxn ang="0">
                  <a:pos x="55" y="88"/>
                </a:cxn>
                <a:cxn ang="0">
                  <a:pos x="52" y="90"/>
                </a:cxn>
                <a:cxn ang="0">
                  <a:pos x="47" y="91"/>
                </a:cxn>
                <a:cxn ang="0">
                  <a:pos x="41" y="94"/>
                </a:cxn>
                <a:cxn ang="0">
                  <a:pos x="36" y="96"/>
                </a:cxn>
                <a:cxn ang="0">
                  <a:pos x="28" y="96"/>
                </a:cxn>
              </a:cxnLst>
              <a:rect l="0" t="0" r="r" b="b"/>
              <a:pathLst>
                <a:path w="85" h="96">
                  <a:moveTo>
                    <a:pt x="28" y="96"/>
                  </a:moveTo>
                  <a:lnTo>
                    <a:pt x="14" y="89"/>
                  </a:lnTo>
                  <a:lnTo>
                    <a:pt x="12" y="81"/>
                  </a:lnTo>
                  <a:lnTo>
                    <a:pt x="10" y="74"/>
                  </a:lnTo>
                  <a:lnTo>
                    <a:pt x="7" y="64"/>
                  </a:lnTo>
                  <a:lnTo>
                    <a:pt x="3" y="55"/>
                  </a:lnTo>
                  <a:lnTo>
                    <a:pt x="3" y="41"/>
                  </a:lnTo>
                  <a:lnTo>
                    <a:pt x="1" y="28"/>
                  </a:lnTo>
                  <a:lnTo>
                    <a:pt x="0" y="14"/>
                  </a:lnTo>
                  <a:lnTo>
                    <a:pt x="1" y="0"/>
                  </a:lnTo>
                  <a:lnTo>
                    <a:pt x="10" y="4"/>
                  </a:lnTo>
                  <a:lnTo>
                    <a:pt x="15" y="19"/>
                  </a:lnTo>
                  <a:lnTo>
                    <a:pt x="16" y="35"/>
                  </a:lnTo>
                  <a:lnTo>
                    <a:pt x="17" y="50"/>
                  </a:lnTo>
                  <a:lnTo>
                    <a:pt x="19" y="67"/>
                  </a:lnTo>
                  <a:lnTo>
                    <a:pt x="22" y="70"/>
                  </a:lnTo>
                  <a:lnTo>
                    <a:pt x="25" y="75"/>
                  </a:lnTo>
                  <a:lnTo>
                    <a:pt x="30" y="78"/>
                  </a:lnTo>
                  <a:lnTo>
                    <a:pt x="36" y="82"/>
                  </a:lnTo>
                  <a:lnTo>
                    <a:pt x="43" y="81"/>
                  </a:lnTo>
                  <a:lnTo>
                    <a:pt x="52" y="67"/>
                  </a:lnTo>
                  <a:lnTo>
                    <a:pt x="60" y="52"/>
                  </a:lnTo>
                  <a:lnTo>
                    <a:pt x="66" y="36"/>
                  </a:lnTo>
                  <a:lnTo>
                    <a:pt x="74" y="20"/>
                  </a:lnTo>
                  <a:lnTo>
                    <a:pt x="85" y="26"/>
                  </a:lnTo>
                  <a:lnTo>
                    <a:pt x="80" y="42"/>
                  </a:lnTo>
                  <a:lnTo>
                    <a:pt x="73" y="59"/>
                  </a:lnTo>
                  <a:lnTo>
                    <a:pt x="65" y="74"/>
                  </a:lnTo>
                  <a:lnTo>
                    <a:pt x="55" y="88"/>
                  </a:lnTo>
                  <a:lnTo>
                    <a:pt x="52" y="90"/>
                  </a:lnTo>
                  <a:lnTo>
                    <a:pt x="47" y="91"/>
                  </a:lnTo>
                  <a:lnTo>
                    <a:pt x="41" y="94"/>
                  </a:lnTo>
                  <a:lnTo>
                    <a:pt x="36" y="96"/>
                  </a:lnTo>
                  <a:lnTo>
                    <a:pt x="28" y="9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1"/>
            <p:cNvSpPr>
              <a:spLocks/>
            </p:cNvSpPr>
            <p:nvPr/>
          </p:nvSpPr>
          <p:spPr bwMode="auto">
            <a:xfrm>
              <a:off x="626" y="1864"/>
              <a:ext cx="37" cy="37"/>
            </a:xfrm>
            <a:custGeom>
              <a:avLst/>
              <a:gdLst/>
              <a:ahLst/>
              <a:cxnLst>
                <a:cxn ang="0">
                  <a:pos x="49" y="112"/>
                </a:cxn>
                <a:cxn ang="0">
                  <a:pos x="42" y="110"/>
                </a:cxn>
                <a:cxn ang="0">
                  <a:pos x="36" y="107"/>
                </a:cxn>
                <a:cxn ang="0">
                  <a:pos x="30" y="104"/>
                </a:cxn>
                <a:cxn ang="0">
                  <a:pos x="24" y="100"/>
                </a:cxn>
                <a:cxn ang="0">
                  <a:pos x="19" y="97"/>
                </a:cxn>
                <a:cxn ang="0">
                  <a:pos x="14" y="92"/>
                </a:cxn>
                <a:cxn ang="0">
                  <a:pos x="9" y="89"/>
                </a:cxn>
                <a:cxn ang="0">
                  <a:pos x="3" y="84"/>
                </a:cxn>
                <a:cxn ang="0">
                  <a:pos x="0" y="77"/>
                </a:cxn>
                <a:cxn ang="0">
                  <a:pos x="4" y="67"/>
                </a:cxn>
                <a:cxn ang="0">
                  <a:pos x="11" y="56"/>
                </a:cxn>
                <a:cxn ang="0">
                  <a:pos x="17" y="46"/>
                </a:cxn>
                <a:cxn ang="0">
                  <a:pos x="25" y="36"/>
                </a:cxn>
                <a:cxn ang="0">
                  <a:pos x="32" y="27"/>
                </a:cxn>
                <a:cxn ang="0">
                  <a:pos x="40" y="18"/>
                </a:cxn>
                <a:cxn ang="0">
                  <a:pos x="50" y="10"/>
                </a:cxn>
                <a:cxn ang="0">
                  <a:pos x="58" y="0"/>
                </a:cxn>
                <a:cxn ang="0">
                  <a:pos x="66" y="3"/>
                </a:cxn>
                <a:cxn ang="0">
                  <a:pos x="73" y="5"/>
                </a:cxn>
                <a:cxn ang="0">
                  <a:pos x="80" y="8"/>
                </a:cxn>
                <a:cxn ang="0">
                  <a:pos x="86" y="13"/>
                </a:cxn>
                <a:cxn ang="0">
                  <a:pos x="92" y="18"/>
                </a:cxn>
                <a:cxn ang="0">
                  <a:pos x="97" y="23"/>
                </a:cxn>
                <a:cxn ang="0">
                  <a:pos x="103" y="28"/>
                </a:cxn>
                <a:cxn ang="0">
                  <a:pos x="110" y="34"/>
                </a:cxn>
                <a:cxn ang="0">
                  <a:pos x="108" y="48"/>
                </a:cxn>
                <a:cxn ang="0">
                  <a:pos x="102" y="55"/>
                </a:cxn>
                <a:cxn ang="0">
                  <a:pos x="96" y="62"/>
                </a:cxn>
                <a:cxn ang="0">
                  <a:pos x="92" y="69"/>
                </a:cxn>
                <a:cxn ang="0">
                  <a:pos x="86" y="77"/>
                </a:cxn>
                <a:cxn ang="0">
                  <a:pos x="80" y="84"/>
                </a:cxn>
                <a:cxn ang="0">
                  <a:pos x="74" y="91"/>
                </a:cxn>
                <a:cxn ang="0">
                  <a:pos x="68" y="99"/>
                </a:cxn>
                <a:cxn ang="0">
                  <a:pos x="61" y="106"/>
                </a:cxn>
                <a:cxn ang="0">
                  <a:pos x="49" y="112"/>
                </a:cxn>
              </a:cxnLst>
              <a:rect l="0" t="0" r="r" b="b"/>
              <a:pathLst>
                <a:path w="110" h="112">
                  <a:moveTo>
                    <a:pt x="49" y="112"/>
                  </a:moveTo>
                  <a:lnTo>
                    <a:pt x="42" y="110"/>
                  </a:lnTo>
                  <a:lnTo>
                    <a:pt x="36" y="107"/>
                  </a:lnTo>
                  <a:lnTo>
                    <a:pt x="30" y="104"/>
                  </a:lnTo>
                  <a:lnTo>
                    <a:pt x="24" y="100"/>
                  </a:lnTo>
                  <a:lnTo>
                    <a:pt x="19" y="97"/>
                  </a:lnTo>
                  <a:lnTo>
                    <a:pt x="14" y="92"/>
                  </a:lnTo>
                  <a:lnTo>
                    <a:pt x="9" y="89"/>
                  </a:lnTo>
                  <a:lnTo>
                    <a:pt x="3" y="84"/>
                  </a:lnTo>
                  <a:lnTo>
                    <a:pt x="0" y="77"/>
                  </a:lnTo>
                  <a:lnTo>
                    <a:pt x="4" y="67"/>
                  </a:lnTo>
                  <a:lnTo>
                    <a:pt x="11" y="56"/>
                  </a:lnTo>
                  <a:lnTo>
                    <a:pt x="17" y="46"/>
                  </a:lnTo>
                  <a:lnTo>
                    <a:pt x="25" y="36"/>
                  </a:lnTo>
                  <a:lnTo>
                    <a:pt x="32" y="27"/>
                  </a:lnTo>
                  <a:lnTo>
                    <a:pt x="40" y="18"/>
                  </a:lnTo>
                  <a:lnTo>
                    <a:pt x="50" y="10"/>
                  </a:lnTo>
                  <a:lnTo>
                    <a:pt x="58" y="0"/>
                  </a:lnTo>
                  <a:lnTo>
                    <a:pt x="66" y="3"/>
                  </a:lnTo>
                  <a:lnTo>
                    <a:pt x="73" y="5"/>
                  </a:lnTo>
                  <a:lnTo>
                    <a:pt x="80" y="8"/>
                  </a:lnTo>
                  <a:lnTo>
                    <a:pt x="86" y="13"/>
                  </a:lnTo>
                  <a:lnTo>
                    <a:pt x="92" y="18"/>
                  </a:lnTo>
                  <a:lnTo>
                    <a:pt x="97" y="23"/>
                  </a:lnTo>
                  <a:lnTo>
                    <a:pt x="103" y="28"/>
                  </a:lnTo>
                  <a:lnTo>
                    <a:pt x="110" y="34"/>
                  </a:lnTo>
                  <a:lnTo>
                    <a:pt x="108" y="48"/>
                  </a:lnTo>
                  <a:lnTo>
                    <a:pt x="102" y="55"/>
                  </a:lnTo>
                  <a:lnTo>
                    <a:pt x="96" y="62"/>
                  </a:lnTo>
                  <a:lnTo>
                    <a:pt x="92" y="69"/>
                  </a:lnTo>
                  <a:lnTo>
                    <a:pt x="86" y="77"/>
                  </a:lnTo>
                  <a:lnTo>
                    <a:pt x="80" y="84"/>
                  </a:lnTo>
                  <a:lnTo>
                    <a:pt x="74" y="91"/>
                  </a:lnTo>
                  <a:lnTo>
                    <a:pt x="68" y="99"/>
                  </a:lnTo>
                  <a:lnTo>
                    <a:pt x="61" y="106"/>
                  </a:lnTo>
                  <a:lnTo>
                    <a:pt x="49" y="11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633" y="1872"/>
              <a:ext cx="23" cy="23"/>
            </a:xfrm>
            <a:custGeom>
              <a:avLst/>
              <a:gdLst/>
              <a:ahLst/>
              <a:cxnLst>
                <a:cxn ang="0">
                  <a:pos x="28" y="70"/>
                </a:cxn>
                <a:cxn ang="0">
                  <a:pos x="21" y="68"/>
                </a:cxn>
                <a:cxn ang="0">
                  <a:pos x="16" y="65"/>
                </a:cxn>
                <a:cxn ang="0">
                  <a:pos x="11" y="61"/>
                </a:cxn>
                <a:cxn ang="0">
                  <a:pos x="5" y="58"/>
                </a:cxn>
                <a:cxn ang="0">
                  <a:pos x="0" y="52"/>
                </a:cxn>
                <a:cxn ang="0">
                  <a:pos x="4" y="38"/>
                </a:cxn>
                <a:cxn ang="0">
                  <a:pos x="11" y="28"/>
                </a:cxn>
                <a:cxn ang="0">
                  <a:pos x="19" y="18"/>
                </a:cxn>
                <a:cxn ang="0">
                  <a:pos x="29" y="9"/>
                </a:cxn>
                <a:cxn ang="0">
                  <a:pos x="38" y="0"/>
                </a:cxn>
                <a:cxn ang="0">
                  <a:pos x="46" y="2"/>
                </a:cxn>
                <a:cxn ang="0">
                  <a:pos x="53" y="4"/>
                </a:cxn>
                <a:cxn ang="0">
                  <a:pos x="60" y="7"/>
                </a:cxn>
                <a:cxn ang="0">
                  <a:pos x="67" y="14"/>
                </a:cxn>
                <a:cxn ang="0">
                  <a:pos x="60" y="30"/>
                </a:cxn>
                <a:cxn ang="0">
                  <a:pos x="52" y="42"/>
                </a:cxn>
                <a:cxn ang="0">
                  <a:pos x="42" y="55"/>
                </a:cxn>
                <a:cxn ang="0">
                  <a:pos x="33" y="68"/>
                </a:cxn>
                <a:cxn ang="0">
                  <a:pos x="28" y="70"/>
                </a:cxn>
              </a:cxnLst>
              <a:rect l="0" t="0" r="r" b="b"/>
              <a:pathLst>
                <a:path w="67" h="70">
                  <a:moveTo>
                    <a:pt x="28" y="70"/>
                  </a:moveTo>
                  <a:lnTo>
                    <a:pt x="21" y="68"/>
                  </a:lnTo>
                  <a:lnTo>
                    <a:pt x="16" y="65"/>
                  </a:lnTo>
                  <a:lnTo>
                    <a:pt x="11" y="61"/>
                  </a:lnTo>
                  <a:lnTo>
                    <a:pt x="5" y="58"/>
                  </a:lnTo>
                  <a:lnTo>
                    <a:pt x="0" y="52"/>
                  </a:lnTo>
                  <a:lnTo>
                    <a:pt x="4" y="38"/>
                  </a:lnTo>
                  <a:lnTo>
                    <a:pt x="11" y="28"/>
                  </a:lnTo>
                  <a:lnTo>
                    <a:pt x="19" y="18"/>
                  </a:lnTo>
                  <a:lnTo>
                    <a:pt x="29" y="9"/>
                  </a:lnTo>
                  <a:lnTo>
                    <a:pt x="38" y="0"/>
                  </a:lnTo>
                  <a:lnTo>
                    <a:pt x="46" y="2"/>
                  </a:lnTo>
                  <a:lnTo>
                    <a:pt x="53" y="4"/>
                  </a:lnTo>
                  <a:lnTo>
                    <a:pt x="60" y="7"/>
                  </a:lnTo>
                  <a:lnTo>
                    <a:pt x="67" y="14"/>
                  </a:lnTo>
                  <a:lnTo>
                    <a:pt x="60" y="30"/>
                  </a:lnTo>
                  <a:lnTo>
                    <a:pt x="52" y="42"/>
                  </a:lnTo>
                  <a:lnTo>
                    <a:pt x="42" y="55"/>
                  </a:lnTo>
                  <a:lnTo>
                    <a:pt x="33" y="68"/>
                  </a:lnTo>
                  <a:lnTo>
                    <a:pt x="28" y="7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3"/>
            <p:cNvSpPr>
              <a:spLocks/>
            </p:cNvSpPr>
            <p:nvPr/>
          </p:nvSpPr>
          <p:spPr bwMode="auto">
            <a:xfrm>
              <a:off x="596" y="1846"/>
              <a:ext cx="40" cy="37"/>
            </a:xfrm>
            <a:custGeom>
              <a:avLst/>
              <a:gdLst/>
              <a:ahLst/>
              <a:cxnLst>
                <a:cxn ang="0">
                  <a:pos x="55" y="110"/>
                </a:cxn>
                <a:cxn ang="0">
                  <a:pos x="41" y="103"/>
                </a:cxn>
                <a:cxn ang="0">
                  <a:pos x="37" y="100"/>
                </a:cxn>
                <a:cxn ang="0">
                  <a:pos x="34" y="97"/>
                </a:cxn>
                <a:cxn ang="0">
                  <a:pos x="28" y="94"/>
                </a:cxn>
                <a:cxn ang="0">
                  <a:pos x="23" y="89"/>
                </a:cxn>
                <a:cxn ang="0">
                  <a:pos x="19" y="87"/>
                </a:cxn>
                <a:cxn ang="0">
                  <a:pos x="15" y="83"/>
                </a:cxn>
                <a:cxn ang="0">
                  <a:pos x="9" y="80"/>
                </a:cxn>
                <a:cxn ang="0">
                  <a:pos x="2" y="78"/>
                </a:cxn>
                <a:cxn ang="0">
                  <a:pos x="0" y="71"/>
                </a:cxn>
                <a:cxn ang="0">
                  <a:pos x="6" y="63"/>
                </a:cxn>
                <a:cxn ang="0">
                  <a:pos x="13" y="54"/>
                </a:cxn>
                <a:cxn ang="0">
                  <a:pos x="21" y="46"/>
                </a:cxn>
                <a:cxn ang="0">
                  <a:pos x="29" y="38"/>
                </a:cxn>
                <a:cxn ang="0">
                  <a:pos x="36" y="29"/>
                </a:cxn>
                <a:cxn ang="0">
                  <a:pos x="44" y="21"/>
                </a:cxn>
                <a:cxn ang="0">
                  <a:pos x="51" y="11"/>
                </a:cxn>
                <a:cxn ang="0">
                  <a:pos x="57" y="3"/>
                </a:cxn>
                <a:cxn ang="0">
                  <a:pos x="65" y="0"/>
                </a:cxn>
                <a:cxn ang="0">
                  <a:pos x="73" y="3"/>
                </a:cxn>
                <a:cxn ang="0">
                  <a:pos x="81" y="9"/>
                </a:cxn>
                <a:cxn ang="0">
                  <a:pos x="91" y="15"/>
                </a:cxn>
                <a:cxn ang="0">
                  <a:pos x="97" y="18"/>
                </a:cxn>
                <a:cxn ang="0">
                  <a:pos x="103" y="23"/>
                </a:cxn>
                <a:cxn ang="0">
                  <a:pos x="109" y="29"/>
                </a:cxn>
                <a:cxn ang="0">
                  <a:pos x="116" y="35"/>
                </a:cxn>
                <a:cxn ang="0">
                  <a:pos x="119" y="42"/>
                </a:cxn>
                <a:cxn ang="0">
                  <a:pos x="113" y="50"/>
                </a:cxn>
                <a:cxn ang="0">
                  <a:pos x="105" y="59"/>
                </a:cxn>
                <a:cxn ang="0">
                  <a:pos x="95" y="67"/>
                </a:cxn>
                <a:cxn ang="0">
                  <a:pos x="87" y="78"/>
                </a:cxn>
                <a:cxn ang="0">
                  <a:pos x="80" y="90"/>
                </a:cxn>
                <a:cxn ang="0">
                  <a:pos x="77" y="95"/>
                </a:cxn>
                <a:cxn ang="0">
                  <a:pos x="74" y="100"/>
                </a:cxn>
                <a:cxn ang="0">
                  <a:pos x="71" y="106"/>
                </a:cxn>
                <a:cxn ang="0">
                  <a:pos x="66" y="110"/>
                </a:cxn>
                <a:cxn ang="0">
                  <a:pos x="55" y="110"/>
                </a:cxn>
              </a:cxnLst>
              <a:rect l="0" t="0" r="r" b="b"/>
              <a:pathLst>
                <a:path w="119" h="110">
                  <a:moveTo>
                    <a:pt x="55" y="110"/>
                  </a:moveTo>
                  <a:lnTo>
                    <a:pt x="41" y="103"/>
                  </a:lnTo>
                  <a:lnTo>
                    <a:pt x="37" y="100"/>
                  </a:lnTo>
                  <a:lnTo>
                    <a:pt x="34" y="97"/>
                  </a:lnTo>
                  <a:lnTo>
                    <a:pt x="28" y="94"/>
                  </a:lnTo>
                  <a:lnTo>
                    <a:pt x="23" y="89"/>
                  </a:lnTo>
                  <a:lnTo>
                    <a:pt x="19" y="87"/>
                  </a:lnTo>
                  <a:lnTo>
                    <a:pt x="15" y="83"/>
                  </a:lnTo>
                  <a:lnTo>
                    <a:pt x="9" y="80"/>
                  </a:lnTo>
                  <a:lnTo>
                    <a:pt x="2" y="78"/>
                  </a:lnTo>
                  <a:lnTo>
                    <a:pt x="0" y="71"/>
                  </a:lnTo>
                  <a:lnTo>
                    <a:pt x="6" y="63"/>
                  </a:lnTo>
                  <a:lnTo>
                    <a:pt x="13" y="54"/>
                  </a:lnTo>
                  <a:lnTo>
                    <a:pt x="21" y="46"/>
                  </a:lnTo>
                  <a:lnTo>
                    <a:pt x="29" y="38"/>
                  </a:lnTo>
                  <a:lnTo>
                    <a:pt x="36" y="29"/>
                  </a:lnTo>
                  <a:lnTo>
                    <a:pt x="44" y="21"/>
                  </a:lnTo>
                  <a:lnTo>
                    <a:pt x="51" y="11"/>
                  </a:lnTo>
                  <a:lnTo>
                    <a:pt x="57" y="3"/>
                  </a:lnTo>
                  <a:lnTo>
                    <a:pt x="65" y="0"/>
                  </a:lnTo>
                  <a:lnTo>
                    <a:pt x="73" y="3"/>
                  </a:lnTo>
                  <a:lnTo>
                    <a:pt x="81" y="9"/>
                  </a:lnTo>
                  <a:lnTo>
                    <a:pt x="91" y="15"/>
                  </a:lnTo>
                  <a:lnTo>
                    <a:pt x="97" y="18"/>
                  </a:lnTo>
                  <a:lnTo>
                    <a:pt x="103" y="23"/>
                  </a:lnTo>
                  <a:lnTo>
                    <a:pt x="109" y="29"/>
                  </a:lnTo>
                  <a:lnTo>
                    <a:pt x="116" y="35"/>
                  </a:lnTo>
                  <a:lnTo>
                    <a:pt x="119" y="42"/>
                  </a:lnTo>
                  <a:lnTo>
                    <a:pt x="113" y="50"/>
                  </a:lnTo>
                  <a:lnTo>
                    <a:pt x="105" y="59"/>
                  </a:lnTo>
                  <a:lnTo>
                    <a:pt x="95" y="67"/>
                  </a:lnTo>
                  <a:lnTo>
                    <a:pt x="87" y="78"/>
                  </a:lnTo>
                  <a:lnTo>
                    <a:pt x="80" y="90"/>
                  </a:lnTo>
                  <a:lnTo>
                    <a:pt x="77" y="95"/>
                  </a:lnTo>
                  <a:lnTo>
                    <a:pt x="74" y="100"/>
                  </a:lnTo>
                  <a:lnTo>
                    <a:pt x="71" y="106"/>
                  </a:lnTo>
                  <a:lnTo>
                    <a:pt x="66" y="110"/>
                  </a:lnTo>
                  <a:lnTo>
                    <a:pt x="55" y="1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4"/>
            <p:cNvSpPr>
              <a:spLocks/>
            </p:cNvSpPr>
            <p:nvPr/>
          </p:nvSpPr>
          <p:spPr bwMode="auto">
            <a:xfrm>
              <a:off x="606" y="1854"/>
              <a:ext cx="21" cy="22"/>
            </a:xfrm>
            <a:custGeom>
              <a:avLst/>
              <a:gdLst/>
              <a:ahLst/>
              <a:cxnLst>
                <a:cxn ang="0">
                  <a:pos x="24" y="67"/>
                </a:cxn>
                <a:cxn ang="0">
                  <a:pos x="17" y="66"/>
                </a:cxn>
                <a:cxn ang="0">
                  <a:pos x="13" y="64"/>
                </a:cxn>
                <a:cxn ang="0">
                  <a:pos x="10" y="62"/>
                </a:cxn>
                <a:cxn ang="0">
                  <a:pos x="6" y="58"/>
                </a:cxn>
                <a:cxn ang="0">
                  <a:pos x="0" y="53"/>
                </a:cxn>
                <a:cxn ang="0">
                  <a:pos x="2" y="45"/>
                </a:cxn>
                <a:cxn ang="0">
                  <a:pos x="4" y="38"/>
                </a:cxn>
                <a:cxn ang="0">
                  <a:pos x="7" y="31"/>
                </a:cxn>
                <a:cxn ang="0">
                  <a:pos x="13" y="24"/>
                </a:cxn>
                <a:cxn ang="0">
                  <a:pos x="19" y="17"/>
                </a:cxn>
                <a:cxn ang="0">
                  <a:pos x="25" y="12"/>
                </a:cxn>
                <a:cxn ang="0">
                  <a:pos x="31" y="6"/>
                </a:cxn>
                <a:cxn ang="0">
                  <a:pos x="35" y="0"/>
                </a:cxn>
                <a:cxn ang="0">
                  <a:pos x="42" y="2"/>
                </a:cxn>
                <a:cxn ang="0">
                  <a:pos x="49" y="5"/>
                </a:cxn>
                <a:cxn ang="0">
                  <a:pos x="56" y="9"/>
                </a:cxn>
                <a:cxn ang="0">
                  <a:pos x="63" y="14"/>
                </a:cxn>
                <a:cxn ang="0">
                  <a:pos x="60" y="22"/>
                </a:cxn>
                <a:cxn ang="0">
                  <a:pos x="56" y="30"/>
                </a:cxn>
                <a:cxn ang="0">
                  <a:pos x="52" y="37"/>
                </a:cxn>
                <a:cxn ang="0">
                  <a:pos x="47" y="44"/>
                </a:cxn>
                <a:cxn ang="0">
                  <a:pos x="42" y="50"/>
                </a:cxn>
                <a:cxn ang="0">
                  <a:pos x="36" y="57"/>
                </a:cxn>
                <a:cxn ang="0">
                  <a:pos x="31" y="62"/>
                </a:cxn>
                <a:cxn ang="0">
                  <a:pos x="24" y="67"/>
                </a:cxn>
              </a:cxnLst>
              <a:rect l="0" t="0" r="r" b="b"/>
              <a:pathLst>
                <a:path w="63" h="67">
                  <a:moveTo>
                    <a:pt x="24" y="67"/>
                  </a:moveTo>
                  <a:lnTo>
                    <a:pt x="17" y="66"/>
                  </a:lnTo>
                  <a:lnTo>
                    <a:pt x="13" y="64"/>
                  </a:lnTo>
                  <a:lnTo>
                    <a:pt x="10" y="62"/>
                  </a:lnTo>
                  <a:lnTo>
                    <a:pt x="6" y="58"/>
                  </a:lnTo>
                  <a:lnTo>
                    <a:pt x="0" y="53"/>
                  </a:lnTo>
                  <a:lnTo>
                    <a:pt x="2" y="45"/>
                  </a:lnTo>
                  <a:lnTo>
                    <a:pt x="4" y="38"/>
                  </a:lnTo>
                  <a:lnTo>
                    <a:pt x="7" y="31"/>
                  </a:lnTo>
                  <a:lnTo>
                    <a:pt x="13" y="24"/>
                  </a:lnTo>
                  <a:lnTo>
                    <a:pt x="19" y="17"/>
                  </a:lnTo>
                  <a:lnTo>
                    <a:pt x="25" y="12"/>
                  </a:lnTo>
                  <a:lnTo>
                    <a:pt x="31" y="6"/>
                  </a:lnTo>
                  <a:lnTo>
                    <a:pt x="35" y="0"/>
                  </a:lnTo>
                  <a:lnTo>
                    <a:pt x="42" y="2"/>
                  </a:lnTo>
                  <a:lnTo>
                    <a:pt x="49" y="5"/>
                  </a:lnTo>
                  <a:lnTo>
                    <a:pt x="56" y="9"/>
                  </a:lnTo>
                  <a:lnTo>
                    <a:pt x="63" y="14"/>
                  </a:lnTo>
                  <a:lnTo>
                    <a:pt x="60" y="22"/>
                  </a:lnTo>
                  <a:lnTo>
                    <a:pt x="56" y="30"/>
                  </a:lnTo>
                  <a:lnTo>
                    <a:pt x="52" y="37"/>
                  </a:lnTo>
                  <a:lnTo>
                    <a:pt x="47" y="44"/>
                  </a:lnTo>
                  <a:lnTo>
                    <a:pt x="42" y="50"/>
                  </a:lnTo>
                  <a:lnTo>
                    <a:pt x="36" y="57"/>
                  </a:lnTo>
                  <a:lnTo>
                    <a:pt x="31" y="62"/>
                  </a:lnTo>
                  <a:lnTo>
                    <a:pt x="24" y="6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5"/>
            <p:cNvSpPr>
              <a:spLocks/>
            </p:cNvSpPr>
            <p:nvPr/>
          </p:nvSpPr>
          <p:spPr bwMode="auto">
            <a:xfrm>
              <a:off x="107" y="1685"/>
              <a:ext cx="136" cy="191"/>
            </a:xfrm>
            <a:custGeom>
              <a:avLst/>
              <a:gdLst/>
              <a:ahLst/>
              <a:cxnLst>
                <a:cxn ang="0">
                  <a:pos x="110" y="571"/>
                </a:cxn>
                <a:cxn ang="0">
                  <a:pos x="100" y="566"/>
                </a:cxn>
                <a:cxn ang="0">
                  <a:pos x="90" y="558"/>
                </a:cxn>
                <a:cxn ang="0">
                  <a:pos x="86" y="543"/>
                </a:cxn>
                <a:cxn ang="0">
                  <a:pos x="78" y="511"/>
                </a:cxn>
                <a:cxn ang="0">
                  <a:pos x="79" y="459"/>
                </a:cxn>
                <a:cxn ang="0">
                  <a:pos x="85" y="423"/>
                </a:cxn>
                <a:cxn ang="0">
                  <a:pos x="87" y="403"/>
                </a:cxn>
                <a:cxn ang="0">
                  <a:pos x="79" y="388"/>
                </a:cxn>
                <a:cxn ang="0">
                  <a:pos x="67" y="393"/>
                </a:cxn>
                <a:cxn ang="0">
                  <a:pos x="54" y="400"/>
                </a:cxn>
                <a:cxn ang="0">
                  <a:pos x="40" y="406"/>
                </a:cxn>
                <a:cxn ang="0">
                  <a:pos x="24" y="406"/>
                </a:cxn>
                <a:cxn ang="0">
                  <a:pos x="15" y="388"/>
                </a:cxn>
                <a:cxn ang="0">
                  <a:pos x="5" y="365"/>
                </a:cxn>
                <a:cxn ang="0">
                  <a:pos x="0" y="295"/>
                </a:cxn>
                <a:cxn ang="0">
                  <a:pos x="5" y="224"/>
                </a:cxn>
                <a:cxn ang="0">
                  <a:pos x="23" y="154"/>
                </a:cxn>
                <a:cxn ang="0">
                  <a:pos x="53" y="91"/>
                </a:cxn>
                <a:cxn ang="0">
                  <a:pos x="67" y="76"/>
                </a:cxn>
                <a:cxn ang="0">
                  <a:pos x="86" y="59"/>
                </a:cxn>
                <a:cxn ang="0">
                  <a:pos x="95" y="55"/>
                </a:cxn>
                <a:cxn ang="0">
                  <a:pos x="104" y="50"/>
                </a:cxn>
                <a:cxn ang="0">
                  <a:pos x="115" y="47"/>
                </a:cxn>
                <a:cxn ang="0">
                  <a:pos x="126" y="43"/>
                </a:cxn>
                <a:cxn ang="0">
                  <a:pos x="138" y="43"/>
                </a:cxn>
                <a:cxn ang="0">
                  <a:pos x="150" y="43"/>
                </a:cxn>
                <a:cxn ang="0">
                  <a:pos x="161" y="43"/>
                </a:cxn>
                <a:cxn ang="0">
                  <a:pos x="174" y="43"/>
                </a:cxn>
                <a:cxn ang="0">
                  <a:pos x="183" y="46"/>
                </a:cxn>
                <a:cxn ang="0">
                  <a:pos x="192" y="49"/>
                </a:cxn>
                <a:cxn ang="0">
                  <a:pos x="200" y="54"/>
                </a:cxn>
                <a:cxn ang="0">
                  <a:pos x="209" y="57"/>
                </a:cxn>
                <a:cxn ang="0">
                  <a:pos x="224" y="78"/>
                </a:cxn>
                <a:cxn ang="0">
                  <a:pos x="240" y="100"/>
                </a:cxn>
                <a:cxn ang="0">
                  <a:pos x="254" y="87"/>
                </a:cxn>
                <a:cxn ang="0">
                  <a:pos x="271" y="63"/>
                </a:cxn>
                <a:cxn ang="0">
                  <a:pos x="288" y="41"/>
                </a:cxn>
                <a:cxn ang="0">
                  <a:pos x="307" y="18"/>
                </a:cxn>
                <a:cxn ang="0">
                  <a:pos x="324" y="5"/>
                </a:cxn>
                <a:cxn ang="0">
                  <a:pos x="337" y="1"/>
                </a:cxn>
                <a:cxn ang="0">
                  <a:pos x="351" y="0"/>
                </a:cxn>
                <a:cxn ang="0">
                  <a:pos x="365" y="1"/>
                </a:cxn>
                <a:cxn ang="0">
                  <a:pos x="379" y="11"/>
                </a:cxn>
                <a:cxn ang="0">
                  <a:pos x="391" y="25"/>
                </a:cxn>
                <a:cxn ang="0">
                  <a:pos x="401" y="36"/>
                </a:cxn>
                <a:cxn ang="0">
                  <a:pos x="406" y="50"/>
                </a:cxn>
                <a:cxn ang="0">
                  <a:pos x="409" y="73"/>
                </a:cxn>
                <a:cxn ang="0">
                  <a:pos x="363" y="152"/>
                </a:cxn>
                <a:cxn ang="0">
                  <a:pos x="321" y="237"/>
                </a:cxn>
                <a:cxn ang="0">
                  <a:pos x="287" y="329"/>
                </a:cxn>
                <a:cxn ang="0">
                  <a:pos x="263" y="429"/>
                </a:cxn>
                <a:cxn ang="0">
                  <a:pos x="257" y="443"/>
                </a:cxn>
                <a:cxn ang="0">
                  <a:pos x="242" y="459"/>
                </a:cxn>
                <a:cxn ang="0">
                  <a:pos x="225" y="465"/>
                </a:cxn>
                <a:cxn ang="0">
                  <a:pos x="216" y="459"/>
                </a:cxn>
                <a:cxn ang="0">
                  <a:pos x="201" y="460"/>
                </a:cxn>
                <a:cxn ang="0">
                  <a:pos x="187" y="494"/>
                </a:cxn>
                <a:cxn ang="0">
                  <a:pos x="171" y="529"/>
                </a:cxn>
                <a:cxn ang="0">
                  <a:pos x="158" y="544"/>
                </a:cxn>
                <a:cxn ang="0">
                  <a:pos x="140" y="561"/>
                </a:cxn>
                <a:cxn ang="0">
                  <a:pos x="132" y="566"/>
                </a:cxn>
                <a:cxn ang="0">
                  <a:pos x="119" y="572"/>
                </a:cxn>
              </a:cxnLst>
              <a:rect l="0" t="0" r="r" b="b"/>
              <a:pathLst>
                <a:path w="409" h="572">
                  <a:moveTo>
                    <a:pt x="115" y="572"/>
                  </a:moveTo>
                  <a:lnTo>
                    <a:pt x="110" y="571"/>
                  </a:lnTo>
                  <a:lnTo>
                    <a:pt x="104" y="569"/>
                  </a:lnTo>
                  <a:lnTo>
                    <a:pt x="100" y="566"/>
                  </a:lnTo>
                  <a:lnTo>
                    <a:pt x="95" y="563"/>
                  </a:lnTo>
                  <a:lnTo>
                    <a:pt x="90" y="558"/>
                  </a:lnTo>
                  <a:lnTo>
                    <a:pt x="88" y="551"/>
                  </a:lnTo>
                  <a:lnTo>
                    <a:pt x="86" y="543"/>
                  </a:lnTo>
                  <a:lnTo>
                    <a:pt x="80" y="536"/>
                  </a:lnTo>
                  <a:lnTo>
                    <a:pt x="78" y="511"/>
                  </a:lnTo>
                  <a:lnTo>
                    <a:pt x="76" y="485"/>
                  </a:lnTo>
                  <a:lnTo>
                    <a:pt x="79" y="459"/>
                  </a:lnTo>
                  <a:lnTo>
                    <a:pt x="83" y="434"/>
                  </a:lnTo>
                  <a:lnTo>
                    <a:pt x="85" y="423"/>
                  </a:lnTo>
                  <a:lnTo>
                    <a:pt x="87" y="414"/>
                  </a:lnTo>
                  <a:lnTo>
                    <a:pt x="87" y="403"/>
                  </a:lnTo>
                  <a:lnTo>
                    <a:pt x="86" y="392"/>
                  </a:lnTo>
                  <a:lnTo>
                    <a:pt x="79" y="388"/>
                  </a:lnTo>
                  <a:lnTo>
                    <a:pt x="73" y="391"/>
                  </a:lnTo>
                  <a:lnTo>
                    <a:pt x="67" y="393"/>
                  </a:lnTo>
                  <a:lnTo>
                    <a:pt x="60" y="396"/>
                  </a:lnTo>
                  <a:lnTo>
                    <a:pt x="54" y="400"/>
                  </a:lnTo>
                  <a:lnTo>
                    <a:pt x="47" y="403"/>
                  </a:lnTo>
                  <a:lnTo>
                    <a:pt x="40" y="406"/>
                  </a:lnTo>
                  <a:lnTo>
                    <a:pt x="32" y="407"/>
                  </a:lnTo>
                  <a:lnTo>
                    <a:pt x="24" y="406"/>
                  </a:lnTo>
                  <a:lnTo>
                    <a:pt x="19" y="399"/>
                  </a:lnTo>
                  <a:lnTo>
                    <a:pt x="15" y="388"/>
                  </a:lnTo>
                  <a:lnTo>
                    <a:pt x="10" y="377"/>
                  </a:lnTo>
                  <a:lnTo>
                    <a:pt x="5" y="365"/>
                  </a:lnTo>
                  <a:lnTo>
                    <a:pt x="1" y="331"/>
                  </a:lnTo>
                  <a:lnTo>
                    <a:pt x="0" y="295"/>
                  </a:lnTo>
                  <a:lnTo>
                    <a:pt x="1" y="260"/>
                  </a:lnTo>
                  <a:lnTo>
                    <a:pt x="5" y="224"/>
                  </a:lnTo>
                  <a:lnTo>
                    <a:pt x="12" y="188"/>
                  </a:lnTo>
                  <a:lnTo>
                    <a:pt x="23" y="154"/>
                  </a:lnTo>
                  <a:lnTo>
                    <a:pt x="37" y="121"/>
                  </a:lnTo>
                  <a:lnTo>
                    <a:pt x="53" y="91"/>
                  </a:lnTo>
                  <a:lnTo>
                    <a:pt x="59" y="84"/>
                  </a:lnTo>
                  <a:lnTo>
                    <a:pt x="67" y="76"/>
                  </a:lnTo>
                  <a:lnTo>
                    <a:pt x="76" y="68"/>
                  </a:lnTo>
                  <a:lnTo>
                    <a:pt x="86" y="59"/>
                  </a:lnTo>
                  <a:lnTo>
                    <a:pt x="90" y="56"/>
                  </a:lnTo>
                  <a:lnTo>
                    <a:pt x="95" y="55"/>
                  </a:lnTo>
                  <a:lnTo>
                    <a:pt x="100" y="53"/>
                  </a:lnTo>
                  <a:lnTo>
                    <a:pt x="104" y="50"/>
                  </a:lnTo>
                  <a:lnTo>
                    <a:pt x="109" y="48"/>
                  </a:lnTo>
                  <a:lnTo>
                    <a:pt x="115" y="47"/>
                  </a:lnTo>
                  <a:lnTo>
                    <a:pt x="121" y="45"/>
                  </a:lnTo>
                  <a:lnTo>
                    <a:pt x="126" y="43"/>
                  </a:lnTo>
                  <a:lnTo>
                    <a:pt x="132" y="43"/>
                  </a:lnTo>
                  <a:lnTo>
                    <a:pt x="138" y="43"/>
                  </a:lnTo>
                  <a:lnTo>
                    <a:pt x="144" y="43"/>
                  </a:lnTo>
                  <a:lnTo>
                    <a:pt x="150" y="43"/>
                  </a:lnTo>
                  <a:lnTo>
                    <a:pt x="156" y="43"/>
                  </a:lnTo>
                  <a:lnTo>
                    <a:pt x="161" y="43"/>
                  </a:lnTo>
                  <a:lnTo>
                    <a:pt x="167" y="43"/>
                  </a:lnTo>
                  <a:lnTo>
                    <a:pt x="174" y="43"/>
                  </a:lnTo>
                  <a:lnTo>
                    <a:pt x="179" y="45"/>
                  </a:lnTo>
                  <a:lnTo>
                    <a:pt x="183" y="46"/>
                  </a:lnTo>
                  <a:lnTo>
                    <a:pt x="187" y="48"/>
                  </a:lnTo>
                  <a:lnTo>
                    <a:pt x="192" y="49"/>
                  </a:lnTo>
                  <a:lnTo>
                    <a:pt x="195" y="52"/>
                  </a:lnTo>
                  <a:lnTo>
                    <a:pt x="200" y="54"/>
                  </a:lnTo>
                  <a:lnTo>
                    <a:pt x="203" y="55"/>
                  </a:lnTo>
                  <a:lnTo>
                    <a:pt x="209" y="57"/>
                  </a:lnTo>
                  <a:lnTo>
                    <a:pt x="217" y="68"/>
                  </a:lnTo>
                  <a:lnTo>
                    <a:pt x="224" y="78"/>
                  </a:lnTo>
                  <a:lnTo>
                    <a:pt x="231" y="90"/>
                  </a:lnTo>
                  <a:lnTo>
                    <a:pt x="240" y="100"/>
                  </a:lnTo>
                  <a:lnTo>
                    <a:pt x="246" y="97"/>
                  </a:lnTo>
                  <a:lnTo>
                    <a:pt x="254" y="87"/>
                  </a:lnTo>
                  <a:lnTo>
                    <a:pt x="263" y="75"/>
                  </a:lnTo>
                  <a:lnTo>
                    <a:pt x="271" y="63"/>
                  </a:lnTo>
                  <a:lnTo>
                    <a:pt x="279" y="52"/>
                  </a:lnTo>
                  <a:lnTo>
                    <a:pt x="288" y="41"/>
                  </a:lnTo>
                  <a:lnTo>
                    <a:pt x="297" y="29"/>
                  </a:lnTo>
                  <a:lnTo>
                    <a:pt x="307" y="18"/>
                  </a:lnTo>
                  <a:lnTo>
                    <a:pt x="317" y="6"/>
                  </a:lnTo>
                  <a:lnTo>
                    <a:pt x="324" y="5"/>
                  </a:lnTo>
                  <a:lnTo>
                    <a:pt x="331" y="4"/>
                  </a:lnTo>
                  <a:lnTo>
                    <a:pt x="337" y="1"/>
                  </a:lnTo>
                  <a:lnTo>
                    <a:pt x="344" y="1"/>
                  </a:lnTo>
                  <a:lnTo>
                    <a:pt x="351" y="0"/>
                  </a:lnTo>
                  <a:lnTo>
                    <a:pt x="358" y="0"/>
                  </a:lnTo>
                  <a:lnTo>
                    <a:pt x="365" y="1"/>
                  </a:lnTo>
                  <a:lnTo>
                    <a:pt x="373" y="4"/>
                  </a:lnTo>
                  <a:lnTo>
                    <a:pt x="379" y="11"/>
                  </a:lnTo>
                  <a:lnTo>
                    <a:pt x="385" y="18"/>
                  </a:lnTo>
                  <a:lnTo>
                    <a:pt x="391" y="25"/>
                  </a:lnTo>
                  <a:lnTo>
                    <a:pt x="398" y="32"/>
                  </a:lnTo>
                  <a:lnTo>
                    <a:pt x="401" y="36"/>
                  </a:lnTo>
                  <a:lnTo>
                    <a:pt x="403" y="42"/>
                  </a:lnTo>
                  <a:lnTo>
                    <a:pt x="406" y="50"/>
                  </a:lnTo>
                  <a:lnTo>
                    <a:pt x="409" y="59"/>
                  </a:lnTo>
                  <a:lnTo>
                    <a:pt x="409" y="73"/>
                  </a:lnTo>
                  <a:lnTo>
                    <a:pt x="386" y="111"/>
                  </a:lnTo>
                  <a:lnTo>
                    <a:pt x="363" y="152"/>
                  </a:lnTo>
                  <a:lnTo>
                    <a:pt x="342" y="194"/>
                  </a:lnTo>
                  <a:lnTo>
                    <a:pt x="321" y="237"/>
                  </a:lnTo>
                  <a:lnTo>
                    <a:pt x="302" y="282"/>
                  </a:lnTo>
                  <a:lnTo>
                    <a:pt x="287" y="329"/>
                  </a:lnTo>
                  <a:lnTo>
                    <a:pt x="273" y="378"/>
                  </a:lnTo>
                  <a:lnTo>
                    <a:pt x="263" y="429"/>
                  </a:lnTo>
                  <a:lnTo>
                    <a:pt x="261" y="435"/>
                  </a:lnTo>
                  <a:lnTo>
                    <a:pt x="257" y="443"/>
                  </a:lnTo>
                  <a:lnTo>
                    <a:pt x="250" y="451"/>
                  </a:lnTo>
                  <a:lnTo>
                    <a:pt x="242" y="459"/>
                  </a:lnTo>
                  <a:lnTo>
                    <a:pt x="233" y="465"/>
                  </a:lnTo>
                  <a:lnTo>
                    <a:pt x="225" y="465"/>
                  </a:lnTo>
                  <a:lnTo>
                    <a:pt x="221" y="463"/>
                  </a:lnTo>
                  <a:lnTo>
                    <a:pt x="216" y="459"/>
                  </a:lnTo>
                  <a:lnTo>
                    <a:pt x="209" y="456"/>
                  </a:lnTo>
                  <a:lnTo>
                    <a:pt x="201" y="460"/>
                  </a:lnTo>
                  <a:lnTo>
                    <a:pt x="194" y="477"/>
                  </a:lnTo>
                  <a:lnTo>
                    <a:pt x="187" y="494"/>
                  </a:lnTo>
                  <a:lnTo>
                    <a:pt x="179" y="512"/>
                  </a:lnTo>
                  <a:lnTo>
                    <a:pt x="171" y="529"/>
                  </a:lnTo>
                  <a:lnTo>
                    <a:pt x="164" y="536"/>
                  </a:lnTo>
                  <a:lnTo>
                    <a:pt x="158" y="544"/>
                  </a:lnTo>
                  <a:lnTo>
                    <a:pt x="150" y="552"/>
                  </a:lnTo>
                  <a:lnTo>
                    <a:pt x="140" y="561"/>
                  </a:lnTo>
                  <a:lnTo>
                    <a:pt x="136" y="563"/>
                  </a:lnTo>
                  <a:lnTo>
                    <a:pt x="132" y="566"/>
                  </a:lnTo>
                  <a:lnTo>
                    <a:pt x="126" y="570"/>
                  </a:lnTo>
                  <a:lnTo>
                    <a:pt x="119" y="572"/>
                  </a:lnTo>
                  <a:lnTo>
                    <a:pt x="115" y="57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6"/>
            <p:cNvSpPr>
              <a:spLocks/>
            </p:cNvSpPr>
            <p:nvPr/>
          </p:nvSpPr>
          <p:spPr bwMode="auto">
            <a:xfrm>
              <a:off x="541" y="1807"/>
              <a:ext cx="204" cy="50"/>
            </a:xfrm>
            <a:custGeom>
              <a:avLst/>
              <a:gdLst/>
              <a:ahLst/>
              <a:cxnLst>
                <a:cxn ang="0">
                  <a:pos x="610" y="150"/>
                </a:cxn>
                <a:cxn ang="0">
                  <a:pos x="574" y="136"/>
                </a:cxn>
                <a:cxn ang="0">
                  <a:pos x="537" y="123"/>
                </a:cxn>
                <a:cxn ang="0">
                  <a:pos x="501" y="112"/>
                </a:cxn>
                <a:cxn ang="0">
                  <a:pos x="464" y="100"/>
                </a:cxn>
                <a:cxn ang="0">
                  <a:pos x="427" y="88"/>
                </a:cxn>
                <a:cxn ang="0">
                  <a:pos x="389" y="78"/>
                </a:cxn>
                <a:cxn ang="0">
                  <a:pos x="351" y="69"/>
                </a:cxn>
                <a:cxn ang="0">
                  <a:pos x="313" y="59"/>
                </a:cxn>
                <a:cxn ang="0">
                  <a:pos x="274" y="51"/>
                </a:cxn>
                <a:cxn ang="0">
                  <a:pos x="236" y="43"/>
                </a:cxn>
                <a:cxn ang="0">
                  <a:pos x="198" y="36"/>
                </a:cxn>
                <a:cxn ang="0">
                  <a:pos x="159" y="30"/>
                </a:cxn>
                <a:cxn ang="0">
                  <a:pos x="121" y="24"/>
                </a:cxn>
                <a:cxn ang="0">
                  <a:pos x="82" y="20"/>
                </a:cxn>
                <a:cxn ang="0">
                  <a:pos x="44" y="16"/>
                </a:cxn>
                <a:cxn ang="0">
                  <a:pos x="7" y="13"/>
                </a:cxn>
                <a:cxn ang="0">
                  <a:pos x="0" y="0"/>
                </a:cxn>
                <a:cxn ang="0">
                  <a:pos x="38" y="1"/>
                </a:cxn>
                <a:cxn ang="0">
                  <a:pos x="77" y="5"/>
                </a:cxn>
                <a:cxn ang="0">
                  <a:pos x="115" y="8"/>
                </a:cxn>
                <a:cxn ang="0">
                  <a:pos x="155" y="13"/>
                </a:cxn>
                <a:cxn ang="0">
                  <a:pos x="193" y="19"/>
                </a:cxn>
                <a:cxn ang="0">
                  <a:pos x="233" y="26"/>
                </a:cxn>
                <a:cxn ang="0">
                  <a:pos x="272" y="34"/>
                </a:cxn>
                <a:cxn ang="0">
                  <a:pos x="311" y="42"/>
                </a:cxn>
                <a:cxn ang="0">
                  <a:pos x="349" y="51"/>
                </a:cxn>
                <a:cxn ang="0">
                  <a:pos x="387" y="62"/>
                </a:cxn>
                <a:cxn ang="0">
                  <a:pos x="426" y="73"/>
                </a:cxn>
                <a:cxn ang="0">
                  <a:pos x="464" y="85"/>
                </a:cxn>
                <a:cxn ang="0">
                  <a:pos x="501" y="98"/>
                </a:cxn>
                <a:cxn ang="0">
                  <a:pos x="539" y="112"/>
                </a:cxn>
                <a:cxn ang="0">
                  <a:pos x="575" y="126"/>
                </a:cxn>
                <a:cxn ang="0">
                  <a:pos x="611" y="141"/>
                </a:cxn>
                <a:cxn ang="0">
                  <a:pos x="610" y="150"/>
                </a:cxn>
              </a:cxnLst>
              <a:rect l="0" t="0" r="r" b="b"/>
              <a:pathLst>
                <a:path w="611" h="150">
                  <a:moveTo>
                    <a:pt x="610" y="150"/>
                  </a:moveTo>
                  <a:lnTo>
                    <a:pt x="574" y="136"/>
                  </a:lnTo>
                  <a:lnTo>
                    <a:pt x="537" y="123"/>
                  </a:lnTo>
                  <a:lnTo>
                    <a:pt x="501" y="112"/>
                  </a:lnTo>
                  <a:lnTo>
                    <a:pt x="464" y="100"/>
                  </a:lnTo>
                  <a:lnTo>
                    <a:pt x="427" y="88"/>
                  </a:lnTo>
                  <a:lnTo>
                    <a:pt x="389" y="78"/>
                  </a:lnTo>
                  <a:lnTo>
                    <a:pt x="351" y="69"/>
                  </a:lnTo>
                  <a:lnTo>
                    <a:pt x="313" y="59"/>
                  </a:lnTo>
                  <a:lnTo>
                    <a:pt x="274" y="51"/>
                  </a:lnTo>
                  <a:lnTo>
                    <a:pt x="236" y="43"/>
                  </a:lnTo>
                  <a:lnTo>
                    <a:pt x="198" y="36"/>
                  </a:lnTo>
                  <a:lnTo>
                    <a:pt x="159" y="30"/>
                  </a:lnTo>
                  <a:lnTo>
                    <a:pt x="121" y="24"/>
                  </a:lnTo>
                  <a:lnTo>
                    <a:pt x="82" y="20"/>
                  </a:lnTo>
                  <a:lnTo>
                    <a:pt x="44" y="16"/>
                  </a:lnTo>
                  <a:lnTo>
                    <a:pt x="7" y="13"/>
                  </a:lnTo>
                  <a:lnTo>
                    <a:pt x="0" y="0"/>
                  </a:lnTo>
                  <a:lnTo>
                    <a:pt x="38" y="1"/>
                  </a:lnTo>
                  <a:lnTo>
                    <a:pt x="77" y="5"/>
                  </a:lnTo>
                  <a:lnTo>
                    <a:pt x="115" y="8"/>
                  </a:lnTo>
                  <a:lnTo>
                    <a:pt x="155" y="13"/>
                  </a:lnTo>
                  <a:lnTo>
                    <a:pt x="193" y="19"/>
                  </a:lnTo>
                  <a:lnTo>
                    <a:pt x="233" y="26"/>
                  </a:lnTo>
                  <a:lnTo>
                    <a:pt x="272" y="34"/>
                  </a:lnTo>
                  <a:lnTo>
                    <a:pt x="311" y="42"/>
                  </a:lnTo>
                  <a:lnTo>
                    <a:pt x="349" y="51"/>
                  </a:lnTo>
                  <a:lnTo>
                    <a:pt x="387" y="62"/>
                  </a:lnTo>
                  <a:lnTo>
                    <a:pt x="426" y="73"/>
                  </a:lnTo>
                  <a:lnTo>
                    <a:pt x="464" y="85"/>
                  </a:lnTo>
                  <a:lnTo>
                    <a:pt x="501" y="98"/>
                  </a:lnTo>
                  <a:lnTo>
                    <a:pt x="539" y="112"/>
                  </a:lnTo>
                  <a:lnTo>
                    <a:pt x="575" y="126"/>
                  </a:lnTo>
                  <a:lnTo>
                    <a:pt x="611" y="141"/>
                  </a:lnTo>
                  <a:lnTo>
                    <a:pt x="610" y="150"/>
                  </a:lnTo>
                  <a:close/>
                </a:path>
              </a:pathLst>
            </a:custGeom>
            <a:solidFill>
              <a:srgbClr val="BCA57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47"/>
            <p:cNvSpPr>
              <a:spLocks/>
            </p:cNvSpPr>
            <p:nvPr/>
          </p:nvSpPr>
          <p:spPr bwMode="auto">
            <a:xfrm>
              <a:off x="257" y="1789"/>
              <a:ext cx="6" cy="39"/>
            </a:xfrm>
            <a:custGeom>
              <a:avLst/>
              <a:gdLst/>
              <a:ahLst/>
              <a:cxnLst>
                <a:cxn ang="0">
                  <a:pos x="4" y="119"/>
                </a:cxn>
                <a:cxn ang="0">
                  <a:pos x="0" y="91"/>
                </a:cxn>
                <a:cxn ang="0">
                  <a:pos x="0" y="64"/>
                </a:cxn>
                <a:cxn ang="0">
                  <a:pos x="1" y="37"/>
                </a:cxn>
                <a:cxn ang="0">
                  <a:pos x="0" y="10"/>
                </a:cxn>
                <a:cxn ang="0">
                  <a:pos x="9" y="0"/>
                </a:cxn>
                <a:cxn ang="0">
                  <a:pos x="15" y="5"/>
                </a:cxn>
                <a:cxn ang="0">
                  <a:pos x="15" y="32"/>
                </a:cxn>
                <a:cxn ang="0">
                  <a:pos x="16" y="60"/>
                </a:cxn>
                <a:cxn ang="0">
                  <a:pos x="15" y="88"/>
                </a:cxn>
                <a:cxn ang="0">
                  <a:pos x="9" y="116"/>
                </a:cxn>
                <a:cxn ang="0">
                  <a:pos x="4" y="119"/>
                </a:cxn>
              </a:cxnLst>
              <a:rect l="0" t="0" r="r" b="b"/>
              <a:pathLst>
                <a:path w="16" h="119">
                  <a:moveTo>
                    <a:pt x="4" y="119"/>
                  </a:moveTo>
                  <a:lnTo>
                    <a:pt x="0" y="91"/>
                  </a:lnTo>
                  <a:lnTo>
                    <a:pt x="0" y="64"/>
                  </a:lnTo>
                  <a:lnTo>
                    <a:pt x="1" y="37"/>
                  </a:lnTo>
                  <a:lnTo>
                    <a:pt x="0" y="10"/>
                  </a:lnTo>
                  <a:lnTo>
                    <a:pt x="9" y="0"/>
                  </a:lnTo>
                  <a:lnTo>
                    <a:pt x="15" y="5"/>
                  </a:lnTo>
                  <a:lnTo>
                    <a:pt x="15" y="32"/>
                  </a:lnTo>
                  <a:lnTo>
                    <a:pt x="16" y="60"/>
                  </a:lnTo>
                  <a:lnTo>
                    <a:pt x="15" y="88"/>
                  </a:lnTo>
                  <a:lnTo>
                    <a:pt x="9" y="116"/>
                  </a:lnTo>
                  <a:lnTo>
                    <a:pt x="4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48"/>
            <p:cNvSpPr>
              <a:spLocks/>
            </p:cNvSpPr>
            <p:nvPr/>
          </p:nvSpPr>
          <p:spPr bwMode="auto">
            <a:xfrm>
              <a:off x="204" y="1717"/>
              <a:ext cx="69" cy="101"/>
            </a:xfrm>
            <a:custGeom>
              <a:avLst/>
              <a:gdLst/>
              <a:ahLst/>
              <a:cxnLst>
                <a:cxn ang="0">
                  <a:pos x="0" y="304"/>
                </a:cxn>
                <a:cxn ang="0">
                  <a:pos x="9" y="266"/>
                </a:cxn>
                <a:cxn ang="0">
                  <a:pos x="19" y="230"/>
                </a:cxn>
                <a:cxn ang="0">
                  <a:pos x="31" y="194"/>
                </a:cxn>
                <a:cxn ang="0">
                  <a:pos x="45" y="159"/>
                </a:cxn>
                <a:cxn ang="0">
                  <a:pos x="59" y="126"/>
                </a:cxn>
                <a:cxn ang="0">
                  <a:pos x="75" y="94"/>
                </a:cxn>
                <a:cxn ang="0">
                  <a:pos x="91" y="64"/>
                </a:cxn>
                <a:cxn ang="0">
                  <a:pos x="110" y="36"/>
                </a:cxn>
                <a:cxn ang="0">
                  <a:pos x="113" y="29"/>
                </a:cxn>
                <a:cxn ang="0">
                  <a:pos x="119" y="22"/>
                </a:cxn>
                <a:cxn ang="0">
                  <a:pos x="125" y="16"/>
                </a:cxn>
                <a:cxn ang="0">
                  <a:pos x="132" y="9"/>
                </a:cxn>
                <a:cxn ang="0">
                  <a:pos x="139" y="3"/>
                </a:cxn>
                <a:cxn ang="0">
                  <a:pos x="147" y="1"/>
                </a:cxn>
                <a:cxn ang="0">
                  <a:pos x="155" y="0"/>
                </a:cxn>
                <a:cxn ang="0">
                  <a:pos x="163" y="0"/>
                </a:cxn>
                <a:cxn ang="0">
                  <a:pos x="173" y="0"/>
                </a:cxn>
                <a:cxn ang="0">
                  <a:pos x="181" y="1"/>
                </a:cxn>
                <a:cxn ang="0">
                  <a:pos x="190" y="1"/>
                </a:cxn>
                <a:cxn ang="0">
                  <a:pos x="198" y="1"/>
                </a:cxn>
                <a:cxn ang="0">
                  <a:pos x="208" y="1"/>
                </a:cxn>
                <a:cxn ang="0">
                  <a:pos x="208" y="12"/>
                </a:cxn>
                <a:cxn ang="0">
                  <a:pos x="197" y="31"/>
                </a:cxn>
                <a:cxn ang="0">
                  <a:pos x="186" y="50"/>
                </a:cxn>
                <a:cxn ang="0">
                  <a:pos x="174" y="67"/>
                </a:cxn>
                <a:cxn ang="0">
                  <a:pos x="162" y="86"/>
                </a:cxn>
                <a:cxn ang="0">
                  <a:pos x="151" y="103"/>
                </a:cxn>
                <a:cxn ang="0">
                  <a:pos x="138" y="121"/>
                </a:cxn>
                <a:cxn ang="0">
                  <a:pos x="126" y="139"/>
                </a:cxn>
                <a:cxn ang="0">
                  <a:pos x="113" y="157"/>
                </a:cxn>
                <a:cxn ang="0">
                  <a:pos x="101" y="174"/>
                </a:cxn>
                <a:cxn ang="0">
                  <a:pos x="87" y="192"/>
                </a:cxn>
                <a:cxn ang="0">
                  <a:pos x="74" y="210"/>
                </a:cxn>
                <a:cxn ang="0">
                  <a:pos x="60" y="228"/>
                </a:cxn>
                <a:cxn ang="0">
                  <a:pos x="47" y="245"/>
                </a:cxn>
                <a:cxn ang="0">
                  <a:pos x="33" y="264"/>
                </a:cxn>
                <a:cxn ang="0">
                  <a:pos x="19" y="281"/>
                </a:cxn>
                <a:cxn ang="0">
                  <a:pos x="5" y="300"/>
                </a:cxn>
                <a:cxn ang="0">
                  <a:pos x="0" y="304"/>
                </a:cxn>
              </a:cxnLst>
              <a:rect l="0" t="0" r="r" b="b"/>
              <a:pathLst>
                <a:path w="208" h="304">
                  <a:moveTo>
                    <a:pt x="0" y="304"/>
                  </a:moveTo>
                  <a:lnTo>
                    <a:pt x="9" y="266"/>
                  </a:lnTo>
                  <a:lnTo>
                    <a:pt x="19" y="230"/>
                  </a:lnTo>
                  <a:lnTo>
                    <a:pt x="31" y="194"/>
                  </a:lnTo>
                  <a:lnTo>
                    <a:pt x="45" y="159"/>
                  </a:lnTo>
                  <a:lnTo>
                    <a:pt x="59" y="126"/>
                  </a:lnTo>
                  <a:lnTo>
                    <a:pt x="75" y="94"/>
                  </a:lnTo>
                  <a:lnTo>
                    <a:pt x="91" y="64"/>
                  </a:lnTo>
                  <a:lnTo>
                    <a:pt x="110" y="36"/>
                  </a:lnTo>
                  <a:lnTo>
                    <a:pt x="113" y="29"/>
                  </a:lnTo>
                  <a:lnTo>
                    <a:pt x="119" y="22"/>
                  </a:lnTo>
                  <a:lnTo>
                    <a:pt x="125" y="16"/>
                  </a:lnTo>
                  <a:lnTo>
                    <a:pt x="132" y="9"/>
                  </a:lnTo>
                  <a:lnTo>
                    <a:pt x="139" y="3"/>
                  </a:lnTo>
                  <a:lnTo>
                    <a:pt x="147" y="1"/>
                  </a:lnTo>
                  <a:lnTo>
                    <a:pt x="155" y="0"/>
                  </a:lnTo>
                  <a:lnTo>
                    <a:pt x="163" y="0"/>
                  </a:lnTo>
                  <a:lnTo>
                    <a:pt x="173" y="0"/>
                  </a:lnTo>
                  <a:lnTo>
                    <a:pt x="181" y="1"/>
                  </a:lnTo>
                  <a:lnTo>
                    <a:pt x="190" y="1"/>
                  </a:lnTo>
                  <a:lnTo>
                    <a:pt x="198" y="1"/>
                  </a:lnTo>
                  <a:lnTo>
                    <a:pt x="208" y="1"/>
                  </a:lnTo>
                  <a:lnTo>
                    <a:pt x="208" y="12"/>
                  </a:lnTo>
                  <a:lnTo>
                    <a:pt x="197" y="31"/>
                  </a:lnTo>
                  <a:lnTo>
                    <a:pt x="186" y="50"/>
                  </a:lnTo>
                  <a:lnTo>
                    <a:pt x="174" y="67"/>
                  </a:lnTo>
                  <a:lnTo>
                    <a:pt x="162" y="86"/>
                  </a:lnTo>
                  <a:lnTo>
                    <a:pt x="151" y="103"/>
                  </a:lnTo>
                  <a:lnTo>
                    <a:pt x="138" y="121"/>
                  </a:lnTo>
                  <a:lnTo>
                    <a:pt x="126" y="139"/>
                  </a:lnTo>
                  <a:lnTo>
                    <a:pt x="113" y="157"/>
                  </a:lnTo>
                  <a:lnTo>
                    <a:pt x="101" y="174"/>
                  </a:lnTo>
                  <a:lnTo>
                    <a:pt x="87" y="192"/>
                  </a:lnTo>
                  <a:lnTo>
                    <a:pt x="74" y="210"/>
                  </a:lnTo>
                  <a:lnTo>
                    <a:pt x="60" y="228"/>
                  </a:lnTo>
                  <a:lnTo>
                    <a:pt x="47" y="245"/>
                  </a:lnTo>
                  <a:lnTo>
                    <a:pt x="33" y="264"/>
                  </a:lnTo>
                  <a:lnTo>
                    <a:pt x="19" y="281"/>
                  </a:lnTo>
                  <a:lnTo>
                    <a:pt x="5" y="300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9999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49"/>
            <p:cNvSpPr>
              <a:spLocks/>
            </p:cNvSpPr>
            <p:nvPr/>
          </p:nvSpPr>
          <p:spPr bwMode="auto">
            <a:xfrm>
              <a:off x="269" y="1792"/>
              <a:ext cx="6" cy="24"/>
            </a:xfrm>
            <a:custGeom>
              <a:avLst/>
              <a:gdLst/>
              <a:ahLst/>
              <a:cxnLst>
                <a:cxn ang="0">
                  <a:pos x="8" y="72"/>
                </a:cxn>
                <a:cxn ang="0">
                  <a:pos x="0" y="58"/>
                </a:cxn>
                <a:cxn ang="0">
                  <a:pos x="1" y="44"/>
                </a:cxn>
                <a:cxn ang="0">
                  <a:pos x="2" y="30"/>
                </a:cxn>
                <a:cxn ang="0">
                  <a:pos x="3" y="15"/>
                </a:cxn>
                <a:cxn ang="0">
                  <a:pos x="6" y="0"/>
                </a:cxn>
                <a:cxn ang="0">
                  <a:pos x="17" y="4"/>
                </a:cxn>
                <a:cxn ang="0">
                  <a:pos x="17" y="19"/>
                </a:cxn>
                <a:cxn ang="0">
                  <a:pos x="17" y="33"/>
                </a:cxn>
                <a:cxn ang="0">
                  <a:pos x="17" y="48"/>
                </a:cxn>
                <a:cxn ang="0">
                  <a:pos x="20" y="65"/>
                </a:cxn>
                <a:cxn ang="0">
                  <a:pos x="8" y="72"/>
                </a:cxn>
              </a:cxnLst>
              <a:rect l="0" t="0" r="r" b="b"/>
              <a:pathLst>
                <a:path w="20" h="72">
                  <a:moveTo>
                    <a:pt x="8" y="72"/>
                  </a:moveTo>
                  <a:lnTo>
                    <a:pt x="0" y="58"/>
                  </a:lnTo>
                  <a:lnTo>
                    <a:pt x="1" y="44"/>
                  </a:lnTo>
                  <a:lnTo>
                    <a:pt x="2" y="30"/>
                  </a:lnTo>
                  <a:lnTo>
                    <a:pt x="3" y="15"/>
                  </a:lnTo>
                  <a:lnTo>
                    <a:pt x="6" y="0"/>
                  </a:lnTo>
                  <a:lnTo>
                    <a:pt x="17" y="4"/>
                  </a:lnTo>
                  <a:lnTo>
                    <a:pt x="17" y="19"/>
                  </a:lnTo>
                  <a:lnTo>
                    <a:pt x="17" y="33"/>
                  </a:lnTo>
                  <a:lnTo>
                    <a:pt x="17" y="48"/>
                  </a:lnTo>
                  <a:lnTo>
                    <a:pt x="20" y="65"/>
                  </a:lnTo>
                  <a:lnTo>
                    <a:pt x="8" y="7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0"/>
            <p:cNvSpPr>
              <a:spLocks/>
            </p:cNvSpPr>
            <p:nvPr/>
          </p:nvSpPr>
          <p:spPr bwMode="auto">
            <a:xfrm>
              <a:off x="259" y="1703"/>
              <a:ext cx="53" cy="65"/>
            </a:xfrm>
            <a:custGeom>
              <a:avLst/>
              <a:gdLst/>
              <a:ahLst/>
              <a:cxnLst>
                <a:cxn ang="0">
                  <a:pos x="31" y="194"/>
                </a:cxn>
                <a:cxn ang="0">
                  <a:pos x="25" y="192"/>
                </a:cxn>
                <a:cxn ang="0">
                  <a:pos x="22" y="190"/>
                </a:cxn>
                <a:cxn ang="0">
                  <a:pos x="19" y="186"/>
                </a:cxn>
                <a:cxn ang="0">
                  <a:pos x="14" y="183"/>
                </a:cxn>
                <a:cxn ang="0">
                  <a:pos x="9" y="178"/>
                </a:cxn>
                <a:cxn ang="0">
                  <a:pos x="8" y="173"/>
                </a:cxn>
                <a:cxn ang="0">
                  <a:pos x="6" y="170"/>
                </a:cxn>
                <a:cxn ang="0">
                  <a:pos x="2" y="165"/>
                </a:cxn>
                <a:cxn ang="0">
                  <a:pos x="0" y="158"/>
                </a:cxn>
                <a:cxn ang="0">
                  <a:pos x="1" y="154"/>
                </a:cxn>
                <a:cxn ang="0">
                  <a:pos x="3" y="149"/>
                </a:cxn>
                <a:cxn ang="0">
                  <a:pos x="6" y="144"/>
                </a:cxn>
                <a:cxn ang="0">
                  <a:pos x="9" y="141"/>
                </a:cxn>
                <a:cxn ang="0">
                  <a:pos x="15" y="132"/>
                </a:cxn>
                <a:cxn ang="0">
                  <a:pos x="21" y="121"/>
                </a:cxn>
                <a:cxn ang="0">
                  <a:pos x="28" y="109"/>
                </a:cxn>
                <a:cxn ang="0">
                  <a:pos x="34" y="98"/>
                </a:cxn>
                <a:cxn ang="0">
                  <a:pos x="41" y="90"/>
                </a:cxn>
                <a:cxn ang="0">
                  <a:pos x="46" y="80"/>
                </a:cxn>
                <a:cxn ang="0">
                  <a:pos x="52" y="70"/>
                </a:cxn>
                <a:cxn ang="0">
                  <a:pos x="58" y="59"/>
                </a:cxn>
                <a:cxn ang="0">
                  <a:pos x="64" y="49"/>
                </a:cxn>
                <a:cxn ang="0">
                  <a:pos x="70" y="37"/>
                </a:cxn>
                <a:cxn ang="0">
                  <a:pos x="76" y="27"/>
                </a:cxn>
                <a:cxn ang="0">
                  <a:pos x="81" y="16"/>
                </a:cxn>
                <a:cxn ang="0">
                  <a:pos x="86" y="14"/>
                </a:cxn>
                <a:cxn ang="0">
                  <a:pos x="92" y="9"/>
                </a:cxn>
                <a:cxn ang="0">
                  <a:pos x="96" y="3"/>
                </a:cxn>
                <a:cxn ang="0">
                  <a:pos x="101" y="0"/>
                </a:cxn>
                <a:cxn ang="0">
                  <a:pos x="123" y="0"/>
                </a:cxn>
                <a:cxn ang="0">
                  <a:pos x="129" y="6"/>
                </a:cxn>
                <a:cxn ang="0">
                  <a:pos x="136" y="10"/>
                </a:cxn>
                <a:cxn ang="0">
                  <a:pos x="143" y="15"/>
                </a:cxn>
                <a:cxn ang="0">
                  <a:pos x="150" y="21"/>
                </a:cxn>
                <a:cxn ang="0">
                  <a:pos x="157" y="35"/>
                </a:cxn>
                <a:cxn ang="0">
                  <a:pos x="158" y="56"/>
                </a:cxn>
                <a:cxn ang="0">
                  <a:pos x="158" y="76"/>
                </a:cxn>
                <a:cxn ang="0">
                  <a:pos x="157" y="95"/>
                </a:cxn>
                <a:cxn ang="0">
                  <a:pos x="155" y="118"/>
                </a:cxn>
                <a:cxn ang="0">
                  <a:pos x="152" y="127"/>
                </a:cxn>
                <a:cxn ang="0">
                  <a:pos x="149" y="136"/>
                </a:cxn>
                <a:cxn ang="0">
                  <a:pos x="144" y="144"/>
                </a:cxn>
                <a:cxn ang="0">
                  <a:pos x="138" y="151"/>
                </a:cxn>
                <a:cxn ang="0">
                  <a:pos x="134" y="155"/>
                </a:cxn>
                <a:cxn ang="0">
                  <a:pos x="128" y="158"/>
                </a:cxn>
                <a:cxn ang="0">
                  <a:pos x="121" y="161"/>
                </a:cxn>
                <a:cxn ang="0">
                  <a:pos x="112" y="158"/>
                </a:cxn>
                <a:cxn ang="0">
                  <a:pos x="100" y="144"/>
                </a:cxn>
                <a:cxn ang="0">
                  <a:pos x="86" y="144"/>
                </a:cxn>
                <a:cxn ang="0">
                  <a:pos x="81" y="151"/>
                </a:cxn>
                <a:cxn ang="0">
                  <a:pos x="77" y="159"/>
                </a:cxn>
                <a:cxn ang="0">
                  <a:pos x="71" y="166"/>
                </a:cxn>
                <a:cxn ang="0">
                  <a:pos x="65" y="173"/>
                </a:cxn>
                <a:cxn ang="0">
                  <a:pos x="58" y="180"/>
                </a:cxn>
                <a:cxn ang="0">
                  <a:pos x="50" y="186"/>
                </a:cxn>
                <a:cxn ang="0">
                  <a:pos x="42" y="191"/>
                </a:cxn>
                <a:cxn ang="0">
                  <a:pos x="31" y="194"/>
                </a:cxn>
              </a:cxnLst>
              <a:rect l="0" t="0" r="r" b="b"/>
              <a:pathLst>
                <a:path w="158" h="194">
                  <a:moveTo>
                    <a:pt x="31" y="194"/>
                  </a:moveTo>
                  <a:lnTo>
                    <a:pt x="25" y="192"/>
                  </a:lnTo>
                  <a:lnTo>
                    <a:pt x="22" y="190"/>
                  </a:lnTo>
                  <a:lnTo>
                    <a:pt x="19" y="186"/>
                  </a:lnTo>
                  <a:lnTo>
                    <a:pt x="14" y="183"/>
                  </a:lnTo>
                  <a:lnTo>
                    <a:pt x="9" y="178"/>
                  </a:lnTo>
                  <a:lnTo>
                    <a:pt x="8" y="173"/>
                  </a:lnTo>
                  <a:lnTo>
                    <a:pt x="6" y="170"/>
                  </a:lnTo>
                  <a:lnTo>
                    <a:pt x="2" y="165"/>
                  </a:lnTo>
                  <a:lnTo>
                    <a:pt x="0" y="158"/>
                  </a:lnTo>
                  <a:lnTo>
                    <a:pt x="1" y="154"/>
                  </a:lnTo>
                  <a:lnTo>
                    <a:pt x="3" y="149"/>
                  </a:lnTo>
                  <a:lnTo>
                    <a:pt x="6" y="144"/>
                  </a:lnTo>
                  <a:lnTo>
                    <a:pt x="9" y="141"/>
                  </a:lnTo>
                  <a:lnTo>
                    <a:pt x="15" y="132"/>
                  </a:lnTo>
                  <a:lnTo>
                    <a:pt x="21" y="121"/>
                  </a:lnTo>
                  <a:lnTo>
                    <a:pt x="28" y="109"/>
                  </a:lnTo>
                  <a:lnTo>
                    <a:pt x="34" y="98"/>
                  </a:lnTo>
                  <a:lnTo>
                    <a:pt x="41" y="90"/>
                  </a:lnTo>
                  <a:lnTo>
                    <a:pt x="46" y="80"/>
                  </a:lnTo>
                  <a:lnTo>
                    <a:pt x="52" y="70"/>
                  </a:lnTo>
                  <a:lnTo>
                    <a:pt x="58" y="59"/>
                  </a:lnTo>
                  <a:lnTo>
                    <a:pt x="64" y="49"/>
                  </a:lnTo>
                  <a:lnTo>
                    <a:pt x="70" y="37"/>
                  </a:lnTo>
                  <a:lnTo>
                    <a:pt x="76" y="27"/>
                  </a:lnTo>
                  <a:lnTo>
                    <a:pt x="81" y="16"/>
                  </a:lnTo>
                  <a:lnTo>
                    <a:pt x="86" y="14"/>
                  </a:lnTo>
                  <a:lnTo>
                    <a:pt x="92" y="9"/>
                  </a:lnTo>
                  <a:lnTo>
                    <a:pt x="96" y="3"/>
                  </a:lnTo>
                  <a:lnTo>
                    <a:pt x="101" y="0"/>
                  </a:lnTo>
                  <a:lnTo>
                    <a:pt x="123" y="0"/>
                  </a:lnTo>
                  <a:lnTo>
                    <a:pt x="129" y="6"/>
                  </a:lnTo>
                  <a:lnTo>
                    <a:pt x="136" y="10"/>
                  </a:lnTo>
                  <a:lnTo>
                    <a:pt x="143" y="15"/>
                  </a:lnTo>
                  <a:lnTo>
                    <a:pt x="150" y="21"/>
                  </a:lnTo>
                  <a:lnTo>
                    <a:pt x="157" y="35"/>
                  </a:lnTo>
                  <a:lnTo>
                    <a:pt x="158" y="56"/>
                  </a:lnTo>
                  <a:lnTo>
                    <a:pt x="158" y="76"/>
                  </a:lnTo>
                  <a:lnTo>
                    <a:pt x="157" y="95"/>
                  </a:lnTo>
                  <a:lnTo>
                    <a:pt x="155" y="118"/>
                  </a:lnTo>
                  <a:lnTo>
                    <a:pt x="152" y="127"/>
                  </a:lnTo>
                  <a:lnTo>
                    <a:pt x="149" y="136"/>
                  </a:lnTo>
                  <a:lnTo>
                    <a:pt x="144" y="144"/>
                  </a:lnTo>
                  <a:lnTo>
                    <a:pt x="138" y="151"/>
                  </a:lnTo>
                  <a:lnTo>
                    <a:pt x="134" y="155"/>
                  </a:lnTo>
                  <a:lnTo>
                    <a:pt x="128" y="158"/>
                  </a:lnTo>
                  <a:lnTo>
                    <a:pt x="121" y="161"/>
                  </a:lnTo>
                  <a:lnTo>
                    <a:pt x="112" y="158"/>
                  </a:lnTo>
                  <a:lnTo>
                    <a:pt x="100" y="144"/>
                  </a:lnTo>
                  <a:lnTo>
                    <a:pt x="86" y="144"/>
                  </a:lnTo>
                  <a:lnTo>
                    <a:pt x="81" y="151"/>
                  </a:lnTo>
                  <a:lnTo>
                    <a:pt x="77" y="159"/>
                  </a:lnTo>
                  <a:lnTo>
                    <a:pt x="71" y="166"/>
                  </a:lnTo>
                  <a:lnTo>
                    <a:pt x="65" y="173"/>
                  </a:lnTo>
                  <a:lnTo>
                    <a:pt x="58" y="180"/>
                  </a:lnTo>
                  <a:lnTo>
                    <a:pt x="50" y="186"/>
                  </a:lnTo>
                  <a:lnTo>
                    <a:pt x="42" y="191"/>
                  </a:lnTo>
                  <a:lnTo>
                    <a:pt x="31" y="19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55" name="Straight Arrow Connector 54"/>
          <p:cNvCxnSpPr/>
          <p:nvPr/>
        </p:nvCxnSpPr>
        <p:spPr>
          <a:xfrm>
            <a:off x="3810000" y="804862"/>
            <a:ext cx="2819400" cy="1588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Multiply 56"/>
          <p:cNvSpPr/>
          <p:nvPr/>
        </p:nvSpPr>
        <p:spPr>
          <a:xfrm>
            <a:off x="5562600" y="152400"/>
            <a:ext cx="533400" cy="4572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2" descr="http://tbn0.google.com/images?q=tbn:-kjcVRUi_dnP5M:http://www.hopkinsvillenostalgia.com/USE%2520FILE/steam%2520laund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b="22581"/>
          <a:stretch>
            <a:fillRect/>
          </a:stretch>
        </p:blipFill>
        <p:spPr bwMode="auto">
          <a:xfrm>
            <a:off x="4343400" y="0"/>
            <a:ext cx="1181100" cy="685800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05800" y="62043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65769"/>
      </p:ext>
    </p:extLst>
  </p:cSld>
  <p:clrMapOvr>
    <a:masterClrMapping/>
  </p:clrMapOvr>
  <p:transition advTm="318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367" x="5500688" y="2500313"/>
          <p14:tracePt t="4384" x="5518150" y="2490788"/>
          <p14:tracePt t="4418" x="5554663" y="2473325"/>
          <p14:tracePt t="4433" x="5643563" y="2455863"/>
          <p14:tracePt t="4449" x="5705475" y="2455863"/>
          <p14:tracePt t="4466" x="5830888" y="2455863"/>
          <p14:tracePt t="4484" x="5919788" y="2446338"/>
          <p14:tracePt t="4516" x="6037263" y="2438400"/>
          <p14:tracePt t="4535" x="6296025" y="2401888"/>
          <p14:tracePt t="4566" x="6777038" y="2393950"/>
          <p14:tracePt t="4584" x="7180263" y="2374900"/>
          <p14:tracePt t="4600" x="7296150" y="2374900"/>
          <p14:tracePt t="4616" x="7483475" y="2366963"/>
          <p14:tracePt t="4634" x="7562850" y="2357438"/>
          <p14:tracePt t="4650" x="7661275" y="2347913"/>
          <p14:tracePt t="4667" x="7724775" y="2339975"/>
          <p14:tracePt t="4683" x="7875588" y="2303463"/>
          <p14:tracePt t="4700" x="7974013" y="2286000"/>
          <p14:tracePt t="4717" x="8205788" y="2232025"/>
          <p14:tracePt t="4734" x="8296275" y="2214563"/>
          <p14:tracePt t="4751" x="8518525" y="2152650"/>
          <p14:tracePt t="4784" x="8661400" y="2089150"/>
          <p14:tracePt t="4817" x="8894763" y="2009775"/>
          <p14:tracePt t="4850" x="9028113" y="1965325"/>
          <p14:tracePt t="4884" x="9010650" y="1965325"/>
          <p14:tracePt t="4985" x="9001125" y="1965325"/>
          <p14:tracePt t="5002" x="8947150" y="1982788"/>
          <p14:tracePt t="5118" x="8929688" y="1982788"/>
          <p14:tracePt t="5135" x="8920163" y="1990725"/>
          <p14:tracePt t="5152" x="8912225" y="1990725"/>
          <p14:tracePt t="5236" x="8902700" y="1990725"/>
          <p14:tracePt t="5387" x="8902700" y="2000250"/>
        </p14:tracePtLst>
      </p14:laserTraceLst>
    </p:ext>
    <p:ext uri="{E180D4A7-C9FB-4DFB-919C-405C955672EB}">
      <p14:showEvtLst xmlns:p14="http://schemas.microsoft.com/office/powerpoint/2010/main">
        <p14:playEvt time="479" objId="58"/>
        <p14:stopEvt time="31865" objId="58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Abstractions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676400" y="1524000"/>
            <a:ext cx="524729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Reusable hardware or software </a:t>
            </a:r>
            <a:r>
              <a:rPr lang="en-US" dirty="0">
                <a:latin typeface="Calibri" pitchFamily="34" charset="0"/>
                <a:cs typeface="Calibri" pitchFamily="34" charset="0"/>
              </a:rPr>
              <a:t>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omponent  that can be used by some large set (domain) of applications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676400" y="2667000"/>
            <a:ext cx="524729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Array, class, file, database,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textfield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5800" y="608281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9200086"/>
      </p:ext>
    </p:extLst>
  </p:cSld>
  <p:clrMapOvr>
    <a:masterClrMapping/>
  </p:clrMapOvr>
  <p:transition advTm="1020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72" objId="36"/>
        <p14:stopEvt time="102022" objId="3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Techniques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676400" y="1524000"/>
            <a:ext cx="524729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Concept applicable to a large set of applications that may or may not be converted to an abstraction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676400" y="2667000"/>
            <a:ext cx="524729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User-interface (graphical, …); algorithm (bubble sort, ..), design pattern (observer, ..); architecture (client-server, p2p, …)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58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7027976"/>
      </p:ext>
    </p:extLst>
  </p:cSld>
  <p:clrMapOvr>
    <a:masterClrMapping/>
  </p:clrMapOvr>
  <p:transition advTm="405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61" objId="36"/>
        <p14:stopEvt time="40544" objId="36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defTabSz="914400" eaLnBrk="1" hangingPunct="1"/>
            <a:r>
              <a:rPr lang="en-US" cap="none" dirty="0" smtClean="0"/>
              <a:t>COLLABORATIVE APPLICATION</a:t>
            </a:r>
          </a:p>
        </p:txBody>
      </p:sp>
      <p:sp>
        <p:nvSpPr>
          <p:cNvPr id="4" name="Oval 3"/>
          <p:cNvSpPr/>
          <p:nvPr/>
        </p:nvSpPr>
        <p:spPr>
          <a:xfrm>
            <a:off x="228600" y="1219200"/>
            <a:ext cx="2057400" cy="1905000"/>
          </a:xfrm>
          <a:prstGeom prst="ellipse">
            <a:avLst/>
          </a:prstGeom>
          <a:ln w="25400" cap="rnd" cmpd="sng" algn="ctr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19459" name="Rectangle 19458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4495800"/>
            <a:ext cx="84931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Rectangle 19459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62400" y="4495800"/>
            <a:ext cx="1295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1295400" y="4572000"/>
            <a:ext cx="1600200" cy="1828800"/>
            <a:chOff x="1600200" y="4572000"/>
            <a:chExt cx="1352550" cy="1554162"/>
          </a:xfrm>
        </p:grpSpPr>
        <p:pic>
          <p:nvPicPr>
            <p:cNvPr id="19491" name="Rectangle 19490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676400" y="4572000"/>
              <a:ext cx="1276350" cy="1045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92" name="Rectangle 1949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00200" y="5638800"/>
              <a:ext cx="1295400" cy="487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1753721" y="3734921"/>
            <a:ext cx="683997" cy="683997"/>
          </a:xfrm>
          <a:prstGeom prst="ellipse">
            <a:avLst/>
          </a:prstGeom>
          <a:ln>
            <a:headEnd type="none" w="med" len="med"/>
            <a:tailEnd type="none" w="med" len="med"/>
          </a:ln>
          <a:effectLst>
            <a:glow rad="190500">
              <a:schemeClr val="accent1">
                <a:alpha val="8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tx1"/>
                </a:solidFill>
                <a:latin typeface="Arial" charset="0"/>
              </a:rPr>
              <a:t>U1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267882" y="3734921"/>
            <a:ext cx="683997" cy="683997"/>
          </a:xfrm>
          <a:prstGeom prst="ellipse">
            <a:avLst/>
          </a:prstGeom>
          <a:ln>
            <a:headEnd type="none" w="med" len="med"/>
            <a:tailEnd type="none" w="med" len="med"/>
          </a:ln>
          <a:effectLst>
            <a:glow rad="190500">
              <a:schemeClr val="accent2">
                <a:alpha val="8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tx1"/>
                </a:solidFill>
                <a:latin typeface="Arial" charset="0"/>
              </a:rPr>
              <a:t>U2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6706282" y="3734921"/>
            <a:ext cx="683997" cy="683997"/>
          </a:xfrm>
          <a:prstGeom prst="ellipse">
            <a:avLst/>
          </a:prstGeom>
          <a:ln>
            <a:headEnd type="none" w="med" len="med"/>
            <a:tailEnd type="none" w="med" len="med"/>
          </a:ln>
          <a:effectLst>
            <a:glow rad="190500">
              <a:schemeClr val="accent3">
                <a:alpha val="8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tx1"/>
                </a:solidFill>
                <a:latin typeface="Arial" charset="0"/>
              </a:rPr>
              <a:t>U3</a:t>
            </a: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2743200" y="1219200"/>
            <a:ext cx="3657600" cy="1905000"/>
            <a:chOff x="2438400" y="1371600"/>
            <a:chExt cx="4267200" cy="1905000"/>
          </a:xfrm>
        </p:grpSpPr>
        <p:sp>
          <p:nvSpPr>
            <p:cNvPr id="14" name="Rounded Rectangle 13"/>
            <p:cNvSpPr/>
            <p:nvPr/>
          </p:nvSpPr>
          <p:spPr>
            <a:xfrm>
              <a:off x="2741483" y="1217938"/>
              <a:ext cx="3661034" cy="1906256"/>
            </a:xfrm>
            <a:prstGeom prst="roundRect">
              <a:avLst>
                <a:gd name="adj" fmla="val 667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514336" y="1447800"/>
              <a:ext cx="4115329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/>
              <a:r>
                <a:rPr lang="en-US" sz="3200">
                  <a:solidFill>
                    <a:schemeClr val="bg1"/>
                  </a:solidFill>
                  <a:latin typeface="Century Schoolbook" pitchFamily="18" charset="0"/>
                </a:rPr>
                <a:t>Application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1524000" y="4724400"/>
            <a:ext cx="381000" cy="228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91000" y="4800600"/>
            <a:ext cx="304800" cy="152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58000" y="4953000"/>
            <a:ext cx="152400" cy="76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1905000" y="4953000"/>
            <a:ext cx="457200" cy="457200"/>
          </a:xfrm>
          <a:prstGeom prst="ellipse">
            <a:avLst/>
          </a:prstGeom>
          <a:solidFill>
            <a:srgbClr val="FF0000"/>
          </a:solidFill>
          <a:ln w="25400" cap="rnd" cmpd="sng" algn="ctr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4495800" y="4953000"/>
            <a:ext cx="304800" cy="304800"/>
          </a:xfrm>
          <a:prstGeom prst="ellipse">
            <a:avLst/>
          </a:prstGeom>
          <a:solidFill>
            <a:srgbClr val="FF0000"/>
          </a:solidFill>
          <a:ln w="25400" cap="rnd" cmpd="sng" algn="ctr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7010400" y="5029200"/>
            <a:ext cx="152400" cy="152400"/>
          </a:xfrm>
          <a:prstGeom prst="ellipse">
            <a:avLst/>
          </a:prstGeom>
          <a:solidFill>
            <a:srgbClr val="FF0000"/>
          </a:solidFill>
          <a:ln w="25400" cap="rnd" cmpd="sng" algn="ctr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590800" y="4038600"/>
            <a:ext cx="1524000" cy="1588"/>
          </a:xfrm>
          <a:prstGeom prst="straightConnector1">
            <a:avLst/>
          </a:prstGeom>
          <a:noFill/>
          <a:ln w="25400" cap="rnd" cmpd="sng" algn="ctr">
            <a:solidFill>
              <a:schemeClr val="accent6"/>
            </a:solidFill>
            <a:prstDash val="solid"/>
            <a:headEnd type="triangle" w="lg" len="med"/>
            <a:tailEnd type="triangl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105400" y="4038600"/>
            <a:ext cx="1447800" cy="1588"/>
          </a:xfrm>
          <a:prstGeom prst="straightConnector1">
            <a:avLst/>
          </a:prstGeom>
          <a:noFill/>
          <a:ln w="25400" cap="rnd" cmpd="sng" algn="ctr">
            <a:solidFill>
              <a:schemeClr val="accent6"/>
            </a:solidFill>
            <a:prstDash val="solid"/>
            <a:headEnd type="triangle" w="lg" len="med"/>
            <a:tailEnd type="triangl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590800" y="3276600"/>
            <a:ext cx="1828800" cy="609600"/>
          </a:xfrm>
          <a:prstGeom prst="straightConnector1">
            <a:avLst/>
          </a:prstGeom>
          <a:noFill/>
          <a:ln w="25400" cap="rnd" cmpd="sng" algn="ctr">
            <a:solidFill>
              <a:srgbClr val="4F81BD"/>
            </a:solidFill>
            <a:prstDash val="solid"/>
            <a:headEnd type="triangle" w="lg" len="med"/>
            <a:tailEnd type="triangl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724400" y="3276600"/>
            <a:ext cx="1828800" cy="609600"/>
          </a:xfrm>
          <a:prstGeom prst="straightConnector1">
            <a:avLst/>
          </a:prstGeom>
          <a:noFill/>
          <a:ln w="25400" cap="rnd" cmpd="sng" algn="ctr">
            <a:solidFill>
              <a:srgbClr val="4F81BD"/>
            </a:solidFill>
            <a:prstDash val="solid"/>
            <a:headEnd type="triangle" w="lg" len="med"/>
            <a:tailEnd type="triangl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16200000">
            <a:off x="4379913" y="3392487"/>
            <a:ext cx="381000" cy="3175"/>
          </a:xfrm>
          <a:prstGeom prst="straightConnector1">
            <a:avLst/>
          </a:prstGeom>
          <a:noFill/>
          <a:ln w="25400" cap="rnd" cmpd="sng" algn="ctr">
            <a:solidFill>
              <a:srgbClr val="4F81BD"/>
            </a:solidFill>
            <a:prstDash val="solid"/>
            <a:headEnd type="triangle" w="lg" len="med"/>
            <a:tailEnd type="triangl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28600" y="1524000"/>
            <a:ext cx="20574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2400">
                <a:latin typeface="Century Schoolbook" pitchFamily="18" charset="0"/>
              </a:rPr>
              <a:t>User inputs “draw red circle”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rot="5400000" flipV="1">
            <a:off x="614363" y="3767137"/>
            <a:ext cx="1462088" cy="176213"/>
          </a:xfrm>
          <a:prstGeom prst="straightConnector1">
            <a:avLst/>
          </a:prstGeom>
          <a:noFill/>
          <a:ln w="25400" cap="rnd" cmpd="sng" algn="ctr">
            <a:solidFill>
              <a:srgbClr val="FF0000"/>
            </a:solidFill>
            <a:prstDash val="solid"/>
            <a:headEnd type="none"/>
            <a:tailEnd type="triangl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601913" y="4114800"/>
            <a:ext cx="1524000" cy="43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2200" b="1">
                <a:solidFill>
                  <a:srgbClr val="F79646"/>
                </a:solidFill>
                <a:latin typeface="Century Schoolbook" pitchFamily="18" charset="0"/>
              </a:rPr>
              <a:t>Coupling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040313" y="4114800"/>
            <a:ext cx="1524000" cy="43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2200" b="1">
                <a:solidFill>
                  <a:srgbClr val="F79646"/>
                </a:solidFill>
                <a:latin typeface="Century Schoolbook" pitchFamily="18" charset="0"/>
              </a:rPr>
              <a:t>Coupling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706282" y="1002437"/>
            <a:ext cx="1676400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 user’s output can be influenced by the input of at least one other user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6706282" y="2857758"/>
            <a:ext cx="1676400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Or a user’s input can influence the output of at least one other user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3105149" y="5794375"/>
            <a:ext cx="1695451" cy="9093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Why collaborative applications?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29600" y="611405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8425485"/>
      </p:ext>
    </p:extLst>
  </p:cSld>
  <p:clrMapOvr>
    <a:masterClrMapping/>
  </p:clrMapOvr>
  <p:transition advTm="5050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19" grpId="0" animBg="1"/>
      <p:bldP spid="20" grpId="0" animBg="1"/>
      <p:bldP spid="21" grpId="0" animBg="1"/>
      <p:bldP spid="30" grpId="0"/>
      <p:bldP spid="32" grpId="0"/>
      <p:bldP spid="33" grpId="0"/>
      <p:bldP spid="34" grpId="0" animBg="1"/>
      <p:bldP spid="35" grpId="0" animBg="1"/>
      <p:bldP spid="37" grpId="0" animBg="1"/>
    </p:bldLst>
  </p:timing>
  <p:extLst mod="1">
    <p:ext uri="{E180D4A7-C9FB-4DFB-919C-405C955672EB}">
      <p14:showEvtLst xmlns:p14="http://schemas.microsoft.com/office/powerpoint/2010/main">
        <p14:playEvt time="455" objId="36"/>
        <p14:stopEvt time="370523" objId="36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6.8|0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2|3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0.6|54.7|0.8|0.9|2.6|2.4|2.9|1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8.2|0.7|33.1|0.6|4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7.2|2.9|6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6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0.6|53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1|63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76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0.4|2.4|0.6|17.5|69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7|6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3.7|1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7.7|17.4|154.6|3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8|24.3|239.8|6.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7|14.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|1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7.2|6.8|1.4|10.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7|4.4|3.6|233.2|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7|4.4|3.6|233.2|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4.6|42.9|4.5|90.2|6.4|67.7|43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3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0.4|1.1|17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9|0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4258</TotalTime>
  <Words>861</Words>
  <Application>Microsoft Office PowerPoint</Application>
  <PresentationFormat>On-screen Show (4:3)</PresentationFormat>
  <Paragraphs>176</Paragraphs>
  <Slides>30</Slides>
  <Notes>22</Notes>
  <HiddenSlides>0</HiddenSlides>
  <MMClips>30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Oriel</vt:lpstr>
      <vt:lpstr>Comp 790-063  Course Overview</vt:lpstr>
      <vt:lpstr>Course Page</vt:lpstr>
      <vt:lpstr>Class Material</vt:lpstr>
      <vt:lpstr>PowerPoint Presentation</vt:lpstr>
      <vt:lpstr>COMPUTER SUPPORTED COLLABORATION </vt:lpstr>
      <vt:lpstr>TECHNIQUES AND ABSTRACTIONS FOR SUPPORTING COLLABORATIVE APPLICATIONS</vt:lpstr>
      <vt:lpstr>Abstractions</vt:lpstr>
      <vt:lpstr>Techniques</vt:lpstr>
      <vt:lpstr>COLLABORATIVE APPLICATION</vt:lpstr>
      <vt:lpstr>TOWARDS BEING THERE</vt:lpstr>
      <vt:lpstr>GESTURECAM: REMOTE SURROGATE</vt:lpstr>
      <vt:lpstr>TOWARDS BEING THERE</vt:lpstr>
      <vt:lpstr>BENEFIT: BEYOND BEING THERE</vt:lpstr>
      <vt:lpstr>MEETING VIDEO BROWSING</vt:lpstr>
      <vt:lpstr>COMBINING BOTH GOALS</vt:lpstr>
      <vt:lpstr>Base Technologies</vt:lpstr>
      <vt:lpstr>Base Technologies</vt:lpstr>
      <vt:lpstr>Class Abstractions</vt:lpstr>
      <vt:lpstr>Collaborative Abstractions vs Applications</vt:lpstr>
      <vt:lpstr>Base Technologies</vt:lpstr>
      <vt:lpstr>ISSUES: SEMANTIC</vt:lpstr>
      <vt:lpstr>ISSUES: SEMANTIC</vt:lpstr>
      <vt:lpstr>ISSUES: SEMANTIC</vt:lpstr>
      <vt:lpstr>ISSUES: IMPLEMENTATION</vt:lpstr>
      <vt:lpstr>ISSUES: IMPLEMENTATION</vt:lpstr>
      <vt:lpstr>Layered Assignments = Project</vt:lpstr>
      <vt:lpstr>Getting Help</vt:lpstr>
      <vt:lpstr>Piazza for Getting Help and Class Discussion</vt:lpstr>
      <vt:lpstr>Grade Distribution</vt:lpstr>
      <vt:lpstr>Projects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Prasun Dewan</cp:lastModifiedBy>
  <cp:revision>531</cp:revision>
  <dcterms:created xsi:type="dcterms:W3CDTF">2006-08-16T00:00:00Z</dcterms:created>
  <dcterms:modified xsi:type="dcterms:W3CDTF">2014-08-22T23:11:21Z</dcterms:modified>
</cp:coreProperties>
</file>