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690" r:id="rId3"/>
    <p:sldId id="691" r:id="rId4"/>
    <p:sldId id="692" r:id="rId5"/>
    <p:sldId id="693" r:id="rId6"/>
    <p:sldId id="694" r:id="rId7"/>
    <p:sldId id="695" r:id="rId8"/>
    <p:sldId id="696" r:id="rId9"/>
    <p:sldId id="697" r:id="rId10"/>
    <p:sldId id="698" r:id="rId11"/>
    <p:sldId id="718" r:id="rId12"/>
    <p:sldId id="714" r:id="rId13"/>
    <p:sldId id="715" r:id="rId14"/>
    <p:sldId id="716" r:id="rId15"/>
    <p:sldId id="717" r:id="rId16"/>
    <p:sldId id="712" r:id="rId17"/>
    <p:sldId id="7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8" autoAdjust="0"/>
    <p:restoredTop sz="92402" autoAdjust="0"/>
  </p:normalViewPr>
  <p:slideViewPr>
    <p:cSldViewPr>
      <p:cViewPr varScale="1">
        <p:scale>
          <a:sx n="98" d="100"/>
          <a:sy n="98" d="100"/>
        </p:scale>
        <p:origin x="-3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hyperlink" Target="https://github.com/pdewan/ColabTeaching" TargetMode="External"/><Relationship Id="rId4" Type="http://schemas.openxmlformats.org/officeDocument/2006/relationships/hyperlink" Target="mailto:dewan@cs.un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of an Interactive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324600" cy="15498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Prasun Dewan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North Carolina at Chapel Hill</a:t>
            </a:r>
          </a:p>
          <a:p>
            <a:r>
              <a:rPr lang="en-US" dirty="0" smtClean="0">
                <a:hlinkClick r:id="rId4"/>
              </a:rPr>
              <a:t>dewan@cs.unc.edu</a:t>
            </a:r>
            <a:endParaRPr lang="en-US" dirty="0" smtClean="0"/>
          </a:p>
          <a:p>
            <a:r>
              <a:rPr lang="en-US" dirty="0" smtClean="0"/>
              <a:t>Code available </a:t>
            </a:r>
            <a:r>
              <a:rPr lang="en-US" dirty="0"/>
              <a:t>at: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github.com/pdewan/ColabTeaching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6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dirty="0" err="1" smtClean="0"/>
              <a:t>Interactor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537" y="1351865"/>
            <a:ext cx="82296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AnEchoInteractor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EchoerInteractor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&lt;String&gt; </a:t>
            </a:r>
            <a:r>
              <a:rPr lang="en-US" sz="1600" b="1" dirty="0">
                <a:solidFill>
                  <a:srgbClr val="0000C0"/>
                </a:solidFill>
                <a:latin typeface="Consolas"/>
              </a:rPr>
              <a:t>history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AnEchoInteractor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&lt;String&gt;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aHistory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    history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aHistory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…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processInput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(String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anInput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addToHistory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computeFeedback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anInput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);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addToHistory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(String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newValue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     </a:t>
            </a:r>
            <a:r>
              <a:rPr lang="en-US" sz="1600" dirty="0" err="1" smtClean="0">
                <a:solidFill>
                  <a:srgbClr val="0000C0"/>
                </a:solidFill>
                <a:latin typeface="Consolas"/>
              </a:rPr>
              <a:t>history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.observableAdd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newValue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elementAdded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anIndex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Object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aNewValue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displayOutput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history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anIndex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displayOutput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newValue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newValue</a:t>
            </a:r>
            <a:r>
              <a:rPr lang="en-US" sz="16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16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…</a:t>
            </a:r>
            <a:endParaRPr lang="en-US" sz="1600" i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199" y="2703135"/>
            <a:ext cx="14415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Input Entered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3510354"/>
            <a:ext cx="14415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Model Changed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4448970"/>
            <a:ext cx="14415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Change Announced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199" y="5373469"/>
            <a:ext cx="14415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Output Displayed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6084301"/>
            <a:ext cx="3124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Who created and connected the model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interactor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3719" y="1549648"/>
            <a:ext cx="14415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Model bound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9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79"/>
    </mc:Choice>
    <mc:Fallback xmlns="">
      <p:transition spd="slow" advTm="76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8" grpId="0" animBg="1"/>
      <p:bldP spid="11" grpId="0" animBg="1"/>
    </p:bldLst>
  </p:timing>
  <p:extLst>
    <p:ext uri="{3A86A75C-4F4B-4683-9AE1-C65F6400EC91}">
      <p14:laserTraceLst xmlns:p14="http://schemas.microsoft.com/office/powerpoint/2010/main">
        <p14:tracePtLst>
          <p14:tracePt t="3003" x="3616325" y="4902200"/>
          <p14:tracePt t="3022" x="3633788" y="4938713"/>
          <p14:tracePt t="3033" x="3660775" y="4973638"/>
          <p14:tracePt t="3053" x="3741738" y="5089525"/>
          <p14:tracePt t="3065" x="3776663" y="5133975"/>
          <p14:tracePt t="3084" x="3857625" y="5224463"/>
          <p14:tracePt t="3095" x="3938588" y="5295900"/>
          <p14:tracePt t="3114" x="4241800" y="5527675"/>
          <p14:tracePt t="3126" x="4411663" y="5634038"/>
          <p14:tracePt t="3146" x="4848225" y="5867400"/>
          <p14:tracePt t="3159" x="4991100" y="5938838"/>
          <p14:tracePt t="3178" x="5402263" y="6134100"/>
          <p14:tracePt t="3194" x="5581650" y="6197600"/>
          <p14:tracePt t="3209" x="6099175" y="6384925"/>
          <p14:tracePt t="3226" x="6323013" y="6446838"/>
          <p14:tracePt t="3243" x="6840538" y="6572250"/>
          <p14:tracePt t="3259" x="6938963" y="6599238"/>
          <p14:tracePt t="3276" x="7259638" y="6661150"/>
          <p14:tracePt t="3293" x="7412038" y="6688138"/>
          <p14:tracePt t="3310" x="7966075" y="6769100"/>
          <p14:tracePt t="3333" x="7991475" y="6769100"/>
          <p14:tracePt t="3351" x="8205788" y="6751638"/>
          <p14:tracePt t="3363" x="8269288" y="6742113"/>
          <p14:tracePt t="3383" x="8394700" y="6715125"/>
          <p14:tracePt t="3395" x="8429625" y="6697663"/>
          <p14:tracePt t="3413" x="8518525" y="6680200"/>
          <p14:tracePt t="3427" x="8545513" y="6670675"/>
          <p14:tracePt t="3445" x="8572500" y="6661150"/>
          <p14:tracePt t="3471" x="8609013" y="6643688"/>
          <p14:tracePt t="3490" x="8616950" y="6643688"/>
          <p14:tracePt t="3550" x="8616950" y="6634163"/>
          <p14:tracePt t="3568" x="8616950" y="6626225"/>
          <p14:tracePt t="3650" x="8609013" y="6616700"/>
          <p14:tracePt t="3682" x="8609013" y="6589713"/>
          <p14:tracePt t="3694" x="8599488" y="6562725"/>
          <p14:tracePt t="3713" x="8582025" y="6483350"/>
          <p14:tracePt t="3725" x="8572500" y="6465888"/>
          <p14:tracePt t="3774" x="8572500" y="6456363"/>
          <p14:tracePt t="3807" x="8572500" y="6438900"/>
          <p14:tracePt t="3833" x="8572500" y="6419850"/>
          <p14:tracePt t="3853" x="8589963" y="6394450"/>
          <p14:tracePt t="3864" x="8589963" y="6384925"/>
          <p14:tracePt t="3885" x="8599488" y="6367463"/>
          <p14:tracePt t="3913" x="8599488" y="6357938"/>
          <p14:tracePt t="3932" x="8616950" y="6340475"/>
          <p14:tracePt t="3960" x="8634413" y="6323013"/>
          <p14:tracePt t="3979" x="8661400" y="6269038"/>
          <p14:tracePt t="3991" x="8670925" y="6232525"/>
          <p14:tracePt t="4010" x="8680450" y="6153150"/>
          <p14:tracePt t="4022" x="8688388" y="6116638"/>
          <p14:tracePt t="4040" x="8688388" y="6045200"/>
          <p14:tracePt t="4053" x="8688388" y="6000750"/>
          <p14:tracePt t="4072" x="8697913" y="5894388"/>
          <p14:tracePt t="4091" x="8705850" y="5759450"/>
          <p14:tracePt t="4104" x="8705850" y="5697538"/>
          <p14:tracePt t="4133" x="8705850" y="5634038"/>
          <p14:tracePt t="4142" x="8705850" y="5616575"/>
          <p14:tracePt t="4153" x="8705850" y="5589588"/>
          <p14:tracePt t="4165" x="8705850" y="5554663"/>
          <p14:tracePt t="4184" x="8705850" y="5465763"/>
          <p14:tracePt t="4197" x="8705850" y="5429250"/>
          <p14:tracePt t="4217" x="8688388" y="5322888"/>
          <p14:tracePt t="4229" x="8680450" y="5286375"/>
          <p14:tracePt t="4248" x="8670925" y="5224463"/>
          <p14:tracePt t="4263" x="8661400" y="5187950"/>
          <p14:tracePt t="4279" x="8653463" y="5126038"/>
          <p14:tracePt t="4296" x="8653463" y="5099050"/>
          <p14:tracePt t="4313" x="8653463" y="5037138"/>
          <p14:tracePt t="4329" x="8653463" y="5018088"/>
          <p14:tracePt t="4346" x="8653463" y="5010150"/>
          <p14:tracePt t="4363" x="8653463" y="4983163"/>
          <p14:tracePt t="4380" x="8653463" y="4938713"/>
          <p14:tracePt t="4396" x="8653463" y="4911725"/>
          <p14:tracePt t="4413" x="8653463" y="4857750"/>
          <p14:tracePt t="4430" x="8653463" y="4830763"/>
          <p14:tracePt t="4447" x="8653463" y="4751388"/>
          <p14:tracePt t="4466" x="8653463" y="4705350"/>
          <p14:tracePt t="4480" x="8653463" y="4697413"/>
          <p14:tracePt t="4498" x="8653463" y="4679950"/>
          <p14:tracePt t="4513" x="8653463" y="4660900"/>
          <p14:tracePt t="4530" x="8653463" y="4616450"/>
          <p14:tracePt t="4547" x="8653463" y="4598988"/>
          <p14:tracePt t="4564" x="8653463" y="4581525"/>
          <p14:tracePt t="4580" x="8653463" y="4554538"/>
          <p14:tracePt t="4597" x="8661400" y="4545013"/>
          <p14:tracePt t="4614" x="8661400" y="4537075"/>
          <p14:tracePt t="4636" x="8661400" y="4527550"/>
          <p14:tracePt t="4655" x="8661400" y="4510088"/>
          <p14:tracePt t="4688" x="8661400" y="4491038"/>
          <p14:tracePt t="4699" x="8661400" y="4473575"/>
          <p14:tracePt t="4719" x="8661400" y="4438650"/>
          <p14:tracePt t="4730" x="8661400" y="4411663"/>
          <p14:tracePt t="4750" x="8661400" y="4367213"/>
          <p14:tracePt t="4762" x="8661400" y="4357688"/>
          <p14:tracePt t="4781" x="8670925" y="4330700"/>
          <p14:tracePt t="4793" x="8670925" y="4322763"/>
          <p14:tracePt t="4828" x="8670925" y="4313238"/>
          <p14:tracePt t="4890" x="8670925" y="4322763"/>
          <p14:tracePt t="7532" x="8670925" y="4313238"/>
          <p14:tracePt t="7551" x="8670925" y="4303713"/>
          <p14:tracePt t="7578" x="8653463" y="4295775"/>
          <p14:tracePt t="7596" x="8626475" y="4241800"/>
          <p14:tracePt t="7609" x="8616950" y="4232275"/>
          <p14:tracePt t="7627" x="8589963" y="4205288"/>
          <p14:tracePt t="7640" x="8572500" y="4187825"/>
          <p14:tracePt t="7658" x="8528050" y="4152900"/>
          <p14:tracePt t="7669" x="8501063" y="4116388"/>
          <p14:tracePt t="7690" x="8367713" y="4000500"/>
          <p14:tracePt t="7701" x="8304213" y="3946525"/>
          <p14:tracePt t="7722" x="8099425" y="3776663"/>
          <p14:tracePt t="7735" x="8037513" y="3705225"/>
          <p14:tracePt t="7755" x="7939088" y="3625850"/>
          <p14:tracePt t="7765" x="7912100" y="3589338"/>
          <p14:tracePt t="7785" x="7831138" y="3517900"/>
          <p14:tracePt t="7796" x="7786688" y="3482975"/>
          <p14:tracePt t="7816" x="7715250" y="3419475"/>
          <p14:tracePt t="7827" x="7670800" y="3394075"/>
          <p14:tracePt t="7847" x="7599363" y="3330575"/>
          <p14:tracePt t="7859" x="7572375" y="3313113"/>
          <p14:tracePt t="7878" x="7518400" y="3259138"/>
          <p14:tracePt t="7892" x="7491413" y="3251200"/>
          <p14:tracePt t="7910" x="7419975" y="3214688"/>
          <p14:tracePt t="7926" x="7402513" y="3197225"/>
          <p14:tracePt t="7943" x="7323138" y="3152775"/>
          <p14:tracePt t="7959" x="7277100" y="3125788"/>
          <p14:tracePt t="7998" x="7126288" y="3036888"/>
          <p14:tracePt t="8009" x="7010400" y="2973388"/>
          <p14:tracePt t="8026" x="6884988" y="2911475"/>
          <p14:tracePt t="8042" x="6848475" y="2884488"/>
          <p14:tracePt t="8059" x="6705600" y="2795588"/>
          <p14:tracePt t="8076" x="6653213" y="2759075"/>
          <p14:tracePt t="8092" x="6589713" y="2724150"/>
          <p14:tracePt t="8109" x="6527800" y="2679700"/>
          <p14:tracePt t="8126" x="6473825" y="2652713"/>
          <p14:tracePt t="8142" x="6419850" y="2616200"/>
          <p14:tracePt t="8159" x="6269038" y="2517775"/>
          <p14:tracePt t="8178" x="6116638" y="2438400"/>
          <p14:tracePt t="8193" x="6062663" y="2411413"/>
          <p14:tracePt t="8210" x="5946775" y="2347913"/>
          <p14:tracePt t="8226" x="5894388" y="2330450"/>
          <p14:tracePt t="8243" x="5803900" y="2276475"/>
          <p14:tracePt t="8260" x="5768975" y="2268538"/>
          <p14:tracePt t="8276" x="5634038" y="2197100"/>
          <p14:tracePt t="8293" x="5581650" y="2170113"/>
          <p14:tracePt t="8310" x="5483225" y="2133600"/>
          <p14:tracePt t="8326" x="5438775" y="2116138"/>
          <p14:tracePt t="8343" x="5330825" y="2062163"/>
          <p14:tracePt t="8360" x="5322888" y="2062163"/>
          <p14:tracePt t="8377" x="5251450" y="2027238"/>
          <p14:tracePt t="8393" x="5214938" y="2017713"/>
          <p14:tracePt t="8410" x="5126038" y="1982788"/>
          <p14:tracePt t="8427" x="5099050" y="1965325"/>
          <p14:tracePt t="8444" x="5000625" y="1928813"/>
          <p14:tracePt t="8464" x="4973638" y="1919288"/>
          <p14:tracePt t="8477" x="4946650" y="1901825"/>
          <p14:tracePt t="8495" x="4902200" y="1866900"/>
          <p14:tracePt t="8521" x="4848225" y="1839913"/>
          <p14:tracePt t="8540" x="4813300" y="1830388"/>
          <p14:tracePt t="8552" x="4813300" y="1822450"/>
          <p14:tracePt t="8585" x="4803775" y="1822450"/>
          <p14:tracePt t="8710" x="4813300" y="1822450"/>
          <p14:tracePt t="8730" x="4857750" y="1839913"/>
          <p14:tracePt t="8741" x="4884738" y="1847850"/>
          <p14:tracePt t="8762" x="4965700" y="1884363"/>
          <p14:tracePt t="8776" x="4983163" y="1893888"/>
          <p14:tracePt t="8786" x="5000625" y="1911350"/>
          <p14:tracePt t="8806" x="5089525" y="1946275"/>
          <p14:tracePt t="8817" x="5143500" y="1965325"/>
          <p14:tracePt t="8837" x="5268913" y="1990725"/>
          <p14:tracePt t="8849" x="5303838" y="2000250"/>
          <p14:tracePt t="8876" x="5348288" y="2009775"/>
          <p14:tracePt t="8888" x="5367338" y="2017713"/>
          <p14:tracePt t="8901" x="5402263" y="2017713"/>
          <p14:tracePt t="8913" x="5456238" y="2017713"/>
          <p14:tracePt t="8933" x="5581650" y="2044700"/>
          <p14:tracePt t="8946" x="5626100" y="2054225"/>
          <p14:tracePt t="8966" x="5715000" y="2062163"/>
          <p14:tracePt t="8979" x="5751513" y="2062163"/>
          <p14:tracePt t="8997" x="5840413" y="2071688"/>
          <p14:tracePt t="9012" x="5867400" y="2071688"/>
          <p14:tracePt t="9029" x="5938838" y="2081213"/>
          <p14:tracePt t="9046" x="5973763" y="2081213"/>
          <p14:tracePt t="9063" x="6045200" y="2081213"/>
          <p14:tracePt t="9079" x="6081713" y="2089150"/>
          <p14:tracePt t="9096" x="6126163" y="2089150"/>
          <p14:tracePt t="9113" x="6205538" y="2098675"/>
          <p14:tracePt t="9130" x="6330950" y="2108200"/>
          <p14:tracePt t="9148" x="6394450" y="2116138"/>
          <p14:tracePt t="9163" x="6500813" y="2125663"/>
          <p14:tracePt t="9180" x="6545263" y="2133600"/>
          <p14:tracePt t="9196" x="6653213" y="2152650"/>
          <p14:tracePt t="9213" x="6715125" y="2152650"/>
          <p14:tracePt t="9230" x="6858000" y="2170113"/>
          <p14:tracePt t="9248" x="6965950" y="2179638"/>
          <p14:tracePt t="9263" x="6991350" y="2179638"/>
          <p14:tracePt t="9281" x="7045325" y="2179638"/>
          <p14:tracePt t="9297" x="7072313" y="2179638"/>
          <p14:tracePt t="9313" x="7108825" y="2179638"/>
          <p14:tracePt t="9330" x="7170738" y="2179638"/>
          <p14:tracePt t="9347" x="7259638" y="2179638"/>
          <p14:tracePt t="9364" x="7269163" y="2179638"/>
          <p14:tracePt t="9380" x="7323138" y="2179638"/>
          <p14:tracePt t="9397" x="7348538" y="2179638"/>
          <p14:tracePt t="9416" x="7375525" y="2179638"/>
          <p14:tracePt t="9431" x="7394575" y="2170113"/>
          <p14:tracePt t="9447" x="7439025" y="2152650"/>
          <p14:tracePt t="9480" x="7483475" y="2133600"/>
          <p14:tracePt t="9481" x="7491413" y="2116138"/>
          <p14:tracePt t="9515" x="7510463" y="2108200"/>
          <p14:tracePt t="9548" x="7527925" y="2081213"/>
          <p14:tracePt t="9558" x="7527925" y="2062163"/>
          <p14:tracePt t="9581" x="7537450" y="2054225"/>
          <p14:tracePt t="9612" x="7545388" y="2009775"/>
          <p14:tracePt t="9620" x="7545388" y="1990725"/>
          <p14:tracePt t="9639" x="7545388" y="1955800"/>
          <p14:tracePt t="9666" x="7545388" y="1946275"/>
          <p14:tracePt t="9686" x="7554913" y="1911350"/>
          <p14:tracePt t="9699" x="7554913" y="1893888"/>
          <p14:tracePt t="9718" x="7562850" y="1857375"/>
          <p14:tracePt t="9730" x="7562850" y="1847850"/>
          <p14:tracePt t="9750" x="7562850" y="1830388"/>
          <p14:tracePt t="9777" x="7562850" y="1812925"/>
          <p14:tracePt t="9798" x="7572375" y="1812925"/>
          <p14:tracePt t="10391" x="7562850" y="1812925"/>
          <p14:tracePt t="10466" x="7554913" y="1812925"/>
          <p14:tracePt t="10630" x="7545388" y="1812925"/>
          <p14:tracePt t="10688" x="7527925" y="1803400"/>
          <p14:tracePt t="10708" x="7491413" y="1803400"/>
          <p14:tracePt t="10720" x="7473950" y="1795463"/>
          <p14:tracePt t="10739" x="7439025" y="1795463"/>
          <p14:tracePt t="10769" x="7419975" y="1795463"/>
          <p14:tracePt t="10800" x="7340600" y="1785938"/>
          <p14:tracePt t="10803" x="7323138" y="1785938"/>
          <p14:tracePt t="10834" x="7251700" y="1776413"/>
          <p14:tracePt t="10852" x="7161213" y="1768475"/>
          <p14:tracePt t="10869" x="7134225" y="1768475"/>
          <p14:tracePt t="10900" x="7054850" y="1768475"/>
          <p14:tracePt t="10913" x="6991350" y="1768475"/>
          <p14:tracePt t="10936" x="6973888" y="1768475"/>
          <p14:tracePt t="10968" x="6804025" y="1741488"/>
          <p14:tracePt t="10999" x="6653213" y="1714500"/>
          <p14:tracePt t="11007" x="6599238" y="1687513"/>
          <p14:tracePt t="11038" x="6491288" y="1652588"/>
          <p14:tracePt t="11069" x="6473825" y="1643063"/>
          <p14:tracePt t="11100" x="6394450" y="1625600"/>
          <p14:tracePt t="11131" x="6330950" y="1616075"/>
          <p14:tracePt t="11136" x="6313488" y="1616075"/>
          <p14:tracePt t="11167" x="6224588" y="1616075"/>
          <p14:tracePt t="11198" x="6116638" y="1616075"/>
          <p14:tracePt t="11209" x="6099175" y="1616075"/>
          <p14:tracePt t="11241" x="6037263" y="1616075"/>
          <p14:tracePt t="11271" x="6000750" y="1616075"/>
          <p14:tracePt t="11303" x="5911850" y="1616075"/>
          <p14:tracePt t="11335" x="5884863" y="1616075"/>
          <p14:tracePt t="11339" x="5884863" y="1625600"/>
          <p14:tracePt t="11388" x="5867400" y="1633538"/>
          <p14:tracePt t="11414" x="5867400" y="1643063"/>
          <p14:tracePt t="11446" x="5848350" y="1670050"/>
          <p14:tracePt t="11471" x="5848350" y="1679575"/>
          <p14:tracePt t="11503" x="5848350" y="1687513"/>
          <p14:tracePt t="11556" x="5848350" y="1704975"/>
          <p14:tracePt t="11589" x="5848350" y="1731963"/>
          <p14:tracePt t="11635" x="5848350" y="1741488"/>
          <p14:tracePt t="11745" x="5848350" y="1751013"/>
          <p14:tracePt t="11794" x="5848350" y="1758950"/>
          <p14:tracePt t="11845" x="5857875" y="1768475"/>
          <p14:tracePt t="11906" x="5867400" y="1776413"/>
          <p14:tracePt t="11917" x="5875338" y="1785938"/>
          <p14:tracePt t="11948" x="5946775" y="1803400"/>
          <p14:tracePt t="11979" x="6000750" y="1812925"/>
          <p14:tracePt t="12011" x="6072188" y="1812925"/>
          <p14:tracePt t="12039" x="6126163" y="1812925"/>
          <p14:tracePt t="12071" x="6134100" y="1812925"/>
          <p14:tracePt t="12102" x="6153150" y="1812925"/>
          <p14:tracePt t="12108" x="6170613" y="1803400"/>
          <p14:tracePt t="12140" x="6188075" y="1803400"/>
          <p14:tracePt t="12171" x="6259513" y="1785938"/>
          <p14:tracePt t="12184" x="6276975" y="1776413"/>
          <p14:tracePt t="12215" x="6296025" y="1776413"/>
          <p14:tracePt t="12240" x="6303963" y="1768475"/>
          <p14:tracePt t="12441" x="6313488" y="1768475"/>
          <p14:tracePt t="12452" x="6323013" y="1768475"/>
          <p14:tracePt t="12474" x="6357938" y="1768475"/>
          <p14:tracePt t="12506" x="6483350" y="1785938"/>
          <p14:tracePt t="12539" x="6581775" y="1795463"/>
          <p14:tracePt t="12546" x="6608763" y="1795463"/>
          <p14:tracePt t="12577" x="6813550" y="1822450"/>
          <p14:tracePt t="12608" x="7072313" y="1866900"/>
          <p14:tracePt t="12640" x="7242175" y="1893888"/>
          <p14:tracePt t="12672" x="7358063" y="1919288"/>
          <p14:tracePt t="12689" x="7456488" y="1938338"/>
          <p14:tracePt t="12721" x="7562850" y="1955800"/>
          <p14:tracePt t="12742" x="7589838" y="1955800"/>
          <p14:tracePt t="12773" x="7697788" y="1973263"/>
          <p14:tracePt t="12805" x="7769225" y="1990725"/>
          <p14:tracePt t="12912" x="7742238" y="2000250"/>
          <p14:tracePt t="12923" x="7705725" y="2009775"/>
          <p14:tracePt t="12943" x="7608888" y="2017713"/>
          <p14:tracePt t="12975" x="7473950" y="2036763"/>
          <p14:tracePt t="13008" x="7242175" y="2071688"/>
          <p14:tracePt t="13018" x="7143750" y="2098675"/>
          <p14:tracePt t="13048" x="6875463" y="2133600"/>
          <p14:tracePt t="13076" x="6572250" y="2179638"/>
          <p14:tracePt t="13107" x="6411913" y="2205038"/>
          <p14:tracePt t="13138" x="6205538" y="2232025"/>
          <p14:tracePt t="13143" x="6143625" y="2232025"/>
          <p14:tracePt t="13174" x="5902325" y="2259013"/>
          <p14:tracePt t="13205" x="5786438" y="2276475"/>
          <p14:tracePt t="13211" x="5670550" y="2286000"/>
          <p14:tracePt t="13241" x="5643563" y="2286000"/>
          <p14:tracePt t="13274" x="5143500" y="2286000"/>
          <p14:tracePt t="13286" x="5089525" y="2286000"/>
          <p14:tracePt t="13318" x="4803775" y="2276475"/>
          <p14:tracePt t="13344" x="4545013" y="2259013"/>
          <p14:tracePt t="13376" x="4232275" y="2214563"/>
          <p14:tracePt t="13408" x="4081463" y="2187575"/>
          <p14:tracePt t="13425" x="4054475" y="2179638"/>
          <p14:tracePt t="13461" x="4062413" y="2179638"/>
          <p14:tracePt t="13492" x="4071938" y="2179638"/>
          <p14:tracePt t="13523" x="4081463" y="2179638"/>
          <p14:tracePt t="13523" x="4098925" y="2160588"/>
          <p14:tracePt t="13544" x="4116388" y="2160588"/>
          <p14:tracePt t="13576" x="4125913" y="2152650"/>
          <p14:tracePt t="13640" x="4125913" y="2143125"/>
          <p14:tracePt t="13652" x="4125913" y="2133600"/>
          <p14:tracePt t="13683" x="4125913" y="2125663"/>
          <p14:tracePt t="13712" x="4116388" y="2125663"/>
          <p14:tracePt t="14122" x="4116388" y="2116138"/>
          <p14:tracePt t="14296" x="4116388" y="2108200"/>
          <p14:tracePt t="14558" x="4116388" y="2098675"/>
          <p14:tracePt t="24992" x="4133850" y="2116138"/>
          <p14:tracePt t="25003" x="4152900" y="2125663"/>
          <p14:tracePt t="25017" x="4179888" y="2133600"/>
          <p14:tracePt t="25049" x="4295775" y="2170113"/>
          <p14:tracePt t="25067" x="4402138" y="2205038"/>
          <p14:tracePt t="25084" x="4429125" y="2205038"/>
          <p14:tracePt t="25115" x="4598988" y="2251075"/>
          <p14:tracePt t="25132" x="4795838" y="2295525"/>
          <p14:tracePt t="25151" x="4884738" y="2312988"/>
          <p14:tracePt t="25183" x="5224463" y="2419350"/>
          <p14:tracePt t="25193" x="5446713" y="2482850"/>
          <p14:tracePt t="25218" x="5483225" y="2500313"/>
          <p14:tracePt t="25250" x="5741988" y="2562225"/>
          <p14:tracePt t="25257" x="5991225" y="2643188"/>
          <p14:tracePt t="25285" x="6081713" y="2660650"/>
          <p14:tracePt t="25316" x="6303963" y="2732088"/>
          <p14:tracePt t="25321" x="6384925" y="2741613"/>
          <p14:tracePt t="25352" x="6537325" y="2768600"/>
          <p14:tracePt t="25384" x="6697663" y="2803525"/>
          <p14:tracePt t="25396" x="6823075" y="2830513"/>
          <p14:tracePt t="25461" x="6831013" y="2830513"/>
          <p14:tracePt t="25472" x="6840538" y="2830513"/>
          <p14:tracePt t="25492" x="6884988" y="2847975"/>
          <p14:tracePt t="25519" x="6911975" y="2857500"/>
          <p14:tracePt t="25550" x="6902450" y="2857500"/>
          <p14:tracePt t="25582" x="6902450" y="2867025"/>
          <p14:tracePt t="37431" x="6902450" y="2874963"/>
          <p14:tracePt t="37457" x="6902450" y="2884488"/>
          <p14:tracePt t="37505" x="6902450" y="2894013"/>
          <p14:tracePt t="37523" x="6902450" y="2911475"/>
          <p14:tracePt t="37535" x="6894513" y="2928938"/>
          <p14:tracePt t="37560" x="6867525" y="2973388"/>
          <p14:tracePt t="37591" x="6823075" y="3036888"/>
          <p14:tracePt t="37604" x="6777038" y="3098800"/>
          <p14:tracePt t="37627" x="6751638" y="3143250"/>
          <p14:tracePt t="37659" x="6643688" y="3322638"/>
          <p14:tracePt t="37666" x="6572250" y="3411538"/>
          <p14:tracePt t="37693" x="6537325" y="3455988"/>
          <p14:tracePt t="37725" x="6384925" y="3598863"/>
          <p14:tracePt t="37742" x="6224588" y="3724275"/>
          <p14:tracePt t="37761" x="6000750" y="3875088"/>
          <p14:tracePt t="37793" x="5875338" y="3946525"/>
          <p14:tracePt t="37807" x="5795963" y="4010025"/>
          <p14:tracePt t="37828" x="5786438" y="4017963"/>
          <p14:tracePt t="37859" x="5705475" y="4089400"/>
          <p14:tracePt t="37868" x="5626100" y="4152900"/>
          <p14:tracePt t="37894" x="5562600" y="4197350"/>
          <p14:tracePt t="37926" x="5429250" y="4322763"/>
          <p14:tracePt t="37932" x="5357813" y="4394200"/>
          <p14:tracePt t="37961" x="5340350" y="4411663"/>
          <p14:tracePt t="38004" x="5205413" y="4554538"/>
          <p14:tracePt t="38023" x="5205413" y="4572000"/>
          <p14:tracePt t="38041" x="5197475" y="4572000"/>
          <p14:tracePt t="38149" x="5197475" y="4562475"/>
          <p14:tracePt t="38167" x="5224463" y="4554538"/>
          <p14:tracePt t="38195" x="5232400" y="4554538"/>
          <p14:tracePt t="38214" x="5251450" y="4554538"/>
          <p14:tracePt t="38232" x="5268913" y="4545013"/>
          <p14:tracePt t="38262" x="5276850" y="4545013"/>
          <p14:tracePt t="38294" x="5295900" y="4537075"/>
          <p14:tracePt t="38468" x="5303838" y="4537075"/>
          <p14:tracePt t="38684" x="5295900" y="4545013"/>
          <p14:tracePt t="40037" x="5286375" y="4545013"/>
          <p14:tracePt t="40131" x="5286375" y="4554538"/>
          <p14:tracePt t="40149" x="5276850" y="4572000"/>
          <p14:tracePt t="40178" x="5276850" y="4598988"/>
          <p14:tracePt t="40202" x="5303838" y="4633913"/>
          <p14:tracePt t="40293" x="5303838" y="4643438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229600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AnEchoComposerAndLauncher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EchoerComposerAndLauncher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&lt;String&gt; </a:t>
            </a:r>
            <a:r>
              <a:rPr lang="en-US" sz="1600" b="1" dirty="0">
                <a:solidFill>
                  <a:srgbClr val="0000C0"/>
                </a:solidFill>
                <a:latin typeface="Consolas"/>
              </a:rPr>
              <a:t>history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EchoerInteractor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nsolas"/>
              </a:rPr>
              <a:t>interactor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nsolas"/>
              </a:rPr>
              <a:t>  // </a:t>
            </a:r>
            <a:r>
              <a:rPr lang="en-US" sz="1600" dirty="0">
                <a:solidFill>
                  <a:srgbClr val="3F7F5F"/>
                </a:solidFill>
                <a:latin typeface="Consolas"/>
              </a:rPr>
              <a:t>factory method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&lt;String&gt;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createHistory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 smtClean="0">
                <a:solidFill>
                  <a:srgbClr val="3F7F5F"/>
                </a:solidFill>
                <a:latin typeface="Consolas"/>
              </a:rPr>
              <a:t>  // </a:t>
            </a:r>
            <a:r>
              <a:rPr lang="en-US" sz="1600" dirty="0">
                <a:solidFill>
                  <a:srgbClr val="3F7F5F"/>
                </a:solidFill>
                <a:latin typeface="Consolas"/>
              </a:rPr>
              <a:t>factory method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EchoerInteractor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createInteractor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AnEchoInteractor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0000C0"/>
                </a:solidFill>
                <a:latin typeface="Consolas"/>
              </a:rPr>
              <a:t>history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protected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connectModelInteractor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C0"/>
                </a:solidFill>
                <a:latin typeface="Consolas"/>
              </a:rPr>
              <a:t>interactor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createInteractor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C0"/>
                </a:solidFill>
                <a:latin typeface="Consolas"/>
              </a:rPr>
              <a:t>history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.addObserver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C0"/>
                </a:solidFill>
                <a:latin typeface="Consolas"/>
              </a:rPr>
              <a:t>interactor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…</a:t>
            </a:r>
            <a:endParaRPr lang="en-US" sz="1600" i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2209800"/>
            <a:ext cx="14415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Model Created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3208131"/>
            <a:ext cx="14415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Interactor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Created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799" y="4314612"/>
            <a:ext cx="144153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Interactor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Registered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9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4"/>
    </mc:Choice>
    <mc:Fallback xmlns="">
      <p:transition spd="slow" advTm="43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16023" x="5303838" y="4633913"/>
          <p14:tracePt t="16034" x="5313363" y="4616450"/>
          <p14:tracePt t="16053" x="5375275" y="4572000"/>
          <p14:tracePt t="16065" x="5402263" y="4545013"/>
          <p14:tracePt t="16085" x="5500688" y="4483100"/>
          <p14:tracePt t="16096" x="5527675" y="4465638"/>
          <p14:tracePt t="16117" x="5616575" y="4419600"/>
          <p14:tracePt t="16128" x="5670550" y="4394200"/>
          <p14:tracePt t="16147" x="5822950" y="4295775"/>
          <p14:tracePt t="16159" x="5902325" y="4268788"/>
          <p14:tracePt t="16179" x="6143625" y="4160838"/>
          <p14:tracePt t="16196" x="6429375" y="4037013"/>
          <p14:tracePt t="16208" x="6500813" y="4000500"/>
          <p14:tracePt t="16227" x="6688138" y="3929063"/>
          <p14:tracePt t="16240" x="6751638" y="3894138"/>
          <p14:tracePt t="16259" x="6848475" y="3830638"/>
          <p14:tracePt t="16271" x="6884988" y="3803650"/>
          <p14:tracePt t="16291" x="6965950" y="3751263"/>
          <p14:tracePt t="16303" x="7000875" y="3705225"/>
          <p14:tracePt t="16323" x="7089775" y="3598863"/>
          <p14:tracePt t="16336" x="7126288" y="3544888"/>
          <p14:tracePt t="16355" x="7188200" y="3446463"/>
          <p14:tracePt t="16369" x="7197725" y="3429000"/>
          <p14:tracePt t="16386" x="7232650" y="3367088"/>
          <p14:tracePt t="16414" x="7259638" y="3330575"/>
          <p14:tracePt t="16541" x="7259638" y="3340100"/>
          <p14:tracePt t="16573" x="7259638" y="3357563"/>
          <p14:tracePt t="16585" x="7251700" y="3375025"/>
          <p14:tracePt t="16604" x="7242175" y="3384550"/>
          <p14:tracePt t="16616" x="7242175" y="3394075"/>
          <p14:tracePt t="16635" x="7224713" y="3429000"/>
          <p14:tracePt t="16647" x="7205663" y="3455988"/>
          <p14:tracePt t="16667" x="7188200" y="3500438"/>
          <p14:tracePt t="16678" x="7170738" y="3517900"/>
          <p14:tracePt t="16697" x="7161213" y="3554413"/>
          <p14:tracePt t="16711" x="7161213" y="3562350"/>
          <p14:tracePt t="16729" x="7134225" y="3598863"/>
          <p14:tracePt t="16741" x="7126288" y="3608388"/>
          <p14:tracePt t="16761" x="7099300" y="3652838"/>
          <p14:tracePt t="16779" x="7072313" y="3687763"/>
          <p14:tracePt t="16806" x="7062788" y="3714750"/>
          <p14:tracePt t="16918" x="7054850" y="3714750"/>
          <p14:tracePt t="17140" x="7054850" y="3705225"/>
          <p14:tracePt t="17407" x="7045325" y="3705225"/>
          <p14:tracePt t="17438" x="7045325" y="3724275"/>
          <p14:tracePt t="17449" x="7037388" y="3732213"/>
          <p14:tracePt t="17470" x="7037388" y="3776663"/>
          <p14:tracePt t="17481" x="7037388" y="3786188"/>
          <p14:tracePt t="17501" x="7027863" y="3822700"/>
          <p14:tracePt t="17513" x="7027863" y="3848100"/>
          <p14:tracePt t="17532" x="7027863" y="3902075"/>
          <p14:tracePt t="17544" x="7027863" y="3929063"/>
          <p14:tracePt t="17564" x="7027863" y="3983038"/>
          <p14:tracePt t="17575" x="7018338" y="4010025"/>
          <p14:tracePt t="17594" x="7018338" y="4044950"/>
          <p14:tracePt t="17607" x="7018338" y="4062413"/>
          <p14:tracePt t="17626" x="7018338" y="4125913"/>
          <p14:tracePt t="17640" x="7018338" y="4133850"/>
          <p14:tracePt t="17657" x="7018338" y="4187825"/>
          <p14:tracePt t="17673" x="7018338" y="4224338"/>
          <p14:tracePt t="17690" x="7018338" y="4276725"/>
          <p14:tracePt t="17707" x="7018338" y="4322763"/>
          <p14:tracePt t="17724" x="7018338" y="4419600"/>
          <p14:tracePt t="17740" x="7027863" y="4456113"/>
          <p14:tracePt t="17757" x="7037388" y="4537075"/>
          <p14:tracePt t="17774" x="7045325" y="4554538"/>
          <p14:tracePt t="17791" x="7054850" y="4589463"/>
          <p14:tracePt t="17807" x="7054850" y="4608513"/>
          <p14:tracePt t="17824" x="7062788" y="4633913"/>
          <p14:tracePt t="17841" x="7062788" y="4652963"/>
          <p14:tracePt t="17861" x="7072313" y="4652963"/>
          <p14:tracePt t="17874" x="7072313" y="4660900"/>
          <p14:tracePt t="17925" x="7072313" y="4670425"/>
          <p14:tracePt t="18083" x="7072313" y="4679950"/>
          <p14:tracePt t="18255" x="7027863" y="4687888"/>
          <p14:tracePt t="18267" x="7010400" y="4687888"/>
          <p14:tracePt t="18286" x="6946900" y="4687888"/>
          <p14:tracePt t="18299" x="6929438" y="4687888"/>
          <p14:tracePt t="18317" x="6848475" y="4687888"/>
          <p14:tracePt t="18330" x="6804025" y="4687888"/>
          <p14:tracePt t="18350" x="6599238" y="4705350"/>
          <p14:tracePt t="18361" x="6483350" y="4705350"/>
          <p14:tracePt t="18381" x="6188075" y="4705350"/>
          <p14:tracePt t="18393" x="6081713" y="4705350"/>
          <p14:tracePt t="18412" x="5857875" y="4705350"/>
          <p14:tracePt t="18426" x="5830888" y="4705350"/>
          <p14:tracePt t="18444" x="5626100" y="4705350"/>
          <p14:tracePt t="18460" x="5545138" y="4697413"/>
          <p14:tracePt t="18477" x="5241925" y="4670425"/>
          <p14:tracePt t="18493" x="5143500" y="4660900"/>
          <p14:tracePt t="18510" x="4875213" y="4616450"/>
          <p14:tracePt t="18526" x="4830763" y="4616450"/>
          <p14:tracePt t="18543" x="4679950" y="4598988"/>
          <p14:tracePt t="18560" x="4589463" y="4589463"/>
          <p14:tracePt t="18577" x="4465638" y="4572000"/>
          <p14:tracePt t="18593" x="4438650" y="4572000"/>
          <p14:tracePt t="18610" x="4357688" y="4562475"/>
          <p14:tracePt t="18627" x="4330700" y="4562475"/>
          <p14:tracePt t="18643" x="4276725" y="4562475"/>
          <p14:tracePt t="18660" x="4251325" y="4562475"/>
          <p14:tracePt t="18677" x="4170363" y="4562475"/>
          <p14:tracePt t="18694" x="4108450" y="4562475"/>
          <p14:tracePt t="18711" x="4062413" y="4562475"/>
          <p14:tracePt t="18727" x="4037013" y="4562475"/>
          <p14:tracePt t="18744" x="3983038" y="4572000"/>
          <p14:tracePt t="18770" x="3938588" y="4572000"/>
          <p14:tracePt t="18789" x="3875088" y="4572000"/>
          <p14:tracePt t="18801" x="3848100" y="4572000"/>
          <p14:tracePt t="18820" x="3830638" y="4572000"/>
          <p14:tracePt t="18839" x="3813175" y="4581525"/>
          <p14:tracePt t="18851" x="3795713" y="4581525"/>
          <p14:tracePt t="18870" x="3786188" y="4581525"/>
          <p14:tracePt t="18882" x="3768725" y="4581525"/>
          <p14:tracePt t="18916" x="3759200" y="4581525"/>
          <p14:tracePt t="18942" x="3751263" y="4581525"/>
          <p14:tracePt t="18962" x="3732213" y="4581525"/>
          <p14:tracePt t="18979" x="3714750" y="4581525"/>
          <p14:tracePt t="19009" x="3697288" y="4581525"/>
          <p14:tracePt t="19041" x="3687763" y="4581525"/>
          <p14:tracePt t="19053" x="3670300" y="4581525"/>
          <p14:tracePt t="19072" x="3660775" y="4581525"/>
          <p14:tracePt t="19083" x="3652838" y="4581525"/>
          <p14:tracePt t="19122" x="3643313" y="4581525"/>
          <p14:tracePt t="19199" x="3633788" y="4581525"/>
          <p14:tracePt t="19227" x="3625850" y="4581525"/>
          <p14:tracePt t="19308" x="3625850" y="4572000"/>
          <p14:tracePt t="19342" x="3616325" y="4572000"/>
          <p14:tracePt t="19694" x="3608388" y="4572000"/>
          <p14:tracePt t="19784" x="3608388" y="4562475"/>
          <p14:tracePt t="19877" x="3616325" y="4554538"/>
          <p14:tracePt t="19888" x="3633788" y="4554538"/>
          <p14:tracePt t="19908" x="3660775" y="4554538"/>
          <p14:tracePt t="19922" x="3679825" y="4554538"/>
          <p14:tracePt t="19933" x="3714750" y="4545013"/>
          <p14:tracePt t="19952" x="3786188" y="4545013"/>
          <p14:tracePt t="19965" x="3822700" y="4545013"/>
          <p14:tracePt t="19997" x="3956050" y="4537075"/>
          <p14:tracePt t="20017" x="4081463" y="4537075"/>
          <p14:tracePt t="20032" x="4152900" y="4537075"/>
          <p14:tracePt t="20063" x="4429125" y="4554538"/>
          <p14:tracePt t="20080" x="4670425" y="4581525"/>
          <p14:tracePt t="20092" x="4741863" y="4589463"/>
          <p14:tracePt t="20113" x="4946650" y="4589463"/>
          <p14:tracePt t="20125" x="4973638" y="4598988"/>
          <p14:tracePt t="20136" x="5054600" y="4598988"/>
          <p14:tracePt t="20156" x="5160963" y="4598988"/>
          <p14:tracePt t="20175" x="5276850" y="4598988"/>
          <p14:tracePt t="20188" x="5322888" y="4598988"/>
          <p14:tracePt t="20200" x="5384800" y="4598988"/>
          <p14:tracePt t="20232" x="5510213" y="4589463"/>
          <p14:tracePt t="20251" x="5581650" y="4581525"/>
          <p14:tracePt t="20266" x="5608638" y="4581525"/>
          <p14:tracePt t="20297" x="5643563" y="4581525"/>
          <p14:tracePt t="20331" x="5661025" y="4581525"/>
          <p14:tracePt t="20422" x="5670550" y="4581525"/>
          <p14:tracePt t="20757" x="5680075" y="458152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350462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ASimpleList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293062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2740862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31077" y="3540962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add()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3349668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size()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3769165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get()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1077" y="4341062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385206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Read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7100" y="5764392"/>
            <a:ext cx="20574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 send notifications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525750"/>
      </p:ext>
    </p:extLst>
  </p:cSld>
  <p:clrMapOvr>
    <a:masterClrMapping/>
  </p:clrMapOvr>
  <p:transition advTm="76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2" grpId="0" animBg="1"/>
    </p:bldLst>
  </p:timing>
  <p:extLst>
    <p:ext uri="{3A86A75C-4F4B-4683-9AE1-C65F6400EC91}">
      <p14:laserTraceLst xmlns:p14="http://schemas.microsoft.com/office/powerpoint/2010/main">
        <p14:tracePtLst>
          <p14:tracePt t="5790" x="5670550" y="4581525"/>
          <p14:tracePt t="5834" x="5661025" y="4581525"/>
          <p14:tracePt t="5854" x="5634038" y="4537075"/>
          <p14:tracePt t="5866" x="5608638" y="4473575"/>
          <p14:tracePt t="5888" x="5537200" y="4268788"/>
          <p14:tracePt t="5919" x="5411788" y="3911600"/>
          <p14:tracePt t="5930" x="5375275" y="3840163"/>
          <p14:tracePt t="5955" x="5276850" y="3562350"/>
          <p14:tracePt t="5987" x="5116513" y="3089275"/>
          <p14:tracePt t="5994" x="5054600" y="2911475"/>
          <p14:tracePt t="6022" x="5010150" y="2759075"/>
          <p14:tracePt t="6052" x="4822825" y="2170113"/>
          <p14:tracePt t="6056" x="4741863" y="1901825"/>
          <p14:tracePt t="6089" x="4660900" y="1571625"/>
          <p14:tracePt t="6100" x="4643438" y="1482725"/>
          <p14:tracePt t="6123" x="4589463" y="1214438"/>
          <p14:tracePt t="6154" x="4500563" y="822325"/>
          <p14:tracePt t="6164" x="4491038" y="768350"/>
          <p14:tracePt t="6189" x="4465638" y="687388"/>
          <p14:tracePt t="6220" x="4446588" y="642938"/>
          <p14:tracePt t="6229" x="4446588" y="633413"/>
          <p14:tracePt t="6256" x="4446588" y="642938"/>
          <p14:tracePt t="6288" x="4446588" y="652463"/>
          <p14:tracePt t="6319" x="4446588" y="660400"/>
          <p14:tracePt t="6326" x="4456113" y="669925"/>
          <p14:tracePt t="6359" x="4500563" y="704850"/>
          <p14:tracePt t="6390" x="4554538" y="758825"/>
          <p14:tracePt t="6422" x="4643438" y="857250"/>
          <p14:tracePt t="6454" x="4759325" y="973138"/>
          <p14:tracePt t="6464" x="4795838" y="1017588"/>
          <p14:tracePt t="6497" x="4902200" y="1133475"/>
          <p14:tracePt t="6523" x="4973638" y="1204913"/>
          <p14:tracePt t="6555" x="5072063" y="1295400"/>
          <p14:tracePt t="6587" x="5160963" y="1384300"/>
          <p14:tracePt t="6591" x="5205413" y="1419225"/>
          <p14:tracePt t="6623" x="5303838" y="1509713"/>
          <p14:tracePt t="6655" x="5429250" y="1616075"/>
          <p14:tracePt t="6672" x="5518150" y="1687513"/>
          <p14:tracePt t="6704" x="5599113" y="1758950"/>
          <p14:tracePt t="6724" x="5626100" y="1768475"/>
          <p14:tracePt t="6756" x="5670550" y="1803400"/>
          <p14:tracePt t="6798" x="5688013" y="1803400"/>
          <p14:tracePt t="6847" x="5680075" y="1768475"/>
          <p14:tracePt t="6859" x="5653088" y="1731963"/>
          <p14:tracePt t="6891" x="5589588" y="1679575"/>
          <p14:tracePt t="6923" x="5518150" y="1660525"/>
          <p14:tracePt t="6940" x="5500688" y="1660525"/>
          <p14:tracePt t="6977" x="5456238" y="1660525"/>
          <p14:tracePt t="6992" x="5438775" y="1660525"/>
          <p14:tracePt t="7024" x="5429250" y="1660525"/>
          <p14:tracePt t="7094" x="5438775" y="1660525"/>
          <p14:tracePt t="7113" x="5456238" y="1660525"/>
          <p14:tracePt t="7126" x="5465763" y="1660525"/>
          <p14:tracePt t="7158" x="5465763" y="1652588"/>
          <p14:tracePt t="7190" x="5456238" y="1581150"/>
          <p14:tracePt t="7206" x="5419725" y="1527175"/>
          <p14:tracePt t="7237" x="5411788" y="1517650"/>
          <p14:tracePt t="7259" x="5348288" y="1500188"/>
          <p14:tracePt t="7291" x="5313363" y="1500188"/>
          <p14:tracePt t="7323" x="5276850" y="1517650"/>
          <p14:tracePt t="7347" x="5276850" y="1536700"/>
          <p14:tracePt t="7379" x="5286375" y="1581150"/>
          <p14:tracePt t="7393" x="5303838" y="1589088"/>
          <p14:tracePt t="7424" x="5375275" y="1633538"/>
          <p14:tracePt t="7455" x="5384800" y="1633538"/>
          <p14:tracePt t="7472" x="5394325" y="1633538"/>
          <p14:tracePt t="7503" x="5394325" y="1625600"/>
          <p14:tracePt t="7527" x="5394325" y="1581150"/>
          <p14:tracePt t="7558" x="5357813" y="1562100"/>
          <p14:tracePt t="7590" x="5348288" y="1562100"/>
          <p14:tracePt t="7598" x="5340350" y="1581150"/>
          <p14:tracePt t="7630" x="5340350" y="1625600"/>
          <p14:tracePt t="7661" x="5348288" y="1633538"/>
          <p14:tracePt t="7724" x="5340350" y="1633538"/>
          <p14:tracePt t="7742" x="5322888" y="1633538"/>
          <p14:tracePt t="7807" x="5313363" y="1633538"/>
          <p14:tracePt t="8396" x="5303838" y="1633538"/>
          <p14:tracePt t="8446" x="5303838" y="1643063"/>
          <p14:tracePt t="8464" x="5303838" y="1652588"/>
          <p14:tracePt t="8496" x="5295900" y="1687513"/>
          <p14:tracePt t="8508" x="5295900" y="1704975"/>
          <p14:tracePt t="8539" x="5286375" y="1758950"/>
          <p14:tracePt t="8564" x="5276850" y="1768475"/>
          <p14:tracePt t="8595" x="5251450" y="1812925"/>
          <p14:tracePt t="8627" x="5251450" y="1822450"/>
          <p14:tracePt t="8637" x="5241925" y="1830388"/>
          <p14:tracePt t="8669" x="5232400" y="1847850"/>
          <p14:tracePt t="8701" x="5232400" y="1866900"/>
          <p14:tracePt t="8733" x="5224463" y="1884363"/>
          <p14:tracePt t="8765" x="5214938" y="1901825"/>
          <p14:tracePt t="8797" x="5214938" y="1911350"/>
          <p14:tracePt t="8837" x="5214938" y="1919288"/>
          <p14:tracePt t="8886" x="5214938" y="1928813"/>
          <p14:tracePt t="9127" x="5214938" y="1938338"/>
          <p14:tracePt t="9488" x="5205413" y="1938338"/>
          <p14:tracePt t="9545" x="5197475" y="1938338"/>
          <p14:tracePt t="9565" x="5187950" y="1946275"/>
          <p14:tracePt t="9575" x="5187950" y="1955800"/>
          <p14:tracePt t="9601" x="5170488" y="1973263"/>
          <p14:tracePt t="9633" x="5133975" y="2009775"/>
          <p14:tracePt t="9640" x="5133975" y="2017713"/>
          <p14:tracePt t="9668" x="5116513" y="2036763"/>
          <p14:tracePt t="9699" x="5099050" y="2062163"/>
          <p14:tracePt t="9704" x="5089525" y="2071688"/>
          <p14:tracePt t="9734" x="5081588" y="2089150"/>
          <p14:tracePt t="9766" x="5062538" y="2098675"/>
          <p14:tracePt t="9785" x="5062538" y="2108200"/>
          <p14:tracePt t="9801" x="5054600" y="2116138"/>
          <p14:tracePt t="9833" x="5045075" y="2125663"/>
          <p14:tracePt t="9848" x="5037138" y="2133600"/>
          <p14:tracePt t="9875" x="5027613" y="2143125"/>
          <p14:tracePt t="9902" x="5018088" y="2152650"/>
          <p14:tracePt t="9960" x="5010150" y="2160588"/>
          <p14:tracePt t="10001" x="5000625" y="2160588"/>
          <p14:tracePt t="10067" x="4991100" y="2160588"/>
          <p14:tracePt t="10116" x="4991100" y="2170113"/>
          <p14:tracePt t="10271" x="4983163" y="2170113"/>
          <p14:tracePt t="10446" x="4973638" y="2170113"/>
          <p14:tracePt t="11245" x="4956175" y="2187575"/>
          <p14:tracePt t="11265" x="4929188" y="2197100"/>
          <p14:tracePt t="11276" x="4911725" y="2205038"/>
          <p14:tracePt t="11306" x="4875213" y="2232025"/>
          <p14:tracePt t="11338" x="4830763" y="2241550"/>
          <p14:tracePt t="11341" x="4813300" y="2251075"/>
          <p14:tracePt t="11372" x="4751388" y="2295525"/>
          <p14:tracePt t="11391" x="4714875" y="2347913"/>
          <p14:tracePt t="11407" x="4679950" y="2393950"/>
          <p14:tracePt t="11438" x="4589463" y="2490788"/>
          <p14:tracePt t="11452" x="4554538" y="2554288"/>
          <p14:tracePt t="11477" x="4527550" y="2571750"/>
          <p14:tracePt t="11507" x="4456113" y="2670175"/>
          <p14:tracePt t="11538" x="4367213" y="2813050"/>
          <p14:tracePt t="11547" x="4322763" y="2901950"/>
          <p14:tracePt t="11574" x="4295775" y="2955925"/>
          <p14:tracePt t="11605" x="4214813" y="3125788"/>
          <p14:tracePt t="11611" x="4160838" y="3241675"/>
          <p14:tracePt t="11641" x="4143375" y="3295650"/>
          <p14:tracePt t="11672" x="4027488" y="3500438"/>
          <p14:tracePt t="11683" x="4010025" y="3554413"/>
          <p14:tracePt t="11708" x="3973513" y="3616325"/>
          <p14:tracePt t="11739" x="3929063" y="3724275"/>
          <p14:tracePt t="11746" x="3919538" y="3751263"/>
          <p14:tracePt t="11774" x="3919538" y="3776663"/>
          <p14:tracePt t="11805" x="3911600" y="3822700"/>
          <p14:tracePt t="11809" x="3902075" y="3840163"/>
          <p14:tracePt t="11841" x="3884613" y="3902075"/>
          <p14:tracePt t="11847" x="3875088" y="3929063"/>
          <p14:tracePt t="11875" x="3875088" y="3938588"/>
          <p14:tracePt t="11906" x="3875088" y="3973513"/>
          <p14:tracePt t="11924" x="3884613" y="4027488"/>
          <p14:tracePt t="11942" x="3894138" y="4044950"/>
          <p14:tracePt t="11983" x="3911600" y="4062413"/>
          <p14:tracePt t="12051" x="3938588" y="4062413"/>
          <p14:tracePt t="12061" x="3946525" y="4062413"/>
          <p14:tracePt t="12082" x="3965575" y="4044950"/>
          <p14:tracePt t="12109" x="3983038" y="4000500"/>
          <p14:tracePt t="12141" x="4037013" y="3822700"/>
          <p14:tracePt t="12145" x="4054475" y="3670300"/>
          <p14:tracePt t="12176" x="4081463" y="3446463"/>
          <p14:tracePt t="12208" x="4116388" y="3214688"/>
          <p14:tracePt t="12220" x="4125913" y="3179763"/>
          <p14:tracePt t="12243" x="4125913" y="3125788"/>
          <p14:tracePt t="12276" x="4143375" y="3009900"/>
          <p14:tracePt t="12286" x="4160838" y="2938463"/>
          <p14:tracePt t="12310" x="4160838" y="2894013"/>
          <p14:tracePt t="12341" x="4179888" y="2768600"/>
          <p14:tracePt t="12347" x="4187825" y="2679700"/>
          <p14:tracePt t="12377" x="4187825" y="2633663"/>
          <p14:tracePt t="12408" x="4187825" y="2500313"/>
          <p14:tracePt t="12411" x="4187825" y="2411413"/>
          <p14:tracePt t="12441" x="4197350" y="2295525"/>
          <p14:tracePt t="12474" x="4205288" y="2224088"/>
          <p14:tracePt t="12487" x="4214813" y="2214563"/>
          <p14:tracePt t="12511" x="4214813" y="2197100"/>
          <p14:tracePt t="12543" x="4224338" y="2179638"/>
          <p14:tracePt t="12611" x="4241800" y="2179638"/>
          <p14:tracePt t="12630" x="4276725" y="2197100"/>
          <p14:tracePt t="12644" x="4295775" y="2205038"/>
          <p14:tracePt t="12676" x="4375150" y="2232025"/>
          <p14:tracePt t="12694" x="4429125" y="2251075"/>
          <p14:tracePt t="12711" x="4456113" y="2259013"/>
          <p14:tracePt t="12743" x="4527550" y="2276475"/>
          <p14:tracePt t="12756" x="4572000" y="2276475"/>
          <p14:tracePt t="12778" x="4598988" y="2286000"/>
          <p14:tracePt t="12810" x="4776788" y="2312988"/>
          <p14:tracePt t="12817" x="4813300" y="2312988"/>
          <p14:tracePt t="12845" x="4938713" y="2339975"/>
          <p14:tracePt t="12877" x="5027613" y="2357438"/>
          <p14:tracePt t="12880" x="5054600" y="2357438"/>
          <p14:tracePt t="12911" x="5062538" y="2357438"/>
          <p14:tracePt t="12925" x="5081588" y="2357438"/>
          <p14:tracePt t="12956" x="5089525" y="2357438"/>
          <p14:tracePt t="12979" x="5116513" y="2357438"/>
          <p14:tracePt t="13012" x="5133975" y="2366963"/>
          <p14:tracePt t="13117" x="5126038" y="2366963"/>
          <p14:tracePt t="13136" x="5108575" y="2366963"/>
          <p14:tracePt t="13148" x="5099050" y="2374900"/>
          <p14:tracePt t="13180" x="5037138" y="2393950"/>
          <p14:tracePt t="13212" x="4973638" y="2428875"/>
          <p14:tracePt t="13229" x="4911725" y="2473325"/>
          <p14:tracePt t="13246" x="4867275" y="2500313"/>
          <p14:tracePt t="13278" x="4776788" y="2562225"/>
          <p14:tracePt t="13292" x="4697413" y="2625725"/>
          <p14:tracePt t="13313" x="4660900" y="2670175"/>
          <p14:tracePt t="13345" x="4562475" y="2768600"/>
          <p14:tracePt t="13363" x="4527550" y="2822575"/>
          <p14:tracePt t="13380" x="4510088" y="2847975"/>
          <p14:tracePt t="13412" x="4473575" y="2901950"/>
          <p14:tracePt t="13418" x="4419600" y="2982913"/>
          <p14:tracePt t="13447" x="4411663" y="3017838"/>
          <p14:tracePt t="13479" x="4367213" y="3108325"/>
          <p14:tracePt t="13482" x="4348163" y="3187700"/>
          <p14:tracePt t="13514" x="4330700" y="3276600"/>
          <p14:tracePt t="13526" x="4330700" y="3295650"/>
          <p14:tracePt t="13548" x="4330700" y="3367088"/>
          <p14:tracePt t="13579" x="4330700" y="3438525"/>
          <p14:tracePt t="13587" x="4330700" y="3465513"/>
          <p14:tracePt t="13614" x="4330700" y="3482975"/>
          <p14:tracePt t="13646" x="4330700" y="3554413"/>
          <p14:tracePt t="13649" x="4330700" y="3581400"/>
          <p14:tracePt t="13681" x="4330700" y="3660775"/>
          <p14:tracePt t="13698" x="4330700" y="3705225"/>
          <p14:tracePt t="13715" x="4330700" y="3724275"/>
          <p14:tracePt t="13746" x="4330700" y="3768725"/>
          <p14:tracePt t="13749" x="4340225" y="3795713"/>
          <p14:tracePt t="13780" x="4357688" y="3840163"/>
          <p14:tracePt t="13792" x="4375150" y="3867150"/>
          <p14:tracePt t="13816" x="4394200" y="3894138"/>
          <p14:tracePt t="13848" x="4394200" y="3911600"/>
          <p14:tracePt t="13856" x="4411663" y="3919538"/>
          <p14:tracePt t="13882" x="4419600" y="3938588"/>
          <p14:tracePt t="13913" x="4456113" y="3973513"/>
          <p14:tracePt t="13918" x="4473575" y="3983038"/>
          <p14:tracePt t="13949" x="4491038" y="4000500"/>
          <p14:tracePt t="13981" x="4537075" y="4027488"/>
          <p14:tracePt t="14000" x="4572000" y="4054475"/>
          <p14:tracePt t="14016" x="4581525" y="4054475"/>
          <p14:tracePt t="14047" x="4633913" y="4071938"/>
          <p14:tracePt t="14061" x="4679950" y="4081463"/>
          <p14:tracePt t="14083" x="4697413" y="4081463"/>
          <p14:tracePt t="14114" x="4786313" y="4081463"/>
          <p14:tracePt t="14124" x="4795838" y="4081463"/>
          <p14:tracePt t="14151" x="4813300" y="4081463"/>
          <p14:tracePt t="14182" x="4840288" y="4071938"/>
          <p14:tracePt t="14189" x="4867275" y="4071938"/>
          <p14:tracePt t="14217" x="4902200" y="4054475"/>
          <p14:tracePt t="14250" x="4973638" y="4037013"/>
          <p14:tracePt t="14265" x="5018088" y="4017963"/>
          <p14:tracePt t="14283" x="5045075" y="4000500"/>
          <p14:tracePt t="14316" x="5108575" y="3965575"/>
          <p14:tracePt t="14326" x="5116513" y="3956050"/>
          <p14:tracePt t="14350" x="5126038" y="3956050"/>
          <p14:tracePt t="14381" x="5126038" y="3946525"/>
          <p14:tracePt t="14421" x="5126038" y="3929063"/>
          <p14:tracePt t="14440" x="5126038" y="3902075"/>
          <p14:tracePt t="14472" x="5116513" y="3894138"/>
          <p14:tracePt t="14503" x="5116513" y="3884613"/>
          <p14:tracePt t="14517" x="5099050" y="3875088"/>
          <p14:tracePt t="14548" x="5089525" y="3867150"/>
          <p14:tracePt t="14551" x="5081588" y="3848100"/>
          <p14:tracePt t="14581" x="5062538" y="3840163"/>
          <p14:tracePt t="14591" x="5045075" y="3830638"/>
          <p14:tracePt t="14618" x="5018088" y="3822700"/>
          <p14:tracePt t="14648" x="5000625" y="3813175"/>
          <p14:tracePt t="14674" x="4991100" y="3813175"/>
          <p14:tracePt t="14686" x="4991100" y="3803650"/>
          <p14:tracePt t="14718" x="4965700" y="3795713"/>
          <p14:tracePt t="14737" x="4946650" y="3786188"/>
          <p14:tracePt t="14751" x="4938713" y="3776663"/>
          <p14:tracePt t="14782" x="4919663" y="3776663"/>
          <p14:tracePt t="14799" x="4894263" y="3759200"/>
          <p14:tracePt t="14818" x="4884738" y="3759200"/>
          <p14:tracePt t="14850" x="4857750" y="3751263"/>
          <p14:tracePt t="14864" x="4830763" y="3741738"/>
          <p14:tracePt t="14889" x="4803775" y="3741738"/>
          <p14:tracePt t="14919" x="4786313" y="3741738"/>
          <p14:tracePt t="14951" x="4776788" y="3741738"/>
          <p14:tracePt t="14955" x="4768850" y="3741738"/>
          <p14:tracePt t="14986" x="4741863" y="3751263"/>
          <p14:tracePt t="15018" x="4724400" y="3751263"/>
          <p14:tracePt t="15020" x="4714875" y="3759200"/>
          <p14:tracePt t="15052" x="4705350" y="3768725"/>
          <p14:tracePt t="15113" x="4697413" y="3768725"/>
          <p14:tracePt t="15237" x="4687888" y="3768725"/>
          <p14:tracePt t="15256" x="4687888" y="3776663"/>
          <p14:tracePt t="15395" x="4679950" y="3776663"/>
          <p14:tracePt t="15489" x="4687888" y="3786188"/>
          <p14:tracePt t="15508" x="4741863" y="3803650"/>
          <p14:tracePt t="15521" x="4768850" y="3813175"/>
          <p14:tracePt t="15553" x="4875213" y="3822700"/>
          <p14:tracePt t="15570" x="4956175" y="3822700"/>
          <p14:tracePt t="15588" x="4991100" y="3822700"/>
          <p14:tracePt t="15619" x="5099050" y="3822700"/>
          <p14:tracePt t="15621" x="5224463" y="3822700"/>
          <p14:tracePt t="15653" x="5348288" y="3830638"/>
          <p14:tracePt t="15664" x="5438775" y="3830638"/>
          <p14:tracePt t="15688" x="5554663" y="3840163"/>
          <p14:tracePt t="15720" x="5688013" y="3840163"/>
          <p14:tracePt t="15740" x="5751513" y="3848100"/>
          <p14:tracePt t="15759" x="5840413" y="3857625"/>
          <p14:tracePt t="15788" x="5875338" y="3857625"/>
          <p14:tracePt t="15820" x="5991225" y="3867150"/>
          <p14:tracePt t="15823" x="6037263" y="3875088"/>
          <p14:tracePt t="15839" x="6054725" y="3875088"/>
          <p14:tracePt t="15855" x="6116638" y="3884613"/>
          <p14:tracePt t="15872" x="6153150" y="3884613"/>
          <p14:tracePt t="15889" x="6215063" y="3894138"/>
          <p14:tracePt t="15920" x="6259513" y="3902075"/>
          <p14:tracePt t="15929" x="6269038" y="3911600"/>
          <p14:tracePt t="15956" x="6276975" y="3911600"/>
          <p14:tracePt t="15977" x="6286500" y="3911600"/>
          <p14:tracePt t="15994" x="6296025" y="3911600"/>
          <p14:tracePt t="16014" x="6296025" y="3919538"/>
          <p14:tracePt t="16073" x="6303963" y="3919538"/>
          <p14:tracePt t="16107" x="6303963" y="3929063"/>
          <p14:tracePt t="16154" x="6303963" y="3938588"/>
          <p14:tracePt t="18308" x="6296025" y="3946525"/>
          <p14:tracePt t="18320" x="6296025" y="3956050"/>
          <p14:tracePt t="18341" x="6259513" y="3956050"/>
          <p14:tracePt t="18352" x="6232525" y="3965575"/>
          <p14:tracePt t="18371" x="6153150" y="3965575"/>
          <p14:tracePt t="18383" x="6108700" y="3973513"/>
          <p14:tracePt t="18403" x="6010275" y="3990975"/>
          <p14:tracePt t="18414" x="5965825" y="4000500"/>
          <p14:tracePt t="18434" x="5857875" y="4010025"/>
          <p14:tracePt t="18446" x="5803900" y="4017963"/>
          <p14:tracePt t="18469" x="5680075" y="4054475"/>
          <p14:tracePt t="18480" x="5581650" y="4062413"/>
          <p14:tracePt t="18491" x="5510213" y="4081463"/>
          <p14:tracePt t="18510" x="5348288" y="4116388"/>
          <p14:tracePt t="18522" x="5286375" y="4125913"/>
          <p14:tracePt t="18542" x="5108575" y="4160838"/>
          <p14:tracePt t="18554" x="5037138" y="4179888"/>
          <p14:tracePt t="18574" x="4840288" y="4214813"/>
          <p14:tracePt t="18586" x="4741863" y="4232275"/>
          <p14:tracePt t="18605" x="4527550" y="4268788"/>
          <p14:tracePt t="18618" x="4465638" y="4276725"/>
          <p14:tracePt t="18637" x="4276725" y="4303713"/>
          <p14:tracePt t="18649" x="4187825" y="4313238"/>
          <p14:tracePt t="18668" x="4071938" y="4330700"/>
          <p14:tracePt t="18682" x="4010025" y="4340225"/>
          <p14:tracePt t="18699" x="3867150" y="4367213"/>
          <p14:tracePt t="18717" x="3759200" y="4375150"/>
          <p14:tracePt t="18732" x="3732213" y="4375150"/>
          <p14:tracePt t="18749" x="3697288" y="4375150"/>
          <p14:tracePt t="18765" x="3679825" y="4375150"/>
          <p14:tracePt t="18782" x="3608388" y="4375150"/>
          <p14:tracePt t="18799" x="3581400" y="4367213"/>
          <p14:tracePt t="18815" x="3500438" y="4348163"/>
          <p14:tracePt t="18832" x="3465513" y="4330700"/>
          <p14:tracePt t="18849" x="3402013" y="4303713"/>
          <p14:tracePt t="18865" x="3384550" y="4295775"/>
          <p14:tracePt t="18882" x="3330575" y="4268788"/>
          <p14:tracePt t="18899" x="3295650" y="4241800"/>
          <p14:tracePt t="18919" x="3276600" y="4224338"/>
          <p14:tracePt t="18938" x="3232150" y="4187825"/>
          <p14:tracePt t="18950" x="3224213" y="4170363"/>
          <p14:tracePt t="18970" x="3197225" y="4133850"/>
          <p14:tracePt t="18983" x="3179763" y="4116388"/>
          <p14:tracePt t="18999" x="3170238" y="4089400"/>
          <p14:tracePt t="19016" x="3125788" y="4044950"/>
          <p14:tracePt t="19033" x="3116263" y="4017963"/>
          <p14:tracePt t="19049" x="3081338" y="3973513"/>
          <p14:tracePt t="19066" x="3062288" y="3956050"/>
          <p14:tracePt t="19083" x="3027363" y="3894138"/>
          <p14:tracePt t="19100" x="3000375" y="3840163"/>
          <p14:tracePt t="19117" x="2982913" y="3822700"/>
          <p14:tracePt t="19133" x="2955925" y="3768725"/>
          <p14:tracePt t="19150" x="2955925" y="3751263"/>
          <p14:tracePt t="19167" x="2928938" y="3697288"/>
          <p14:tracePt t="19183" x="2919413" y="3679825"/>
          <p14:tracePt t="19200" x="2894013" y="3625850"/>
          <p14:tracePt t="19217" x="2894013" y="3608388"/>
          <p14:tracePt t="19233" x="2867025" y="3527425"/>
          <p14:tracePt t="19252" x="2867025" y="3509963"/>
          <p14:tracePt t="19267" x="2857500" y="3509963"/>
          <p14:tracePt t="19284" x="2857500" y="3500438"/>
          <p14:tracePt t="19300" x="2857500" y="3490913"/>
          <p14:tracePt t="19377" x="2857500" y="3500438"/>
          <p14:tracePt t="19390" x="2857500" y="3517900"/>
          <p14:tracePt t="19407" x="2857500" y="3536950"/>
          <p14:tracePt t="19419" x="2857500" y="3544888"/>
          <p14:tracePt t="19438" x="2847975" y="3589338"/>
          <p14:tracePt t="19449" x="2847975" y="3608388"/>
          <p14:tracePt t="19469" x="2847975" y="3652838"/>
          <p14:tracePt t="19489" x="2847975" y="3705225"/>
          <p14:tracePt t="19500" x="2857500" y="3732213"/>
          <p14:tracePt t="19521" x="2867025" y="3795713"/>
          <p14:tracePt t="19534" x="2874963" y="3813175"/>
          <p14:tracePt t="19546" x="2884488" y="3840163"/>
          <p14:tracePt t="19565" x="2894013" y="3894138"/>
          <p14:tracePt t="19577" x="2894013" y="3911600"/>
          <p14:tracePt t="19595" x="2901950" y="3929063"/>
          <p14:tracePt t="19608" x="2901950" y="3938588"/>
          <p14:tracePt t="19627" x="2901950" y="3946525"/>
          <p14:tracePt t="19658" x="2901950" y="3956050"/>
          <p14:tracePt t="19670" x="2901950" y="3973513"/>
          <p14:tracePt t="19698" x="2901950" y="3983038"/>
          <p14:tracePt t="19710" x="2911475" y="4000500"/>
          <p14:tracePt t="19721" x="2911475" y="4010025"/>
          <p14:tracePt t="19735" x="2911475" y="4017963"/>
          <p14:tracePt t="19752" x="2911475" y="4037013"/>
          <p14:tracePt t="19772" x="2911475" y="4062413"/>
          <p14:tracePt t="19785" x="2911475" y="4081463"/>
          <p14:tracePt t="19803" x="2919413" y="4108450"/>
          <p14:tracePt t="19819" x="2919413" y="4116388"/>
          <p14:tracePt t="19836" x="2928938" y="4143375"/>
          <p14:tracePt t="19852" x="2928938" y="4160838"/>
          <p14:tracePt t="19869" x="2928938" y="4187825"/>
          <p14:tracePt t="19886" x="2938463" y="4197350"/>
          <p14:tracePt t="19903" x="2938463" y="4224338"/>
          <p14:tracePt t="19919" x="2938463" y="4232275"/>
          <p14:tracePt t="19936" x="2938463" y="4241800"/>
          <p14:tracePt t="19959" x="2938463" y="4259263"/>
          <p14:tracePt t="19987" x="2938463" y="4276725"/>
          <p14:tracePt t="20005" x="2946400" y="4276725"/>
          <p14:tracePt t="20038" x="2946400" y="4286250"/>
          <p14:tracePt t="20227" x="2946400" y="4295775"/>
          <p14:tracePt t="20678" x="2955925" y="4295775"/>
          <p14:tracePt t="21125" x="2955925" y="4286250"/>
          <p14:tracePt t="21136" x="2955925" y="4276725"/>
          <p14:tracePt t="21156" x="2965450" y="4259263"/>
          <p14:tracePt t="21167" x="2965450" y="4251325"/>
          <p14:tracePt t="21186" x="2973388" y="4214813"/>
          <p14:tracePt t="21198" x="2973388" y="4205288"/>
          <p14:tracePt t="21218" x="2982913" y="4143375"/>
          <p14:tracePt t="21230" x="2982913" y="4125913"/>
          <p14:tracePt t="21250" x="2982913" y="4081463"/>
          <p14:tracePt t="21276" x="2982913" y="4054475"/>
          <p14:tracePt t="21296" x="2982913" y="3990975"/>
          <p14:tracePt t="21309" x="2982913" y="3973513"/>
          <p14:tracePt t="21328" x="2982913" y="3919538"/>
          <p14:tracePt t="21340" x="2982913" y="3902075"/>
          <p14:tracePt t="21359" x="2990850" y="3867150"/>
          <p14:tracePt t="21371" x="2990850" y="3830638"/>
          <p14:tracePt t="21391" x="2990850" y="3795713"/>
          <p14:tracePt t="21402" x="2990850" y="3776663"/>
          <p14:tracePt t="21422" x="2990850" y="3724275"/>
          <p14:tracePt t="21434" x="2990850" y="3705225"/>
          <p14:tracePt t="21453" x="2990850" y="3679825"/>
          <p14:tracePt t="21482" x="2990850" y="3670300"/>
          <p14:tracePt t="21500" x="2990850" y="3660775"/>
          <p14:tracePt t="21641" x="2982913" y="3670300"/>
          <p14:tracePt t="21673" x="2982913" y="3679825"/>
          <p14:tracePt t="21685" x="2982913" y="3697288"/>
          <p14:tracePt t="21704" x="2973388" y="3705225"/>
          <p14:tracePt t="21717" x="2973388" y="3714750"/>
          <p14:tracePt t="21735" x="2973388" y="3751263"/>
          <p14:tracePt t="21747" x="2973388" y="3759200"/>
          <p14:tracePt t="21765" x="2973388" y="3768725"/>
          <p14:tracePt t="21778" x="2973388" y="3786188"/>
          <p14:tracePt t="21796" x="2973388" y="3813175"/>
          <p14:tracePt t="21809" x="2973388" y="3840163"/>
          <p14:tracePt t="21828" x="2973388" y="3875088"/>
          <p14:tracePt t="21848" x="2973388" y="3911600"/>
          <p14:tracePt t="21859" x="2973388" y="3929063"/>
          <p14:tracePt t="21876" x="2973388" y="3956050"/>
          <p14:tracePt t="21893" x="2982913" y="3990975"/>
          <p14:tracePt t="21909" x="2982913" y="4000500"/>
          <p14:tracePt t="21926" x="2990850" y="4037013"/>
          <p14:tracePt t="21943" x="2990850" y="4044950"/>
          <p14:tracePt t="21960" x="2990850" y="4054475"/>
          <p14:tracePt t="21976" x="2990850" y="4062413"/>
          <p14:tracePt t="21993" x="2990850" y="4098925"/>
          <p14:tracePt t="22010" x="2990850" y="4108450"/>
          <p14:tracePt t="22027" x="3000375" y="4143375"/>
          <p14:tracePt t="22043" x="3009900" y="4152900"/>
          <p14:tracePt t="22060" x="3009900" y="4170363"/>
          <p14:tracePt t="22111" x="3017838" y="4187825"/>
          <p14:tracePt t="22145" x="3017838" y="4205288"/>
          <p14:tracePt t="22191" x="3027363" y="4205288"/>
          <p14:tracePt t="22349" x="3027363" y="4214813"/>
          <p14:tracePt t="22647" x="3036888" y="4214813"/>
          <p14:tracePt t="24520" x="3044825" y="4214813"/>
          <p14:tracePt t="24532" x="3054350" y="4214813"/>
          <p14:tracePt t="24552" x="3071813" y="4214813"/>
          <p14:tracePt t="24563" x="3098800" y="4214813"/>
          <p14:tracePt t="24582" x="3143250" y="4224338"/>
          <p14:tracePt t="24594" x="3179763" y="4224338"/>
          <p14:tracePt t="24613" x="3251200" y="4224338"/>
          <p14:tracePt t="24627" x="3276600" y="4224338"/>
          <p14:tracePt t="24645" x="3340100" y="4224338"/>
          <p14:tracePt t="24656" x="3384550" y="4224338"/>
          <p14:tracePt t="24675" x="3500438" y="4224338"/>
          <p14:tracePt t="24687" x="3554413" y="4224338"/>
          <p14:tracePt t="24707" x="3759200" y="4205288"/>
          <p14:tracePt t="24720" x="3848100" y="4205288"/>
          <p14:tracePt t="24739" x="4044950" y="4205288"/>
          <p14:tracePt t="24753" x="4133850" y="4197350"/>
          <p14:tracePt t="24771" x="4357688" y="4197350"/>
          <p14:tracePt t="24786" x="4429125" y="4187825"/>
          <p14:tracePt t="24803" x="4633913" y="4187825"/>
          <p14:tracePt t="24819" x="4732338" y="4187825"/>
          <p14:tracePt t="24836" x="4956175" y="4179888"/>
          <p14:tracePt t="24853" x="5037138" y="4179888"/>
          <p14:tracePt t="24871" x="5276850" y="4160838"/>
          <p14:tracePt t="24886" x="5340350" y="4160838"/>
          <p14:tracePt t="24903" x="5510213" y="4152900"/>
          <p14:tracePt t="24920" x="5562600" y="4152900"/>
          <p14:tracePt t="24936" x="5670550" y="4143375"/>
          <p14:tracePt t="24953" x="5724525" y="4143375"/>
          <p14:tracePt t="24973" x="5938838" y="4125913"/>
          <p14:tracePt t="24989" x="6072188" y="4108450"/>
          <p14:tracePt t="25003" x="6108700" y="4108450"/>
          <p14:tracePt t="25022" x="6170613" y="4071938"/>
          <p14:tracePt t="25037" x="6197600" y="4071938"/>
          <p14:tracePt t="25053" x="6259513" y="4044950"/>
          <p14:tracePt t="25070" x="6286500" y="4027488"/>
          <p14:tracePt t="25087" x="6330950" y="4000500"/>
          <p14:tracePt t="25104" x="6348413" y="4000500"/>
          <p14:tracePt t="25120" x="6394450" y="3973513"/>
          <p14:tracePt t="25137" x="6411913" y="3965575"/>
          <p14:tracePt t="25154" x="6438900" y="3946525"/>
          <p14:tracePt t="25193" x="6438900" y="3938588"/>
          <p14:tracePt t="25289" x="6411913" y="3938588"/>
          <p14:tracePt t="25322" x="6394450" y="3938588"/>
          <p14:tracePt t="25354" x="6384925" y="3938588"/>
          <p14:tracePt t="25477" x="6394450" y="3919538"/>
          <p14:tracePt t="25489" x="6402388" y="3911600"/>
          <p14:tracePt t="25510" x="6429375" y="3884613"/>
          <p14:tracePt t="25521" x="6429375" y="3875088"/>
          <p14:tracePt t="25540" x="6456363" y="3848100"/>
          <p14:tracePt t="25552" x="6456363" y="3840163"/>
          <p14:tracePt t="25571" x="6473825" y="3822700"/>
          <p14:tracePt t="25583" x="6483350" y="3803650"/>
          <p14:tracePt t="25617" x="6483350" y="3795713"/>
          <p14:tracePt t="25635" x="6483350" y="3776663"/>
          <p14:tracePt t="25647" x="6483350" y="3768725"/>
          <p14:tracePt t="25668" x="6473825" y="3751263"/>
          <p14:tracePt t="25679" x="6473825" y="3741738"/>
          <p14:tracePt t="25698" x="6456363" y="3714750"/>
          <p14:tracePt t="25730" x="6446838" y="3705225"/>
          <p14:tracePt t="25741" x="6438900" y="3697288"/>
          <p14:tracePt t="25761" x="6411913" y="3660775"/>
          <p14:tracePt t="25773" x="6394450" y="3652838"/>
          <p14:tracePt t="25793" x="6375400" y="3643313"/>
          <p14:tracePt t="25805" x="6357938" y="3633788"/>
          <p14:tracePt t="25825" x="6313488" y="3616325"/>
          <p14:tracePt t="25836" x="6303963" y="3616325"/>
          <p14:tracePt t="25856" x="6276975" y="3608388"/>
          <p14:tracePt t="25868" x="6269038" y="3608388"/>
          <p14:tracePt t="25887" x="6215063" y="3608388"/>
          <p14:tracePt t="25899" x="6197600" y="3608388"/>
          <p14:tracePt t="25918" x="6153150" y="3616325"/>
          <p14:tracePt t="25931" x="6134100" y="3616325"/>
          <p14:tracePt t="25949" x="6081713" y="3643313"/>
          <p14:tracePt t="25962" x="6054725" y="3643313"/>
          <p14:tracePt t="25981" x="6000750" y="3670300"/>
          <p14:tracePt t="25993" x="5983288" y="3687763"/>
          <p14:tracePt t="26013" x="5956300" y="3705225"/>
          <p14:tracePt t="26040" x="5938838" y="3714750"/>
          <p14:tracePt t="26059" x="5911850" y="3751263"/>
          <p14:tracePt t="26071" x="5894388" y="3759200"/>
          <p14:tracePt t="26090" x="5857875" y="3813175"/>
          <p14:tracePt t="26102" x="5857875" y="3830638"/>
          <p14:tracePt t="26121" x="5840413" y="3884613"/>
          <p14:tracePt t="26139" x="5840413" y="3946525"/>
          <p14:tracePt t="26152" x="5840413" y="3965575"/>
          <p14:tracePt t="26171" x="5840413" y="4000500"/>
          <p14:tracePt t="26183" x="5840413" y="4017963"/>
          <p14:tracePt t="26202" x="5848350" y="4054475"/>
          <p14:tracePt t="26214" x="5848350" y="4062413"/>
          <p14:tracePt t="26234" x="5875338" y="4108450"/>
          <p14:tracePt t="26247" x="5894388" y="4125913"/>
          <p14:tracePt t="26265" x="5919788" y="4160838"/>
          <p14:tracePt t="26277" x="5938838" y="4170363"/>
          <p14:tracePt t="26297" x="6000750" y="4205288"/>
          <p14:tracePt t="26309" x="6027738" y="4214813"/>
          <p14:tracePt t="26328" x="6099175" y="4224338"/>
          <p14:tracePt t="26341" x="6126163" y="4224338"/>
          <p14:tracePt t="26360" x="6161088" y="4224338"/>
          <p14:tracePt t="26374" x="6188075" y="4224338"/>
          <p14:tracePt t="26392" x="6259513" y="4214813"/>
          <p14:tracePt t="26408" x="6286500" y="4214813"/>
          <p14:tracePt t="26425" x="6340475" y="4197350"/>
          <p14:tracePt t="26441" x="6357938" y="4187825"/>
          <p14:tracePt t="26458" x="6419850" y="4160838"/>
          <p14:tracePt t="26480" x="6473825" y="4108450"/>
          <p14:tracePt t="26500" x="6510338" y="4054475"/>
          <p14:tracePt t="26511" x="6518275" y="4037013"/>
          <p14:tracePt t="26564" x="6518275" y="4027488"/>
          <p14:tracePt t="26576" x="6483350" y="4017963"/>
          <p14:tracePt t="26596" x="6357938" y="4010025"/>
          <p14:tracePt t="26607" x="6276975" y="4010025"/>
          <p14:tracePt t="26627" x="6072188" y="4010025"/>
          <p14:tracePt t="26639" x="5965825" y="4017963"/>
          <p14:tracePt t="26651" x="5830888" y="4044950"/>
          <p14:tracePt t="26671" x="5322888" y="4116388"/>
          <p14:tracePt t="26690" x="4741863" y="4187825"/>
          <p14:tracePt t="26702" x="4554538" y="4214813"/>
          <p14:tracePt t="26721" x="4071938" y="4286250"/>
          <p14:tracePt t="26733" x="3946525" y="4303713"/>
          <p14:tracePt t="26752" x="3697288" y="4357688"/>
          <p14:tracePt t="26764" x="3589338" y="4384675"/>
          <p14:tracePt t="26784" x="3357563" y="4419600"/>
          <p14:tracePt t="26795" x="3295650" y="4419600"/>
          <p14:tracePt t="26815" x="3197225" y="4438650"/>
          <p14:tracePt t="26861" x="3187700" y="4438650"/>
          <p14:tracePt t="26894" x="3125788" y="4419600"/>
          <p14:tracePt t="26905" x="3116263" y="4394200"/>
          <p14:tracePt t="26925" x="3017838" y="4241800"/>
          <p14:tracePt t="26938" x="2990850" y="4152900"/>
          <p14:tracePt t="26956" x="2919413" y="3902075"/>
          <p14:tracePt t="26969" x="2911475" y="3830638"/>
          <p14:tracePt t="26988" x="2901950" y="3732213"/>
          <p14:tracePt t="27000" x="2901950" y="3714750"/>
          <p14:tracePt t="27020" x="2901950" y="3616325"/>
          <p14:tracePt t="27032" x="2901950" y="3589338"/>
          <p14:tracePt t="27051" x="2919413" y="3490913"/>
          <p14:tracePt t="27063" x="2919413" y="3455988"/>
          <p14:tracePt t="27081" x="2928938" y="3394075"/>
          <p14:tracePt t="27094" x="2938463" y="3367088"/>
          <p14:tracePt t="27113" x="2938463" y="3303588"/>
          <p14:tracePt t="27127" x="2938463" y="3286125"/>
          <p14:tracePt t="27146" x="2938463" y="3232150"/>
          <p14:tracePt t="27161" x="2938463" y="3214688"/>
          <p14:tracePt t="27177" x="2928938" y="3179763"/>
          <p14:tracePt t="27194" x="2919413" y="3160713"/>
          <p14:tracePt t="27256" x="2867025" y="3116263"/>
          <p14:tracePt t="27268" x="2822575" y="3098800"/>
          <p14:tracePt t="27288" x="2724150" y="3081338"/>
          <p14:tracePt t="27300" x="2687638" y="3071813"/>
          <p14:tracePt t="27319" x="2589213" y="3062288"/>
          <p14:tracePt t="27331" x="2544763" y="3062288"/>
          <p14:tracePt t="27350" x="2428875" y="3062288"/>
          <p14:tracePt t="27362" x="2366963" y="3071813"/>
          <p14:tracePt t="27382" x="2241550" y="3108325"/>
          <p14:tracePt t="27394" x="2187575" y="3116263"/>
          <p14:tracePt t="27413" x="2081213" y="3143250"/>
          <p14:tracePt t="27425" x="2027238" y="3170238"/>
          <p14:tracePt t="27445" x="1946275" y="3224213"/>
          <p14:tracePt t="27457" x="1919288" y="3232150"/>
          <p14:tracePt t="27479" x="1893888" y="3259138"/>
          <p14:tracePt t="27489" x="1884363" y="3276600"/>
          <p14:tracePt t="27501" x="1866900" y="3295650"/>
          <p14:tracePt t="27521" x="1830388" y="3384550"/>
          <p14:tracePt t="27532" x="1812925" y="3446463"/>
          <p14:tracePt t="27550" x="1812925" y="3536950"/>
          <p14:tracePt t="27570" x="1812925" y="3625850"/>
          <p14:tracePt t="27581" x="1812925" y="3670300"/>
          <p14:tracePt t="27601" x="1812925" y="3776663"/>
          <p14:tracePt t="27613" x="1822450" y="3830638"/>
          <p14:tracePt t="27641" x="1839913" y="3867150"/>
          <p14:tracePt t="27652" x="1847850" y="3884613"/>
          <p14:tracePt t="27664" x="1874838" y="3902075"/>
          <p14:tracePt t="27679" x="1893888" y="3938588"/>
          <p14:tracePt t="27696" x="1965325" y="4000500"/>
          <p14:tracePt t="27712" x="2000250" y="4027488"/>
          <p14:tracePt t="27729" x="2089150" y="4089400"/>
          <p14:tracePt t="27746" x="2143125" y="4116388"/>
          <p14:tracePt t="27763" x="2160588" y="4125913"/>
          <p14:tracePt t="27779" x="2241550" y="4152900"/>
          <p14:tracePt t="27796" x="2276475" y="4170363"/>
          <p14:tracePt t="27813" x="2419350" y="4205288"/>
          <p14:tracePt t="27829" x="2465388" y="4214813"/>
          <p14:tracePt t="27846" x="2527300" y="4232275"/>
          <p14:tracePt t="27863" x="2589213" y="4241800"/>
          <p14:tracePt t="27884" x="2652713" y="4241800"/>
          <p14:tracePt t="27897" x="2670175" y="4241800"/>
          <p14:tracePt t="27918" x="2724150" y="4241800"/>
          <p14:tracePt t="27930" x="2751138" y="4241800"/>
          <p14:tracePt t="27946" x="2786063" y="4241800"/>
          <p14:tracePt t="27963" x="2840038" y="4241800"/>
          <p14:tracePt t="27980" x="2874963" y="4232275"/>
          <p14:tracePt t="27997" x="2901950" y="4224338"/>
          <p14:tracePt t="28023" x="2911475" y="4224338"/>
          <p14:tracePt t="28051" x="2938463" y="4197350"/>
          <p14:tracePt t="28071" x="2973388" y="4143375"/>
          <p14:tracePt t="28083" x="2982913" y="4125913"/>
          <p14:tracePt t="28103" x="3000375" y="4098925"/>
          <p14:tracePt t="28114" x="3009900" y="4081463"/>
          <p14:tracePt t="28135" x="3036888" y="4037013"/>
          <p14:tracePt t="28152" x="3071813" y="3946525"/>
          <p14:tracePt t="28164" x="3081338" y="3929063"/>
          <p14:tracePt t="28182" x="3098800" y="3848100"/>
          <p14:tracePt t="28210" x="3098800" y="3803650"/>
          <p14:tracePt t="28229" x="3098800" y="3751263"/>
          <p14:tracePt t="28241" x="3098800" y="3724275"/>
          <p14:tracePt t="28260" x="3089275" y="3660775"/>
          <p14:tracePt t="28273" x="3071813" y="3633788"/>
          <p14:tracePt t="28291" x="3054350" y="3571875"/>
          <p14:tracePt t="28303" x="3044825" y="3554413"/>
          <p14:tracePt t="28322" x="3036888" y="3527425"/>
          <p14:tracePt t="28335" x="3017838" y="3517900"/>
          <p14:tracePt t="28353" x="3000375" y="3473450"/>
          <p14:tracePt t="28372" x="2982913" y="3473450"/>
          <p14:tracePt t="28384" x="2965450" y="3446463"/>
          <p14:tracePt t="28405" x="2919413" y="3419475"/>
          <p14:tracePt t="28432" x="2911475" y="3411538"/>
          <p14:tracePt t="28449" x="2884488" y="3402013"/>
          <p14:tracePt t="28461" x="2857500" y="3402013"/>
          <p14:tracePt t="28482" x="2795588" y="3402013"/>
          <p14:tracePt t="28493" x="2768600" y="3402013"/>
          <p14:tracePt t="28511" x="2714625" y="3411538"/>
          <p14:tracePt t="28523" x="2687638" y="3419475"/>
          <p14:tracePt t="28542" x="2633663" y="3438525"/>
          <p14:tracePt t="28554" x="2608263" y="3455988"/>
          <p14:tracePt t="28573" x="2562225" y="3490913"/>
          <p14:tracePt t="28592" x="2527300" y="3509963"/>
          <p14:tracePt t="28605" x="2517775" y="3527425"/>
          <p14:tracePt t="28617" x="2490788" y="3544888"/>
          <p14:tracePt t="28636" x="2465388" y="3589338"/>
          <p14:tracePt t="28649" x="2455863" y="3598863"/>
          <p14:tracePt t="28668" x="2446338" y="3616325"/>
          <p14:tracePt t="28687" x="2446338" y="3633788"/>
          <p14:tracePt t="28699" x="2446338" y="3652838"/>
          <p14:tracePt t="28718" x="2446338" y="3697288"/>
          <p14:tracePt t="28733" x="2455863" y="3714750"/>
          <p14:tracePt t="28749" x="2490788" y="3759200"/>
          <p14:tracePt t="28766" x="2500313" y="3776663"/>
          <p14:tracePt t="28783" x="2544763" y="3803650"/>
          <p14:tracePt t="28799" x="2581275" y="3830638"/>
          <p14:tracePt t="28816" x="2670175" y="3875088"/>
          <p14:tracePt t="28833" x="2714625" y="3884613"/>
          <p14:tracePt t="28850" x="2776538" y="3911600"/>
          <p14:tracePt t="28866" x="2803525" y="3911600"/>
          <p14:tracePt t="28883" x="2867025" y="3919538"/>
          <p14:tracePt t="28900" x="2928938" y="3929063"/>
          <p14:tracePt t="28917" x="2955925" y="3929063"/>
          <p14:tracePt t="28933" x="3017838" y="3938588"/>
          <p14:tracePt t="28950" x="3054350" y="3938588"/>
          <p14:tracePt t="28967" x="3081338" y="3938588"/>
          <p14:tracePt t="28986" x="3143250" y="3938588"/>
          <p14:tracePt t="29000" x="3160713" y="3938588"/>
          <p14:tracePt t="29017" x="3214688" y="3919538"/>
          <p14:tracePt t="29034" x="3241675" y="3919538"/>
          <p14:tracePt t="29050" x="3286125" y="3911600"/>
          <p14:tracePt t="29077" x="3303588" y="3902075"/>
          <p14:tracePt t="29095" x="3313113" y="3894138"/>
          <p14:tracePt t="29122" x="3340100" y="3857625"/>
          <p14:tracePt t="29141" x="3340100" y="3840163"/>
          <p14:tracePt t="29168" x="3340100" y="3795713"/>
          <p14:tracePt t="29188" x="3340100" y="3751263"/>
          <p14:tracePt t="29200" x="3330575" y="3732213"/>
          <p14:tracePt t="29227" x="3322638" y="3687763"/>
          <p14:tracePt t="29239" x="3303588" y="3660775"/>
          <p14:tracePt t="29252" x="3295650" y="3643313"/>
          <p14:tracePt t="29263" x="3286125" y="3625850"/>
          <p14:tracePt t="29282" x="3268663" y="3571875"/>
          <p14:tracePt t="29294" x="3259138" y="3554413"/>
          <p14:tracePt t="29314" x="3251200" y="3536950"/>
          <p14:tracePt t="29326" x="3251200" y="3527425"/>
          <p14:tracePt t="29345" x="3214688" y="3490913"/>
          <p14:tracePt t="29379" x="3170238" y="3438525"/>
          <p14:tracePt t="29408" x="3152775" y="3419475"/>
          <p14:tracePt t="29421" x="3133725" y="3419475"/>
          <p14:tracePt t="29441" x="3125788" y="3411538"/>
          <p14:tracePt t="29453" x="3108325" y="3411538"/>
          <p14:tracePt t="29472" x="3071813" y="3402013"/>
          <p14:tracePt t="29484" x="3062288" y="3402013"/>
          <p14:tracePt t="29504" x="3027363" y="3402013"/>
          <p14:tracePt t="29536" x="3009900" y="3394075"/>
          <p14:tracePt t="29562" x="2982913" y="3394075"/>
          <p14:tracePt t="29643" x="2973388" y="3394075"/>
          <p14:tracePt t="29736" x="2965450" y="3394075"/>
          <p14:tracePt t="29813" x="2955925" y="3394075"/>
          <p14:tracePt t="30097" x="2955925" y="3384550"/>
          <p14:tracePt t="30163" x="2946400" y="3384550"/>
          <p14:tracePt t="30175" x="2938463" y="3384550"/>
          <p14:tracePt t="30193" x="2911475" y="3367088"/>
          <p14:tracePt t="30205" x="2901950" y="3367088"/>
          <p14:tracePt t="30224" x="2867025" y="3348038"/>
          <p14:tracePt t="30236" x="2847975" y="3348038"/>
          <p14:tracePt t="30257" x="2795588" y="3340100"/>
          <p14:tracePt t="30268" x="2768600" y="3340100"/>
          <p14:tracePt t="30288" x="2724150" y="3340100"/>
          <p14:tracePt t="30303" x="2697163" y="3340100"/>
          <p14:tracePt t="30320" x="2643188" y="3340100"/>
          <p14:tracePt t="30331" x="2616200" y="3340100"/>
          <p14:tracePt t="30351" x="2589213" y="3357563"/>
          <p14:tracePt t="30384" x="2562225" y="3367088"/>
          <p14:tracePt t="30509" x="2562225" y="3375025"/>
          <p14:tracePt t="30542" x="2608263" y="3375025"/>
          <p14:tracePt t="30554" x="2625725" y="3375025"/>
          <p14:tracePt t="30574" x="2679700" y="3357563"/>
          <p14:tracePt t="30586" x="2687638" y="3357563"/>
          <p14:tracePt t="30598" x="2714625" y="3348038"/>
          <p14:tracePt t="30619" x="2759075" y="3330575"/>
          <p14:tracePt t="30631" x="2776538" y="3322638"/>
          <p14:tracePt t="30650" x="2813050" y="3303588"/>
          <p14:tracePt t="30662" x="2830513" y="3286125"/>
          <p14:tracePt t="30682" x="2840038" y="3276600"/>
          <p14:tracePt t="30708" x="2847975" y="3241675"/>
          <p14:tracePt t="30728" x="2840038" y="3197225"/>
          <p14:tracePt t="30762" x="2822575" y="3179763"/>
          <p14:tracePt t="30774" x="2795588" y="3160713"/>
          <p14:tracePt t="30801" x="2751138" y="3152775"/>
          <p14:tracePt t="30812" x="2714625" y="3152775"/>
          <p14:tracePt t="30824" x="2660650" y="3152775"/>
          <p14:tracePt t="30837" x="2589213" y="3152775"/>
          <p14:tracePt t="30856" x="2455863" y="3179763"/>
          <p14:tracePt t="30868" x="2384425" y="3197225"/>
          <p14:tracePt t="30886" x="2276475" y="3232150"/>
          <p14:tracePt t="30898" x="2241550" y="3251200"/>
          <p14:tracePt t="30917" x="2152650" y="3295650"/>
          <p14:tracePt t="30929" x="2125663" y="3322638"/>
          <p14:tracePt t="30948" x="2054225" y="3375025"/>
          <p14:tracePt t="30960" x="2036763" y="3394075"/>
          <p14:tracePt t="30979" x="1990725" y="3446463"/>
          <p14:tracePt t="30992" x="1973263" y="3465513"/>
          <p14:tracePt t="31012" x="1938338" y="3527425"/>
          <p14:tracePt t="31024" x="1928813" y="3544888"/>
          <p14:tracePt t="31044" x="1893888" y="3608388"/>
          <p14:tracePt t="31057" x="1884363" y="3625850"/>
          <p14:tracePt t="31075" x="1884363" y="3660775"/>
          <p14:tracePt t="31108" x="1893888" y="3786188"/>
          <p14:tracePt t="31120" x="1919288" y="3830638"/>
          <p14:tracePt t="31139" x="1965325" y="3911600"/>
          <p14:tracePt t="31151" x="1982788" y="3929063"/>
          <p14:tracePt t="31171" x="2062163" y="4000500"/>
          <p14:tracePt t="31182" x="2116138" y="4044950"/>
          <p14:tracePt t="31202" x="2295525" y="4187825"/>
          <p14:tracePt t="31214" x="2357438" y="4224338"/>
          <p14:tracePt t="31233" x="2536825" y="4322763"/>
          <p14:tracePt t="31246" x="2633663" y="4375150"/>
          <p14:tracePt t="31265" x="2840038" y="4465638"/>
          <p14:tracePt t="31277" x="2894013" y="4483100"/>
          <p14:tracePt t="31296" x="3044825" y="4518025"/>
          <p14:tracePt t="31309" x="3143250" y="4537075"/>
          <p14:tracePt t="31328" x="3322638" y="4554538"/>
          <p14:tracePt t="31342" x="3348038" y="4554538"/>
          <p14:tracePt t="31360" x="3455988" y="4554538"/>
          <p14:tracePt t="31375" x="3517900" y="4545013"/>
          <p14:tracePt t="31393" x="3670300" y="4527550"/>
          <p14:tracePt t="31408" x="3714750" y="4518025"/>
          <p14:tracePt t="31425" x="3973513" y="4491038"/>
          <p14:tracePt t="31442" x="4089400" y="4491038"/>
          <p14:tracePt t="31459" x="4465638" y="4500563"/>
          <p14:tracePt t="31475" x="4598988" y="4510088"/>
          <p14:tracePt t="31492" x="4714875" y="4510088"/>
          <p14:tracePt t="31509" x="5081588" y="4510088"/>
          <p14:tracePt t="31525" x="5205413" y="4510088"/>
          <p14:tracePt t="31542" x="5581650" y="4465638"/>
          <p14:tracePt t="31559" x="5680075" y="4456113"/>
          <p14:tracePt t="31576" x="5991225" y="4411663"/>
          <p14:tracePt t="31595" x="6037263" y="4394200"/>
          <p14:tracePt t="31627" x="6054725" y="4394200"/>
          <p14:tracePt t="31639" x="6108700" y="4384675"/>
          <p14:tracePt t="31658" x="6180138" y="4367213"/>
          <p14:tracePt t="31671" x="6197600" y="4367213"/>
          <p14:tracePt t="31690" x="6215063" y="4357688"/>
          <p14:tracePt t="31737" x="6232525" y="4330700"/>
          <p14:tracePt t="31748" x="6232525" y="4322763"/>
          <p14:tracePt t="31767" x="6259513" y="4313238"/>
          <p14:tracePt t="31780" x="6269038" y="4295775"/>
          <p14:tracePt t="31891" x="6269038" y="4286250"/>
          <p14:tracePt t="32147" x="6269038" y="4276725"/>
          <p14:tracePt t="39579" x="6269038" y="4286250"/>
          <p14:tracePt t="39769" x="6269038" y="4295775"/>
          <p14:tracePt t="40321" x="6269038" y="4303713"/>
          <p14:tracePt t="40736" x="6269038" y="4313238"/>
          <p14:tracePt t="41954" x="6269038" y="4322763"/>
          <p14:tracePt t="44036" x="6269038" y="4330700"/>
          <p14:tracePt t="44094" x="6276975" y="4330700"/>
          <p14:tracePt t="44362" x="6276975" y="4340225"/>
          <p14:tracePt t="44569" x="6276975" y="4348163"/>
          <p14:tracePt t="53940" x="6286500" y="4357688"/>
          <p14:tracePt t="53958" x="6303963" y="4357688"/>
          <p14:tracePt t="53971" x="6313488" y="4357688"/>
          <p14:tracePt t="53989" x="6330950" y="4348163"/>
          <p14:tracePt t="54001" x="6348413" y="4348163"/>
          <p14:tracePt t="54020" x="6384925" y="4322763"/>
          <p14:tracePt t="54031" x="6402388" y="4303713"/>
          <p14:tracePt t="54050" x="6473825" y="4241800"/>
          <p14:tracePt t="54071" x="6545263" y="4170363"/>
          <p14:tracePt t="54082" x="6581775" y="4143375"/>
          <p14:tracePt t="54094" x="6608763" y="4116388"/>
          <p14:tracePt t="54114" x="6661150" y="4062413"/>
          <p14:tracePt t="54126" x="6680200" y="4044950"/>
          <p14:tracePt t="54145" x="6732588" y="4010025"/>
          <p14:tracePt t="54164" x="6786563" y="3938588"/>
          <p14:tracePt t="54176" x="6823075" y="3902075"/>
          <p14:tracePt t="54196" x="6911975" y="3813175"/>
          <p14:tracePt t="54209" x="6965950" y="3759200"/>
          <p14:tracePt t="54220" x="6991350" y="3714750"/>
          <p14:tracePt t="54240" x="7045325" y="3643313"/>
          <p14:tracePt t="54254" x="7072313" y="3608388"/>
          <p14:tracePt t="54273" x="7116763" y="3544888"/>
          <p14:tracePt t="54287" x="7143750" y="3517900"/>
          <p14:tracePt t="54305" x="7180263" y="3465513"/>
          <p14:tracePt t="54320" x="7188200" y="3438525"/>
          <p14:tracePt t="54337" x="7224713" y="3394075"/>
          <p14:tracePt t="54354" x="7242175" y="3357563"/>
          <p14:tracePt t="54370" x="7259638" y="3330575"/>
          <p14:tracePt t="54387" x="7259638" y="3313113"/>
          <p14:tracePt t="54404" x="7269163" y="3295650"/>
          <p14:tracePt t="54421" x="7269163" y="3286125"/>
          <p14:tracePt t="54446" x="7277100" y="3276600"/>
          <p14:tracePt t="54457" x="7277100" y="3268663"/>
          <p14:tracePt t="54547" x="7277100" y="3251200"/>
          <p14:tracePt t="54614" x="7277100" y="3241675"/>
          <p14:tracePt t="54633" x="7286625" y="3232150"/>
          <p14:tracePt t="54646" x="7286625" y="3224213"/>
          <p14:tracePt t="54665" x="7286625" y="3205163"/>
          <p14:tracePt t="54699" x="7286625" y="3179763"/>
          <p14:tracePt t="54724" x="7286625" y="3160713"/>
          <p14:tracePt t="54743" x="7277100" y="3133725"/>
          <p14:tracePt t="54775" x="7269163" y="3125788"/>
          <p14:tracePt t="54802" x="7259638" y="3116263"/>
          <p14:tracePt t="54823" x="7259638" y="3108325"/>
          <p14:tracePt t="54834" x="7242175" y="3108325"/>
          <p14:tracePt t="54854" x="7224713" y="3108325"/>
          <p14:tracePt t="54866" x="7215188" y="3108325"/>
          <p14:tracePt t="54885" x="7188200" y="3108325"/>
          <p14:tracePt t="54903" x="7153275" y="3108325"/>
          <p14:tracePt t="54914" x="7134225" y="3108325"/>
          <p14:tracePt t="54933" x="7126288" y="3108325"/>
          <p14:tracePt t="55233" x="7116763" y="310832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Pattern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350462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293062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2740862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31077" y="3540962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3349668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3769165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1077" y="4341062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385206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Read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7100" y="5764392"/>
            <a:ext cx="20574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 send notifications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311"/>
      </p:ext>
    </p:extLst>
  </p:cSld>
  <p:clrMapOvr>
    <a:masterClrMapping/>
  </p:clrMapOvr>
  <p:transition advTm="9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Multiple </a:t>
            </a:r>
            <a:r>
              <a:rPr lang="en-US" dirty="0" err="1" smtClean="0"/>
              <a:t>Interactors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" y="3200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23" idx="3"/>
          </p:cNvCxnSpPr>
          <p:nvPr/>
        </p:nvCxnSpPr>
        <p:spPr>
          <a:xfrm flipH="1">
            <a:off x="2590800" y="2143125"/>
            <a:ext cx="838200" cy="1476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3"/>
          </p:cNvCxnSpPr>
          <p:nvPr/>
        </p:nvCxnSpPr>
        <p:spPr>
          <a:xfrm flipV="1">
            <a:off x="2590800" y="24765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3"/>
            <a:endCxn id="45" idx="1"/>
          </p:cNvCxnSpPr>
          <p:nvPr/>
        </p:nvCxnSpPr>
        <p:spPr>
          <a:xfrm>
            <a:off x="2590800" y="3619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46" idx="1"/>
          </p:cNvCxnSpPr>
          <p:nvPr/>
        </p:nvCxnSpPr>
        <p:spPr>
          <a:xfrm>
            <a:off x="2590800" y="36195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3"/>
            <a:endCxn id="47" idx="1"/>
          </p:cNvCxnSpPr>
          <p:nvPr/>
        </p:nvCxnSpPr>
        <p:spPr>
          <a:xfrm>
            <a:off x="2590800" y="3619500"/>
            <a:ext cx="838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429000" y="2057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429000" y="3200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29000" y="4343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429000" y="5486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Interactor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0" y="5486400"/>
            <a:ext cx="12192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Dual?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947209"/>
      </p:ext>
    </p:extLst>
  </p:cSld>
  <p:clrMapOvr>
    <a:masterClrMapping/>
  </p:clrMapOvr>
  <p:transition advTm="11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Interactors</a:t>
            </a:r>
            <a:r>
              <a:rPr lang="en-US" dirty="0" smtClean="0"/>
              <a:t> with Multiple Models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" y="3200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23" idx="3"/>
          </p:cNvCxnSpPr>
          <p:nvPr/>
        </p:nvCxnSpPr>
        <p:spPr>
          <a:xfrm flipH="1">
            <a:off x="2590800" y="2143125"/>
            <a:ext cx="838200" cy="1476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3"/>
          </p:cNvCxnSpPr>
          <p:nvPr/>
        </p:nvCxnSpPr>
        <p:spPr>
          <a:xfrm flipV="1">
            <a:off x="2590800" y="24765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3"/>
            <a:endCxn id="45" idx="1"/>
          </p:cNvCxnSpPr>
          <p:nvPr/>
        </p:nvCxnSpPr>
        <p:spPr>
          <a:xfrm>
            <a:off x="2590800" y="3619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46" idx="1"/>
          </p:cNvCxnSpPr>
          <p:nvPr/>
        </p:nvCxnSpPr>
        <p:spPr>
          <a:xfrm>
            <a:off x="2590800" y="36195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3"/>
            <a:endCxn id="47" idx="1"/>
          </p:cNvCxnSpPr>
          <p:nvPr/>
        </p:nvCxnSpPr>
        <p:spPr>
          <a:xfrm>
            <a:off x="2590800" y="3619500"/>
            <a:ext cx="838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429000" y="2057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429000" y="3200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29000" y="4343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429000" y="5486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Interactor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16874" y="3200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86400" y="36195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35460" y="3810000"/>
            <a:ext cx="10177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15000" y="5257800"/>
            <a:ext cx="2959274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UI showing multiple tanks, people, and other models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381872"/>
      </p:ext>
    </p:extLst>
  </p:cSld>
  <p:clrMapOvr>
    <a:masterClrMapping/>
  </p:clrMapOvr>
  <p:transition advTm="283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Concepts </a:t>
            </a:r>
            <a:r>
              <a:rPr lang="en-US" dirty="0" smtClean="0"/>
              <a:t>in Creating Extensible Interactive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Collaborative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Multi-View Apps</a:t>
            </a:r>
          </a:p>
          <a:p>
            <a:r>
              <a:rPr lang="en-US" dirty="0" smtClean="0"/>
              <a:t>Separation of Computation and UI Code</a:t>
            </a:r>
          </a:p>
          <a:p>
            <a:r>
              <a:rPr lang="en-US" dirty="0" smtClean="0"/>
              <a:t>Model /</a:t>
            </a:r>
            <a:r>
              <a:rPr lang="en-US" dirty="0" err="1" smtClean="0"/>
              <a:t>Interactor</a:t>
            </a:r>
            <a:r>
              <a:rPr lang="en-US" dirty="0" smtClean="0"/>
              <a:t> Pattern</a:t>
            </a:r>
          </a:p>
          <a:p>
            <a:r>
              <a:rPr lang="en-US" dirty="0" smtClean="0"/>
              <a:t>Observer/Observable </a:t>
            </a:r>
            <a:r>
              <a:rPr lang="en-US" dirty="0" err="1" smtClean="0"/>
              <a:t>Subpattern</a:t>
            </a:r>
            <a:endParaRPr lang="en-US" dirty="0" smtClean="0"/>
          </a:p>
          <a:p>
            <a:r>
              <a:rPr lang="en-US" dirty="0" smtClean="0"/>
              <a:t>A model can have multiple </a:t>
            </a:r>
            <a:r>
              <a:rPr lang="en-US" dirty="0" err="1" smtClean="0"/>
              <a:t>interactors</a:t>
            </a:r>
            <a:r>
              <a:rPr lang="en-US" dirty="0" smtClean="0"/>
              <a:t> and vice versa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1483"/>
      </p:ext>
    </p:extLst>
  </p:cSld>
  <p:clrMapOvr>
    <a:masterClrMapping/>
  </p:clrMapOvr>
  <p:transition advTm="46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5154" x="7116763" y="3098800"/>
          <p14:tracePt t="45187" x="7108825" y="3098800"/>
          <p14:tracePt t="45228" x="7108825" y="3089275"/>
          <p14:tracePt t="45246" x="7108825" y="3081338"/>
          <p14:tracePt t="45377" x="7116763" y="3081338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41910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21336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3581400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196230"/>
            <a:ext cx="2199168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Types of </a:t>
            </a:r>
            <a:r>
              <a:rPr lang="en-US" dirty="0" err="1" smtClean="0"/>
              <a:t>interactors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4061564"/>
            <a:ext cx="2199168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Types of models?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67425"/>
      </p:ext>
    </p:extLst>
  </p:cSld>
  <p:clrMapOvr>
    <a:masterClrMapping/>
  </p:clrMapOvr>
  <p:transition advTm="14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65" x="7108825" y="3062288"/>
          <p14:tracePt t="1388" x="7108825" y="3054350"/>
          <p14:tracePt t="1408" x="7089775" y="3017838"/>
          <p14:tracePt t="1427" x="7072313" y="2965450"/>
          <p14:tracePt t="1456" x="7054850" y="2901950"/>
          <p14:tracePt t="1488" x="7027863" y="2776538"/>
          <p14:tracePt t="1504" x="7010400" y="2687638"/>
          <p14:tracePt t="1522" x="7000875" y="2643188"/>
          <p14:tracePt t="1553" x="6973888" y="2509838"/>
          <p14:tracePt t="1568" x="6965950" y="2411413"/>
          <p14:tracePt t="1589" x="6956425" y="2384425"/>
          <p14:tracePt t="1620" x="6938963" y="2241550"/>
          <p14:tracePt t="1629" x="6929438" y="2179638"/>
          <p14:tracePt t="1656" x="6929438" y="2152650"/>
          <p14:tracePt t="1688" x="6919913" y="2062163"/>
          <p14:tracePt t="1692" x="6911975" y="2000250"/>
          <p14:tracePt t="1723" x="6902450" y="1919288"/>
          <p14:tracePt t="1755" x="6902450" y="1839913"/>
          <p14:tracePt t="1768" x="6902450" y="1822450"/>
          <p14:tracePt t="1790" x="6902450" y="1758950"/>
          <p14:tracePt t="1821" x="6902450" y="1714500"/>
          <p14:tracePt t="1835" x="6902450" y="1679575"/>
          <p14:tracePt t="1857" x="6902450" y="1670050"/>
          <p14:tracePt t="1888" x="6902450" y="1633538"/>
          <p14:tracePt t="1945" x="6902450" y="1625600"/>
          <p14:tracePt t="2036" x="6902450" y="1598613"/>
          <p14:tracePt t="13029" x="6894513" y="1598613"/>
          <p14:tracePt t="13286" x="6884988" y="1589088"/>
          <p14:tracePt t="13298" x="6867525" y="1589088"/>
          <p14:tracePt t="13317" x="6858000" y="1571625"/>
          <p14:tracePt t="13375" x="6848475" y="1571625"/>
          <p14:tracePt t="13394" x="6848475" y="1562100"/>
          <p14:tracePt t="13407" x="6848475" y="1554163"/>
          <p14:tracePt t="13430" x="6840538" y="1536700"/>
          <p14:tracePt t="13461" x="6831013" y="1509713"/>
          <p14:tracePt t="13470" x="6831013" y="1490663"/>
          <p14:tracePt t="13497" x="6823075" y="1455738"/>
          <p14:tracePt t="13528" x="6804025" y="1411288"/>
          <p14:tracePt t="13568" x="6804025" y="1393825"/>
          <p14:tracePt t="13595" x="6804025" y="13747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Single-User UI: An Input Echoer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13044"/>
            <a:ext cx="3352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Displays arbitrary number of </a:t>
            </a:r>
            <a:r>
              <a:rPr lang="en-US" dirty="0" smtClean="0"/>
              <a:t>messages entered </a:t>
            </a:r>
            <a:r>
              <a:rPr lang="en-US" dirty="0"/>
              <a:t>by the user.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706070"/>
            <a:ext cx="379936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Echoes input until user enters “quit”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" y="1600200"/>
            <a:ext cx="8661400" cy="31242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01"/>
    </mc:Choice>
    <mc:Fallback xmlns="">
      <p:transition spd="slow" advTm="40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Implementation: Main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76200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MonolithicEchoer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protected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List&lt;String&gt; </a:t>
            </a:r>
            <a:r>
              <a:rPr lang="en-US" b="1" i="1" dirty="0">
                <a:solidFill>
                  <a:srgbClr val="0000C0"/>
                </a:solidFill>
                <a:latin typeface="Consolas"/>
              </a:rPr>
              <a:t>history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i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b="1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b="1" dirty="0" err="1" smtClean="0">
                <a:solidFill>
                  <a:srgbClr val="000000"/>
                </a:solidFill>
                <a:latin typeface="Consolas"/>
              </a:rPr>
              <a:t>anArgs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for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(;;)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smtClean="0">
                <a:solidFill>
                  <a:srgbClr val="0000C0"/>
                </a:solidFill>
                <a:latin typeface="Consolas"/>
              </a:rPr>
              <a:t>PROMPT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Scanner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scanner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Scanner(System.</a:t>
            </a:r>
            <a:r>
              <a:rPr lang="en-US" b="1" i="1" dirty="0">
                <a:solidFill>
                  <a:srgbClr val="0000C0"/>
                </a:solidFill>
                <a:latin typeface="Consolas"/>
              </a:rPr>
              <a:t>in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String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nextInput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scanner.nextLine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 if</a:t>
            </a:r>
            <a:r>
              <a:rPr lang="en-US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nextInput.equals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0000C0"/>
                </a:solidFill>
                <a:latin typeface="Consolas"/>
              </a:rPr>
              <a:t>QUIT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)) {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processQuit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     break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     }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Consolas"/>
              </a:rPr>
              <a:t>nextInput.equals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i="1" dirty="0">
                <a:solidFill>
                  <a:srgbClr val="0000C0"/>
                </a:solidFill>
                <a:latin typeface="Consolas"/>
              </a:rPr>
              <a:t>HISTORY</a:t>
            </a:r>
            <a:r>
              <a:rPr lang="en-US" b="1" i="1" dirty="0">
                <a:solidFill>
                  <a:srgbClr val="000000"/>
                </a:solidFill>
                <a:latin typeface="Consolas"/>
              </a:rPr>
              <a:t>))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printHistory</a:t>
            </a:r>
            <a:r>
              <a:rPr lang="en-US" i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/>
              </a:rPr>
              <a:t>     else</a:t>
            </a:r>
            <a:endParaRPr lang="en-US" b="1" dirty="0">
              <a:solidFill>
                <a:srgbClr val="7F0055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     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processInput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  <a:latin typeface="Consolas"/>
              </a:rPr>
              <a:t>nextInput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i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867400"/>
            <a:ext cx="3799368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Issues with this implementation?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867400"/>
            <a:ext cx="3799368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The UI and data are both in one class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4300" y="1436914"/>
            <a:ext cx="990600" cy="4095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5442" y="2471571"/>
            <a:ext cx="1039458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UI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9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05"/>
    </mc:Choice>
    <mc:Fallback xmlns="">
      <p:transition spd="slow" advTm="264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40" y="1739030"/>
            <a:ext cx="7980310" cy="1918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066800"/>
            <a:ext cx="36576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User-Interfaces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452" y="4495800"/>
            <a:ext cx="6040761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A single user may or may not want multiple user interfaces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453" y="5181600"/>
            <a:ext cx="60357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Different users are very likely to want multiple user interfaces unless all of them are sharing the exact same state  through desktop/window sharing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1439" y="6104930"/>
            <a:ext cx="6040761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Collaboration </a:t>
            </a:r>
            <a:r>
              <a:rPr lang="en-US" dirty="0" smtClean="0">
                <a:sym typeface="Wingdings" pitchFamily="2" charset="2"/>
              </a:rPr>
              <a:t> Data/UI Separation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2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13"/>
    </mc:Choice>
    <mc:Fallback xmlns="">
      <p:transition spd="slow" advTm="62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1492251"/>
            <a:ext cx="2514600" cy="1152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History  Semantics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2644777"/>
            <a:ext cx="2514600" cy="1152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History Display 1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1492251"/>
            <a:ext cx="2514600" cy="1152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History Semantics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2644777"/>
            <a:ext cx="2514600" cy="11525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History Display 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267200"/>
            <a:ext cx="7696200" cy="623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Can change  display without changing other aspects of history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5078811"/>
            <a:ext cx="7696200" cy="623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Display and semantics should go in different classes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5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0"/>
    </mc:Choice>
    <mc:Fallback xmlns="">
      <p:transition spd="slow" advTm="20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1492251"/>
            <a:ext cx="2514600" cy="1152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2644777"/>
            <a:ext cx="2514600" cy="1152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1492251"/>
            <a:ext cx="2514600" cy="11525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2644777"/>
            <a:ext cx="2514600" cy="11525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964" y="4953000"/>
            <a:ext cx="7696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a part B of a class can be changed without changing some other part A of the class, then refactor and put A and B in different classes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2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24"/>
    </mc:Choice>
    <mc:Fallback xmlns="">
      <p:transition spd="slow" advTm="34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Model/</a:t>
            </a:r>
            <a:r>
              <a:rPr lang="en-US" dirty="0" err="1" smtClean="0"/>
              <a:t>Interactor</a:t>
            </a:r>
            <a:r>
              <a:rPr lang="en-US" dirty="0" smtClean="0"/>
              <a:t>(Editor, View) Pattern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41910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21336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/Editor/View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3581400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" y="2362200"/>
            <a:ext cx="21336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UI Code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4305300"/>
            <a:ext cx="21336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Computation Code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638800"/>
            <a:ext cx="3799368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Interactor</a:t>
            </a:r>
            <a:r>
              <a:rPr lang="en-US" dirty="0" smtClean="0"/>
              <a:t>(Editor, View) = MVC View + </a:t>
            </a:r>
            <a:r>
              <a:rPr lang="en-US" smtClean="0"/>
              <a:t>MVC </a:t>
            </a:r>
            <a:r>
              <a:rPr lang="en-US" smtClean="0"/>
              <a:t>Controller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47683"/>
      </p:ext>
    </p:extLst>
  </p:cSld>
  <p:clrMapOvr>
    <a:masterClrMapping/>
  </p:clrMapOvr>
  <p:transition advTm="797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Consistent </a:t>
            </a:r>
            <a:r>
              <a:rPr lang="en-US" dirty="0" err="1" smtClean="0"/>
              <a:t>Interactors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882739" y="1066800"/>
            <a:ext cx="2057400" cy="600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Observer (Listener)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987139" y="1066800"/>
            <a:ext cx="2057400" cy="600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Observable (Listenable)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87139" y="3200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23" idx="3"/>
          </p:cNvCxnSpPr>
          <p:nvPr/>
        </p:nvCxnSpPr>
        <p:spPr>
          <a:xfrm flipH="1">
            <a:off x="4044539" y="2143125"/>
            <a:ext cx="838200" cy="1476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3"/>
            <a:endCxn id="44" idx="1"/>
          </p:cNvCxnSpPr>
          <p:nvPr/>
        </p:nvCxnSpPr>
        <p:spPr>
          <a:xfrm flipV="1">
            <a:off x="4044539" y="24765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3"/>
            <a:endCxn id="45" idx="1"/>
          </p:cNvCxnSpPr>
          <p:nvPr/>
        </p:nvCxnSpPr>
        <p:spPr>
          <a:xfrm>
            <a:off x="4044539" y="3619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46" idx="1"/>
          </p:cNvCxnSpPr>
          <p:nvPr/>
        </p:nvCxnSpPr>
        <p:spPr>
          <a:xfrm>
            <a:off x="4044539" y="36195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3"/>
            <a:endCxn id="47" idx="1"/>
          </p:cNvCxnSpPr>
          <p:nvPr/>
        </p:nvCxnSpPr>
        <p:spPr>
          <a:xfrm>
            <a:off x="4044539" y="3619500"/>
            <a:ext cx="838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882739" y="2057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882739" y="3200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882739" y="4343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882739" y="5486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Interactor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940139" y="2190750"/>
            <a:ext cx="6036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73786" y="2667000"/>
            <a:ext cx="5363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39338" y="5007826"/>
            <a:ext cx="2063339" cy="8976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Changed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observable notifies observers in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subpattern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61546" y="1810434"/>
            <a:ext cx="9728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Input Entered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73022" y="2563252"/>
            <a:ext cx="96137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Output Shown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18166767">
            <a:off x="3469830" y="2194205"/>
            <a:ext cx="12225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Model Changed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76600" y="5672435"/>
            <a:ext cx="134161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Change Announced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182551"/>
      </p:ext>
    </p:extLst>
  </p:cSld>
  <p:clrMapOvr>
    <a:masterClrMapping/>
  </p:clrMapOvr>
  <p:transition advTm="113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" grpId="0" animBg="1"/>
      <p:bldP spid="40" grpId="0" animBg="1"/>
      <p:bldP spid="48" grpId="0" animBg="1"/>
      <p:bldP spid="34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2296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&gt;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&gt;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List&lt;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en-US" sz="1600" dirty="0" err="1">
                <a:solidFill>
                  <a:srgbClr val="0000C0"/>
                </a:solidFill>
                <a:latin typeface="Consolas"/>
              </a:rPr>
              <a:t>simpleList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List&lt;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ListObserver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&gt;&gt; </a:t>
            </a:r>
            <a:r>
              <a:rPr lang="en-US" sz="1600" dirty="0">
                <a:solidFill>
                  <a:srgbClr val="0000C0"/>
                </a:solidFill>
                <a:latin typeface="Consolas"/>
              </a:rPr>
              <a:t>observers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add(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C0"/>
                </a:solidFill>
                <a:latin typeface="Consolas"/>
              </a:rPr>
              <a:t>simpleList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.add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C0"/>
                </a:solidFill>
                <a:latin typeface="Consolas"/>
              </a:rPr>
              <a:t>simpleList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.size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observableAdd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anIndex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add(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anIndex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notifyAdd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anIndex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notifyAdd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(List&lt;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ListObserver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&gt;&gt; observers,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index,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newValue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for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ListObserver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observer:observers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observer.elementAdded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(index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newValue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}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…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600" i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2743200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Model Changed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3478422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Change Announced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7100" y="5764392"/>
            <a:ext cx="20574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UI Unaware Code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229849"/>
            <a:ext cx="17406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History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ArrayList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encapsulated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7224" y="2221468"/>
            <a:ext cx="17406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Observer list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5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40"/>
    </mc:Choice>
    <mc:Fallback xmlns="">
      <p:transition spd="slow" advTm="11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  <p:extLst>
    <p:ext uri="{3A86A75C-4F4B-4683-9AE1-C65F6400EC91}">
      <p14:laserTraceLst xmlns:p14="http://schemas.microsoft.com/office/powerpoint/2010/main">
        <p14:tracePtLst>
          <p14:tracePt t="61001" x="6384925" y="2312988"/>
          <p14:tracePt t="61254" x="6375400" y="2312988"/>
          <p14:tracePt t="61273" x="6357938" y="2312988"/>
          <p14:tracePt t="61292" x="6323013" y="2322513"/>
          <p14:tracePt t="61309" x="6303963" y="2330450"/>
          <p14:tracePt t="61340" x="6205538" y="2366963"/>
          <p14:tracePt t="61354" x="6089650" y="2428875"/>
          <p14:tracePt t="61375" x="6037263" y="2465388"/>
          <p14:tracePt t="61407" x="5911850" y="2536825"/>
          <p14:tracePt t="61410" x="5867400" y="2554288"/>
          <p14:tracePt t="61442" x="5680075" y="2643188"/>
          <p14:tracePt t="61449" x="5518150" y="2714625"/>
          <p14:tracePt t="61476" x="5438775" y="2741613"/>
          <p14:tracePt t="61508" x="5214938" y="2822575"/>
          <p14:tracePt t="61511" x="5116513" y="2857500"/>
          <p14:tracePt t="61543" x="4919663" y="2919413"/>
          <p14:tracePt t="61575" x="4768850" y="2982913"/>
          <p14:tracePt t="61585" x="4741863" y="2990850"/>
          <p14:tracePt t="61610" x="4652963" y="3017838"/>
          <p14:tracePt t="61641" x="4483100" y="3071813"/>
          <p14:tracePt t="61646" x="4429125" y="3089275"/>
          <p14:tracePt t="61676" x="4313238" y="3133725"/>
          <p14:tracePt t="61708" x="4205288" y="3187700"/>
          <p14:tracePt t="61716" x="4125913" y="3214688"/>
          <p14:tracePt t="61743" x="4089400" y="3232150"/>
          <p14:tracePt t="61775" x="3929063" y="3295650"/>
          <p14:tracePt t="61792" x="3848100" y="3322638"/>
          <p14:tracePt t="61810" x="3822700" y="3330575"/>
          <p14:tracePt t="61842" x="3714750" y="3367088"/>
          <p14:tracePt t="61854" x="3616325" y="3384550"/>
          <p14:tracePt t="61877" x="3536950" y="3402013"/>
          <p14:tracePt t="61908" x="3509963" y="3411538"/>
          <p14:tracePt t="61923" x="3490913" y="3411538"/>
          <p14:tracePt t="61944" x="3490913" y="3419475"/>
          <p14:tracePt t="61975" x="3446463" y="3429000"/>
          <p14:tracePt t="61996" x="3438525" y="3429000"/>
          <p14:tracePt t="62063" x="3429000" y="3429000"/>
          <p14:tracePt t="62076" x="3419475" y="3429000"/>
          <p14:tracePt t="62122" x="3411538" y="3429000"/>
          <p14:tracePt t="62170" x="3402013" y="3429000"/>
          <p14:tracePt t="62245" x="3394075" y="3429000"/>
          <p14:tracePt t="62359" x="3384550" y="3411538"/>
          <p14:tracePt t="62370" x="3375025" y="3402013"/>
          <p14:tracePt t="62453" x="3375025" y="3394075"/>
          <p14:tracePt t="62512" x="3375025" y="3384550"/>
          <p14:tracePt t="62593" x="3375025" y="3375025"/>
          <p14:tracePt t="63286" x="3375025" y="3384550"/>
          <p14:tracePt t="63317" x="3375025" y="3394075"/>
          <p14:tracePt t="63329" x="3375025" y="3402013"/>
          <p14:tracePt t="63348" x="3384550" y="3438525"/>
          <p14:tracePt t="63368" x="3384550" y="3473450"/>
          <p14:tracePt t="63379" x="3384550" y="3500438"/>
          <p14:tracePt t="63393" x="3384550" y="3509963"/>
          <p14:tracePt t="63411" x="3394075" y="3554413"/>
          <p14:tracePt t="63424" x="3394075" y="3571875"/>
          <p14:tracePt t="63443" x="3402013" y="3598863"/>
          <p14:tracePt t="63455" x="3402013" y="3616325"/>
          <p14:tracePt t="63475" x="3402013" y="3625850"/>
          <p14:tracePt t="63501" x="3411538" y="3643313"/>
          <p14:tracePt t="63520" x="3429000" y="3697288"/>
          <p14:tracePt t="63539" x="3429000" y="3724275"/>
          <p14:tracePt t="63551" x="3438525" y="3732213"/>
          <p14:tracePt t="63693" x="3446463" y="3732213"/>
          <p14:tracePt t="64040" x="3455988" y="3741738"/>
          <p14:tracePt t="64059" x="3465513" y="3751263"/>
          <p14:tracePt t="64072" x="3482975" y="3768725"/>
          <p14:tracePt t="64091" x="3517900" y="3795713"/>
          <p14:tracePt t="64102" x="3544888" y="3813175"/>
          <p14:tracePt t="64121" x="3616325" y="3848100"/>
          <p14:tracePt t="64133" x="3652838" y="3867150"/>
          <p14:tracePt t="64153" x="3840163" y="3956050"/>
          <p14:tracePt t="64165" x="3929063" y="3990975"/>
          <p14:tracePt t="64186" x="4152900" y="4071938"/>
          <p14:tracePt t="64197" x="4214813" y="4089400"/>
          <p14:tracePt t="64209" x="4268788" y="4108450"/>
          <p14:tracePt t="64229" x="4375150" y="4125913"/>
          <p14:tracePt t="64242" x="4402138" y="4133850"/>
          <p14:tracePt t="64262" x="4545013" y="4152900"/>
          <p14:tracePt t="64274" x="4608513" y="4152900"/>
          <p14:tracePt t="64301" x="4697413" y="4170363"/>
          <p14:tracePt t="64314" x="4768850" y="4179888"/>
          <p14:tracePt t="64325" x="4813300" y="4179888"/>
          <p14:tracePt t="64337" x="4840288" y="4187825"/>
          <p14:tracePt t="64356" x="4902200" y="4187825"/>
          <p14:tracePt t="64369" x="4929188" y="4197350"/>
          <p14:tracePt t="64387" x="4956175" y="4197350"/>
          <p14:tracePt t="66099" x="4956175" y="4205288"/>
          <p14:tracePt t="66320" x="4965700" y="4205288"/>
          <p14:tracePt t="66379" x="4973638" y="4205288"/>
          <p14:tracePt t="66399" x="4983163" y="4205288"/>
          <p14:tracePt t="66444" x="5000625" y="4205288"/>
          <p14:tracePt t="66509" x="5010150" y="4205288"/>
          <p14:tracePt t="66593" x="5018088" y="4205288"/>
          <p14:tracePt t="66729" x="5027613" y="4205288"/>
          <p14:tracePt t="66977" x="5037138" y="4205288"/>
          <p14:tracePt t="67106" x="5010150" y="4205288"/>
          <p14:tracePt t="67126" x="4973638" y="4205288"/>
          <p14:tracePt t="67137" x="4946650" y="4205288"/>
          <p14:tracePt t="67158" x="4875213" y="4214813"/>
          <p14:tracePt t="67169" x="4803775" y="4224338"/>
          <p14:tracePt t="67181" x="4759325" y="4232275"/>
          <p14:tracePt t="67201" x="4598988" y="4259263"/>
          <p14:tracePt t="67214" x="4562475" y="4268788"/>
          <p14:tracePt t="67234" x="4456113" y="4276725"/>
          <p14:tracePt t="67247" x="4411663" y="4276725"/>
          <p14:tracePt t="67264" x="4295775" y="4286250"/>
          <p14:tracePt t="67279" x="4251325" y="4295775"/>
          <p14:tracePt t="67297" x="4170363" y="4303713"/>
          <p14:tracePt t="67313" x="4143375" y="4303713"/>
          <p14:tracePt t="67329" x="4089400" y="4322763"/>
          <p14:tracePt t="67346" x="4062413" y="4330700"/>
          <p14:tracePt t="67363" x="3990975" y="4348163"/>
          <p14:tracePt t="67387" x="3956050" y="4348163"/>
          <p14:tracePt t="67406" x="3946525" y="4357688"/>
          <p14:tracePt t="67417" x="3938588" y="4367213"/>
          <p14:tracePt t="67437" x="3919538" y="4367213"/>
          <p14:tracePt t="67464" x="3911600" y="4375150"/>
          <p14:tracePt t="67477" x="3902075" y="4375150"/>
          <p14:tracePt t="67513" x="3902075" y="4384675"/>
          <p14:tracePt t="67566" x="3894138" y="4394200"/>
          <p14:tracePt t="67597" x="3894138" y="4419600"/>
          <p14:tracePt t="67609" x="3894138" y="4429125"/>
          <p14:tracePt t="67653" x="3894138" y="4438650"/>
          <p14:tracePt t="67673" x="3894138" y="4446588"/>
          <p14:tracePt t="67739" x="3884613" y="4456113"/>
          <p14:tracePt t="67813" x="3875088" y="4465638"/>
          <p14:tracePt t="67846" x="3875088" y="4473575"/>
          <p14:tracePt t="67921" x="3867150" y="4483100"/>
          <p14:tracePt t="67940" x="3857625" y="4491038"/>
          <p14:tracePt t="67987" x="3857625" y="4500563"/>
          <p14:tracePt t="68005" x="3840163" y="4510088"/>
          <p14:tracePt t="68031" x="3840163" y="4518025"/>
          <p14:tracePt t="68051" x="3822700" y="4527550"/>
          <p14:tracePt t="68064" x="3803650" y="4537075"/>
          <p14:tracePt t="68082" x="3786188" y="4562475"/>
          <p14:tracePt t="68095" x="3776663" y="4562475"/>
          <p14:tracePt t="68117" x="3759200" y="4581525"/>
          <p14:tracePt t="68127" x="3759200" y="4589463"/>
          <p14:tracePt t="68148" x="3741738" y="4608513"/>
          <p14:tracePt t="68161" x="3741738" y="4616450"/>
          <p14:tracePt t="68172" x="3732213" y="4625975"/>
          <p14:tracePt t="68192" x="3714750" y="4652963"/>
          <p14:tracePt t="68203" x="3705225" y="4652963"/>
          <p14:tracePt t="68223" x="3687763" y="4679950"/>
          <p14:tracePt t="68257" x="3679825" y="4687888"/>
          <p14:tracePt t="68269" x="3679825" y="4697413"/>
          <p14:tracePt t="68289" x="3660775" y="4714875"/>
          <p14:tracePt t="68301" x="3652838" y="4732338"/>
          <p14:tracePt t="68320" x="3633788" y="4751388"/>
          <p14:tracePt t="68332" x="3625850" y="4768850"/>
          <p14:tracePt t="68352" x="3625850" y="4786313"/>
          <p14:tracePt t="68382" x="3616325" y="4803775"/>
          <p14:tracePt t="68410" x="3616325" y="4830763"/>
          <p14:tracePt t="68430" x="3608388" y="4840288"/>
          <p14:tracePt t="68441" x="3608388" y="4848225"/>
          <p14:tracePt t="68477" x="3608388" y="4857750"/>
          <p14:tracePt t="68602" x="3608388" y="4867275"/>
          <p14:tracePt t="68675" x="3608388" y="4875213"/>
          <p14:tracePt t="70020" x="3598863" y="487521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|2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1.9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1|0.9|2.1|15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0.5|1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6|2.7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15.1|14|21.4|3.8|4.9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8.3|14.3|25|1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0.4|3.2|5.2|6.3|2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28733</TotalTime>
  <Words>700</Words>
  <Application>Microsoft Office PowerPoint</Application>
  <PresentationFormat>On-screen Show (4:3)</PresentationFormat>
  <Paragraphs>177</Paragraphs>
  <Slides>17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Anatomy of an Interactive Application</vt:lpstr>
      <vt:lpstr>Single-User UI: An Input Echoer</vt:lpstr>
      <vt:lpstr>Implementation: Main Method</vt:lpstr>
      <vt:lpstr>Multiple User-Interfaces</vt:lpstr>
      <vt:lpstr>Separation of Concerns</vt:lpstr>
      <vt:lpstr>Separation of Concerns</vt:lpstr>
      <vt:lpstr>Model/Interactor(Editor, View) Pattern</vt:lpstr>
      <vt:lpstr>Multiple Consistent Interactors</vt:lpstr>
      <vt:lpstr>List Model</vt:lpstr>
      <vt:lpstr>List Interactor</vt:lpstr>
      <vt:lpstr>Composer</vt:lpstr>
      <vt:lpstr>Example</vt:lpstr>
      <vt:lpstr>General Pattern</vt:lpstr>
      <vt:lpstr>Model with Multiple Interactors</vt:lpstr>
      <vt:lpstr>Interactors with Multiple Models</vt:lpstr>
      <vt:lpstr>Summary of Concepts in Creating Extensible Interactive Application</vt:lpstr>
      <vt:lpstr>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1768</cp:revision>
  <dcterms:created xsi:type="dcterms:W3CDTF">2006-08-16T00:00:00Z</dcterms:created>
  <dcterms:modified xsi:type="dcterms:W3CDTF">2014-08-26T19:23:19Z</dcterms:modified>
</cp:coreProperties>
</file>