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customXml/itemProps93.xml" ContentType="application/vnd.openxmlformats-officedocument.customXmlProperties+xml"/>
  <Override PartName="/customXml/itemProps94.xml" ContentType="application/vnd.openxmlformats-officedocument.customXmlProperties+xml"/>
  <Override PartName="/customXml/itemProps95.xml" ContentType="application/vnd.openxmlformats-officedocument.customXmlProperties+xml"/>
  <Override PartName="/customXml/itemProps9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97"/>
  </p:sldMasterIdLst>
  <p:notesMasterIdLst>
    <p:notesMasterId r:id="rId132"/>
  </p:notesMasterIdLst>
  <p:handoutMasterIdLst>
    <p:handoutMasterId r:id="rId133"/>
  </p:handoutMasterIdLst>
  <p:sldIdLst>
    <p:sldId id="256" r:id="rId98"/>
    <p:sldId id="642" r:id="rId99"/>
    <p:sldId id="643" r:id="rId100"/>
    <p:sldId id="646" r:id="rId101"/>
    <p:sldId id="644" r:id="rId102"/>
    <p:sldId id="663" r:id="rId103"/>
    <p:sldId id="662" r:id="rId104"/>
    <p:sldId id="600" r:id="rId105"/>
    <p:sldId id="546" r:id="rId106"/>
    <p:sldId id="551" r:id="rId107"/>
    <p:sldId id="556" r:id="rId108"/>
    <p:sldId id="563" r:id="rId109"/>
    <p:sldId id="653" r:id="rId110"/>
    <p:sldId id="601" r:id="rId111"/>
    <p:sldId id="651" r:id="rId112"/>
    <p:sldId id="652" r:id="rId113"/>
    <p:sldId id="603" r:id="rId114"/>
    <p:sldId id="605" r:id="rId115"/>
    <p:sldId id="555" r:id="rId116"/>
    <p:sldId id="559" r:id="rId117"/>
    <p:sldId id="569" r:id="rId118"/>
    <p:sldId id="571" r:id="rId119"/>
    <p:sldId id="622" r:id="rId120"/>
    <p:sldId id="610" r:id="rId121"/>
    <p:sldId id="616" r:id="rId122"/>
    <p:sldId id="623" r:id="rId123"/>
    <p:sldId id="624" r:id="rId124"/>
    <p:sldId id="614" r:id="rId125"/>
    <p:sldId id="649" r:id="rId126"/>
    <p:sldId id="648" r:id="rId127"/>
    <p:sldId id="656" r:id="rId128"/>
    <p:sldId id="635" r:id="rId129"/>
    <p:sldId id="636" r:id="rId130"/>
    <p:sldId id="655" r:id="rId131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11" autoAdjust="0"/>
    <p:restoredTop sz="94643" autoAdjust="0"/>
  </p:normalViewPr>
  <p:slideViewPr>
    <p:cSldViewPr>
      <p:cViewPr varScale="1">
        <p:scale>
          <a:sx n="66" d="100"/>
          <a:sy n="66" d="100"/>
        </p:scale>
        <p:origin x="67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2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117" Type="http://schemas.openxmlformats.org/officeDocument/2006/relationships/slide" Target="slides/slide20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63" Type="http://schemas.openxmlformats.org/officeDocument/2006/relationships/customXml" Target="../customXml/item63.xml"/><Relationship Id="rId68" Type="http://schemas.openxmlformats.org/officeDocument/2006/relationships/customXml" Target="../customXml/item68.xml"/><Relationship Id="rId84" Type="http://schemas.openxmlformats.org/officeDocument/2006/relationships/customXml" Target="../customXml/item84.xml"/><Relationship Id="rId89" Type="http://schemas.openxmlformats.org/officeDocument/2006/relationships/customXml" Target="../customXml/item89.xml"/><Relationship Id="rId112" Type="http://schemas.openxmlformats.org/officeDocument/2006/relationships/slide" Target="slides/slide15.xml"/><Relationship Id="rId133" Type="http://schemas.openxmlformats.org/officeDocument/2006/relationships/handoutMaster" Target="handoutMasters/handoutMaster1.xml"/><Relationship Id="rId16" Type="http://schemas.openxmlformats.org/officeDocument/2006/relationships/customXml" Target="../customXml/item16.xml"/><Relationship Id="rId107" Type="http://schemas.openxmlformats.org/officeDocument/2006/relationships/slide" Target="slides/slide10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74" Type="http://schemas.openxmlformats.org/officeDocument/2006/relationships/customXml" Target="../customXml/item74.xml"/><Relationship Id="rId79" Type="http://schemas.openxmlformats.org/officeDocument/2006/relationships/customXml" Target="../customXml/item79.xml"/><Relationship Id="rId102" Type="http://schemas.openxmlformats.org/officeDocument/2006/relationships/slide" Target="slides/slide5.xml"/><Relationship Id="rId123" Type="http://schemas.openxmlformats.org/officeDocument/2006/relationships/slide" Target="slides/slide26.xml"/><Relationship Id="rId128" Type="http://schemas.openxmlformats.org/officeDocument/2006/relationships/slide" Target="slides/slide31.xml"/><Relationship Id="rId5" Type="http://schemas.openxmlformats.org/officeDocument/2006/relationships/customXml" Target="../customXml/item5.xml"/><Relationship Id="rId90" Type="http://schemas.openxmlformats.org/officeDocument/2006/relationships/customXml" Target="../customXml/item90.xml"/><Relationship Id="rId95" Type="http://schemas.openxmlformats.org/officeDocument/2006/relationships/customXml" Target="../customXml/item95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56" Type="http://schemas.openxmlformats.org/officeDocument/2006/relationships/customXml" Target="../customXml/item56.xml"/><Relationship Id="rId64" Type="http://schemas.openxmlformats.org/officeDocument/2006/relationships/customXml" Target="../customXml/item64.xml"/><Relationship Id="rId69" Type="http://schemas.openxmlformats.org/officeDocument/2006/relationships/customXml" Target="../customXml/item69.xml"/><Relationship Id="rId77" Type="http://schemas.openxmlformats.org/officeDocument/2006/relationships/customXml" Target="../customXml/item77.xml"/><Relationship Id="rId100" Type="http://schemas.openxmlformats.org/officeDocument/2006/relationships/slide" Target="slides/slide3.xml"/><Relationship Id="rId105" Type="http://schemas.openxmlformats.org/officeDocument/2006/relationships/slide" Target="slides/slide8.xml"/><Relationship Id="rId113" Type="http://schemas.openxmlformats.org/officeDocument/2006/relationships/slide" Target="slides/slide16.xml"/><Relationship Id="rId118" Type="http://schemas.openxmlformats.org/officeDocument/2006/relationships/slide" Target="slides/slide21.xml"/><Relationship Id="rId126" Type="http://schemas.openxmlformats.org/officeDocument/2006/relationships/slide" Target="slides/slide29.xml"/><Relationship Id="rId134" Type="http://schemas.openxmlformats.org/officeDocument/2006/relationships/presProps" Target="presProps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80" Type="http://schemas.openxmlformats.org/officeDocument/2006/relationships/customXml" Target="../customXml/item80.xml"/><Relationship Id="rId85" Type="http://schemas.openxmlformats.org/officeDocument/2006/relationships/customXml" Target="../customXml/item85.xml"/><Relationship Id="rId93" Type="http://schemas.openxmlformats.org/officeDocument/2006/relationships/customXml" Target="../customXml/item93.xml"/><Relationship Id="rId98" Type="http://schemas.openxmlformats.org/officeDocument/2006/relationships/slide" Target="slides/slide1.xml"/><Relationship Id="rId121" Type="http://schemas.openxmlformats.org/officeDocument/2006/relationships/slide" Target="slides/slide24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customXml" Target="../customXml/item46.xml"/><Relationship Id="rId59" Type="http://schemas.openxmlformats.org/officeDocument/2006/relationships/customXml" Target="../customXml/item59.xml"/><Relationship Id="rId67" Type="http://schemas.openxmlformats.org/officeDocument/2006/relationships/customXml" Target="../customXml/item67.xml"/><Relationship Id="rId103" Type="http://schemas.openxmlformats.org/officeDocument/2006/relationships/slide" Target="slides/slide6.xml"/><Relationship Id="rId108" Type="http://schemas.openxmlformats.org/officeDocument/2006/relationships/slide" Target="slides/slide11.xml"/><Relationship Id="rId116" Type="http://schemas.openxmlformats.org/officeDocument/2006/relationships/slide" Target="slides/slide19.xml"/><Relationship Id="rId124" Type="http://schemas.openxmlformats.org/officeDocument/2006/relationships/slide" Target="slides/slide27.xml"/><Relationship Id="rId129" Type="http://schemas.openxmlformats.org/officeDocument/2006/relationships/slide" Target="slides/slide32.xml"/><Relationship Id="rId137" Type="http://schemas.openxmlformats.org/officeDocument/2006/relationships/tableStyles" Target="tableStyles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customXml" Target="../customXml/item54.xml"/><Relationship Id="rId62" Type="http://schemas.openxmlformats.org/officeDocument/2006/relationships/customXml" Target="../customXml/item62.xml"/><Relationship Id="rId70" Type="http://schemas.openxmlformats.org/officeDocument/2006/relationships/customXml" Target="../customXml/item70.xml"/><Relationship Id="rId75" Type="http://schemas.openxmlformats.org/officeDocument/2006/relationships/customXml" Target="../customXml/item75.xml"/><Relationship Id="rId83" Type="http://schemas.openxmlformats.org/officeDocument/2006/relationships/customXml" Target="../customXml/item83.xml"/><Relationship Id="rId88" Type="http://schemas.openxmlformats.org/officeDocument/2006/relationships/customXml" Target="../customXml/item88.xml"/><Relationship Id="rId91" Type="http://schemas.openxmlformats.org/officeDocument/2006/relationships/customXml" Target="../customXml/item91.xml"/><Relationship Id="rId96" Type="http://schemas.openxmlformats.org/officeDocument/2006/relationships/customXml" Target="../customXml/item96.xml"/><Relationship Id="rId111" Type="http://schemas.openxmlformats.org/officeDocument/2006/relationships/slide" Target="slides/slide14.xml"/><Relationship Id="rId13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customXml" Target="../customXml/item49.xml"/><Relationship Id="rId57" Type="http://schemas.openxmlformats.org/officeDocument/2006/relationships/customXml" Target="../customXml/item57.xml"/><Relationship Id="rId106" Type="http://schemas.openxmlformats.org/officeDocument/2006/relationships/slide" Target="slides/slide9.xml"/><Relationship Id="rId114" Type="http://schemas.openxmlformats.org/officeDocument/2006/relationships/slide" Target="slides/slide17.xml"/><Relationship Id="rId119" Type="http://schemas.openxmlformats.org/officeDocument/2006/relationships/slide" Target="slides/slide22.xml"/><Relationship Id="rId127" Type="http://schemas.openxmlformats.org/officeDocument/2006/relationships/slide" Target="slides/slide30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customXml" Target="../customXml/item52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81" Type="http://schemas.openxmlformats.org/officeDocument/2006/relationships/customXml" Target="../customXml/item81.xml"/><Relationship Id="rId86" Type="http://schemas.openxmlformats.org/officeDocument/2006/relationships/customXml" Target="../customXml/item86.xml"/><Relationship Id="rId94" Type="http://schemas.openxmlformats.org/officeDocument/2006/relationships/customXml" Target="../customXml/item94.xml"/><Relationship Id="rId99" Type="http://schemas.openxmlformats.org/officeDocument/2006/relationships/slide" Target="slides/slide2.xml"/><Relationship Id="rId101" Type="http://schemas.openxmlformats.org/officeDocument/2006/relationships/slide" Target="slides/slide4.xml"/><Relationship Id="rId122" Type="http://schemas.openxmlformats.org/officeDocument/2006/relationships/slide" Target="slides/slide25.xml"/><Relationship Id="rId130" Type="http://schemas.openxmlformats.org/officeDocument/2006/relationships/slide" Target="slides/slide33.xml"/><Relationship Id="rId135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109" Type="http://schemas.openxmlformats.org/officeDocument/2006/relationships/slide" Target="slides/slide12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slideMaster" Target="slideMasters/slideMaster1.xml"/><Relationship Id="rId104" Type="http://schemas.openxmlformats.org/officeDocument/2006/relationships/slide" Target="slides/slide7.xml"/><Relationship Id="rId120" Type="http://schemas.openxmlformats.org/officeDocument/2006/relationships/slide" Target="slides/slide23.xml"/><Relationship Id="rId125" Type="http://schemas.openxmlformats.org/officeDocument/2006/relationships/slide" Target="slides/slide28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customXml" Target="../customXml/item92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customXml" Target="../customXml/item87.xml"/><Relationship Id="rId110" Type="http://schemas.openxmlformats.org/officeDocument/2006/relationships/slide" Target="slides/slide13.xml"/><Relationship Id="rId115" Type="http://schemas.openxmlformats.org/officeDocument/2006/relationships/slide" Target="slides/slide18.xml"/><Relationship Id="rId131" Type="http://schemas.openxmlformats.org/officeDocument/2006/relationships/slide" Target="slides/slide34.xml"/><Relationship Id="rId136" Type="http://schemas.openxmlformats.org/officeDocument/2006/relationships/theme" Target="theme/theme1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19" Type="http://schemas.openxmlformats.org/officeDocument/2006/relationships/customXml" Target="../customXml/item1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8058B8E9-B5B1-48EF-A384-E4A943DA83A7}" type="datetimeFigureOut">
              <a:rPr lang="en-US" smtClean="0"/>
              <a:pPr/>
              <a:t>8/22/2015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D8DF4898-2120-4E0B-890F-0E75DC2A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146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8/22/2015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976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8/22/2015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8/22/2015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8/22/2015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.wma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customXml" Target="../../customXml/item2.xml"/><Relationship Id="rId6" Type="http://schemas.openxmlformats.org/officeDocument/2006/relationships/tags" Target="../tags/tag2.xml"/><Relationship Id="rId5" Type="http://schemas.openxmlformats.org/officeDocument/2006/relationships/customXml" Target="../../customXml/item1.xml"/><Relationship Id="rId4" Type="http://schemas.openxmlformats.org/officeDocument/2006/relationships/audio" Target="../media/media1.wm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0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19.xml"/><Relationship Id="rId1" Type="http://schemas.openxmlformats.org/officeDocument/2006/relationships/customXml" Target="../../customXml/item20.xml"/><Relationship Id="rId6" Type="http://schemas.openxmlformats.org/officeDocument/2006/relationships/tags" Target="../tags/tag20.xml"/><Relationship Id="rId5" Type="http://schemas.openxmlformats.org/officeDocument/2006/relationships/customXml" Target="../../customXml/item19.xml"/><Relationship Id="rId4" Type="http://schemas.openxmlformats.org/officeDocument/2006/relationships/audio" Target="../media/media10.wm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1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21.xml"/><Relationship Id="rId1" Type="http://schemas.openxmlformats.org/officeDocument/2006/relationships/customXml" Target="../../customXml/item22.xml"/><Relationship Id="rId6" Type="http://schemas.openxmlformats.org/officeDocument/2006/relationships/tags" Target="../tags/tag22.xml"/><Relationship Id="rId5" Type="http://schemas.openxmlformats.org/officeDocument/2006/relationships/customXml" Target="../../customXml/item21.xml"/><Relationship Id="rId4" Type="http://schemas.openxmlformats.org/officeDocument/2006/relationships/audio" Target="../media/media11.wma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2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23.xml"/><Relationship Id="rId1" Type="http://schemas.openxmlformats.org/officeDocument/2006/relationships/customXml" Target="../../customXml/item24.xml"/><Relationship Id="rId6" Type="http://schemas.openxmlformats.org/officeDocument/2006/relationships/tags" Target="../tags/tag24.xml"/><Relationship Id="rId5" Type="http://schemas.openxmlformats.org/officeDocument/2006/relationships/customXml" Target="../../customXml/item23.xml"/><Relationship Id="rId4" Type="http://schemas.openxmlformats.org/officeDocument/2006/relationships/audio" Target="../media/media12.wma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3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25.xml"/><Relationship Id="rId1" Type="http://schemas.openxmlformats.org/officeDocument/2006/relationships/customXml" Target="../../customXml/item26.xml"/><Relationship Id="rId6" Type="http://schemas.openxmlformats.org/officeDocument/2006/relationships/tags" Target="../tags/tag26.xml"/><Relationship Id="rId5" Type="http://schemas.openxmlformats.org/officeDocument/2006/relationships/customXml" Target="../../customXml/item25.xml"/><Relationship Id="rId4" Type="http://schemas.openxmlformats.org/officeDocument/2006/relationships/audio" Target="../media/media13.wma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4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27.xml"/><Relationship Id="rId1" Type="http://schemas.openxmlformats.org/officeDocument/2006/relationships/customXml" Target="../../customXml/item28.xml"/><Relationship Id="rId6" Type="http://schemas.openxmlformats.org/officeDocument/2006/relationships/tags" Target="../tags/tag28.xml"/><Relationship Id="rId5" Type="http://schemas.openxmlformats.org/officeDocument/2006/relationships/customXml" Target="../../customXml/item27.xml"/><Relationship Id="rId4" Type="http://schemas.openxmlformats.org/officeDocument/2006/relationships/audio" Target="../media/media14.wma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5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29.xml"/><Relationship Id="rId1" Type="http://schemas.openxmlformats.org/officeDocument/2006/relationships/customXml" Target="../../customXml/item30.xml"/><Relationship Id="rId6" Type="http://schemas.openxmlformats.org/officeDocument/2006/relationships/tags" Target="../tags/tag30.xml"/><Relationship Id="rId5" Type="http://schemas.openxmlformats.org/officeDocument/2006/relationships/customXml" Target="../../customXml/item29.xml"/><Relationship Id="rId4" Type="http://schemas.openxmlformats.org/officeDocument/2006/relationships/audio" Target="../media/media15.wma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6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31.xml"/><Relationship Id="rId1" Type="http://schemas.openxmlformats.org/officeDocument/2006/relationships/customXml" Target="../../customXml/item32.xml"/><Relationship Id="rId6" Type="http://schemas.openxmlformats.org/officeDocument/2006/relationships/tags" Target="../tags/tag32.xml"/><Relationship Id="rId5" Type="http://schemas.openxmlformats.org/officeDocument/2006/relationships/customXml" Target="../../customXml/item31.xml"/><Relationship Id="rId4" Type="http://schemas.openxmlformats.org/officeDocument/2006/relationships/audio" Target="../media/media16.wma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7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33.xml"/><Relationship Id="rId1" Type="http://schemas.openxmlformats.org/officeDocument/2006/relationships/customXml" Target="../../customXml/item34.xml"/><Relationship Id="rId6" Type="http://schemas.openxmlformats.org/officeDocument/2006/relationships/tags" Target="../tags/tag34.xml"/><Relationship Id="rId5" Type="http://schemas.openxmlformats.org/officeDocument/2006/relationships/customXml" Target="../../customXml/item33.xml"/><Relationship Id="rId4" Type="http://schemas.openxmlformats.org/officeDocument/2006/relationships/audio" Target="../media/media17.wma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8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35.xml"/><Relationship Id="rId1" Type="http://schemas.openxmlformats.org/officeDocument/2006/relationships/customXml" Target="../../customXml/item36.xml"/><Relationship Id="rId6" Type="http://schemas.openxmlformats.org/officeDocument/2006/relationships/tags" Target="../tags/tag36.xml"/><Relationship Id="rId5" Type="http://schemas.openxmlformats.org/officeDocument/2006/relationships/customXml" Target="../../customXml/item35.xml"/><Relationship Id="rId4" Type="http://schemas.openxmlformats.org/officeDocument/2006/relationships/audio" Target="../media/media18.wma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9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37.xml"/><Relationship Id="rId1" Type="http://schemas.openxmlformats.org/officeDocument/2006/relationships/customXml" Target="../../customXml/item38.xml"/><Relationship Id="rId6" Type="http://schemas.openxmlformats.org/officeDocument/2006/relationships/tags" Target="../tags/tag38.xml"/><Relationship Id="rId5" Type="http://schemas.openxmlformats.org/officeDocument/2006/relationships/customXml" Target="../../customXml/item37.xml"/><Relationship Id="rId4" Type="http://schemas.openxmlformats.org/officeDocument/2006/relationships/audio" Target="../media/media19.wm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3.xml"/><Relationship Id="rId1" Type="http://schemas.openxmlformats.org/officeDocument/2006/relationships/customXml" Target="../../customXml/item4.xml"/><Relationship Id="rId6" Type="http://schemas.openxmlformats.org/officeDocument/2006/relationships/tags" Target="../tags/tag4.xml"/><Relationship Id="rId5" Type="http://schemas.openxmlformats.org/officeDocument/2006/relationships/customXml" Target="../../customXml/item3.xml"/><Relationship Id="rId4" Type="http://schemas.openxmlformats.org/officeDocument/2006/relationships/audio" Target="../media/media2.wma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0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39.xml"/><Relationship Id="rId1" Type="http://schemas.openxmlformats.org/officeDocument/2006/relationships/customXml" Target="../../customXml/item40.xml"/><Relationship Id="rId6" Type="http://schemas.openxmlformats.org/officeDocument/2006/relationships/tags" Target="../tags/tag40.xml"/><Relationship Id="rId5" Type="http://schemas.openxmlformats.org/officeDocument/2006/relationships/customXml" Target="../../customXml/item39.xml"/><Relationship Id="rId4" Type="http://schemas.openxmlformats.org/officeDocument/2006/relationships/audio" Target="../media/media20.wma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1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41.xml"/><Relationship Id="rId1" Type="http://schemas.openxmlformats.org/officeDocument/2006/relationships/customXml" Target="../../customXml/item42.xml"/><Relationship Id="rId6" Type="http://schemas.openxmlformats.org/officeDocument/2006/relationships/tags" Target="../tags/tag42.xml"/><Relationship Id="rId5" Type="http://schemas.openxmlformats.org/officeDocument/2006/relationships/customXml" Target="../../customXml/item41.xml"/><Relationship Id="rId4" Type="http://schemas.openxmlformats.org/officeDocument/2006/relationships/audio" Target="../media/media21.wma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media" Target="../media/media22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43.xml"/><Relationship Id="rId1" Type="http://schemas.openxmlformats.org/officeDocument/2006/relationships/customXml" Target="../../customXml/item44.xml"/><Relationship Id="rId6" Type="http://schemas.openxmlformats.org/officeDocument/2006/relationships/tags" Target="../tags/tag44.xml"/><Relationship Id="rId5" Type="http://schemas.openxmlformats.org/officeDocument/2006/relationships/customXml" Target="../../customXml/item43.xml"/><Relationship Id="rId4" Type="http://schemas.openxmlformats.org/officeDocument/2006/relationships/audio" Target="../media/media22.wma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3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45.xml"/><Relationship Id="rId1" Type="http://schemas.openxmlformats.org/officeDocument/2006/relationships/customXml" Target="../../customXml/item46.xml"/><Relationship Id="rId6" Type="http://schemas.openxmlformats.org/officeDocument/2006/relationships/tags" Target="../tags/tag46.xml"/><Relationship Id="rId5" Type="http://schemas.openxmlformats.org/officeDocument/2006/relationships/customXml" Target="../../customXml/item45.xml"/><Relationship Id="rId4" Type="http://schemas.openxmlformats.org/officeDocument/2006/relationships/audio" Target="../media/media23.wma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4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47.xml"/><Relationship Id="rId1" Type="http://schemas.openxmlformats.org/officeDocument/2006/relationships/customXml" Target="../../customXml/item48.xml"/><Relationship Id="rId6" Type="http://schemas.openxmlformats.org/officeDocument/2006/relationships/tags" Target="../tags/tag48.xml"/><Relationship Id="rId5" Type="http://schemas.openxmlformats.org/officeDocument/2006/relationships/customXml" Target="../../customXml/item47.xml"/><Relationship Id="rId4" Type="http://schemas.openxmlformats.org/officeDocument/2006/relationships/audio" Target="../media/media24.wma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5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49.xml"/><Relationship Id="rId1" Type="http://schemas.openxmlformats.org/officeDocument/2006/relationships/customXml" Target="../../customXml/item50.xml"/><Relationship Id="rId6" Type="http://schemas.openxmlformats.org/officeDocument/2006/relationships/tags" Target="../tags/tag50.xml"/><Relationship Id="rId5" Type="http://schemas.openxmlformats.org/officeDocument/2006/relationships/customXml" Target="../../customXml/item49.xml"/><Relationship Id="rId4" Type="http://schemas.openxmlformats.org/officeDocument/2006/relationships/audio" Target="../media/media25.wma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6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51.xml"/><Relationship Id="rId1" Type="http://schemas.openxmlformats.org/officeDocument/2006/relationships/customXml" Target="../../customXml/item52.xml"/><Relationship Id="rId6" Type="http://schemas.openxmlformats.org/officeDocument/2006/relationships/tags" Target="../tags/tag52.xml"/><Relationship Id="rId5" Type="http://schemas.openxmlformats.org/officeDocument/2006/relationships/customXml" Target="../../customXml/item51.xml"/><Relationship Id="rId4" Type="http://schemas.openxmlformats.org/officeDocument/2006/relationships/audio" Target="../media/media26.wma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7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53.xml"/><Relationship Id="rId1" Type="http://schemas.openxmlformats.org/officeDocument/2006/relationships/customXml" Target="../../customXml/item54.xml"/><Relationship Id="rId6" Type="http://schemas.openxmlformats.org/officeDocument/2006/relationships/tags" Target="../tags/tag54.xml"/><Relationship Id="rId5" Type="http://schemas.openxmlformats.org/officeDocument/2006/relationships/customXml" Target="../../customXml/item53.xml"/><Relationship Id="rId4" Type="http://schemas.openxmlformats.org/officeDocument/2006/relationships/audio" Target="../media/media27.wma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8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55.xml"/><Relationship Id="rId1" Type="http://schemas.openxmlformats.org/officeDocument/2006/relationships/customXml" Target="../../customXml/item56.xml"/><Relationship Id="rId6" Type="http://schemas.openxmlformats.org/officeDocument/2006/relationships/tags" Target="../tags/tag56.xml"/><Relationship Id="rId5" Type="http://schemas.openxmlformats.org/officeDocument/2006/relationships/customXml" Target="../../customXml/item55.xml"/><Relationship Id="rId4" Type="http://schemas.openxmlformats.org/officeDocument/2006/relationships/audio" Target="../media/media28.wma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9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57.xml"/><Relationship Id="rId1" Type="http://schemas.openxmlformats.org/officeDocument/2006/relationships/customXml" Target="../../customXml/item84.xml"/><Relationship Id="rId6" Type="http://schemas.openxmlformats.org/officeDocument/2006/relationships/tags" Target="../tags/tag58.xml"/><Relationship Id="rId5" Type="http://schemas.openxmlformats.org/officeDocument/2006/relationships/customXml" Target="../../customXml/item83.xml"/><Relationship Id="rId4" Type="http://schemas.openxmlformats.org/officeDocument/2006/relationships/audio" Target="../media/media29.wm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5.xml"/><Relationship Id="rId1" Type="http://schemas.openxmlformats.org/officeDocument/2006/relationships/customXml" Target="../../customXml/item6.xml"/><Relationship Id="rId6" Type="http://schemas.openxmlformats.org/officeDocument/2006/relationships/tags" Target="../tags/tag6.xml"/><Relationship Id="rId5" Type="http://schemas.openxmlformats.org/officeDocument/2006/relationships/customXml" Target="../../customXml/item5.xml"/><Relationship Id="rId4" Type="http://schemas.openxmlformats.org/officeDocument/2006/relationships/audio" Target="../media/media3.wma"/><Relationship Id="rId9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0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59.xml"/><Relationship Id="rId1" Type="http://schemas.openxmlformats.org/officeDocument/2006/relationships/customXml" Target="../../customXml/item86.xml"/><Relationship Id="rId6" Type="http://schemas.openxmlformats.org/officeDocument/2006/relationships/tags" Target="../tags/tag60.xml"/><Relationship Id="rId5" Type="http://schemas.openxmlformats.org/officeDocument/2006/relationships/customXml" Target="../../customXml/item85.xml"/><Relationship Id="rId4" Type="http://schemas.openxmlformats.org/officeDocument/2006/relationships/audio" Target="../media/media30.wma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1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61.xml"/><Relationship Id="rId1" Type="http://schemas.openxmlformats.org/officeDocument/2006/relationships/customXml" Target="../../customXml/item88.xml"/><Relationship Id="rId6" Type="http://schemas.openxmlformats.org/officeDocument/2006/relationships/tags" Target="../tags/tag62.xml"/><Relationship Id="rId5" Type="http://schemas.openxmlformats.org/officeDocument/2006/relationships/customXml" Target="../../customXml/item87.xml"/><Relationship Id="rId4" Type="http://schemas.openxmlformats.org/officeDocument/2006/relationships/audio" Target="../media/media31.wma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2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63.xml"/><Relationship Id="rId1" Type="http://schemas.openxmlformats.org/officeDocument/2006/relationships/customXml" Target="../../customXml/item90.xml"/><Relationship Id="rId6" Type="http://schemas.openxmlformats.org/officeDocument/2006/relationships/tags" Target="../tags/tag64.xml"/><Relationship Id="rId5" Type="http://schemas.openxmlformats.org/officeDocument/2006/relationships/customXml" Target="../../customXml/item89.xml"/><Relationship Id="rId4" Type="http://schemas.openxmlformats.org/officeDocument/2006/relationships/audio" Target="../media/media32.wma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3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65.xml"/><Relationship Id="rId1" Type="http://schemas.openxmlformats.org/officeDocument/2006/relationships/customXml" Target="../../customXml/item92.xml"/><Relationship Id="rId6" Type="http://schemas.openxmlformats.org/officeDocument/2006/relationships/tags" Target="../tags/tag66.xml"/><Relationship Id="rId5" Type="http://schemas.openxmlformats.org/officeDocument/2006/relationships/customXml" Target="../../customXml/item91.xml"/><Relationship Id="rId4" Type="http://schemas.openxmlformats.org/officeDocument/2006/relationships/audio" Target="../media/media33.wma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4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67.xml"/><Relationship Id="rId1" Type="http://schemas.openxmlformats.org/officeDocument/2006/relationships/customXml" Target="../../customXml/item94.xml"/><Relationship Id="rId6" Type="http://schemas.openxmlformats.org/officeDocument/2006/relationships/tags" Target="../tags/tag68.xml"/><Relationship Id="rId5" Type="http://schemas.openxmlformats.org/officeDocument/2006/relationships/customXml" Target="../../customXml/item93.xml"/><Relationship Id="rId4" Type="http://schemas.openxmlformats.org/officeDocument/2006/relationships/audio" Target="../media/media34.wm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7.xml"/><Relationship Id="rId1" Type="http://schemas.openxmlformats.org/officeDocument/2006/relationships/customXml" Target="../../customXml/item8.xml"/><Relationship Id="rId6" Type="http://schemas.openxmlformats.org/officeDocument/2006/relationships/tags" Target="../tags/tag8.xml"/><Relationship Id="rId5" Type="http://schemas.openxmlformats.org/officeDocument/2006/relationships/customXml" Target="../../customXml/item7.xml"/><Relationship Id="rId4" Type="http://schemas.openxmlformats.org/officeDocument/2006/relationships/audio" Target="../media/media4.wma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9.xml"/><Relationship Id="rId1" Type="http://schemas.openxmlformats.org/officeDocument/2006/relationships/customXml" Target="../../customXml/item10.xml"/><Relationship Id="rId6" Type="http://schemas.openxmlformats.org/officeDocument/2006/relationships/tags" Target="../tags/tag10.xml"/><Relationship Id="rId5" Type="http://schemas.openxmlformats.org/officeDocument/2006/relationships/customXml" Target="../../customXml/item9.xml"/><Relationship Id="rId4" Type="http://schemas.openxmlformats.org/officeDocument/2006/relationships/audio" Target="../media/media5.wm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11.xml"/><Relationship Id="rId1" Type="http://schemas.openxmlformats.org/officeDocument/2006/relationships/customXml" Target="../../customXml/item12.xml"/><Relationship Id="rId6" Type="http://schemas.openxmlformats.org/officeDocument/2006/relationships/tags" Target="../tags/tag12.xml"/><Relationship Id="rId5" Type="http://schemas.openxmlformats.org/officeDocument/2006/relationships/customXml" Target="../../customXml/item11.xml"/><Relationship Id="rId4" Type="http://schemas.openxmlformats.org/officeDocument/2006/relationships/audio" Target="../media/media6.wm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7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13.xml"/><Relationship Id="rId1" Type="http://schemas.openxmlformats.org/officeDocument/2006/relationships/customXml" Target="../../customXml/item14.xml"/><Relationship Id="rId6" Type="http://schemas.openxmlformats.org/officeDocument/2006/relationships/tags" Target="../tags/tag14.xml"/><Relationship Id="rId5" Type="http://schemas.openxmlformats.org/officeDocument/2006/relationships/customXml" Target="../../customXml/item13.xml"/><Relationship Id="rId4" Type="http://schemas.openxmlformats.org/officeDocument/2006/relationships/audio" Target="../media/media7.wma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8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15.xml"/><Relationship Id="rId1" Type="http://schemas.openxmlformats.org/officeDocument/2006/relationships/customXml" Target="../../customXml/item16.xml"/><Relationship Id="rId6" Type="http://schemas.openxmlformats.org/officeDocument/2006/relationships/tags" Target="../tags/tag16.xml"/><Relationship Id="rId5" Type="http://schemas.openxmlformats.org/officeDocument/2006/relationships/customXml" Target="../../customXml/item15.xml"/><Relationship Id="rId4" Type="http://schemas.openxmlformats.org/officeDocument/2006/relationships/audio" Target="../media/media8.wm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9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17.xml"/><Relationship Id="rId1" Type="http://schemas.openxmlformats.org/officeDocument/2006/relationships/customXml" Target="../../customXml/item18.xml"/><Relationship Id="rId6" Type="http://schemas.openxmlformats.org/officeDocument/2006/relationships/tags" Target="../tags/tag18.xml"/><Relationship Id="rId5" Type="http://schemas.openxmlformats.org/officeDocument/2006/relationships/customXml" Target="../../customXml/item17.xml"/><Relationship Id="rId10" Type="http://schemas.openxmlformats.org/officeDocument/2006/relationships/image" Target="../media/image2.png"/><Relationship Id="rId4" Type="http://schemas.openxmlformats.org/officeDocument/2006/relationships/audio" Target="../media/media9.wma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Distributed Systems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858000" cy="1117122"/>
          </a:xfrm>
        </p:spPr>
        <p:txBody>
          <a:bodyPr/>
          <a:lstStyle/>
          <a:p>
            <a:r>
              <a:rPr lang="en-US" dirty="0" smtClean="0"/>
              <a:t>Instructor: </a:t>
            </a:r>
            <a:r>
              <a:rPr lang="en-US" dirty="0" err="1" smtClean="0"/>
              <a:t>Prasun</a:t>
            </a:r>
            <a:r>
              <a:rPr lang="en-US" dirty="0" smtClean="0"/>
              <a:t> </a:t>
            </a:r>
            <a:r>
              <a:rPr lang="en-US" dirty="0" err="1" smtClean="0"/>
              <a:t>Dewan</a:t>
            </a:r>
            <a:r>
              <a:rPr lang="en-US" dirty="0" smtClean="0"/>
              <a:t> (FB 150, dewan@unc.edu)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39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 of Processes/Threads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1371600" y="1371600"/>
            <a:ext cx="2362200" cy="1905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524000" y="15240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828800" y="16002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828800" y="25146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800600" y="1371600"/>
            <a:ext cx="2362200" cy="1905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953000" y="15240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5257800" y="16002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5257800" y="25146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1295400" y="49530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1600200" y="50292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1600200" y="58674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1143000" y="4953000"/>
            <a:ext cx="23622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1143000" y="5791200"/>
            <a:ext cx="23622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Multiply 18"/>
          <p:cNvSpPr/>
          <p:nvPr/>
        </p:nvSpPr>
        <p:spPr>
          <a:xfrm>
            <a:off x="3200400" y="5334000"/>
            <a:ext cx="762000" cy="7620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133600" y="3429000"/>
            <a:ext cx="39624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Different processes can execute on different (distributed) computers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14800" y="5181600"/>
            <a:ext cx="39624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single process executes on one machine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696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8" grpId="0" animBg="1"/>
      <p:bldP spid="12" grpId="0" animBg="1"/>
      <p:bldP spid="17" grpId="0" animBg="1"/>
      <p:bldP spid="19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Program</a:t>
            </a:r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1371600" y="1676400"/>
            <a:ext cx="2362200" cy="1905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1524000" y="18288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1828800" y="19050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1828800" y="28194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4876800" y="1676400"/>
            <a:ext cx="2362200" cy="1905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5029200" y="18288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5334000" y="19050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5334000" y="28194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rot="10800000">
            <a:off x="3429000" y="25908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505200" y="2133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Connection</a:t>
            </a:r>
            <a:endParaRPr lang="en-US" dirty="0"/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8" cstate="print"/>
          <a:srcRect r="50656"/>
          <a:stretch>
            <a:fillRect/>
          </a:stretch>
        </p:blipFill>
        <p:spPr bwMode="auto">
          <a:xfrm>
            <a:off x="228600" y="4676775"/>
            <a:ext cx="35814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5" name="Straight Arrow Connector 44"/>
          <p:cNvCxnSpPr/>
          <p:nvPr/>
        </p:nvCxnSpPr>
        <p:spPr>
          <a:xfrm rot="5400000" flipH="1" flipV="1">
            <a:off x="2057400" y="4114800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04800" y="39740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Execution instance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152400" y="4600575"/>
            <a:ext cx="3962400" cy="1524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8" cstate="print"/>
          <a:srcRect r="50656"/>
          <a:stretch>
            <a:fillRect/>
          </a:stretch>
        </p:blipFill>
        <p:spPr bwMode="auto">
          <a:xfrm>
            <a:off x="4800600" y="4675981"/>
            <a:ext cx="35814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9" name="Straight Arrow Connector 48"/>
          <p:cNvCxnSpPr/>
          <p:nvPr/>
        </p:nvCxnSpPr>
        <p:spPr>
          <a:xfrm rot="5400000" flipH="1" flipV="1">
            <a:off x="5715794" y="4114006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172200" y="39740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Execution instance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4724400" y="4599781"/>
            <a:ext cx="3962400" cy="1524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838200" y="3657600"/>
            <a:ext cx="36576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Connected process pair :  Some computation of a process can be influenced by  or influence computation of  the other process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724400" y="3657600"/>
            <a:ext cx="36576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Connected process group:   each process is  coupled to at least one other process in the group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895600" y="5181600"/>
            <a:ext cx="36576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Graph crated by creating pair-wise dependency links is not partitioned– every node reachable from every other node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1475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3" grpId="0"/>
      <p:bldP spid="33" grpId="0" animBg="1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Logical vs. Physical Inter Process Connection Links</a:t>
            </a:r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228600" y="1676400"/>
            <a:ext cx="2362200" cy="1905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381000" y="18288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685800" y="19050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685800" y="28194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3733800" y="1676400"/>
            <a:ext cx="2362200" cy="1905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3886200" y="18288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4191000" y="19050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4191000" y="28194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rot="10800000">
            <a:off x="2286000" y="25908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514600" y="19050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Logical Connection</a:t>
            </a:r>
            <a:endParaRPr lang="en-US" sz="1600" dirty="0"/>
          </a:p>
        </p:txBody>
      </p:sp>
      <p:cxnSp>
        <p:nvCxnSpPr>
          <p:cNvPr id="32" name="Straight Arrow Connector 31"/>
          <p:cNvCxnSpPr/>
          <p:nvPr/>
        </p:nvCxnSpPr>
        <p:spPr>
          <a:xfrm rot="10800000" flipV="1">
            <a:off x="3276600" y="3430588"/>
            <a:ext cx="1676400" cy="13700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10800000">
            <a:off x="1828800" y="3429000"/>
            <a:ext cx="152400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2133600" y="4800600"/>
            <a:ext cx="2362200" cy="1905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2286000" y="49530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2590800" y="50292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2590800" y="59436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19293576">
            <a:off x="3928027" y="3768063"/>
            <a:ext cx="1467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Physical   &amp; Logical Connection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 rot="13491073">
            <a:off x="1386631" y="3822451"/>
            <a:ext cx="1402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Physical m &amp; Logical Connection</a:t>
            </a:r>
            <a:endParaRPr lang="en-US" sz="1600" dirty="0"/>
          </a:p>
        </p:txBody>
      </p:sp>
      <p:sp>
        <p:nvSpPr>
          <p:cNvPr id="37" name="Rectangle 36"/>
          <p:cNvSpPr/>
          <p:nvPr/>
        </p:nvSpPr>
        <p:spPr>
          <a:xfrm>
            <a:off x="5105400" y="1752600"/>
            <a:ext cx="36576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Physical coupling links are physical inter process communication links along which information flows in the network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105400" y="3048000"/>
            <a:ext cx="3657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Logical links indicate computational dependencies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648200" y="5715000"/>
            <a:ext cx="1524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fr-FR" dirty="0" smtClean="0">
                <a:latin typeface="Calibri" pitchFamily="34" charset="0"/>
                <a:cs typeface="Calibri" pitchFamily="34" charset="0"/>
              </a:rPr>
              <a:t>Relayer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105400" y="3886200"/>
            <a:ext cx="3657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have logical links without physical links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05400" y="4648200"/>
            <a:ext cx="3657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Physical links usually imply logical links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866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  <p:bldP spid="33" grpId="0" animBg="1"/>
      <p:bldP spid="36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Applications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09800" y="1828800"/>
            <a:ext cx="44196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Distributed applications?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9800" y="2667000"/>
            <a:ext cx="44196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Non distributed applications?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9800" y="3657600"/>
            <a:ext cx="45720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today’s world, what  is or should not be distributed?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1249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Distributed Domains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152400" y="1066800"/>
            <a:ext cx="8153400" cy="3581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514600" y="1143000"/>
            <a:ext cx="34290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Distributed Repositories (Files, Databases)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81000" y="2133600"/>
            <a:ext cx="3657600" cy="990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Remotely Accessible Services (Printers, Desktops)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495800" y="2133600"/>
            <a:ext cx="3581400" cy="990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Collaborative Applications (Games, Shared Desktops)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990600" y="3276600"/>
            <a:ext cx="3276600" cy="990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Distributed Sensing (Disaster Prediction)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343400" y="3276600"/>
            <a:ext cx="3124200" cy="990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Computation Distribution (e.g. Simulations)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4495800"/>
            <a:ext cx="7010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Full courses on some of these areas, with concepts specific to them (Distributed Databases, Collaborative  Applications)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5334000"/>
            <a:ext cx="7010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Will look at domain-independent  concepts at the intersection of them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66800" y="5867400"/>
            <a:ext cx="7010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Will not take an application-centric view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66800" y="6400800"/>
            <a:ext cx="7010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Fundamental Issues?</a:t>
            </a: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1831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 vs. Concurrency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228600" y="11430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3733800" y="11430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rot="10800000">
            <a:off x="2133600" y="19050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362200" y="1447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Connection</a:t>
            </a:r>
            <a:endParaRPr lang="en-US" dirty="0"/>
          </a:p>
        </p:txBody>
      </p:sp>
      <p:sp>
        <p:nvSpPr>
          <p:cNvPr id="65" name="Rounded Rectangle 64"/>
          <p:cNvSpPr/>
          <p:nvPr/>
        </p:nvSpPr>
        <p:spPr>
          <a:xfrm>
            <a:off x="228600" y="2971800"/>
            <a:ext cx="2133600" cy="1752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Oval 65"/>
          <p:cNvSpPr/>
          <p:nvPr/>
        </p:nvSpPr>
        <p:spPr>
          <a:xfrm>
            <a:off x="304800" y="30480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67" name="Oval 66"/>
          <p:cNvSpPr/>
          <p:nvPr/>
        </p:nvSpPr>
        <p:spPr>
          <a:xfrm>
            <a:off x="609600" y="31242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68" name="Oval 67"/>
          <p:cNvSpPr/>
          <p:nvPr/>
        </p:nvSpPr>
        <p:spPr>
          <a:xfrm>
            <a:off x="609600" y="40386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76" name="Oval 75"/>
          <p:cNvSpPr/>
          <p:nvPr/>
        </p:nvSpPr>
        <p:spPr>
          <a:xfrm>
            <a:off x="304800" y="50292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77" name="Oval 76"/>
          <p:cNvSpPr/>
          <p:nvPr/>
        </p:nvSpPr>
        <p:spPr>
          <a:xfrm>
            <a:off x="609600" y="51054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78" name="Oval 77"/>
          <p:cNvSpPr/>
          <p:nvPr/>
        </p:nvSpPr>
        <p:spPr>
          <a:xfrm>
            <a:off x="609600" y="60198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80" name="Oval 79"/>
          <p:cNvSpPr/>
          <p:nvPr/>
        </p:nvSpPr>
        <p:spPr>
          <a:xfrm>
            <a:off x="3810000" y="51054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81" name="Oval 80"/>
          <p:cNvSpPr/>
          <p:nvPr/>
        </p:nvSpPr>
        <p:spPr>
          <a:xfrm>
            <a:off x="4114800" y="51816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82" name="Oval 81"/>
          <p:cNvSpPr/>
          <p:nvPr/>
        </p:nvSpPr>
        <p:spPr>
          <a:xfrm>
            <a:off x="4114800" y="60960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83" name="Straight Arrow Connector 82"/>
          <p:cNvCxnSpPr/>
          <p:nvPr/>
        </p:nvCxnSpPr>
        <p:spPr>
          <a:xfrm rot="10800000">
            <a:off x="2209800" y="58674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2362200" y="5410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Connection</a:t>
            </a:r>
            <a:endParaRPr lang="en-US" dirty="0"/>
          </a:p>
        </p:txBody>
      </p:sp>
      <p:sp>
        <p:nvSpPr>
          <p:cNvPr id="32" name="Rounded Rectangle 31"/>
          <p:cNvSpPr/>
          <p:nvPr/>
        </p:nvSpPr>
        <p:spPr>
          <a:xfrm>
            <a:off x="152400" y="1066800"/>
            <a:ext cx="2133600" cy="1752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ounded Rectangle 32"/>
          <p:cNvSpPr/>
          <p:nvPr/>
        </p:nvSpPr>
        <p:spPr>
          <a:xfrm>
            <a:off x="228600" y="4953000"/>
            <a:ext cx="2133600" cy="1752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ounded Rectangle 33"/>
          <p:cNvSpPr/>
          <p:nvPr/>
        </p:nvSpPr>
        <p:spPr>
          <a:xfrm>
            <a:off x="3733800" y="5029200"/>
            <a:ext cx="2133600" cy="1752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096000" y="1524000"/>
            <a:ext cx="2514600" cy="685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Distribution, no fine-grained concurrency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096000" y="5486400"/>
            <a:ext cx="2514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Distribution and fine-grained concurrency (typical)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096000" y="3657600"/>
            <a:ext cx="2514600" cy="685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Concurrency, not distribution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657600" y="1066800"/>
            <a:ext cx="2133600" cy="1752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878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animBg="1"/>
      <p:bldP spid="29" grpId="0" animBg="1"/>
      <p:bldP spid="43" grpId="0"/>
      <p:bldP spid="65" grpId="0" animBg="1"/>
      <p:bldP spid="66" grpId="0" animBg="1"/>
      <p:bldP spid="67" grpId="0" animBg="1"/>
      <p:bldP spid="68" grpId="0" animBg="1"/>
      <p:bldP spid="76" grpId="0" animBg="1"/>
      <p:bldP spid="77" grpId="0" animBg="1"/>
      <p:bldP spid="78" grpId="0" animBg="1"/>
      <p:bldP spid="80" grpId="0" animBg="1"/>
      <p:bldP spid="81" grpId="0" animBg="1"/>
      <p:bldP spid="82" grpId="0" animBg="1"/>
      <p:bldP spid="84" grpId="0"/>
      <p:bldP spid="32" grpId="0" animBg="1"/>
      <p:bldP spid="33" grpId="0" animBg="1"/>
      <p:bldP spid="34" grpId="0" animBg="1"/>
      <p:bldP spid="27" grpId="0" animBg="1"/>
      <p:bldP spid="28" grpId="0" animBg="1"/>
      <p:bldP spid="30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Non-Distributed vs. Distributed Program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2362200"/>
            <a:ext cx="36576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Creates a single process  logically and physically unconnected  to any other process</a:t>
            </a:r>
          </a:p>
        </p:txBody>
      </p:sp>
      <p:sp>
        <p:nvSpPr>
          <p:cNvPr id="5" name="Rectangle 4"/>
          <p:cNvSpPr/>
          <p:nvPr/>
        </p:nvSpPr>
        <p:spPr>
          <a:xfrm>
            <a:off x="4800600" y="2362200"/>
            <a:ext cx="36576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Creates a pair or larger group of connected processes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" y="3810000"/>
            <a:ext cx="36576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Must deal with sequential  and possibly concurrency  issues</a:t>
            </a:r>
          </a:p>
        </p:txBody>
      </p:sp>
      <p:sp>
        <p:nvSpPr>
          <p:cNvPr id="7" name="Rectangle 6"/>
          <p:cNvSpPr/>
          <p:nvPr/>
        </p:nvSpPr>
        <p:spPr>
          <a:xfrm>
            <a:off x="4800600" y="3810000"/>
            <a:ext cx="36576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Must also deal with distribution and usually concurrency issues</a:t>
            </a:r>
          </a:p>
        </p:txBody>
      </p:sp>
      <p:sp>
        <p:nvSpPr>
          <p:cNvPr id="9" name="Rectangle 8"/>
          <p:cNvSpPr/>
          <p:nvPr/>
        </p:nvSpPr>
        <p:spPr>
          <a:xfrm>
            <a:off x="1066800" y="1447800"/>
            <a:ext cx="21336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fr-FR" dirty="0" smtClean="0">
                <a:latin typeface="Calibri" pitchFamily="34" charset="0"/>
                <a:cs typeface="Calibri" pitchFamily="34" charset="0"/>
              </a:rPr>
              <a:t>Non-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Distributed</a:t>
            </a:r>
            <a:endParaRPr lang="fr-FR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38800" y="1447800"/>
            <a:ext cx="1524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fr-FR" dirty="0" err="1" smtClean="0">
                <a:latin typeface="Calibri" pitchFamily="34" charset="0"/>
                <a:cs typeface="Calibri" pitchFamily="34" charset="0"/>
              </a:rPr>
              <a:t>Distributed</a:t>
            </a:r>
            <a:endParaRPr lang="fr-FR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1130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Systems </a:t>
            </a:r>
            <a:r>
              <a:rPr lang="en-US" dirty="0" err="1" smtClean="0"/>
              <a:t>ViewPoint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2057400"/>
            <a:ext cx="3581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Operating System</a:t>
            </a:r>
          </a:p>
        </p:txBody>
      </p:sp>
      <p:sp>
        <p:nvSpPr>
          <p:cNvPr id="7" name="Rectangle 6"/>
          <p:cNvSpPr/>
          <p:nvPr/>
        </p:nvSpPr>
        <p:spPr>
          <a:xfrm>
            <a:off x="4495800" y="3048000"/>
            <a:ext cx="36576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Query Language, Transactions, 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7200" y="3048000"/>
            <a:ext cx="3581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Database Management System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200" y="3962400"/>
            <a:ext cx="3581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Programming Languages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7200" y="1066800"/>
            <a:ext cx="35814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System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200" y="4876800"/>
            <a:ext cx="3581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Distributed Systems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495800" y="1066800"/>
            <a:ext cx="36576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Computer  abstractions to implement some class of programs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495800" y="2057400"/>
            <a:ext cx="3657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Processes, Files, Memory Management ,  Threads…,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495800" y="3962400"/>
            <a:ext cx="36576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Arrays, Loops, Classes, …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495800" y="4876800"/>
            <a:ext cx="3657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Data Communication, Remote Procedure Call (RPC), …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495800" y="5791200"/>
            <a:ext cx="3810000" cy="99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RPC assumes communication consists of procedure requests and return value responses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1000" y="5943600"/>
            <a:ext cx="38100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Byte/object communication consists of byte/object of exchange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3662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19" grpId="0" animBg="1"/>
      <p:bldP spid="20" grpId="0" animBg="1"/>
      <p:bldP spid="21" grpId="0" animBg="1"/>
      <p:bldP spid="22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Distributed Systems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143000" y="1295400"/>
            <a:ext cx="7010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Study of design and/or implementation of  computer abstractions for developing distributed programs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3000" y="2209800"/>
            <a:ext cx="70104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Why distributed systems?</a:t>
            </a:r>
          </a:p>
        </p:txBody>
      </p:sp>
      <p:sp>
        <p:nvSpPr>
          <p:cNvPr id="9" name="Rectangle 8"/>
          <p:cNvSpPr/>
          <p:nvPr/>
        </p:nvSpPr>
        <p:spPr>
          <a:xfrm>
            <a:off x="1143000" y="3124200"/>
            <a:ext cx="70104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Why systems?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3000" y="4038600"/>
            <a:ext cx="70104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Alternatives to understand how to program some domain of applications?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43000" y="4953000"/>
            <a:ext cx="70104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Non distributed programs?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261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Alternatives to Understanding 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381000" y="1676400"/>
            <a:ext cx="38100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Programming: Use of  a  specific set of non distributed abstractions (e.g. , functional, MATLAB programming)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572000" y="1676400"/>
            <a:ext cx="38862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Distributed Programming : Use of a set of distributed abstractions (e.g. Socket/RPC Programming)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04800" y="3810000"/>
            <a:ext cx="36576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Design and implementation of  non distribution abstractions (Object-Oriented vs. Functional Languages, Compilers/Interpreters)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572000" y="3810000"/>
            <a:ext cx="40386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Design and implementation of distributed system  abstractions (e.g. Data Communication /RPC Design and/or Implementation)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4800" y="5791200"/>
            <a:ext cx="3657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Non distributed model and algorithms ( Turing Machines,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HeapSort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72000" y="5791200"/>
            <a:ext cx="4038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Distributed Models and Algorithms(e.g. 2-Phase commit, Group Comm. Model)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895600" y="990600"/>
            <a:ext cx="3048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Programming: Abstraction use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981200" y="3124200"/>
            <a:ext cx="48768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Systems: Abstraction design and/or implementation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981200" y="5181600"/>
            <a:ext cx="48768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Theory: Models and algorithms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81200" y="3124200"/>
            <a:ext cx="4876800" cy="609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7248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 animBg="1"/>
      <p:bldP spid="33" grpId="0" animBg="1"/>
      <p:bldP spid="38" grpId="0" animBg="1"/>
      <p:bldP spid="52" grpId="0" animBg="1"/>
      <p:bldP spid="15" grpId="0" animBg="1"/>
      <p:bldP spid="16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Home Page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7650" y="1657350"/>
            <a:ext cx="86487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143000" y="5638800"/>
            <a:ext cx="609600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http://www.cs.unc.edu/~dewan/734/current/index.html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235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Rationale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838200" y="1524000"/>
            <a:ext cx="6934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Abstraction design linked to implementation: Designs are done of only efficiently implementable abstractions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62000" y="3200400"/>
            <a:ext cx="7010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Abstractions are implemented operational models and have (the more) practical algorithms in them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2000" y="5029200"/>
            <a:ext cx="7010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Maturity with design and implementation issues allows you to better understand the semantics of a specific abstraction. </a:t>
            </a:r>
          </a:p>
        </p:txBody>
      </p:sp>
      <p:sp>
        <p:nvSpPr>
          <p:cNvPr id="9" name="Rectangle 8"/>
          <p:cNvSpPr/>
          <p:nvPr/>
        </p:nvSpPr>
        <p:spPr>
          <a:xfrm>
            <a:off x="2057400" y="990600"/>
            <a:ext cx="4191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fr-FR" dirty="0" smtClean="0">
                <a:latin typeface="Calibri" pitchFamily="34" charset="0"/>
                <a:cs typeface="Calibri" pitchFamily="34" charset="0"/>
              </a:rPr>
              <a:t>Abstraction Design vs. Implémentation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28800" y="2590800"/>
            <a:ext cx="48768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fr-FR" dirty="0" smtClean="0">
                <a:latin typeface="Calibri" pitchFamily="34" charset="0"/>
                <a:cs typeface="Calibri" pitchFamily="34" charset="0"/>
              </a:rPr>
              <a:t>Abstractions vs. 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Theory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Models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Algorithms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81200" y="4267200"/>
            <a:ext cx="5410200" cy="685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Abstraction Design &amp; Implementation vs. Use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62000" y="5867400"/>
            <a:ext cx="7010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Abstract implementations  require advanced  programming/ software engineering  techniques– “you cant  really program if you have not written a compiler”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1584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 animBg="1"/>
      <p:bldP spid="13" grpId="0" animBg="1"/>
      <p:bldP spid="15" grpId="0" animBg="1"/>
      <p:bldP spid="9" grpId="0" animBg="1"/>
      <p:bldP spid="10" grpId="0" animBg="1"/>
      <p:bldP spid="11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Teaching Abstraction Design &amp; Implementation?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219200"/>
            <a:ext cx="6019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Lectures address design; assignments, implementation (e.g. Implement a PL interpreter in another PL)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" y="2819400"/>
            <a:ext cx="7239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Lectures give high-level pseudo code for complex algorithms; assignments full implementation  (e.g. compilers)  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4495800"/>
            <a:ext cx="69342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Lectures discuss code for a system of abstractions : assignments extend/modify this code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4495800"/>
            <a:ext cx="7010400" cy="762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2286000" y="1981200"/>
            <a:ext cx="53340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Implementations can be complex and need instruction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2209800" y="3733800"/>
            <a:ext cx="5486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Pain/gain ratio high, semester barely enough time for compiler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09800" y="5334000"/>
            <a:ext cx="5486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Code must be understandable and ideally also elegant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2970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5" grpId="1" animBg="1"/>
      <p:bldP spid="6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516-444iRNL__SL500_AA300_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4800" y="1219200"/>
            <a:ext cx="2590800" cy="259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Xinu</a:t>
            </a:r>
            <a:r>
              <a:rPr lang="en-US" dirty="0" smtClean="0"/>
              <a:t> Approach to Teaching OS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438400" y="30480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Management</a:t>
            </a:r>
            <a:endParaRPr lang="en-US" i="1" dirty="0"/>
          </a:p>
        </p:txBody>
      </p:sp>
      <p:sp>
        <p:nvSpPr>
          <p:cNvPr id="10" name="Rectangle 9"/>
          <p:cNvSpPr/>
          <p:nvPr/>
        </p:nvSpPr>
        <p:spPr>
          <a:xfrm>
            <a:off x="2438400" y="25908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Synchronization</a:t>
            </a:r>
            <a:endParaRPr lang="en-US" i="1" dirty="0"/>
          </a:p>
        </p:txBody>
      </p:sp>
      <p:sp>
        <p:nvSpPr>
          <p:cNvPr id="11" name="Rectangle 10"/>
          <p:cNvSpPr/>
          <p:nvPr/>
        </p:nvSpPr>
        <p:spPr>
          <a:xfrm>
            <a:off x="2438400" y="21336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Communication</a:t>
            </a:r>
            <a:endParaRPr lang="en-US" i="1" dirty="0"/>
          </a:p>
        </p:txBody>
      </p:sp>
      <p:sp>
        <p:nvSpPr>
          <p:cNvPr id="12" name="Rectangle 11"/>
          <p:cNvSpPr/>
          <p:nvPr/>
        </p:nvSpPr>
        <p:spPr>
          <a:xfrm>
            <a:off x="2438400" y="16764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Interrupt Management</a:t>
            </a:r>
            <a:endParaRPr lang="en-US" i="1" dirty="0"/>
          </a:p>
        </p:txBody>
      </p:sp>
      <p:sp>
        <p:nvSpPr>
          <p:cNvPr id="14" name="Rectangle 13"/>
          <p:cNvSpPr/>
          <p:nvPr/>
        </p:nvSpPr>
        <p:spPr>
          <a:xfrm>
            <a:off x="2743200" y="1143000"/>
            <a:ext cx="24384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Layering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66800" y="3962400"/>
            <a:ext cx="6019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Reuse of previous layers keeps code short (and hence presentable in class)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66800" y="4648200"/>
            <a:ext cx="60198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 unravel a system in stages to a class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66800" y="5257800"/>
            <a:ext cx="6019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Layering good for software engineering as well as pedagogical reasons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019800" y="1905000"/>
            <a:ext cx="23622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Approach not used in distributed computing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19800" y="2667000"/>
            <a:ext cx="23622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distributed system layers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1665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22" grpId="0" animBg="1"/>
      <p:bldP spid="22" grpId="1" animBg="1"/>
      <p:bldP spid="23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Layers Exist in Networking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438400" y="35814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Physical Communication</a:t>
            </a:r>
            <a:endParaRPr lang="en-US" i="1" dirty="0"/>
          </a:p>
        </p:txBody>
      </p:sp>
      <p:sp>
        <p:nvSpPr>
          <p:cNvPr id="10" name="Rectangle 9"/>
          <p:cNvSpPr/>
          <p:nvPr/>
        </p:nvSpPr>
        <p:spPr>
          <a:xfrm>
            <a:off x="2438400" y="31242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Link-Level Communication</a:t>
            </a:r>
            <a:endParaRPr lang="en-US" i="1" dirty="0"/>
          </a:p>
        </p:txBody>
      </p:sp>
      <p:sp>
        <p:nvSpPr>
          <p:cNvPr id="11" name="Rectangle 10"/>
          <p:cNvSpPr/>
          <p:nvPr/>
        </p:nvSpPr>
        <p:spPr>
          <a:xfrm>
            <a:off x="2438400" y="26670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IP</a:t>
            </a:r>
            <a:endParaRPr lang="en-US" i="1" dirty="0"/>
          </a:p>
        </p:txBody>
      </p:sp>
      <p:sp>
        <p:nvSpPr>
          <p:cNvPr id="12" name="Rectangle 11"/>
          <p:cNvSpPr/>
          <p:nvPr/>
        </p:nvSpPr>
        <p:spPr>
          <a:xfrm>
            <a:off x="2438400" y="2133600"/>
            <a:ext cx="13716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UDP</a:t>
            </a:r>
            <a:endParaRPr lang="en-US" i="1" dirty="0"/>
          </a:p>
        </p:txBody>
      </p:sp>
      <p:sp>
        <p:nvSpPr>
          <p:cNvPr id="17" name="Rectangle 16"/>
          <p:cNvSpPr/>
          <p:nvPr/>
        </p:nvSpPr>
        <p:spPr>
          <a:xfrm>
            <a:off x="3733800" y="2133600"/>
            <a:ext cx="1905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TCP/IP</a:t>
            </a:r>
            <a:endParaRPr lang="en-US" i="1" dirty="0"/>
          </a:p>
        </p:txBody>
      </p:sp>
      <p:sp>
        <p:nvSpPr>
          <p:cNvPr id="18" name="Rectangle 17"/>
          <p:cNvSpPr/>
          <p:nvPr/>
        </p:nvSpPr>
        <p:spPr>
          <a:xfrm>
            <a:off x="1752600" y="4343400"/>
            <a:ext cx="4724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Physical communication in networking  involves  machines and used hardware machine addresses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52600" y="5334000"/>
            <a:ext cx="4724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Physical communication in  distributed systems is between processes and indicates routing of information among processes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1356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Distributed vs. Network Layers</a:t>
            </a:r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228600" y="1676400"/>
            <a:ext cx="2362200" cy="1905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81000" y="18288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685800" y="19050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685800" y="28194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31" name="Rounded Rectangle 30"/>
          <p:cNvSpPr/>
          <p:nvPr/>
        </p:nvSpPr>
        <p:spPr>
          <a:xfrm>
            <a:off x="3733800" y="1676400"/>
            <a:ext cx="2362200" cy="1905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886200" y="18288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4191000" y="19050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4191000" y="28194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rot="10800000">
            <a:off x="2286000" y="25908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514600" y="19050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Logical Connection</a:t>
            </a:r>
            <a:endParaRPr lang="en-US" sz="1600" dirty="0"/>
          </a:p>
        </p:txBody>
      </p:sp>
      <p:cxnSp>
        <p:nvCxnSpPr>
          <p:cNvPr id="41" name="Straight Arrow Connector 40"/>
          <p:cNvCxnSpPr/>
          <p:nvPr/>
        </p:nvCxnSpPr>
        <p:spPr>
          <a:xfrm rot="10800000" flipV="1">
            <a:off x="3276600" y="3430588"/>
            <a:ext cx="1676400" cy="13700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10800000">
            <a:off x="1828800" y="3429000"/>
            <a:ext cx="152400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2133600" y="4800600"/>
            <a:ext cx="2362200" cy="1905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286000" y="49530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46" name="Oval 45"/>
          <p:cNvSpPr/>
          <p:nvPr/>
        </p:nvSpPr>
        <p:spPr>
          <a:xfrm>
            <a:off x="2590800" y="50292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47" name="Oval 46"/>
          <p:cNvSpPr/>
          <p:nvPr/>
        </p:nvSpPr>
        <p:spPr>
          <a:xfrm>
            <a:off x="2590800" y="59436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 rot="19293576">
            <a:off x="3928027" y="3891174"/>
            <a:ext cx="1467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Physical Connection</a:t>
            </a:r>
            <a:endParaRPr lang="en-US" sz="1600" dirty="0"/>
          </a:p>
        </p:txBody>
      </p:sp>
      <p:sp>
        <p:nvSpPr>
          <p:cNvPr id="50" name="TextBox 49"/>
          <p:cNvSpPr txBox="1"/>
          <p:nvPr/>
        </p:nvSpPr>
        <p:spPr>
          <a:xfrm rot="13491073">
            <a:off x="1386631" y="3945562"/>
            <a:ext cx="1402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Physical Connection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>
          <a:xfrm>
            <a:off x="3733800" y="1600200"/>
            <a:ext cx="46482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Networking addresses physical connections and byte communication  among processes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733800" y="2971800"/>
            <a:ext cx="46482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No separate logical connections, object communication, synchronization, fault tolerance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733800" y="4191000"/>
            <a:ext cx="46482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Low-level (hidden from programmers) abstractions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168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34" grpId="0" animBg="1"/>
      <p:bldP spid="4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Distributed  System vs. Networking Abstractions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3733800"/>
            <a:ext cx="3657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Networked Abstractions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3048000"/>
            <a:ext cx="3657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Distributed Abstractions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4800" y="1905000"/>
            <a:ext cx="3657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Assembly Language Abstractions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800" y="1219200"/>
            <a:ext cx="3657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Programming Language Abstractions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04800" y="5791200"/>
            <a:ext cx="3657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OS Byte Communication API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4800" y="5105400"/>
            <a:ext cx="3657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Distributed Abstractions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191000" y="1295400"/>
            <a:ext cx="44196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Just as programming language abstractions are built on top of assembly language abstractions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191000" y="2819400"/>
            <a:ext cx="4419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Distributed system abstractions are built on top of networked abstractions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191000" y="5181600"/>
            <a:ext cx="4419600" cy="1295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Byte communication APIs, close to networked abstractions, is provided by operating  systems (e.g. sockets), which hide networking abstractions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91000" y="3810000"/>
            <a:ext cx="44196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/>
              <a:t>Knowledge of assembly/networked abstractions important to implement PL/distributed abstractions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6386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1" grpId="0" animBg="1"/>
      <p:bldP spid="12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Domain Independent?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152400" y="1066800"/>
            <a:ext cx="8153400" cy="3581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514600" y="1143000"/>
            <a:ext cx="34290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Distributed Repositories (Files, Databases)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81000" y="2133600"/>
            <a:ext cx="3657600" cy="990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Remotely Accessible Services (Printers, Desktops)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495800" y="2133600"/>
            <a:ext cx="3581400" cy="990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Collaborative Applications (Games, Shared Desktops)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990600" y="3276600"/>
            <a:ext cx="3276600" cy="990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Distributed Sensing (Disaster Prediction)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343400" y="3276600"/>
            <a:ext cx="3124200" cy="990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Computation Distribution (e.g. Simulations)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343400" y="4724400"/>
            <a:ext cx="27432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Will look at domain-independent  concepts at the intersection of them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4800" y="5334000"/>
            <a:ext cx="3657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OS Byte Communication API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04800" y="4648200"/>
            <a:ext cx="3657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Distributed Abstractions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85800" y="6019800"/>
            <a:ext cx="7391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Even though OS abstractions developed to build distributed OS (file systems), they are by definition domain-independent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72000" y="1295400"/>
            <a:ext cx="762000" cy="685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1133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Language vs. OS Abstractions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905000" y="914400"/>
            <a:ext cx="54102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Both operating systems and programming languages  provide domain-independent abstractions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05000" y="1981200"/>
            <a:ext cx="5410200" cy="1295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Operating systems support processes and language-independent abstractions for  accessing protected info and sharing information among processes (files,  IPC)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05000" y="3352800"/>
            <a:ext cx="54102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Programming languages  must provide fine-grained abstractions needed within a process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05000" y="4419600"/>
            <a:ext cx="54102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They  also provide an interface to OS abstractions through libraries or language constructs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05000" y="5486400"/>
            <a:ext cx="54102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They can also extend the OS abstractions (e.g. typed files)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3468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Language vs. OS,  Distributed Abstractions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905000" y="914400"/>
            <a:ext cx="5410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Byte communication is all that operating systems provide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905000" y="1828800"/>
            <a:ext cx="5410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Non distributed programming languages such as C provide only OS abstractions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905000" y="2743200"/>
            <a:ext cx="5410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Distributed programming languages such as Java provide a richer variety of abstractions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05000" y="4724400"/>
            <a:ext cx="54102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Will use Java as implementation language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5000" y="3657600"/>
            <a:ext cx="54102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Java provides threads and reflection, making it easy to implement our own replacements and extensions of Java abstractions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05000" y="5562600"/>
            <a:ext cx="54102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To extend and replace Java abstractions/layers, knowledge of them useful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633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32" grpId="0" animBg="1"/>
      <p:bldP spid="33" grpId="0" animBg="1"/>
      <p:bldP spid="34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05000" y="2209800"/>
            <a:ext cx="4724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At the end of the course you will …..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57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1295400"/>
            <a:ext cx="8124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Lectures and Assignments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66800" y="5029200"/>
            <a:ext cx="54102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Current assignment is on the web  - start working ASAP on it</a:t>
            </a:r>
            <a:endParaRPr lang="en-US" i="1" dirty="0"/>
          </a:p>
        </p:txBody>
      </p:sp>
      <p:sp>
        <p:nvSpPr>
          <p:cNvPr id="5" name="Rectangle 4"/>
          <p:cNvSpPr/>
          <p:nvPr/>
        </p:nvSpPr>
        <p:spPr>
          <a:xfrm>
            <a:off x="1066800" y="3733800"/>
            <a:ext cx="5410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book</a:t>
            </a:r>
            <a:endParaRPr lang="en-US" i="1" dirty="0"/>
          </a:p>
        </p:txBody>
      </p:sp>
      <p:sp>
        <p:nvSpPr>
          <p:cNvPr id="6" name="Rectangle 5"/>
          <p:cNvSpPr/>
          <p:nvPr/>
        </p:nvSpPr>
        <p:spPr>
          <a:xfrm>
            <a:off x="1066800" y="4419600"/>
            <a:ext cx="5410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PPT slides and sometimes word doc</a:t>
            </a:r>
            <a:endParaRPr lang="en-US" i="1" dirty="0"/>
          </a:p>
        </p:txBody>
      </p:sp>
      <p:sp>
        <p:nvSpPr>
          <p:cNvPr id="7" name="Rectangle 6"/>
          <p:cNvSpPr/>
          <p:nvPr/>
        </p:nvSpPr>
        <p:spPr>
          <a:xfrm>
            <a:off x="1066800" y="5867400"/>
            <a:ext cx="54102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Outline of other assignments given</a:t>
            </a:r>
            <a:endParaRPr lang="en-US" i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860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Computing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152400" y="1066800"/>
            <a:ext cx="8153400" cy="3581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514600" y="1143000"/>
            <a:ext cx="34290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Distributed Repositories (Files, Databases)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81000" y="2133600"/>
            <a:ext cx="3657600" cy="990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Remotely Accessible Services (Printers, Desktops)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495800" y="2133600"/>
            <a:ext cx="3581400" cy="990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Collaborative Applications (Games, Shared Desktops)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990600" y="3276600"/>
            <a:ext cx="3276600" cy="990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Distributed Sensing (Disaster Prediction)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343400" y="3276600"/>
            <a:ext cx="3124200" cy="990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Computation Distribution (e.g. Simulations)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85800" y="5257800"/>
            <a:ext cx="7391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Internet/Cloud computing increasing relevance of the fundamental concepts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658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Practical Relevance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524000" y="1066800"/>
            <a:ext cx="54102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  distributed applications, likely to use the code you implemented than existing abstractions</a:t>
            </a:r>
            <a:endParaRPr lang="en-US" i="1" dirty="0"/>
          </a:p>
        </p:txBody>
      </p:sp>
      <p:sp>
        <p:nvSpPr>
          <p:cNvPr id="16" name="Rectangle 15"/>
          <p:cNvSpPr/>
          <p:nvPr/>
        </p:nvSpPr>
        <p:spPr>
          <a:xfrm>
            <a:off x="1524000" y="3053443"/>
            <a:ext cx="5410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Existing Java RPC does not work on Android devices, but the one you implement will</a:t>
            </a:r>
            <a:endParaRPr lang="en-US" i="1" dirty="0"/>
          </a:p>
        </p:txBody>
      </p:sp>
      <p:sp>
        <p:nvSpPr>
          <p:cNvPr id="5" name="Rectangle 4"/>
          <p:cNvSpPr/>
          <p:nvPr/>
        </p:nvSpPr>
        <p:spPr>
          <a:xfrm>
            <a:off x="1534886" y="2095500"/>
            <a:ext cx="5410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 send objects over NIO socket channels</a:t>
            </a:r>
            <a:endParaRPr lang="en-US" i="1" dirty="0"/>
          </a:p>
        </p:txBody>
      </p:sp>
      <p:sp>
        <p:nvSpPr>
          <p:cNvPr id="6" name="Rectangle 5"/>
          <p:cNvSpPr/>
          <p:nvPr/>
        </p:nvSpPr>
        <p:spPr>
          <a:xfrm>
            <a:off x="1524000" y="5029200"/>
            <a:ext cx="5410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Will implement many abstractions not part of standard Java</a:t>
            </a:r>
            <a:endParaRPr lang="en-US" i="1" dirty="0"/>
          </a:p>
        </p:txBody>
      </p:sp>
      <p:sp>
        <p:nvSpPr>
          <p:cNvPr id="8" name="Rectangle 7"/>
          <p:cNvSpPr/>
          <p:nvPr/>
        </p:nvSpPr>
        <p:spPr>
          <a:xfrm>
            <a:off x="1534886" y="4038600"/>
            <a:ext cx="5410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Sync, which apparently is the basis of some new Mobile platforms</a:t>
            </a:r>
            <a:endParaRPr lang="en-US" i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951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5" grpId="0" animBg="1"/>
      <p:bldP spid="6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Software Engineering Principles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2667000"/>
            <a:ext cx="2590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Interfaces </a:t>
            </a:r>
            <a:endParaRPr lang="en-US" i="1" dirty="0"/>
          </a:p>
        </p:txBody>
      </p:sp>
      <p:sp>
        <p:nvSpPr>
          <p:cNvPr id="4" name="Rectangle 3"/>
          <p:cNvSpPr/>
          <p:nvPr/>
        </p:nvSpPr>
        <p:spPr>
          <a:xfrm>
            <a:off x="304800" y="3657600"/>
            <a:ext cx="2514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Factories and Abstract factories</a:t>
            </a:r>
            <a:endParaRPr lang="en-US" i="1" dirty="0"/>
          </a:p>
        </p:txBody>
      </p:sp>
      <p:sp>
        <p:nvSpPr>
          <p:cNvPr id="6" name="Rectangle 5"/>
          <p:cNvSpPr/>
          <p:nvPr/>
        </p:nvSpPr>
        <p:spPr>
          <a:xfrm>
            <a:off x="3124200" y="1600200"/>
            <a:ext cx="5410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Existing classes will be used, inherited but not modified directly</a:t>
            </a:r>
            <a:endParaRPr lang="en-US" i="1" dirty="0"/>
          </a:p>
        </p:txBody>
      </p:sp>
      <p:sp>
        <p:nvSpPr>
          <p:cNvPr id="7" name="Rectangle 6"/>
          <p:cNvSpPr/>
          <p:nvPr/>
        </p:nvSpPr>
        <p:spPr>
          <a:xfrm>
            <a:off x="228600" y="1600200"/>
            <a:ext cx="25908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Classes </a:t>
            </a:r>
            <a:endParaRPr lang="en-US" i="1" dirty="0"/>
          </a:p>
        </p:txBody>
      </p:sp>
      <p:sp>
        <p:nvSpPr>
          <p:cNvPr id="9" name="Rectangle 8"/>
          <p:cNvSpPr/>
          <p:nvPr/>
        </p:nvSpPr>
        <p:spPr>
          <a:xfrm>
            <a:off x="3124200" y="2667000"/>
            <a:ext cx="5410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Alternative implementations will create new classes implementing existing interfaces</a:t>
            </a:r>
            <a:endParaRPr lang="en-US" i="1" dirty="0"/>
          </a:p>
        </p:txBody>
      </p:sp>
      <p:sp>
        <p:nvSpPr>
          <p:cNvPr id="10" name="Rectangle 9"/>
          <p:cNvSpPr/>
          <p:nvPr/>
        </p:nvSpPr>
        <p:spPr>
          <a:xfrm>
            <a:off x="3124200" y="3733800"/>
            <a:ext cx="5410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These will allow easy switching between different implementations</a:t>
            </a:r>
            <a:endParaRPr lang="en-US" i="1" dirty="0"/>
          </a:p>
        </p:txBody>
      </p:sp>
      <p:sp>
        <p:nvSpPr>
          <p:cNvPr id="11" name="Rectangle 10"/>
          <p:cNvSpPr/>
          <p:nvPr/>
        </p:nvSpPr>
        <p:spPr>
          <a:xfrm>
            <a:off x="304800" y="4648200"/>
            <a:ext cx="2514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Generics</a:t>
            </a:r>
            <a:endParaRPr lang="en-US" i="1" dirty="0"/>
          </a:p>
        </p:txBody>
      </p:sp>
      <p:sp>
        <p:nvSpPr>
          <p:cNvPr id="13" name="Rectangle 12"/>
          <p:cNvSpPr/>
          <p:nvPr/>
        </p:nvSpPr>
        <p:spPr>
          <a:xfrm>
            <a:off x="3124200" y="4724400"/>
            <a:ext cx="5410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Implementation rather than use of generics to unite buffer and object communication</a:t>
            </a:r>
            <a:endParaRPr lang="en-US" i="1" dirty="0"/>
          </a:p>
        </p:txBody>
      </p:sp>
      <p:sp>
        <p:nvSpPr>
          <p:cNvPr id="14" name="Rectangle 13"/>
          <p:cNvSpPr/>
          <p:nvPr/>
        </p:nvSpPr>
        <p:spPr>
          <a:xfrm>
            <a:off x="2133600" y="5562600"/>
            <a:ext cx="44958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Will be both a distributed computing and software engineering course</a:t>
            </a:r>
            <a:endParaRPr lang="en-US" i="1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431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Relevance to OS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524000" y="1676400"/>
            <a:ext cx="54102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Inter-process communication key to design of new OS’s, even non distributed OS</a:t>
            </a:r>
            <a:endParaRPr lang="en-US" i="1" dirty="0"/>
          </a:p>
        </p:txBody>
      </p:sp>
      <p:sp>
        <p:nvSpPr>
          <p:cNvPr id="16" name="Rectangle 15"/>
          <p:cNvSpPr/>
          <p:nvPr/>
        </p:nvSpPr>
        <p:spPr>
          <a:xfrm>
            <a:off x="1524000" y="2743200"/>
            <a:ext cx="5410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Extensive use of bounded buffers</a:t>
            </a:r>
            <a:endParaRPr lang="en-US" i="1" dirty="0"/>
          </a:p>
        </p:txBody>
      </p:sp>
      <p:sp>
        <p:nvSpPr>
          <p:cNvPr id="18" name="Rectangle 17"/>
          <p:cNvSpPr/>
          <p:nvPr/>
        </p:nvSpPr>
        <p:spPr>
          <a:xfrm>
            <a:off x="1524000" y="3505200"/>
            <a:ext cx="5410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Will study and use thread synchronization in depth</a:t>
            </a:r>
            <a:endParaRPr lang="en-US" i="1" dirty="0"/>
          </a:p>
        </p:txBody>
      </p:sp>
      <p:sp>
        <p:nvSpPr>
          <p:cNvPr id="19" name="Rectangle 18"/>
          <p:cNvSpPr/>
          <p:nvPr/>
        </p:nvSpPr>
        <p:spPr>
          <a:xfrm>
            <a:off x="2133600" y="5562600"/>
            <a:ext cx="44958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Will gain understanding of fundamental OS concepts except memory management</a:t>
            </a:r>
            <a:endParaRPr lang="en-US" i="1" dirty="0"/>
          </a:p>
        </p:txBody>
      </p:sp>
      <p:sp>
        <p:nvSpPr>
          <p:cNvPr id="20" name="Rectangle 19"/>
          <p:cNvSpPr/>
          <p:nvPr/>
        </p:nvSpPr>
        <p:spPr>
          <a:xfrm>
            <a:off x="1524000" y="4495800"/>
            <a:ext cx="5410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Will study how distributed OS are implemented</a:t>
            </a:r>
            <a:endParaRPr lang="en-US" i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360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 to Systems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228600" y="2895600"/>
            <a:ext cx="36576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Design and implementation of  non distribution abstractions (Object-Oriented vs. Functional Languages, Compilers/Interpreters)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495800" y="2895600"/>
            <a:ext cx="40386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Design and implementation of distributed system  abstractions (e.g. Data Communication /RPC Design and/or Implementation)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905000" y="2209800"/>
            <a:ext cx="48768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Systems: Abstraction design and implementation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981200" y="4724400"/>
            <a:ext cx="40386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Distributed systems covers concepts from many fields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546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625" y="2638425"/>
            <a:ext cx="828675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066800" y="4648200"/>
            <a:ext cx="46482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Software to be continuously updated</a:t>
            </a:r>
            <a:endParaRPr lang="en-US" i="1" dirty="0"/>
          </a:p>
        </p:txBody>
      </p:sp>
      <p:cxnSp>
        <p:nvCxnSpPr>
          <p:cNvPr id="11" name="Straight Arrow Connector 10"/>
          <p:cNvCxnSpPr>
            <a:stCxn id="9" idx="0"/>
          </p:cNvCxnSpPr>
          <p:nvPr/>
        </p:nvCxnSpPr>
        <p:spPr>
          <a:xfrm rot="16200000" flipV="1">
            <a:off x="1885950" y="3143250"/>
            <a:ext cx="609600" cy="2400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113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Grade Distribution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85800" y="1447800"/>
          <a:ext cx="7239000" cy="3144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9500"/>
                <a:gridCol w="3619500"/>
              </a:tblGrid>
              <a:tr h="5621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01181">
                <a:tc>
                  <a:txBody>
                    <a:bodyPr/>
                    <a:lstStyle/>
                    <a:p>
                      <a:r>
                        <a:rPr lang="en-US" dirty="0" smtClean="0"/>
                        <a:t>Exams (Two midterms,</a:t>
                      </a:r>
                      <a:r>
                        <a:rPr lang="en-US" baseline="0" dirty="0" smtClean="0"/>
                        <a:t> no final)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40%</a:t>
                      </a:r>
                      <a:endParaRPr lang="en-US" dirty="0"/>
                    </a:p>
                  </a:txBody>
                  <a:tcPr/>
                </a:tc>
              </a:tr>
              <a:tr h="911082">
                <a:tc>
                  <a:txBody>
                    <a:bodyPr/>
                    <a:lstStyle/>
                    <a:p>
                      <a:r>
                        <a:rPr lang="en-US" dirty="0" smtClean="0"/>
                        <a:t>Assignments (Home</a:t>
                      </a:r>
                      <a:r>
                        <a:rPr lang="en-US" baseline="0" dirty="0" smtClean="0"/>
                        <a:t> work)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60%</a:t>
                      </a:r>
                      <a:endParaRPr lang="en-US" dirty="0"/>
                    </a:p>
                  </a:txBody>
                  <a:tcPr/>
                </a:tc>
              </a:tr>
              <a:tr h="970214">
                <a:tc>
                  <a:txBody>
                    <a:bodyPr/>
                    <a:lstStyle/>
                    <a:p>
                      <a:r>
                        <a:rPr lang="en-US" dirty="0" smtClean="0"/>
                        <a:t>Fudge</a:t>
                      </a:r>
                      <a:r>
                        <a:rPr lang="en-US" baseline="0" dirty="0" smtClean="0"/>
                        <a:t> Factor (Class participation,  other factors)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592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Help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85800" y="16002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discuss solutions with each other at a high level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5800" y="24384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at the code level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5800" y="33528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Sharing of code is honor code violation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5800" y="42672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help each other with debugging as long as it does not lead to code sharing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709246" y="51816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Assignments may contain solution in English (read only if stuck)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843614567"/>
      </p:ext>
    </p:extLst>
  </p:cSld>
  <p:clrMapOvr>
    <a:masterClrMapping/>
  </p:clrMapOvr>
  <p:transition advTm="3149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Piazza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838325"/>
            <a:ext cx="81534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4083690238"/>
      </p:ext>
    </p:extLst>
  </p:cSld>
  <p:clrMapOvr>
    <a:masterClrMapping/>
  </p:clrMapOvr>
  <p:transition advTm="1974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Program?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2000" y="1295400"/>
            <a:ext cx="6934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program  “involving” multiple computers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0" y="2362200"/>
            <a:ext cx="6934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Specific computers must be  bound at run time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0" y="3429000"/>
            <a:ext cx="6934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 Program can run on a single computer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4419600"/>
            <a:ext cx="6934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Definition involves processes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2533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vs. Process vs. Thread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 r="31393" b="66189"/>
          <a:stretch>
            <a:fillRect/>
          </a:stretch>
        </p:blipFill>
        <p:spPr bwMode="auto">
          <a:xfrm>
            <a:off x="1676400" y="1066800"/>
            <a:ext cx="5638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/>
          <a:srcRect r="43307"/>
          <a:stretch>
            <a:fillRect/>
          </a:stretch>
        </p:blipFill>
        <p:spPr bwMode="auto">
          <a:xfrm>
            <a:off x="381000" y="3505200"/>
            <a:ext cx="41148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4800" y="3429000"/>
            <a:ext cx="4267200" cy="1524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3048000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6324600" y="35052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724400" y="4267200"/>
            <a:ext cx="1447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648200" y="35814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Execution instance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6629400" y="35814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6629400" y="44196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304800" y="4572000"/>
            <a:ext cx="35052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Process  is execution instance of  program, associated with program and memory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04800" y="5715000"/>
            <a:ext cx="35052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Same program can result in multiple processes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419600" y="5638800"/>
            <a:ext cx="40386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 Thread is also an independent activity, but  within a process, associated with a process and a  stack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419600" y="4495800"/>
            <a:ext cx="40386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Processes are independent activities that can interleave or execute concurrently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482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7" grpId="0" animBg="1"/>
      <p:bldP spid="22" grpId="0" animBg="1"/>
      <p:bldP spid="24" grpId="0" animBg="1"/>
      <p:bldP spid="25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9B912871-9646-4CDE-B3DC-FDC0EC826203}"/>
  <p:tag name="ATHENA.CUSTOMXMLCONTENT" val="&lt;?xml version=&quot;1.0&quot;?&gt;&lt;athena xmlns=&quot;http://schemas.microsoft.com/edu/athena&quot; version=&quot;0.1.3885.0&quot;&gt;&lt;timings duration=&quot;3948&quot;/&gt;&lt;/athena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ABE2975A-C96A-409F-AB0B-36C72E0CC4DD}"/>
  <p:tag name="ATHENA.CUSTOMXMLCONTENT" val="&lt;?xml version=&quot;1.0&quot;?&gt;&lt;athena xmlns=&quot;http://schemas.microsoft.com/edu/athena&quot; version=&quot;0.1.3885.0&quot;&gt;&lt;media embedded=&quot;true&quot; recordStart=&quot;0&quot; recordEnd=&quot;59223&quot; recordLength=&quot;59223&quot; start=&quot;0&quot; end=&quot;59223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219.9|1.3|1.3|58"/>
  <p:tag name="ATHENA.CUSTOMXMLID" val="{6BACDD14-0A88-49EA-A24F-15AFE777DCDD}"/>
  <p:tag name="ATHENA.CUSTOMXMLCONTENT" val="&lt;?xml version=&quot;1.0&quot;?&gt;&lt;athena xmlns=&quot;http://schemas.microsoft.com/edu/athena&quot; version=&quot;0.1.3885.0&quot;&gt;&lt;timings duration=&quot;314956&quot;/&gt;&lt;/athena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FAED7FDD-98D1-459A-B8CC-8C44B12A2D25}"/>
  <p:tag name="ATHENA.CUSTOMXMLCONTENT" val="&lt;?xml version=&quot;1.0&quot;?&gt;&lt;athena xmlns=&quot;http://schemas.microsoft.com/edu/athena&quot; version=&quot;0.1.3885.0&quot;&gt;&lt;media embedded=&quot;true&quot; recordStart=&quot;0&quot; recordEnd=&quot;314956&quot; recordLength=&quot;314956&quot; start=&quot;0&quot; end=&quot;314956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DD459D5-BB71-4300-A73F-737F56C33E2A}"/>
  <p:tag name="ATHENA.CUSTOMXMLCONTENT" val="&lt;?xml version=&quot;1.0&quot;?&gt;&lt;athena xmlns=&quot;http://schemas.microsoft.com/edu/athena&quot; version=&quot;0.1.3885.0&quot;&gt;&lt;timings duration=&quot;197510&quot;/&gt;&lt;/athena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E3746C63-A00D-4036-848B-4E4E112CC240}"/>
  <p:tag name="ATHENA.CUSTOMXMLCONTENT" val="&lt;?xml version=&quot;1.0&quot;?&gt;&lt;athena xmlns=&quot;http://schemas.microsoft.com/edu/athena&quot; version=&quot;0.1.3885.0&quot;&gt;&lt;media embedded=&quot;true&quot; recordStart=&quot;0&quot; recordEnd=&quot;197510&quot; recordLength=&quot;197510&quot; start=&quot;0&quot; end=&quot;197510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6.2|6.9|9|3.2"/>
  <p:tag name="ATHENA.CUSTOMXMLID" val="{AE0DCAA8-9E6C-4A95-9A9A-B525AD03B30D}"/>
  <p:tag name="ATHENA.CUSTOMXMLCONTENT" val="&lt;?xml version=&quot;1.0&quot;?&gt;&lt;athena xmlns=&quot;http://schemas.microsoft.com/edu/athena&quot; version=&quot;0.1.3885.0&quot;&gt;&lt;timings duration=&quot;253377&quot;/&gt;&lt;/athena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80F6F003-C778-40D9-B710-CC9F1C97C557}"/>
  <p:tag name="ATHENA.CUSTOMXMLCONTENT" val="&lt;?xml version=&quot;1.0&quot;?&gt;&lt;athena xmlns=&quot;http://schemas.microsoft.com/edu/athena&quot; version=&quot;0.1.3885.0&quot;&gt;&lt;media embedded=&quot;true&quot; recordStart=&quot;0&quot; recordEnd=&quot;253377&quot; recordLength=&quot;253377&quot; start=&quot;0&quot; end=&quot;253377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3.9|1.7|4.1|11.6"/>
  <p:tag name="ATHENA.CUSTOMXMLID" val="{F969D30B-20AB-40C6-A406-F0D5EC015361}"/>
  <p:tag name="ATHENA.CUSTOMXMLCONTENT" val="&lt;?xml version=&quot;1.0&quot;?&gt;&lt;athena xmlns=&quot;http://schemas.microsoft.com/edu/athena&quot; version=&quot;0.1.3885.0&quot;&gt;&lt;timings duration=&quot;48310&quot;/&gt;&lt;/athena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C365361-62C7-4345-BA8C-54C9965F5C8E}"/>
  <p:tag name="ATHENA.CUSTOMXMLCONTENT" val="&lt;?xml version=&quot;1.0&quot;?&gt;&lt;athena xmlns=&quot;http://schemas.microsoft.com/edu/athena&quot; version=&quot;0.1.3885.0&quot;&gt;&lt;media embedded=&quot;true&quot; recordStart=&quot;0&quot; recordEnd=&quot;48310&quot; recordLength=&quot;48310&quot; start=&quot;0&quot; end=&quot;48310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7|1.6|0.7"/>
  <p:tag name="ATHENA.CUSTOMXMLID" val="{BC433652-2E79-4440-BE13-BD8470B723D6}"/>
  <p:tag name="ATHENA.CUSTOMXMLCONTENT" val="&lt;?xml version=&quot;1.0&quot;?&gt;&lt;athena xmlns=&quot;http://schemas.microsoft.com/edu/athena&quot; version=&quot;0.1.3885.0&quot;&gt;&lt;timings duration=&quot;69707&quot;/&gt;&lt;/athena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2F2F19F-6ACB-44DF-87F2-483D92CB325B}"/>
  <p:tag name="ATHENA.CUSTOMXMLCONTENT" val="&lt;?xml version=&quot;1.0&quot;?&gt;&lt;athena xmlns=&quot;http://schemas.microsoft.com/edu/athena&quot; version=&quot;0.1.3885.0&quot;&gt;&lt;media embedded=&quot;true&quot; recordStart=&quot;0&quot; recordEnd=&quot;3948&quot; recordLength=&quot;3948&quot; start=&quot;0&quot; end=&quot;3948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5A9276D8-5BFC-4FE5-AFF3-9938DF723596}"/>
  <p:tag name="ATHENA.CUSTOMXMLCONTENT" val="&lt;?xml version=&quot;1.0&quot;?&gt;&lt;athena xmlns=&quot;http://schemas.microsoft.com/edu/athena&quot; version=&quot;0.1.3885.0&quot;&gt;&lt;media embedded=&quot;true&quot; recordStart=&quot;0&quot; recordEnd=&quot;69707&quot; recordLength=&quot;69707&quot; start=&quot;0&quot; end=&quot;69707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46.1|35|49.2"/>
  <p:tag name="ATHENA.CUSTOMXMLID" val="{661933AB-20A2-4578-A555-D9EDB9C92EB8}"/>
  <p:tag name="ATHENA.CUSTOMXMLCONTENT" val="&lt;?xml version=&quot;1.0&quot;?&gt;&lt;athena xmlns=&quot;http://schemas.microsoft.com/edu/athena&quot; version=&quot;0.1.3885.0&quot;&gt;&lt;timings duration=&quot;147540&quot;/&gt;&lt;/athena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DABF644E-343E-4411-8F14-34506E47BEE8}"/>
  <p:tag name="ATHENA.CUSTOMXMLCONTENT" val="&lt;?xml version=&quot;1.0&quot;?&gt;&lt;athena xmlns=&quot;http://schemas.microsoft.com/edu/athena&quot; version=&quot;0.1.3885.0&quot;&gt;&lt;media embedded=&quot;true&quot; recordStart=&quot;0&quot; recordEnd=&quot;147540&quot; recordLength=&quot;147540&quot; start=&quot;0&quot; end=&quot;147540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8|2|3.8|44.4"/>
  <p:tag name="ATHENA.CUSTOMXMLID" val="{00E49EED-3498-4AEE-AE59-83C9B33FC6F4}"/>
  <p:tag name="ATHENA.CUSTOMXMLCONTENT" val="&lt;?xml version=&quot;1.0&quot;?&gt;&lt;athena xmlns=&quot;http://schemas.microsoft.com/edu/athena&quot; version=&quot;0.1.3885.0&quot;&gt;&lt;timings duration=&quot;86704&quot;/&gt;&lt;/athena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4FAE17A3-6996-4600-BFC7-7B28B27D4A31}"/>
  <p:tag name="ATHENA.CUSTOMXMLCONTENT" val="&lt;?xml version=&quot;1.0&quot;?&gt;&lt;athena xmlns=&quot;http://schemas.microsoft.com/edu/athena&quot; version=&quot;0.1.3885.0&quot;&gt;&lt;media embedded=&quot;true&quot; recordStart=&quot;0&quot; recordEnd=&quot;86704&quot; recordLength=&quot;86704&quot; start=&quot;0&quot; end=&quot;86704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7.6|0.7|15.3"/>
  <p:tag name="ATHENA.CUSTOMXMLID" val="{60D8E96C-3C93-4712-A0B8-FA3EE3EC2019}"/>
  <p:tag name="ATHENA.CUSTOMXMLCONTENT" val="&lt;?xml version=&quot;1.0&quot;?&gt;&lt;athena xmlns=&quot;http://schemas.microsoft.com/edu/athena&quot; version=&quot;0.1.3885.0&quot;&gt;&lt;timings duration=&quot;124982&quot;/&gt;&lt;/athena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CCC87D8F-C300-4F95-A16E-FA0B90C59688}"/>
  <p:tag name="ATHENA.CUSTOMXMLCONTENT" val="&lt;?xml version=&quot;1.0&quot;?&gt;&lt;athena xmlns=&quot;http://schemas.microsoft.com/edu/athena&quot; version=&quot;0.1.3885.0&quot;&gt;&lt;media embedded=&quot;true&quot; recordStart=&quot;0&quot; recordEnd=&quot;124982&quot; recordLength=&quot;124982&quot; start=&quot;0&quot; end=&quot;124982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3|106.8|7.5|20.4"/>
  <p:tag name="ATHENA.CUSTOMXMLID" val="{19E25FD0-33BC-4DBB-891C-7A2A19212DEF}"/>
  <p:tag name="ATHENA.CUSTOMXMLCONTENT" val="&lt;?xml version=&quot;1.0&quot;?&gt;&lt;athena xmlns=&quot;http://schemas.microsoft.com/edu/athena&quot; version=&quot;0.1.3885.0&quot;&gt;&lt;timings duration=&quot;183067&quot;/&gt;&lt;/athena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426AA529-714F-42F4-8E68-9380A7089DDA}"/>
  <p:tag name="ATHENA.CUSTOMXMLCONTENT" val="&lt;?xml version=&quot;1.0&quot;?&gt;&lt;athena xmlns=&quot;http://schemas.microsoft.com/edu/athena&quot; version=&quot;0.1.3885.0&quot;&gt;&lt;media embedded=&quot;true&quot; recordStart=&quot;0&quot; recordEnd=&quot;183067&quot; recordLength=&quot;183067&quot; start=&quot;0&quot; end=&quot;183067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20.1|8.5"/>
  <p:tag name="ATHENA.CUSTOMXMLID" val="{43C8919A-4184-41BE-BA78-1432129CEA7E}"/>
  <p:tag name="ATHENA.CUSTOMXMLCONTENT" val="&lt;?xml version=&quot;1.0&quot;?&gt;&lt;athena xmlns=&quot;http://schemas.microsoft.com/edu/athena&quot; version=&quot;0.1.3885.0&quot;&gt;&lt;timings duration=&quot;87819&quot;/&gt;&lt;/athena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4BE8C8A-49A6-4545-B29D-FD2A51BA98E2}"/>
  <p:tag name="ATHENA.CUSTOMXMLCONTENT" val="&lt;?xml version=&quot;1.0&quot;?&gt;&lt;athena xmlns=&quot;http://schemas.microsoft.com/edu/athena&quot; version=&quot;0.1.3885.0&quot;&gt;&lt;timings duration=&quot;23639&quot;/&gt;&lt;/athena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AFC55907-9F4A-47B2-B45B-C722B83E1F78}"/>
  <p:tag name="ATHENA.CUSTOMXMLCONTENT" val="&lt;?xml version=&quot;1.0&quot;?&gt;&lt;athena xmlns=&quot;http://schemas.microsoft.com/edu/athena&quot; version=&quot;0.1.3885.0&quot;&gt;&lt;media embedded=&quot;true&quot; recordStart=&quot;0&quot; recordEnd=&quot;87819&quot; recordLength=&quot;87819&quot; start=&quot;0&quot; end=&quot;87819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1.8|5.3|3.1"/>
  <p:tag name="ATHENA.CUSTOMXMLID" val="{5DCAF5D8-B35D-4E33-9A19-429B919C8550}"/>
  <p:tag name="ATHENA.CUSTOMXMLCONTENT" val="&lt;?xml version=&quot;1.0&quot;?&gt;&lt;athena xmlns=&quot;http://schemas.microsoft.com/edu/athena&quot; version=&quot;0.1.3885.0&quot;&gt;&lt;timings duration=&quot;113094&quot;/&gt;&lt;/athena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D3441BE0-8B10-43E5-AFEC-F34AEEB39C0E}"/>
  <p:tag name="ATHENA.CUSTOMXMLCONTENT" val="&lt;?xml version=&quot;1.0&quot;?&gt;&lt;athena xmlns=&quot;http://schemas.microsoft.com/edu/athena&quot; version=&quot;0.1.3885.0&quot;&gt;&lt;media embedded=&quot;true&quot; recordStart=&quot;0&quot; recordEnd=&quot;113094&quot; recordLength=&quot;113094&quot; start=&quot;0&quot; end=&quot;113094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0.2|43.4|1.1|0.9|1.6|12.7|24.9"/>
  <p:tag name="ATHENA.CUSTOMXMLID" val="{C32733EC-8DAF-463E-82F1-E51E146989A1}"/>
  <p:tag name="ATHENA.CUSTOMXMLCONTENT" val="&lt;?xml version=&quot;1.0&quot;?&gt;&lt;athena xmlns=&quot;http://schemas.microsoft.com/edu/athena&quot; version=&quot;0.1.3885.0&quot;&gt;&lt;timings duration=&quot;366226&quot;/&gt;&lt;/athena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DDC865B2-7C59-4D6F-95E0-1BA312431297}"/>
  <p:tag name="ATHENA.CUSTOMXMLCONTENT" val="&lt;?xml version=&quot;1.0&quot;?&gt;&lt;athena xmlns=&quot;http://schemas.microsoft.com/edu/athena&quot; version=&quot;0.1.3885.0&quot;&gt;&lt;media embedded=&quot;true&quot; recordStart=&quot;0&quot; recordEnd=&quot;366226&quot; recordLength=&quot;366226&quot; start=&quot;0&quot; end=&quot;366226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|1.5|3.4|14.4"/>
  <p:tag name="ATHENA.CUSTOMXMLID" val="{7AC99071-8912-4D4B-AEAA-572EC9F35EDE}"/>
  <p:tag name="ATHENA.CUSTOMXMLCONTENT" val="&lt;?xml version=&quot;1.0&quot;?&gt;&lt;athena xmlns=&quot;http://schemas.microsoft.com/edu/athena&quot; version=&quot;0.1.3885.0&quot;&gt;&lt;timings duration=&quot;26111&quot;/&gt;&lt;/athena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97F24824-4384-4EC4-94CD-9E02C7C7BBCD}"/>
  <p:tag name="ATHENA.CUSTOMXMLCONTENT" val="&lt;?xml version=&quot;1.0&quot;?&gt;&lt;athena xmlns=&quot;http://schemas.microsoft.com/edu/athena&quot; version=&quot;0.1.3885.0&quot;&gt;&lt;media embedded=&quot;true&quot; recordStart=&quot;0&quot; recordEnd=&quot;26111&quot; recordLength=&quot;26111&quot; start=&quot;0&quot; end=&quot;26111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9.6|323.7|12.7|1|12.6|3.2|102.1"/>
  <p:tag name="ATHENA.CUSTOMXMLID" val="{906DA5BB-681F-4DA8-9AEA-F137707AC7D4}"/>
  <p:tag name="ATHENA.CUSTOMXMLCONTENT" val="&lt;?xml version=&quot;1.0&quot;?&gt;&lt;athena xmlns=&quot;http://schemas.microsoft.com/edu/athena&quot; version=&quot;0.1.3885.0&quot;&gt;&lt;timings duration=&quot;724834&quot;/&gt;&lt;/athena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6B6D39C-8542-4130-8F5C-ACB2459DF9ED}"/>
  <p:tag name="ATHENA.CUSTOMXMLCONTENT" val="&lt;?xml version=&quot;1.0&quot;?&gt;&lt;athena xmlns=&quot;http://schemas.microsoft.com/edu/athena&quot; version=&quot;0.1.3885.0&quot;&gt;&lt;media embedded=&quot;true&quot; recordStart=&quot;0&quot; recordEnd=&quot;724834&quot; recordLength=&quot;724834&quot; start=&quot;0&quot; end=&quot;724834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6|6.1|1|9.8|0.9|60.5"/>
  <p:tag name="ATHENA.CUSTOMXMLID" val="{80A0E88A-532C-426F-B3D0-DF6A65C860F5}"/>
  <p:tag name="ATHENA.CUSTOMXMLCONTENT" val="&lt;?xml version=&quot;1.0&quot;?&gt;&lt;athena xmlns=&quot;http://schemas.microsoft.com/edu/athena&quot; version=&quot;0.1.3885.0&quot;&gt;&lt;timings duration=&quot;158418&quot;/&gt;&lt;/athena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4BFB8190-C532-4037-870C-45F87C58B8B6}"/>
  <p:tag name="ATHENA.CUSTOMXMLCONTENT" val="&lt;?xml version=&quot;1.0&quot;?&gt;&lt;athena xmlns=&quot;http://schemas.microsoft.com/edu/athena&quot; version=&quot;0.1.3885.0&quot;&gt;&lt;media embedded=&quot;true&quot; recordStart=&quot;0&quot; recordEnd=&quot;23639&quot; recordLength=&quot;23639&quot; start=&quot;0&quot; end=&quot;23639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C0C59917-3FA2-433B-9DA9-384768674FB1}"/>
  <p:tag name="ATHENA.CUSTOMXMLCONTENT" val="&lt;?xml version=&quot;1.0&quot;?&gt;&lt;athena xmlns=&quot;http://schemas.microsoft.com/edu/athena&quot; version=&quot;0.1.3885.0&quot;&gt;&lt;media embedded=&quot;true&quot; recordStart=&quot;0&quot; recordEnd=&quot;158418&quot; recordLength=&quot;158418&quot; start=&quot;0&quot; end=&quot;158418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1|52.5|14.9|29|81.3|18.8|5.3|5.3"/>
  <p:tag name="ATHENA.CUSTOMXMLID" val="{148DE528-8965-446D-8356-77CC71E85FCD}"/>
  <p:tag name="ATHENA.CUSTOMXMLCONTENT" val="&lt;?xml version=&quot;1.0&quot;?&gt;&lt;athena xmlns=&quot;http://schemas.microsoft.com/edu/athena&quot; version=&quot;0.1.3885.0&quot;&gt;&lt;timings duration=&quot;297088&quot;/&gt;&lt;/athena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34948AF-AF9A-4AB7-9DD5-CCAC0821D2C9}"/>
  <p:tag name="ATHENA.CUSTOMXMLCONTENT" val="&lt;?xml version=&quot;1.0&quot;?&gt;&lt;athena xmlns=&quot;http://schemas.microsoft.com/edu/athena&quot; version=&quot;0.1.3885.0&quot;&gt;&lt;media embedded=&quot;true&quot; recordStart=&quot;0&quot; recordEnd=&quot;297088&quot; recordLength=&quot;297088&quot; start=&quot;0&quot; end=&quot;297088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.6|80.8|3.4|1.3|2.5|7|2.3|2.6"/>
  <p:tag name="ATHENA.CUSTOMXMLID" val="{9CF5EEF1-DF5B-4C71-9880-1AEB06168063}"/>
  <p:tag name="ATHENA.CUSTOMXMLCONTENT" val="&lt;?xml version=&quot;1.0&quot;?&gt;&lt;athena xmlns=&quot;http://schemas.microsoft.com/edu/athena&quot; version=&quot;0.1.3885.0&quot;&gt;&lt;timings duration=&quot;166546&quot;/&gt;&lt;/athena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AE19537C-995A-4A41-948C-1E37B483AF01}"/>
  <p:tag name="ATHENA.CUSTOMXMLCONTENT" val="&lt;?xml version=&quot;1.0&quot;?&gt;&lt;athena xmlns=&quot;http://schemas.microsoft.com/edu/athena&quot; version=&quot;0.1.3885.0&quot;&gt;&lt;media embedded=&quot;true&quot; recordStart=&quot;0&quot; recordEnd=&quot;166546&quot; recordLength=&quot;166546&quot; start=&quot;0&quot; end=&quot;166546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7|91.1"/>
  <p:tag name="ATHENA.CUSTOMXMLID" val="{CB78DE7E-0167-4551-A99B-90E1404DA550}"/>
  <p:tag name="ATHENA.CUSTOMXMLCONTENT" val="&lt;?xml version=&quot;1.0&quot;?&gt;&lt;athena xmlns=&quot;http://schemas.microsoft.com/edu/athena&quot; version=&quot;0.1.3885.0&quot;&gt;&lt;timings duration=&quot;135698&quot;/&gt;&lt;/athena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813B3B59-497D-4282-8C69-4B99BA099AA8}"/>
  <p:tag name="ATHENA.CUSTOMXMLCONTENT" val="&lt;?xml version=&quot;1.0&quot;?&gt;&lt;athena xmlns=&quot;http://schemas.microsoft.com/edu/athena&quot; version=&quot;0.1.3885.0&quot;&gt;&lt;media embedded=&quot;true&quot; recordStart=&quot;0&quot; recordEnd=&quot;135698&quot; recordLength=&quot;135698&quot; start=&quot;0&quot; end=&quot;135698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4.9|24.4"/>
  <p:tag name="ATHENA.CUSTOMXMLID" val="{4646C598-924D-4FB9-B741-A1538A44E6A9}"/>
  <p:tag name="ATHENA.CUSTOMXMLCONTENT" val="&lt;?xml version=&quot;1.0&quot;?&gt;&lt;athena xmlns=&quot;http://schemas.microsoft.com/edu/athena&quot; version=&quot;0.1.3885.0&quot;&gt;&lt;timings duration=&quot;16812&quot;/&gt;&lt;/athena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6BC858D-072A-4849-8937-CA33EB34B54D}"/>
  <p:tag name="ATHENA.CUSTOMXMLCONTENT" val="&lt;?xml version=&quot;1.0&quot;?&gt;&lt;athena xmlns=&quot;http://schemas.microsoft.com/edu/athena&quot; version=&quot;0.1.3885.0&quot;&gt;&lt;media embedded=&quot;true&quot; recordStart=&quot;0&quot; recordEnd=&quot;16812&quot; recordLength=&quot;16812&quot; start=&quot;0&quot; end=&quot;16812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9.4|10.9|3.8|7.1"/>
  <p:tag name="ATHENA.CUSTOMXMLID" val="{310BFF84-88BD-45C0-B2C8-65F01A04C941}"/>
  <p:tag name="ATHENA.CUSTOMXMLCONTENT" val="&lt;?xml version=&quot;1.0&quot;?&gt;&lt;athena xmlns=&quot;http://schemas.microsoft.com/edu/athena&quot; version=&quot;0.1.3885.0&quot;&gt;&lt;timings duration=&quot;638689&quot;/&gt;&lt;/athena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7|9.9|1.3|14.5"/>
  <p:tag name="ATHENA.CUSTOMXMLID" val="{B683C237-41EF-4C00-B887-473B858C1C63}"/>
  <p:tag name="ATHENA.CUSTOMXMLCONTENT" val="&lt;?xml version=&quot;1.0&quot;?&gt;&lt;athena xmlns=&quot;http://schemas.microsoft.com/edu/athena&quot; version=&quot;0.1.3885.0&quot;&gt;&lt;timings duration=&quot;86100&quot;/&gt;&lt;/athena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2F6897A4-7429-4087-846A-8E239843D048}"/>
  <p:tag name="ATHENA.CUSTOMXMLCONTENT" val="&lt;?xml version=&quot;1.0&quot;?&gt;&lt;athena xmlns=&quot;http://schemas.microsoft.com/edu/athena&quot; version=&quot;0.1.3885.0&quot;&gt;&lt;media embedded=&quot;true&quot; recordStart=&quot;0&quot; recordEnd=&quot;638689&quot; recordLength=&quot;638689&quot; start=&quot;0&quot; end=&quot;638689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8|42.3"/>
  <p:tag name="ATHENA.CUSTOMXMLID" val="{D7148EE5-F263-4AFA-BD02-7138B8E227BA}"/>
  <p:tag name="ATHENA.CUSTOMXMLCONTENT" val="&lt;?xml version=&quot;1.0&quot;?&gt;&lt;athena xmlns=&quot;http://schemas.microsoft.com/edu/athena&quot; version=&quot;0.1.3885.0&quot;&gt;&lt;timings duration=&quot;113360&quot;/&gt;&lt;/athena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C855C7D3-B49A-4E47-9C26-1CC900204821}"/>
  <p:tag name="ATHENA.CUSTOMXMLCONTENT" val="&lt;?xml version=&quot;1.0&quot;?&gt;&lt;athena xmlns=&quot;http://schemas.microsoft.com/edu/athena&quot; version=&quot;0.1.3885.0&quot;&gt;&lt;media embedded=&quot;true&quot; recordStart=&quot;0&quot; recordEnd=&quot;113360&quot; recordLength=&quot;113360&quot; start=&quot;0&quot; end=&quot;113360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3.9|6.1|25.7|12|21"/>
  <p:tag name="ATHENA.CUSTOMXMLID" val="{65215A2D-EF6B-4C3F-8A8C-48C28D82DF94}"/>
  <p:tag name="ATHENA.CUSTOMXMLCONTENT" val="&lt;?xml version=&quot;1.0&quot;?&gt;&lt;athena xmlns=&quot;http://schemas.microsoft.com/edu/athena&quot; version=&quot;0.1.3885.0&quot;&gt;&lt;timings duration=&quot;346825&quot;/&gt;&lt;/athena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E13E9ECA-C8E5-4770-987E-D768D9834918}"/>
  <p:tag name="ATHENA.CUSTOMXMLCONTENT" val="&lt;?xml version=&quot;1.0&quot;?&gt;&lt;athena xmlns=&quot;http://schemas.microsoft.com/edu/athena&quot; version=&quot;0.1.3885.0&quot;&gt;&lt;media embedded=&quot;true&quot; recordStart=&quot;0&quot; recordEnd=&quot;346825&quot; recordLength=&quot;346825&quot; start=&quot;0&quot; end=&quot;346825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2.6|11.4|13.4|3|18.4"/>
  <p:tag name="ATHENA.CUSTOMXMLID" val="{98447B1D-6942-456C-AE93-92131B3CD95B}"/>
  <p:tag name="ATHENA.CUSTOMXMLCONTENT" val="&lt;?xml version=&quot;1.0&quot;?&gt;&lt;athena xmlns=&quot;http://schemas.microsoft.com/edu/athena&quot; version=&quot;0.1.3885.0&quot;&gt;&lt;timings duration=&quot;63298&quot;/&gt;&lt;/athena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2BE5D88F-F4BB-447D-837A-31F09B090595}"/>
  <p:tag name="ATHENA.CUSTOMXMLCONTENT" val="&lt;?xml version=&quot;1.0&quot;?&gt;&lt;athena xmlns=&quot;http://schemas.microsoft.com/edu/athena&quot; version=&quot;0.1.3885.0&quot;&gt;&lt;media embedded=&quot;true&quot; recordStart=&quot;0&quot; recordEnd=&quot;63298&quot; recordLength=&quot;63298&quot; start=&quot;0&quot; end=&quot;63298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22DD7E62-7DEF-40E4-AA73-830DC36FF4E7}"/>
  <p:tag name="ATHENA.CUSTOMXMLCONTENT" val="&lt;?xml version=&quot;1.0&quot;?&gt;&lt;athena xmlns=&quot;http://schemas.microsoft.com/edu/athena&quot; version=&quot;0.1.3885.0&quot;&gt;&lt;timings duration=&quot;5771&quot;/&gt;&lt;/athena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53FA2475-E470-43EC-A231-6BB4498DBF16}"/>
  <p:tag name="ATHENA.CUSTOMXMLCONTENT" val="&lt;?xml version=&quot;1.0&quot;?&gt;&lt;athena xmlns=&quot;http://schemas.microsoft.com/edu/athena&quot; version=&quot;0.1.3885.0&quot;&gt;&lt;media embedded=&quot;true&quot; recordStart=&quot;0&quot; recordEnd=&quot;5771&quot; recordLength=&quot;5771&quot; start=&quot;0&quot; end=&quot;5771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  <p:tag name="ATHENA.CUSTOMXMLID" val="{8D0EB945-B6F5-40FB-8602-A5728D450C24}"/>
  <p:tag name="ATHENA.CUSTOMXMLCONTENT" val="&lt;?xml version=&quot;1.0&quot;?&gt;&lt;athena xmlns=&quot;http://schemas.microsoft.com/edu/athena&quot; version=&quot;0.1.3885.0&quot;&gt;&lt;timings duration=&quot;65817&quot;/&gt;&lt;/athena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BD8B3E9E-1163-4F8C-9A5B-071DCDA5502D}"/>
  <p:tag name="ATHENA.CUSTOMXMLCONTENT" val="&lt;?xml version=&quot;1.0&quot;?&gt;&lt;athena xmlns=&quot;http://schemas.microsoft.com/edu/athena&quot; version=&quot;0.1.3885.0&quot;&gt;&lt;media embedded=&quot;true&quot; recordStart=&quot;0&quot; recordEnd=&quot;86100&quot; recordLength=&quot;86100&quot; start=&quot;0&quot; end=&quot;86100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9E4E880C-94BB-414F-872E-80C20303712E}"/>
  <p:tag name="ATHENA.CUSTOMXMLCONTENT" val="&lt;?xml version=&quot;1.0&quot;?&gt;&lt;athena xmlns=&quot;http://schemas.microsoft.com/edu/athena&quot; version=&quot;0.1.3885.0&quot;&gt;&lt;media embedded=&quot;true&quot; recordStart=&quot;0&quot; recordEnd=&quot;65817&quot; recordLength=&quot;65817&quot; start=&quot;0&quot; end=&quot;65817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1|26.4|10.6|16.2"/>
  <p:tag name="ATHENA.CUSTOMXMLID" val="{23D43966-B1B1-4E6D-A9DA-A2A3A35A2C72}"/>
  <p:tag name="ATHENA.CUSTOMXMLCONTENT" val="&lt;?xml version=&quot;1.0&quot;?&gt;&lt;athena xmlns=&quot;http://schemas.microsoft.com/edu/athena&quot; version=&quot;0.1.3885.0&quot;&gt;&lt;timings duration=&quot;95156&quot;/&gt;&lt;/athena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9ABEA8D3-8384-4518-BA6D-135129C0ADB8}"/>
  <p:tag name="ATHENA.CUSTOMXMLCONTENT" val="&lt;?xml version=&quot;1.0&quot;?&gt;&lt;athena xmlns=&quot;http://schemas.microsoft.com/edu/athena&quot; version=&quot;0.1.3885.0&quot;&gt;&lt;media embedded=&quot;true&quot; recordStart=&quot;0&quot; recordEnd=&quot;95156&quot; recordLength=&quot;95156&quot; start=&quot;0&quot; end=&quot;95156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EA003D2-8E37-40CF-B737-F71E99D9A72E}"/>
  <p:tag name="ATHENA.CUSTOMXMLCONTENT" val="&lt;?xml version=&quot;1.0&quot;?&gt;&lt;athena xmlns=&quot;http://schemas.microsoft.com/edu/athena&quot; version=&quot;0.1.3885.0&quot;&gt;&lt;timings duration=&quot;43143&quot;/&gt;&lt;/athena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D89680D5-598B-4AB1-ACC3-FE37AFBB4A66}"/>
  <p:tag name="ATHENA.CUSTOMXMLCONTENT" val="&lt;?xml version=&quot;1.0&quot;?&gt;&lt;athena xmlns=&quot;http://schemas.microsoft.com/edu/athena&quot; version=&quot;0.1.3885.0&quot;&gt;&lt;media embedded=&quot;true&quot; recordStart=&quot;0&quot; recordEnd=&quot;43143&quot; recordLength=&quot;43143&quot; start=&quot;0&quot; end=&quot;43143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1F1DA997-A1F5-497F-A114-60C696D56550}"/>
  <p:tag name="ATHENA.CUSTOMXMLCONTENT" val="&lt;?xml version=&quot;1.0&quot;?&gt;&lt;athena xmlns=&quot;http://schemas.microsoft.com/edu/athena&quot; version=&quot;0.1.3885.0&quot;&gt;&lt;timings duration=&quot;36084&quot;/&gt;&lt;/athena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4C77C548-E7E9-4440-9A78-C268E23AD9EA}"/>
  <p:tag name="ATHENA.CUSTOMXMLCONTENT" val="&lt;?xml version=&quot;1.0&quot;?&gt;&lt;athena xmlns=&quot;http://schemas.microsoft.com/edu/athena&quot; version=&quot;0.1.3885.0&quot;&gt;&lt;media embedded=&quot;true&quot; recordStart=&quot;0&quot; recordEnd=&quot;36084&quot; recordLength=&quot;36084&quot; start=&quot;0&quot; end=&quot;36084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5"/>
  <p:tag name="ATHENA.CUSTOMXMLID" val="{1E9CFDF8-A4E2-49F6-A84E-4965BBB28E63}"/>
  <p:tag name="ATHENA.CUSTOMXMLCONTENT" val="&lt;?xml version=&quot;1.0&quot;?&gt;&lt;athena xmlns=&quot;http://schemas.microsoft.com/edu/athena&quot; version=&quot;0.1.3885.0&quot;&gt;&lt;timings duration=&quot;54614&quot;/&gt;&lt;/athena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04F050D-C3A6-4217-B2B3-A37F406DE6E7}"/>
  <p:tag name="ATHENA.CUSTOMXMLCONTENT" val="&lt;?xml version=&quot;1.0&quot;?&gt;&lt;athena xmlns=&quot;http://schemas.microsoft.com/edu/athena&quot; version=&quot;0.1.3885.0&quot;&gt;&lt;media embedded=&quot;true&quot; recordStart=&quot;0&quot; recordEnd=&quot;54614&quot; recordLength=&quot;54614&quot; start=&quot;0&quot; end=&quot;54614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1.7"/>
  <p:tag name="ATHENA.CUSTOMXMLID" val="{64D4A622-3F4D-4A1E-BE6D-92863360EF97}"/>
  <p:tag name="ATHENA.CUSTOMXMLCONTENT" val="&lt;?xml version=&quot;1.0&quot;?&gt;&lt;athena xmlns=&quot;http://schemas.microsoft.com/edu/athena&quot; version=&quot;0.1.3885.0&quot;&gt;&lt;timings duration=&quot;113825&quot;/&gt;&lt;/athena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ACBB8204-CAD6-4E8A-AC78-F0059FABF533}"/>
  <p:tag name="ATHENA.CUSTOMXMLCONTENT" val="&lt;?xml version=&quot;1.0&quot;?&gt;&lt;athena xmlns=&quot;http://schemas.microsoft.com/edu/athena&quot; version=&quot;0.1.3885.0&quot;&gt;&lt;media embedded=&quot;true&quot; recordStart=&quot;0&quot; recordEnd=&quot;113825&quot; recordLength=&quot;113825&quot; start=&quot;0&quot; end=&quot;113825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CECDD18-B36E-4AEE-8C58-9D9FD13FCA15}"/>
  <p:tag name="ATHENA.CUSTOMXMLCONTENT" val="&lt;?xml version=&quot;1.0&quot;?&gt;&lt;athena xmlns=&quot;http://schemas.microsoft.com/edu/athena&quot; version=&quot;0.1.3885.0&quot;&gt;&lt;timings duration=&quot;59223&quot;/&gt;&lt;/athena&gt;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_rels/item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.xml"/></Relationships>
</file>

<file path=customXml/_rels/item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.xml"/></Relationships>
</file>

<file path=customXml/_rels/item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.xml"/></Relationships>
</file>

<file path=customXml/_rels/item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.xml"/></Relationships>
</file>

<file path=customXml/item1.xml><?xml version="1.0" encoding="utf-8"?>
<athena xmlns="http://schemas.microsoft.com/edu/athena" version="0.1.3885.0">
  <media embedded="true" recordStart="0" recordEnd="3948" recordLength="3948" start="0" end="3948" audioFormat="{00000161-0000-0010-8000-00AA00389B71}" audioRate="22050" muted="false" volume="0.8" fadeIn="0" fadeOut="0" audioOnly="true"/>
</athena>
</file>

<file path=customXml/item10.xml><?xml version="1.0" encoding="utf-8"?>
<athena xmlns="http://schemas.microsoft.com/edu/athena" version="0.1.3885.0">
  <timings duration="59223"/>
</athena>
</file>

<file path=customXml/item11.xml><?xml version="1.0" encoding="utf-8"?>
<athena xmlns="http://schemas.microsoft.com/edu/athena" version="0.1.3885.0">
  <media embedded="true" recordStart="0" recordEnd="314956" recordLength="314956" start="0" end="314956" audioFormat="{00000161-0000-0010-8000-00AA00389B71}" audioRate="22050" muted="false" volume="0.8" fadeIn="0" fadeOut="0" audioOnly="true"/>
</athena>
</file>

<file path=customXml/item12.xml><?xml version="1.0" encoding="utf-8"?>
<athena xmlns="http://schemas.microsoft.com/edu/athena" version="0.1.3885.0">
  <timings duration="314956"/>
</athena>
</file>

<file path=customXml/item13.xml><?xml version="1.0" encoding="utf-8"?>
<athena xmlns="http://schemas.microsoft.com/edu/athena" version="0.1.3885.0">
  <media embedded="true" recordStart="0" recordEnd="197510" recordLength="197510" start="0" end="197510" audioFormat="{00000161-0000-0010-8000-00AA00389B71}" audioRate="22050" muted="false" volume="0.8" fadeIn="0" fadeOut="0" audioOnly="true"/>
</athena>
</file>

<file path=customXml/item14.xml><?xml version="1.0" encoding="utf-8"?>
<athena xmlns="http://schemas.microsoft.com/edu/athena" version="0.1.3885.0">
  <timings duration="197510"/>
</athena>
</file>

<file path=customXml/item15.xml><?xml version="1.0" encoding="utf-8"?>
<athena xmlns="http://schemas.microsoft.com/edu/athena" version="0.1.3885.0">
  <media embedded="true" recordStart="0" recordEnd="253377" recordLength="253377" start="0" end="253377" audioFormat="{00000161-0000-0010-8000-00AA00389B71}" audioRate="22050" muted="false" volume="0.8" fadeIn="0" fadeOut="0" audioOnly="true"/>
</athena>
</file>

<file path=customXml/item16.xml><?xml version="1.0" encoding="utf-8"?>
<athena xmlns="http://schemas.microsoft.com/edu/athena" version="0.1.3885.0">
  <timings duration="253377"/>
</athena>
</file>

<file path=customXml/item17.xml><?xml version="1.0" encoding="utf-8"?>
<athena xmlns="http://schemas.microsoft.com/edu/athena" version="0.1.3885.0">
  <media embedded="true" recordStart="0" recordEnd="48310" recordLength="48310" start="0" end="48310" audioFormat="{00000161-0000-0010-8000-00AA00389B71}" audioRate="22050" muted="false" volume="0.8" fadeIn="0" fadeOut="0" audioOnly="true"/>
</athena>
</file>

<file path=customXml/item18.xml><?xml version="1.0" encoding="utf-8"?>
<athena xmlns="http://schemas.microsoft.com/edu/athena" version="0.1.3885.0">
  <timings duration="48310"/>
</athena>
</file>

<file path=customXml/item19.xml><?xml version="1.0" encoding="utf-8"?>
<athena xmlns="http://schemas.microsoft.com/edu/athena" version="0.1.3885.0">
  <media embedded="true" recordStart="0" recordEnd="69707" recordLength="69707" start="0" end="69707" audioFormat="{00000161-0000-0010-8000-00AA00389B71}" audioRate="22050" muted="false" volume="0.8" fadeIn="0" fadeOut="0" audioOnly="true"/>
</athena>
</file>

<file path=customXml/item2.xml><?xml version="1.0" encoding="utf-8"?>
<athena xmlns="http://schemas.microsoft.com/edu/athena" version="0.1.3885.0">
  <timings duration="3948"/>
</athena>
</file>

<file path=customXml/item20.xml><?xml version="1.0" encoding="utf-8"?>
<athena xmlns="http://schemas.microsoft.com/edu/athena" version="0.1.3885.0">
  <timings duration="69707"/>
</athena>
</file>

<file path=customXml/item21.xml><?xml version="1.0" encoding="utf-8"?>
<athena xmlns="http://schemas.microsoft.com/edu/athena" version="0.1.3885.0">
  <media embedded="true" recordStart="0" recordEnd="147540" recordLength="147540" start="0" end="147540" audioFormat="{00000161-0000-0010-8000-00AA00389B71}" audioRate="22050" muted="false" volume="0.8" fadeIn="0" fadeOut="0" audioOnly="true"/>
</athena>
</file>

<file path=customXml/item22.xml><?xml version="1.0" encoding="utf-8"?>
<athena xmlns="http://schemas.microsoft.com/edu/athena" version="0.1.3885.0">
  <timings duration="147540"/>
</athena>
</file>

<file path=customXml/item23.xml><?xml version="1.0" encoding="utf-8"?>
<athena xmlns="http://schemas.microsoft.com/edu/athena" version="0.1.3885.0">
  <media embedded="true" recordStart="0" recordEnd="86704" recordLength="86704" start="0" end="86704" audioFormat="{00000161-0000-0010-8000-00AA00389B71}" audioRate="22050" muted="false" volume="0.8" fadeIn="0" fadeOut="0" audioOnly="true"/>
</athena>
</file>

<file path=customXml/item24.xml><?xml version="1.0" encoding="utf-8"?>
<athena xmlns="http://schemas.microsoft.com/edu/athena" version="0.1.3885.0">
  <timings duration="86704"/>
</athena>
</file>

<file path=customXml/item25.xml><?xml version="1.0" encoding="utf-8"?>
<athena xmlns="http://schemas.microsoft.com/edu/athena" version="0.1.3885.0">
  <media embedded="true" recordStart="0" recordEnd="124982" recordLength="124982" start="0" end="124982" audioFormat="{00000161-0000-0010-8000-00AA00389B71}" audioRate="22050" muted="false" volume="0.8" fadeIn="0" fadeOut="0" audioOnly="true"/>
</athena>
</file>

<file path=customXml/item26.xml><?xml version="1.0" encoding="utf-8"?>
<athena xmlns="http://schemas.microsoft.com/edu/athena" version="0.1.3885.0">
  <timings duration="124982"/>
</athena>
</file>

<file path=customXml/item27.xml><?xml version="1.0" encoding="utf-8"?>
<athena xmlns="http://schemas.microsoft.com/edu/athena" version="0.1.3885.0">
  <media embedded="true" recordStart="0" recordEnd="183067" recordLength="183067" start="0" end="183067" audioFormat="{00000161-0000-0010-8000-00AA00389B71}" audioRate="22050" muted="false" volume="0.8" fadeIn="0" fadeOut="0" audioOnly="true"/>
</athena>
</file>

<file path=customXml/item28.xml><?xml version="1.0" encoding="utf-8"?>
<athena xmlns="http://schemas.microsoft.com/edu/athena" version="0.1.3885.0">
  <timings duration="183067"/>
</athena>
</file>

<file path=customXml/item29.xml><?xml version="1.0" encoding="utf-8"?>
<athena xmlns="http://schemas.microsoft.com/edu/athena" version="0.1.3885.0">
  <media embedded="true" recordStart="0" recordEnd="87819" recordLength="87819" start="0" end="87819" audioFormat="{00000161-0000-0010-8000-00AA00389B71}" audioRate="22050" muted="false" volume="0.8" fadeIn="0" fadeOut="0" audioOnly="true"/>
</athena>
</file>

<file path=customXml/item3.xml><?xml version="1.0" encoding="utf-8"?>
<athena xmlns="http://schemas.microsoft.com/edu/athena" version="0.1.3885.0">
  <media embedded="true" recordStart="0" recordEnd="23639" recordLength="23639" start="0" end="23639" audioFormat="{00000161-0000-0010-8000-00AA00389B71}" audioRate="22050" muted="false" volume="0.8" fadeIn="0" fadeOut="0" audioOnly="true"/>
</athena>
</file>

<file path=customXml/item30.xml><?xml version="1.0" encoding="utf-8"?>
<athena xmlns="http://schemas.microsoft.com/edu/athena" version="0.1.3885.0">
  <timings duration="87819"/>
</athena>
</file>

<file path=customXml/item31.xml><?xml version="1.0" encoding="utf-8"?>
<athena xmlns="http://schemas.microsoft.com/edu/athena" version="0.1.3885.0">
  <media embedded="true" recordStart="0" recordEnd="113094" recordLength="113094" start="0" end="113094" audioFormat="{00000161-0000-0010-8000-00AA00389B71}" audioRate="22050" muted="false" volume="0.8" fadeIn="0" fadeOut="0" audioOnly="true"/>
</athena>
</file>

<file path=customXml/item32.xml><?xml version="1.0" encoding="utf-8"?>
<athena xmlns="http://schemas.microsoft.com/edu/athena" version="0.1.3885.0">
  <timings duration="113094"/>
</athena>
</file>

<file path=customXml/item33.xml><?xml version="1.0" encoding="utf-8"?>
<athena xmlns="http://schemas.microsoft.com/edu/athena" version="0.1.3885.0">
  <media embedded="true" recordStart="0" recordEnd="366226" recordLength="366226" start="0" end="366226" audioFormat="{00000161-0000-0010-8000-00AA00389B71}" audioRate="22050" muted="false" volume="0.8" fadeIn="0" fadeOut="0" audioOnly="true"/>
</athena>
</file>

<file path=customXml/item34.xml><?xml version="1.0" encoding="utf-8"?>
<athena xmlns="http://schemas.microsoft.com/edu/athena" version="0.1.3885.0">
  <timings duration="366226"/>
</athena>
</file>

<file path=customXml/item35.xml><?xml version="1.0" encoding="utf-8"?>
<athena xmlns="http://schemas.microsoft.com/edu/athena" version="0.1.3885.0">
  <media embedded="true" recordStart="0" recordEnd="26111" recordLength="26111" start="0" end="26111" audioFormat="{00000161-0000-0010-8000-00AA00389B71}" audioRate="22050" muted="false" volume="0.8" fadeIn="0" fadeOut="0" audioOnly="true"/>
</athena>
</file>

<file path=customXml/item36.xml><?xml version="1.0" encoding="utf-8"?>
<athena xmlns="http://schemas.microsoft.com/edu/athena" version="0.1.3885.0">
  <timings duration="26111"/>
</athena>
</file>

<file path=customXml/item37.xml><?xml version="1.0" encoding="utf-8"?>
<athena xmlns="http://schemas.microsoft.com/edu/athena" version="0.1.3885.0">
  <media embedded="true" recordStart="0" recordEnd="724834" recordLength="724834" start="0" end="724834" audioFormat="{00000161-0000-0010-8000-00AA00389B71}" audioRate="22050" muted="false" volume="0.8" fadeIn="0" fadeOut="0" audioOnly="true"/>
</athena>
</file>

<file path=customXml/item38.xml><?xml version="1.0" encoding="utf-8"?>
<athena xmlns="http://schemas.microsoft.com/edu/athena" version="0.1.3885.0">
  <timings duration="724834"/>
</athena>
</file>

<file path=customXml/item39.xml><?xml version="1.0" encoding="utf-8"?>
<athena xmlns="http://schemas.microsoft.com/edu/athena" version="0.1.3885.0">
  <media embedded="true" recordStart="0" recordEnd="158418" recordLength="158418" start="0" end="158418" audioFormat="{00000161-0000-0010-8000-00AA00389B71}" audioRate="22050" muted="false" volume="0.8" fadeIn="0" fadeOut="0" audioOnly="true"/>
</athena>
</file>

<file path=customXml/item4.xml><?xml version="1.0" encoding="utf-8"?>
<athena xmlns="http://schemas.microsoft.com/edu/athena" version="0.1.3885.0">
  <timings duration="23639"/>
</athena>
</file>

<file path=customXml/item40.xml><?xml version="1.0" encoding="utf-8"?>
<athena xmlns="http://schemas.microsoft.com/edu/athena" version="0.1.3885.0">
  <timings duration="158418"/>
</athena>
</file>

<file path=customXml/item41.xml><?xml version="1.0" encoding="utf-8"?>
<athena xmlns="http://schemas.microsoft.com/edu/athena" version="0.1.3885.0">
  <media embedded="true" recordStart="0" recordEnd="297088" recordLength="297088" start="0" end="297088" audioFormat="{00000161-0000-0010-8000-00AA00389B71}" audioRate="22050" muted="false" volume="0.8" fadeIn="0" fadeOut="0" audioOnly="true"/>
</athena>
</file>

<file path=customXml/item42.xml><?xml version="1.0" encoding="utf-8"?>
<athena xmlns="http://schemas.microsoft.com/edu/athena" version="0.1.3885.0">
  <timings duration="297088"/>
</athena>
</file>

<file path=customXml/item43.xml><?xml version="1.0" encoding="utf-8"?>
<athena xmlns="http://schemas.microsoft.com/edu/athena" version="0.1.3885.0">
  <media embedded="true" recordStart="0" recordEnd="166546" recordLength="166546" start="0" end="166546" audioFormat="{00000161-0000-0010-8000-00AA00389B71}" audioRate="22050" muted="false" volume="0.8" fadeIn="0" fadeOut="0" audioOnly="true"/>
</athena>
</file>

<file path=customXml/item44.xml><?xml version="1.0" encoding="utf-8"?>
<athena xmlns="http://schemas.microsoft.com/edu/athena" version="0.1.3885.0">
  <timings duration="166546"/>
</athena>
</file>

<file path=customXml/item45.xml><?xml version="1.0" encoding="utf-8"?>
<athena xmlns="http://schemas.microsoft.com/edu/athena" version="0.1.3885.0">
  <media embedded="true" recordStart="0" recordEnd="135698" recordLength="135698" start="0" end="135698" audioFormat="{00000161-0000-0010-8000-00AA00389B71}" audioRate="22050" muted="false" volume="0.8" fadeIn="0" fadeOut="0" audioOnly="true"/>
</athena>
</file>

<file path=customXml/item46.xml><?xml version="1.0" encoding="utf-8"?>
<athena xmlns="http://schemas.microsoft.com/edu/athena" version="0.1.3885.0">
  <timings duration="135698"/>
</athena>
</file>

<file path=customXml/item47.xml><?xml version="1.0" encoding="utf-8"?>
<athena xmlns="http://schemas.microsoft.com/edu/athena" version="0.1.3885.0">
  <media embedded="true" recordStart="0" recordEnd="16812" recordLength="16812" start="0" end="16812" audioFormat="{00000161-0000-0010-8000-00AA00389B71}" audioRate="22050" muted="false" volume="0.8" fadeIn="0" fadeOut="0" audioOnly="true"/>
</athena>
</file>

<file path=customXml/item48.xml><?xml version="1.0" encoding="utf-8"?>
<athena xmlns="http://schemas.microsoft.com/edu/athena" version="0.1.3885.0">
  <timings duration="16812"/>
</athena>
</file>

<file path=customXml/item49.xml><?xml version="1.0" encoding="utf-8"?>
<athena xmlns="http://schemas.microsoft.com/edu/athena" version="0.1.3885.0">
  <media embedded="true" recordStart="0" recordEnd="638689" recordLength="638689" start="0" end="638689" audioFormat="{00000161-0000-0010-8000-00AA00389B71}" audioRate="22050" muted="false" volume="0.8" fadeIn="0" fadeOut="0" audioOnly="true"/>
</athena>
</file>

<file path=customXml/item5.xml><?xml version="1.0" encoding="utf-8"?>
<athena xmlns="http://schemas.microsoft.com/edu/athena" version="0.1.3885.0">
  <media embedded="true" recordStart="0" recordEnd="86100" recordLength="86100" start="0" end="86100" audioFormat="{00000161-0000-0010-8000-00AA00389B71}" audioRate="22050" muted="false" volume="0.8" fadeIn="0" fadeOut="0" audioOnly="true"/>
</athena>
</file>

<file path=customXml/item50.xml><?xml version="1.0" encoding="utf-8"?>
<athena xmlns="http://schemas.microsoft.com/edu/athena" version="0.1.3885.0">
  <timings duration="638689"/>
</athena>
</file>

<file path=customXml/item51.xml><?xml version="1.0" encoding="utf-8"?>
<athena xmlns="http://schemas.microsoft.com/edu/athena" version="0.1.3885.0">
  <media embedded="true" recordStart="0" recordEnd="113360" recordLength="113360" start="0" end="113360" audioFormat="{00000161-0000-0010-8000-00AA00389B71}" audioRate="22050" muted="false" volume="0.8" fadeIn="0" fadeOut="0" audioOnly="true"/>
</athena>
</file>

<file path=customXml/item52.xml><?xml version="1.0" encoding="utf-8"?>
<athena xmlns="http://schemas.microsoft.com/edu/athena" version="0.1.3885.0">
  <timings duration="113360"/>
</athena>
</file>

<file path=customXml/item53.xml><?xml version="1.0" encoding="utf-8"?>
<athena xmlns="http://schemas.microsoft.com/edu/athena" version="0.1.3885.0">
  <media embedded="true" recordStart="0" recordEnd="346825" recordLength="346825" start="0" end="346825" audioFormat="{00000161-0000-0010-8000-00AA00389B71}" audioRate="22050" muted="false" volume="0.8" fadeIn="0" fadeOut="0" audioOnly="true"/>
</athena>
</file>

<file path=customXml/item54.xml><?xml version="1.0" encoding="utf-8"?>
<athena xmlns="http://schemas.microsoft.com/edu/athena" version="0.1.3885.0">
  <timings duration="346825"/>
</athena>
</file>

<file path=customXml/item55.xml><?xml version="1.0" encoding="utf-8"?>
<athena xmlns="http://schemas.microsoft.com/edu/athena" version="0.1.3885.0">
  <media embedded="true" recordStart="0" recordEnd="63298" recordLength="63298" start="0" end="63298" audioFormat="{00000161-0000-0010-8000-00AA00389B71}" audioRate="22050" muted="false" volume="0.8" fadeIn="0" fadeOut="0" audioOnly="true"/>
</athena>
</file>

<file path=customXml/item56.xml><?xml version="1.0" encoding="utf-8"?>
<athena xmlns="http://schemas.microsoft.com/edu/athena" version="0.1.3885.0">
  <timings duration="63298"/>
</athena>
</file>

<file path=customXml/item57.xml><?xml version="1.0" encoding="utf-8"?>
<athena xmlns="http://schemas.microsoft.com/edu/athena" version="0.1.3885.0">
  <media embedded="true" recordStart="0" recordEnd="77601" recordLength="77601" start="0" end="77601" audioFormat="{00000161-0000-0010-8000-00AA00389B71}" audioRate="22050" muted="false" volume="0.8" fadeIn="0" fadeOut="0" audioOnly="true"/>
</athena>
</file>

<file path=customXml/item58.xml><?xml version="1.0" encoding="utf-8"?>
<athena xmlns="http://schemas.microsoft.com/edu/athena" version="0.1.3885.0">
  <timings duration="77601"/>
</athena>
</file>

<file path=customXml/item59.xml><?xml version="1.0" encoding="utf-8"?>
<athena xmlns="http://schemas.microsoft.com/edu/athena" version="0.1.3885.0">
  <media embedded="true" recordStart="0" recordEnd="20492" recordLength="20492" start="0" end="20492" audioFormat="{00000161-0000-0010-8000-00AA00389B71}" audioRate="22050" muted="false" volume="0.8" fadeIn="0" fadeOut="0" audioOnly="true"/>
</athena>
</file>

<file path=customXml/item6.xml><?xml version="1.0" encoding="utf-8"?>
<athena xmlns="http://schemas.microsoft.com/edu/athena" version="0.1.3885.0">
  <timings duration="86100"/>
</athena>
</file>

<file path=customXml/item60.xml><?xml version="1.0" encoding="utf-8"?>
<athena xmlns="http://schemas.microsoft.com/edu/athena" version="0.1.3885.0">
  <timings duration="20492"/>
</athena>
</file>

<file path=customXml/item61.xml><?xml version="1.0" encoding="utf-8"?>
<athena xmlns="http://schemas.microsoft.com/edu/athena" version="0.1.3885.0">
  <media embedded="true" recordStart="0" recordEnd="173175" recordLength="173175" start="0" end="173175" audioFormat="{00000161-0000-0010-8000-00AA00389B71}" audioRate="22050" muted="false" volume="0.8" fadeIn="0" fadeOut="0" audioOnly="true"/>
</athena>
</file>

<file path=customXml/item62.xml><?xml version="1.0" encoding="utf-8"?>
<athena xmlns="http://schemas.microsoft.com/edu/athena" version="0.1.3885.0">
  <timings duration="173175"/>
</athena>
</file>

<file path=customXml/item63.xml><?xml version="1.0" encoding="utf-8"?>
<athena xmlns="http://schemas.microsoft.com/edu/athena" version="0.1.3885.0">
  <media embedded="true" recordStart="0" recordEnd="96282" recordLength="96282" start="0" end="96282" audioFormat="{00000161-0000-0010-8000-00AA00389B71}" audioRate="22050" muted="false" volume="0.8" fadeIn="0" fadeOut="0" audioOnly="true"/>
</athena>
</file>

<file path=customXml/item64.xml><?xml version="1.0" encoding="utf-8"?>
<athena xmlns="http://schemas.microsoft.com/edu/athena" version="0.1.3885.0">
  <timings duration="96282"/>
</athena>
</file>

<file path=customXml/item65.xml><?xml version="1.0" encoding="utf-8"?>
<athena xmlns="http://schemas.microsoft.com/edu/athena" version="0.1.3885.0">
  <media embedded="true" recordStart="0" recordEnd="49366" recordLength="49366" start="0" end="49366" audioFormat="{00000161-0000-0010-8000-00AA00389B71}" audioRate="22050" muted="false" volume="0.8" fadeIn="0" fadeOut="0" audioOnly="true"/>
</athena>
</file>

<file path=customXml/item66.xml><?xml version="1.0" encoding="utf-8"?>
<athena xmlns="http://schemas.microsoft.com/edu/athena" version="0.1.3885.0">
  <timings duration="49366"/>
</athena>
</file>

<file path=customXml/item67.xml><?xml version="1.0" encoding="utf-8"?>
<athena xmlns="http://schemas.microsoft.com/edu/athena" version="0.1.3885.0">
  <media embedded="true" recordStart="0" recordEnd="25310" recordLength="25310" start="0" end="25310" audioFormat="{00000161-0000-0010-8000-00AA00389B71}" audioRate="22050" muted="false" volume="0.8" fadeIn="0" fadeOut="0" audioOnly="true"/>
</athena>
</file>

<file path=customXml/item68.xml><?xml version="1.0" encoding="utf-8"?>
<athena xmlns="http://schemas.microsoft.com/edu/athena" version="0.1.3885.0">
  <timings duration="25310"/>
</athena>
</file>

<file path=customXml/item69.xml><?xml version="1.0" encoding="utf-8"?>
<athena xmlns="http://schemas.microsoft.com/edu/athena" version="0.1.3885.0">
  <media embedded="true" recordStart="0" recordEnd="49099" recordLength="49099" start="0" end="49099" audioFormat="{00000161-0000-0010-8000-00AA00389B71}" audioRate="22050" muted="false" volume="0.8" fadeIn="0" fadeOut="0" audioOnly="true"/>
</athena>
</file>

<file path=customXml/item7.xml><?xml version="1.0" encoding="utf-8"?>
<athena xmlns="http://schemas.microsoft.com/edu/athena" version="0.1.3885.0">
  <media embedded="true" recordStart="0" recordEnd="113825" recordLength="113825" start="0" end="113825" audioFormat="{00000161-0000-0010-8000-00AA00389B71}" audioRate="22050" muted="false" volume="0.8" fadeIn="0" fadeOut="0" audioOnly="true"/>
</athena>
</file>

<file path=customXml/item70.xml><?xml version="1.0" encoding="utf-8"?>
<athena xmlns="http://schemas.microsoft.com/edu/athena" version="0.1.3885.0">
  <timings duration="49099"/>
</athena>
</file>

<file path=customXml/item71.xml><?xml version="1.0" encoding="utf-8"?>
<athena xmlns="http://schemas.microsoft.com/edu/athena" version="0.1.3885.0">
  <media embedded="true" recordStart="0" recordEnd="17415" recordLength="17415" start="0" end="17415" audioFormat="{00000161-0000-0010-8000-00AA00389B71}" audioRate="22050" muted="false" volume="0.8" fadeIn="0" fadeOut="0" audioOnly="true"/>
</athena>
</file>

<file path=customXml/item72.xml><?xml version="1.0" encoding="utf-8"?>
<athena xmlns="http://schemas.microsoft.com/edu/athena" version="0.1.3885.0">
  <timings duration="17415"/>
</athena>
</file>

<file path=customXml/item73.xml><?xml version="1.0" encoding="utf-8"?>
<athena xmlns="http://schemas.microsoft.com/edu/athena" version="0.1.3885.0">
  <media embedded="true" recordStart="0" recordEnd="108299" recordLength="108299" start="0" end="108299" audioFormat="{00000161-0000-0010-8000-00AA00389B71}" audioRate="22050" muted="false" volume="0.8" fadeIn="0" fadeOut="0" audioOnly="true"/>
</athena>
</file>

<file path=customXml/item74.xml><?xml version="1.0" encoding="utf-8"?>
<athena xmlns="http://schemas.microsoft.com/edu/athena" version="0.1.3885.0">
  <timings duration="108299"/>
</athena>
</file>

<file path=customXml/item75.xml><?xml version="1.0" encoding="utf-8"?>
<athena xmlns="http://schemas.microsoft.com/edu/athena" version="0.1.3885.0">
  <media embedded="true" recordStart="0" recordEnd="170342" recordLength="170342" start="0" end="170342" audioFormat="{00000161-0000-0010-8000-00AA00389B71}" audioRate="22050" muted="false" volume="0.8" fadeIn="0" fadeOut="0" audioOnly="true"/>
</athena>
</file>

<file path=customXml/item76.xml><?xml version="1.0" encoding="utf-8"?>
<athena xmlns="http://schemas.microsoft.com/edu/athena" version="0.1.3885.0">
  <timings duration="170342"/>
</athena>
</file>

<file path=customXml/item77.xml><?xml version="1.0" encoding="utf-8"?>
<athena xmlns="http://schemas.microsoft.com/edu/athena" version="0.1.3885.0">
  <media embedded="true" recordStart="0" recordEnd="98976" recordLength="98976" start="0" end="98976" audioFormat="{00000161-0000-0010-8000-00AA00389B71}" audioRate="22050" muted="false" volume="0.8" fadeIn="0" fadeOut="0" audioOnly="true"/>
</athena>
</file>

<file path=customXml/item78.xml><?xml version="1.0" encoding="utf-8"?>
<athena xmlns="http://schemas.microsoft.com/edu/athena" version="0.1.3885.0">
  <timings duration="98976"/>
</athena>
</file>

<file path=customXml/item79.xml><?xml version="1.0" encoding="utf-8"?>
<athena xmlns="http://schemas.microsoft.com/edu/athena" version="0.1.3885.0">
  <media embedded="true" recordStart="0" recordEnd="59304" recordLength="59304" start="0" end="59304" audioFormat="{00000161-0000-0010-8000-00AA00389B71}" audioRate="22050" muted="false" volume="0.8" fadeIn="0" fadeOut="0" audioOnly="true"/>
</athena>
</file>

<file path=customXml/item8.xml><?xml version="1.0" encoding="utf-8"?>
<athena xmlns="http://schemas.microsoft.com/edu/athena" version="0.1.3885.0">
  <timings duration="113825"/>
</athena>
</file>

<file path=customXml/item80.xml><?xml version="1.0" encoding="utf-8"?>
<athena xmlns="http://schemas.microsoft.com/edu/athena" version="0.1.3885.0">
  <timings duration="59304"/>
</athena>
</file>

<file path=customXml/item81.xml><?xml version="1.0" encoding="utf-8"?>
<athena xmlns="http://schemas.microsoft.com/edu/athena" version="0.1.3885.0">
  <media embedded="true" recordStart="0" recordEnd="346442" recordLength="346442" start="0" end="346442" audioFormat="{00000161-0000-0010-8000-00AA00389B71}" audioRate="22050" muted="false" volume="0.8" fadeIn="0" fadeOut="0" audioOnly="true"/>
</athena>
</file>

<file path=customXml/item82.xml><?xml version="1.0" encoding="utf-8"?>
<athena xmlns="http://schemas.microsoft.com/edu/athena" version="0.1.3885.0">
  <timings duration="346442"/>
</athena>
</file>

<file path=customXml/item83.xml><?xml version="1.0" encoding="utf-8"?>
<athena xmlns="http://schemas.microsoft.com/edu/athena" version="0.1.3885.0">
  <media embedded="true" recordStart="0" recordEnd="5771" recordLength="5771" start="0" end="5771" audioFormat="{00000161-0000-0010-8000-00AA00389B71}" audioRate="22050" muted="false" volume="0.8" fadeIn="0" fadeOut="0" audioOnly="true"/>
</athena>
</file>

<file path=customXml/item84.xml><?xml version="1.0" encoding="utf-8"?>
<athena xmlns="http://schemas.microsoft.com/edu/athena" version="0.1.3885.0">
  <timings duration="5771"/>
</athena>
</file>

<file path=customXml/item85.xml><?xml version="1.0" encoding="utf-8"?>
<athena xmlns="http://schemas.microsoft.com/edu/athena" version="0.1.3885.0">
  <media embedded="true" recordStart="0" recordEnd="65817" recordLength="65817" start="0" end="65817" audioFormat="{00000161-0000-0010-8000-00AA00389B71}" audioRate="22050" muted="false" volume="0.8" fadeIn="0" fadeOut="0" audioOnly="true"/>
</athena>
</file>

<file path=customXml/item86.xml><?xml version="1.0" encoding="utf-8"?>
<athena xmlns="http://schemas.microsoft.com/edu/athena" version="0.1.3885.0">
  <timings duration="65817"/>
</athena>
</file>

<file path=customXml/item87.xml><?xml version="1.0" encoding="utf-8"?>
<athena xmlns="http://schemas.microsoft.com/edu/athena" version="0.1.3885.0">
  <media embedded="true" recordStart="0" recordEnd="95156" recordLength="95156" start="0" end="95156" audioFormat="{00000161-0000-0010-8000-00AA00389B71}" audioRate="22050" muted="false" volume="0.8" fadeIn="0" fadeOut="0" audioOnly="true"/>
</athena>
</file>

<file path=customXml/item88.xml><?xml version="1.0" encoding="utf-8"?>
<athena xmlns="http://schemas.microsoft.com/edu/athena" version="0.1.3885.0">
  <timings duration="95156"/>
</athena>
</file>

<file path=customXml/item89.xml><?xml version="1.0" encoding="utf-8"?>
<athena xmlns="http://schemas.microsoft.com/edu/athena" version="0.1.3885.0">
  <media embedded="true" recordStart="0" recordEnd="43143" recordLength="43143" start="0" end="43143" audioFormat="{00000161-0000-0010-8000-00AA00389B71}" audioRate="22050" muted="false" volume="0.8" fadeIn="0" fadeOut="0" audioOnly="true"/>
</athena>
</file>

<file path=customXml/item9.xml><?xml version="1.0" encoding="utf-8"?>
<athena xmlns="http://schemas.microsoft.com/edu/athena" version="0.1.3885.0">
  <media embedded="true" recordStart="0" recordEnd="59223" recordLength="59223" start="0" end="59223" audioFormat="{00000161-0000-0010-8000-00AA00389B71}" audioRate="22050" muted="false" volume="0.8" fadeIn="0" fadeOut="0" audioOnly="true"/>
</athena>
</file>

<file path=customXml/item90.xml><?xml version="1.0" encoding="utf-8"?>
<athena xmlns="http://schemas.microsoft.com/edu/athena" version="0.1.3885.0">
  <timings duration="43143"/>
</athena>
</file>

<file path=customXml/item91.xml><?xml version="1.0" encoding="utf-8"?>
<athena xmlns="http://schemas.microsoft.com/edu/athena" version="0.1.3885.0">
  <media embedded="true" recordStart="0" recordEnd="36084" recordLength="36084" start="0" end="36084" audioFormat="{00000161-0000-0010-8000-00AA00389B71}" audioRate="22050" muted="false" volume="0.8" fadeIn="0" fadeOut="0" audioOnly="true"/>
</athena>
</file>

<file path=customXml/item92.xml><?xml version="1.0" encoding="utf-8"?>
<athena xmlns="http://schemas.microsoft.com/edu/athena" version="0.1.3885.0">
  <timings duration="36084"/>
</athena>
</file>

<file path=customXml/item93.xml><?xml version="1.0" encoding="utf-8"?>
<athena xmlns="http://schemas.microsoft.com/edu/athena" version="0.1.3885.0">
  <media embedded="true" recordStart="0" recordEnd="54614" recordLength="54614" start="0" end="54614" audioFormat="{00000161-0000-0010-8000-00AA00389B71}" audioRate="22050" muted="false" volume="0.8" fadeIn="0" fadeOut="0" audioOnly="true"/>
</athena>
</file>

<file path=customXml/item94.xml><?xml version="1.0" encoding="utf-8"?>
<athena xmlns="http://schemas.microsoft.com/edu/athena" version="0.1.3885.0">
  <timings duration="54614"/>
</athena>
</file>

<file path=customXml/item95.xml><?xml version="1.0" encoding="utf-8"?>
<athena xmlns="http://schemas.microsoft.com/edu/athena" version="0.1.3885.0">
  <media embedded="true" recordStart="0" recordEnd="1359" recordLength="1359" start="0" end="1359" audioFormat="{00000161-0000-0010-8000-00AA00389B71}" audioRate="22050" muted="false" volume="0.8" fadeIn="0" fadeOut="0" audioOnly="true"/>
</athena>
</file>

<file path=customXml/item96.xml><?xml version="1.0" encoding="utf-8"?>
<athena xmlns="http://schemas.microsoft.com/edu/athena" version="0.1.3885.0">
  <timings duration="1359"/>
</athena>
</file>

<file path=customXml/itemProps1.xml><?xml version="1.0" encoding="utf-8"?>
<ds:datastoreItem xmlns:ds="http://schemas.openxmlformats.org/officeDocument/2006/customXml" ds:itemID="{02F2F19F-6ACB-44DF-87F2-483D92CB325B}">
  <ds:schemaRefs>
    <ds:schemaRef ds:uri="http://schemas.microsoft.com/edu/athena"/>
  </ds:schemaRefs>
</ds:datastoreItem>
</file>

<file path=customXml/itemProps10.xml><?xml version="1.0" encoding="utf-8"?>
<ds:datastoreItem xmlns:ds="http://schemas.openxmlformats.org/officeDocument/2006/customXml" ds:itemID="{7CECDD18-B36E-4AEE-8C58-9D9FD13FCA15}">
  <ds:schemaRefs>
    <ds:schemaRef ds:uri="http://schemas.microsoft.com/edu/athena"/>
  </ds:schemaRefs>
</ds:datastoreItem>
</file>

<file path=customXml/itemProps11.xml><?xml version="1.0" encoding="utf-8"?>
<ds:datastoreItem xmlns:ds="http://schemas.openxmlformats.org/officeDocument/2006/customXml" ds:itemID="{FAED7FDD-98D1-459A-B8CC-8C44B12A2D25}">
  <ds:schemaRefs>
    <ds:schemaRef ds:uri="http://schemas.microsoft.com/edu/athena"/>
  </ds:schemaRefs>
</ds:datastoreItem>
</file>

<file path=customXml/itemProps12.xml><?xml version="1.0" encoding="utf-8"?>
<ds:datastoreItem xmlns:ds="http://schemas.openxmlformats.org/officeDocument/2006/customXml" ds:itemID="{6BACDD14-0A88-49EA-A24F-15AFE777DCDD}">
  <ds:schemaRefs>
    <ds:schemaRef ds:uri="http://schemas.microsoft.com/edu/athena"/>
  </ds:schemaRefs>
</ds:datastoreItem>
</file>

<file path=customXml/itemProps13.xml><?xml version="1.0" encoding="utf-8"?>
<ds:datastoreItem xmlns:ds="http://schemas.openxmlformats.org/officeDocument/2006/customXml" ds:itemID="{E3746C63-A00D-4036-848B-4E4E112CC240}">
  <ds:schemaRefs>
    <ds:schemaRef ds:uri="http://schemas.microsoft.com/edu/athena"/>
  </ds:schemaRefs>
</ds:datastoreItem>
</file>

<file path=customXml/itemProps14.xml><?xml version="1.0" encoding="utf-8"?>
<ds:datastoreItem xmlns:ds="http://schemas.openxmlformats.org/officeDocument/2006/customXml" ds:itemID="{0DD459D5-BB71-4300-A73F-737F56C33E2A}">
  <ds:schemaRefs>
    <ds:schemaRef ds:uri="http://schemas.microsoft.com/edu/athena"/>
  </ds:schemaRefs>
</ds:datastoreItem>
</file>

<file path=customXml/itemProps15.xml><?xml version="1.0" encoding="utf-8"?>
<ds:datastoreItem xmlns:ds="http://schemas.openxmlformats.org/officeDocument/2006/customXml" ds:itemID="{80F6F003-C778-40D9-B710-CC9F1C97C557}">
  <ds:schemaRefs>
    <ds:schemaRef ds:uri="http://schemas.microsoft.com/edu/athena"/>
  </ds:schemaRefs>
</ds:datastoreItem>
</file>

<file path=customXml/itemProps16.xml><?xml version="1.0" encoding="utf-8"?>
<ds:datastoreItem xmlns:ds="http://schemas.openxmlformats.org/officeDocument/2006/customXml" ds:itemID="{AE0DCAA8-9E6C-4A95-9A9A-B525AD03B30D}">
  <ds:schemaRefs>
    <ds:schemaRef ds:uri="http://schemas.microsoft.com/edu/athena"/>
  </ds:schemaRefs>
</ds:datastoreItem>
</file>

<file path=customXml/itemProps17.xml><?xml version="1.0" encoding="utf-8"?>
<ds:datastoreItem xmlns:ds="http://schemas.openxmlformats.org/officeDocument/2006/customXml" ds:itemID="{6C365361-62C7-4345-BA8C-54C9965F5C8E}">
  <ds:schemaRefs>
    <ds:schemaRef ds:uri="http://schemas.microsoft.com/edu/athena"/>
  </ds:schemaRefs>
</ds:datastoreItem>
</file>

<file path=customXml/itemProps18.xml><?xml version="1.0" encoding="utf-8"?>
<ds:datastoreItem xmlns:ds="http://schemas.openxmlformats.org/officeDocument/2006/customXml" ds:itemID="{F969D30B-20AB-40C6-A406-F0D5EC015361}">
  <ds:schemaRefs>
    <ds:schemaRef ds:uri="http://schemas.microsoft.com/edu/athena"/>
  </ds:schemaRefs>
</ds:datastoreItem>
</file>

<file path=customXml/itemProps19.xml><?xml version="1.0" encoding="utf-8"?>
<ds:datastoreItem xmlns:ds="http://schemas.openxmlformats.org/officeDocument/2006/customXml" ds:itemID="{5A9276D8-5BFC-4FE5-AFF3-9938DF723596}">
  <ds:schemaRefs>
    <ds:schemaRef ds:uri="http://schemas.microsoft.com/edu/athena"/>
  </ds:schemaRefs>
</ds:datastoreItem>
</file>

<file path=customXml/itemProps2.xml><?xml version="1.0" encoding="utf-8"?>
<ds:datastoreItem xmlns:ds="http://schemas.openxmlformats.org/officeDocument/2006/customXml" ds:itemID="{9B912871-9646-4CDE-B3DC-FDC0EC826203}">
  <ds:schemaRefs>
    <ds:schemaRef ds:uri="http://schemas.microsoft.com/edu/athena"/>
  </ds:schemaRefs>
</ds:datastoreItem>
</file>

<file path=customXml/itemProps20.xml><?xml version="1.0" encoding="utf-8"?>
<ds:datastoreItem xmlns:ds="http://schemas.openxmlformats.org/officeDocument/2006/customXml" ds:itemID="{BC433652-2E79-4440-BE13-BD8470B723D6}">
  <ds:schemaRefs>
    <ds:schemaRef ds:uri="http://schemas.microsoft.com/edu/athena"/>
  </ds:schemaRefs>
</ds:datastoreItem>
</file>

<file path=customXml/itemProps21.xml><?xml version="1.0" encoding="utf-8"?>
<ds:datastoreItem xmlns:ds="http://schemas.openxmlformats.org/officeDocument/2006/customXml" ds:itemID="{DABF644E-343E-4411-8F14-34506E47BEE8}">
  <ds:schemaRefs>
    <ds:schemaRef ds:uri="http://schemas.microsoft.com/edu/athena"/>
  </ds:schemaRefs>
</ds:datastoreItem>
</file>

<file path=customXml/itemProps22.xml><?xml version="1.0" encoding="utf-8"?>
<ds:datastoreItem xmlns:ds="http://schemas.openxmlformats.org/officeDocument/2006/customXml" ds:itemID="{661933AB-20A2-4578-A555-D9EDB9C92EB8}">
  <ds:schemaRefs>
    <ds:schemaRef ds:uri="http://schemas.microsoft.com/edu/athena"/>
  </ds:schemaRefs>
</ds:datastoreItem>
</file>

<file path=customXml/itemProps23.xml><?xml version="1.0" encoding="utf-8"?>
<ds:datastoreItem xmlns:ds="http://schemas.openxmlformats.org/officeDocument/2006/customXml" ds:itemID="{4FAE17A3-6996-4600-BFC7-7B28B27D4A31}">
  <ds:schemaRefs>
    <ds:schemaRef ds:uri="http://schemas.microsoft.com/edu/athena"/>
  </ds:schemaRefs>
</ds:datastoreItem>
</file>

<file path=customXml/itemProps24.xml><?xml version="1.0" encoding="utf-8"?>
<ds:datastoreItem xmlns:ds="http://schemas.openxmlformats.org/officeDocument/2006/customXml" ds:itemID="{00E49EED-3498-4AEE-AE59-83C9B33FC6F4}">
  <ds:schemaRefs>
    <ds:schemaRef ds:uri="http://schemas.microsoft.com/edu/athena"/>
  </ds:schemaRefs>
</ds:datastoreItem>
</file>

<file path=customXml/itemProps25.xml><?xml version="1.0" encoding="utf-8"?>
<ds:datastoreItem xmlns:ds="http://schemas.openxmlformats.org/officeDocument/2006/customXml" ds:itemID="{CCC87D8F-C300-4F95-A16E-FA0B90C59688}">
  <ds:schemaRefs>
    <ds:schemaRef ds:uri="http://schemas.microsoft.com/edu/athena"/>
  </ds:schemaRefs>
</ds:datastoreItem>
</file>

<file path=customXml/itemProps26.xml><?xml version="1.0" encoding="utf-8"?>
<ds:datastoreItem xmlns:ds="http://schemas.openxmlformats.org/officeDocument/2006/customXml" ds:itemID="{60D8E96C-3C93-4712-A0B8-FA3EE3EC2019}">
  <ds:schemaRefs>
    <ds:schemaRef ds:uri="http://schemas.microsoft.com/edu/athena"/>
  </ds:schemaRefs>
</ds:datastoreItem>
</file>

<file path=customXml/itemProps27.xml><?xml version="1.0" encoding="utf-8"?>
<ds:datastoreItem xmlns:ds="http://schemas.openxmlformats.org/officeDocument/2006/customXml" ds:itemID="{426AA529-714F-42F4-8E68-9380A7089DDA}">
  <ds:schemaRefs>
    <ds:schemaRef ds:uri="http://schemas.microsoft.com/edu/athena"/>
  </ds:schemaRefs>
</ds:datastoreItem>
</file>

<file path=customXml/itemProps28.xml><?xml version="1.0" encoding="utf-8"?>
<ds:datastoreItem xmlns:ds="http://schemas.openxmlformats.org/officeDocument/2006/customXml" ds:itemID="{19E25FD0-33BC-4DBB-891C-7A2A19212DEF}">
  <ds:schemaRefs>
    <ds:schemaRef ds:uri="http://schemas.microsoft.com/edu/athena"/>
  </ds:schemaRefs>
</ds:datastoreItem>
</file>

<file path=customXml/itemProps29.xml><?xml version="1.0" encoding="utf-8"?>
<ds:datastoreItem xmlns:ds="http://schemas.openxmlformats.org/officeDocument/2006/customXml" ds:itemID="{AFC55907-9F4A-47B2-B45B-C722B83E1F78}">
  <ds:schemaRefs>
    <ds:schemaRef ds:uri="http://schemas.microsoft.com/edu/athena"/>
  </ds:schemaRefs>
</ds:datastoreItem>
</file>

<file path=customXml/itemProps3.xml><?xml version="1.0" encoding="utf-8"?>
<ds:datastoreItem xmlns:ds="http://schemas.openxmlformats.org/officeDocument/2006/customXml" ds:itemID="{4BFB8190-C532-4037-870C-45F87C58B8B6}">
  <ds:schemaRefs>
    <ds:schemaRef ds:uri="http://schemas.microsoft.com/edu/athena"/>
  </ds:schemaRefs>
</ds:datastoreItem>
</file>

<file path=customXml/itemProps30.xml><?xml version="1.0" encoding="utf-8"?>
<ds:datastoreItem xmlns:ds="http://schemas.openxmlformats.org/officeDocument/2006/customXml" ds:itemID="{43C8919A-4184-41BE-BA78-1432129CEA7E}">
  <ds:schemaRefs>
    <ds:schemaRef ds:uri="http://schemas.microsoft.com/edu/athena"/>
  </ds:schemaRefs>
</ds:datastoreItem>
</file>

<file path=customXml/itemProps31.xml><?xml version="1.0" encoding="utf-8"?>
<ds:datastoreItem xmlns:ds="http://schemas.openxmlformats.org/officeDocument/2006/customXml" ds:itemID="{D3441BE0-8B10-43E5-AFEC-F34AEEB39C0E}">
  <ds:schemaRefs>
    <ds:schemaRef ds:uri="http://schemas.microsoft.com/edu/athena"/>
  </ds:schemaRefs>
</ds:datastoreItem>
</file>

<file path=customXml/itemProps32.xml><?xml version="1.0" encoding="utf-8"?>
<ds:datastoreItem xmlns:ds="http://schemas.openxmlformats.org/officeDocument/2006/customXml" ds:itemID="{5DCAF5D8-B35D-4E33-9A19-429B919C8550}">
  <ds:schemaRefs>
    <ds:schemaRef ds:uri="http://schemas.microsoft.com/edu/athena"/>
  </ds:schemaRefs>
</ds:datastoreItem>
</file>

<file path=customXml/itemProps33.xml><?xml version="1.0" encoding="utf-8"?>
<ds:datastoreItem xmlns:ds="http://schemas.openxmlformats.org/officeDocument/2006/customXml" ds:itemID="{DDC865B2-7C59-4D6F-95E0-1BA312431297}">
  <ds:schemaRefs>
    <ds:schemaRef ds:uri="http://schemas.microsoft.com/edu/athena"/>
  </ds:schemaRefs>
</ds:datastoreItem>
</file>

<file path=customXml/itemProps34.xml><?xml version="1.0" encoding="utf-8"?>
<ds:datastoreItem xmlns:ds="http://schemas.openxmlformats.org/officeDocument/2006/customXml" ds:itemID="{C32733EC-8DAF-463E-82F1-E51E146989A1}">
  <ds:schemaRefs>
    <ds:schemaRef ds:uri="http://schemas.microsoft.com/edu/athena"/>
  </ds:schemaRefs>
</ds:datastoreItem>
</file>

<file path=customXml/itemProps35.xml><?xml version="1.0" encoding="utf-8"?>
<ds:datastoreItem xmlns:ds="http://schemas.openxmlformats.org/officeDocument/2006/customXml" ds:itemID="{97F24824-4384-4EC4-94CD-9E02C7C7BBCD}">
  <ds:schemaRefs>
    <ds:schemaRef ds:uri="http://schemas.microsoft.com/edu/athena"/>
  </ds:schemaRefs>
</ds:datastoreItem>
</file>

<file path=customXml/itemProps36.xml><?xml version="1.0" encoding="utf-8"?>
<ds:datastoreItem xmlns:ds="http://schemas.openxmlformats.org/officeDocument/2006/customXml" ds:itemID="{7AC99071-8912-4D4B-AEAA-572EC9F35EDE}">
  <ds:schemaRefs>
    <ds:schemaRef ds:uri="http://schemas.microsoft.com/edu/athena"/>
  </ds:schemaRefs>
</ds:datastoreItem>
</file>

<file path=customXml/itemProps37.xml><?xml version="1.0" encoding="utf-8"?>
<ds:datastoreItem xmlns:ds="http://schemas.openxmlformats.org/officeDocument/2006/customXml" ds:itemID="{06B6D39C-8542-4130-8F5C-ACB2459DF9ED}">
  <ds:schemaRefs>
    <ds:schemaRef ds:uri="http://schemas.microsoft.com/edu/athena"/>
  </ds:schemaRefs>
</ds:datastoreItem>
</file>

<file path=customXml/itemProps38.xml><?xml version="1.0" encoding="utf-8"?>
<ds:datastoreItem xmlns:ds="http://schemas.openxmlformats.org/officeDocument/2006/customXml" ds:itemID="{906DA5BB-681F-4DA8-9AEA-F137707AC7D4}">
  <ds:schemaRefs>
    <ds:schemaRef ds:uri="http://schemas.microsoft.com/edu/athena"/>
  </ds:schemaRefs>
</ds:datastoreItem>
</file>

<file path=customXml/itemProps39.xml><?xml version="1.0" encoding="utf-8"?>
<ds:datastoreItem xmlns:ds="http://schemas.openxmlformats.org/officeDocument/2006/customXml" ds:itemID="{C0C59917-3FA2-433B-9DA9-384768674FB1}">
  <ds:schemaRefs>
    <ds:schemaRef ds:uri="http://schemas.microsoft.com/edu/athena"/>
  </ds:schemaRefs>
</ds:datastoreItem>
</file>

<file path=customXml/itemProps4.xml><?xml version="1.0" encoding="utf-8"?>
<ds:datastoreItem xmlns:ds="http://schemas.openxmlformats.org/officeDocument/2006/customXml" ds:itemID="{64BE8C8A-49A6-4545-B29D-FD2A51BA98E2}">
  <ds:schemaRefs>
    <ds:schemaRef ds:uri="http://schemas.microsoft.com/edu/athena"/>
  </ds:schemaRefs>
</ds:datastoreItem>
</file>

<file path=customXml/itemProps40.xml><?xml version="1.0" encoding="utf-8"?>
<ds:datastoreItem xmlns:ds="http://schemas.openxmlformats.org/officeDocument/2006/customXml" ds:itemID="{80A0E88A-532C-426F-B3D0-DF6A65C860F5}">
  <ds:schemaRefs>
    <ds:schemaRef ds:uri="http://schemas.microsoft.com/edu/athena"/>
  </ds:schemaRefs>
</ds:datastoreItem>
</file>

<file path=customXml/itemProps41.xml><?xml version="1.0" encoding="utf-8"?>
<ds:datastoreItem xmlns:ds="http://schemas.openxmlformats.org/officeDocument/2006/customXml" ds:itemID="{034948AF-AF9A-4AB7-9DD5-CCAC0821D2C9}">
  <ds:schemaRefs>
    <ds:schemaRef ds:uri="http://schemas.microsoft.com/edu/athena"/>
  </ds:schemaRefs>
</ds:datastoreItem>
</file>

<file path=customXml/itemProps42.xml><?xml version="1.0" encoding="utf-8"?>
<ds:datastoreItem xmlns:ds="http://schemas.openxmlformats.org/officeDocument/2006/customXml" ds:itemID="{148DE528-8965-446D-8356-77CC71E85FCD}">
  <ds:schemaRefs>
    <ds:schemaRef ds:uri="http://schemas.microsoft.com/edu/athena"/>
  </ds:schemaRefs>
</ds:datastoreItem>
</file>

<file path=customXml/itemProps43.xml><?xml version="1.0" encoding="utf-8"?>
<ds:datastoreItem xmlns:ds="http://schemas.openxmlformats.org/officeDocument/2006/customXml" ds:itemID="{AE19537C-995A-4A41-948C-1E37B483AF01}">
  <ds:schemaRefs>
    <ds:schemaRef ds:uri="http://schemas.microsoft.com/edu/athena"/>
  </ds:schemaRefs>
</ds:datastoreItem>
</file>

<file path=customXml/itemProps44.xml><?xml version="1.0" encoding="utf-8"?>
<ds:datastoreItem xmlns:ds="http://schemas.openxmlformats.org/officeDocument/2006/customXml" ds:itemID="{9CF5EEF1-DF5B-4C71-9880-1AEB06168063}">
  <ds:schemaRefs>
    <ds:schemaRef ds:uri="http://schemas.microsoft.com/edu/athena"/>
  </ds:schemaRefs>
</ds:datastoreItem>
</file>

<file path=customXml/itemProps45.xml><?xml version="1.0" encoding="utf-8"?>
<ds:datastoreItem xmlns:ds="http://schemas.openxmlformats.org/officeDocument/2006/customXml" ds:itemID="{813B3B59-497D-4282-8C69-4B99BA099AA8}">
  <ds:schemaRefs>
    <ds:schemaRef ds:uri="http://schemas.microsoft.com/edu/athena"/>
  </ds:schemaRefs>
</ds:datastoreItem>
</file>

<file path=customXml/itemProps46.xml><?xml version="1.0" encoding="utf-8"?>
<ds:datastoreItem xmlns:ds="http://schemas.openxmlformats.org/officeDocument/2006/customXml" ds:itemID="{CB78DE7E-0167-4551-A99B-90E1404DA550}">
  <ds:schemaRefs>
    <ds:schemaRef ds:uri="http://schemas.microsoft.com/edu/athena"/>
  </ds:schemaRefs>
</ds:datastoreItem>
</file>

<file path=customXml/itemProps47.xml><?xml version="1.0" encoding="utf-8"?>
<ds:datastoreItem xmlns:ds="http://schemas.openxmlformats.org/officeDocument/2006/customXml" ds:itemID="{66BC858D-072A-4849-8937-CA33EB34B54D}">
  <ds:schemaRefs>
    <ds:schemaRef ds:uri="http://schemas.microsoft.com/edu/athena"/>
  </ds:schemaRefs>
</ds:datastoreItem>
</file>

<file path=customXml/itemProps48.xml><?xml version="1.0" encoding="utf-8"?>
<ds:datastoreItem xmlns:ds="http://schemas.openxmlformats.org/officeDocument/2006/customXml" ds:itemID="{4646C598-924D-4FB9-B741-A1538A44E6A9}">
  <ds:schemaRefs>
    <ds:schemaRef ds:uri="http://schemas.microsoft.com/edu/athena"/>
  </ds:schemaRefs>
</ds:datastoreItem>
</file>

<file path=customXml/itemProps49.xml><?xml version="1.0" encoding="utf-8"?>
<ds:datastoreItem xmlns:ds="http://schemas.openxmlformats.org/officeDocument/2006/customXml" ds:itemID="{2F6897A4-7429-4087-846A-8E239843D048}">
  <ds:schemaRefs>
    <ds:schemaRef ds:uri="http://schemas.microsoft.com/edu/athena"/>
  </ds:schemaRefs>
</ds:datastoreItem>
</file>

<file path=customXml/itemProps5.xml><?xml version="1.0" encoding="utf-8"?>
<ds:datastoreItem xmlns:ds="http://schemas.openxmlformats.org/officeDocument/2006/customXml" ds:itemID="{BD8B3E9E-1163-4F8C-9A5B-071DCDA5502D}">
  <ds:schemaRefs>
    <ds:schemaRef ds:uri="http://schemas.microsoft.com/edu/athena"/>
  </ds:schemaRefs>
</ds:datastoreItem>
</file>

<file path=customXml/itemProps50.xml><?xml version="1.0" encoding="utf-8"?>
<ds:datastoreItem xmlns:ds="http://schemas.openxmlformats.org/officeDocument/2006/customXml" ds:itemID="{310BFF84-88BD-45C0-B2C8-65F01A04C941}">
  <ds:schemaRefs>
    <ds:schemaRef ds:uri="http://schemas.microsoft.com/edu/athena"/>
  </ds:schemaRefs>
</ds:datastoreItem>
</file>

<file path=customXml/itemProps51.xml><?xml version="1.0" encoding="utf-8"?>
<ds:datastoreItem xmlns:ds="http://schemas.openxmlformats.org/officeDocument/2006/customXml" ds:itemID="{C855C7D3-B49A-4E47-9C26-1CC900204821}">
  <ds:schemaRefs>
    <ds:schemaRef ds:uri="http://schemas.microsoft.com/edu/athena"/>
  </ds:schemaRefs>
</ds:datastoreItem>
</file>

<file path=customXml/itemProps52.xml><?xml version="1.0" encoding="utf-8"?>
<ds:datastoreItem xmlns:ds="http://schemas.openxmlformats.org/officeDocument/2006/customXml" ds:itemID="{D7148EE5-F263-4AFA-BD02-7138B8E227BA}">
  <ds:schemaRefs>
    <ds:schemaRef ds:uri="http://schemas.microsoft.com/edu/athena"/>
  </ds:schemaRefs>
</ds:datastoreItem>
</file>

<file path=customXml/itemProps53.xml><?xml version="1.0" encoding="utf-8"?>
<ds:datastoreItem xmlns:ds="http://schemas.openxmlformats.org/officeDocument/2006/customXml" ds:itemID="{E13E9ECA-C8E5-4770-987E-D768D9834918}">
  <ds:schemaRefs>
    <ds:schemaRef ds:uri="http://schemas.microsoft.com/edu/athena"/>
  </ds:schemaRefs>
</ds:datastoreItem>
</file>

<file path=customXml/itemProps54.xml><?xml version="1.0" encoding="utf-8"?>
<ds:datastoreItem xmlns:ds="http://schemas.openxmlformats.org/officeDocument/2006/customXml" ds:itemID="{65215A2D-EF6B-4C3F-8A8C-48C28D82DF94}">
  <ds:schemaRefs>
    <ds:schemaRef ds:uri="http://schemas.microsoft.com/edu/athena"/>
  </ds:schemaRefs>
</ds:datastoreItem>
</file>

<file path=customXml/itemProps55.xml><?xml version="1.0" encoding="utf-8"?>
<ds:datastoreItem xmlns:ds="http://schemas.openxmlformats.org/officeDocument/2006/customXml" ds:itemID="{2BE5D88F-F4BB-447D-837A-31F09B090595}">
  <ds:schemaRefs>
    <ds:schemaRef ds:uri="http://schemas.microsoft.com/edu/athena"/>
  </ds:schemaRefs>
</ds:datastoreItem>
</file>

<file path=customXml/itemProps56.xml><?xml version="1.0" encoding="utf-8"?>
<ds:datastoreItem xmlns:ds="http://schemas.openxmlformats.org/officeDocument/2006/customXml" ds:itemID="{98447B1D-6942-456C-AE93-92131B3CD95B}">
  <ds:schemaRefs>
    <ds:schemaRef ds:uri="http://schemas.microsoft.com/edu/athena"/>
  </ds:schemaRefs>
</ds:datastoreItem>
</file>

<file path=customXml/itemProps57.xml><?xml version="1.0" encoding="utf-8"?>
<ds:datastoreItem xmlns:ds="http://schemas.openxmlformats.org/officeDocument/2006/customXml" ds:itemID="{3EE439D4-BD98-4C9E-935B-1DA14FCB81A6}">
  <ds:schemaRefs>
    <ds:schemaRef ds:uri="http://schemas.microsoft.com/edu/athena"/>
  </ds:schemaRefs>
</ds:datastoreItem>
</file>

<file path=customXml/itemProps58.xml><?xml version="1.0" encoding="utf-8"?>
<ds:datastoreItem xmlns:ds="http://schemas.openxmlformats.org/officeDocument/2006/customXml" ds:itemID="{9456901F-804F-4785-BD8F-D11D7F39CA89}">
  <ds:schemaRefs>
    <ds:schemaRef ds:uri="http://schemas.microsoft.com/edu/athena"/>
  </ds:schemaRefs>
</ds:datastoreItem>
</file>

<file path=customXml/itemProps59.xml><?xml version="1.0" encoding="utf-8"?>
<ds:datastoreItem xmlns:ds="http://schemas.openxmlformats.org/officeDocument/2006/customXml" ds:itemID="{CF6F67C2-D489-4BCE-B53B-CD49135FA6EF}">
  <ds:schemaRefs>
    <ds:schemaRef ds:uri="http://schemas.microsoft.com/edu/athena"/>
  </ds:schemaRefs>
</ds:datastoreItem>
</file>

<file path=customXml/itemProps6.xml><?xml version="1.0" encoding="utf-8"?>
<ds:datastoreItem xmlns:ds="http://schemas.openxmlformats.org/officeDocument/2006/customXml" ds:itemID="{B683C237-41EF-4C00-B887-473B858C1C63}">
  <ds:schemaRefs>
    <ds:schemaRef ds:uri="http://schemas.microsoft.com/edu/athena"/>
  </ds:schemaRefs>
</ds:datastoreItem>
</file>

<file path=customXml/itemProps60.xml><?xml version="1.0" encoding="utf-8"?>
<ds:datastoreItem xmlns:ds="http://schemas.openxmlformats.org/officeDocument/2006/customXml" ds:itemID="{975671F4-5B2B-4070-9691-0D6F337E88A0}">
  <ds:schemaRefs>
    <ds:schemaRef ds:uri="http://schemas.microsoft.com/edu/athena"/>
  </ds:schemaRefs>
</ds:datastoreItem>
</file>

<file path=customXml/itemProps61.xml><?xml version="1.0" encoding="utf-8"?>
<ds:datastoreItem xmlns:ds="http://schemas.openxmlformats.org/officeDocument/2006/customXml" ds:itemID="{1AFC26A7-8121-4082-9C93-CD314682B576}">
  <ds:schemaRefs>
    <ds:schemaRef ds:uri="http://schemas.microsoft.com/edu/athena"/>
  </ds:schemaRefs>
</ds:datastoreItem>
</file>

<file path=customXml/itemProps62.xml><?xml version="1.0" encoding="utf-8"?>
<ds:datastoreItem xmlns:ds="http://schemas.openxmlformats.org/officeDocument/2006/customXml" ds:itemID="{C1DD578B-3FA0-4166-A248-EA33DA732843}">
  <ds:schemaRefs>
    <ds:schemaRef ds:uri="http://schemas.microsoft.com/edu/athena"/>
  </ds:schemaRefs>
</ds:datastoreItem>
</file>

<file path=customXml/itemProps63.xml><?xml version="1.0" encoding="utf-8"?>
<ds:datastoreItem xmlns:ds="http://schemas.openxmlformats.org/officeDocument/2006/customXml" ds:itemID="{FA1ACCE2-E3DC-41F5-A271-076FDF97092D}">
  <ds:schemaRefs>
    <ds:schemaRef ds:uri="http://schemas.microsoft.com/edu/athena"/>
  </ds:schemaRefs>
</ds:datastoreItem>
</file>

<file path=customXml/itemProps64.xml><?xml version="1.0" encoding="utf-8"?>
<ds:datastoreItem xmlns:ds="http://schemas.openxmlformats.org/officeDocument/2006/customXml" ds:itemID="{3031CD21-9E42-4E8E-88E5-F77D110E80F7}">
  <ds:schemaRefs>
    <ds:schemaRef ds:uri="http://schemas.microsoft.com/edu/athena"/>
  </ds:schemaRefs>
</ds:datastoreItem>
</file>

<file path=customXml/itemProps65.xml><?xml version="1.0" encoding="utf-8"?>
<ds:datastoreItem xmlns:ds="http://schemas.openxmlformats.org/officeDocument/2006/customXml" ds:itemID="{882125AD-747E-4412-AFF7-3C3804B9228D}">
  <ds:schemaRefs>
    <ds:schemaRef ds:uri="http://schemas.microsoft.com/edu/athena"/>
  </ds:schemaRefs>
</ds:datastoreItem>
</file>

<file path=customXml/itemProps66.xml><?xml version="1.0" encoding="utf-8"?>
<ds:datastoreItem xmlns:ds="http://schemas.openxmlformats.org/officeDocument/2006/customXml" ds:itemID="{0EA03F36-6642-4938-9B8E-38386A2033A5}">
  <ds:schemaRefs>
    <ds:schemaRef ds:uri="http://schemas.microsoft.com/edu/athena"/>
  </ds:schemaRefs>
</ds:datastoreItem>
</file>

<file path=customXml/itemProps67.xml><?xml version="1.0" encoding="utf-8"?>
<ds:datastoreItem xmlns:ds="http://schemas.openxmlformats.org/officeDocument/2006/customXml" ds:itemID="{D816DD7E-816E-46C3-A0AD-9B37989B45F2}">
  <ds:schemaRefs>
    <ds:schemaRef ds:uri="http://schemas.microsoft.com/edu/athena"/>
  </ds:schemaRefs>
</ds:datastoreItem>
</file>

<file path=customXml/itemProps68.xml><?xml version="1.0" encoding="utf-8"?>
<ds:datastoreItem xmlns:ds="http://schemas.openxmlformats.org/officeDocument/2006/customXml" ds:itemID="{53B2F372-8637-4FD1-B3B3-D77AEC0BC5F2}">
  <ds:schemaRefs>
    <ds:schemaRef ds:uri="http://schemas.microsoft.com/edu/athena"/>
  </ds:schemaRefs>
</ds:datastoreItem>
</file>

<file path=customXml/itemProps69.xml><?xml version="1.0" encoding="utf-8"?>
<ds:datastoreItem xmlns:ds="http://schemas.openxmlformats.org/officeDocument/2006/customXml" ds:itemID="{D9A68832-6ACE-454F-AA49-A66DC2F52E68}">
  <ds:schemaRefs>
    <ds:schemaRef ds:uri="http://schemas.microsoft.com/edu/athena"/>
  </ds:schemaRefs>
</ds:datastoreItem>
</file>

<file path=customXml/itemProps7.xml><?xml version="1.0" encoding="utf-8"?>
<ds:datastoreItem xmlns:ds="http://schemas.openxmlformats.org/officeDocument/2006/customXml" ds:itemID="{ACBB8204-CAD6-4E8A-AC78-F0059FABF533}">
  <ds:schemaRefs>
    <ds:schemaRef ds:uri="http://schemas.microsoft.com/edu/athena"/>
  </ds:schemaRefs>
</ds:datastoreItem>
</file>

<file path=customXml/itemProps70.xml><?xml version="1.0" encoding="utf-8"?>
<ds:datastoreItem xmlns:ds="http://schemas.openxmlformats.org/officeDocument/2006/customXml" ds:itemID="{9DB45FC1-0099-48F6-937B-DC9CFA3D6E45}">
  <ds:schemaRefs>
    <ds:schemaRef ds:uri="http://schemas.microsoft.com/edu/athena"/>
  </ds:schemaRefs>
</ds:datastoreItem>
</file>

<file path=customXml/itemProps71.xml><?xml version="1.0" encoding="utf-8"?>
<ds:datastoreItem xmlns:ds="http://schemas.openxmlformats.org/officeDocument/2006/customXml" ds:itemID="{7819DF51-559C-4CF0-9C5C-D15EDF420C48}">
  <ds:schemaRefs>
    <ds:schemaRef ds:uri="http://schemas.microsoft.com/edu/athena"/>
  </ds:schemaRefs>
</ds:datastoreItem>
</file>

<file path=customXml/itemProps72.xml><?xml version="1.0" encoding="utf-8"?>
<ds:datastoreItem xmlns:ds="http://schemas.openxmlformats.org/officeDocument/2006/customXml" ds:itemID="{40AEE7F5-6929-4513-B7C2-507E0E03764C}">
  <ds:schemaRefs>
    <ds:schemaRef ds:uri="http://schemas.microsoft.com/edu/athena"/>
  </ds:schemaRefs>
</ds:datastoreItem>
</file>

<file path=customXml/itemProps73.xml><?xml version="1.0" encoding="utf-8"?>
<ds:datastoreItem xmlns:ds="http://schemas.openxmlformats.org/officeDocument/2006/customXml" ds:itemID="{34946D52-8C79-47A5-ADD5-A4F881F31AB9}">
  <ds:schemaRefs>
    <ds:schemaRef ds:uri="http://schemas.microsoft.com/edu/athena"/>
  </ds:schemaRefs>
</ds:datastoreItem>
</file>

<file path=customXml/itemProps74.xml><?xml version="1.0" encoding="utf-8"?>
<ds:datastoreItem xmlns:ds="http://schemas.openxmlformats.org/officeDocument/2006/customXml" ds:itemID="{519C5C8B-491C-491F-929D-632D9D64391B}">
  <ds:schemaRefs>
    <ds:schemaRef ds:uri="http://schemas.microsoft.com/edu/athena"/>
  </ds:schemaRefs>
</ds:datastoreItem>
</file>

<file path=customXml/itemProps75.xml><?xml version="1.0" encoding="utf-8"?>
<ds:datastoreItem xmlns:ds="http://schemas.openxmlformats.org/officeDocument/2006/customXml" ds:itemID="{27EA37FC-E58A-4659-A419-8DF4891BB5D7}">
  <ds:schemaRefs>
    <ds:schemaRef ds:uri="http://schemas.microsoft.com/edu/athena"/>
  </ds:schemaRefs>
</ds:datastoreItem>
</file>

<file path=customXml/itemProps76.xml><?xml version="1.0" encoding="utf-8"?>
<ds:datastoreItem xmlns:ds="http://schemas.openxmlformats.org/officeDocument/2006/customXml" ds:itemID="{75F50EC4-B6CE-40B8-BA09-CCBEBFE74E6B}">
  <ds:schemaRefs>
    <ds:schemaRef ds:uri="http://schemas.microsoft.com/edu/athena"/>
  </ds:schemaRefs>
</ds:datastoreItem>
</file>

<file path=customXml/itemProps77.xml><?xml version="1.0" encoding="utf-8"?>
<ds:datastoreItem xmlns:ds="http://schemas.openxmlformats.org/officeDocument/2006/customXml" ds:itemID="{B82667FA-50CE-41F7-9472-38C8C0834547}">
  <ds:schemaRefs>
    <ds:schemaRef ds:uri="http://schemas.microsoft.com/edu/athena"/>
  </ds:schemaRefs>
</ds:datastoreItem>
</file>

<file path=customXml/itemProps78.xml><?xml version="1.0" encoding="utf-8"?>
<ds:datastoreItem xmlns:ds="http://schemas.openxmlformats.org/officeDocument/2006/customXml" ds:itemID="{10041431-5F47-4317-BA82-1F88069E3B68}">
  <ds:schemaRefs>
    <ds:schemaRef ds:uri="http://schemas.microsoft.com/edu/athena"/>
  </ds:schemaRefs>
</ds:datastoreItem>
</file>

<file path=customXml/itemProps79.xml><?xml version="1.0" encoding="utf-8"?>
<ds:datastoreItem xmlns:ds="http://schemas.openxmlformats.org/officeDocument/2006/customXml" ds:itemID="{91ED499B-1D54-496E-8203-41564F56048D}">
  <ds:schemaRefs>
    <ds:schemaRef ds:uri="http://schemas.microsoft.com/edu/athena"/>
  </ds:schemaRefs>
</ds:datastoreItem>
</file>

<file path=customXml/itemProps8.xml><?xml version="1.0" encoding="utf-8"?>
<ds:datastoreItem xmlns:ds="http://schemas.openxmlformats.org/officeDocument/2006/customXml" ds:itemID="{64D4A622-3F4D-4A1E-BE6D-92863360EF97}">
  <ds:schemaRefs>
    <ds:schemaRef ds:uri="http://schemas.microsoft.com/edu/athena"/>
  </ds:schemaRefs>
</ds:datastoreItem>
</file>

<file path=customXml/itemProps80.xml><?xml version="1.0" encoding="utf-8"?>
<ds:datastoreItem xmlns:ds="http://schemas.openxmlformats.org/officeDocument/2006/customXml" ds:itemID="{5A9616CC-D482-4D04-9227-BA89D5DECE03}">
  <ds:schemaRefs>
    <ds:schemaRef ds:uri="http://schemas.microsoft.com/edu/athena"/>
  </ds:schemaRefs>
</ds:datastoreItem>
</file>

<file path=customXml/itemProps81.xml><?xml version="1.0" encoding="utf-8"?>
<ds:datastoreItem xmlns:ds="http://schemas.openxmlformats.org/officeDocument/2006/customXml" ds:itemID="{A8B87802-6163-4638-A39B-02ECDB4C9C69}">
  <ds:schemaRefs>
    <ds:schemaRef ds:uri="http://schemas.microsoft.com/edu/athena"/>
  </ds:schemaRefs>
</ds:datastoreItem>
</file>

<file path=customXml/itemProps82.xml><?xml version="1.0" encoding="utf-8"?>
<ds:datastoreItem xmlns:ds="http://schemas.openxmlformats.org/officeDocument/2006/customXml" ds:itemID="{46830102-DFE1-4B8F-8EB4-BEAFD1B93209}">
  <ds:schemaRefs>
    <ds:schemaRef ds:uri="http://schemas.microsoft.com/edu/athena"/>
  </ds:schemaRefs>
</ds:datastoreItem>
</file>

<file path=customXml/itemProps83.xml><?xml version="1.0" encoding="utf-8"?>
<ds:datastoreItem xmlns:ds="http://schemas.openxmlformats.org/officeDocument/2006/customXml" ds:itemID="{53FA2475-E470-43EC-A231-6BB4498DBF16}">
  <ds:schemaRefs>
    <ds:schemaRef ds:uri="http://schemas.microsoft.com/edu/athena"/>
  </ds:schemaRefs>
</ds:datastoreItem>
</file>

<file path=customXml/itemProps84.xml><?xml version="1.0" encoding="utf-8"?>
<ds:datastoreItem xmlns:ds="http://schemas.openxmlformats.org/officeDocument/2006/customXml" ds:itemID="{22DD7E62-7DEF-40E4-AA73-830DC36FF4E7}">
  <ds:schemaRefs>
    <ds:schemaRef ds:uri="http://schemas.microsoft.com/edu/athena"/>
  </ds:schemaRefs>
</ds:datastoreItem>
</file>

<file path=customXml/itemProps85.xml><?xml version="1.0" encoding="utf-8"?>
<ds:datastoreItem xmlns:ds="http://schemas.openxmlformats.org/officeDocument/2006/customXml" ds:itemID="{9E4E880C-94BB-414F-872E-80C20303712E}">
  <ds:schemaRefs>
    <ds:schemaRef ds:uri="http://schemas.microsoft.com/edu/athena"/>
  </ds:schemaRefs>
</ds:datastoreItem>
</file>

<file path=customXml/itemProps86.xml><?xml version="1.0" encoding="utf-8"?>
<ds:datastoreItem xmlns:ds="http://schemas.openxmlformats.org/officeDocument/2006/customXml" ds:itemID="{8D0EB945-B6F5-40FB-8602-A5728D450C24}">
  <ds:schemaRefs>
    <ds:schemaRef ds:uri="http://schemas.microsoft.com/edu/athena"/>
  </ds:schemaRefs>
</ds:datastoreItem>
</file>

<file path=customXml/itemProps87.xml><?xml version="1.0" encoding="utf-8"?>
<ds:datastoreItem xmlns:ds="http://schemas.openxmlformats.org/officeDocument/2006/customXml" ds:itemID="{9ABEA8D3-8384-4518-BA6D-135129C0ADB8}">
  <ds:schemaRefs>
    <ds:schemaRef ds:uri="http://schemas.microsoft.com/edu/athena"/>
  </ds:schemaRefs>
</ds:datastoreItem>
</file>

<file path=customXml/itemProps88.xml><?xml version="1.0" encoding="utf-8"?>
<ds:datastoreItem xmlns:ds="http://schemas.openxmlformats.org/officeDocument/2006/customXml" ds:itemID="{23D43966-B1B1-4E6D-A9DA-A2A3A35A2C72}">
  <ds:schemaRefs>
    <ds:schemaRef ds:uri="http://schemas.microsoft.com/edu/athena"/>
  </ds:schemaRefs>
</ds:datastoreItem>
</file>

<file path=customXml/itemProps89.xml><?xml version="1.0" encoding="utf-8"?>
<ds:datastoreItem xmlns:ds="http://schemas.openxmlformats.org/officeDocument/2006/customXml" ds:itemID="{D89680D5-598B-4AB1-ACC3-FE37AFBB4A66}">
  <ds:schemaRefs>
    <ds:schemaRef ds:uri="http://schemas.microsoft.com/edu/athena"/>
  </ds:schemaRefs>
</ds:datastoreItem>
</file>

<file path=customXml/itemProps9.xml><?xml version="1.0" encoding="utf-8"?>
<ds:datastoreItem xmlns:ds="http://schemas.openxmlformats.org/officeDocument/2006/customXml" ds:itemID="{ABE2975A-C96A-409F-AB0B-36C72E0CC4DD}">
  <ds:schemaRefs>
    <ds:schemaRef ds:uri="http://schemas.microsoft.com/edu/athena"/>
  </ds:schemaRefs>
</ds:datastoreItem>
</file>

<file path=customXml/itemProps90.xml><?xml version="1.0" encoding="utf-8"?>
<ds:datastoreItem xmlns:ds="http://schemas.openxmlformats.org/officeDocument/2006/customXml" ds:itemID="{7EA003D2-8E37-40CF-B737-F71E99D9A72E}">
  <ds:schemaRefs>
    <ds:schemaRef ds:uri="http://schemas.microsoft.com/edu/athena"/>
  </ds:schemaRefs>
</ds:datastoreItem>
</file>

<file path=customXml/itemProps91.xml><?xml version="1.0" encoding="utf-8"?>
<ds:datastoreItem xmlns:ds="http://schemas.openxmlformats.org/officeDocument/2006/customXml" ds:itemID="{4C77C548-E7E9-4440-9A78-C268E23AD9EA}">
  <ds:schemaRefs>
    <ds:schemaRef ds:uri="http://schemas.microsoft.com/edu/athena"/>
  </ds:schemaRefs>
</ds:datastoreItem>
</file>

<file path=customXml/itemProps92.xml><?xml version="1.0" encoding="utf-8"?>
<ds:datastoreItem xmlns:ds="http://schemas.openxmlformats.org/officeDocument/2006/customXml" ds:itemID="{1F1DA997-A1F5-497F-A114-60C696D56550}">
  <ds:schemaRefs>
    <ds:schemaRef ds:uri="http://schemas.microsoft.com/edu/athena"/>
  </ds:schemaRefs>
</ds:datastoreItem>
</file>

<file path=customXml/itemProps93.xml><?xml version="1.0" encoding="utf-8"?>
<ds:datastoreItem xmlns:ds="http://schemas.openxmlformats.org/officeDocument/2006/customXml" ds:itemID="{704F050D-C3A6-4217-B2B3-A37F406DE6E7}">
  <ds:schemaRefs>
    <ds:schemaRef ds:uri="http://schemas.microsoft.com/edu/athena"/>
  </ds:schemaRefs>
</ds:datastoreItem>
</file>

<file path=customXml/itemProps94.xml><?xml version="1.0" encoding="utf-8"?>
<ds:datastoreItem xmlns:ds="http://schemas.openxmlformats.org/officeDocument/2006/customXml" ds:itemID="{1E9CFDF8-A4E2-49F6-A84E-4965BBB28E63}">
  <ds:schemaRefs>
    <ds:schemaRef ds:uri="http://schemas.microsoft.com/edu/athena"/>
  </ds:schemaRefs>
</ds:datastoreItem>
</file>

<file path=customXml/itemProps95.xml><?xml version="1.0" encoding="utf-8"?>
<ds:datastoreItem xmlns:ds="http://schemas.openxmlformats.org/officeDocument/2006/customXml" ds:itemID="{82F33111-4DC3-4BA9-8FFD-C743E43E81AB}">
  <ds:schemaRefs>
    <ds:schemaRef ds:uri="http://schemas.microsoft.com/edu/athena"/>
  </ds:schemaRefs>
</ds:datastoreItem>
</file>

<file path=customXml/itemProps96.xml><?xml version="1.0" encoding="utf-8"?>
<ds:datastoreItem xmlns:ds="http://schemas.openxmlformats.org/officeDocument/2006/customXml" ds:itemID="{10A8BAE5-8C88-4810-894A-971B12BD902F}">
  <ds:schemaRefs>
    <ds:schemaRef ds:uri="http://schemas.microsoft.com/edu/athen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15932</TotalTime>
  <Words>1665</Words>
  <Application>Microsoft Office PowerPoint</Application>
  <PresentationFormat>On-screen Show (4:3)</PresentationFormat>
  <Paragraphs>270</Paragraphs>
  <Slides>34</Slides>
  <Notes>0</Notes>
  <HiddenSlides>0</HiddenSlides>
  <MMClips>34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Calibri</vt:lpstr>
      <vt:lpstr>Century Schoolbook</vt:lpstr>
      <vt:lpstr>Wingdings</vt:lpstr>
      <vt:lpstr>Wingdings 2</vt:lpstr>
      <vt:lpstr>Oriel</vt:lpstr>
      <vt:lpstr>Distributed Systems</vt:lpstr>
      <vt:lpstr>Course Home Page</vt:lpstr>
      <vt:lpstr>Lectures and Assignments</vt:lpstr>
      <vt:lpstr>Software</vt:lpstr>
      <vt:lpstr>Grade Distribution</vt:lpstr>
      <vt:lpstr>Getting Help</vt:lpstr>
      <vt:lpstr>Piazza</vt:lpstr>
      <vt:lpstr>Distributed Program?</vt:lpstr>
      <vt:lpstr>Program vs. Process vs. Thread</vt:lpstr>
      <vt:lpstr>Distribution of Processes/Threads</vt:lpstr>
      <vt:lpstr>Distributed Program</vt:lpstr>
      <vt:lpstr>Logical vs. Physical Inter Process Connection Links</vt:lpstr>
      <vt:lpstr>Distributed Applications</vt:lpstr>
      <vt:lpstr>Some Distributed Domains</vt:lpstr>
      <vt:lpstr>Distribution vs. Concurrency</vt:lpstr>
      <vt:lpstr>Non-Distributed vs. Distributed Program</vt:lpstr>
      <vt:lpstr>Systems ViewPoint</vt:lpstr>
      <vt:lpstr>Distributed Systems</vt:lpstr>
      <vt:lpstr>Alternatives to Understanding </vt:lpstr>
      <vt:lpstr>Rationale</vt:lpstr>
      <vt:lpstr>Teaching Abstraction Design &amp; Implementation?</vt:lpstr>
      <vt:lpstr>The Xinu Approach to Teaching OS</vt:lpstr>
      <vt:lpstr>Layers Exist in Networking</vt:lpstr>
      <vt:lpstr>Distributed vs. Network Layers</vt:lpstr>
      <vt:lpstr>Distributed  System vs. Networking Abstractions</vt:lpstr>
      <vt:lpstr>Domain Independent?</vt:lpstr>
      <vt:lpstr>Language vs. OS Abstractions</vt:lpstr>
      <vt:lpstr>Language vs. OS,  Distributed Abstractions</vt:lpstr>
      <vt:lpstr>Objectives</vt:lpstr>
      <vt:lpstr>Distributed Computing</vt:lpstr>
      <vt:lpstr>Practical Relevance</vt:lpstr>
      <vt:lpstr>Software Engineering Principles</vt:lpstr>
      <vt:lpstr>Relevance to OS</vt:lpstr>
      <vt:lpstr>Introduction to Systems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1582</cp:revision>
  <dcterms:created xsi:type="dcterms:W3CDTF">2006-08-16T00:00:00Z</dcterms:created>
  <dcterms:modified xsi:type="dcterms:W3CDTF">2015-08-23T00:40:28Z</dcterms:modified>
</cp:coreProperties>
</file>