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</p:sldMasterIdLst>
  <p:notesMasterIdLst>
    <p:notesMasterId r:id="rId44"/>
  </p:notesMasterIdLst>
  <p:handoutMasterIdLst>
    <p:handoutMasterId r:id="rId45"/>
  </p:handoutMasterIdLst>
  <p:sldIdLst>
    <p:sldId id="256" r:id="rId30"/>
    <p:sldId id="642" r:id="rId31"/>
    <p:sldId id="646" r:id="rId32"/>
    <p:sldId id="644" r:id="rId33"/>
    <p:sldId id="663" r:id="rId34"/>
    <p:sldId id="662" r:id="rId35"/>
    <p:sldId id="683" r:id="rId36"/>
    <p:sldId id="674" r:id="rId37"/>
    <p:sldId id="676" r:id="rId38"/>
    <p:sldId id="684" r:id="rId39"/>
    <p:sldId id="686" r:id="rId40"/>
    <p:sldId id="687" r:id="rId41"/>
    <p:sldId id="695" r:id="rId42"/>
    <p:sldId id="693" r:id="rId4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4643" autoAdjust="0"/>
  </p:normalViewPr>
  <p:slideViewPr>
    <p:cSldViewPr>
      <p:cViewPr varScale="1">
        <p:scale>
          <a:sx n="66" d="100"/>
          <a:sy n="66" d="100"/>
        </p:scale>
        <p:origin x="6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Master" Target="slideMasters/slideMaster1.xml"/><Relationship Id="rId41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7.xml"/><Relationship Id="rId49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2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theme" Target="theme/theme1.xml"/><Relationship Id="rId8" Type="http://schemas.openxmlformats.org/officeDocument/2006/relationships/customXml" Target="../customXml/item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4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7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8/22/2015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6.xml"/><Relationship Id="rId6" Type="http://schemas.openxmlformats.org/officeDocument/2006/relationships/tags" Target="../tags/tag2.xml"/><Relationship Id="rId5" Type="http://schemas.openxmlformats.org/officeDocument/2006/relationships/customXml" Target="../../customXml/item9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customXml" Target="../../customXml/item8.xml"/><Relationship Id="rId6" Type="http://schemas.openxmlformats.org/officeDocument/2006/relationships/tags" Target="../tags/tag20.xml"/><Relationship Id="rId5" Type="http://schemas.openxmlformats.org/officeDocument/2006/relationships/customXml" Target="../../customXml/item18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customXml" Target="../../customXml/item22.xml"/><Relationship Id="rId6" Type="http://schemas.openxmlformats.org/officeDocument/2006/relationships/tags" Target="../tags/tag22.xml"/><Relationship Id="rId5" Type="http://schemas.openxmlformats.org/officeDocument/2006/relationships/customXml" Target="../../customXml/item1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customXml" Target="../../customXml/item12.xml"/><Relationship Id="rId6" Type="http://schemas.openxmlformats.org/officeDocument/2006/relationships/tags" Target="../tags/tag24.xml"/><Relationship Id="rId5" Type="http://schemas.openxmlformats.org/officeDocument/2006/relationships/customXml" Target="../../customXml/item15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customXml" Target="../../customXml/item27.xml"/><Relationship Id="rId6" Type="http://schemas.openxmlformats.org/officeDocument/2006/relationships/tags" Target="../tags/tag26.xml"/><Relationship Id="rId5" Type="http://schemas.openxmlformats.org/officeDocument/2006/relationships/customXml" Target="../../customXml/item5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4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" Type="http://schemas.openxmlformats.org/officeDocument/2006/relationships/customXml" Target="../../customXml/item16.xml"/><Relationship Id="rId6" Type="http://schemas.openxmlformats.org/officeDocument/2006/relationships/tags" Target="../tags/tag28.xml"/><Relationship Id="rId5" Type="http://schemas.openxmlformats.org/officeDocument/2006/relationships/customXml" Target="../../customXml/item23.xml"/><Relationship Id="rId4" Type="http://schemas.openxmlformats.org/officeDocument/2006/relationships/audio" Target="../media/media14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customXml" Target="../../customXml/item19.xml"/><Relationship Id="rId6" Type="http://schemas.openxmlformats.org/officeDocument/2006/relationships/tags" Target="../tags/tag4.xml"/><Relationship Id="rId5" Type="http://schemas.openxmlformats.org/officeDocument/2006/relationships/customXml" Target="../../customXml/item28.xml"/><Relationship Id="rId4" Type="http://schemas.openxmlformats.org/officeDocument/2006/relationships/audio" Target="../media/media2.m4a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customXml" Target="../../customXml/item10.xml"/><Relationship Id="rId6" Type="http://schemas.openxmlformats.org/officeDocument/2006/relationships/tags" Target="../tags/tag6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3.m4a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customXml" Target="../../customXml/item24.xml"/><Relationship Id="rId6" Type="http://schemas.openxmlformats.org/officeDocument/2006/relationships/tags" Target="../tags/tag8.xml"/><Relationship Id="rId5" Type="http://schemas.openxmlformats.org/officeDocument/2006/relationships/customXml" Target="../../customXml/item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customXml" Target="../../customXml/item17.xml"/><Relationship Id="rId6" Type="http://schemas.openxmlformats.org/officeDocument/2006/relationships/tags" Target="../tags/tag10.xml"/><Relationship Id="rId5" Type="http://schemas.openxmlformats.org/officeDocument/2006/relationships/customXml" Target="../../customXml/item20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customXml" Target="../../customXml/item3.xml"/><Relationship Id="rId6" Type="http://schemas.openxmlformats.org/officeDocument/2006/relationships/tags" Target="../tags/tag12.xml"/><Relationship Id="rId5" Type="http://schemas.openxmlformats.org/officeDocument/2006/relationships/customXml" Target="../../customXml/item11.xml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customXml" Target="../../customXml/item21.xml"/><Relationship Id="rId6" Type="http://schemas.openxmlformats.org/officeDocument/2006/relationships/tags" Target="../tags/tag14.xml"/><Relationship Id="rId5" Type="http://schemas.openxmlformats.org/officeDocument/2006/relationships/customXml" Target="../../customXml/item25.xml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customXml" Target="../../customXml/item7.xml"/><Relationship Id="rId6" Type="http://schemas.openxmlformats.org/officeDocument/2006/relationships/tags" Target="../tags/tag16.xml"/><Relationship Id="rId5" Type="http://schemas.openxmlformats.org/officeDocument/2006/relationships/customXml" Target="../../customXml/item14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customXml" Target="../../customXml/item26.xml"/><Relationship Id="rId6" Type="http://schemas.openxmlformats.org/officeDocument/2006/relationships/tags" Target="../tags/tag18.xml"/><Relationship Id="rId5" Type="http://schemas.openxmlformats.org/officeDocument/2006/relationships/customXml" Target="../../customXml/item4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734 Distributed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6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22" x="6991350" y="3313113"/>
          <p14:tracePt t="3871" x="6983413" y="3313113"/>
          <p14:tracePt t="3983" x="6991350" y="3313113"/>
          <p14:tracePt t="4014" x="7000875" y="3313113"/>
          <p14:tracePt t="4045" x="7010400" y="3303588"/>
          <p14:tracePt t="4063" x="7018338" y="3295650"/>
          <p14:tracePt t="4077" x="7054850" y="3268663"/>
          <p14:tracePt t="4099" x="7089775" y="3251200"/>
          <p14:tracePt t="4109" x="7108825" y="3232150"/>
          <p14:tracePt t="4120" x="7116763" y="3224213"/>
          <p14:tracePt t="4141" x="7134225" y="3205163"/>
          <p14:tracePt t="4161" x="7170738" y="3179763"/>
          <p14:tracePt t="4172" x="7215188" y="3143250"/>
          <p14:tracePt t="4192" x="7259638" y="3098800"/>
          <p14:tracePt t="4204" x="7331075" y="3044825"/>
          <p14:tracePt t="4223" x="7394575" y="3000375"/>
          <p14:tracePt t="4236" x="7456488" y="2946400"/>
          <p14:tracePt t="4255" x="7491413" y="2919413"/>
          <p14:tracePt t="4267" x="7527925" y="2884488"/>
          <p14:tracePt t="4289" x="7599363" y="2840038"/>
          <p14:tracePt t="4300" x="7616825" y="2813050"/>
          <p14:tracePt t="4319" x="7661275" y="2786063"/>
          <p14:tracePt t="4331" x="7751763" y="2741613"/>
          <p14:tracePt t="4353" x="7804150" y="2697163"/>
          <p14:tracePt t="4363" x="7867650" y="2652713"/>
          <p14:tracePt t="4375" x="7920038" y="2608263"/>
          <p14:tracePt t="4397" x="8108950" y="2490788"/>
          <p14:tracePt t="4409" x="8296275" y="2401888"/>
          <p14:tracePt t="4431" x="8456613" y="2312988"/>
          <p14:tracePt t="4444" x="8518525" y="2268538"/>
          <p14:tracePt t="4456" x="8528050" y="2259013"/>
          <p14:tracePt t="4502" x="8545513" y="2251075"/>
          <p14:tracePt t="4514" x="8582025" y="2232025"/>
          <p14:tracePt t="4539" x="8626475" y="2214563"/>
          <p14:tracePt t="4550" x="8643938" y="2205038"/>
          <p14:tracePt t="4572" x="8680450" y="2197100"/>
          <p14:tracePt t="4585" x="8697913" y="2179638"/>
          <p14:tracePt t="4620" x="8705850" y="2179638"/>
          <p14:tracePt t="4886" x="8705850" y="2170113"/>
          <p14:tracePt t="5004" x="8705850" y="2160588"/>
          <p14:tracePt t="5029" x="8705850" y="21526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GIPC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1981201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 RMI-based  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GIPC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5203371"/>
            <a:ext cx="3694253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NIO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94185" y="4136571"/>
            <a:ext cx="3694253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Object Serialization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781279936"/>
      </p:ext>
    </p:extLst>
  </p:cSld>
  <p:clrMapOvr>
    <a:masterClrMapping/>
  </p:clrMapOvr>
  <p:transition advTm="63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 Serialization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1981201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 RMI-based  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GIPC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5203371"/>
            <a:ext cx="3694253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NIO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94185" y="4136571"/>
            <a:ext cx="3694253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Serialization (a la Web Services)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88334989"/>
      </p:ext>
    </p:extLst>
  </p:cSld>
  <p:clrMapOvr>
    <a:masterClrMapping/>
  </p:clrMapOvr>
  <p:transition advTm="131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Atomic Broadcast and Fault Tolerance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65248" y="1175659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 RMI-based  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GIPC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5203371"/>
            <a:ext cx="3694253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NIO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94185" y="4136571"/>
            <a:ext cx="3694253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Serialization (a la Web Services)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54638" y="1992087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Tolerant Atomic Broadcast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69207747"/>
      </p:ext>
    </p:extLst>
  </p:cSld>
  <p:clrMapOvr>
    <a:masterClrMapping/>
  </p:clrMapOvr>
  <p:transition advTm="215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Inverted Class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2954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Live Atomic Fault Tolerant Lectures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3622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Slides and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Y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outube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videos from Fall 13 offering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34290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Class will involve quizzes, discussion and project work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8052776"/>
      </p:ext>
    </p:extLst>
  </p:cSld>
  <p:clrMapOvr>
    <a:masterClrMapping/>
  </p:clrMapOvr>
  <p:transition advTm="321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8466" x="8705850" y="2143125"/>
          <p14:tracePt t="58726" x="8697913" y="2143125"/>
          <p14:tracePt t="58739" x="8653463" y="2125663"/>
          <p14:tracePt t="58765" x="8572500" y="2071688"/>
          <p14:tracePt t="58776" x="8545513" y="2062163"/>
          <p14:tracePt t="58800" x="8501063" y="2036763"/>
          <p14:tracePt t="58823" x="8385175" y="1911350"/>
          <p14:tracePt t="58836" x="8251825" y="1679575"/>
          <p14:tracePt t="58884" x="8224838" y="1670050"/>
          <p14:tracePt t="58907" x="8062913" y="1670050"/>
          <p14:tracePt t="58919" x="7956550" y="1670050"/>
          <p14:tracePt t="58956" x="7894638" y="1670050"/>
          <p14:tracePt t="58992" x="7867650" y="1687513"/>
          <p14:tracePt t="59013" x="7715250" y="1785938"/>
          <p14:tracePt t="59026" x="7537450" y="1847850"/>
          <p14:tracePt t="59048" x="7367588" y="1911350"/>
          <p14:tracePt t="59063" x="7180263" y="1982788"/>
          <p14:tracePt t="59072" x="7153275" y="2000250"/>
          <p14:tracePt t="59094" x="6991350" y="2044700"/>
          <p14:tracePt t="59108" x="6661150" y="2143125"/>
          <p14:tracePt t="59120" x="6545263" y="2160588"/>
          <p14:tracePt t="59133" x="6394450" y="2205038"/>
          <p14:tracePt t="59158" x="6303963" y="2232025"/>
          <p14:tracePt t="59168" x="6215063" y="2276475"/>
          <p14:tracePt t="59179" x="6108700" y="2322513"/>
          <p14:tracePt t="59201" x="5751513" y="2455863"/>
          <p14:tracePt t="59214" x="5251450" y="2544763"/>
          <p14:tracePt t="59236" x="4803775" y="2589213"/>
          <p14:tracePt t="59250" x="4562475" y="2608263"/>
          <p14:tracePt t="59261" x="4537075" y="2616200"/>
          <p14:tracePt t="59283" x="4367213" y="2625725"/>
          <p14:tracePt t="59296" x="4116388" y="2633663"/>
          <p14:tracePt t="59308" x="4054475" y="2633663"/>
          <p14:tracePt t="59331" x="3724275" y="2608263"/>
          <p14:tracePt t="59344" x="3303588" y="2554288"/>
          <p14:tracePt t="59355" x="3179763" y="2544763"/>
          <p14:tracePt t="59377" x="2795588" y="2500313"/>
          <p14:tracePt t="59390" x="2259013" y="2465388"/>
          <p14:tracePt t="59404" x="2098675" y="2455863"/>
          <p14:tracePt t="59423" x="1562100" y="2401888"/>
          <p14:tracePt t="59438" x="1044575" y="2347913"/>
          <p14:tracePt t="59454" x="911225" y="2330450"/>
          <p14:tracePt t="59471" x="527050" y="2241550"/>
          <p14:tracePt t="59487" x="160338" y="2143125"/>
          <p14:tracePt t="59504" x="0" y="2017713"/>
          <p14:tracePt t="59522" x="0" y="1938338"/>
          <p14:tracePt t="59537" x="0" y="1812925"/>
          <p14:tracePt t="59554" x="0" y="1652588"/>
          <p14:tracePt t="59570" x="0" y="1438275"/>
          <p14:tracePt t="59587" x="0" y="1295400"/>
          <p14:tracePt t="59604" x="0" y="1125538"/>
          <p14:tracePt t="59620" x="0" y="919163"/>
          <p14:tracePt t="59637" x="0" y="857250"/>
          <p14:tracePt t="59670" x="0" y="822325"/>
          <p14:tracePt t="59687" x="9525" y="679450"/>
          <p14:tracePt t="59720" x="231775" y="473075"/>
          <p14:tracePt t="59737" x="312738" y="401638"/>
          <p14:tracePt t="59754" x="393700" y="312738"/>
          <p14:tracePt t="60214" x="973138" y="446088"/>
          <p14:tracePt t="60226" x="874713" y="490538"/>
          <p14:tracePt t="60239" x="847725" y="517525"/>
          <p14:tracePt t="60253" x="758825" y="554038"/>
          <p14:tracePt t="60276" x="687388" y="581025"/>
          <p14:tracePt t="60288" x="633413" y="598488"/>
          <p14:tracePt t="60313" x="625475" y="598488"/>
          <p14:tracePt t="60397" x="633413" y="598488"/>
          <p14:tracePt t="60408" x="652463" y="598488"/>
          <p14:tracePt t="60431" x="660400" y="598488"/>
          <p14:tracePt t="60479" x="669925" y="588963"/>
          <p14:tracePt t="60492" x="687388" y="544513"/>
          <p14:tracePt t="60504" x="704850" y="509588"/>
          <p14:tracePt t="60527" x="704850" y="4651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and Assignments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14499" y="4615089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assignment is on the web  - start working ASAP on it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1587" y="2057400"/>
            <a:ext cx="6296025" cy="15525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58713154"/>
      </p:ext>
    </p:extLst>
  </p:cSld>
  <p:clrMapOvr>
    <a:masterClrMapping/>
  </p:clrMapOvr>
  <p:transition advTm="102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5157" x="1643063" y="276225"/>
          <p14:tracePt t="55168" x="1751013" y="303213"/>
          <p14:tracePt t="55191" x="2081213" y="401638"/>
          <p14:tracePt t="55204" x="2554288" y="598488"/>
          <p14:tracePt t="55215" x="2803525" y="696913"/>
          <p14:tracePt t="55228" x="3429000" y="1071563"/>
          <p14:tracePt t="55252" x="3973513" y="1411288"/>
          <p14:tracePt t="55264" x="4081463" y="1473200"/>
          <p14:tracePt t="55276" x="4205288" y="1536700"/>
          <p14:tracePt t="55299" x="4446588" y="1608138"/>
          <p14:tracePt t="55311" x="4625975" y="1616075"/>
          <p14:tracePt t="55333" x="4759325" y="1616075"/>
          <p14:tracePt t="55344" x="4795838" y="1598613"/>
          <p14:tracePt t="55437" x="4813300" y="1608138"/>
          <p14:tracePt t="55449" x="4884738" y="1670050"/>
          <p14:tracePt t="55471" x="4991100" y="1776413"/>
          <p14:tracePt t="55489" x="5010150" y="1803400"/>
          <p14:tracePt t="55502" x="5027613" y="1822450"/>
          <p14:tracePt t="55520" x="5027613" y="1830388"/>
          <p14:tracePt t="55554" x="5054600" y="1874838"/>
          <p14:tracePt t="55567" x="5180013" y="2062163"/>
          <p14:tracePt t="55579" x="5241925" y="2152650"/>
          <p14:tracePt t="55601" x="5357813" y="2286000"/>
          <p14:tracePt t="55613" x="5367338" y="2295525"/>
          <p14:tracePt t="55659" x="5375275" y="2303463"/>
          <p14:tracePt t="55680" x="5438775" y="2357438"/>
          <p14:tracePt t="55693" x="5599113" y="2517775"/>
          <p14:tracePt t="55705" x="5661025" y="2589213"/>
          <p14:tracePt t="55727" x="5875338" y="2741613"/>
          <p14:tracePt t="55739" x="6018213" y="2830513"/>
          <p14:tracePt t="55751" x="6072188" y="2847975"/>
          <p14:tracePt t="55764" x="6286500" y="2938463"/>
          <p14:tracePt t="55788" x="6572250" y="3098800"/>
          <p14:tracePt t="55800" x="6777038" y="3214688"/>
          <p14:tracePt t="55813" x="6804025" y="3224213"/>
          <p14:tracePt t="55837" x="6813550" y="3232150"/>
          <p14:tracePt t="55861" x="6840538" y="3232150"/>
          <p14:tracePt t="55883" x="6902450" y="3224213"/>
          <p14:tracePt t="55895" x="6946900" y="3214688"/>
          <p14:tracePt t="55919" x="7010400" y="3214688"/>
          <p14:tracePt t="55931" x="7037388" y="3214688"/>
          <p14:tracePt t="55964" x="7072313" y="3197225"/>
          <p14:tracePt t="55977" x="7108825" y="3143250"/>
          <p14:tracePt t="56024" x="7116763" y="3152775"/>
          <p14:tracePt t="56036" x="7153275" y="3179763"/>
          <p14:tracePt t="56057" x="7180263" y="3224213"/>
          <p14:tracePt t="56149" x="7180263" y="3214688"/>
          <p14:tracePt t="56512" x="7180263" y="3232150"/>
          <p14:tracePt t="94749" x="7188200" y="3232150"/>
          <p14:tracePt t="94782" x="7215188" y="3232150"/>
          <p14:tracePt t="94794" x="7242175" y="3232150"/>
          <p14:tracePt t="94816" x="7358063" y="3295650"/>
          <p14:tracePt t="94830" x="7537450" y="3429000"/>
          <p14:tracePt t="94841" x="7608888" y="3482975"/>
          <p14:tracePt t="94863" x="7680325" y="3544888"/>
          <p14:tracePt t="94875" x="7742238" y="3598863"/>
          <p14:tracePt t="94912" x="7983538" y="3759200"/>
          <p14:tracePt t="94923" x="8062913" y="3795713"/>
          <p14:tracePt t="94935" x="8089900" y="3813175"/>
          <p14:tracePt t="95003" x="8099425" y="3813175"/>
          <p14:tracePt t="95028" x="8099425" y="3795713"/>
          <p14:tracePt t="95049" x="8099425" y="3751263"/>
          <p14:tracePt t="95061" x="8062913" y="3679825"/>
          <p14:tracePt t="95094" x="8062913" y="3670300"/>
          <p14:tracePt t="95234" x="8062913" y="3660775"/>
          <p14:tracePt t="95256" x="8054975" y="36433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Home Page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650" y="1657350"/>
            <a:ext cx="86487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5638800"/>
            <a:ext cx="6096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http://www.cs.unc.edu/~dewan/734/current/index.html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4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900" y="2105025"/>
            <a:ext cx="6172200" cy="26479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420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Distribution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197163"/>
              </p:ext>
            </p:extLst>
          </p:nvPr>
        </p:nvGraphicFramePr>
        <p:xfrm>
          <a:off x="685800" y="1447800"/>
          <a:ext cx="7239000" cy="4055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562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1181">
                <a:tc>
                  <a:txBody>
                    <a:bodyPr/>
                    <a:lstStyle/>
                    <a:p>
                      <a:r>
                        <a:rPr lang="en-US" dirty="0" smtClean="0"/>
                        <a:t>Exams (Two midterms,</a:t>
                      </a:r>
                      <a:r>
                        <a:rPr lang="en-US" baseline="0" dirty="0" smtClean="0"/>
                        <a:t> no final)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911082">
                <a:tc>
                  <a:txBody>
                    <a:bodyPr/>
                    <a:lstStyle/>
                    <a:p>
                      <a:r>
                        <a:rPr lang="en-US" dirty="0" smtClean="0"/>
                        <a:t>Assignments (Home</a:t>
                      </a:r>
                      <a:r>
                        <a:rPr lang="en-US" baseline="0" dirty="0" smtClean="0"/>
                        <a:t> work)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  <a:tr h="911082">
                <a:tc>
                  <a:txBody>
                    <a:bodyPr/>
                    <a:lstStyle/>
                    <a:p>
                      <a:r>
                        <a:rPr lang="en-US" dirty="0" smtClean="0"/>
                        <a:t>Class work</a:t>
                      </a:r>
                      <a:r>
                        <a:rPr lang="en-US" baseline="0" dirty="0" smtClean="0"/>
                        <a:t> (10%)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  <a:tr h="970214">
                <a:tc>
                  <a:txBody>
                    <a:bodyPr/>
                    <a:lstStyle/>
                    <a:p>
                      <a:r>
                        <a:rPr lang="en-US" dirty="0" smtClean="0"/>
                        <a:t>Fudge</a:t>
                      </a:r>
                      <a:r>
                        <a:rPr lang="en-US" baseline="0" dirty="0" smtClean="0"/>
                        <a:t> Factor (Class participation,  other factors)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79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800" y="1600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discuss solutions with each other at a high level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2438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at the code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3352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Sharing of code is honor code violation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4267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help each other with debugging as long as it does not lead to code sharing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246" y="5181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 may contain solution in English (read only if stuck)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843614567"/>
      </p:ext>
    </p:extLst>
  </p:cSld>
  <p:clrMapOvr>
    <a:masterClrMapping/>
  </p:clrMapOvr>
  <p:transition advTm="85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Piazza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300" y="1619250"/>
            <a:ext cx="6629400" cy="3619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83690238"/>
      </p:ext>
    </p:extLst>
  </p:cSld>
  <p:clrMapOvr>
    <a:masterClrMapping/>
  </p:clrMapOvr>
  <p:transition advTm="25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Halloween Simulation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1371600"/>
            <a:ext cx="761222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33600" y="51816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Beau Anderson’s 401 Halloween implementation distributed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6458013"/>
      </p:ext>
    </p:extLst>
  </p:cSld>
  <p:clrMapOvr>
    <a:masterClrMapping/>
  </p:clrMapOvr>
  <p:transition advTm="164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Non Blocking I/O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1981201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 Non Blocking 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NIO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08703979"/>
      </p:ext>
    </p:extLst>
  </p:cSld>
  <p:clrMapOvr>
    <a:masterClrMapping/>
  </p:clrMapOvr>
  <p:transition advTm="134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Synchronous RMI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1981201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 RMI-based  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RMI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0" y="5203371"/>
            <a:ext cx="3694253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94185" y="4136571"/>
            <a:ext cx="3694253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Object Serialization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22573101"/>
      </p:ext>
    </p:extLst>
  </p:cSld>
  <p:clrMapOvr>
    <a:masterClrMapping/>
  </p:clrMapOvr>
  <p:transition advTm="230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E167AB6-7483-41F4-B0C9-DEC79B33B8CB}"/>
  <p:tag name="ATHENA.CUSTOMXMLCONTENT" val="&lt;?xml version=&quot;1.0&quot;?&gt;&lt;athena xmlns=&quot;http://schemas.microsoft.com/edu/athena&quot; version=&quot;0.1.3885.0&quot;&gt;&lt;timings duration=&quot;9026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91E5D6D-D24C-40B6-A944-BA0FD40A63E0}"/>
  <p:tag name="ATHENA.CUSTOMXMLCONTENT" val="&lt;?xml version=&quot;1.0&quot;?&gt;&lt;athena xmlns=&quot;http://schemas.microsoft.com/edu/athena&quot; version=&quot;0.1.3885.0&quot;&gt;&lt;media embedded=&quot;true&quot; recordStart=&quot;0&quot; recordEnd=&quot;85244&quot; recordLength=&quot;85244&quot; start=&quot;0&quot; end=&quot;85244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8BCE60C-F188-4719-9463-0B91C3BE1121}"/>
  <p:tag name="ATHENA.CUSTOMXMLCONTENT" val="&lt;?xml version=&quot;1.0&quot;?&gt;&lt;athena xmlns=&quot;http://schemas.microsoft.com/edu/athena&quot; version=&quot;0.1.3885.0&quot;&gt;&lt;timings duration=&quot;22925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C22FBC7-7BF3-4687-8669-3E2915B18DDD}"/>
  <p:tag name="ATHENA.CUSTOMXMLCONTENT" val="&lt;?xml version=&quot;1.0&quot;?&gt;&lt;athena xmlns=&quot;http://schemas.microsoft.com/edu/athena&quot; version=&quot;0.1.3885.0&quot;&gt;&lt;media embedded=&quot;true&quot; recordStart=&quot;0&quot; recordEnd=&quot;22925&quot; recordLength=&quot;22925&quot; start=&quot;0&quot; end=&quot;22925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8.8"/>
  <p:tag name="ATHENA.CUSTOMXMLID" val="{B966E93A-E008-40EF-B796-ABB5A6800DAF}"/>
  <p:tag name="ATHENA.CUSTOMXMLCONTENT" val="&lt;?xml version=&quot;1.0&quot;?&gt;&lt;athena xmlns=&quot;http://schemas.microsoft.com/edu/athena&quot; version=&quot;0.1.3885.0&quot;&gt;&lt;timings duration=&quot;163452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721576E-AA70-4614-957C-C457A00FB4A4}"/>
  <p:tag name="ATHENA.CUSTOMXMLCONTENT" val="&lt;?xml version=&quot;1.0&quot;?&gt;&lt;athena xmlns=&quot;http://schemas.microsoft.com/edu/athena&quot; version=&quot;0.1.3885.0&quot;&gt;&lt;media embedded=&quot;true&quot; recordStart=&quot;0&quot; recordEnd=&quot;163452&quot; recordLength=&quot;163452&quot; start=&quot;0&quot; end=&quot;163452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  <p:tag name="ATHENA.CUSTOMXMLID" val="{4ECEA2B0-87D9-44B1-9D56-95BFADEF0D16}"/>
  <p:tag name="ATHENA.CUSTOMXMLCONTENT" val="&lt;?xml version=&quot;1.0&quot;?&gt;&lt;athena xmlns=&quot;http://schemas.microsoft.com/edu/athena&quot; version=&quot;0.1.3885.0&quot;&gt;&lt;timings duration=&quot;131057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E89E066-C7F1-484D-BC7D-10D2C0C0D13D}"/>
  <p:tag name="ATHENA.CUSTOMXMLCONTENT" val="&lt;?xml version=&quot;1.0&quot;?&gt;&lt;athena xmlns=&quot;http://schemas.microsoft.com/edu/athena&quot; version=&quot;0.1.3885.0&quot;&gt;&lt;media embedded=&quot;true&quot; recordStart=&quot;0&quot; recordEnd=&quot;131057&quot; recordLength=&quot;131057&quot; start=&quot;0&quot; end=&quot;131057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0.7|119.3"/>
  <p:tag name="ATHENA.CUSTOMXMLID" val="{1B78187D-86A6-499A-BC7D-87FA23A695EE}"/>
  <p:tag name="ATHENA.CUSTOMXMLCONTENT" val="&lt;?xml version=&quot;1.0&quot;?&gt;&lt;athena xmlns=&quot;http://schemas.microsoft.com/edu/athena&quot; version=&quot;0.1.3885.0&quot;&gt;&lt;timings duration=&quot;227490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05361C4-8B46-40DF-9504-27A66E397EC1}"/>
  <p:tag name="ATHENA.CUSTOMXMLCONTENT" val="&lt;?xml version=&quot;1.0&quot;?&gt;&lt;athena xmlns=&quot;http://schemas.microsoft.com/edu/athena&quot; version=&quot;0.1.3885.0&quot;&gt;&lt;media embedded=&quot;true&quot; recordStart=&quot;0&quot; recordEnd=&quot;227490&quot; recordLength=&quot;227490&quot; start=&quot;0&quot; end=&quot;227490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0.7|119.3"/>
  <p:tag name="ATHENA.CUSTOMXMLID" val="{27B6AA29-F5E0-46A0-8059-32E63521D8D2}"/>
  <p:tag name="ATHENA.CUSTOMXMLCONTENT" val="&lt;?xml version=&quot;1.0&quot;?&gt;&lt;athena xmlns=&quot;http://schemas.microsoft.com/edu/athena&quot; version=&quot;0.1.3885.0&quot;&gt;&lt;timings duration=&quot;60979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221A601-05AD-4F27-B385-8D94A2D568C9}"/>
  <p:tag name="ATHENA.CUSTOMXMLCONTENT" val="&lt;?xml version=&quot;1.0&quot;?&gt;&lt;athena xmlns=&quot;http://schemas.microsoft.com/edu/athena&quot; version=&quot;0.1.3885.0&quot;&gt;&lt;media embedded=&quot;true&quot; recordStart=&quot;0&quot; recordEnd=&quot;9026&quot; recordLength=&quot;9026&quot; start=&quot;0&quot; end=&quot;9026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F9FD18F-ABDA-4BBD-8E16-809D5FF34AA5}"/>
  <p:tag name="ATHENA.CUSTOMXMLCONTENT" val="&lt;?xml version=&quot;1.0&quot;?&gt;&lt;athena xmlns=&quot;http://schemas.microsoft.com/edu/athena&quot; version=&quot;0.1.3885.0&quot;&gt;&lt;media embedded=&quot;true&quot; recordStart=&quot;0&quot; recordEnd=&quot;60979&quot; recordLength=&quot;60979&quot; start=&quot;0&quot; end=&quot;60979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0.7|119.3"/>
  <p:tag name="ATHENA.CUSTOMXMLID" val="{256F65FB-9865-4A3D-BEAA-20FCD413BF72}"/>
  <p:tag name="ATHENA.CUSTOMXMLCONTENT" val="&lt;?xml version=&quot;1.0&quot;?&gt;&lt;athena xmlns=&quot;http://schemas.microsoft.com/edu/athena&quot; version=&quot;0.1.3885.0&quot;&gt;&lt;timings duration=&quot;130337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0B73CC3-52CE-41B2-A016-FAD7C8A05080}"/>
  <p:tag name="ATHENA.CUSTOMXMLCONTENT" val="&lt;?xml version=&quot;1.0&quot;?&gt;&lt;athena xmlns=&quot;http://schemas.microsoft.com/edu/athena&quot; version=&quot;0.1.3885.0&quot;&gt;&lt;media embedded=&quot;true&quot; recordStart=&quot;0&quot; recordEnd=&quot;130337&quot; recordLength=&quot;130337&quot; start=&quot;0&quot; end=&quot;130337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0.7|119.3"/>
  <p:tag name="ATHENA.CUSTOMXMLID" val="{FB29BCE9-D464-4C66-BE2E-CA68BDF8BE04}"/>
  <p:tag name="ATHENA.CUSTOMXMLCONTENT" val="&lt;?xml version=&quot;1.0&quot;?&gt;&lt;athena xmlns=&quot;http://schemas.microsoft.com/edu/athena&quot; version=&quot;0.1.3885.0&quot;&gt;&lt;timings duration=&quot;212479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BB32846-2249-48F1-81E4-2098403B5031}"/>
  <p:tag name="ATHENA.CUSTOMXMLCONTENT" val="&lt;?xml version=&quot;1.0&quot;?&gt;&lt;athena xmlns=&quot;http://schemas.microsoft.com/edu/athena&quot; version=&quot;0.1.3885.0&quot;&gt;&lt;media embedded=&quot;true&quot; recordStart=&quot;0&quot; recordEnd=&quot;212479&quot; recordLength=&quot;212479&quot; start=&quot;0&quot; end=&quot;212479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63.5|23.3"/>
  <p:tag name="ATHENA.CUSTOMXMLID" val="{7B3A940F-3F29-4F0D-9F4C-674BDC16A45D}"/>
  <p:tag name="ATHENA.CUSTOMXMLCONTENT" val="&lt;?xml version=&quot;1.0&quot;?&gt;&lt;athena xmlns=&quot;http://schemas.microsoft.com/edu/athena&quot; version=&quot;0.1.3885.0&quot;&gt;&lt;timings duration=&quot;319255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6C20645-5211-4B40-ACBF-35848003C7DA}"/>
  <p:tag name="ATHENA.CUSTOMXMLCONTENT" val="&lt;?xml version=&quot;1.0&quot;?&gt;&lt;athena xmlns=&quot;http://schemas.microsoft.com/edu/athena&quot; version=&quot;0.1.3885.0&quot;&gt;&lt;media embedded=&quot;true&quot; recordStart=&quot;0&quot; recordEnd=&quot;319255&quot; recordLength=&quot;319255&quot; start=&quot;0&quot; end=&quot;319255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3"/>
  <p:tag name="ATHENA.CUSTOMXMLID" val="{97046435-3352-4326-B9F8-3B6554E7665D}"/>
  <p:tag name="ATHENA.CUSTOMXMLCONTENT" val="&lt;?xml version=&quot;1.0&quot;?&gt;&lt;athena xmlns=&quot;http://schemas.microsoft.com/edu/athena&quot; version=&quot;0.1.3885.0&quot;&gt;&lt;timings duration=&quot;99667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930619F-080C-4E9F-9C03-5D8C85210904}"/>
  <p:tag name="ATHENA.CUSTOMXMLCONTENT" val="&lt;?xml version=&quot;1.0&quot;?&gt;&lt;athena xmlns=&quot;http://schemas.microsoft.com/edu/athena&quot; version=&quot;0.1.3885.0&quot;&gt;&lt;media embedded=&quot;true&quot; recordStart=&quot;0&quot; recordEnd=&quot;99667&quot; recordLength=&quot;99667&quot; start=&quot;0&quot; end=&quot;99667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C057DF0-E285-4C8C-B682-5A321D3B9A58}"/>
  <p:tag name="ATHENA.CUSTOMXMLCONTENT" val="&lt;?xml version=&quot;1.0&quot;?&gt;&lt;athena xmlns=&quot;http://schemas.microsoft.com/edu/athena&quot; version=&quot;0.1.3885.0&quot;&gt;&lt;timings duration=&quot;14632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48B7C9B-3033-4D3B-A372-CBDAF46A48DB}"/>
  <p:tag name="ATHENA.CUSTOMXMLCONTENT" val="&lt;?xml version=&quot;1.0&quot;?&gt;&lt;athena xmlns=&quot;http://schemas.microsoft.com/edu/athena&quot; version=&quot;0.1.3885.0&quot;&gt;&lt;media embedded=&quot;true&quot; recordStart=&quot;0&quot; recordEnd=&quot;14632&quot; recordLength=&quot;14632&quot; start=&quot;0&quot; end=&quot;14632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7"/>
  <p:tag name="ATHENA.CUSTOMXMLID" val="{FCB2E74D-70A6-470A-8396-821D71D5C213}"/>
  <p:tag name="ATHENA.CUSTOMXMLCONTENT" val="&lt;?xml version=&quot;1.0&quot;?&gt;&lt;athena xmlns=&quot;http://schemas.microsoft.com/edu/athena&quot; version=&quot;0.1.3885.0&quot;&gt;&lt;timings duration=&quot;419926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62058E3-246A-42C4-A08E-3A74FA087F87}"/>
  <p:tag name="ATHENA.CUSTOMXMLCONTENT" val="&lt;?xml version=&quot;1.0&quot;?&gt;&lt;athena xmlns=&quot;http://schemas.microsoft.com/edu/athena&quot; version=&quot;0.1.3885.0&quot;&gt;&lt;media embedded=&quot;true&quot; recordStart=&quot;0&quot; recordEnd=&quot;419926&quot; recordLength=&quot;419926&quot; start=&quot;0&quot; end=&quot;419926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9DAD47F-3A6F-4666-8C0A-F755B71619A7}"/>
  <p:tag name="ATHENA.CUSTOMXMLCONTENT" val="&lt;?xml version=&quot;1.0&quot;?&gt;&lt;athena xmlns=&quot;http://schemas.microsoft.com/edu/athena&quot; version=&quot;0.1.3885.0&quot;&gt;&lt;timings duration=&quot;76606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A79DE94-1980-48ED-AD95-73954F13806B}"/>
  <p:tag name="ATHENA.CUSTOMXMLCONTENT" val="&lt;?xml version=&quot;1.0&quot;?&gt;&lt;athena xmlns=&quot;http://schemas.microsoft.com/edu/athena&quot; version=&quot;0.1.3885.0&quot;&gt;&lt;media embedded=&quot;true&quot; recordStart=&quot;0&quot; recordEnd=&quot;76606&quot; recordLength=&quot;76606&quot; start=&quot;0&quot; end=&quot;76606&quot; audioFormat=&quot;{00001610-0000-0010-8000-00AA00389B71}&quot; audioRate=&quot;44100&quot; muted=&quot;false&quot; volume=&quot;0.8&quot; fadeIn=&quot;0&quot; fadeOut=&quot;0&quot; audioOnly=&quot;true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|10.1|1.2|6.1"/>
  <p:tag name="ATHENA.CUSTOMXMLID" val="{3EC52EE0-4DE2-4663-9B41-0372002CEF4D}"/>
  <p:tag name="ATHENA.CUSTOMXMLCONTENT" val="&lt;?xml version=&quot;1.0&quot;?&gt;&lt;athena xmlns=&quot;http://schemas.microsoft.com/edu/athena&quot; version=&quot;0.1.3885.0&quot;&gt;&lt;timings duration=&quot;85244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thena xmlns="http://schemas.microsoft.com/edu/athena" version="0.1.3885.0">
  <media embedded="true" recordStart="0" recordEnd="130337" recordLength="130337" start="0" end="130337" audioFormat="{00001610-0000-0010-8000-00AA00389B71}" audioRate="44100" muted="false" volume="0.8" fadeIn="0" fadeOut="0" audioOnly="true"/>
</athena>
</file>

<file path=customXml/item10.xml><?xml version="1.0" encoding="utf-8"?>
<athena xmlns="http://schemas.microsoft.com/edu/athena" version="0.1.3885.0">
  <timings duration="419926"/>
</athena>
</file>

<file path=customXml/item11.xml><?xml version="1.0" encoding="utf-8"?>
<athena xmlns="http://schemas.microsoft.com/edu/athena" version="0.1.3885.0">
  <media embedded="true" recordStart="0" recordEnd="22925" recordLength="22925" start="0" end="22925" audioFormat="{00001610-0000-0010-8000-00AA00389B71}" audioRate="44100" muted="false" volume="0.8" fadeIn="0" fadeOut="0" audioOnly="true"/>
</athena>
</file>

<file path=customXml/item12.xml><?xml version="1.0" encoding="utf-8"?>
<athena xmlns="http://schemas.microsoft.com/edu/athena" version="0.1.3885.0">
  <timings duration="212479"/>
</athena>
</file>

<file path=customXml/item13.xml><?xml version="1.0" encoding="utf-8"?>
<athena xmlns="http://schemas.microsoft.com/edu/athena" version="0.1.3885.0">
  <media embedded="true" recordStart="0" recordEnd="419926" recordLength="419926" start="0" end="419926" audioFormat="{00001610-0000-0010-8000-00AA00389B71}" audioRate="44100" muted="false" volume="0.8" fadeIn="0" fadeOut="0" audioOnly="true"/>
</athena>
</file>

<file path=customXml/item14.xml><?xml version="1.0" encoding="utf-8"?>
<athena xmlns="http://schemas.microsoft.com/edu/athena" version="0.1.3885.0">
  <media embedded="true" recordStart="0" recordEnd="131057" recordLength="131057" start="0" end="131057" audioFormat="{00001610-0000-0010-8000-00AA00389B71}" audioRate="44100" muted="false" volume="0.8" fadeIn="0" fadeOut="0" audioOnly="true"/>
</athena>
</file>

<file path=customXml/item15.xml><?xml version="1.0" encoding="utf-8"?>
<athena xmlns="http://schemas.microsoft.com/edu/athena" version="0.1.3885.0">
  <media embedded="true" recordStart="0" recordEnd="212479" recordLength="212479" start="0" end="212479" audioFormat="{00001610-0000-0010-8000-00AA00389B71}" audioRate="44100" muted="false" volume="0.8" fadeIn="0" fadeOut="0" audioOnly="true"/>
</athena>
</file>

<file path=customXml/item16.xml><?xml version="1.0" encoding="utf-8"?>
<athena xmlns="http://schemas.microsoft.com/edu/athena" version="0.1.3885.0">
  <timings duration="99667"/>
</athena>
</file>

<file path=customXml/item17.xml><?xml version="1.0" encoding="utf-8"?>
<athena xmlns="http://schemas.microsoft.com/edu/athena" version="0.1.3885.0">
  <timings duration="85244"/>
</athena>
</file>

<file path=customXml/item18.xml><?xml version="1.0" encoding="utf-8"?>
<athena xmlns="http://schemas.microsoft.com/edu/athena" version="0.1.3885.0">
  <media embedded="true" recordStart="0" recordEnd="60979" recordLength="60979" start="0" end="60979" audioFormat="{00001610-0000-0010-8000-00AA00389B71}" audioRate="44100" muted="false" volume="0.8" fadeIn="0" fadeOut="0" audioOnly="true"/>
</athena>
</file>

<file path=customXml/item19.xml><?xml version="1.0" encoding="utf-8"?>
<athena xmlns="http://schemas.microsoft.com/edu/athena" version="0.1.3885.0">
  <timings duration="14632"/>
</athena>
</file>

<file path=customXml/item2.xml><?xml version="1.0" encoding="utf-8"?>
<athena xmlns="http://schemas.microsoft.com/edu/athena" version="0.1.3885.0">
  <media embedded="true" recordStart="0" recordEnd="76606" recordLength="76606" start="0" end="76606" audioFormat="{00001610-0000-0010-8000-00AA00389B71}" audioRate="44100" muted="false" volume="0.8" fadeIn="0" fadeOut="0" audioOnly="true"/>
</athena>
</file>

<file path=customXml/item20.xml><?xml version="1.0" encoding="utf-8"?>
<athena xmlns="http://schemas.microsoft.com/edu/athena" version="0.1.3885.0">
  <media embedded="true" recordStart="0" recordEnd="85244" recordLength="85244" start="0" end="85244" audioFormat="{00001610-0000-0010-8000-00AA00389B71}" audioRate="44100" muted="false" volume="0.8" fadeIn="0" fadeOut="0" audioOnly="true"/>
</athena>
</file>

<file path=customXml/item21.xml><?xml version="1.0" encoding="utf-8"?>
<athena xmlns="http://schemas.microsoft.com/edu/athena" version="0.1.3885.0">
  <timings duration="163452"/>
</athena>
</file>

<file path=customXml/item22.xml><?xml version="1.0" encoding="utf-8"?>
<athena xmlns="http://schemas.microsoft.com/edu/athena" version="0.1.3885.0">
  <timings duration="130337"/>
</athena>
</file>

<file path=customXml/item23.xml><?xml version="1.0" encoding="utf-8"?>
<athena xmlns="http://schemas.microsoft.com/edu/athena" version="0.1.3885.0">
  <media embedded="true" recordStart="0" recordEnd="99667" recordLength="99667" start="0" end="99667" audioFormat="{00001610-0000-0010-8000-00AA00389B71}" audioRate="44100" muted="false" volume="0.8" fadeIn="0" fadeOut="0" audioOnly="true"/>
</athena>
</file>

<file path=customXml/item24.xml><?xml version="1.0" encoding="utf-8"?>
<athena xmlns="http://schemas.microsoft.com/edu/athena" version="0.1.3885.0">
  <timings duration="76606"/>
</athena>
</file>

<file path=customXml/item25.xml><?xml version="1.0" encoding="utf-8"?>
<athena xmlns="http://schemas.microsoft.com/edu/athena" version="0.1.3885.0">
  <media embedded="true" recordStart="0" recordEnd="163452" recordLength="163452" start="0" end="163452" audioFormat="{00001610-0000-0010-8000-00AA00389B71}" audioRate="44100" muted="false" volume="0.8" fadeIn="0" fadeOut="0" audioOnly="true"/>
</athena>
</file>

<file path=customXml/item26.xml><?xml version="1.0" encoding="utf-8"?>
<athena xmlns="http://schemas.microsoft.com/edu/athena" version="0.1.3885.0">
  <timings duration="227490"/>
</athena>
</file>

<file path=customXml/item27.xml><?xml version="1.0" encoding="utf-8"?>
<athena xmlns="http://schemas.microsoft.com/edu/athena" version="0.1.3885.0">
  <timings duration="319255"/>
</athena>
</file>

<file path=customXml/item28.xml><?xml version="1.0" encoding="utf-8"?>
<athena xmlns="http://schemas.microsoft.com/edu/athena" version="0.1.3885.0">
  <media embedded="true" recordStart="0" recordEnd="14632" recordLength="14632" start="0" end="14632" audioFormat="{00001610-0000-0010-8000-00AA00389B71}" audioRate="44100" muted="false" volume="0.8" fadeIn="0" fadeOut="0" audioOnly="true"/>
</athena>
</file>

<file path=customXml/item3.xml><?xml version="1.0" encoding="utf-8"?>
<athena xmlns="http://schemas.microsoft.com/edu/athena" version="0.1.3885.0">
  <timings duration="22925"/>
</athena>
</file>

<file path=customXml/item4.xml><?xml version="1.0" encoding="utf-8"?>
<athena xmlns="http://schemas.microsoft.com/edu/athena" version="0.1.3885.0">
  <media embedded="true" recordStart="0" recordEnd="227490" recordLength="227490" start="0" end="227490" audioFormat="{00001610-0000-0010-8000-00AA00389B71}" audioRate="44100" muted="false" volume="0.8" fadeIn="0" fadeOut="0" audioOnly="true"/>
</athena>
</file>

<file path=customXml/item5.xml><?xml version="1.0" encoding="utf-8"?>
<athena xmlns="http://schemas.microsoft.com/edu/athena" version="0.1.3885.0">
  <media embedded="true" recordStart="0" recordEnd="319255" recordLength="319255" start="0" end="319255" audioFormat="{00001610-0000-0010-8000-00AA00389B71}" audioRate="44100" muted="false" volume="0.8" fadeIn="0" fadeOut="0" audioOnly="true"/>
</athena>
</file>

<file path=customXml/item6.xml><?xml version="1.0" encoding="utf-8"?>
<athena xmlns="http://schemas.microsoft.com/edu/athena" version="0.1.3885.0">
  <timings duration="9026"/>
</athena>
</file>

<file path=customXml/item7.xml><?xml version="1.0" encoding="utf-8"?>
<athena xmlns="http://schemas.microsoft.com/edu/athena" version="0.1.3885.0">
  <timings duration="131057"/>
</athena>
</file>

<file path=customXml/item8.xml><?xml version="1.0" encoding="utf-8"?>
<athena xmlns="http://schemas.microsoft.com/edu/athena" version="0.1.3885.0">
  <timings duration="60979"/>
</athena>
</file>

<file path=customXml/item9.xml><?xml version="1.0" encoding="utf-8"?>
<athena xmlns="http://schemas.microsoft.com/edu/athena" version="0.1.3885.0">
  <media embedded="true" recordStart="0" recordEnd="9026" recordLength="9026" start="0" end="9026" audioFormat="{00001610-0000-0010-8000-00AA00389B71}" audioRate="44100" muted="false" volume="0.8" fadeIn="0" fadeOut="0" audioOnly="true"/>
</athena>
</file>

<file path=customXml/itemProps1.xml><?xml version="1.0" encoding="utf-8"?>
<ds:datastoreItem xmlns:ds="http://schemas.openxmlformats.org/officeDocument/2006/customXml" ds:itemID="{80B73CC3-52CE-41B2-A016-FAD7C8A05080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FCB2E74D-70A6-470A-8396-821D71D5C213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0C22FBC7-7BF3-4687-8669-3E2915B18DDD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FB29BCE9-D464-4C66-BE2E-CA68BDF8BE04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562058E3-246A-42C4-A08E-3A74FA087F87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2E89E066-C7F1-484D-BC7D-10D2C0C0D13D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BBB32846-2249-48F1-81E4-2098403B5031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97046435-3352-4326-B9F8-3B6554E7665D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3EC52EE0-4DE2-4663-9B41-0372002CEF4D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BF9FD18F-ABDA-4BBD-8E16-809D5FF34AA5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BC057DF0-E285-4C8C-B682-5A321D3B9A58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DA79DE94-1980-48ED-AD95-73954F13806B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691E5D6D-D24C-40B6-A944-BA0FD40A63E0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B966E93A-E008-40EF-B796-ABB5A6800DAF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256F65FB-9865-4A3D-BEAA-20FCD413BF72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8930619F-080C-4E9F-9C03-5D8C85210904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99DAD47F-3A6F-4666-8C0A-F755B71619A7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D721576E-AA70-4614-957C-C457A00FB4A4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1B78187D-86A6-499A-BC7D-87FA23A695EE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7B3A940F-3F29-4F0D-9F4C-674BDC16A45D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448B7C9B-3033-4D3B-A372-CBDAF46A48DB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88BCE60C-F188-4719-9463-0B91C3BE1121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305361C4-8B46-40DF-9504-27A66E397EC1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76C20645-5211-4B40-ACBF-35848003C7DA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8E167AB6-7483-41F4-B0C9-DEC79B33B8CB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4ECEA2B0-87D9-44B1-9D56-95BFADEF0D16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27B6AA29-F5E0-46A0-8059-32E63521D8D2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6221A601-05AD-4F27-B385-8D94A2D568C9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19832</TotalTime>
  <Words>256</Words>
  <Application>Microsoft Office PowerPoint</Application>
  <PresentationFormat>On-screen Show (4:3)</PresentationFormat>
  <Paragraphs>58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Century Schoolbook</vt:lpstr>
      <vt:lpstr>Wingdings</vt:lpstr>
      <vt:lpstr>Wingdings 2</vt:lpstr>
      <vt:lpstr>Oriel</vt:lpstr>
      <vt:lpstr>Comp 734 Distributed Systems</vt:lpstr>
      <vt:lpstr>Course Home Page</vt:lpstr>
      <vt:lpstr>Software</vt:lpstr>
      <vt:lpstr>Grade Distribution</vt:lpstr>
      <vt:lpstr>Getting Help</vt:lpstr>
      <vt:lpstr>Piazza</vt:lpstr>
      <vt:lpstr>Halloween Simulation</vt:lpstr>
      <vt:lpstr>Use Non Blocking I/O</vt:lpstr>
      <vt:lpstr>Use Synchronous RMI</vt:lpstr>
      <vt:lpstr>Asynchronous GIPC</vt:lpstr>
      <vt:lpstr>Custom Serialization</vt:lpstr>
      <vt:lpstr>Atomic Broadcast and Fault Tolerance </vt:lpstr>
      <vt:lpstr>Inverted Class</vt:lpstr>
      <vt:lpstr>Lectures and Assignments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1599</cp:revision>
  <dcterms:created xsi:type="dcterms:W3CDTF">2006-08-16T00:00:00Z</dcterms:created>
  <dcterms:modified xsi:type="dcterms:W3CDTF">2015-08-25T13:11:24Z</dcterms:modified>
</cp:coreProperties>
</file>