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01"/>
  </p:sldMasterIdLst>
  <p:notesMasterIdLst>
    <p:notesMasterId r:id="rId160"/>
  </p:notesMasterIdLst>
  <p:handoutMasterIdLst>
    <p:handoutMasterId r:id="rId161"/>
  </p:handoutMasterIdLst>
  <p:sldIdLst>
    <p:sldId id="256" r:id="rId102"/>
    <p:sldId id="257" r:id="rId103"/>
    <p:sldId id="258" r:id="rId104"/>
    <p:sldId id="260" r:id="rId105"/>
    <p:sldId id="331" r:id="rId106"/>
    <p:sldId id="638" r:id="rId107"/>
    <p:sldId id="639" r:id="rId108"/>
    <p:sldId id="261" r:id="rId109"/>
    <p:sldId id="262" r:id="rId110"/>
    <p:sldId id="263" r:id="rId111"/>
    <p:sldId id="321" r:id="rId112"/>
    <p:sldId id="265" r:id="rId113"/>
    <p:sldId id="268" r:id="rId114"/>
    <p:sldId id="429" r:id="rId115"/>
    <p:sldId id="636" r:id="rId116"/>
    <p:sldId id="631" r:id="rId117"/>
    <p:sldId id="432" r:id="rId118"/>
    <p:sldId id="433" r:id="rId119"/>
    <p:sldId id="434" r:id="rId120"/>
    <p:sldId id="435" r:id="rId121"/>
    <p:sldId id="436" r:id="rId122"/>
    <p:sldId id="437" r:id="rId123"/>
    <p:sldId id="505" r:id="rId124"/>
    <p:sldId id="472" r:id="rId125"/>
    <p:sldId id="440" r:id="rId126"/>
    <p:sldId id="441" r:id="rId127"/>
    <p:sldId id="442" r:id="rId128"/>
    <p:sldId id="444" r:id="rId129"/>
    <p:sldId id="632" r:id="rId130"/>
    <p:sldId id="507" r:id="rId131"/>
    <p:sldId id="533" r:id="rId132"/>
    <p:sldId id="509" r:id="rId133"/>
    <p:sldId id="515" r:id="rId134"/>
    <p:sldId id="512" r:id="rId135"/>
    <p:sldId id="522" r:id="rId136"/>
    <p:sldId id="523" r:id="rId137"/>
    <p:sldId id="524" r:id="rId138"/>
    <p:sldId id="525" r:id="rId139"/>
    <p:sldId id="614" r:id="rId140"/>
    <p:sldId id="612" r:id="rId141"/>
    <p:sldId id="613" r:id="rId142"/>
    <p:sldId id="516" r:id="rId143"/>
    <p:sldId id="517" r:id="rId144"/>
    <p:sldId id="518" r:id="rId145"/>
    <p:sldId id="615" r:id="rId146"/>
    <p:sldId id="528" r:id="rId147"/>
    <p:sldId id="625" r:id="rId148"/>
    <p:sldId id="628" r:id="rId149"/>
    <p:sldId id="629" r:id="rId150"/>
    <p:sldId id="630" r:id="rId151"/>
    <p:sldId id="530" r:id="rId152"/>
    <p:sldId id="640" r:id="rId153"/>
    <p:sldId id="603" r:id="rId154"/>
    <p:sldId id="604" r:id="rId155"/>
    <p:sldId id="605" r:id="rId156"/>
    <p:sldId id="617" r:id="rId157"/>
    <p:sldId id="616" r:id="rId158"/>
    <p:sldId id="542" r:id="rId159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D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2" autoAdjust="0"/>
    <p:restoredTop sz="94915" autoAdjust="0"/>
  </p:normalViewPr>
  <p:slideViewPr>
    <p:cSldViewPr>
      <p:cViewPr varScale="1">
        <p:scale>
          <a:sx n="59" d="100"/>
          <a:sy n="59" d="100"/>
        </p:scale>
        <p:origin x="77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117" Type="http://schemas.openxmlformats.org/officeDocument/2006/relationships/slide" Target="slides/slide16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customXml" Target="../customXml/item89.xml"/><Relationship Id="rId112" Type="http://schemas.openxmlformats.org/officeDocument/2006/relationships/slide" Target="slides/slide11.xml"/><Relationship Id="rId133" Type="http://schemas.openxmlformats.org/officeDocument/2006/relationships/slide" Target="slides/slide32.xml"/><Relationship Id="rId138" Type="http://schemas.openxmlformats.org/officeDocument/2006/relationships/slide" Target="slides/slide37.xml"/><Relationship Id="rId154" Type="http://schemas.openxmlformats.org/officeDocument/2006/relationships/slide" Target="slides/slide53.xml"/><Relationship Id="rId159" Type="http://schemas.openxmlformats.org/officeDocument/2006/relationships/slide" Target="slides/slide58.xml"/><Relationship Id="rId16" Type="http://schemas.openxmlformats.org/officeDocument/2006/relationships/customXml" Target="../customXml/item16.xml"/><Relationship Id="rId107" Type="http://schemas.openxmlformats.org/officeDocument/2006/relationships/slide" Target="slides/slide6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slide" Target="slides/slide1.xml"/><Relationship Id="rId123" Type="http://schemas.openxmlformats.org/officeDocument/2006/relationships/slide" Target="slides/slide22.xml"/><Relationship Id="rId128" Type="http://schemas.openxmlformats.org/officeDocument/2006/relationships/slide" Target="slides/slide27.xml"/><Relationship Id="rId144" Type="http://schemas.openxmlformats.org/officeDocument/2006/relationships/slide" Target="slides/slide43.xml"/><Relationship Id="rId149" Type="http://schemas.openxmlformats.org/officeDocument/2006/relationships/slide" Target="slides/slide48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160" Type="http://schemas.openxmlformats.org/officeDocument/2006/relationships/notesMaster" Target="notesMasters/notesMaster1.xml"/><Relationship Id="rId165" Type="http://schemas.openxmlformats.org/officeDocument/2006/relationships/tableStyles" Target="tableStyles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slide" Target="slides/slide12.xml"/><Relationship Id="rId118" Type="http://schemas.openxmlformats.org/officeDocument/2006/relationships/slide" Target="slides/slide17.xml"/><Relationship Id="rId134" Type="http://schemas.openxmlformats.org/officeDocument/2006/relationships/slide" Target="slides/slide33.xml"/><Relationship Id="rId139" Type="http://schemas.openxmlformats.org/officeDocument/2006/relationships/slide" Target="slides/slide38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slide" Target="slides/slide49.xml"/><Relationship Id="rId155" Type="http://schemas.openxmlformats.org/officeDocument/2006/relationships/slide" Target="slides/slide54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slide" Target="slides/slide2.xml"/><Relationship Id="rId108" Type="http://schemas.openxmlformats.org/officeDocument/2006/relationships/slide" Target="slides/slide7.xml"/><Relationship Id="rId124" Type="http://schemas.openxmlformats.org/officeDocument/2006/relationships/slide" Target="slides/slide23.xml"/><Relationship Id="rId129" Type="http://schemas.openxmlformats.org/officeDocument/2006/relationships/slide" Target="slides/slide28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40" Type="http://schemas.openxmlformats.org/officeDocument/2006/relationships/slide" Target="slides/slide39.xml"/><Relationship Id="rId145" Type="http://schemas.openxmlformats.org/officeDocument/2006/relationships/slide" Target="slides/slide44.xml"/><Relationship Id="rId16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6" Type="http://schemas.openxmlformats.org/officeDocument/2006/relationships/slide" Target="slides/slide5.xml"/><Relationship Id="rId114" Type="http://schemas.openxmlformats.org/officeDocument/2006/relationships/slide" Target="slides/slide13.xml"/><Relationship Id="rId119" Type="http://schemas.openxmlformats.org/officeDocument/2006/relationships/slide" Target="slides/slide18.xml"/><Relationship Id="rId127" Type="http://schemas.openxmlformats.org/officeDocument/2006/relationships/slide" Target="slides/slide26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slideMaster" Target="slideMasters/slideMaster1.xml"/><Relationship Id="rId122" Type="http://schemas.openxmlformats.org/officeDocument/2006/relationships/slide" Target="slides/slide21.xml"/><Relationship Id="rId130" Type="http://schemas.openxmlformats.org/officeDocument/2006/relationships/slide" Target="slides/slide29.xml"/><Relationship Id="rId135" Type="http://schemas.openxmlformats.org/officeDocument/2006/relationships/slide" Target="slides/slide34.xml"/><Relationship Id="rId143" Type="http://schemas.openxmlformats.org/officeDocument/2006/relationships/slide" Target="slides/slide42.xml"/><Relationship Id="rId148" Type="http://schemas.openxmlformats.org/officeDocument/2006/relationships/slide" Target="slides/slide47.xml"/><Relationship Id="rId151" Type="http://schemas.openxmlformats.org/officeDocument/2006/relationships/slide" Target="slides/slide50.xml"/><Relationship Id="rId156" Type="http://schemas.openxmlformats.org/officeDocument/2006/relationships/slide" Target="slides/slide55.xml"/><Relationship Id="rId16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slide" Target="slides/slide8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slide" Target="slides/slide3.xml"/><Relationship Id="rId120" Type="http://schemas.openxmlformats.org/officeDocument/2006/relationships/slide" Target="slides/slide19.xml"/><Relationship Id="rId125" Type="http://schemas.openxmlformats.org/officeDocument/2006/relationships/slide" Target="slides/slide24.xml"/><Relationship Id="rId141" Type="http://schemas.openxmlformats.org/officeDocument/2006/relationships/slide" Target="slides/slide40.xml"/><Relationship Id="rId146" Type="http://schemas.openxmlformats.org/officeDocument/2006/relationships/slide" Target="slides/slide45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162" Type="http://schemas.openxmlformats.org/officeDocument/2006/relationships/presProps" Target="presProps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slide" Target="slides/slide9.xml"/><Relationship Id="rId115" Type="http://schemas.openxmlformats.org/officeDocument/2006/relationships/slide" Target="slides/slide14.xml"/><Relationship Id="rId131" Type="http://schemas.openxmlformats.org/officeDocument/2006/relationships/slide" Target="slides/slide30.xml"/><Relationship Id="rId136" Type="http://schemas.openxmlformats.org/officeDocument/2006/relationships/slide" Target="slides/slide35.xml"/><Relationship Id="rId157" Type="http://schemas.openxmlformats.org/officeDocument/2006/relationships/slide" Target="slides/slide56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slide" Target="slides/slide51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slide" Target="slides/slide4.xml"/><Relationship Id="rId126" Type="http://schemas.openxmlformats.org/officeDocument/2006/relationships/slide" Target="slides/slide25.xml"/><Relationship Id="rId147" Type="http://schemas.openxmlformats.org/officeDocument/2006/relationships/slide" Target="slides/slide46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slide" Target="slides/slide20.xml"/><Relationship Id="rId142" Type="http://schemas.openxmlformats.org/officeDocument/2006/relationships/slide" Target="slides/slide41.xml"/><Relationship Id="rId163" Type="http://schemas.openxmlformats.org/officeDocument/2006/relationships/viewProps" Target="viewProps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slide" Target="slides/slide15.xml"/><Relationship Id="rId137" Type="http://schemas.openxmlformats.org/officeDocument/2006/relationships/slide" Target="slides/slide36.xml"/><Relationship Id="rId158" Type="http://schemas.openxmlformats.org/officeDocument/2006/relationships/slide" Target="slides/slide57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slide" Target="slides/slide10.xml"/><Relationship Id="rId132" Type="http://schemas.openxmlformats.org/officeDocument/2006/relationships/slide" Target="slides/slide31.xml"/><Relationship Id="rId153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8058B8E9-B5B1-48EF-A384-E4A943DA83A7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8DF4898-2120-4E0B-890F-0E75DC2A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50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5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wma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customXml" Target="../../customXml/item2.xml"/><Relationship Id="rId6" Type="http://schemas.openxmlformats.org/officeDocument/2006/relationships/tags" Target="../tags/tag2.xml"/><Relationship Id="rId5" Type="http://schemas.openxmlformats.org/officeDocument/2006/relationships/customXml" Target="../../customXml/item1.xml"/><Relationship Id="rId4" Type="http://schemas.openxmlformats.org/officeDocument/2006/relationships/audio" Target="../media/media1.wm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9.xml"/><Relationship Id="rId1" Type="http://schemas.openxmlformats.org/officeDocument/2006/relationships/customXml" Target="../../customXml/item20.xml"/><Relationship Id="rId6" Type="http://schemas.openxmlformats.org/officeDocument/2006/relationships/tags" Target="../tags/tag20.xml"/><Relationship Id="rId5" Type="http://schemas.openxmlformats.org/officeDocument/2006/relationships/customXml" Target="../../customXml/item19.xml"/><Relationship Id="rId4" Type="http://schemas.openxmlformats.org/officeDocument/2006/relationships/audio" Target="../media/media10.wm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1.xml"/><Relationship Id="rId1" Type="http://schemas.openxmlformats.org/officeDocument/2006/relationships/customXml" Target="../../customXml/item22.xml"/><Relationship Id="rId6" Type="http://schemas.openxmlformats.org/officeDocument/2006/relationships/tags" Target="../tags/tag22.xml"/><Relationship Id="rId5" Type="http://schemas.openxmlformats.org/officeDocument/2006/relationships/customXml" Target="../../customXml/item21.xml"/><Relationship Id="rId4" Type="http://schemas.openxmlformats.org/officeDocument/2006/relationships/audio" Target="../media/media11.wm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3.xml"/><Relationship Id="rId1" Type="http://schemas.openxmlformats.org/officeDocument/2006/relationships/customXml" Target="../../customXml/item24.xml"/><Relationship Id="rId6" Type="http://schemas.openxmlformats.org/officeDocument/2006/relationships/tags" Target="../tags/tag24.xml"/><Relationship Id="rId5" Type="http://schemas.openxmlformats.org/officeDocument/2006/relationships/customXml" Target="../../customXml/item23.xml"/><Relationship Id="rId4" Type="http://schemas.openxmlformats.org/officeDocument/2006/relationships/audio" Target="../media/media12.wm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3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5.xml"/><Relationship Id="rId1" Type="http://schemas.openxmlformats.org/officeDocument/2006/relationships/customXml" Target="../../customXml/item26.xml"/><Relationship Id="rId6" Type="http://schemas.openxmlformats.org/officeDocument/2006/relationships/tags" Target="../tags/tag26.xml"/><Relationship Id="rId5" Type="http://schemas.openxmlformats.org/officeDocument/2006/relationships/customXml" Target="../../customXml/item25.xml"/><Relationship Id="rId4" Type="http://schemas.openxmlformats.org/officeDocument/2006/relationships/audio" Target="../media/media13.wm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4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7.xml"/><Relationship Id="rId1" Type="http://schemas.openxmlformats.org/officeDocument/2006/relationships/customXml" Target="../../customXml/item28.xml"/><Relationship Id="rId6" Type="http://schemas.openxmlformats.org/officeDocument/2006/relationships/tags" Target="../tags/tag28.xml"/><Relationship Id="rId5" Type="http://schemas.openxmlformats.org/officeDocument/2006/relationships/customXml" Target="../../customXml/item27.xml"/><Relationship Id="rId4" Type="http://schemas.openxmlformats.org/officeDocument/2006/relationships/audio" Target="../media/media14.wm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5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9.xml"/><Relationship Id="rId1" Type="http://schemas.openxmlformats.org/officeDocument/2006/relationships/customXml" Target="../../customXml/item30.xml"/><Relationship Id="rId6" Type="http://schemas.openxmlformats.org/officeDocument/2006/relationships/tags" Target="../tags/tag30.xml"/><Relationship Id="rId5" Type="http://schemas.openxmlformats.org/officeDocument/2006/relationships/customXml" Target="../../customXml/item29.xml"/><Relationship Id="rId4" Type="http://schemas.openxmlformats.org/officeDocument/2006/relationships/audio" Target="../media/media15.wm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6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1.xml"/><Relationship Id="rId1" Type="http://schemas.openxmlformats.org/officeDocument/2006/relationships/customXml" Target="../../customXml/item32.xml"/><Relationship Id="rId6" Type="http://schemas.openxmlformats.org/officeDocument/2006/relationships/tags" Target="../tags/tag32.xml"/><Relationship Id="rId5" Type="http://schemas.openxmlformats.org/officeDocument/2006/relationships/customXml" Target="../../customXml/item31.xml"/><Relationship Id="rId4" Type="http://schemas.openxmlformats.org/officeDocument/2006/relationships/audio" Target="../media/media16.wm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7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3.xml"/><Relationship Id="rId1" Type="http://schemas.openxmlformats.org/officeDocument/2006/relationships/customXml" Target="../../customXml/item34.xml"/><Relationship Id="rId6" Type="http://schemas.openxmlformats.org/officeDocument/2006/relationships/tags" Target="../tags/tag34.xml"/><Relationship Id="rId5" Type="http://schemas.openxmlformats.org/officeDocument/2006/relationships/customXml" Target="../../customXml/item33.xml"/><Relationship Id="rId4" Type="http://schemas.openxmlformats.org/officeDocument/2006/relationships/audio" Target="../media/media17.wm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8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5.xml"/><Relationship Id="rId1" Type="http://schemas.openxmlformats.org/officeDocument/2006/relationships/customXml" Target="../../customXml/item36.xml"/><Relationship Id="rId6" Type="http://schemas.openxmlformats.org/officeDocument/2006/relationships/tags" Target="../tags/tag36.xml"/><Relationship Id="rId5" Type="http://schemas.openxmlformats.org/officeDocument/2006/relationships/customXml" Target="../../customXml/item35.xml"/><Relationship Id="rId4" Type="http://schemas.openxmlformats.org/officeDocument/2006/relationships/audio" Target="../media/media18.wm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9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7.xml"/><Relationship Id="rId1" Type="http://schemas.openxmlformats.org/officeDocument/2006/relationships/customXml" Target="../../customXml/item38.xml"/><Relationship Id="rId6" Type="http://schemas.openxmlformats.org/officeDocument/2006/relationships/tags" Target="../tags/tag38.xml"/><Relationship Id="rId5" Type="http://schemas.openxmlformats.org/officeDocument/2006/relationships/customXml" Target="../../customXml/item37.xml"/><Relationship Id="rId4" Type="http://schemas.openxmlformats.org/officeDocument/2006/relationships/audio" Target="../media/media19.wm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.xml"/><Relationship Id="rId1" Type="http://schemas.openxmlformats.org/officeDocument/2006/relationships/customXml" Target="../../customXml/item4.xml"/><Relationship Id="rId6" Type="http://schemas.openxmlformats.org/officeDocument/2006/relationships/tags" Target="../tags/tag4.xml"/><Relationship Id="rId5" Type="http://schemas.openxmlformats.org/officeDocument/2006/relationships/customXml" Target="../../customXml/item3.xml"/><Relationship Id="rId4" Type="http://schemas.openxmlformats.org/officeDocument/2006/relationships/audio" Target="../media/media2.wm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0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9.xml"/><Relationship Id="rId1" Type="http://schemas.openxmlformats.org/officeDocument/2006/relationships/customXml" Target="../../customXml/item40.xml"/><Relationship Id="rId6" Type="http://schemas.openxmlformats.org/officeDocument/2006/relationships/tags" Target="../tags/tag40.xml"/><Relationship Id="rId5" Type="http://schemas.openxmlformats.org/officeDocument/2006/relationships/customXml" Target="../../customXml/item39.xml"/><Relationship Id="rId4" Type="http://schemas.openxmlformats.org/officeDocument/2006/relationships/audio" Target="../media/media20.wma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1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41.xml"/><Relationship Id="rId1" Type="http://schemas.openxmlformats.org/officeDocument/2006/relationships/customXml" Target="../../customXml/item42.xml"/><Relationship Id="rId6" Type="http://schemas.openxmlformats.org/officeDocument/2006/relationships/tags" Target="../tags/tag42.xml"/><Relationship Id="rId5" Type="http://schemas.openxmlformats.org/officeDocument/2006/relationships/customXml" Target="../../customXml/item41.xml"/><Relationship Id="rId4" Type="http://schemas.openxmlformats.org/officeDocument/2006/relationships/audio" Target="../media/media21.wm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2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43.xml"/><Relationship Id="rId1" Type="http://schemas.openxmlformats.org/officeDocument/2006/relationships/customXml" Target="../../customXml/item44.xml"/><Relationship Id="rId6" Type="http://schemas.openxmlformats.org/officeDocument/2006/relationships/tags" Target="../tags/tag44.xml"/><Relationship Id="rId5" Type="http://schemas.openxmlformats.org/officeDocument/2006/relationships/customXml" Target="../../customXml/item43.xml"/><Relationship Id="rId4" Type="http://schemas.openxmlformats.org/officeDocument/2006/relationships/audio" Target="../media/media22.wma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3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45.xml"/><Relationship Id="rId1" Type="http://schemas.openxmlformats.org/officeDocument/2006/relationships/customXml" Target="../../customXml/item46.xml"/><Relationship Id="rId6" Type="http://schemas.openxmlformats.org/officeDocument/2006/relationships/tags" Target="../tags/tag46.xml"/><Relationship Id="rId5" Type="http://schemas.openxmlformats.org/officeDocument/2006/relationships/customXml" Target="../../customXml/item45.xml"/><Relationship Id="rId4" Type="http://schemas.openxmlformats.org/officeDocument/2006/relationships/audio" Target="../media/media23.wma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4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47.xml"/><Relationship Id="rId1" Type="http://schemas.openxmlformats.org/officeDocument/2006/relationships/customXml" Target="../../customXml/item48.xml"/><Relationship Id="rId6" Type="http://schemas.openxmlformats.org/officeDocument/2006/relationships/tags" Target="../tags/tag48.xml"/><Relationship Id="rId5" Type="http://schemas.openxmlformats.org/officeDocument/2006/relationships/customXml" Target="../../customXml/item47.xml"/><Relationship Id="rId4" Type="http://schemas.openxmlformats.org/officeDocument/2006/relationships/audio" Target="../media/media24.wma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5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49.xml"/><Relationship Id="rId1" Type="http://schemas.openxmlformats.org/officeDocument/2006/relationships/customXml" Target="../../customXml/item50.xml"/><Relationship Id="rId6" Type="http://schemas.openxmlformats.org/officeDocument/2006/relationships/tags" Target="../tags/tag50.xml"/><Relationship Id="rId5" Type="http://schemas.openxmlformats.org/officeDocument/2006/relationships/customXml" Target="../../customXml/item49.xml"/><Relationship Id="rId4" Type="http://schemas.openxmlformats.org/officeDocument/2006/relationships/audio" Target="../media/media25.wma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6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1.xml"/><Relationship Id="rId1" Type="http://schemas.openxmlformats.org/officeDocument/2006/relationships/customXml" Target="../../customXml/item52.xml"/><Relationship Id="rId6" Type="http://schemas.openxmlformats.org/officeDocument/2006/relationships/tags" Target="../tags/tag52.xml"/><Relationship Id="rId5" Type="http://schemas.openxmlformats.org/officeDocument/2006/relationships/customXml" Target="../../customXml/item51.xml"/><Relationship Id="rId4" Type="http://schemas.openxmlformats.org/officeDocument/2006/relationships/audio" Target="../media/media26.wma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7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3.xml"/><Relationship Id="rId1" Type="http://schemas.openxmlformats.org/officeDocument/2006/relationships/customXml" Target="../../customXml/item54.xml"/><Relationship Id="rId6" Type="http://schemas.openxmlformats.org/officeDocument/2006/relationships/tags" Target="../tags/tag54.xml"/><Relationship Id="rId5" Type="http://schemas.openxmlformats.org/officeDocument/2006/relationships/customXml" Target="../../customXml/item53.xml"/><Relationship Id="rId4" Type="http://schemas.openxmlformats.org/officeDocument/2006/relationships/audio" Target="../media/media27.wma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8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5.xml"/><Relationship Id="rId1" Type="http://schemas.openxmlformats.org/officeDocument/2006/relationships/customXml" Target="../../customXml/item56.xml"/><Relationship Id="rId6" Type="http://schemas.openxmlformats.org/officeDocument/2006/relationships/tags" Target="../tags/tag56.xml"/><Relationship Id="rId5" Type="http://schemas.openxmlformats.org/officeDocument/2006/relationships/customXml" Target="../../customXml/item55.xml"/><Relationship Id="rId4" Type="http://schemas.openxmlformats.org/officeDocument/2006/relationships/audio" Target="../media/media28.wma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9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7.xml"/><Relationship Id="rId1" Type="http://schemas.openxmlformats.org/officeDocument/2006/relationships/customXml" Target="../../customXml/item58.xml"/><Relationship Id="rId6" Type="http://schemas.openxmlformats.org/officeDocument/2006/relationships/tags" Target="../tags/tag58.xml"/><Relationship Id="rId5" Type="http://schemas.openxmlformats.org/officeDocument/2006/relationships/customXml" Target="../../customXml/item57.xml"/><Relationship Id="rId4" Type="http://schemas.openxmlformats.org/officeDocument/2006/relationships/audio" Target="../media/media29.wm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.xml"/><Relationship Id="rId1" Type="http://schemas.openxmlformats.org/officeDocument/2006/relationships/customXml" Target="../../customXml/item6.xml"/><Relationship Id="rId6" Type="http://schemas.openxmlformats.org/officeDocument/2006/relationships/tags" Target="../tags/tag6.xml"/><Relationship Id="rId5" Type="http://schemas.openxmlformats.org/officeDocument/2006/relationships/customXml" Target="../../customXml/item5.xml"/><Relationship Id="rId4" Type="http://schemas.openxmlformats.org/officeDocument/2006/relationships/audio" Target="../media/media3.wma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0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9.xml"/><Relationship Id="rId1" Type="http://schemas.openxmlformats.org/officeDocument/2006/relationships/customXml" Target="../../customXml/item60.xml"/><Relationship Id="rId6" Type="http://schemas.openxmlformats.org/officeDocument/2006/relationships/tags" Target="../tags/tag60.xml"/><Relationship Id="rId5" Type="http://schemas.openxmlformats.org/officeDocument/2006/relationships/customXml" Target="../../customXml/item59.xml"/><Relationship Id="rId4" Type="http://schemas.openxmlformats.org/officeDocument/2006/relationships/audio" Target="../media/media30.wma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1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61.xml"/><Relationship Id="rId1" Type="http://schemas.openxmlformats.org/officeDocument/2006/relationships/customXml" Target="../../customXml/item62.xml"/><Relationship Id="rId6" Type="http://schemas.openxmlformats.org/officeDocument/2006/relationships/tags" Target="../tags/tag62.xml"/><Relationship Id="rId5" Type="http://schemas.openxmlformats.org/officeDocument/2006/relationships/customXml" Target="../../customXml/item61.xml"/><Relationship Id="rId4" Type="http://schemas.openxmlformats.org/officeDocument/2006/relationships/audio" Target="../media/media31.wma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2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63.xml"/><Relationship Id="rId1" Type="http://schemas.openxmlformats.org/officeDocument/2006/relationships/customXml" Target="../../customXml/item64.xml"/><Relationship Id="rId6" Type="http://schemas.openxmlformats.org/officeDocument/2006/relationships/tags" Target="../tags/tag64.xml"/><Relationship Id="rId5" Type="http://schemas.openxmlformats.org/officeDocument/2006/relationships/customXml" Target="../../customXml/item63.xml"/><Relationship Id="rId4" Type="http://schemas.openxmlformats.org/officeDocument/2006/relationships/audio" Target="../media/media32.wma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3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65.xml"/><Relationship Id="rId1" Type="http://schemas.openxmlformats.org/officeDocument/2006/relationships/customXml" Target="../../customXml/item66.xml"/><Relationship Id="rId6" Type="http://schemas.openxmlformats.org/officeDocument/2006/relationships/tags" Target="../tags/tag66.xml"/><Relationship Id="rId5" Type="http://schemas.openxmlformats.org/officeDocument/2006/relationships/customXml" Target="../../customXml/item65.xml"/><Relationship Id="rId4" Type="http://schemas.openxmlformats.org/officeDocument/2006/relationships/audio" Target="../media/media33.wma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4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67.xml"/><Relationship Id="rId1" Type="http://schemas.openxmlformats.org/officeDocument/2006/relationships/customXml" Target="../../customXml/item68.xml"/><Relationship Id="rId6" Type="http://schemas.openxmlformats.org/officeDocument/2006/relationships/tags" Target="../tags/tag68.xml"/><Relationship Id="rId5" Type="http://schemas.openxmlformats.org/officeDocument/2006/relationships/customXml" Target="../../customXml/item67.xml"/><Relationship Id="rId4" Type="http://schemas.openxmlformats.org/officeDocument/2006/relationships/audio" Target="../media/media34.wma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5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69.xml"/><Relationship Id="rId1" Type="http://schemas.openxmlformats.org/officeDocument/2006/relationships/customXml" Target="../../customXml/item70.xml"/><Relationship Id="rId6" Type="http://schemas.openxmlformats.org/officeDocument/2006/relationships/tags" Target="../tags/tag70.xml"/><Relationship Id="rId5" Type="http://schemas.openxmlformats.org/officeDocument/2006/relationships/customXml" Target="../../customXml/item69.xml"/><Relationship Id="rId4" Type="http://schemas.openxmlformats.org/officeDocument/2006/relationships/audio" Target="../media/media35.wma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6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71.xml"/><Relationship Id="rId1" Type="http://schemas.openxmlformats.org/officeDocument/2006/relationships/customXml" Target="../../customXml/item72.xml"/><Relationship Id="rId6" Type="http://schemas.openxmlformats.org/officeDocument/2006/relationships/tags" Target="../tags/tag72.xml"/><Relationship Id="rId5" Type="http://schemas.openxmlformats.org/officeDocument/2006/relationships/customXml" Target="../../customXml/item71.xml"/><Relationship Id="rId4" Type="http://schemas.openxmlformats.org/officeDocument/2006/relationships/audio" Target="../media/media36.wma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7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73.xml"/><Relationship Id="rId1" Type="http://schemas.openxmlformats.org/officeDocument/2006/relationships/customXml" Target="../../customXml/item74.xml"/><Relationship Id="rId6" Type="http://schemas.openxmlformats.org/officeDocument/2006/relationships/tags" Target="../tags/tag74.xml"/><Relationship Id="rId5" Type="http://schemas.openxmlformats.org/officeDocument/2006/relationships/customXml" Target="../../customXml/item73.xml"/><Relationship Id="rId4" Type="http://schemas.openxmlformats.org/officeDocument/2006/relationships/audio" Target="../media/media37.wma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8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75.xml"/><Relationship Id="rId1" Type="http://schemas.openxmlformats.org/officeDocument/2006/relationships/customXml" Target="../../customXml/item76.xml"/><Relationship Id="rId6" Type="http://schemas.openxmlformats.org/officeDocument/2006/relationships/tags" Target="../tags/tag76.xml"/><Relationship Id="rId5" Type="http://schemas.openxmlformats.org/officeDocument/2006/relationships/customXml" Target="../../customXml/item75.xml"/><Relationship Id="rId4" Type="http://schemas.openxmlformats.org/officeDocument/2006/relationships/audio" Target="../media/media38.wma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9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77.xml"/><Relationship Id="rId1" Type="http://schemas.openxmlformats.org/officeDocument/2006/relationships/customXml" Target="../../customXml/item78.xml"/><Relationship Id="rId6" Type="http://schemas.openxmlformats.org/officeDocument/2006/relationships/tags" Target="../tags/tag78.xml"/><Relationship Id="rId5" Type="http://schemas.openxmlformats.org/officeDocument/2006/relationships/customXml" Target="../../customXml/item77.xml"/><Relationship Id="rId4" Type="http://schemas.openxmlformats.org/officeDocument/2006/relationships/audio" Target="../media/media39.wm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7.xml"/><Relationship Id="rId1" Type="http://schemas.openxmlformats.org/officeDocument/2006/relationships/customXml" Target="../../customXml/item8.xml"/><Relationship Id="rId6" Type="http://schemas.openxmlformats.org/officeDocument/2006/relationships/tags" Target="../tags/tag8.xml"/><Relationship Id="rId5" Type="http://schemas.openxmlformats.org/officeDocument/2006/relationships/customXml" Target="../../customXml/item7.xml"/><Relationship Id="rId4" Type="http://schemas.openxmlformats.org/officeDocument/2006/relationships/audio" Target="../media/media4.wma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0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79.xml"/><Relationship Id="rId1" Type="http://schemas.openxmlformats.org/officeDocument/2006/relationships/customXml" Target="../../customXml/item80.xml"/><Relationship Id="rId6" Type="http://schemas.openxmlformats.org/officeDocument/2006/relationships/tags" Target="../tags/tag80.xml"/><Relationship Id="rId5" Type="http://schemas.openxmlformats.org/officeDocument/2006/relationships/customXml" Target="../../customXml/item79.xml"/><Relationship Id="rId4" Type="http://schemas.openxmlformats.org/officeDocument/2006/relationships/audio" Target="../media/media40.wma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1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81.xml"/><Relationship Id="rId1" Type="http://schemas.openxmlformats.org/officeDocument/2006/relationships/customXml" Target="../../customXml/item82.xml"/><Relationship Id="rId6" Type="http://schemas.openxmlformats.org/officeDocument/2006/relationships/tags" Target="../tags/tag82.xml"/><Relationship Id="rId5" Type="http://schemas.openxmlformats.org/officeDocument/2006/relationships/customXml" Target="../../customXml/item81.xml"/><Relationship Id="rId4" Type="http://schemas.openxmlformats.org/officeDocument/2006/relationships/audio" Target="../media/media41.wma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2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83.xml"/><Relationship Id="rId1" Type="http://schemas.openxmlformats.org/officeDocument/2006/relationships/customXml" Target="../../customXml/item84.xml"/><Relationship Id="rId6" Type="http://schemas.openxmlformats.org/officeDocument/2006/relationships/tags" Target="../tags/tag84.xml"/><Relationship Id="rId5" Type="http://schemas.openxmlformats.org/officeDocument/2006/relationships/customXml" Target="../../customXml/item83.xml"/><Relationship Id="rId4" Type="http://schemas.openxmlformats.org/officeDocument/2006/relationships/audio" Target="../media/media42.wma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3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85.xml"/><Relationship Id="rId1" Type="http://schemas.openxmlformats.org/officeDocument/2006/relationships/customXml" Target="../../customXml/item86.xml"/><Relationship Id="rId6" Type="http://schemas.openxmlformats.org/officeDocument/2006/relationships/tags" Target="../tags/tag86.xml"/><Relationship Id="rId5" Type="http://schemas.openxmlformats.org/officeDocument/2006/relationships/customXml" Target="../../customXml/item85.xml"/><Relationship Id="rId4" Type="http://schemas.openxmlformats.org/officeDocument/2006/relationships/audio" Target="../media/media43.wma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4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87.xml"/><Relationship Id="rId1" Type="http://schemas.openxmlformats.org/officeDocument/2006/relationships/customXml" Target="../../customXml/item88.xml"/><Relationship Id="rId6" Type="http://schemas.openxmlformats.org/officeDocument/2006/relationships/tags" Target="../tags/tag88.xml"/><Relationship Id="rId5" Type="http://schemas.openxmlformats.org/officeDocument/2006/relationships/customXml" Target="../../customXml/item87.xml"/><Relationship Id="rId4" Type="http://schemas.openxmlformats.org/officeDocument/2006/relationships/audio" Target="../media/media44.wma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9.xml"/><Relationship Id="rId1" Type="http://schemas.openxmlformats.org/officeDocument/2006/relationships/customXml" Target="../../customXml/item10.xml"/><Relationship Id="rId6" Type="http://schemas.openxmlformats.org/officeDocument/2006/relationships/tags" Target="../tags/tag10.xml"/><Relationship Id="rId5" Type="http://schemas.openxmlformats.org/officeDocument/2006/relationships/customXml" Target="../../customXml/item9.xml"/><Relationship Id="rId4" Type="http://schemas.openxmlformats.org/officeDocument/2006/relationships/audio" Target="../media/media5.wma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5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90.xml"/><Relationship Id="rId1" Type="http://schemas.openxmlformats.org/officeDocument/2006/relationships/customXml" Target="../../customXml/item90.xml"/><Relationship Id="rId6" Type="http://schemas.openxmlformats.org/officeDocument/2006/relationships/tags" Target="../tags/tag91.xml"/><Relationship Id="rId5" Type="http://schemas.openxmlformats.org/officeDocument/2006/relationships/customXml" Target="../../customXml/item89.xml"/><Relationship Id="rId4" Type="http://schemas.openxmlformats.org/officeDocument/2006/relationships/audio" Target="../media/media45.wma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6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92.xml"/><Relationship Id="rId1" Type="http://schemas.openxmlformats.org/officeDocument/2006/relationships/customXml" Target="../../customXml/item92.xml"/><Relationship Id="rId6" Type="http://schemas.openxmlformats.org/officeDocument/2006/relationships/tags" Target="../tags/tag93.xml"/><Relationship Id="rId5" Type="http://schemas.openxmlformats.org/officeDocument/2006/relationships/customXml" Target="../../customXml/item91.xml"/><Relationship Id="rId4" Type="http://schemas.openxmlformats.org/officeDocument/2006/relationships/audio" Target="../media/media46.wma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7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94.xml"/><Relationship Id="rId1" Type="http://schemas.openxmlformats.org/officeDocument/2006/relationships/customXml" Target="../../customXml/item94.xml"/><Relationship Id="rId6" Type="http://schemas.openxmlformats.org/officeDocument/2006/relationships/tags" Target="../tags/tag95.xml"/><Relationship Id="rId5" Type="http://schemas.openxmlformats.org/officeDocument/2006/relationships/customXml" Target="../../customXml/item93.xml"/><Relationship Id="rId4" Type="http://schemas.openxmlformats.org/officeDocument/2006/relationships/audio" Target="../media/media47.wma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8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96.xml"/><Relationship Id="rId1" Type="http://schemas.openxmlformats.org/officeDocument/2006/relationships/customXml" Target="../../customXml/item96.xml"/><Relationship Id="rId6" Type="http://schemas.openxmlformats.org/officeDocument/2006/relationships/tags" Target="../tags/tag97.xml"/><Relationship Id="rId5" Type="http://schemas.openxmlformats.org/officeDocument/2006/relationships/customXml" Target="../../customXml/item95.xml"/><Relationship Id="rId4" Type="http://schemas.openxmlformats.org/officeDocument/2006/relationships/audio" Target="../media/media48.wma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9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98.xml"/><Relationship Id="rId1" Type="http://schemas.openxmlformats.org/officeDocument/2006/relationships/customXml" Target="../../customXml/item98.xml"/><Relationship Id="rId6" Type="http://schemas.openxmlformats.org/officeDocument/2006/relationships/tags" Target="../tags/tag99.xml"/><Relationship Id="rId5" Type="http://schemas.openxmlformats.org/officeDocument/2006/relationships/customXml" Target="../../customXml/item97.xml"/><Relationship Id="rId4" Type="http://schemas.openxmlformats.org/officeDocument/2006/relationships/audio" Target="../media/media49.wma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0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00.xml"/><Relationship Id="rId1" Type="http://schemas.openxmlformats.org/officeDocument/2006/relationships/customXml" Target="../../customXml/item100.xml"/><Relationship Id="rId6" Type="http://schemas.openxmlformats.org/officeDocument/2006/relationships/tags" Target="../tags/tag101.xml"/><Relationship Id="rId5" Type="http://schemas.openxmlformats.org/officeDocument/2006/relationships/customXml" Target="../../customXml/item99.xml"/><Relationship Id="rId4" Type="http://schemas.openxmlformats.org/officeDocument/2006/relationships/audio" Target="../media/media50.wm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1.xml"/><Relationship Id="rId1" Type="http://schemas.openxmlformats.org/officeDocument/2006/relationships/customXml" Target="../../customXml/item12.xml"/><Relationship Id="rId6" Type="http://schemas.openxmlformats.org/officeDocument/2006/relationships/tags" Target="../tags/tag12.xml"/><Relationship Id="rId5" Type="http://schemas.openxmlformats.org/officeDocument/2006/relationships/customXml" Target="../../customXml/item11.xml"/><Relationship Id="rId4" Type="http://schemas.openxmlformats.org/officeDocument/2006/relationships/audio" Target="../media/media6.wm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3.xml"/><Relationship Id="rId1" Type="http://schemas.openxmlformats.org/officeDocument/2006/relationships/customXml" Target="../../customXml/item14.xml"/><Relationship Id="rId6" Type="http://schemas.openxmlformats.org/officeDocument/2006/relationships/tags" Target="../tags/tag14.xml"/><Relationship Id="rId5" Type="http://schemas.openxmlformats.org/officeDocument/2006/relationships/customXml" Target="../../customXml/item13.xml"/><Relationship Id="rId4" Type="http://schemas.openxmlformats.org/officeDocument/2006/relationships/audio" Target="../media/media7.wm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5.xml"/><Relationship Id="rId1" Type="http://schemas.openxmlformats.org/officeDocument/2006/relationships/customXml" Target="../../customXml/item16.xml"/><Relationship Id="rId6" Type="http://schemas.openxmlformats.org/officeDocument/2006/relationships/tags" Target="../tags/tag16.xml"/><Relationship Id="rId5" Type="http://schemas.openxmlformats.org/officeDocument/2006/relationships/customXml" Target="../../customXml/item15.xml"/><Relationship Id="rId4" Type="http://schemas.openxmlformats.org/officeDocument/2006/relationships/audio" Target="../media/media8.wm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7.xml"/><Relationship Id="rId1" Type="http://schemas.openxmlformats.org/officeDocument/2006/relationships/customXml" Target="../../customXml/item18.xml"/><Relationship Id="rId6" Type="http://schemas.openxmlformats.org/officeDocument/2006/relationships/tags" Target="../tags/tag18.xml"/><Relationship Id="rId5" Type="http://schemas.openxmlformats.org/officeDocument/2006/relationships/customXml" Target="../../customXml/item17.xml"/><Relationship Id="rId4" Type="http://schemas.openxmlformats.org/officeDocument/2006/relationships/audio" Target="../media/media9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Java Object Communication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r>
              <a:rPr lang="en-US" dirty="0" smtClean="0"/>
              <a:t> (FB 150, dewan@unc.edu)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59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Sending Graphs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914400" y="2362200"/>
            <a:ext cx="10668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Byte[]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5400000" flipH="1" flipV="1">
            <a:off x="991394" y="32758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066800" y="3733800"/>
            <a:ext cx="6858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 3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019800" y="2362200"/>
            <a:ext cx="10668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Byte[]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43200" y="1447800"/>
            <a:ext cx="1752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Byte[] a = {3}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0800000">
            <a:off x="2590800" y="3429000"/>
            <a:ext cx="2133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124200" y="28194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85800" y="4343400"/>
            <a:ext cx="7162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Relationship between sent and received object?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5800" y="4953000"/>
            <a:ext cx="7162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Received data structure is isomorphic to the sender’s data structure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85800" y="6248400"/>
            <a:ext cx="7162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Corresponding  leaf primitive values represent the same abstract value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5638800"/>
            <a:ext cx="7162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And is of the same type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00600" y="1219200"/>
            <a:ext cx="3429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Arrows to primitive and object  component</a:t>
            </a:r>
          </a:p>
        </p:txBody>
      </p:sp>
      <p:sp>
        <p:nvSpPr>
          <p:cNvPr id="20" name="Rectangle 19"/>
          <p:cNvSpPr/>
          <p:nvPr/>
        </p:nvSpPr>
        <p:spPr>
          <a:xfrm rot="5400000">
            <a:off x="1524000" y="3124200"/>
            <a:ext cx="3810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[0]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6096794" y="32758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172200" y="3733800"/>
            <a:ext cx="6858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 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 rot="5400000">
            <a:off x="6629400" y="3124200"/>
            <a:ext cx="3810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[0]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567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30" grpId="0" animBg="1"/>
      <p:bldP spid="3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 Tree Structures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295400" y="2133600"/>
            <a:ext cx="10668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Object[]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360612" y="2400300"/>
            <a:ext cx="458788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511639" y="1066800"/>
            <a:ext cx="3276600" cy="9178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Object[] objects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Object[1];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bjects[0] = objects 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608998" y="4413178"/>
            <a:ext cx="3790429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 rot="5400000">
            <a:off x="2896973" y="2533650"/>
            <a:ext cx="3810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[0]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1830388" y="2628900"/>
            <a:ext cx="1588" cy="41910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831976" y="3048000"/>
            <a:ext cx="987424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816224" y="2400300"/>
            <a:ext cx="3176" cy="64770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600200" y="3200400"/>
            <a:ext cx="990600" cy="3505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600200" y="3429000"/>
            <a:ext cx="990600" cy="1295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smtClean="0"/>
              <a:t>92</a:t>
            </a:r>
            <a:endParaRPr lang="en-US" u="sng" dirty="0"/>
          </a:p>
        </p:txBody>
      </p:sp>
      <p:sp>
        <p:nvSpPr>
          <p:cNvPr id="39" name="Rectangle 38"/>
          <p:cNvSpPr/>
          <p:nvPr/>
        </p:nvSpPr>
        <p:spPr>
          <a:xfrm>
            <a:off x="2667000" y="3429000"/>
            <a:ext cx="838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86</a:t>
            </a:r>
            <a:endParaRPr lang="en-US" u="sng" dirty="0"/>
          </a:p>
        </p:txBody>
      </p:sp>
      <p:sp>
        <p:nvSpPr>
          <p:cNvPr id="40" name="Rectangle 39"/>
          <p:cNvSpPr/>
          <p:nvPr/>
        </p:nvSpPr>
        <p:spPr>
          <a:xfrm>
            <a:off x="2667000" y="4953000"/>
            <a:ext cx="838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92</a:t>
            </a:r>
            <a:endParaRPr lang="en-US" u="sng" dirty="0"/>
          </a:p>
        </p:txBody>
      </p:sp>
      <p:sp>
        <p:nvSpPr>
          <p:cNvPr id="41" name="Rectangle 40"/>
          <p:cNvSpPr/>
          <p:nvPr/>
        </p:nvSpPr>
        <p:spPr>
          <a:xfrm>
            <a:off x="6399427" y="2133600"/>
            <a:ext cx="10668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Object[]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7464639" y="2400300"/>
            <a:ext cx="458788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 rot="5400000">
            <a:off x="8001000" y="2533650"/>
            <a:ext cx="3810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[0]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6934415" y="2628900"/>
            <a:ext cx="1588" cy="41910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6936003" y="3048000"/>
            <a:ext cx="987424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920251" y="2400300"/>
            <a:ext cx="3176" cy="64770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1600200" y="4953000"/>
            <a:ext cx="990600" cy="1295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/>
              <a:t>86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629400" y="3200400"/>
            <a:ext cx="990600" cy="3505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629400" y="3276600"/>
            <a:ext cx="990600" cy="1295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/>
              <a:t>9</a:t>
            </a:r>
            <a:r>
              <a:rPr lang="en-US" u="sng" dirty="0" smtClean="0"/>
              <a:t>4</a:t>
            </a:r>
            <a:endParaRPr lang="en-US" u="sng" dirty="0"/>
          </a:p>
        </p:txBody>
      </p:sp>
      <p:sp>
        <p:nvSpPr>
          <p:cNvPr id="50" name="Rectangle 49"/>
          <p:cNvSpPr/>
          <p:nvPr/>
        </p:nvSpPr>
        <p:spPr>
          <a:xfrm>
            <a:off x="7696200" y="3276600"/>
            <a:ext cx="838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84</a:t>
            </a:r>
            <a:endParaRPr lang="en-US" u="sng" dirty="0"/>
          </a:p>
        </p:txBody>
      </p:sp>
      <p:sp>
        <p:nvSpPr>
          <p:cNvPr id="51" name="Rectangle 50"/>
          <p:cNvSpPr/>
          <p:nvPr/>
        </p:nvSpPr>
        <p:spPr>
          <a:xfrm>
            <a:off x="7696200" y="5269173"/>
            <a:ext cx="838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94</a:t>
            </a:r>
            <a:endParaRPr lang="en-US" u="sng" dirty="0"/>
          </a:p>
        </p:txBody>
      </p:sp>
      <p:sp>
        <p:nvSpPr>
          <p:cNvPr id="52" name="Rectangle 51"/>
          <p:cNvSpPr/>
          <p:nvPr/>
        </p:nvSpPr>
        <p:spPr>
          <a:xfrm>
            <a:off x="6629400" y="5257800"/>
            <a:ext cx="990600" cy="1295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84</a:t>
            </a:r>
            <a:endParaRPr lang="en-US" u="sn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377522162"/>
      </p:ext>
    </p:extLst>
  </p:cSld>
  <p:clrMapOvr>
    <a:masterClrMapping/>
  </p:clrMapOvr>
  <p:transition advTm="1077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 animBg="1"/>
      <p:bldP spid="20" grpId="0" animBg="1"/>
      <p:bldP spid="37" grpId="0" animBg="1"/>
      <p:bldP spid="39" grpId="0" animBg="1"/>
      <p:bldP spid="40" grpId="0" animBg="1"/>
      <p:bldP spid="41" grpId="0" animBg="1"/>
      <p:bldP spid="43" grpId="0" animBg="1"/>
      <p:bldP spid="47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Programmer-Defined Class: </a:t>
            </a:r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447800"/>
            <a:ext cx="83820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75;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   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1800" y="5177620"/>
            <a:ext cx="2514600" cy="4191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Structure?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561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Structure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62000" y="23622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2" name="Straight Arrow Connector 31"/>
          <p:cNvCxnSpPr>
            <a:stCxn id="28" idx="0"/>
            <a:endCxn id="31" idx="2"/>
          </p:cNvCxnSpPr>
          <p:nvPr/>
        </p:nvCxnSpPr>
        <p:spPr>
          <a:xfrm rot="5400000" flipH="1" flipV="1">
            <a:off x="666750" y="2800350"/>
            <a:ext cx="10668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52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1.77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828800" y="1447800"/>
            <a:ext cx="4495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4800" y="4648200"/>
            <a:ext cx="4724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Physical structure defined by instance variables stored in memory</a:t>
            </a:r>
          </a:p>
        </p:txBody>
      </p:sp>
      <p:sp>
        <p:nvSpPr>
          <p:cNvPr id="44" name="Rectangle 43"/>
          <p:cNvSpPr/>
          <p:nvPr/>
        </p:nvSpPr>
        <p:spPr>
          <a:xfrm rot="19078373">
            <a:off x="467157" y="3076496"/>
            <a:ext cx="914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45" name="Rectangle 44"/>
          <p:cNvSpPr/>
          <p:nvPr/>
        </p:nvSpPr>
        <p:spPr>
          <a:xfrm rot="2367831">
            <a:off x="2226651" y="3066563"/>
            <a:ext cx="914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04800" y="5410200"/>
            <a:ext cx="4724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 component of an object is a value stored in an instance variable declared in class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438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75.0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10800000">
            <a:off x="1752600" y="28194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181600" y="4648200"/>
            <a:ext cx="3352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Internal nodes labeled  by class name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81600" y="5410200"/>
            <a:ext cx="3352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Leaf nodes labeled  type and value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95800" y="2571263"/>
            <a:ext cx="33528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Every object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533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 animBg="1"/>
      <p:bldP spid="28" grpId="0" animBg="1"/>
      <p:bldP spid="22" grpId="0" animBg="1"/>
      <p:bldP spid="42" grpId="0" animBg="1"/>
      <p:bldP spid="44" grpId="0" animBg="1"/>
      <p:bldP spid="45" grpId="0" animBg="1"/>
      <p:bldP spid="48" grpId="0" animBg="1"/>
      <p:bldP spid="35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Location-Dependent Objects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19200" y="2209800"/>
            <a:ext cx="1371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System.in</a:t>
            </a:r>
          </a:p>
        </p:txBody>
      </p:sp>
      <p:sp>
        <p:nvSpPr>
          <p:cNvPr id="7" name="Rectangle 6"/>
          <p:cNvSpPr/>
          <p:nvPr/>
        </p:nvSpPr>
        <p:spPr>
          <a:xfrm>
            <a:off x="3200400" y="2209800"/>
            <a:ext cx="990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Socket 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76800" y="2210937"/>
            <a:ext cx="990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File f</a:t>
            </a:r>
          </a:p>
        </p:txBody>
      </p:sp>
      <p:sp>
        <p:nvSpPr>
          <p:cNvPr id="9" name="Rectangle 8"/>
          <p:cNvSpPr/>
          <p:nvPr/>
        </p:nvSpPr>
        <p:spPr>
          <a:xfrm>
            <a:off x="6477000" y="2209800"/>
            <a:ext cx="1371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TextField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33600" y="1143000"/>
            <a:ext cx="4572000" cy="8393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Requirement: Receiver’s copy  semantically equivalent to sender’s copy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3124200"/>
            <a:ext cx="79248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Several objects have location-dependent semantics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3581400"/>
            <a:ext cx="7924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OS or some other external software such as window system keeps state that define full semantics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7181" y="4191000"/>
            <a:ext cx="7928619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external software may not exist at the other end, may not be known to serialization system, and may not be willing or able to create equivalent state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7181" y="5029200"/>
            <a:ext cx="7911431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e.g. file, text field, socket, System.in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729654214"/>
      </p:ext>
    </p:extLst>
  </p:cSld>
  <p:clrMapOvr>
    <a:masterClrMapping/>
  </p:clrMapOvr>
  <p:transition advTm="628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All Objects are </a:t>
            </a:r>
            <a:r>
              <a:rPr lang="en-US" dirty="0" err="1" smtClean="0"/>
              <a:t>Serializable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9600" y="1447800"/>
            <a:ext cx="7620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Sending an isomorphic copy does not guarantee  semantic equivalence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2286000"/>
            <a:ext cx="76200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tell some generic serialization system  that some type is not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3124200"/>
            <a:ext cx="7620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Programmer used some directive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3810000"/>
            <a:ext cx="7620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Ideally with language support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688165739"/>
      </p:ext>
    </p:extLst>
  </p:cSld>
  <p:clrMapOvr>
    <a:masterClrMapping/>
  </p:clrMapOvr>
  <p:transition advTm="602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Shallow Tagging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13642" y="1676400"/>
            <a:ext cx="10668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List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*</a:t>
            </a:r>
          </a:p>
        </p:txBody>
      </p:sp>
      <p:cxnSp>
        <p:nvCxnSpPr>
          <p:cNvPr id="9" name="Straight Arrow Connector 8"/>
          <p:cNvCxnSpPr>
            <a:stCxn id="10" idx="0"/>
          </p:cNvCxnSpPr>
          <p:nvPr/>
        </p:nvCxnSpPr>
        <p:spPr>
          <a:xfrm flipV="1">
            <a:off x="1314021" y="2133600"/>
            <a:ext cx="934609" cy="914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14400" y="3048000"/>
            <a:ext cx="799242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 3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247042" y="2106304"/>
            <a:ext cx="38100" cy="185609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561242" y="40386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Arrow Connector 21"/>
          <p:cNvCxnSpPr>
            <a:stCxn id="23" idx="0"/>
            <a:endCxn id="21" idx="2"/>
          </p:cNvCxnSpPr>
          <p:nvPr/>
        </p:nvCxnSpPr>
        <p:spPr>
          <a:xfrm flipV="1">
            <a:off x="1475517" y="4495800"/>
            <a:ext cx="1076325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51642" y="5562600"/>
            <a:ext cx="104775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</a:t>
            </a:r>
            <a:r>
              <a:rPr lang="en-US" baseline="30000" dirty="0"/>
              <a:t> </a:t>
            </a:r>
            <a:r>
              <a:rPr lang="en-US" dirty="0" smtClean="0"/>
              <a:t>1.77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19078373">
            <a:off x="1266399" y="4752896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27" name="Rectangle 26"/>
          <p:cNvSpPr/>
          <p:nvPr/>
        </p:nvSpPr>
        <p:spPr>
          <a:xfrm rot="2367831">
            <a:off x="3025893" y="4742963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10800000">
            <a:off x="2551842" y="44958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351942" y="5562600"/>
            <a:ext cx="104775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</a:t>
            </a:r>
            <a:r>
              <a:rPr lang="en-US" baseline="30000" dirty="0"/>
              <a:t> </a:t>
            </a:r>
            <a:r>
              <a:rPr lang="en-US" dirty="0" smtClean="0"/>
              <a:t> 75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4419600" y="1702558"/>
            <a:ext cx="3744183" cy="8882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 object is serialized only if it is tagged as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Multiply 39"/>
          <p:cNvSpPr/>
          <p:nvPr/>
        </p:nvSpPr>
        <p:spPr>
          <a:xfrm>
            <a:off x="2392116" y="1702558"/>
            <a:ext cx="283551" cy="2286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419600" y="2590800"/>
            <a:ext cx="3744183" cy="64343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Structure is often  determined at runtime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419600" y="3200400"/>
            <a:ext cx="3744183" cy="6434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add 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or non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component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030846123"/>
      </p:ext>
    </p:extLst>
  </p:cSld>
  <p:clrMapOvr>
    <a:masterClrMapping/>
  </p:clrMapOvr>
  <p:transition advTm="1492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9" grpId="0" animBg="1"/>
      <p:bldP spid="42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Deep Tagging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13642" y="1676400"/>
            <a:ext cx="10668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List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*</a:t>
            </a:r>
          </a:p>
        </p:txBody>
      </p:sp>
      <p:cxnSp>
        <p:nvCxnSpPr>
          <p:cNvPr id="9" name="Straight Arrow Connector 8"/>
          <p:cNvCxnSpPr>
            <a:stCxn id="10" idx="0"/>
          </p:cNvCxnSpPr>
          <p:nvPr/>
        </p:nvCxnSpPr>
        <p:spPr>
          <a:xfrm flipV="1">
            <a:off x="1314021" y="2133600"/>
            <a:ext cx="934609" cy="914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14400" y="3048000"/>
            <a:ext cx="799242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</a:t>
            </a:r>
            <a:r>
              <a:rPr lang="en-US" baseline="30000" dirty="0" smtClean="0"/>
              <a:t>*</a:t>
            </a:r>
            <a:r>
              <a:rPr lang="en-US" dirty="0" smtClean="0"/>
              <a:t> 3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247042" y="2106304"/>
            <a:ext cx="38100" cy="185609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561242" y="40386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ABMISpreadsheet</a:t>
            </a:r>
            <a:r>
              <a:rPr lang="en-US" baseline="30000" dirty="0" smtClean="0"/>
              <a:t> </a:t>
            </a:r>
            <a:r>
              <a:rPr lang="en-US" baseline="30000" dirty="0"/>
              <a:t>*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Arrow Connector 21"/>
          <p:cNvCxnSpPr>
            <a:stCxn id="23" idx="0"/>
            <a:endCxn id="21" idx="2"/>
          </p:cNvCxnSpPr>
          <p:nvPr/>
        </p:nvCxnSpPr>
        <p:spPr>
          <a:xfrm flipV="1">
            <a:off x="1475517" y="4495800"/>
            <a:ext cx="1076325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51642" y="5562600"/>
            <a:ext cx="104775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</a:t>
            </a:r>
            <a:r>
              <a:rPr lang="en-US" baseline="30000" dirty="0"/>
              <a:t> *</a:t>
            </a:r>
            <a:r>
              <a:rPr lang="en-US" dirty="0" smtClean="0"/>
              <a:t> 1.77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19078373">
            <a:off x="1266399" y="4752896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27" name="Rectangle 26"/>
          <p:cNvSpPr/>
          <p:nvPr/>
        </p:nvSpPr>
        <p:spPr>
          <a:xfrm rot="2367831">
            <a:off x="3025893" y="4742963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10800000">
            <a:off x="2551842" y="44958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351942" y="5562600"/>
            <a:ext cx="104775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</a:t>
            </a:r>
            <a:r>
              <a:rPr lang="en-US" baseline="30000" dirty="0"/>
              <a:t> *</a:t>
            </a:r>
            <a:r>
              <a:rPr lang="en-US" dirty="0" smtClean="0"/>
              <a:t> 75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4434949" y="1702558"/>
            <a:ext cx="3744183" cy="11702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 object is serialized only if every component of its (logical or physical) structure is tagged as serializable</a:t>
            </a:r>
          </a:p>
        </p:txBody>
      </p:sp>
      <p:sp>
        <p:nvSpPr>
          <p:cNvPr id="40" name="Multiply 39"/>
          <p:cNvSpPr/>
          <p:nvPr/>
        </p:nvSpPr>
        <p:spPr>
          <a:xfrm>
            <a:off x="3374049" y="4069876"/>
            <a:ext cx="283551" cy="2286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439498" y="3804313"/>
            <a:ext cx="3744183" cy="6434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even though top object is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erializable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34948" y="4461965"/>
            <a:ext cx="3744183" cy="6434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Runtime  exception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721310567"/>
      </p:ext>
    </p:extLst>
  </p:cSld>
  <p:clrMapOvr>
    <a:masterClrMapping/>
  </p:clrMapOvr>
  <p:transition advTm="463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Interface Based Tag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447800" y="1555845"/>
            <a:ext cx="5638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 O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if O instance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443251" y="2321257"/>
            <a:ext cx="5638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a an empty interface – has no methods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447800" y="3083257"/>
            <a:ext cx="5638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Any class implements it if it says so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964896781"/>
      </p:ext>
    </p:extLst>
  </p:cSld>
  <p:clrMapOvr>
    <a:masterClrMapping/>
  </p:clrMapOvr>
  <p:transition advTm="518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9" grpId="0" animBg="1"/>
      <p:bldP spid="24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981200"/>
            <a:ext cx="7924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java.io.Serializable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Serializable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455793676"/>
      </p:ext>
    </p:extLst>
  </p:cSld>
  <p:clrMapOvr>
    <a:masterClrMapping/>
  </p:clrMapOvr>
  <p:transition advTm="379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Communication so far: Byte Communication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914400" y="1905000"/>
            <a:ext cx="16764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124200" y="28194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2590800" y="3429000"/>
            <a:ext cx="2133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086600" y="2362200"/>
            <a:ext cx="1524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86600" y="3048000"/>
            <a:ext cx="1524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27" name="Oval 26"/>
          <p:cNvSpPr/>
          <p:nvPr/>
        </p:nvSpPr>
        <p:spPr>
          <a:xfrm>
            <a:off x="4876800" y="1905000"/>
            <a:ext cx="16764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220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Changes to </a:t>
            </a:r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447800"/>
            <a:ext cx="83820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75;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   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689722707"/>
      </p:ext>
    </p:extLst>
  </p:cSld>
  <p:clrMapOvr>
    <a:masterClrMapping/>
  </p:clrMapOvr>
  <p:transition advTm="143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Inherited Tag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447800"/>
            <a:ext cx="8305800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ADistributedBMISpreadsheet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Socket peer;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public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Socket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getSocket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….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3276600"/>
            <a:ext cx="73533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Instance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of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ADistributedBMISpreadsheet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instance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216122935"/>
      </p:ext>
    </p:extLst>
  </p:cSld>
  <p:clrMapOvr>
    <a:masterClrMapping/>
  </p:clrMapOvr>
  <p:transition advTm="99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Problem with Inherited Tag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1000" y="1524000"/>
            <a:ext cx="7924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java.io.Serializable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Serializable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4267200"/>
            <a:ext cx="7772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When a type is created, can guarantee behavior of only instances of that type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5029200"/>
            <a:ext cx="7772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of instances of  yet to be created subtypes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763076270"/>
      </p:ext>
    </p:extLst>
  </p:cSld>
  <p:clrMapOvr>
    <a:masterClrMapping/>
  </p:clrMapOvr>
  <p:transition advTm="541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C# Attributes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2137" y="4648200"/>
            <a:ext cx="7772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 object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if its class holds the non inheritable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attribute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1447800"/>
            <a:ext cx="83820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/>
              <a:t>[</a:t>
            </a:r>
            <a:r>
              <a:rPr lang="en-US" sz="1600" dirty="0" err="1" smtClean="0"/>
              <a:t>Serializable</a:t>
            </a:r>
            <a:r>
              <a:rPr lang="en-US" sz="1600" dirty="0" smtClean="0"/>
              <a:t>]</a:t>
            </a:r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: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…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68813619"/>
      </p:ext>
    </p:extLst>
  </p:cSld>
  <p:clrMapOvr>
    <a:masterClrMapping/>
  </p:clrMapOvr>
  <p:transition advTm="190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Semi-Serialized Structures?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447800"/>
            <a:ext cx="8305800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ADistributedBMISpreadsheet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Socket peer;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public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Socket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getSocket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….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3276600"/>
            <a:ext cx="73533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 structure without socket?</a:t>
            </a:r>
          </a:p>
        </p:txBody>
      </p:sp>
      <p:sp>
        <p:nvSpPr>
          <p:cNvPr id="5" name="Rectangle 4"/>
          <p:cNvSpPr/>
          <p:nvPr/>
        </p:nvSpPr>
        <p:spPr>
          <a:xfrm>
            <a:off x="677839" y="4053385"/>
            <a:ext cx="73533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 may be constructed from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components such as host name and port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307784939"/>
      </p:ext>
    </p:extLst>
  </p:cSld>
  <p:clrMapOvr>
    <a:masterClrMapping/>
  </p:clrMapOvr>
  <p:transition advTm="896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Semi-Serialized Structures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9600" y="1524000"/>
            <a:ext cx="76200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 part of the logical structure to another site?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2209800"/>
            <a:ext cx="7620000" cy="685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Certain parts may be derived from other parts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2895600"/>
            <a:ext cx="76200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sending these parts more efficient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00" y="3581400"/>
            <a:ext cx="76200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These parts may not be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(e.g. some socket)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332239128"/>
      </p:ext>
    </p:extLst>
  </p:cSld>
  <p:clrMapOvr>
    <a:masterClrMapping/>
  </p:clrMapOvr>
  <p:transition advTm="303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7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Derived Structure in BMI Example?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447800"/>
            <a:ext cx="7772400" cy="472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AnotherBMISpreadsheet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  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75;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2209800"/>
            <a:ext cx="35814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23415" y="5606102"/>
            <a:ext cx="6644185" cy="5228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does infrastructure know what is derived?</a:t>
            </a:r>
          </a:p>
        </p:txBody>
      </p:sp>
      <p:sp>
        <p:nvSpPr>
          <p:cNvPr id="6" name="Rectangle 5"/>
          <p:cNvSpPr/>
          <p:nvPr/>
        </p:nvSpPr>
        <p:spPr>
          <a:xfrm>
            <a:off x="822278" y="6248400"/>
            <a:ext cx="6645322" cy="52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Annotations, keywords, attributes can be used to tag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351314062"/>
      </p:ext>
    </p:extLst>
  </p:cSld>
  <p:clrMapOvr>
    <a:masterClrMapping/>
  </p:clrMapOvr>
  <p:transition advTm="36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Java Transient Keyword Tag for Physical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447800"/>
            <a:ext cx="7772400" cy="472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AnotherBMISpreadsheet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  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75;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transient 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2209800"/>
            <a:ext cx="48006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95600" y="6248400"/>
            <a:ext cx="2895600" cy="5228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Logical?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488369331"/>
      </p:ext>
    </p:extLst>
  </p:cSld>
  <p:clrMapOvr>
    <a:masterClrMapping/>
  </p:clrMapOvr>
  <p:transition advTm="87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Partially Serialized Objects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28" idx="0"/>
          </p:cNvCxnSpPr>
          <p:nvPr/>
        </p:nvCxnSpPr>
        <p:spPr>
          <a:xfrm rot="5400000" flipH="1" flipV="1">
            <a:off x="590550" y="2800350"/>
            <a:ext cx="10668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62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1.77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2192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23.9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1181894" y="33139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 rot="19078373">
            <a:off x="390957" y="3076496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45" name="Rectangle 44"/>
          <p:cNvSpPr/>
          <p:nvPr/>
        </p:nvSpPr>
        <p:spPr>
          <a:xfrm rot="2367831">
            <a:off x="2150451" y="3066563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3622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75.0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10800000">
            <a:off x="1676400" y="28194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 rot="5400000">
            <a:off x="1569435" y="3307365"/>
            <a:ext cx="671130" cy="304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0700" y="1143000"/>
            <a:ext cx="5257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AnotherBMISpreadsheet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1" y="2362200"/>
            <a:ext cx="2776902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AnotherBMISpreadsheet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3352800" y="3458177"/>
            <a:ext cx="2133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9" idx="0"/>
          </p:cNvCxnSpPr>
          <p:nvPr/>
        </p:nvCxnSpPr>
        <p:spPr>
          <a:xfrm rot="5400000" flipH="1" flipV="1">
            <a:off x="6000750" y="2800350"/>
            <a:ext cx="10668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486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1.77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629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???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rot="5400000" flipH="1" flipV="1">
            <a:off x="6592094" y="33139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 rot="19078373">
            <a:off x="5801157" y="3076496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height</a:t>
            </a:r>
          </a:p>
        </p:txBody>
      </p:sp>
      <p:sp>
        <p:nvSpPr>
          <p:cNvPr id="24" name="Rectangle 23"/>
          <p:cNvSpPr/>
          <p:nvPr/>
        </p:nvSpPr>
        <p:spPr>
          <a:xfrm rot="2367831">
            <a:off x="7560651" y="3066563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weight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772400" y="3886200"/>
            <a:ext cx="990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75.0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10800000">
            <a:off x="7086600" y="2819400"/>
            <a:ext cx="12954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 rot="5400000">
            <a:off x="6979635" y="3307365"/>
            <a:ext cx="671130" cy="304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bmi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15001" y="2362200"/>
            <a:ext cx="2776902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AnotherBMISpreadsheet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Multiply 1"/>
          <p:cNvSpPr/>
          <p:nvPr/>
        </p:nvSpPr>
        <p:spPr>
          <a:xfrm>
            <a:off x="1295400" y="3245690"/>
            <a:ext cx="990600" cy="914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525857" y="4777853"/>
            <a:ext cx="5941743" cy="4799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Constructors usually used to initialize variables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24000" y="5257800"/>
            <a:ext cx="5941743" cy="47994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Both transient and non transient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525857" y="5715000"/>
            <a:ext cx="5941743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initialize only transient  when infrastructure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deserializing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657600" y="2844988"/>
            <a:ext cx="1524000" cy="4708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Serialization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68760308"/>
      </p:ext>
    </p:extLst>
  </p:cSld>
  <p:clrMapOvr>
    <a:masterClrMapping/>
  </p:clrMapOvr>
  <p:transition advTm="491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7" grpId="0" animBg="1"/>
      <p:bldP spid="30" grpId="0" animBg="1"/>
      <p:bldP spid="31" grpId="0" animBg="1"/>
      <p:bldP spid="3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Initializing Method called by Programmer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990600"/>
            <a:ext cx="8686800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AnotherBMISpreadsheet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{    </a:t>
            </a:r>
          </a:p>
          <a:p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75;</a:t>
            </a:r>
          </a:p>
          <a:p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  transient 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  </a:t>
            </a:r>
          </a:p>
          <a:p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 {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;}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initSerializedObject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979852462"/>
      </p:ext>
    </p:extLst>
  </p:cSld>
  <p:clrMapOvr>
    <a:masterClrMapping/>
  </p:clrMapOvr>
  <p:transition advTm="2334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Byte Communication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00200" y="22098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24400" y="22098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00200" y="2819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002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724400" y="4038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724400" y="4419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096000" y="2971800"/>
            <a:ext cx="2514600" cy="1447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receiving site  creates in its memory a copy of a block of memory at the sending site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24200" y="28194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2590800" y="3429000"/>
            <a:ext cx="2133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362200" y="1447800"/>
            <a:ext cx="2667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byte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[] bytes  = {3, 4}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525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23" grpId="0" animBg="1"/>
      <p:bldP spid="26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Extensibility General Goals and Architecture</a:t>
            </a:r>
            <a:endParaRPr lang="en-US" dirty="0"/>
          </a:p>
        </p:txBody>
      </p:sp>
      <p:sp>
        <p:nvSpPr>
          <p:cNvPr id="3" name="Flowchart: Process 2"/>
          <p:cNvSpPr/>
          <p:nvPr/>
        </p:nvSpPr>
        <p:spPr>
          <a:xfrm>
            <a:off x="672152" y="2133600"/>
            <a:ext cx="7848600" cy="9144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class can </a:t>
            </a:r>
            <a:r>
              <a:rPr lang="en-US" dirty="0"/>
              <a:t>s</a:t>
            </a:r>
            <a:r>
              <a:rPr lang="en-US" dirty="0" smtClean="0"/>
              <a:t>elect which </a:t>
            </a:r>
            <a:r>
              <a:rPr lang="en-US" dirty="0" err="1" smtClean="0"/>
              <a:t>subobjects</a:t>
            </a:r>
            <a:r>
              <a:rPr lang="en-US" dirty="0" smtClean="0"/>
              <a:t> are serialized to serialize it</a:t>
            </a:r>
            <a:endParaRPr lang="en-US" dirty="0"/>
          </a:p>
        </p:txBody>
      </p:sp>
      <p:sp>
        <p:nvSpPr>
          <p:cNvPr id="4" name="Flowchart: Process 3"/>
          <p:cNvSpPr/>
          <p:nvPr/>
        </p:nvSpPr>
        <p:spPr>
          <a:xfrm>
            <a:off x="672152" y="3124200"/>
            <a:ext cx="7848600" cy="9144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Infrastructure determines if  object has been visited before and adds type names if necessary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36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Object Output and Input Streams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5486400"/>
            <a:ext cx="85344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ObjectOutputStream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socketOut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ObjectOutputStream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socket.getOutputStream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());</a:t>
            </a: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socketOut.writeObject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(“hello world”);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2438400"/>
            <a:ext cx="16764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ObjectInput</a:t>
            </a:r>
            <a:r>
              <a:rPr lang="en-US" dirty="0" smtClean="0"/>
              <a:t> Stream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590800" y="4419600"/>
            <a:ext cx="495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writeObject</a:t>
            </a:r>
            <a:r>
              <a:rPr lang="en-US" b="1" dirty="0" smtClean="0"/>
              <a:t>(Object o)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14400" y="3810000"/>
            <a:ext cx="16764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ObjectOutput</a:t>
            </a:r>
            <a:r>
              <a:rPr lang="en-US" dirty="0" smtClean="0"/>
              <a:t> Stream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590800" y="3048000"/>
            <a:ext cx="48006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readObject</a:t>
            </a:r>
            <a:r>
              <a:rPr lang="en-US" b="1" dirty="0" smtClean="0"/>
              <a:t>()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90800" y="2514600"/>
            <a:ext cx="48006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ObjectInputStream</a:t>
            </a:r>
            <a:r>
              <a:rPr lang="en-US" b="1" dirty="0" smtClean="0"/>
              <a:t> (</a:t>
            </a:r>
            <a:r>
              <a:rPr lang="en-US" b="1" dirty="0" err="1" smtClean="0"/>
              <a:t>InputStream</a:t>
            </a:r>
            <a:r>
              <a:rPr lang="en-US" b="1" dirty="0" smtClean="0"/>
              <a:t> i)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590800" y="3886200"/>
            <a:ext cx="495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ObjectOutputStream</a:t>
            </a:r>
            <a:r>
              <a:rPr lang="en-US" b="1" dirty="0" smtClean="0"/>
              <a:t> (</a:t>
            </a:r>
            <a:r>
              <a:rPr lang="en-US" b="1" dirty="0" err="1" smtClean="0"/>
              <a:t>OutputStream</a:t>
            </a:r>
            <a:r>
              <a:rPr lang="en-US" b="1" dirty="0" smtClean="0"/>
              <a:t> o)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914400" y="1066800"/>
            <a:ext cx="16764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590800" y="1143000"/>
            <a:ext cx="44196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ObjectStream</a:t>
            </a:r>
            <a:r>
              <a:rPr lang="en-US" b="1" dirty="0" smtClean="0"/>
              <a:t> </a:t>
            </a:r>
            <a:r>
              <a:rPr lang="en-US" b="1" dirty="0" err="1" smtClean="0"/>
              <a:t>getOutputStream</a:t>
            </a:r>
            <a:r>
              <a:rPr lang="en-US" b="1" dirty="0" smtClean="0"/>
              <a:t>()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590800" y="1676400"/>
            <a:ext cx="44196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InputStream</a:t>
            </a:r>
            <a:r>
              <a:rPr lang="en-US" b="1" dirty="0" smtClean="0"/>
              <a:t> </a:t>
            </a:r>
            <a:r>
              <a:rPr lang="en-US" b="1" dirty="0" err="1" smtClean="0"/>
              <a:t>getInputStream</a:t>
            </a:r>
            <a:r>
              <a:rPr lang="en-US" b="1" dirty="0" smtClean="0"/>
              <a:t>()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27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Serializable</a:t>
            </a:r>
            <a:r>
              <a:rPr lang="en-US" dirty="0" smtClean="0"/>
              <a:t> Pattern based Functions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4400" y="1219200"/>
            <a:ext cx="1676400" cy="1600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Serializable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90800" y="1371600"/>
            <a:ext cx="5486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private </a:t>
            </a:r>
            <a:r>
              <a:rPr lang="en-US" b="1" dirty="0" err="1" smtClean="0"/>
              <a:t>readObject</a:t>
            </a:r>
            <a:r>
              <a:rPr lang="en-US" b="1" dirty="0" smtClean="0"/>
              <a:t>(</a:t>
            </a:r>
            <a:r>
              <a:rPr lang="en-US" b="1" dirty="0" err="1" smtClean="0"/>
              <a:t>ObjectInputStream</a:t>
            </a:r>
            <a:r>
              <a:rPr lang="en-US" b="1" dirty="0" smtClean="0"/>
              <a:t> s)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90800" y="2133600"/>
            <a:ext cx="5486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private </a:t>
            </a:r>
            <a:r>
              <a:rPr lang="en-US" b="1" dirty="0" err="1" smtClean="0"/>
              <a:t>writeObject</a:t>
            </a:r>
            <a:r>
              <a:rPr lang="en-US" b="1" dirty="0" smtClean="0"/>
              <a:t>(</a:t>
            </a:r>
            <a:r>
              <a:rPr lang="en-US" b="1" dirty="0" err="1" smtClean="0"/>
              <a:t>ObjectOutputStream</a:t>
            </a:r>
            <a:r>
              <a:rPr lang="en-US" b="1" dirty="0" smtClean="0"/>
              <a:t> s)</a:t>
            </a:r>
            <a:endParaRPr lang="en-US" dirty="0"/>
          </a:p>
        </p:txBody>
      </p:sp>
      <p:sp>
        <p:nvSpPr>
          <p:cNvPr id="8" name="Flowchart: Process 7"/>
          <p:cNvSpPr/>
          <p:nvPr/>
        </p:nvSpPr>
        <p:spPr>
          <a:xfrm>
            <a:off x="1143000" y="2895600"/>
            <a:ext cx="6553200" cy="4572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These methods called if they exist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4400" y="4114800"/>
            <a:ext cx="1676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ObjectInput</a:t>
            </a:r>
            <a:r>
              <a:rPr lang="en-US" dirty="0" smtClean="0"/>
              <a:t> Stream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90800" y="4191000"/>
            <a:ext cx="3124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defaultReadObject</a:t>
            </a:r>
            <a:r>
              <a:rPr lang="en-US" b="1" dirty="0" smtClean="0"/>
              <a:t>()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4400" y="5105400"/>
            <a:ext cx="167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ObjectOutput</a:t>
            </a:r>
            <a:r>
              <a:rPr lang="en-US" dirty="0" smtClean="0"/>
              <a:t> Stream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590800" y="5257800"/>
            <a:ext cx="3192117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defaultWriteObject</a:t>
            </a:r>
            <a:r>
              <a:rPr lang="en-US" b="1" dirty="0" smtClean="0"/>
              <a:t>()</a:t>
            </a:r>
            <a:endParaRPr lang="en-US" dirty="0"/>
          </a:p>
        </p:txBody>
      </p:sp>
      <p:sp>
        <p:nvSpPr>
          <p:cNvPr id="14" name="Flowchart: Process 13"/>
          <p:cNvSpPr/>
          <p:nvPr/>
        </p:nvSpPr>
        <p:spPr>
          <a:xfrm>
            <a:off x="1143000" y="3485866"/>
            <a:ext cx="6553200" cy="4572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Also used to initialize transients  structures</a:t>
            </a:r>
            <a:endParaRPr lang="en-US" dirty="0"/>
          </a:p>
        </p:txBody>
      </p:sp>
      <p:sp>
        <p:nvSpPr>
          <p:cNvPr id="15" name="Flowchart: Process 14"/>
          <p:cNvSpPr/>
          <p:nvPr/>
        </p:nvSpPr>
        <p:spPr>
          <a:xfrm>
            <a:off x="1066800" y="6057900"/>
            <a:ext cx="6553200" cy="5334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Default methods (de)serialize non transients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793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 without Custom Serialization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990600"/>
            <a:ext cx="8686800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AnotherBMISpreadsheet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{    </a:t>
            </a:r>
          </a:p>
          <a:p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1.77;</a:t>
            </a:r>
          </a:p>
          <a:p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  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75;</a:t>
            </a:r>
          </a:p>
          <a:p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  transient 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  </a:t>
            </a:r>
          </a:p>
          <a:p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 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setWeight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 {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;}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initSerializedObject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calculateBMI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62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Programmer-Defined </a:t>
            </a:r>
            <a:r>
              <a:rPr lang="en-US" dirty="0" err="1" smtClean="0"/>
              <a:t>ReadObject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828800"/>
            <a:ext cx="7848600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private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readObject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ObjectInputStream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stream){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stream.defaultReadObject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initSerializedObject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0" y="5486400"/>
            <a:ext cx="4800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 does not have a </a:t>
            </a:r>
            <a:r>
              <a:rPr lang="en-US" dirty="0" err="1" smtClean="0"/>
              <a:t>writeObject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948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Implicit  System-Defined Write Object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133600"/>
            <a:ext cx="78486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private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writeObject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ObjectInputStream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stream)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throws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IOException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stream.defaultWriteObject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  <a:cs typeface="Calibri" pitchFamily="34" charset="0"/>
              </a:rPr>
              <a:t>}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0" y="5486400"/>
            <a:ext cx="4800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Default behavior of Java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6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Extending Class With Custom Serialization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295400"/>
            <a:ext cx="7848600" cy="434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ANamedBMISpreadsheet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AnotherBMISpreadsheet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NamedBMISpreadsheet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HIGH_BMI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= 27;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transient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isOverWeight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calculateOverWeight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String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smtClean="0">
                <a:solidFill>
                  <a:srgbClr val="2A00FF"/>
                </a:solidFill>
                <a:latin typeface="Courier New"/>
              </a:rPr>
              <a:t>""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calculateOverWeight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bmi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HIGH_BMI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isOverWeight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isOverWeight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name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newValue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initSerializedObject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.initSerializedObject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isOverWeight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calculateOverWeight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70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Extending Class With Custom Serialization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295400"/>
            <a:ext cx="78486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private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readObject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ObjectInputStream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stream){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stream.defaultReadObject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 </a:t>
            </a:r>
            <a:endParaRPr lang="en-US" sz="1600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" y="3040039"/>
            <a:ext cx="7086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defaultReadObject</a:t>
            </a:r>
            <a:r>
              <a:rPr lang="en-US" dirty="0" smtClean="0"/>
              <a:t>() reads declared variables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0" y="3725839"/>
            <a:ext cx="7086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need to call </a:t>
            </a:r>
            <a:r>
              <a:rPr lang="en-US" b="1" dirty="0" err="1" smtClean="0"/>
              <a:t>super</a:t>
            </a:r>
            <a:r>
              <a:rPr lang="en-US" dirty="0" err="1" smtClean="0"/>
              <a:t>.readObject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62000" y="4259239"/>
            <a:ext cx="7086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calls explicit or implicit </a:t>
            </a:r>
            <a:r>
              <a:rPr lang="en-US" dirty="0" err="1" smtClean="0"/>
              <a:t>readObject</a:t>
            </a:r>
            <a:r>
              <a:rPr lang="en-US" dirty="0" smtClean="0"/>
              <a:t>() on each super class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62000" y="5021239"/>
            <a:ext cx="7086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Cannot call super() : non private methods not recognized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62000" y="5554639"/>
            <a:ext cx="708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Would cause multiple reads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2000" y="6172200"/>
            <a:ext cx="708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Method not really needed as it is the default </a:t>
            </a:r>
            <a:r>
              <a:rPr lang="en-US" dirty="0" err="1" smtClean="0"/>
              <a:t>readObject</a:t>
            </a:r>
            <a:r>
              <a:rPr lang="en-US" dirty="0" smtClean="0"/>
              <a:t>()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250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Missing </a:t>
            </a:r>
            <a:r>
              <a:rPr lang="en-US" dirty="0" err="1" smtClean="0"/>
              <a:t>ReadObject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4419600"/>
            <a:ext cx="7848600" cy="198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private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readObject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ObjectInputStream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stream){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stream.defaultReadObject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 </a:t>
            </a:r>
            <a:endParaRPr lang="en-US" sz="1600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" y="1447800"/>
            <a:ext cx="7848600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private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readObject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ObjectInputStream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stream){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stream.defaultReadObject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initSerializedObject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066800" y="2209800"/>
            <a:ext cx="3048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2819400" y="997424"/>
            <a:ext cx="31242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AnotherBMISpreadsheet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819400" y="3886200"/>
            <a:ext cx="31242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ANamedBMISpreadsheet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 rot="7098827">
            <a:off x="2503684" y="3344940"/>
            <a:ext cx="2820988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Stream Corrupted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068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11" grpId="0" animBg="1"/>
      <p:bldP spid="4" grpId="0" animBg="1"/>
      <p:bldP spid="8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Externalizable</a:t>
            </a:r>
            <a:r>
              <a:rPr lang="en-US" dirty="0" smtClean="0"/>
              <a:t> Interface based Functions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1219200"/>
            <a:ext cx="2057400" cy="1600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Externalizable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895600" y="1371600"/>
            <a:ext cx="3429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readExternal</a:t>
            </a:r>
            <a:r>
              <a:rPr lang="en-US" b="1" dirty="0" smtClean="0"/>
              <a:t> (</a:t>
            </a:r>
            <a:r>
              <a:rPr lang="en-US" b="1" dirty="0" err="1" smtClean="0"/>
              <a:t>ObjectIn</a:t>
            </a:r>
            <a:r>
              <a:rPr lang="en-US" b="1" dirty="0" smtClean="0"/>
              <a:t> 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95600" y="2133600"/>
            <a:ext cx="36576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/>
              <a:t>writeExternal</a:t>
            </a:r>
            <a:r>
              <a:rPr lang="en-US" b="1" dirty="0" smtClean="0"/>
              <a:t>(</a:t>
            </a:r>
            <a:r>
              <a:rPr lang="en-US" b="1" dirty="0" err="1" smtClean="0"/>
              <a:t>ObjectOut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8" name="Flowchart: Process 7"/>
          <p:cNvSpPr/>
          <p:nvPr/>
        </p:nvSpPr>
        <p:spPr>
          <a:xfrm>
            <a:off x="533400" y="2971800"/>
            <a:ext cx="6477000" cy="5334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These methods must exist if interface implemented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19200" y="3733800"/>
            <a:ext cx="1676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ObjectIn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1219200" y="4648200"/>
            <a:ext cx="1676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ObjectOut</a:t>
            </a:r>
            <a:endParaRPr lang="en-US" b="1" dirty="0"/>
          </a:p>
        </p:txBody>
      </p:sp>
      <p:sp>
        <p:nvSpPr>
          <p:cNvPr id="14" name="Flowchart: Process 13"/>
          <p:cNvSpPr/>
          <p:nvPr/>
        </p:nvSpPr>
        <p:spPr>
          <a:xfrm>
            <a:off x="609600" y="5562600"/>
            <a:ext cx="6553200" cy="5334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default read and write of Object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971800" y="3886200"/>
            <a:ext cx="5257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Object </a:t>
            </a:r>
            <a:r>
              <a:rPr lang="en-US" b="1" dirty="0" err="1" smtClean="0"/>
              <a:t>readObject</a:t>
            </a:r>
            <a:r>
              <a:rPr lang="en-US" b="1" dirty="0" smtClean="0"/>
              <a:t>(Primitive)(Object (Primitive))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895600" y="4800600"/>
            <a:ext cx="525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writeObject</a:t>
            </a:r>
            <a:r>
              <a:rPr lang="en-US" b="1" dirty="0" smtClean="0"/>
              <a:t>(Primitive)(Object(Primitive))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063242062"/>
      </p:ext>
    </p:extLst>
  </p:cSld>
  <p:clrMapOvr>
    <a:masterClrMapping/>
  </p:clrMapOvr>
  <p:transition advTm="839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Object Communication: Values of Multiple Types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124200" y="2667000"/>
            <a:ext cx="1066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Value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71600" y="6172200"/>
            <a:ext cx="59436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Motivation and  application?</a:t>
            </a:r>
          </a:p>
        </p:txBody>
      </p:sp>
      <p:sp>
        <p:nvSpPr>
          <p:cNvPr id="11" name="Oval 10"/>
          <p:cNvSpPr/>
          <p:nvPr/>
        </p:nvSpPr>
        <p:spPr>
          <a:xfrm>
            <a:off x="914400" y="1905000"/>
            <a:ext cx="16764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10800000">
            <a:off x="2590800" y="3429000"/>
            <a:ext cx="2133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876800" y="1905000"/>
            <a:ext cx="16764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124200" y="1905000"/>
            <a:ext cx="1066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Primitive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24200" y="1143000"/>
            <a:ext cx="1066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71600" y="5257800"/>
            <a:ext cx="5943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 communication even though communicating  data structures that include objects and primitive values (Data structure communication)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202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6" grpId="0" animBg="1"/>
      <p:bldP spid="18" grpId="0" animBg="1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Externalizable</a:t>
            </a:r>
            <a:r>
              <a:rPr lang="en-US" dirty="0" smtClean="0"/>
              <a:t> use in </a:t>
            </a:r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05000" y="5486400"/>
            <a:ext cx="4800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Both public interface methods must be implemented and no default read or write methods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7006" y="1524000"/>
            <a:ext cx="78486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readExternal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ObjectInput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in)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in.readDouble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in.readDouble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initSerializedObject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writeExternal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ObjectOutput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out) 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out.writeDouble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out.writeDouble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471376952"/>
      </p:ext>
    </p:extLst>
  </p:cSld>
  <p:clrMapOvr>
    <a:masterClrMapping/>
  </p:clrMapOvr>
  <p:transition advTm="667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Extending Class With Custom Serialization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00418" y="1600200"/>
            <a:ext cx="78486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readExternal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ObjectInput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in)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super.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readExternal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(in);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name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in.readLine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writeExternal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ObjectOutput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out) 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super.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writeExternal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(out);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out.write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name.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getBytes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0" y="5486400"/>
            <a:ext cx="4800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and must call super on public member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963471092"/>
      </p:ext>
    </p:extLst>
  </p:cSld>
  <p:clrMapOvr>
    <a:masterClrMapping/>
  </p:clrMapOvr>
  <p:transition advTm="791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AnObjectHistory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295400"/>
            <a:ext cx="7772400" cy="464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AnObjectHistory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endParaRPr lang="en-US" sz="1600" b="1" u="sng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50;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Object[]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Object[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size()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;}</a:t>
            </a:r>
            <a:endParaRPr lang="en-US" sz="1600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index)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[index];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add(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())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b="1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smtClean="0">
                <a:solidFill>
                  <a:srgbClr val="2A00FF"/>
                </a:solidFill>
                <a:latin typeface="Courier New"/>
              </a:rPr>
              <a:t>"Adding item to a full history"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else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contents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2971800" y="6065838"/>
            <a:ext cx="27432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Serialize how?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592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AnObjectHistory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295400"/>
            <a:ext cx="7772400" cy="464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AnObjectHistory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endParaRPr lang="en-US" sz="1600" b="1" u="sng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transient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50;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transient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Object[]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Object[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size()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;}</a:t>
            </a:r>
            <a:endParaRPr lang="en-US" sz="1600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index)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[index];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add(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2A00FF"/>
                </a:solidFill>
                <a:latin typeface="Courier New"/>
              </a:rPr>
              <a:t>"Adding item to a full history"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else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contents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size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1828800"/>
            <a:ext cx="14478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298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AnObjectHistory</a:t>
            </a:r>
            <a:r>
              <a:rPr lang="en-US" dirty="0" smtClean="0"/>
              <a:t> (Initialization and Extension)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990600"/>
            <a:ext cx="8077200" cy="487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private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writeObject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ObjectOutputStream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stream)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stream.defaultWriteObject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 );</a:t>
            </a:r>
          </a:p>
          <a:p>
            <a:r>
              <a:rPr lang="nn-NO" sz="1600" b="1" dirty="0" smtClean="0">
                <a:solidFill>
                  <a:srgbClr val="7F0055"/>
                </a:solidFill>
                <a:latin typeface="Courier New"/>
              </a:rPr>
              <a:t>       for</a:t>
            </a:r>
            <a:r>
              <a:rPr lang="nn-NO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nn-NO" sz="1600" b="1" dirty="0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nn-NO" sz="1600" b="1" dirty="0" smtClean="0">
                <a:solidFill>
                  <a:srgbClr val="000000"/>
                </a:solidFill>
                <a:latin typeface="Courier New"/>
              </a:rPr>
              <a:t> i = 0; i &lt; </a:t>
            </a:r>
            <a:r>
              <a:rPr lang="nn-NO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nn-NO" sz="1600" b="1" dirty="0" smtClean="0">
                <a:solidFill>
                  <a:srgbClr val="000000"/>
                </a:solidFill>
                <a:latin typeface="Courier New"/>
              </a:rPr>
              <a:t>; i++)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stream.writeObject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[i]);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private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readObject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ObjectInputStream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stream)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stream.defaultReadObject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contents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Object[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nn-NO" sz="1600" b="1" dirty="0" smtClean="0">
                <a:solidFill>
                  <a:srgbClr val="7F0055"/>
                </a:solidFill>
                <a:latin typeface="Courier New"/>
              </a:rPr>
              <a:t>      for</a:t>
            </a:r>
            <a:r>
              <a:rPr lang="nn-NO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nn-NO" sz="1600" b="1" dirty="0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nn-NO" sz="1600" b="1" dirty="0" smtClean="0">
                <a:solidFill>
                  <a:srgbClr val="000000"/>
                </a:solidFill>
                <a:latin typeface="Courier New"/>
              </a:rPr>
              <a:t> i = 0; i &lt; </a:t>
            </a:r>
            <a:r>
              <a:rPr lang="nn-NO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nn-NO" sz="1600" b="1" dirty="0" smtClean="0">
                <a:solidFill>
                  <a:srgbClr val="000000"/>
                </a:solidFill>
                <a:latin typeface="Courier New"/>
              </a:rPr>
              <a:t>; i++)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  contents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[i] =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stream.readObject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6019800"/>
            <a:ext cx="80772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ObjectHistory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objectHistory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AnObjectHistory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objectHistory.add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objectHistory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</p:txBody>
      </p:sp>
      <p:sp>
        <p:nvSpPr>
          <p:cNvPr id="7" name="Right Arrow 6"/>
          <p:cNvSpPr/>
          <p:nvPr/>
        </p:nvSpPr>
        <p:spPr>
          <a:xfrm rot="7098827">
            <a:off x="1220314" y="2655577"/>
            <a:ext cx="1198857" cy="891527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 read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7098827">
            <a:off x="1384936" y="494218"/>
            <a:ext cx="1234995" cy="767759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 written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1447800"/>
            <a:ext cx="3276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3000" y="3657600"/>
            <a:ext cx="3276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00400" y="4307293"/>
            <a:ext cx="27432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098827">
            <a:off x="4283656" y="2809566"/>
            <a:ext cx="3006748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not </a:t>
            </a:r>
            <a:r>
              <a:rPr lang="en-US" dirty="0" err="1" smtClean="0"/>
              <a:t>revisted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90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AnObjectHistory</a:t>
            </a:r>
            <a:r>
              <a:rPr lang="en-US" dirty="0" smtClean="0"/>
              <a:t> (Initialization and Extension)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600200"/>
            <a:ext cx="8077200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writeExternal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ObjectOutput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out)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throws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IOException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out.writeInt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nn-NO" sz="1600" b="1" dirty="0" smtClean="0">
                <a:solidFill>
                  <a:srgbClr val="7F0055"/>
                </a:solidFill>
                <a:latin typeface="Courier New"/>
              </a:rPr>
              <a:t>  for</a:t>
            </a:r>
            <a:r>
              <a:rPr lang="nn-NO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nn-NO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nn-NO" sz="1600" b="1" dirty="0">
                <a:solidFill>
                  <a:srgbClr val="7F0055"/>
                </a:solidFill>
                <a:latin typeface="Courier New"/>
              </a:rPr>
              <a:t>int</a:t>
            </a:r>
            <a:r>
              <a:rPr lang="nn-NO" sz="1600" b="1" dirty="0">
                <a:solidFill>
                  <a:srgbClr val="000000"/>
                </a:solidFill>
                <a:latin typeface="Courier New"/>
              </a:rPr>
              <a:t> i = 0; i &lt; </a:t>
            </a:r>
            <a:r>
              <a:rPr lang="nn-NO" sz="1600" b="1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nn-NO" sz="1600" b="1" dirty="0">
                <a:solidFill>
                  <a:srgbClr val="000000"/>
                </a:solidFill>
                <a:latin typeface="Courier New"/>
              </a:rPr>
              <a:t>; i++)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out.writeObject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]);</a:t>
            </a:r>
          </a:p>
          <a:p>
            <a:endParaRPr lang="en-US" sz="1600" dirty="0"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}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readExternal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ObjectInput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in)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throws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IOException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ClassNotFoundException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contents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Object[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in.readInt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nn-NO" sz="1600" b="1" dirty="0" smtClean="0">
                <a:solidFill>
                  <a:srgbClr val="7F0055"/>
                </a:solidFill>
                <a:latin typeface="Courier New"/>
              </a:rPr>
              <a:t>  for</a:t>
            </a:r>
            <a:r>
              <a:rPr lang="nn-NO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nn-NO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nn-NO" sz="1600" b="1" dirty="0">
                <a:solidFill>
                  <a:srgbClr val="7F0055"/>
                </a:solidFill>
                <a:latin typeface="Courier New"/>
              </a:rPr>
              <a:t>int</a:t>
            </a:r>
            <a:r>
              <a:rPr lang="nn-NO" sz="1600" b="1" dirty="0">
                <a:solidFill>
                  <a:srgbClr val="000000"/>
                </a:solidFill>
                <a:latin typeface="Courier New"/>
              </a:rPr>
              <a:t> i = 0; i &lt; </a:t>
            </a:r>
            <a:r>
              <a:rPr lang="nn-NO" sz="1600" b="1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nn-NO" sz="1600" b="1" dirty="0">
                <a:solidFill>
                  <a:srgbClr val="000000"/>
                </a:solidFill>
                <a:latin typeface="Courier New"/>
              </a:rPr>
              <a:t>; i++)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contents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]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in.readObject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endParaRPr lang="en-US" sz="1600" dirty="0"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203514644"/>
      </p:ext>
    </p:extLst>
  </p:cSld>
  <p:clrMapOvr>
    <a:masterClrMapping/>
  </p:clrMapOvr>
  <p:transition advTm="618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Serializable</a:t>
            </a:r>
            <a:r>
              <a:rPr lang="en-US" dirty="0" smtClean="0"/>
              <a:t> vs. </a:t>
            </a:r>
            <a:r>
              <a:rPr lang="en-US" dirty="0" err="1" smtClean="0"/>
              <a:t>Externalizable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219200"/>
            <a:ext cx="78486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private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readObject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ObjectInputStream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stream){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stream.defaultReadObject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initSerializedObject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0" y="5486400"/>
            <a:ext cx="4800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Programmer does not have a </a:t>
            </a:r>
            <a:r>
              <a:rPr lang="en-US" dirty="0" err="1" smtClean="0"/>
              <a:t>writeObject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3400" y="3200400"/>
            <a:ext cx="78486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readExternal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ObjectInput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in)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in.readDouble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in.readDouble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initSerializedObject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writeExternal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ObjectOutput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out) 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out.writeDouble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out.writeDouble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advTm="312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Inheritance and </a:t>
            </a:r>
            <a:r>
              <a:rPr lang="en-US" dirty="0" err="1" smtClean="0"/>
              <a:t>Serializable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07860" y="1405720"/>
            <a:ext cx="2362200" cy="1904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Another </a:t>
            </a:r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07860" y="4128448"/>
            <a:ext cx="2362200" cy="9053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ANamedBMI</a:t>
            </a:r>
            <a:r>
              <a:rPr lang="en-US" dirty="0" smtClean="0"/>
              <a:t> Spreadsheet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43636" y="1569493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</a:t>
            </a:r>
            <a:r>
              <a:rPr lang="en-US" b="1" dirty="0" smtClean="0"/>
              <a:t>ouble height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543636" y="2152935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</a:t>
            </a:r>
            <a:r>
              <a:rPr lang="en-US" b="1" dirty="0" smtClean="0"/>
              <a:t>ouble weight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543636" y="2707944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</a:t>
            </a:r>
            <a:r>
              <a:rPr lang="en-US" b="1" dirty="0" smtClean="0"/>
              <a:t>ouble </a:t>
            </a:r>
            <a:r>
              <a:rPr lang="en-US" b="1" dirty="0" err="1" smtClean="0"/>
              <a:t>bmi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543636" y="4352498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String name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780999" y="3310719"/>
            <a:ext cx="0" cy="849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752299" y="3576281"/>
            <a:ext cx="954206" cy="3576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6477000" y="1926037"/>
            <a:ext cx="1752600" cy="5584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Serializable</a:t>
            </a:r>
            <a:endParaRPr lang="en-US" dirty="0"/>
          </a:p>
        </p:txBody>
      </p:sp>
      <p:cxnSp>
        <p:nvCxnSpPr>
          <p:cNvPr id="23" name="Straight Arrow Connector 22"/>
          <p:cNvCxnSpPr>
            <a:endCxn id="22" idx="1"/>
          </p:cNvCxnSpPr>
          <p:nvPr/>
        </p:nvCxnSpPr>
        <p:spPr>
          <a:xfrm flipV="1">
            <a:off x="5046260" y="2205248"/>
            <a:ext cx="1430740" cy="176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066800" y="5410200"/>
            <a:ext cx="7010400" cy="7117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</a:t>
            </a:r>
            <a:r>
              <a:rPr lang="en-US" dirty="0"/>
              <a:t> </a:t>
            </a:r>
            <a:r>
              <a:rPr lang="en-US" dirty="0" smtClean="0"/>
              <a:t>object is instance of </a:t>
            </a:r>
            <a:r>
              <a:rPr lang="en-US" dirty="0" err="1" smtClean="0"/>
              <a:t>Serializable</a:t>
            </a:r>
            <a:r>
              <a:rPr lang="en-US" dirty="0" smtClean="0"/>
              <a:t> all of its non transient variables are serialized (by default)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046260" y="1747764"/>
            <a:ext cx="1334068" cy="3565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07342334"/>
      </p:ext>
    </p:extLst>
  </p:cSld>
  <p:clrMapOvr>
    <a:masterClrMapping/>
  </p:clrMapOvr>
  <p:transition advTm="1997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Inheritance and </a:t>
            </a:r>
            <a:r>
              <a:rPr lang="en-US" dirty="0" err="1" smtClean="0"/>
              <a:t>Serializable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07860" y="1405720"/>
            <a:ext cx="2362200" cy="1904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Another </a:t>
            </a:r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07860" y="4128448"/>
            <a:ext cx="2362200" cy="9053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ANamedBMI</a:t>
            </a:r>
            <a:r>
              <a:rPr lang="en-US" dirty="0" smtClean="0"/>
              <a:t> Spreadsheet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43636" y="1569493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</a:t>
            </a:r>
            <a:r>
              <a:rPr lang="en-US" b="1" dirty="0" smtClean="0"/>
              <a:t>ouble height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543636" y="2152935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</a:t>
            </a:r>
            <a:r>
              <a:rPr lang="en-US" b="1" dirty="0" smtClean="0"/>
              <a:t>ouble weight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543636" y="2707944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</a:t>
            </a:r>
            <a:r>
              <a:rPr lang="en-US" b="1" dirty="0" smtClean="0"/>
              <a:t>ouble </a:t>
            </a:r>
            <a:r>
              <a:rPr lang="en-US" b="1" dirty="0" err="1" smtClean="0"/>
              <a:t>bmi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543636" y="4352498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String name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780999" y="3310719"/>
            <a:ext cx="0" cy="849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752299" y="3576281"/>
            <a:ext cx="954206" cy="3576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6477000" y="1926037"/>
            <a:ext cx="1752600" cy="5584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Serializable</a:t>
            </a:r>
            <a:endParaRPr lang="en-US" dirty="0"/>
          </a:p>
        </p:txBody>
      </p:sp>
      <p:cxnSp>
        <p:nvCxnSpPr>
          <p:cNvPr id="23" name="Straight Arrow Connector 22"/>
          <p:cNvCxnSpPr>
            <a:endCxn id="22" idx="1"/>
          </p:cNvCxnSpPr>
          <p:nvPr/>
        </p:nvCxnSpPr>
        <p:spPr>
          <a:xfrm flipV="1">
            <a:off x="5046260" y="2205248"/>
            <a:ext cx="1430740" cy="176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046260" y="1747764"/>
            <a:ext cx="1334068" cy="3565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sp>
        <p:nvSpPr>
          <p:cNvPr id="16" name="Multiply 15"/>
          <p:cNvSpPr/>
          <p:nvPr/>
        </p:nvSpPr>
        <p:spPr>
          <a:xfrm>
            <a:off x="5427260" y="1970819"/>
            <a:ext cx="609600" cy="599649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19936" y="5519928"/>
            <a:ext cx="5971464" cy="6522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 </a:t>
            </a:r>
            <a:r>
              <a:rPr lang="en-US" dirty="0" err="1" smtClean="0"/>
              <a:t>Serializable</a:t>
            </a:r>
            <a:r>
              <a:rPr lang="en-US" dirty="0" smtClean="0"/>
              <a:t> exception when serializing instance of either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952166"/>
      </p:ext>
    </p:extLst>
  </p:cSld>
  <p:clrMapOvr>
    <a:masterClrMapping/>
  </p:clrMapOvr>
  <p:transition advTm="1997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Inheritance and </a:t>
            </a:r>
            <a:r>
              <a:rPr lang="en-US" dirty="0" err="1" smtClean="0"/>
              <a:t>Serializable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07860" y="1405720"/>
            <a:ext cx="2362200" cy="1904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Another </a:t>
            </a:r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07860" y="4128448"/>
            <a:ext cx="2362200" cy="9053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ANamedBMI</a:t>
            </a:r>
            <a:r>
              <a:rPr lang="en-US" dirty="0" smtClean="0"/>
              <a:t> Spreadsheet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43636" y="1569493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</a:t>
            </a:r>
            <a:r>
              <a:rPr lang="en-US" b="1" dirty="0" smtClean="0"/>
              <a:t>ouble height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543636" y="2152935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</a:t>
            </a:r>
            <a:r>
              <a:rPr lang="en-US" b="1" dirty="0" smtClean="0"/>
              <a:t>ouble weight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543636" y="2707944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</a:t>
            </a:r>
            <a:r>
              <a:rPr lang="en-US" b="1" dirty="0" smtClean="0"/>
              <a:t>ouble </a:t>
            </a:r>
            <a:r>
              <a:rPr lang="en-US" b="1" dirty="0" err="1" smtClean="0"/>
              <a:t>bmi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543636" y="4352498"/>
            <a:ext cx="2057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String name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780999" y="3310719"/>
            <a:ext cx="0" cy="849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752299" y="3576281"/>
            <a:ext cx="954206" cy="3576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6477000" y="1926037"/>
            <a:ext cx="1752600" cy="5584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Serializable</a:t>
            </a:r>
            <a:endParaRPr lang="en-US" dirty="0"/>
          </a:p>
        </p:txBody>
      </p:sp>
      <p:cxnSp>
        <p:nvCxnSpPr>
          <p:cNvPr id="23" name="Straight Arrow Connector 22"/>
          <p:cNvCxnSpPr>
            <a:endCxn id="22" idx="1"/>
          </p:cNvCxnSpPr>
          <p:nvPr/>
        </p:nvCxnSpPr>
        <p:spPr>
          <a:xfrm flipV="1">
            <a:off x="5046260" y="2205248"/>
            <a:ext cx="1430740" cy="176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046260" y="1747764"/>
            <a:ext cx="1334068" cy="3565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sp>
        <p:nvSpPr>
          <p:cNvPr id="16" name="Multiply 15"/>
          <p:cNvSpPr/>
          <p:nvPr/>
        </p:nvSpPr>
        <p:spPr>
          <a:xfrm>
            <a:off x="5427260" y="1970819"/>
            <a:ext cx="609600" cy="599649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19936" y="5257800"/>
            <a:ext cx="5971464" cy="6522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Variables of super classes that do not implement </a:t>
            </a:r>
            <a:r>
              <a:rPr lang="en-US" dirty="0" err="1" smtClean="0"/>
              <a:t>serializabe</a:t>
            </a:r>
            <a:r>
              <a:rPr lang="en-US" dirty="0" smtClean="0"/>
              <a:t> not serialized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797491" y="2484459"/>
            <a:ext cx="3211203" cy="16758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 rot="19879461">
            <a:off x="4968676" y="3241766"/>
            <a:ext cx="1334068" cy="3565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1429035" y="6062471"/>
            <a:ext cx="5971464" cy="6522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Serialization looks at implements rather than instance of relation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998966"/>
      </p:ext>
    </p:extLst>
  </p:cSld>
  <p:clrMapOvr>
    <a:masterClrMapping/>
  </p:clrMapOvr>
  <p:transition advTm="1997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 for Non Byte Communication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971800" y="48768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byte  communication (Sockets)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2971800" y="3581400"/>
            <a:ext cx="2590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 stream object communication (Object Stream, )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2971800" y="2819400"/>
            <a:ext cx="2590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 (RMI)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2286000" y="1066800"/>
            <a:ext cx="4800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Originally, RPC was implemented directly on byte  communication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0" y="1905000"/>
            <a:ext cx="4800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developed idea of object data communication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362200" y="6019800"/>
            <a:ext cx="4800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Separate layer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 can imply more flexibility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937147142"/>
      </p:ext>
    </p:extLst>
  </p:cSld>
  <p:clrMapOvr>
    <a:masterClrMapping/>
  </p:clrMapOvr>
  <p:transition advTm="1412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1551840"/>
            <a:ext cx="7010400" cy="7117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</a:t>
            </a:r>
            <a:r>
              <a:rPr lang="en-US" dirty="0"/>
              <a:t> </a:t>
            </a:r>
            <a:r>
              <a:rPr lang="en-US" dirty="0" smtClean="0"/>
              <a:t>object is instance of </a:t>
            </a:r>
            <a:r>
              <a:rPr lang="en-US" dirty="0" err="1" smtClean="0"/>
              <a:t>Serializable</a:t>
            </a:r>
            <a:r>
              <a:rPr lang="en-US" dirty="0" smtClean="0"/>
              <a:t> all of its non transient variables are serialized (by default)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</a:t>
            </a:r>
            <a:endParaRPr lang="en-US" dirty="0"/>
          </a:p>
        </p:txBody>
      </p:sp>
      <p:sp>
        <p:nvSpPr>
          <p:cNvPr id="4" name="Multiply 3"/>
          <p:cNvSpPr/>
          <p:nvPr/>
        </p:nvSpPr>
        <p:spPr>
          <a:xfrm>
            <a:off x="4038600" y="1663898"/>
            <a:ext cx="609600" cy="599649"/>
          </a:xfrm>
          <a:prstGeom prst="mathMultiply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3048000"/>
            <a:ext cx="7010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If  object is instance of </a:t>
            </a:r>
            <a:r>
              <a:rPr lang="en-US" dirty="0" err="1"/>
              <a:t>Serializable</a:t>
            </a:r>
            <a:r>
              <a:rPr lang="en-US" dirty="0"/>
              <a:t> all of its non transient variables </a:t>
            </a:r>
            <a:r>
              <a:rPr lang="en-US" dirty="0" smtClean="0"/>
              <a:t>declared in classes that implement </a:t>
            </a:r>
            <a:r>
              <a:rPr lang="en-US" dirty="0" err="1" smtClean="0"/>
              <a:t>Serializable</a:t>
            </a:r>
            <a:r>
              <a:rPr lang="en-US" dirty="0" smtClean="0"/>
              <a:t> are serialized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91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Serializable</a:t>
            </a:r>
            <a:r>
              <a:rPr lang="en-US" dirty="0" smtClean="0"/>
              <a:t> vs. </a:t>
            </a:r>
            <a:r>
              <a:rPr lang="en-US" dirty="0" err="1" smtClean="0"/>
              <a:t>Externalizable</a:t>
            </a:r>
            <a:endParaRPr lang="en-US" dirty="0"/>
          </a:p>
        </p:txBody>
      </p:sp>
      <p:sp>
        <p:nvSpPr>
          <p:cNvPr id="3" name="Flowchart: Process 2"/>
          <p:cNvSpPr/>
          <p:nvPr/>
        </p:nvSpPr>
        <p:spPr>
          <a:xfrm>
            <a:off x="609600" y="1371600"/>
            <a:ext cx="3429000" cy="5334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Private Custom Methods</a:t>
            </a:r>
            <a:endParaRPr lang="en-US" dirty="0"/>
          </a:p>
        </p:txBody>
      </p:sp>
      <p:sp>
        <p:nvSpPr>
          <p:cNvPr id="4" name="Flowchart: Process 3"/>
          <p:cNvSpPr/>
          <p:nvPr/>
        </p:nvSpPr>
        <p:spPr>
          <a:xfrm>
            <a:off x="4572000" y="1371600"/>
            <a:ext cx="3429000" cy="5334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Public Custom Methods</a:t>
            </a:r>
            <a:endParaRPr lang="en-US" dirty="0"/>
          </a:p>
        </p:txBody>
      </p:sp>
      <p:sp>
        <p:nvSpPr>
          <p:cNvPr id="5" name="Flowchart: Process 4"/>
          <p:cNvSpPr/>
          <p:nvPr/>
        </p:nvSpPr>
        <p:spPr>
          <a:xfrm>
            <a:off x="609600" y="2743200"/>
            <a:ext cx="3429000" cy="6858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invoke default methods</a:t>
            </a:r>
            <a:endParaRPr lang="en-US" dirty="0"/>
          </a:p>
        </p:txBody>
      </p:sp>
      <p:sp>
        <p:nvSpPr>
          <p:cNvPr id="6" name="Flowchart: Process 5"/>
          <p:cNvSpPr/>
          <p:nvPr/>
        </p:nvSpPr>
        <p:spPr>
          <a:xfrm>
            <a:off x="609600" y="1905000"/>
            <a:ext cx="3429000" cy="533400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make mistake in method signature</a:t>
            </a:r>
            <a:endParaRPr lang="en-US" dirty="0"/>
          </a:p>
        </p:txBody>
      </p:sp>
      <p:sp>
        <p:nvSpPr>
          <p:cNvPr id="7" name="Flowchart: Process 6"/>
          <p:cNvSpPr/>
          <p:nvPr/>
        </p:nvSpPr>
        <p:spPr>
          <a:xfrm>
            <a:off x="4572000" y="1905000"/>
            <a:ext cx="3429000" cy="533400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Must implement both methods</a:t>
            </a:r>
            <a:endParaRPr lang="en-US" dirty="0"/>
          </a:p>
        </p:txBody>
      </p:sp>
      <p:sp>
        <p:nvSpPr>
          <p:cNvPr id="8" name="Flowchart: Process 7"/>
          <p:cNvSpPr/>
          <p:nvPr/>
        </p:nvSpPr>
        <p:spPr>
          <a:xfrm>
            <a:off x="4572000" y="2667000"/>
            <a:ext cx="3429000" cy="6858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default methods</a:t>
            </a:r>
            <a:endParaRPr lang="en-US" dirty="0"/>
          </a:p>
        </p:txBody>
      </p:sp>
      <p:sp>
        <p:nvSpPr>
          <p:cNvPr id="9" name="Flowchart: Process 8"/>
          <p:cNvSpPr/>
          <p:nvPr/>
        </p:nvSpPr>
        <p:spPr>
          <a:xfrm>
            <a:off x="4572000" y="3352800"/>
            <a:ext cx="3429000" cy="609600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Serialize both transient and non transients</a:t>
            </a:r>
            <a:endParaRPr lang="en-US" dirty="0"/>
          </a:p>
        </p:txBody>
      </p:sp>
      <p:sp>
        <p:nvSpPr>
          <p:cNvPr id="11" name="Flowchart: Process 10"/>
          <p:cNvSpPr/>
          <p:nvPr/>
        </p:nvSpPr>
        <p:spPr>
          <a:xfrm>
            <a:off x="609600" y="3429000"/>
            <a:ext cx="3429000" cy="609600"/>
          </a:xfrm>
          <a:prstGeom prst="flowChart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only initialize transients</a:t>
            </a:r>
            <a:endParaRPr lang="en-US" dirty="0"/>
          </a:p>
        </p:txBody>
      </p:sp>
      <p:sp>
        <p:nvSpPr>
          <p:cNvPr id="12" name="Flowchart: Process 11"/>
          <p:cNvSpPr/>
          <p:nvPr/>
        </p:nvSpPr>
        <p:spPr>
          <a:xfrm>
            <a:off x="609600" y="4495800"/>
            <a:ext cx="3429000" cy="6858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Sends field names, field types and declaring super classes</a:t>
            </a:r>
            <a:endParaRPr lang="en-US" dirty="0"/>
          </a:p>
        </p:txBody>
      </p:sp>
      <p:sp>
        <p:nvSpPr>
          <p:cNvPr id="13" name="Flowchart: Process 12"/>
          <p:cNvSpPr/>
          <p:nvPr/>
        </p:nvSpPr>
        <p:spPr>
          <a:xfrm>
            <a:off x="4572000" y="4495800"/>
            <a:ext cx="3429000" cy="6858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Sends only values explicitly written by programmer</a:t>
            </a:r>
            <a:endParaRPr lang="en-US" dirty="0"/>
          </a:p>
        </p:txBody>
      </p:sp>
      <p:sp>
        <p:nvSpPr>
          <p:cNvPr id="14" name="Flowchart: Process 13"/>
          <p:cNvSpPr/>
          <p:nvPr/>
        </p:nvSpPr>
        <p:spPr>
          <a:xfrm>
            <a:off x="4572000" y="5181600"/>
            <a:ext cx="3429000" cy="609600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Cannot  read data without class at receiver’s site</a:t>
            </a:r>
            <a:endParaRPr lang="en-US" dirty="0"/>
          </a:p>
        </p:txBody>
      </p:sp>
      <p:sp>
        <p:nvSpPr>
          <p:cNvPr id="15" name="Flowchart: Process 14"/>
          <p:cNvSpPr/>
          <p:nvPr/>
        </p:nvSpPr>
        <p:spPr>
          <a:xfrm>
            <a:off x="609600" y="5181600"/>
            <a:ext cx="3429000" cy="609600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Less efficient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107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51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Coupling of Transients Initialization and Extensibility</a:t>
            </a:r>
            <a:endParaRPr lang="en-US" dirty="0"/>
          </a:p>
        </p:txBody>
      </p:sp>
      <p:sp>
        <p:nvSpPr>
          <p:cNvPr id="3" name="Flowchart: Process 2"/>
          <p:cNvSpPr/>
          <p:nvPr/>
        </p:nvSpPr>
        <p:spPr>
          <a:xfrm>
            <a:off x="1066800" y="1505803"/>
            <a:ext cx="6400800" cy="809767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Extensibility and initialization of transients </a:t>
            </a:r>
            <a:r>
              <a:rPr lang="en-US" dirty="0"/>
              <a:t> </a:t>
            </a:r>
            <a:r>
              <a:rPr lang="en-US" dirty="0" smtClean="0"/>
              <a:t>is coupled</a:t>
            </a:r>
            <a:endParaRPr lang="en-US" dirty="0"/>
          </a:p>
        </p:txBody>
      </p:sp>
      <p:sp>
        <p:nvSpPr>
          <p:cNvPr id="5" name="Flowchart: Process 4"/>
          <p:cNvSpPr/>
          <p:nvPr/>
        </p:nvSpPr>
        <p:spPr>
          <a:xfrm>
            <a:off x="1066800" y="2315570"/>
            <a:ext cx="6400800" cy="809767"/>
          </a:xfrm>
          <a:prstGeom prst="flowChart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Often they are done together</a:t>
            </a:r>
            <a:endParaRPr lang="en-US" dirty="0"/>
          </a:p>
        </p:txBody>
      </p:sp>
      <p:sp>
        <p:nvSpPr>
          <p:cNvPr id="8" name="Flowchart: Process 7"/>
          <p:cNvSpPr/>
          <p:nvPr/>
        </p:nvSpPr>
        <p:spPr>
          <a:xfrm>
            <a:off x="1066800" y="3100316"/>
            <a:ext cx="6400800" cy="809767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Only one set of abstraction learnt</a:t>
            </a:r>
            <a:endParaRPr lang="en-US" dirty="0"/>
          </a:p>
        </p:txBody>
      </p:sp>
      <p:sp>
        <p:nvSpPr>
          <p:cNvPr id="9" name="Flowchart: Process 8"/>
          <p:cNvSpPr/>
          <p:nvPr/>
        </p:nvSpPr>
        <p:spPr>
          <a:xfrm>
            <a:off x="1077036" y="4419600"/>
            <a:ext cx="6400800" cy="809767"/>
          </a:xfrm>
          <a:prstGeom prst="flowChartProcess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Disadvantages?</a:t>
            </a:r>
            <a:endParaRPr lang="en-US" dirty="0"/>
          </a:p>
        </p:txBody>
      </p:sp>
      <p:pic>
        <p:nvPicPr>
          <p:cNvPr id="7" name="~PP2400.WAV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941238790"/>
      </p:ext>
    </p:extLst>
  </p:cSld>
  <p:clrMapOvr>
    <a:masterClrMapping/>
  </p:clrMapOvr>
  <p:transition advTm="107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8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Coupling of Initialization and Extensibility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219200"/>
            <a:ext cx="78486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private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readObject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ObjectInputStream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stream){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stream.defaultReadObject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initSerializedObject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0" y="5486400"/>
            <a:ext cx="4800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Programmer does not have a </a:t>
            </a:r>
            <a:r>
              <a:rPr lang="en-US" dirty="0" err="1" smtClean="0"/>
              <a:t>writeObject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3400" y="3200400"/>
            <a:ext cx="78486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readExternal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ObjectInput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in)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in.readDouble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in.readDouble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initSerializedObject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writeExternal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ObjectOutput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out) 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out.writeDouble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out.writeDouble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1143000" y="2795516"/>
            <a:ext cx="6400800" cy="809767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Both: App must know about  input stream and deserialization exception handling</a:t>
            </a:r>
            <a:endParaRPr lang="en-US" dirty="0"/>
          </a:p>
        </p:txBody>
      </p:sp>
      <p:sp>
        <p:nvSpPr>
          <p:cNvPr id="8" name="Flowchart: Process 7"/>
          <p:cNvSpPr/>
          <p:nvPr/>
        </p:nvSpPr>
        <p:spPr>
          <a:xfrm>
            <a:off x="1107743" y="1003108"/>
            <a:ext cx="6400800" cy="809767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Serializable</a:t>
            </a:r>
            <a:r>
              <a:rPr lang="en-US" dirty="0" smtClean="0"/>
              <a:t>: App must be aware of and call </a:t>
            </a:r>
            <a:r>
              <a:rPr lang="en-US" dirty="0" err="1" smtClean="0"/>
              <a:t>defaultReadObject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9" name="Flowchart: Process 8"/>
          <p:cNvSpPr/>
          <p:nvPr/>
        </p:nvSpPr>
        <p:spPr>
          <a:xfrm>
            <a:off x="1143000" y="4343400"/>
            <a:ext cx="6400800" cy="809767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Externalizable</a:t>
            </a:r>
            <a:r>
              <a:rPr lang="en-US" dirty="0" smtClean="0"/>
              <a:t>: App must do complete serialization and deserialization</a:t>
            </a:r>
            <a:endParaRPr lang="en-US" dirty="0"/>
          </a:p>
        </p:txBody>
      </p:sp>
      <p:sp>
        <p:nvSpPr>
          <p:cNvPr id="10" name="Flowchart: Process 9"/>
          <p:cNvSpPr/>
          <p:nvPr/>
        </p:nvSpPr>
        <p:spPr>
          <a:xfrm>
            <a:off x="1181100" y="5905500"/>
            <a:ext cx="6400800" cy="809767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Separating interface (method signatures) for extensibility and transient initialization does not have this problem</a:t>
            </a:r>
            <a:endParaRPr lang="en-US" dirty="0"/>
          </a:p>
        </p:txBody>
      </p:sp>
      <p:pic>
        <p:nvPicPr>
          <p:cNvPr id="11" name="~PP1759.WAV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510446052"/>
      </p:ext>
    </p:extLst>
  </p:cSld>
  <p:clrMapOvr>
    <a:masterClrMapping/>
  </p:clrMapOvr>
  <p:transition advTm="360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Coupling of Processing and Extended Serialization</a:t>
            </a:r>
            <a:endParaRPr lang="en-US" dirty="0"/>
          </a:p>
        </p:txBody>
      </p:sp>
      <p:sp>
        <p:nvSpPr>
          <p:cNvPr id="4" name="Flowchart: Process 3"/>
          <p:cNvSpPr/>
          <p:nvPr/>
        </p:nvSpPr>
        <p:spPr>
          <a:xfrm>
            <a:off x="1078173" y="1295400"/>
            <a:ext cx="6400800" cy="809767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Serialization extension must be done by the class being serialized</a:t>
            </a:r>
            <a:endParaRPr lang="en-US" dirty="0"/>
          </a:p>
        </p:txBody>
      </p:sp>
      <p:sp>
        <p:nvSpPr>
          <p:cNvPr id="5" name="Flowchart: Process 4"/>
          <p:cNvSpPr/>
          <p:nvPr/>
        </p:nvSpPr>
        <p:spPr>
          <a:xfrm>
            <a:off x="1078173" y="2108579"/>
            <a:ext cx="6400800" cy="809767"/>
          </a:xfrm>
          <a:prstGeom prst="flowChart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Allows extension to easily and efficiently access physical structure (without reflection)</a:t>
            </a:r>
            <a:endParaRPr lang="en-US" dirty="0"/>
          </a:p>
        </p:txBody>
      </p:sp>
      <p:pic>
        <p:nvPicPr>
          <p:cNvPr id="6" name="~PP292.WAV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234840701"/>
      </p:ext>
    </p:extLst>
  </p:cSld>
  <p:clrMapOvr>
    <a:masterClrMapping/>
  </p:clrMapOvr>
  <p:transition advTm="100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Inheriting Internal </a:t>
            </a:r>
            <a:r>
              <a:rPr lang="en-US" dirty="0" err="1" smtClean="0"/>
              <a:t>Serializer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28800" y="2735239"/>
            <a:ext cx="2438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40173" y="4038600"/>
            <a:ext cx="2438400" cy="809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ADistributed</a:t>
            </a:r>
            <a:r>
              <a:rPr lang="en-US" dirty="0" smtClean="0"/>
              <a:t> </a:t>
            </a:r>
            <a:r>
              <a:rPr lang="en-US" dirty="0" err="1" smtClean="0"/>
              <a:t>BMISpreadsheet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048000" y="3344839"/>
            <a:ext cx="0" cy="6937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124200" y="3610968"/>
            <a:ext cx="1143000" cy="304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extends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800600" y="4038600"/>
            <a:ext cx="2667000" cy="809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ACustomSerialized</a:t>
            </a:r>
            <a:r>
              <a:rPr lang="en-US" dirty="0" smtClean="0"/>
              <a:t> </a:t>
            </a:r>
            <a:r>
              <a:rPr lang="en-US" dirty="0" err="1" smtClean="0"/>
              <a:t>BMISpreadsheet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>
          <a:xfrm flipH="1" flipV="1">
            <a:off x="3048000" y="3344840"/>
            <a:ext cx="3086100" cy="6937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40173" y="5562600"/>
            <a:ext cx="26670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ACustomSerialized</a:t>
            </a:r>
            <a:r>
              <a:rPr lang="en-US" dirty="0" smtClean="0"/>
              <a:t> Distributed </a:t>
            </a:r>
            <a:r>
              <a:rPr lang="en-US" dirty="0" err="1" smtClean="0"/>
              <a:t>BMISpreadsheet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102591" y="4848369"/>
            <a:ext cx="0" cy="6937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173673" y="5042849"/>
            <a:ext cx="1143000" cy="304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extends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124200" y="4868840"/>
            <a:ext cx="3200400" cy="6937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Multiply 21"/>
          <p:cNvSpPr/>
          <p:nvPr/>
        </p:nvSpPr>
        <p:spPr>
          <a:xfrm>
            <a:off x="4591050" y="4900686"/>
            <a:ext cx="609600" cy="519751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48300" y="5420437"/>
            <a:ext cx="20193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sharing of code!</a:t>
            </a:r>
            <a:endParaRPr lang="en-US" dirty="0"/>
          </a:p>
        </p:txBody>
      </p:sp>
      <p:sp>
        <p:nvSpPr>
          <p:cNvPr id="24" name="Flowchart: Process 23"/>
          <p:cNvSpPr/>
          <p:nvPr/>
        </p:nvSpPr>
        <p:spPr>
          <a:xfrm>
            <a:off x="1080448" y="990600"/>
            <a:ext cx="6400800" cy="809767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Cannot add </a:t>
            </a:r>
            <a:r>
              <a:rPr lang="en-US" dirty="0" err="1" smtClean="0"/>
              <a:t>serializer</a:t>
            </a:r>
            <a:r>
              <a:rPr lang="en-US" dirty="0" smtClean="0"/>
              <a:t> for class without source code</a:t>
            </a:r>
            <a:endParaRPr lang="en-US" dirty="0"/>
          </a:p>
        </p:txBody>
      </p:sp>
      <p:sp>
        <p:nvSpPr>
          <p:cNvPr id="25" name="Flowchart: Process 24"/>
          <p:cNvSpPr/>
          <p:nvPr/>
        </p:nvSpPr>
        <p:spPr>
          <a:xfrm>
            <a:off x="1078173" y="1800367"/>
            <a:ext cx="6400800" cy="809767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Must inherit and change references and not reuse code</a:t>
            </a:r>
            <a:endParaRPr lang="en-US" dirty="0"/>
          </a:p>
        </p:txBody>
      </p:sp>
      <p:pic>
        <p:nvPicPr>
          <p:cNvPr id="18" name="~PP693.WAV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319550703"/>
      </p:ext>
    </p:extLst>
  </p:cSld>
  <p:clrMapOvr>
    <a:masterClrMapping/>
  </p:clrMapOvr>
  <p:transition advTm="82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Coupling of Processing and Extended Serialization</a:t>
            </a:r>
            <a:endParaRPr lang="en-US" dirty="0"/>
          </a:p>
        </p:txBody>
      </p:sp>
      <p:sp>
        <p:nvSpPr>
          <p:cNvPr id="6" name="Flowchart: Process 5"/>
          <p:cNvSpPr/>
          <p:nvPr/>
        </p:nvSpPr>
        <p:spPr>
          <a:xfrm>
            <a:off x="990600" y="1219200"/>
            <a:ext cx="6400800" cy="809767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Cannot have multiple </a:t>
            </a:r>
            <a:r>
              <a:rPr lang="en-US" dirty="0" err="1" smtClean="0"/>
              <a:t>serializers</a:t>
            </a:r>
            <a:r>
              <a:rPr lang="en-US" dirty="0" smtClean="0"/>
              <a:t> for different contexts</a:t>
            </a:r>
            <a:endParaRPr lang="en-US" dirty="0"/>
          </a:p>
        </p:txBody>
      </p:sp>
      <p:sp>
        <p:nvSpPr>
          <p:cNvPr id="7" name="Flowchart: Process 6"/>
          <p:cNvSpPr/>
          <p:nvPr/>
        </p:nvSpPr>
        <p:spPr>
          <a:xfrm>
            <a:off x="990600" y="2057400"/>
            <a:ext cx="6400800" cy="809767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Text </a:t>
            </a:r>
            <a:r>
              <a:rPr lang="en-US" dirty="0" err="1" smtClean="0"/>
              <a:t>vs</a:t>
            </a:r>
            <a:r>
              <a:rPr lang="en-US" dirty="0" smtClean="0"/>
              <a:t> Binary, Logical vs. Physical, Mobile vs. Desktop, Single Language vs. Multiple Language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90600" y="2895600"/>
            <a:ext cx="64008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Binary </a:t>
            </a:r>
            <a:r>
              <a:rPr lang="en-US" dirty="0" err="1" smtClean="0"/>
              <a:t>serializer</a:t>
            </a:r>
            <a:r>
              <a:rPr lang="en-US" dirty="0" smtClean="0"/>
              <a:t> of physical structures  that can be extended by internal routines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76952" y="3619500"/>
            <a:ext cx="6414448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Text </a:t>
            </a:r>
            <a:r>
              <a:rPr lang="en-US" dirty="0" err="1" smtClean="0"/>
              <a:t>serializer</a:t>
            </a:r>
            <a:r>
              <a:rPr lang="en-US" dirty="0" smtClean="0"/>
              <a:t> of logical structures  that is driven by serialization directives but cannot be extended</a:t>
            </a:r>
            <a:endParaRPr lang="en-US" dirty="0"/>
          </a:p>
        </p:txBody>
      </p:sp>
      <p:pic>
        <p:nvPicPr>
          <p:cNvPr id="8" name="~PP2450.WAV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778277205"/>
      </p:ext>
    </p:extLst>
  </p:cSld>
  <p:clrMapOvr>
    <a:masterClrMapping/>
  </p:clrMapOvr>
  <p:transition advTm="91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Java Serialization and Object Communication</a:t>
            </a:r>
            <a:endParaRPr lang="en-US" dirty="0"/>
          </a:p>
        </p:txBody>
      </p:sp>
      <p:sp>
        <p:nvSpPr>
          <p:cNvPr id="3" name="Flowchart: Process 2"/>
          <p:cNvSpPr/>
          <p:nvPr/>
        </p:nvSpPr>
        <p:spPr>
          <a:xfrm>
            <a:off x="762000" y="2057400"/>
            <a:ext cx="53340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Stream Serialization</a:t>
            </a:r>
            <a:endParaRPr lang="en-US" dirty="0"/>
          </a:p>
        </p:txBody>
      </p:sp>
      <p:sp>
        <p:nvSpPr>
          <p:cNvPr id="7" name="Flowchart: Process 6"/>
          <p:cNvSpPr/>
          <p:nvPr/>
        </p:nvSpPr>
        <p:spPr>
          <a:xfrm>
            <a:off x="762000" y="2590800"/>
            <a:ext cx="58674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Stream</a:t>
            </a:r>
            <a:endParaRPr lang="en-US" dirty="0"/>
          </a:p>
        </p:txBody>
      </p:sp>
      <p:sp>
        <p:nvSpPr>
          <p:cNvPr id="9" name="Flowchart: Process 8"/>
          <p:cNvSpPr/>
          <p:nvPr/>
        </p:nvSpPr>
        <p:spPr>
          <a:xfrm>
            <a:off x="762000" y="3124200"/>
            <a:ext cx="22860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 Socket</a:t>
            </a:r>
            <a:endParaRPr lang="en-US" dirty="0"/>
          </a:p>
        </p:txBody>
      </p:sp>
      <p:sp>
        <p:nvSpPr>
          <p:cNvPr id="8" name="Flowchart: Process 7"/>
          <p:cNvSpPr/>
          <p:nvPr/>
        </p:nvSpPr>
        <p:spPr>
          <a:xfrm>
            <a:off x="3048000" y="3124200"/>
            <a:ext cx="3581400" cy="5334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Byte Stores (File)</a:t>
            </a:r>
            <a:endParaRPr lang="en-US" dirty="0"/>
          </a:p>
        </p:txBody>
      </p:sp>
      <p:sp>
        <p:nvSpPr>
          <p:cNvPr id="15" name="Flowchart: Process 14"/>
          <p:cNvSpPr/>
          <p:nvPr/>
        </p:nvSpPr>
        <p:spPr>
          <a:xfrm>
            <a:off x="762000" y="1371600"/>
            <a:ext cx="2057400" cy="6858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Socket</a:t>
            </a:r>
            <a:endParaRPr lang="en-US" dirty="0"/>
          </a:p>
        </p:txBody>
      </p:sp>
      <p:sp>
        <p:nvSpPr>
          <p:cNvPr id="20" name="Flowchart: Process 19"/>
          <p:cNvSpPr/>
          <p:nvPr/>
        </p:nvSpPr>
        <p:spPr>
          <a:xfrm>
            <a:off x="2819400" y="1371600"/>
            <a:ext cx="3276600" cy="6858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applications (Object File)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893627" y="4800600"/>
            <a:ext cx="4038600" cy="533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(direct) serialization support for NIO</a:t>
            </a:r>
          </a:p>
        </p:txBody>
      </p:sp>
      <p:pic>
        <p:nvPicPr>
          <p:cNvPr id="11" name="~PP1152.WAV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53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Communication Implemented by Who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00" y="1752600"/>
            <a:ext cx="5943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Infrastructure (Language, Library)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2971800"/>
            <a:ext cx="5943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Programmer (of Communicated Objects)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0" y="4295633"/>
            <a:ext cx="5943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Both (Programmer  code called by Infrastructure)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640378427"/>
      </p:ext>
    </p:extLst>
  </p:cSld>
  <p:clrMapOvr>
    <a:masterClrMapping/>
  </p:clrMapOvr>
  <p:transition advTm="871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Object Output and Input Streams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5135562"/>
            <a:ext cx="8534400" cy="1646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ObjectOutputStream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socketOut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new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ObjectOutputStream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socket.getOutputStream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());</a:t>
            </a: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socketOut.writeObject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(3);</a:t>
            </a: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ObjectInputStream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socketIn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=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ObjectOutputStream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socket.getInputStream</a:t>
            </a:r>
            <a:r>
              <a:rPr lang="en-US" dirty="0">
                <a:latin typeface="Calibri" pitchFamily="34" charset="0"/>
                <a:cs typeface="Calibri" pitchFamily="34" charset="0"/>
              </a:rPr>
              <a:t>());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Integer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readVal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(Integer)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socketIn.readObject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();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" y="2438400"/>
            <a:ext cx="16764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ObjectInput</a:t>
            </a:r>
            <a:r>
              <a:rPr lang="en-US" dirty="0" smtClean="0"/>
              <a:t> Stream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590800" y="4419600"/>
            <a:ext cx="495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writeObject</a:t>
            </a:r>
            <a:r>
              <a:rPr lang="en-US" b="1" dirty="0" smtClean="0"/>
              <a:t>(Object o)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14400" y="3810000"/>
            <a:ext cx="16764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ObjectOutput</a:t>
            </a:r>
            <a:r>
              <a:rPr lang="en-US" dirty="0" smtClean="0"/>
              <a:t> Stream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590800" y="3048000"/>
            <a:ext cx="48006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Object </a:t>
            </a:r>
            <a:r>
              <a:rPr lang="en-US" b="1" dirty="0" err="1" smtClean="0"/>
              <a:t>readObject</a:t>
            </a:r>
            <a:r>
              <a:rPr lang="en-US" b="1" dirty="0" smtClean="0"/>
              <a:t>()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590800" y="2514600"/>
            <a:ext cx="48006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ObjectInputStream</a:t>
            </a:r>
            <a:r>
              <a:rPr lang="en-US" b="1" dirty="0" smtClean="0"/>
              <a:t> (</a:t>
            </a:r>
            <a:r>
              <a:rPr lang="en-US" b="1" dirty="0" err="1" smtClean="0"/>
              <a:t>InputStream</a:t>
            </a:r>
            <a:r>
              <a:rPr lang="en-US" b="1" dirty="0" smtClean="0"/>
              <a:t> i)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590800" y="3886200"/>
            <a:ext cx="495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ObjectOutputStream</a:t>
            </a:r>
            <a:r>
              <a:rPr lang="en-US" b="1" dirty="0" smtClean="0"/>
              <a:t> (</a:t>
            </a:r>
            <a:r>
              <a:rPr lang="en-US" b="1" dirty="0" err="1" smtClean="0"/>
              <a:t>OutputStream</a:t>
            </a:r>
            <a:r>
              <a:rPr lang="en-US" b="1" dirty="0" smtClean="0"/>
              <a:t> o)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914400" y="1066800"/>
            <a:ext cx="16764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590800" y="1143000"/>
            <a:ext cx="44196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ObjectStream</a:t>
            </a:r>
            <a:r>
              <a:rPr lang="en-US" b="1" dirty="0" smtClean="0"/>
              <a:t> </a:t>
            </a:r>
            <a:r>
              <a:rPr lang="en-US" b="1" dirty="0" err="1" smtClean="0"/>
              <a:t>getOutputStream</a:t>
            </a:r>
            <a:r>
              <a:rPr lang="en-US" b="1" dirty="0" smtClean="0"/>
              <a:t>()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590800" y="1676400"/>
            <a:ext cx="44196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InputStream</a:t>
            </a:r>
            <a:r>
              <a:rPr lang="en-US" b="1" dirty="0" smtClean="0"/>
              <a:t> </a:t>
            </a:r>
            <a:r>
              <a:rPr lang="en-US" b="1" dirty="0" err="1" smtClean="0"/>
              <a:t>getInputStream</a:t>
            </a:r>
            <a:r>
              <a:rPr lang="en-US" b="1" dirty="0" smtClean="0"/>
              <a:t>()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587181045"/>
      </p:ext>
    </p:extLst>
  </p:cSld>
  <p:clrMapOvr>
    <a:masterClrMapping/>
  </p:clrMapOvr>
  <p:transition advTm="132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Object Communication and External Data Representation (XDR)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00200" y="22098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24400" y="22098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00200" y="2819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00200" y="3200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724400" y="4038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724400" y="4419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124200" y="28194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2590800" y="3429000"/>
            <a:ext cx="2133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743200" y="1447800"/>
            <a:ext cx="1752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short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 = 3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2000" y="5943600"/>
            <a:ext cx="27432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Receiver’s copy  a clone of the sender’s copy?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1000" y="2895600"/>
            <a:ext cx="1066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Little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Endian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67400" y="4038600"/>
            <a:ext cx="990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Big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Endian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1000" y="3505200"/>
            <a:ext cx="1066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x86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67400" y="4724400"/>
            <a:ext cx="990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IBM 370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962400" y="5867400"/>
            <a:ext cx="3581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Receiver’s copy  semantically equivalent to sender’s copy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743200" y="3657600"/>
            <a:ext cx="1828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Host-independent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eXternal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Data Representation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19800" y="2250742"/>
            <a:ext cx="2590800" cy="12544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value that has a direct XDR that does not have to be composed from other XDR’s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362700" y="1371600"/>
            <a:ext cx="18669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Atomic Value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019800" y="3467100"/>
            <a:ext cx="2590800" cy="495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Primitive, Wrapper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414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23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Structure Communication: Serialized XDR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00200" y="22098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24400" y="2209800"/>
            <a:ext cx="990600" cy="3429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124200" y="28194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2590800" y="3429000"/>
            <a:ext cx="2133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743200" y="1447800"/>
            <a:ext cx="1752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Byte[] a = {3}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600200" y="2438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667000" y="2438400"/>
            <a:ext cx="838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86</a:t>
            </a:r>
            <a:endParaRPr lang="en-US" u="sng" dirty="0"/>
          </a:p>
        </p:txBody>
      </p:sp>
      <p:sp>
        <p:nvSpPr>
          <p:cNvPr id="36" name="Rectangle 35"/>
          <p:cNvSpPr/>
          <p:nvPr/>
        </p:nvSpPr>
        <p:spPr>
          <a:xfrm>
            <a:off x="1600200" y="3886200"/>
            <a:ext cx="990600" cy="1524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86</a:t>
            </a:r>
            <a:endParaRPr lang="en-US" u="sng" dirty="0"/>
          </a:p>
        </p:txBody>
      </p:sp>
      <p:sp>
        <p:nvSpPr>
          <p:cNvPr id="41" name="Rectangle 40"/>
          <p:cNvSpPr/>
          <p:nvPr/>
        </p:nvSpPr>
        <p:spPr>
          <a:xfrm>
            <a:off x="4724400" y="30480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5791200" y="3048000"/>
            <a:ext cx="838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90</a:t>
            </a:r>
            <a:endParaRPr lang="en-US" u="sng" dirty="0"/>
          </a:p>
        </p:txBody>
      </p:sp>
      <p:sp>
        <p:nvSpPr>
          <p:cNvPr id="43" name="Rectangle 42"/>
          <p:cNvSpPr/>
          <p:nvPr/>
        </p:nvSpPr>
        <p:spPr>
          <a:xfrm>
            <a:off x="4724400" y="3657600"/>
            <a:ext cx="990600" cy="1524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90</a:t>
            </a:r>
            <a:endParaRPr lang="en-US" u="sng" dirty="0"/>
          </a:p>
        </p:txBody>
      </p:sp>
      <p:sp>
        <p:nvSpPr>
          <p:cNvPr id="44" name="Rectangle 43"/>
          <p:cNvSpPr/>
          <p:nvPr/>
        </p:nvSpPr>
        <p:spPr>
          <a:xfrm>
            <a:off x="76200" y="5562600"/>
            <a:ext cx="51816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Serialization: gathering  a  program data structure  possibly scattered in memory into a serial  byte sequence (containing XDRs of primitive values)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334000" y="5562600"/>
            <a:ext cx="32004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Deserialization:  Reconstructing  byte sequence into equivalent  data structure, possibly scattering the value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67000" y="3886200"/>
            <a:ext cx="838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186</a:t>
            </a:r>
            <a:endParaRPr lang="en-US" u="sng" dirty="0"/>
          </a:p>
        </p:txBody>
      </p:sp>
      <p:sp>
        <p:nvSpPr>
          <p:cNvPr id="17" name="Rectangle 16"/>
          <p:cNvSpPr/>
          <p:nvPr/>
        </p:nvSpPr>
        <p:spPr>
          <a:xfrm>
            <a:off x="5791200" y="3655325"/>
            <a:ext cx="838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182</a:t>
            </a:r>
            <a:endParaRPr lang="en-US" u="sn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203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6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C5CDE68-AB2A-4686-BF73-1D25C5B0BCF3}"/>
  <p:tag name="ATHENA.CUSTOMXMLCONTENT" val="&lt;?xml version=&quot;1.0&quot;?&gt;&lt;athena xmlns=&quot;http://schemas.microsoft.com/edu/athena&quot; version=&quot;0.1.3885.0&quot;&gt;&lt;timings duration=&quot;15976&quot;/&gt;&lt;/athena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AE0064F-4D58-4569-BA4D-5A5E7A4E7DA8}"/>
  <p:tag name="ATHENA.CUSTOMXMLCONTENT" val="&lt;?xml version=&quot;1.0&quot;?&gt;&lt;athena xmlns=&quot;http://schemas.microsoft.com/edu/athena&quot; version=&quot;0.1.3885.0&quot;&gt;&lt;media embedded=&quot;true&quot; recordStart=&quot;0&quot; recordEnd=&quot;141225&quot; recordLength=&quot;141225&quot; start=&quot;0&quot; end=&quot;14122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"/>
  <p:tag name="ATHENA.CUSTOMXMLID" val="{D997F294-9616-4311-9770-769D07547FC8}"/>
  <p:tag name="ATHENA.CUSTOMXMLCONTENT" val="&lt;?xml version=&quot;1.0&quot;?&gt;&lt;athena xmlns=&quot;http://schemas.microsoft.com/edu/athena&quot; version=&quot;0.1.3885.0&quot;&gt;&lt;timings duration=&quot;53481&quot;/&gt;&lt;/athena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097F45A-C64C-4DDB-B38D-250847DF84E2}"/>
  <p:tag name="ATHENA.CUSTOMXMLCONTENT" val="&lt;?xml version=&quot;1.0&quot;?&gt;&lt;athena xmlns=&quot;http://schemas.microsoft.com/edu/athena&quot; version=&quot;0.1.3885.0&quot;&gt;&lt;media embedded=&quot;true&quot; recordStart=&quot;0&quot; recordEnd=&quot;53481&quot; recordLength=&quot;53481&quot; start=&quot;0&quot; end=&quot;53481&quot; audioFormat=&quot;{00000161-0000-0010-8000-00AA00389B71}&quot; audioRate=&quot;16000&quot; muted=&quot;false&quot; volume=&quot;0.5&quot; fadeIn=&quot;0&quot; fadeOut=&quot;0&quot; audioOnly=&quot;true&quot;/&gt;&lt;/athena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3.2|7.5"/>
  <p:tag name="ATHENA.CUSTOMXMLID" val="{EBA13625-4E1A-4AA1-9601-9B7368811AF3}"/>
  <p:tag name="ATHENA.CUSTOMXMLCONTENT" val="&lt;?xml version=&quot;1.0&quot;?&gt;&lt;athena xmlns=&quot;http://schemas.microsoft.com/edu/athena&quot; version=&quot;0.1.3885.0&quot;&gt;&lt;timings duration=&quot;87180&quot;/&gt;&lt;/athena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192312D-D701-4D56-83D7-C9E86B08A02C}"/>
  <p:tag name="ATHENA.CUSTOMXMLCONTENT" val="&lt;?xml version=&quot;1.0&quot;?&gt;&lt;athena xmlns=&quot;http://schemas.microsoft.com/edu/athena&quot; version=&quot;0.1.3885.0&quot;&gt;&lt;media embedded=&quot;true&quot; recordStart=&quot;0&quot; recordEnd=&quot;87180&quot; recordLength=&quot;87180&quot; start=&quot;0&quot; end=&quot;8718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C5B3552-F037-44CB-8CCF-0AD41B1EB7B4}"/>
  <p:tag name="ATHENA.CUSTOMXMLCONTENT" val="&lt;?xml version=&quot;1.0&quot;?&gt;&lt;athena xmlns=&quot;http://schemas.microsoft.com/edu/athena&quot; version=&quot;0.1.3885.0&quot;&gt;&lt;timings duration=&quot;132552&quot;/&gt;&lt;/athena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FF548C9-6FB2-40A1-A956-890F2FE53765}"/>
  <p:tag name="ATHENA.CUSTOMXMLCONTENT" val="&lt;?xml version=&quot;1.0&quot;?&gt;&lt;athena xmlns=&quot;http://schemas.microsoft.com/edu/athena&quot; version=&quot;0.1.3885.0&quot;&gt;&lt;media embedded=&quot;true&quot; recordStart=&quot;0&quot; recordEnd=&quot;132552&quot; recordLength=&quot;132552&quot; start=&quot;0&quot; end=&quot;13255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8|1.7|35.5|0.7|3|1.1|13.1|16.8"/>
  <p:tag name="ATHENA.CUSTOMXMLID" val="{F2ECA34B-D306-4B70-BDE2-AA5EC4A36F1B}"/>
  <p:tag name="ATHENA.CUSTOMXMLCONTENT" val="&lt;?xml version=&quot;1.0&quot;?&gt;&lt;athena xmlns=&quot;http://schemas.microsoft.com/edu/athena&quot; version=&quot;0.1.3885.0&quot;&gt;&lt;timings duration=&quot;141410&quot;/&gt;&lt;/athena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8AA8418-30C6-43B5-B50D-6AEF07F3F957}"/>
  <p:tag name="ATHENA.CUSTOMXMLCONTENT" val="&lt;?xml version=&quot;1.0&quot;?&gt;&lt;athena xmlns=&quot;http://schemas.microsoft.com/edu/athena&quot; version=&quot;0.1.3885.0&quot;&gt;&lt;media embedded=&quot;true&quot; recordStart=&quot;0&quot; recordEnd=&quot;141410&quot; recordLength=&quot;141410&quot; start=&quot;0&quot; end=&quot;14141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|4.3|38.3|86.6|18.7"/>
  <p:tag name="ATHENA.CUSTOMXMLID" val="{95083434-654C-422A-836A-503902C1B11A}"/>
  <p:tag name="ATHENA.CUSTOMXMLCONTENT" val="&lt;?xml version=&quot;1.0&quot;?&gt;&lt;athena xmlns=&quot;http://schemas.microsoft.com/edu/athena&quot; version=&quot;0.1.3885.0&quot;&gt;&lt;timings duration=&quot;203547&quot;/&gt;&lt;/athena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C7E5D34-D886-4647-8BCE-C4CA445C6CC9}"/>
  <p:tag name="ATHENA.CUSTOMXMLCONTENT" val="&lt;?xml version=&quot;1.0&quot;?&gt;&lt;athena xmlns=&quot;http://schemas.microsoft.com/edu/athena&quot; version=&quot;0.1.3885.0&quot;&gt;&lt;media embedded=&quot;true&quot; recordStart=&quot;0&quot; recordEnd=&quot;203547&quot; recordLength=&quot;203547&quot; start=&quot;0&quot; end=&quot;20354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.3|10.5|5.8"/>
  <p:tag name="ATHENA.CUSTOMXMLID" val="{7616A6E8-7ECF-4930-879B-8D46AA1D6BE0}"/>
  <p:tag name="ATHENA.CUSTOMXMLCONTENT" val="&lt;?xml version=&quot;1.0&quot;?&gt;&lt;athena xmlns=&quot;http://schemas.microsoft.com/edu/athena&quot; version=&quot;0.1.3885.0&quot;&gt;&lt;timings duration=&quot;56750&quot;/&gt;&lt;/athena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A83192F-C7A1-4D80-88C0-4F49685865EB}"/>
  <p:tag name="ATHENA.CUSTOMXMLCONTENT" val="&lt;?xml version=&quot;1.0&quot;?&gt;&lt;athena xmlns=&quot;http://schemas.microsoft.com/edu/athena&quot; version=&quot;0.1.3885.0&quot;&gt;&lt;media embedded=&quot;true&quot; recordStart=&quot;0&quot; recordEnd=&quot;15976&quot; recordLength=&quot;15976&quot; start=&quot;0&quot; end=&quot;1597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5BF8A8A-7DD1-43A5-A695-E70B861492C9}"/>
  <p:tag name="ATHENA.CUSTOMXMLCONTENT" val="&lt;?xml version=&quot;1.0&quot;?&gt;&lt;athena xmlns=&quot;http://schemas.microsoft.com/edu/athena&quot; version=&quot;0.1.3885.0&quot;&gt;&lt;media embedded=&quot;true&quot; recordStart=&quot;0&quot; recordEnd=&quot;56750&quot; recordLength=&quot;56750&quot; start=&quot;0&quot; end=&quot;5675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1.9|53.8"/>
  <p:tag name="ATHENA.CUSTOMXMLID" val="{4BC1A606-9310-4937-BC88-3127D6330776}"/>
  <p:tag name="ATHENA.CUSTOMXMLCONTENT" val="&lt;?xml version=&quot;1.0&quot;?&gt;&lt;athena xmlns=&quot;http://schemas.microsoft.com/edu/athena&quot; version=&quot;0.1.3885.0&quot;&gt;&lt;timings duration=&quot;107695&quot;/&gt;&lt;/athena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96CB6C6-6E71-46A2-B91D-A687365A9F89}"/>
  <p:tag name="ATHENA.CUSTOMXMLCONTENT" val="&lt;?xml version=&quot;1.0&quot;?&gt;&lt;athena xmlns=&quot;http://schemas.microsoft.com/edu/athena&quot; version=&quot;0.1.3885.0&quot;&gt;&lt;media embedded=&quot;true&quot; recordStart=&quot;0&quot; recordEnd=&quot;107695&quot; recordLength=&quot;107695&quot; start=&quot;0&quot; end=&quot;10769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2"/>
  <p:tag name="ATHENA.CUSTOMXMLID" val="{0AD870FC-668A-48B9-B16B-552EA78A2DD0}"/>
  <p:tag name="ATHENA.CUSTOMXMLCONTENT" val="&lt;?xml version=&quot;1.0&quot;?&gt;&lt;athena xmlns=&quot;http://schemas.microsoft.com/edu/athena&quot; version=&quot;0.1.3885.0&quot;&gt;&lt;timings duration=&quot;56100&quot;/&gt;&lt;/athena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E6B9DDF-5569-4B98-AF95-E7D8FEAF2371}"/>
  <p:tag name="ATHENA.CUSTOMXMLCONTENT" val="&lt;?xml version=&quot;1.0&quot;?&gt;&lt;athena xmlns=&quot;http://schemas.microsoft.com/edu/athena&quot; version=&quot;0.1.3885.0&quot;&gt;&lt;media embedded=&quot;true&quot; recordStart=&quot;0&quot; recordEnd=&quot;56100&quot; recordLength=&quot;56100&quot; start=&quot;0&quot; end=&quot;5610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0|1.1|1|1.1|7.1|1.5"/>
  <p:tag name="ATHENA.CUSTOMXMLID" val="{F71D78EA-71D1-4CB5-8489-D6085954C4C5}"/>
  <p:tag name="ATHENA.CUSTOMXMLCONTENT" val="&lt;?xml version=&quot;1.0&quot;?&gt;&lt;athena xmlns=&quot;http://schemas.microsoft.com/edu/athena&quot; version=&quot;0.1.3885.0&quot;&gt;&lt;timings duration=&quot;53372&quot;/&gt;&lt;/athena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F145339-179F-4AC1-A6BD-7103BF8DFFEC}"/>
  <p:tag name="ATHENA.CUSTOMXMLCONTENT" val="&lt;?xml version=&quot;1.0&quot;?&gt;&lt;athena xmlns=&quot;http://schemas.microsoft.com/edu/athena&quot; version=&quot;0.1.3885.0&quot;&gt;&lt;media embedded=&quot;true&quot; recordStart=&quot;0&quot; recordEnd=&quot;53372&quot; recordLength=&quot;53372&quot; start=&quot;0&quot; end=&quot;5337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3.7|2.5|1.2|11.2|4.8|3.9|2.4|8.3"/>
  <p:tag name="ATHENA.CUSTOMXMLID" val="{C54D8DDE-6835-4A57-97CD-F67DBE0A2269}"/>
  <p:tag name="ATHENA.CUSTOMXMLCONTENT" val="&lt;?xml version=&quot;1.0&quot;?&gt;&lt;athena xmlns=&quot;http://schemas.microsoft.com/edu/athena&quot; version=&quot;0.1.3885.0&quot;&gt;&lt;timings duration=&quot;62834&quot;/&gt;&lt;/athena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04CD4E4-159A-4F4A-969B-65DD5CA58BF5}"/>
  <p:tag name="ATHENA.CUSTOMXMLCONTENT" val="&lt;?xml version=&quot;1.0&quot;?&gt;&lt;athena xmlns=&quot;http://schemas.microsoft.com/edu/athena&quot; version=&quot;0.1.3885.0&quot;&gt;&lt;media embedded=&quot;true&quot; recordStart=&quot;0&quot; recordEnd=&quot;62834&quot; recordLength=&quot;62834&quot; start=&quot;0&quot; end=&quot;6283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.7|49|1.1"/>
  <p:tag name="ATHENA.CUSTOMXMLID" val="{59782D77-A129-4F7A-97B4-B04972FE5285}"/>
  <p:tag name="ATHENA.CUSTOMXMLCONTENT" val="&lt;?xml version=&quot;1.0&quot;?&gt;&lt;athena xmlns=&quot;http://schemas.microsoft.com/edu/athena&quot; version=&quot;0.1.3885.0&quot;&gt;&lt;timings duration=&quot;60292&quot;/&gt;&lt;/athena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4FFA4E2-7A43-43E9-A0B0-EF9D3B44C66F}"/>
  <p:tag name="ATHENA.CUSTOMXMLCONTENT" val="&lt;?xml version=&quot;1.0&quot;?&gt;&lt;athena xmlns=&quot;http://schemas.microsoft.com/edu/athena&quot; version=&quot;0.1.3885.0&quot;&gt;&lt;timings duration=&quot;22013&quot;/&gt;&lt;/athena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DBC034B-0586-4C40-9DE2-F8B9A6AED8B6}"/>
  <p:tag name="ATHENA.CUSTOMXMLCONTENT" val="&lt;?xml version=&quot;1.0&quot;?&gt;&lt;athena xmlns=&quot;http://schemas.microsoft.com/edu/athena&quot; version=&quot;0.1.3885.0&quot;&gt;&lt;media embedded=&quot;true&quot; recordStart=&quot;0&quot; recordEnd=&quot;60292&quot; recordLength=&quot;60292&quot; start=&quot;0&quot; end=&quot;6029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2.6|2.1|9.5"/>
  <p:tag name="ATHENA.CUSTOMXMLID" val="{B3B5A393-C1F9-44CF-8D56-9A1D40EC0F4C}"/>
  <p:tag name="ATHENA.CUSTOMXMLCONTENT" val="&lt;?xml version=&quot;1.0&quot;?&gt;&lt;athena xmlns=&quot;http://schemas.microsoft.com/edu/athena&quot; version=&quot;0.1.3885.0&quot;&gt;&lt;timings duration=&quot;149212&quot;/&gt;&lt;/athena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FC7CD5C-D7CC-4E67-826E-1952AE50C603}"/>
  <p:tag name="ATHENA.CUSTOMXMLCONTENT" val="&lt;?xml version=&quot;1.0&quot;?&gt;&lt;athena xmlns=&quot;http://schemas.microsoft.com/edu/athena&quot; version=&quot;0.1.3885.0&quot;&gt;&lt;media embedded=&quot;true&quot; recordStart=&quot;0&quot; recordEnd=&quot;149212&quot; recordLength=&quot;149212&quot; start=&quot;0&quot; end=&quot;14921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C1C3597-68C8-47E0-8541-DEF98B66C9A1}"/>
  <p:tag name="ATHENA.CUSTOMXMLCONTENT" val="&lt;?xml version=&quot;1.0&quot;?&gt;&lt;athena xmlns=&quot;http://schemas.microsoft.com/edu/athena&quot; version=&quot;0.1.3885.0&quot;&gt;&lt;timings duration=&quot;46301&quot;/&gt;&lt;/athena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C074BAC-2BAB-455B-ABEB-509018E49B23}"/>
  <p:tag name="ATHENA.CUSTOMXMLCONTENT" val="&lt;?xml version=&quot;1.0&quot;?&gt;&lt;athena xmlns=&quot;http://schemas.microsoft.com/edu/athena&quot; version=&quot;0.1.3885.0&quot;&gt;&lt;media embedded=&quot;true&quot; recordStart=&quot;0&quot; recordEnd=&quot;46301&quot; recordLength=&quot;46301&quot; start=&quot;0&quot; end=&quot;4630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.9|4.2"/>
  <p:tag name="ATHENA.CUSTOMXMLID" val="{3596A13B-A3D0-4979-BD20-D7B7D7B2BA55}"/>
  <p:tag name="ATHENA.CUSTOMXMLCONTENT" val="&lt;?xml version=&quot;1.0&quot;?&gt;&lt;athena xmlns=&quot;http://schemas.microsoft.com/edu/athena&quot; version=&quot;0.1.3885.0&quot;&gt;&lt;timings duration=&quot;51827&quot;/&gt;&lt;/athena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916737D-3953-4556-8753-143530B55258}"/>
  <p:tag name="ATHENA.CUSTOMXMLCONTENT" val="&lt;?xml version=&quot;1.0&quot;?&gt;&lt;athena xmlns=&quot;http://schemas.microsoft.com/edu/athena&quot; version=&quot;0.1.3885.0&quot;&gt;&lt;media embedded=&quot;true&quot; recordStart=&quot;0&quot; recordEnd=&quot;51827&quot; recordLength=&quot;51827&quot; start=&quot;0&quot; end=&quot;5182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  <p:tag name="ATHENA.CUSTOMXMLID" val="{70338A76-FA74-41CD-B620-AD682EFAF1AC}"/>
  <p:tag name="ATHENA.CUSTOMXMLCONTENT" val="&lt;?xml version=&quot;1.0&quot;?&gt;&lt;athena xmlns=&quot;http://schemas.microsoft.com/edu/athena&quot; version=&quot;0.1.3885.0&quot;&gt;&lt;timings duration=&quot;37942&quot;/&gt;&lt;/athena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54ECC9B-30BF-4265-B5FA-DBCDCF313A47}"/>
  <p:tag name="ATHENA.CUSTOMXMLCONTENT" val="&lt;?xml version=&quot;1.0&quot;?&gt;&lt;athena xmlns=&quot;http://schemas.microsoft.com/edu/athena&quot; version=&quot;0.1.3885.0&quot;&gt;&lt;media embedded=&quot;true&quot; recordStart=&quot;0&quot; recordEnd=&quot;37942&quot; recordLength=&quot;37942&quot; start=&quot;0&quot; end=&quot;3794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908DA1B-5021-4F0A-B24F-ECCE483D4B34}"/>
  <p:tag name="ATHENA.CUSTOMXMLCONTENT" val="&lt;?xml version=&quot;1.0&quot;?&gt;&lt;athena xmlns=&quot;http://schemas.microsoft.com/edu/athena&quot; version=&quot;0.1.3885.0&quot;&gt;&lt;timings duration=&quot;14351&quot;/&gt;&lt;/athena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6D580F1-E450-492F-A725-BF388EF10622}"/>
  <p:tag name="ATHENA.CUSTOMXMLCONTENT" val="&lt;?xml version=&quot;1.0&quot;?&gt;&lt;athena xmlns=&quot;http://schemas.microsoft.com/edu/athena&quot; version=&quot;0.1.3885.0&quot;&gt;&lt;media embedded=&quot;true&quot; recordStart=&quot;0&quot; recordEnd=&quot;22013&quot; recordLength=&quot;22013&quot; start=&quot;0&quot; end=&quot;22013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4C4FBC5-62C1-40AE-B567-C32DB03F1740}"/>
  <p:tag name="ATHENA.CUSTOMXMLCONTENT" val="&lt;?xml version=&quot;1.0&quot;?&gt;&lt;athena xmlns=&quot;http://schemas.microsoft.com/edu/athena&quot; version=&quot;0.1.3885.0&quot;&gt;&lt;media embedded=&quot;true&quot; recordStart=&quot;0&quot; recordEnd=&quot;14351&quot; recordLength=&quot;14351&quot; start=&quot;0&quot; end=&quot;1435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8"/>
  <p:tag name="ATHENA.CUSTOMXMLID" val="{F9157A74-2358-4308-9825-8CBF98E7AB55}"/>
  <p:tag name="ATHENA.CUSTOMXMLCONTENT" val="&lt;?xml version=&quot;1.0&quot;?&gt;&lt;athena xmlns=&quot;http://schemas.microsoft.com/edu/athena&quot; version=&quot;0.1.3885.0&quot;&gt;&lt;timings duration=&quot;99707&quot;/&gt;&lt;/athena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E976847-1A2C-4677-80A9-5EFA77BCC56F}"/>
  <p:tag name="ATHENA.CUSTOMXMLCONTENT" val="&lt;?xml version=&quot;1.0&quot;?&gt;&lt;athena xmlns=&quot;http://schemas.microsoft.com/edu/athena&quot; version=&quot;0.1.3885.0&quot;&gt;&lt;media embedded=&quot;true&quot; recordStart=&quot;0&quot; recordEnd=&quot;99707&quot; recordLength=&quot;99707&quot; start=&quot;0&quot; end=&quot;9970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6|10.6"/>
  <p:tag name="ATHENA.CUSTOMXMLID" val="{E24A214F-9D1B-4A10-8C99-AD53726A8D21}"/>
  <p:tag name="ATHENA.CUSTOMXMLCONTENT" val="&lt;?xml version=&quot;1.0&quot;?&gt;&lt;athena xmlns=&quot;http://schemas.microsoft.com/edu/athena&quot; version=&quot;0.1.3885.0&quot;&gt;&lt;timings duration=&quot;54161&quot;/&gt;&lt;/athena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41C6A1C-F112-40E3-8ABD-C25660BBD390}"/>
  <p:tag name="ATHENA.CUSTOMXMLCONTENT" val="&lt;?xml version=&quot;1.0&quot;?&gt;&lt;athena xmlns=&quot;http://schemas.microsoft.com/edu/athena&quot; version=&quot;0.1.3885.0&quot;&gt;&lt;media embedded=&quot;true&quot; recordStart=&quot;0&quot; recordEnd=&quot;54161&quot; recordLength=&quot;54161&quot; start=&quot;0&quot; end=&quot;5416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4.5"/>
  <p:tag name="ATHENA.CUSTOMXMLID" val="{CCF92AFF-1801-4825-83CF-CFEBE99CF9C5}"/>
  <p:tag name="ATHENA.CUSTOMXMLCONTENT" val="&lt;?xml version=&quot;1.0&quot;?&gt;&lt;athena xmlns=&quot;http://schemas.microsoft.com/edu/athena&quot; version=&quot;0.1.3885.0&quot;&gt;&lt;timings duration=&quot;190404&quot;/&gt;&lt;/athena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2C0C0B9-2DD5-4E96-AD43-EACA88895FC7}"/>
  <p:tag name="ATHENA.CUSTOMXMLCONTENT" val="&lt;?xml version=&quot;1.0&quot;?&gt;&lt;athena xmlns=&quot;http://schemas.microsoft.com/edu/athena&quot; version=&quot;0.1.3885.0&quot;&gt;&lt;media embedded=&quot;true&quot; recordStart=&quot;0&quot; recordEnd=&quot;190404&quot; recordLength=&quot;190404&quot; start=&quot;0&quot; end=&quot;19040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1|1.5"/>
  <p:tag name="ATHENA.CUSTOMXMLID" val="{87936DBC-C2CE-4D80-94EB-C0E6762DEB1B}"/>
  <p:tag name="ATHENA.CUSTOMXMLCONTENT" val="&lt;?xml version=&quot;1.0&quot;?&gt;&lt;athena xmlns=&quot;http://schemas.microsoft.com/edu/athena&quot; version=&quot;0.1.3885.0&quot;&gt;&lt;timings duration=&quot;89641&quot;/&gt;&lt;/athena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448FC61-C78C-4F56-9711-48D9FB8D794C}"/>
  <p:tag name="ATHENA.CUSTOMXMLCONTENT" val="&lt;?xml version=&quot;1.0&quot;?&gt;&lt;athena xmlns=&quot;http://schemas.microsoft.com/edu/athena&quot; version=&quot;0.1.3885.0&quot;&gt;&lt;media embedded=&quot;true&quot; recordStart=&quot;0&quot; recordEnd=&quot;89641&quot; recordLength=&quot;89641&quot; start=&quot;0&quot; end=&quot;8964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1|4.1|20.2"/>
  <p:tag name="ATHENA.CUSTOMXMLID" val="{63693134-4C25-4CB6-B721-4E2643DF1D9A}"/>
  <p:tag name="ATHENA.CUSTOMXMLCONTENT" val="&lt;?xml version=&quot;1.0&quot;?&gt;&lt;athena xmlns=&quot;http://schemas.microsoft.com/edu/athena&quot; version=&quot;0.1.3885.0&quot;&gt;&lt;timings duration=&quot;30372&quot;/&gt;&lt;/athena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|0.6"/>
  <p:tag name="ATHENA.CUSTOMXMLID" val="{27028B58-A775-40C8-AFC4-047D62F542C4}"/>
  <p:tag name="ATHENA.CUSTOMXMLCONTENT" val="&lt;?xml version=&quot;1.0&quot;?&gt;&lt;athena xmlns=&quot;http://schemas.microsoft.com/edu/athena&quot; version=&quot;0.1.3885.0&quot;&gt;&lt;timings duration=&quot;52570&quot;/&gt;&lt;/athena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68F618E-9071-49AB-AAA3-1C78BD758F7E}"/>
  <p:tag name="ATHENA.CUSTOMXMLCONTENT" val="&lt;?xml version=&quot;1.0&quot;?&gt;&lt;athena xmlns=&quot;http://schemas.microsoft.com/edu/athena&quot; version=&quot;0.1.3885.0&quot;&gt;&lt;media embedded=&quot;true&quot; recordStart=&quot;0&quot; recordEnd=&quot;30372&quot; recordLength=&quot;30372&quot; start=&quot;0&quot; end=&quot;3037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|1.4|1.7"/>
  <p:tag name="ATHENA.CUSTOMXMLID" val="{CAB5D13F-4169-4C22-AC0C-E763BEB26321}"/>
  <p:tag name="ATHENA.CUSTOMXMLCONTENT" val="&lt;?xml version=&quot;1.0&quot;?&gt;&lt;athena xmlns=&quot;http://schemas.microsoft.com/edu/athena&quot; version=&quot;0.1.3885.0&quot;&gt;&lt;timings duration=&quot;36374&quot;/&gt;&lt;/athena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8E37D56-CB9F-4067-9715-856A1EE3B3E7}"/>
  <p:tag name="ATHENA.CUSTOMXMLCONTENT" val="&lt;?xml version=&quot;1.0&quot;?&gt;&lt;athena xmlns=&quot;http://schemas.microsoft.com/edu/athena&quot; version=&quot;0.1.3885.0&quot;&gt;&lt;media embedded=&quot;true&quot; recordStart=&quot;0&quot; recordEnd=&quot;36374&quot; recordLength=&quot;36374&quot; start=&quot;0&quot; end=&quot;3637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3"/>
  <p:tag name="ATHENA.CUSTOMXMLID" val="{572AC7B5-BB07-488E-89ED-43A05ECB3F70}"/>
  <p:tag name="ATHENA.CUSTOMXMLCONTENT" val="&lt;?xml version=&quot;1.0&quot;?&gt;&lt;athena xmlns=&quot;http://schemas.microsoft.com/edu/athena&quot; version=&quot;0.1.3885.0&quot;&gt;&lt;timings duration=&quot;87319&quot;/&gt;&lt;/athena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A699AF6-E765-4ACC-B07B-7F7234095B3F}"/>
  <p:tag name="ATHENA.CUSTOMXMLCONTENT" val="&lt;?xml version=&quot;1.0&quot;?&gt;&lt;athena xmlns=&quot;http://schemas.microsoft.com/edu/athena&quot; version=&quot;0.1.3885.0&quot;&gt;&lt;media embedded=&quot;true&quot; recordStart=&quot;0&quot; recordEnd=&quot;87319&quot; recordLength=&quot;87319&quot; start=&quot;0&quot; end=&quot;8731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5|1.1|1.6|1.5"/>
  <p:tag name="ATHENA.CUSTOMXMLID" val="{06338B49-C86A-4BF1-9F80-790CF23A1C24}"/>
  <p:tag name="ATHENA.CUSTOMXMLCONTENT" val="&lt;?xml version=&quot;1.0&quot;?&gt;&lt;athena xmlns=&quot;http://schemas.microsoft.com/edu/athena&quot; version=&quot;0.1.3885.0&quot;&gt;&lt;timings duration=&quot;49134&quot;/&gt;&lt;/athena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F506A13-8CA4-49D2-9365-6402F1C821C0}"/>
  <p:tag name="ATHENA.CUSTOMXMLCONTENT" val="&lt;?xml version=&quot;1.0&quot;?&gt;&lt;athena xmlns=&quot;http://schemas.microsoft.com/edu/athena&quot; version=&quot;0.1.3885.0&quot;&gt;&lt;media embedded=&quot;true&quot; recordStart=&quot;0&quot; recordEnd=&quot;49134&quot; recordLength=&quot;49134&quot; start=&quot;0&quot; end=&quot;4913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13F81D7-DA4B-4B70-AC66-1F22AE261A45}"/>
  <p:tag name="ATHENA.CUSTOMXMLCONTENT" val="&lt;?xml version=&quot;1.0&quot;?&gt;&lt;athena xmlns=&quot;http://schemas.microsoft.com/edu/athena&quot; version=&quot;0.1.3885.0&quot;&gt;&lt;timings duration=&quot;233408&quot;/&gt;&lt;/athena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E38FD22-DD50-4A47-9392-4B2C1D1E8A6B}"/>
  <p:tag name="ATHENA.CUSTOMXMLCONTENT" val="&lt;?xml version=&quot;1.0&quot;?&gt;&lt;athena xmlns=&quot;http://schemas.microsoft.com/edu/athena&quot; version=&quot;0.1.3885.0&quot;&gt;&lt;media embedded=&quot;true&quot; recordStart=&quot;0&quot; recordEnd=&quot;233408&quot; recordLength=&quot;233408&quot; start=&quot;0&quot; end=&quot;23340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1.1"/>
  <p:tag name="ATHENA.CUSTOMXMLID" val="{93F44B0C-9362-4DC7-A6C9-49BF25F15128}"/>
  <p:tag name="ATHENA.CUSTOMXMLCONTENT" val="&lt;?xml version=&quot;1.0&quot;?&gt;&lt;athena xmlns=&quot;http://schemas.microsoft.com/edu/athena&quot; version=&quot;0.1.3885.0&quot;&gt;&lt;timings duration=&quot;36735&quot;/&gt;&lt;/athena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180E9EC-8EB9-48DC-928E-5D4D336041FC}"/>
  <p:tag name="ATHENA.CUSTOMXMLCONTENT" val="&lt;?xml version=&quot;1.0&quot;?&gt;&lt;athena xmlns=&quot;http://schemas.microsoft.com/edu/athena&quot; version=&quot;0.1.3885.0&quot;&gt;&lt;media embedded=&quot;true&quot; recordStart=&quot;0&quot; recordEnd=&quot;52570&quot; recordLength=&quot;52570&quot; start=&quot;0&quot; end=&quot;5257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ABA1059-E887-40F2-8744-06A474E1DF50}"/>
  <p:tag name="ATHENA.CUSTOMXMLCONTENT" val="&lt;?xml version=&quot;1.0&quot;?&gt;&lt;athena xmlns=&quot;http://schemas.microsoft.com/edu/athena&quot; version=&quot;0.1.3885.0&quot;&gt;&lt;media embedded=&quot;true&quot; recordStart=&quot;0&quot; recordEnd=&quot;36735&quot; recordLength=&quot;36735&quot; start=&quot;0&quot; end=&quot;3673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897759F-C3A5-441C-A3F9-1C45648637C7}"/>
  <p:tag name="ATHENA.CUSTOMXMLCONTENT" val="&lt;?xml version=&quot;1.0&quot;?&gt;&lt;athena xmlns=&quot;http://schemas.microsoft.com/edu/athena&quot; version=&quot;0.1.3885.0&quot;&gt;&lt;timings duration=&quot;12772&quot;/&gt;&lt;/athena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004CADC-3A39-45EA-B40D-046064E8BA24}"/>
  <p:tag name="ATHENA.CUSTOMXMLCONTENT" val="&lt;?xml version=&quot;1.0&quot;?&gt;&lt;athena xmlns=&quot;http://schemas.microsoft.com/edu/athena&quot; version=&quot;0.1.3885.0&quot;&gt;&lt;media embedded=&quot;true&quot; recordStart=&quot;0&quot; recordEnd=&quot;12772&quot; recordLength=&quot;12772&quot; start=&quot;0&quot; end=&quot;1277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9|39.1|51.6"/>
  <p:tag name="ATHENA.CUSTOMXMLID" val="{9BA6066A-C80B-47D0-BC93-380D9260B54D}"/>
  <p:tag name="ATHENA.CUSTOMXMLCONTENT" val="&lt;?xml version=&quot;1.0&quot;?&gt;&lt;athena xmlns=&quot;http://schemas.microsoft.com/edu/athena&quot; version=&quot;0.1.3885.0&quot;&gt;&lt;timings duration=&quot;179305&quot;/&gt;&lt;/athena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63EEEB4-3FD0-47F9-8BF8-162E1B5DC876}"/>
  <p:tag name="ATHENA.CUSTOMXMLCONTENT" val="&lt;?xml version=&quot;1.0&quot;?&gt;&lt;athena xmlns=&quot;http://schemas.microsoft.com/edu/athena&quot; version=&quot;0.1.3885.0&quot;&gt;&lt;media embedded=&quot;true&quot; recordStart=&quot;0&quot; recordEnd=&quot;179305&quot; recordLength=&quot;179305&quot; start=&quot;0&quot; end=&quot;17930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E12B743-20AD-4DF1-9E2F-B0303FB7C661}"/>
  <p:tag name="ATHENA.CUSTOMXMLCONTENT" val="&lt;?xml version=&quot;1.0&quot;?&gt;&lt;athena xmlns=&quot;http://schemas.microsoft.com/edu/athena&quot; version=&quot;0.1.3885.0&quot;&gt;&lt;timings duration=&quot;16301&quot;/&gt;&lt;/athena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8ABE0F5-66EC-4AE6-B6CD-521A0AB18151}"/>
  <p:tag name="ATHENA.CUSTOMXMLCONTENT" val="&lt;?xml version=&quot;1.0&quot;?&gt;&lt;athena xmlns=&quot;http://schemas.microsoft.com/edu/athena&quot; version=&quot;0.1.3885.0&quot;&gt;&lt;media embedded=&quot;true&quot; recordStart=&quot;0&quot; recordEnd=&quot;16301&quot; recordLength=&quot;16301&quot; start=&quot;0&quot; end=&quot;1630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EDC4344-CD91-4668-A867-237C7D0757B0}"/>
  <p:tag name="ATHENA.CUSTOMXMLCONTENT" val="&lt;?xml version=&quot;1.0&quot;?&gt;&lt;athena xmlns=&quot;http://schemas.microsoft.com/edu/athena&quot; version=&quot;0.1.3885.0&quot;&gt;&lt;timings duration=&quot;94889&quot;/&gt;&lt;/athena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644EAB4-0F84-4C6A-9671-764F692A2F6E}"/>
  <p:tag name="ATHENA.CUSTOMXMLCONTENT" val="&lt;?xml version=&quot;1.0&quot;?&gt;&lt;athena xmlns=&quot;http://schemas.microsoft.com/edu/athena&quot; version=&quot;0.1.3885.0&quot;&gt;&lt;media embedded=&quot;true&quot; recordStart=&quot;0&quot; recordEnd=&quot;94889&quot; recordLength=&quot;94889&quot; start=&quot;0&quot; end=&quot;9488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E6E20FC-D8D1-463E-A027-8F66BD5E5AE7}"/>
  <p:tag name="ATHENA.CUSTOMXMLCONTENT" val="&lt;?xml version=&quot;1.0&quot;?&gt;&lt;athena xmlns=&quot;http://schemas.microsoft.com/edu/athena&quot; version=&quot;0.1.3885.0&quot;&gt;&lt;timings duration=&quot;16161&quot;/&gt;&lt;/athena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3|2.5"/>
  <p:tag name="ATHENA.CUSTOMXMLID" val="{D2096415-AEAD-46CF-AEB9-117E50D13B36}"/>
  <p:tag name="ATHENA.CUSTOMXMLCONTENT" val="&lt;?xml version=&quot;1.0&quot;?&gt;&lt;athena xmlns=&quot;http://schemas.microsoft.com/edu/athena&quot; version=&quot;0.1.3885.0&quot;&gt;&lt;timings duration=&quot;202815&quot;/&gt;&lt;/athena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FD60B7D-CDF1-46BA-BF34-EA87A4AE83B7}"/>
  <p:tag name="ATHENA.CUSTOMXMLCONTENT" val="&lt;?xml version=&quot;1.0&quot;?&gt;&lt;athena xmlns=&quot;http://schemas.microsoft.com/edu/athena&quot; version=&quot;0.1.3885.0&quot;&gt;&lt;media embedded=&quot;true&quot; recordStart=&quot;0&quot; recordEnd=&quot;16161&quot; recordLength=&quot;16161&quot; start=&quot;0&quot; end=&quot;1616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DC59E3C-BEF4-4D8D-B48E-4863FE5F3190}"/>
  <p:tag name="ATHENA.CUSTOMXMLCONTENT" val="&lt;?xml version=&quot;1.0&quot;?&gt;&lt;athena xmlns=&quot;http://schemas.microsoft.com/edu/athena&quot; version=&quot;0.1.3885.0&quot;&gt;&lt;timings duration=&quot;170342&quot;/&gt;&lt;/athena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05EB910-CD10-4F2A-85FE-EEA76A2FE76F}"/>
  <p:tag name="ATHENA.CUSTOMXMLCONTENT" val="&lt;?xml version=&quot;1.0&quot;?&gt;&lt;athena xmlns=&quot;http://schemas.microsoft.com/edu/athena&quot; version=&quot;0.1.3885.0&quot;&gt;&lt;media embedded=&quot;true&quot; recordStart=&quot;0&quot; recordEnd=&quot;170342&quot; recordLength=&quot;170342&quot; start=&quot;0&quot; end=&quot;17034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2.6|1.3|36.7|1.7|6.5|11"/>
  <p:tag name="ATHENA.CUSTOMXMLID" val="{FAFF1942-33FF-4132-AD9B-E9F0E46B7EB2}"/>
  <p:tag name="ATHENA.CUSTOMXMLCONTENT" val="&lt;?xml version=&quot;1.0&quot;?&gt;&lt;athena xmlns=&quot;http://schemas.microsoft.com/edu/athena&quot; version=&quot;0.1.3885.0&quot;&gt;&lt;timings duration=&quot;250417&quot;/&gt;&lt;/athena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955C7A0-C5BD-40E9-800C-7DAC50A76C09}"/>
  <p:tag name="ATHENA.CUSTOMXMLCONTENT" val="&lt;?xml version=&quot;1.0&quot;?&gt;&lt;athena xmlns=&quot;http://schemas.microsoft.com/edu/athena&quot; version=&quot;0.1.3885.0&quot;&gt;&lt;media embedded=&quot;true&quot; recordStart=&quot;0&quot; recordEnd=&quot;250417&quot; recordLength=&quot;250417&quot; start=&quot;0&quot; end=&quot;25041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3.4|6.7|37.4"/>
  <p:tag name="ATHENA.CUSTOMXMLID" val="{D9744643-C229-478D-A07A-ACE5A5ADFF91}"/>
  <p:tag name="ATHENA.CUSTOMXMLCONTENT" val="&lt;?xml version=&quot;1.0&quot;?&gt;&lt;athena xmlns=&quot;http://schemas.microsoft.com/edu/athena&quot; version=&quot;0.1.3885.0&quot;&gt;&lt;timings duration=&quot;106917&quot;/&gt;&lt;/athena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8E6C78F-8567-4C66-8FBE-95790562EF6C}"/>
  <p:tag name="ATHENA.CUSTOMXMLCONTENT" val="&lt;?xml version=&quot;1.0&quot;?&gt;&lt;athena xmlns=&quot;http://schemas.microsoft.com/edu/athena&quot; version=&quot;0.1.3885.0&quot;&gt;&lt;media embedded=&quot;true&quot; recordStart=&quot;0&quot; recordEnd=&quot;106917&quot; recordLength=&quot;106917&quot; start=&quot;0&quot; end=&quot;10691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F2EEEAF-63F4-46C8-A3A1-E764F48A5EB4}"/>
  <p:tag name="ATHENA.CUSTOMXMLCONTENT" val="&lt;?xml version=&quot;1.0&quot;?&gt;&lt;athena xmlns=&quot;http://schemas.microsoft.com/edu/athena&quot; version=&quot;0.1.3885.0&quot;&gt;&lt;timings duration=&quot;83883&quot;/&gt;&lt;/athena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3A1FA4E-3A89-439E-9596-E363C5D0ACA4}"/>
  <p:tag name="ATHENA.CUSTOMXMLCONTENT" val="&lt;?xml version=&quot;1.0&quot;?&gt;&lt;athena xmlns=&quot;http://schemas.microsoft.com/edu/athena&quot; version=&quot;0.1.3885.0&quot;&gt;&lt;media embedded=&quot;true&quot; recordStart=&quot;0&quot; recordEnd=&quot;83883&quot; recordLength=&quot;83883&quot; start=&quot;0&quot; end=&quot;83883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9"/>
  <p:tag name="ATHENA.CUSTOMXMLID" val="{1FCD4F8D-82EA-437E-8CAB-A44BC687838F}"/>
  <p:tag name="ATHENA.CUSTOMXMLCONTENT" val="&lt;?xml version=&quot;1.0&quot;?&gt;&lt;athena xmlns=&quot;http://schemas.microsoft.com/edu/athena&quot; version=&quot;0.1.3885.0&quot;&gt;&lt;timings duration=&quot;66734&quot;/&gt;&lt;/athena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C711FF2-46C8-43EF-8F0B-8BE34418EB2A}"/>
  <p:tag name="ATHENA.CUSTOMXMLCONTENT" val="&lt;?xml version=&quot;1.0&quot;?&gt;&lt;athena xmlns=&quot;http://schemas.microsoft.com/edu/athena&quot; version=&quot;0.1.3885.0&quot;&gt;&lt;media embedded=&quot;true&quot; recordStart=&quot;0&quot; recordEnd=&quot;202815&quot; recordLength=&quot;202815&quot; start=&quot;0&quot; end=&quot;20281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2340CEB-49C0-4D3A-837B-D3B9B8863E62}"/>
  <p:tag name="ATHENA.CUSTOMXMLCONTENT" val="&lt;?xml version=&quot;1.0&quot;?&gt;&lt;athena xmlns=&quot;http://schemas.microsoft.com/edu/athena&quot; version=&quot;0.1.3885.0&quot;&gt;&lt;media embedded=&quot;true&quot; recordStart=&quot;0&quot; recordEnd=&quot;66734&quot; recordLength=&quot;66734&quot; start=&quot;0&quot; end=&quot;6673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2"/>
  <p:tag name="ATHENA.CUSTOMXMLID" val="{11D28648-07EC-4CD7-8C90-E565BABDCE2C}"/>
  <p:tag name="ATHENA.CUSTOMXMLCONTENT" val="&lt;?xml version=&quot;1.0&quot;?&gt;&lt;athena xmlns=&quot;http://schemas.microsoft.com/edu/athena&quot; version=&quot;0.1.3885.0&quot;&gt;&lt;timings duration=&quot;79135&quot;/&gt;&lt;/athena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BA5AD2E-4979-4830-A43B-628C412A9201}"/>
  <p:tag name="ATHENA.CUSTOMXMLCONTENT" val="&lt;?xml version=&quot;1.0&quot;?&gt;&lt;athena xmlns=&quot;http://schemas.microsoft.com/edu/athena&quot; version=&quot;0.1.3885.0&quot;&gt;&lt;media embedded=&quot;true&quot; recordStart=&quot;0&quot; recordEnd=&quot;79135&quot; recordLength=&quot;79135&quot; start=&quot;0&quot; end=&quot;7913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3"/>
  <p:tag name="ATHENA.CUSTOMXMLID" val="{4ED3AB81-B993-46EE-8891-5DF1545CB6AB}"/>
  <p:tag name="ATHENA.CUSTOMXMLCONTENT" val="&lt;?xml version=&quot;1.0&quot;?&gt;&lt;athena xmlns=&quot;http://schemas.microsoft.com/edu/athena&quot; version=&quot;0.1.3885.0&quot;&gt;&lt;timings duration=&quot;59304&quot;/&gt;&lt;/athena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1FCCC1F-D6CE-4ED8-9561-D101D0FFF393}"/>
  <p:tag name="ATHENA.CUSTOMXMLCONTENT" val="&lt;?xml version=&quot;1.0&quot;?&gt;&lt;athena xmlns=&quot;http://schemas.microsoft.com/edu/athena&quot; version=&quot;0.1.3885.0&quot;&gt;&lt;media embedded=&quot;true&quot; recordStart=&quot;0&quot; recordEnd=&quot;59304&quot; recordLength=&quot;59304&quot; start=&quot;0&quot; end=&quot;5930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409DC03-47F3-4772-9867-12BE6CF99962}"/>
  <p:tag name="ATHENA.CUSTOMXMLCONTENT" val="&lt;?xml version=&quot;1.0&quot;?&gt;&lt;athena xmlns=&quot;http://schemas.microsoft.com/edu/athena&quot; version=&quot;0.1.3885.0&quot;&gt;&lt;timings duration=&quot;29908&quot;/&gt;&lt;/athena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A0FDC83-8E38-4BCD-A113-218EDBB88EF6}"/>
  <p:tag name="ATHENA.CUSTOMXMLCONTENT" val="&lt;?xml version=&quot;1.0&quot;?&gt;&lt;athena xmlns=&quot;http://schemas.microsoft.com/edu/athena&quot; version=&quot;0.1.3885.0&quot;&gt;&lt;media embedded=&quot;true&quot; recordStart=&quot;0&quot; recordEnd=&quot;29908&quot; recordLength=&quot;29908&quot; start=&quot;0&quot; end=&quot;2990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0.7|0.7|1.1|54.3|0.9"/>
  <p:tag name="ATHENA.CUSTOMXMLID" val="{28EABC06-89EB-4922-8F1C-9E11031D96FD}"/>
  <p:tag name="ATHENA.CUSTOMXMLCONTENT" val="&lt;?xml version=&quot;1.0&quot;?&gt;&lt;athena xmlns=&quot;http://schemas.microsoft.com/edu/athena&quot; version=&quot;0.1.3885.0&quot;&gt;&lt;timings duration=&quot;19087&quot;/&gt;&lt;/athena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8990C1A-2AC8-48DC-B939-7719FBBF9EB6}"/>
  <p:tag name="ATHENA.CUSTOMXMLCONTENT" val="&lt;?xml version=&quot;1.0&quot;?&gt;&lt;athena xmlns=&quot;http://schemas.microsoft.com/edu/athena&quot; version=&quot;0.1.3885.0&quot;&gt;&lt;media embedded=&quot;true&quot; recordStart=&quot;0&quot; recordEnd=&quot;19087&quot; recordLength=&quot;19087&quot; start=&quot;0&quot; end=&quot;1908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|6|1.8|0.8|4.5|3.4|32.8|34.2|1|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6.6"/>
  <p:tag name="ATHENA.CUSTOMXMLID" val="{CFF08B91-8C1F-49B1-9562-8BA4DAE8957C}"/>
  <p:tag name="ATHENA.CUSTOMXMLCONTENT" val="&lt;?xml version=&quot;1.0&quot;?&gt;&lt;athena xmlns=&quot;http://schemas.microsoft.com/edu/athena&quot; version=&quot;0.1.3885.0&quot;&gt;&lt;timings duration=&quot;141225&quot;/&gt;&lt;/athena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.1|28|68.6"/>
  <p:tag name="ATHENA.CUSTOMXMLID" val="{013B59BA-06A7-497D-9BB4-61166FF2679D}"/>
  <p:tag name="ATHENA.CUSTOMXMLCONTENT" val="&lt;?xml version=&quot;1.0&quot;?&gt;&lt;athena xmlns=&quot;http://schemas.microsoft.com/edu/athena&quot; version=&quot;0.1.3885.0&quot;&gt;&lt;timings duration=&quot;107689&quot;/&gt;&lt;/athena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2C2E9D9-28E2-4567-A16B-E55F8A3FC9B8}"/>
  <p:tag name="ATHENA.CUSTOMXMLCONTENT" val="&lt;?xml version=&quot;1.0&quot;?&gt;&lt;athena xmlns=&quot;http://schemas.microsoft.com/edu/athena&quot; version=&quot;0.1.3885.0&quot;&gt;&lt;media embedded=&quot;true&quot; recordStart=&quot;0&quot; recordEnd=&quot;107689&quot; recordLength=&quot;107689&quot; start=&quot;0&quot; end=&quot;107689&quot; audioFormat=&quot;{00000161-0000-0010-8000-00AA00389B71}&quot; audioRate=&quot;16000&quot; muted=&quot;false&quot; volume=&quot;0.5&quot; fadeIn=&quot;0&quot; fadeOut=&quot;0&quot; audioOnly=&quot;true&quot;/&gt;&lt;/athena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8.7|4.6|8.7"/>
  <p:tag name="ATHENA.CUSTOMXMLID" val="{2AC35D14-A5ED-4125-A22F-E94A82B3A56A}"/>
  <p:tag name="ATHENA.CUSTOMXMLCONTENT" val="&lt;?xml version=&quot;1.0&quot;?&gt;&lt;athena xmlns=&quot;http://schemas.microsoft.com/edu/athena&quot; version=&quot;0.1.3885.0&quot;&gt;&lt;timings duration=&quot;36097&quot;/&gt;&lt;/athena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C2980FA-E99D-45C5-8572-6C150A2A63E3}"/>
  <p:tag name="ATHENA.CUSTOMXMLCONTENT" val="&lt;?xml version=&quot;1.0&quot;?&gt;&lt;athena xmlns=&quot;http://schemas.microsoft.com/edu/athena&quot; version=&quot;0.1.3885.0&quot;&gt;&lt;media embedded=&quot;true&quot; recordStart=&quot;0&quot; recordEnd=&quot;36097&quot; recordLength=&quot;36097&quot; start=&quot;0&quot; end=&quot;36097&quot; audioFormat=&quot;{00000161-0000-0010-8000-00AA00389B71}&quot; audioRate=&quot;16000&quot; muted=&quot;false&quot; volume=&quot;0.5&quot; fadeIn=&quot;0&quot; fadeOut=&quot;0&quot; audioOnly=&quot;true&quot;/&gt;&lt;/athena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  <p:tag name="ATHENA.CUSTOMXMLID" val="{7B80A5BF-6F12-4C86-A802-F4351453D099}"/>
  <p:tag name="ATHENA.CUSTOMXMLCONTENT" val="&lt;?xml version=&quot;1.0&quot;?&gt;&lt;athena xmlns=&quot;http://schemas.microsoft.com/edu/athena&quot; version=&quot;0.1.3885.0&quot;&gt;&lt;timings duration=&quot;100801&quot;/&gt;&lt;/athena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44F5A32-67CD-46B9-91D8-5BA1908E5C1E}"/>
  <p:tag name="ATHENA.CUSTOMXMLCONTENT" val="&lt;?xml version=&quot;1.0&quot;?&gt;&lt;athena xmlns=&quot;http://schemas.microsoft.com/edu/athena&quot; version=&quot;0.1.3885.0&quot;&gt;&lt;media embedded=&quot;true&quot; recordStart=&quot;0&quot; recordEnd=&quot;100801&quot; recordLength=&quot;100801&quot; start=&quot;0&quot; end=&quot;100801&quot; audioFormat=&quot;{00000161-0000-0010-8000-00AA00389B71}&quot; audioRate=&quot;16000&quot; muted=&quot;false&quot; volume=&quot;0.5&quot; fadeIn=&quot;0&quot; fadeOut=&quot;0&quot; audioOnly=&quot;true&quot;/&gt;&lt;/athena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5|2.8|6.1|3.4|10.3"/>
  <p:tag name="ATHENA.CUSTOMXMLID" val="{B0B1B8CD-2452-4BEB-AD32-318DA403873C}"/>
  <p:tag name="ATHENA.CUSTOMXMLCONTENT" val="&lt;?xml version=&quot;1.0&quot;?&gt;&lt;athena xmlns=&quot;http://schemas.microsoft.com/edu/athena&quot; version=&quot;0.1.3885.0&quot;&gt;&lt;timings duration=&quot;82153&quot;/&gt;&lt;/athena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8D5E46D-C83E-4EB8-A488-01D06F8DD550}"/>
  <p:tag name="ATHENA.CUSTOMXMLCONTENT" val="&lt;?xml version=&quot;1.0&quot;?&gt;&lt;athena xmlns=&quot;http://schemas.microsoft.com/edu/athena&quot; version=&quot;0.1.3885.0&quot;&gt;&lt;media embedded=&quot;true&quot; recordStart=&quot;0&quot; recordEnd=&quot;82153&quot; recordLength=&quot;82153&quot; start=&quot;0&quot; end=&quot;82153&quot; audioFormat=&quot;{00000161-0000-0010-8000-00AA00389B71}&quot; audioRate=&quot;16000&quot; muted=&quot;false&quot; volume=&quot;0.5&quot; fadeIn=&quot;0&quot; fadeOut=&quot;0&quot; audioOnly=&quot;true&quot;/&gt;&lt;/athena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35.9|14.5|30"/>
  <p:tag name="ATHENA.CUSTOMXMLID" val="{74668F06-88EC-4F1B-BA9B-F0D67BF3EAA1}"/>
  <p:tag name="ATHENA.CUSTOMXMLCONTENT" val="&lt;?xml version=&quot;1.0&quot;?&gt;&lt;athena xmlns=&quot;http://schemas.microsoft.com/edu/athena&quot; version=&quot;0.1.3885.0&quot;&gt;&lt;timings duration=&quot;91681&quot;/&gt;&lt;/athena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C3ECC22-3A3B-4066-B9A7-22ED3F6313D4}"/>
  <p:tag name="ATHENA.CUSTOMXMLCONTENT" val="&lt;?xml version=&quot;1.0&quot;?&gt;&lt;athena xmlns=&quot;http://schemas.microsoft.com/edu/athena&quot; version=&quot;0.1.3885.0&quot;&gt;&lt;media embedded=&quot;true&quot; recordStart=&quot;0&quot; recordEnd=&quot;91681&quot; recordLength=&quot;91681&quot; start=&quot;0&quot; end=&quot;91681&quot; audioFormat=&quot;{00000161-0000-0010-8000-00AA00389B71}&quot; audioRate=&quot;16000&quot; muted=&quot;false&quot; volume=&quot;0.5&quot; fadeIn=&quot;0&quot; fadeOut=&quot;0&quot; audioOnly=&quot;true&quot;/&gt;&lt;/athena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athena xmlns="http://schemas.microsoft.com/edu/athena" version="0.1.3885.0">
  <media embedded="true" recordStart="0" recordEnd="15976" recordLength="15976" start="0" end="15976" audioFormat="{00000161-0000-0010-8000-00AA00389B71}" audioRate="22050" muted="false" volume="0.8" fadeIn="0" fadeOut="0" audioOnly="true"/>
</athena>
</file>

<file path=customXml/item10.xml><?xml version="1.0" encoding="utf-8"?>
<athena xmlns="http://schemas.microsoft.com/edu/athena" version="0.1.3885.0">
  <timings duration="141225"/>
</athena>
</file>

<file path=customXml/item100.xml><?xml version="1.0" encoding="utf-8"?>
<athena xmlns="http://schemas.microsoft.com/edu/athena" version="0.1.3885.0">
  <timings duration="53481"/>
</athena>
</file>

<file path=customXml/item11.xml><?xml version="1.0" encoding="utf-8"?>
<athena xmlns="http://schemas.microsoft.com/edu/athena" version="0.1.3885.0">
  <media embedded="true" recordStart="0" recordEnd="87180" recordLength="87180" start="0" end="87180" audioFormat="{00000161-0000-0010-8000-00AA00389B71}" audioRate="22050" muted="false" volume="0.8" fadeIn="0" fadeOut="0" audioOnly="true"/>
</athena>
</file>

<file path=customXml/item12.xml><?xml version="1.0" encoding="utf-8"?>
<athena xmlns="http://schemas.microsoft.com/edu/athena" version="0.1.3885.0">
  <timings duration="87180"/>
</athena>
</file>

<file path=customXml/item13.xml><?xml version="1.0" encoding="utf-8"?>
<athena xmlns="http://schemas.microsoft.com/edu/athena" version="0.1.3885.0">
  <media embedded="true" recordStart="0" recordEnd="132552" recordLength="132552" start="0" end="132552" audioFormat="{00000161-0000-0010-8000-00AA00389B71}" audioRate="22050" muted="false" volume="0.8" fadeIn="0" fadeOut="0" audioOnly="true"/>
</athena>
</file>

<file path=customXml/item14.xml><?xml version="1.0" encoding="utf-8"?>
<athena xmlns="http://schemas.microsoft.com/edu/athena" version="0.1.3885.0">
  <timings duration="132552"/>
</athena>
</file>

<file path=customXml/item15.xml><?xml version="1.0" encoding="utf-8"?>
<athena xmlns="http://schemas.microsoft.com/edu/athena" version="0.1.3885.0">
  <media embedded="true" recordStart="0" recordEnd="141410" recordLength="141410" start="0" end="141410" audioFormat="{00000161-0000-0010-8000-00AA00389B71}" audioRate="22050" muted="false" volume="0.8" fadeIn="0" fadeOut="0" audioOnly="true"/>
</athena>
</file>

<file path=customXml/item16.xml><?xml version="1.0" encoding="utf-8"?>
<athena xmlns="http://schemas.microsoft.com/edu/athena" version="0.1.3885.0">
  <timings duration="141410"/>
</athena>
</file>

<file path=customXml/item17.xml><?xml version="1.0" encoding="utf-8"?>
<athena xmlns="http://schemas.microsoft.com/edu/athena" version="0.1.3885.0">
  <media embedded="true" recordStart="0" recordEnd="203547" recordLength="203547" start="0" end="203547" audioFormat="{00000161-0000-0010-8000-00AA00389B71}" audioRate="22050" muted="false" volume="0.8" fadeIn="0" fadeOut="0" audioOnly="true"/>
</athena>
</file>

<file path=customXml/item18.xml><?xml version="1.0" encoding="utf-8"?>
<athena xmlns="http://schemas.microsoft.com/edu/athena" version="0.1.3885.0">
  <timings duration="203547"/>
</athena>
</file>

<file path=customXml/item19.xml><?xml version="1.0" encoding="utf-8"?>
<athena xmlns="http://schemas.microsoft.com/edu/athena" version="0.1.3885.0">
  <media embedded="true" recordStart="0" recordEnd="56750" recordLength="56750" start="0" end="56750" audioFormat="{00000161-0000-0010-8000-00AA00389B71}" audioRate="22050" muted="false" volume="0.8" fadeIn="0" fadeOut="0" audioOnly="true"/>
</athena>
</file>

<file path=customXml/item2.xml><?xml version="1.0" encoding="utf-8"?>
<athena xmlns="http://schemas.microsoft.com/edu/athena" version="0.1.3885.0">
  <timings duration="15976"/>
</athena>
</file>

<file path=customXml/item20.xml><?xml version="1.0" encoding="utf-8"?>
<athena xmlns="http://schemas.microsoft.com/edu/athena" version="0.1.3885.0">
  <timings duration="56750"/>
</athena>
</file>

<file path=customXml/item21.xml><?xml version="1.0" encoding="utf-8"?>
<athena xmlns="http://schemas.microsoft.com/edu/athena" version="0.1.3885.0">
  <media embedded="true" recordStart="0" recordEnd="107695" recordLength="107695" start="0" end="107695" audioFormat="{00000161-0000-0010-8000-00AA00389B71}" audioRate="22050" muted="false" volume="0.8" fadeIn="0" fadeOut="0" audioOnly="true"/>
</athena>
</file>

<file path=customXml/item22.xml><?xml version="1.0" encoding="utf-8"?>
<athena xmlns="http://schemas.microsoft.com/edu/athena" version="0.1.3885.0">
  <timings duration="107695"/>
</athena>
</file>

<file path=customXml/item23.xml><?xml version="1.0" encoding="utf-8"?>
<athena xmlns="http://schemas.microsoft.com/edu/athena" version="0.1.3885.0">
  <media embedded="true" recordStart="0" recordEnd="56100" recordLength="56100" start="0" end="56100" audioFormat="{00000161-0000-0010-8000-00AA00389B71}" audioRate="22050" muted="false" volume="0.8" fadeIn="0" fadeOut="0" audioOnly="true"/>
</athena>
</file>

<file path=customXml/item24.xml><?xml version="1.0" encoding="utf-8"?>
<athena xmlns="http://schemas.microsoft.com/edu/athena" version="0.1.3885.0">
  <timings duration="56100"/>
</athena>
</file>

<file path=customXml/item25.xml><?xml version="1.0" encoding="utf-8"?>
<athena xmlns="http://schemas.microsoft.com/edu/athena" version="0.1.3885.0">
  <media embedded="true" recordStart="0" recordEnd="53372" recordLength="53372" start="0" end="53372" audioFormat="{00000161-0000-0010-8000-00AA00389B71}" audioRate="22050" muted="false" volume="0.8" fadeIn="0" fadeOut="0" audioOnly="true"/>
</athena>
</file>

<file path=customXml/item26.xml><?xml version="1.0" encoding="utf-8"?>
<athena xmlns="http://schemas.microsoft.com/edu/athena" version="0.1.3885.0">
  <timings duration="53372"/>
</athena>
</file>

<file path=customXml/item27.xml><?xml version="1.0" encoding="utf-8"?>
<athena xmlns="http://schemas.microsoft.com/edu/athena" version="0.1.3885.0">
  <media embedded="true" recordStart="0" recordEnd="62834" recordLength="62834" start="0" end="62834" audioFormat="{00000161-0000-0010-8000-00AA00389B71}" audioRate="22050" muted="false" volume="0.8" fadeIn="0" fadeOut="0" audioOnly="true"/>
</athena>
</file>

<file path=customXml/item28.xml><?xml version="1.0" encoding="utf-8"?>
<athena xmlns="http://schemas.microsoft.com/edu/athena" version="0.1.3885.0">
  <timings duration="62834"/>
</athena>
</file>

<file path=customXml/item29.xml><?xml version="1.0" encoding="utf-8"?>
<athena xmlns="http://schemas.microsoft.com/edu/athena" version="0.1.3885.0">
  <media embedded="true" recordStart="0" recordEnd="60292" recordLength="60292" start="0" end="60292" audioFormat="{00000161-0000-0010-8000-00AA00389B71}" audioRate="22050" muted="false" volume="0.8" fadeIn="0" fadeOut="0" audioOnly="true"/>
</athena>
</file>

<file path=customXml/item3.xml><?xml version="1.0" encoding="utf-8"?>
<athena xmlns="http://schemas.microsoft.com/edu/athena" version="0.1.3885.0">
  <media embedded="true" recordStart="0" recordEnd="22013" recordLength="22013" start="0" end="22013" audioFormat="{00000161-0000-0010-8000-00AA00389B71}" audioRate="22050" muted="false" volume="0.8" fadeIn="0" fadeOut="0" audioOnly="true"/>
</athena>
</file>

<file path=customXml/item30.xml><?xml version="1.0" encoding="utf-8"?>
<athena xmlns="http://schemas.microsoft.com/edu/athena" version="0.1.3885.0">
  <timings duration="60292"/>
</athena>
</file>

<file path=customXml/item31.xml><?xml version="1.0" encoding="utf-8"?>
<athena xmlns="http://schemas.microsoft.com/edu/athena" version="0.1.3885.0">
  <media embedded="true" recordStart="0" recordEnd="149212" recordLength="149212" start="0" end="149212" audioFormat="{00000161-0000-0010-8000-00AA00389B71}" audioRate="22050" muted="false" volume="0.8" fadeIn="0" fadeOut="0" audioOnly="true"/>
</athena>
</file>

<file path=customXml/item32.xml><?xml version="1.0" encoding="utf-8"?>
<athena xmlns="http://schemas.microsoft.com/edu/athena" version="0.1.3885.0">
  <timings duration="149212"/>
</athena>
</file>

<file path=customXml/item33.xml><?xml version="1.0" encoding="utf-8"?>
<athena xmlns="http://schemas.microsoft.com/edu/athena" version="0.1.3885.0">
  <media embedded="true" recordStart="0" recordEnd="46301" recordLength="46301" start="0" end="46301" audioFormat="{00000161-0000-0010-8000-00AA00389B71}" audioRate="22050" muted="false" volume="0.8" fadeIn="0" fadeOut="0" audioOnly="true"/>
</athena>
</file>

<file path=customXml/item34.xml><?xml version="1.0" encoding="utf-8"?>
<athena xmlns="http://schemas.microsoft.com/edu/athena" version="0.1.3885.0">
  <timings duration="46301"/>
</athena>
</file>

<file path=customXml/item35.xml><?xml version="1.0" encoding="utf-8"?>
<athena xmlns="http://schemas.microsoft.com/edu/athena" version="0.1.3885.0">
  <media embedded="true" recordStart="0" recordEnd="51827" recordLength="51827" start="0" end="51827" audioFormat="{00000161-0000-0010-8000-00AA00389B71}" audioRate="22050" muted="false" volume="0.8" fadeIn="0" fadeOut="0" audioOnly="true"/>
</athena>
</file>

<file path=customXml/item36.xml><?xml version="1.0" encoding="utf-8"?>
<athena xmlns="http://schemas.microsoft.com/edu/athena" version="0.1.3885.0">
  <timings duration="51827"/>
</athena>
</file>

<file path=customXml/item37.xml><?xml version="1.0" encoding="utf-8"?>
<athena xmlns="http://schemas.microsoft.com/edu/athena" version="0.1.3885.0">
  <media embedded="true" recordStart="0" recordEnd="37942" recordLength="37942" start="0" end="37942" audioFormat="{00000161-0000-0010-8000-00AA00389B71}" audioRate="22050" muted="false" volume="0.8" fadeIn="0" fadeOut="0" audioOnly="true"/>
</athena>
</file>

<file path=customXml/item38.xml><?xml version="1.0" encoding="utf-8"?>
<athena xmlns="http://schemas.microsoft.com/edu/athena" version="0.1.3885.0">
  <timings duration="37942"/>
</athena>
</file>

<file path=customXml/item39.xml><?xml version="1.0" encoding="utf-8"?>
<athena xmlns="http://schemas.microsoft.com/edu/athena" version="0.1.3885.0">
  <media embedded="true" recordStart="0" recordEnd="14351" recordLength="14351" start="0" end="14351" audioFormat="{00000161-0000-0010-8000-00AA00389B71}" audioRate="22050" muted="false" volume="0.8" fadeIn="0" fadeOut="0" audioOnly="true"/>
</athena>
</file>

<file path=customXml/item4.xml><?xml version="1.0" encoding="utf-8"?>
<athena xmlns="http://schemas.microsoft.com/edu/athena" version="0.1.3885.0">
  <timings duration="22013"/>
</athena>
</file>

<file path=customXml/item40.xml><?xml version="1.0" encoding="utf-8"?>
<athena xmlns="http://schemas.microsoft.com/edu/athena" version="0.1.3885.0">
  <timings duration="14351"/>
</athena>
</file>

<file path=customXml/item41.xml><?xml version="1.0" encoding="utf-8"?>
<athena xmlns="http://schemas.microsoft.com/edu/athena" version="0.1.3885.0">
  <media embedded="true" recordStart="0" recordEnd="99707" recordLength="99707" start="0" end="99707" audioFormat="{00000161-0000-0010-8000-00AA00389B71}" audioRate="22050" muted="false" volume="0.8" fadeIn="0" fadeOut="0" audioOnly="true"/>
</athena>
</file>

<file path=customXml/item42.xml><?xml version="1.0" encoding="utf-8"?>
<athena xmlns="http://schemas.microsoft.com/edu/athena" version="0.1.3885.0">
  <timings duration="99707"/>
</athena>
</file>

<file path=customXml/item43.xml><?xml version="1.0" encoding="utf-8"?>
<athena xmlns="http://schemas.microsoft.com/edu/athena" version="0.1.3885.0">
  <media embedded="true" recordStart="0" recordEnd="54161" recordLength="54161" start="0" end="54161" audioFormat="{00000161-0000-0010-8000-00AA00389B71}" audioRate="22050" muted="false" volume="0.8" fadeIn="0" fadeOut="0" audioOnly="true"/>
</athena>
</file>

<file path=customXml/item44.xml><?xml version="1.0" encoding="utf-8"?>
<athena xmlns="http://schemas.microsoft.com/edu/athena" version="0.1.3885.0">
  <timings duration="54161"/>
</athena>
</file>

<file path=customXml/item45.xml><?xml version="1.0" encoding="utf-8"?>
<athena xmlns="http://schemas.microsoft.com/edu/athena" version="0.1.3885.0">
  <media embedded="true" recordStart="0" recordEnd="190404" recordLength="190404" start="0" end="190404" audioFormat="{00000161-0000-0010-8000-00AA00389B71}" audioRate="22050" muted="false" volume="0.8" fadeIn="0" fadeOut="0" audioOnly="true"/>
</athena>
</file>

<file path=customXml/item46.xml><?xml version="1.0" encoding="utf-8"?>
<athena xmlns="http://schemas.microsoft.com/edu/athena" version="0.1.3885.0">
  <timings duration="190404"/>
</athena>
</file>

<file path=customXml/item47.xml><?xml version="1.0" encoding="utf-8"?>
<athena xmlns="http://schemas.microsoft.com/edu/athena" version="0.1.3885.0">
  <media embedded="true" recordStart="0" recordEnd="89641" recordLength="89641" start="0" end="89641" audioFormat="{00000161-0000-0010-8000-00AA00389B71}" audioRate="22050" muted="false" volume="0.8" fadeIn="0" fadeOut="0" audioOnly="true"/>
</athena>
</file>

<file path=customXml/item48.xml><?xml version="1.0" encoding="utf-8"?>
<athena xmlns="http://schemas.microsoft.com/edu/athena" version="0.1.3885.0">
  <timings duration="89641"/>
</athena>
</file>

<file path=customXml/item49.xml><?xml version="1.0" encoding="utf-8"?>
<athena xmlns="http://schemas.microsoft.com/edu/athena" version="0.1.3885.0">
  <media embedded="true" recordStart="0" recordEnd="30372" recordLength="30372" start="0" end="30372" audioFormat="{00000161-0000-0010-8000-00AA00389B71}" audioRate="22050" muted="false" volume="0.8" fadeIn="0" fadeOut="0" audioOnly="true"/>
</athena>
</file>

<file path=customXml/item5.xml><?xml version="1.0" encoding="utf-8"?>
<athena xmlns="http://schemas.microsoft.com/edu/athena" version="0.1.3885.0">
  <media embedded="true" recordStart="0" recordEnd="52570" recordLength="52570" start="0" end="52570" audioFormat="{00000161-0000-0010-8000-00AA00389B71}" audioRate="22050" muted="false" volume="0.8" fadeIn="0" fadeOut="0" audioOnly="true"/>
</athena>
</file>

<file path=customXml/item50.xml><?xml version="1.0" encoding="utf-8"?>
<athena xmlns="http://schemas.microsoft.com/edu/athena" version="0.1.3885.0">
  <timings duration="30372"/>
</athena>
</file>

<file path=customXml/item51.xml><?xml version="1.0" encoding="utf-8"?>
<athena xmlns="http://schemas.microsoft.com/edu/athena" version="0.1.3885.0">
  <media embedded="true" recordStart="0" recordEnd="36374" recordLength="36374" start="0" end="36374" audioFormat="{00000161-0000-0010-8000-00AA00389B71}" audioRate="22050" muted="false" volume="0.8" fadeIn="0" fadeOut="0" audioOnly="true"/>
</athena>
</file>

<file path=customXml/item52.xml><?xml version="1.0" encoding="utf-8"?>
<athena xmlns="http://schemas.microsoft.com/edu/athena" version="0.1.3885.0">
  <timings duration="36374"/>
</athena>
</file>

<file path=customXml/item53.xml><?xml version="1.0" encoding="utf-8"?>
<athena xmlns="http://schemas.microsoft.com/edu/athena" version="0.1.3885.0">
  <media embedded="true" recordStart="0" recordEnd="87319" recordLength="87319" start="0" end="87319" audioFormat="{00000161-0000-0010-8000-00AA00389B71}" audioRate="22050" muted="false" volume="0.8" fadeIn="0" fadeOut="0" audioOnly="true"/>
</athena>
</file>

<file path=customXml/item54.xml><?xml version="1.0" encoding="utf-8"?>
<athena xmlns="http://schemas.microsoft.com/edu/athena" version="0.1.3885.0">
  <timings duration="87319"/>
</athena>
</file>

<file path=customXml/item55.xml><?xml version="1.0" encoding="utf-8"?>
<athena xmlns="http://schemas.microsoft.com/edu/athena" version="0.1.3885.0">
  <media embedded="true" recordStart="0" recordEnd="49134" recordLength="49134" start="0" end="49134" audioFormat="{00000161-0000-0010-8000-00AA00389B71}" audioRate="22050" muted="false" volume="0.8" fadeIn="0" fadeOut="0" audioOnly="true"/>
</athena>
</file>

<file path=customXml/item56.xml><?xml version="1.0" encoding="utf-8"?>
<athena xmlns="http://schemas.microsoft.com/edu/athena" version="0.1.3885.0">
  <timings duration="49134"/>
</athena>
</file>

<file path=customXml/item57.xml><?xml version="1.0" encoding="utf-8"?>
<athena xmlns="http://schemas.microsoft.com/edu/athena" version="0.1.3885.0">
  <media embedded="true" recordStart="0" recordEnd="233408" recordLength="233408" start="0" end="233408" audioFormat="{00000161-0000-0010-8000-00AA00389B71}" audioRate="22050" muted="false" volume="0.8" fadeIn="0" fadeOut="0" audioOnly="true"/>
</athena>
</file>

<file path=customXml/item58.xml><?xml version="1.0" encoding="utf-8"?>
<athena xmlns="http://schemas.microsoft.com/edu/athena" version="0.1.3885.0">
  <timings duration="233408"/>
</athena>
</file>

<file path=customXml/item59.xml><?xml version="1.0" encoding="utf-8"?>
<athena xmlns="http://schemas.microsoft.com/edu/athena" version="0.1.3885.0">
  <media embedded="true" recordStart="0" recordEnd="36735" recordLength="36735" start="0" end="36735" audioFormat="{00000161-0000-0010-8000-00AA00389B71}" audioRate="22050" muted="false" volume="0.8" fadeIn="0" fadeOut="0" audioOnly="true"/>
</athena>
</file>

<file path=customXml/item6.xml><?xml version="1.0" encoding="utf-8"?>
<athena xmlns="http://schemas.microsoft.com/edu/athena" version="0.1.3885.0">
  <timings duration="52570"/>
</athena>
</file>

<file path=customXml/item60.xml><?xml version="1.0" encoding="utf-8"?>
<athena xmlns="http://schemas.microsoft.com/edu/athena" version="0.1.3885.0">
  <timings duration="36735"/>
</athena>
</file>

<file path=customXml/item61.xml><?xml version="1.0" encoding="utf-8"?>
<athena xmlns="http://schemas.microsoft.com/edu/athena" version="0.1.3885.0">
  <media embedded="true" recordStart="0" recordEnd="12772" recordLength="12772" start="0" end="12772" audioFormat="{00000161-0000-0010-8000-00AA00389B71}" audioRate="22050" muted="false" volume="0.8" fadeIn="0" fadeOut="0" audioOnly="true"/>
</athena>
</file>

<file path=customXml/item62.xml><?xml version="1.0" encoding="utf-8"?>
<athena xmlns="http://schemas.microsoft.com/edu/athena" version="0.1.3885.0">
  <timings duration="12772"/>
</athena>
</file>

<file path=customXml/item63.xml><?xml version="1.0" encoding="utf-8"?>
<athena xmlns="http://schemas.microsoft.com/edu/athena" version="0.1.3885.0">
  <media embedded="true" recordStart="0" recordEnd="179305" recordLength="179305" start="0" end="179305" audioFormat="{00000161-0000-0010-8000-00AA00389B71}" audioRate="22050" muted="false" volume="0.8" fadeIn="0" fadeOut="0" audioOnly="true"/>
</athena>
</file>

<file path=customXml/item64.xml><?xml version="1.0" encoding="utf-8"?>
<athena xmlns="http://schemas.microsoft.com/edu/athena" version="0.1.3885.0">
  <timings duration="179305"/>
</athena>
</file>

<file path=customXml/item65.xml><?xml version="1.0" encoding="utf-8"?>
<athena xmlns="http://schemas.microsoft.com/edu/athena" version="0.1.3885.0">
  <media embedded="true" recordStart="0" recordEnd="16301" recordLength="16301" start="0" end="16301" audioFormat="{00000161-0000-0010-8000-00AA00389B71}" audioRate="22050" muted="false" volume="0.8" fadeIn="0" fadeOut="0" audioOnly="true"/>
</athena>
</file>

<file path=customXml/item66.xml><?xml version="1.0" encoding="utf-8"?>
<athena xmlns="http://schemas.microsoft.com/edu/athena" version="0.1.3885.0">
  <timings duration="16301"/>
</athena>
</file>

<file path=customXml/item67.xml><?xml version="1.0" encoding="utf-8"?>
<athena xmlns="http://schemas.microsoft.com/edu/athena" version="0.1.3885.0">
  <media embedded="true" recordStart="0" recordEnd="94889" recordLength="94889" start="0" end="94889" audioFormat="{00000161-0000-0010-8000-00AA00389B71}" audioRate="22050" muted="false" volume="0.8" fadeIn="0" fadeOut="0" audioOnly="true"/>
</athena>
</file>

<file path=customXml/item68.xml><?xml version="1.0" encoding="utf-8"?>
<athena xmlns="http://schemas.microsoft.com/edu/athena" version="0.1.3885.0">
  <timings duration="94889"/>
</athena>
</file>

<file path=customXml/item69.xml><?xml version="1.0" encoding="utf-8"?>
<athena xmlns="http://schemas.microsoft.com/edu/athena" version="0.1.3885.0">
  <media embedded="true" recordStart="0" recordEnd="16161" recordLength="16161" start="0" end="16161" audioFormat="{00000161-0000-0010-8000-00AA00389B71}" audioRate="22050" muted="false" volume="0.8" fadeIn="0" fadeOut="0" audioOnly="true"/>
</athena>
</file>

<file path=customXml/item7.xml><?xml version="1.0" encoding="utf-8"?>
<athena xmlns="http://schemas.microsoft.com/edu/athena" version="0.1.3885.0">
  <media embedded="true" recordStart="0" recordEnd="202815" recordLength="202815" start="0" end="202815" audioFormat="{00000161-0000-0010-8000-00AA00389B71}" audioRate="22050" muted="false" volume="0.8" fadeIn="0" fadeOut="0" audioOnly="true"/>
</athena>
</file>

<file path=customXml/item70.xml><?xml version="1.0" encoding="utf-8"?>
<athena xmlns="http://schemas.microsoft.com/edu/athena" version="0.1.3885.0">
  <timings duration="16161"/>
</athena>
</file>

<file path=customXml/item71.xml><?xml version="1.0" encoding="utf-8"?>
<athena xmlns="http://schemas.microsoft.com/edu/athena" version="0.1.3885.0">
  <media embedded="true" recordStart="0" recordEnd="170342" recordLength="170342" start="0" end="170342" audioFormat="{00000161-0000-0010-8000-00AA00389B71}" audioRate="22050" muted="false" volume="0.8" fadeIn="0" fadeOut="0" audioOnly="true"/>
</athena>
</file>

<file path=customXml/item72.xml><?xml version="1.0" encoding="utf-8"?>
<athena xmlns="http://schemas.microsoft.com/edu/athena" version="0.1.3885.0">
  <timings duration="170342"/>
</athena>
</file>

<file path=customXml/item73.xml><?xml version="1.0" encoding="utf-8"?>
<athena xmlns="http://schemas.microsoft.com/edu/athena" version="0.1.3885.0">
  <media embedded="true" recordStart="0" recordEnd="250417" recordLength="250417" start="0" end="250417" audioFormat="{00000161-0000-0010-8000-00AA00389B71}" audioRate="22050" muted="false" volume="0.8" fadeIn="0" fadeOut="0" audioOnly="true"/>
</athena>
</file>

<file path=customXml/item74.xml><?xml version="1.0" encoding="utf-8"?>
<athena xmlns="http://schemas.microsoft.com/edu/athena" version="0.1.3885.0">
  <timings duration="250417"/>
</athena>
</file>

<file path=customXml/item75.xml><?xml version="1.0" encoding="utf-8"?>
<athena xmlns="http://schemas.microsoft.com/edu/athena" version="0.1.3885.0">
  <media embedded="true" recordStart="0" recordEnd="106917" recordLength="106917" start="0" end="106917" audioFormat="{00000161-0000-0010-8000-00AA00389B71}" audioRate="22050" muted="false" volume="0.8" fadeIn="0" fadeOut="0" audioOnly="true"/>
</athena>
</file>

<file path=customXml/item76.xml><?xml version="1.0" encoding="utf-8"?>
<athena xmlns="http://schemas.microsoft.com/edu/athena" version="0.1.3885.0">
  <timings duration="106917"/>
</athena>
</file>

<file path=customXml/item77.xml><?xml version="1.0" encoding="utf-8"?>
<athena xmlns="http://schemas.microsoft.com/edu/athena" version="0.1.3885.0">
  <media embedded="true" recordStart="0" recordEnd="83883" recordLength="83883" start="0" end="83883" audioFormat="{00000161-0000-0010-8000-00AA00389B71}" audioRate="22050" muted="false" volume="0.8" fadeIn="0" fadeOut="0" audioOnly="true"/>
</athena>
</file>

<file path=customXml/item78.xml><?xml version="1.0" encoding="utf-8"?>
<athena xmlns="http://schemas.microsoft.com/edu/athena" version="0.1.3885.0">
  <timings duration="83883"/>
</athena>
</file>

<file path=customXml/item79.xml><?xml version="1.0" encoding="utf-8"?>
<athena xmlns="http://schemas.microsoft.com/edu/athena" version="0.1.3885.0">
  <media embedded="true" recordStart="0" recordEnd="66734" recordLength="66734" start="0" end="66734" audioFormat="{00000161-0000-0010-8000-00AA00389B71}" audioRate="22050" muted="false" volume="0.8" fadeIn="0" fadeOut="0" audioOnly="true"/>
</athena>
</file>

<file path=customXml/item8.xml><?xml version="1.0" encoding="utf-8"?>
<athena xmlns="http://schemas.microsoft.com/edu/athena" version="0.1.3885.0">
  <timings duration="202815"/>
</athena>
</file>

<file path=customXml/item80.xml><?xml version="1.0" encoding="utf-8"?>
<athena xmlns="http://schemas.microsoft.com/edu/athena" version="0.1.3885.0">
  <timings duration="66734"/>
</athena>
</file>

<file path=customXml/item81.xml><?xml version="1.0" encoding="utf-8"?>
<athena xmlns="http://schemas.microsoft.com/edu/athena" version="0.1.3885.0">
  <media embedded="true" recordStart="0" recordEnd="79135" recordLength="79135" start="0" end="79135" audioFormat="{00000161-0000-0010-8000-00AA00389B71}" audioRate="22050" muted="false" volume="0.8" fadeIn="0" fadeOut="0" audioOnly="true"/>
</athena>
</file>

<file path=customXml/item82.xml><?xml version="1.0" encoding="utf-8"?>
<athena xmlns="http://schemas.microsoft.com/edu/athena" version="0.1.3885.0">
  <timings duration="79135"/>
</athena>
</file>

<file path=customXml/item83.xml><?xml version="1.0" encoding="utf-8"?>
<athena xmlns="http://schemas.microsoft.com/edu/athena" version="0.1.3885.0">
  <media embedded="true" recordStart="0" recordEnd="59304" recordLength="59304" start="0" end="59304" audioFormat="{00000161-0000-0010-8000-00AA00389B71}" audioRate="22050" muted="false" volume="0.8" fadeIn="0" fadeOut="0" audioOnly="true"/>
</athena>
</file>

<file path=customXml/item84.xml><?xml version="1.0" encoding="utf-8"?>
<athena xmlns="http://schemas.microsoft.com/edu/athena" version="0.1.3885.0">
  <timings duration="59304"/>
</athena>
</file>

<file path=customXml/item85.xml><?xml version="1.0" encoding="utf-8"?>
<athena xmlns="http://schemas.microsoft.com/edu/athena" version="0.1.3885.0">
  <media embedded="true" recordStart="0" recordEnd="29908" recordLength="29908" start="0" end="29908" audioFormat="{00000161-0000-0010-8000-00AA00389B71}" audioRate="22050" muted="false" volume="0.8" fadeIn="0" fadeOut="0" audioOnly="true"/>
</athena>
</file>

<file path=customXml/item86.xml><?xml version="1.0" encoding="utf-8"?>
<athena xmlns="http://schemas.microsoft.com/edu/athena" version="0.1.3885.0">
  <timings duration="29908"/>
</athena>
</file>

<file path=customXml/item87.xml><?xml version="1.0" encoding="utf-8"?>
<athena xmlns="http://schemas.microsoft.com/edu/athena" version="0.1.3885.0">
  <media embedded="true" recordStart="0" recordEnd="19087" recordLength="19087" start="0" end="19087" audioFormat="{00000161-0000-0010-8000-00AA00389B71}" audioRate="22050" muted="false" volume="0.8" fadeIn="0" fadeOut="0" audioOnly="true"/>
</athena>
</file>

<file path=customXml/item88.xml><?xml version="1.0" encoding="utf-8"?>
<athena xmlns="http://schemas.microsoft.com/edu/athena" version="0.1.3885.0">
  <timings duration="19087"/>
</athena>
</file>

<file path=customXml/item89.xml><?xml version="1.0" encoding="utf-8"?>
<athena xmlns="http://schemas.microsoft.com/edu/athena" version="0.1.3885.0">
  <media embedded="true" recordStart="0" recordEnd="107689" recordLength="107689" start="0" end="107689" audioFormat="{00000161-0000-0010-8000-00AA00389B71}" audioRate="16000" muted="false" volume="0.5" fadeIn="0" fadeOut="0" audioOnly="true"/>
</athena>
</file>

<file path=customXml/item9.xml><?xml version="1.0" encoding="utf-8"?>
<athena xmlns="http://schemas.microsoft.com/edu/athena" version="0.1.3885.0">
  <media embedded="true" recordStart="0" recordEnd="141225" recordLength="141225" start="0" end="141225" audioFormat="{00000161-0000-0010-8000-00AA00389B71}" audioRate="22050" muted="false" volume="0.8" fadeIn="0" fadeOut="0" audioOnly="true"/>
</athena>
</file>

<file path=customXml/item90.xml><?xml version="1.0" encoding="utf-8"?>
<athena xmlns="http://schemas.microsoft.com/edu/athena" version="0.1.3885.0">
  <timings duration="107689"/>
</athena>
</file>

<file path=customXml/item91.xml><?xml version="1.0" encoding="utf-8"?>
<athena xmlns="http://schemas.microsoft.com/edu/athena" version="0.1.3885.0">
  <media embedded="true" recordStart="0" recordEnd="36097" recordLength="36097" start="0" end="36097" audioFormat="{00000161-0000-0010-8000-00AA00389B71}" audioRate="16000" muted="false" volume="0.5" fadeIn="0" fadeOut="0" audioOnly="true"/>
</athena>
</file>

<file path=customXml/item92.xml><?xml version="1.0" encoding="utf-8"?>
<athena xmlns="http://schemas.microsoft.com/edu/athena" version="0.1.3885.0">
  <timings duration="36097"/>
</athena>
</file>

<file path=customXml/item93.xml><?xml version="1.0" encoding="utf-8"?>
<athena xmlns="http://schemas.microsoft.com/edu/athena" version="0.1.3885.0">
  <media embedded="true" recordStart="0" recordEnd="100801" recordLength="100801" start="0" end="100801" audioFormat="{00000161-0000-0010-8000-00AA00389B71}" audioRate="16000" muted="false" volume="0.5" fadeIn="0" fadeOut="0" audioOnly="true"/>
</athena>
</file>

<file path=customXml/item94.xml><?xml version="1.0" encoding="utf-8"?>
<athena xmlns="http://schemas.microsoft.com/edu/athena" version="0.1.3885.0">
  <timings duration="100801"/>
</athena>
</file>

<file path=customXml/item95.xml><?xml version="1.0" encoding="utf-8"?>
<athena xmlns="http://schemas.microsoft.com/edu/athena" version="0.1.3885.0">
  <media embedded="true" recordStart="0" recordEnd="82153" recordLength="82153" start="0" end="82153" audioFormat="{00000161-0000-0010-8000-00AA00389B71}" audioRate="16000" muted="false" volume="0.5" fadeIn="0" fadeOut="0" audioOnly="true"/>
</athena>
</file>

<file path=customXml/item96.xml><?xml version="1.0" encoding="utf-8"?>
<athena xmlns="http://schemas.microsoft.com/edu/athena" version="0.1.3885.0">
  <timings duration="82153"/>
</athena>
</file>

<file path=customXml/item97.xml><?xml version="1.0" encoding="utf-8"?>
<athena xmlns="http://schemas.microsoft.com/edu/athena" version="0.1.3885.0">
  <media embedded="true" recordStart="0" recordEnd="91681" recordLength="91681" start="0" end="91681" audioFormat="{00000161-0000-0010-8000-00AA00389B71}" audioRate="16000" muted="false" volume="0.5" fadeIn="0" fadeOut="0" audioOnly="true"/>
</athena>
</file>

<file path=customXml/item98.xml><?xml version="1.0" encoding="utf-8"?>
<athena xmlns="http://schemas.microsoft.com/edu/athena" version="0.1.3885.0">
  <timings duration="91681"/>
</athena>
</file>

<file path=customXml/item99.xml><?xml version="1.0" encoding="utf-8"?>
<athena xmlns="http://schemas.microsoft.com/edu/athena" version="0.1.3885.0">
  <media embedded="true" recordStart="0" recordEnd="53481" recordLength="53481" start="0" end="53481" audioFormat="{00000161-0000-0010-8000-00AA00389B71}" audioRate="16000" muted="false" volume="0.5" fadeIn="0" fadeOut="0" audioOnly="true"/>
</athena>
</file>

<file path=customXml/itemProps1.xml><?xml version="1.0" encoding="utf-8"?>
<ds:datastoreItem xmlns:ds="http://schemas.openxmlformats.org/officeDocument/2006/customXml" ds:itemID="{6A83192F-C7A1-4D80-88C0-4F49685865EB}">
  <ds:schemaRefs>
    <ds:schemaRef ds:uri="http://schemas.microsoft.com/edu/athena"/>
  </ds:schemaRefs>
</ds:datastoreItem>
</file>

<file path=customXml/itemProps10.xml><?xml version="1.0" encoding="utf-8"?>
<ds:datastoreItem xmlns:ds="http://schemas.openxmlformats.org/officeDocument/2006/customXml" ds:itemID="{CFF08B91-8C1F-49B1-9562-8BA4DAE8957C}">
  <ds:schemaRefs>
    <ds:schemaRef ds:uri="http://schemas.microsoft.com/edu/athena"/>
  </ds:schemaRefs>
</ds:datastoreItem>
</file>

<file path=customXml/itemProps100.xml><?xml version="1.0" encoding="utf-8"?>
<ds:datastoreItem xmlns:ds="http://schemas.openxmlformats.org/officeDocument/2006/customXml" ds:itemID="{D997F294-9616-4311-9770-769D07547FC8}">
  <ds:schemaRefs>
    <ds:schemaRef ds:uri="http://schemas.microsoft.com/edu/athena"/>
  </ds:schemaRefs>
</ds:datastoreItem>
</file>

<file path=customXml/itemProps11.xml><?xml version="1.0" encoding="utf-8"?>
<ds:datastoreItem xmlns:ds="http://schemas.openxmlformats.org/officeDocument/2006/customXml" ds:itemID="{0192312D-D701-4D56-83D7-C9E86B08A02C}">
  <ds:schemaRefs>
    <ds:schemaRef ds:uri="http://schemas.microsoft.com/edu/athena"/>
  </ds:schemaRefs>
</ds:datastoreItem>
</file>

<file path=customXml/itemProps12.xml><?xml version="1.0" encoding="utf-8"?>
<ds:datastoreItem xmlns:ds="http://schemas.openxmlformats.org/officeDocument/2006/customXml" ds:itemID="{EBA13625-4E1A-4AA1-9601-9B7368811AF3}">
  <ds:schemaRefs>
    <ds:schemaRef ds:uri="http://schemas.microsoft.com/edu/athena"/>
  </ds:schemaRefs>
</ds:datastoreItem>
</file>

<file path=customXml/itemProps13.xml><?xml version="1.0" encoding="utf-8"?>
<ds:datastoreItem xmlns:ds="http://schemas.openxmlformats.org/officeDocument/2006/customXml" ds:itemID="{7FF548C9-6FB2-40A1-A956-890F2FE53765}">
  <ds:schemaRefs>
    <ds:schemaRef ds:uri="http://schemas.microsoft.com/edu/athena"/>
  </ds:schemaRefs>
</ds:datastoreItem>
</file>

<file path=customXml/itemProps14.xml><?xml version="1.0" encoding="utf-8"?>
<ds:datastoreItem xmlns:ds="http://schemas.openxmlformats.org/officeDocument/2006/customXml" ds:itemID="{FC5B3552-F037-44CB-8CCF-0AD41B1EB7B4}">
  <ds:schemaRefs>
    <ds:schemaRef ds:uri="http://schemas.microsoft.com/edu/athena"/>
  </ds:schemaRefs>
</ds:datastoreItem>
</file>

<file path=customXml/itemProps15.xml><?xml version="1.0" encoding="utf-8"?>
<ds:datastoreItem xmlns:ds="http://schemas.openxmlformats.org/officeDocument/2006/customXml" ds:itemID="{88AA8418-30C6-43B5-B50D-6AEF07F3F957}">
  <ds:schemaRefs>
    <ds:schemaRef ds:uri="http://schemas.microsoft.com/edu/athena"/>
  </ds:schemaRefs>
</ds:datastoreItem>
</file>

<file path=customXml/itemProps16.xml><?xml version="1.0" encoding="utf-8"?>
<ds:datastoreItem xmlns:ds="http://schemas.openxmlformats.org/officeDocument/2006/customXml" ds:itemID="{F2ECA34B-D306-4B70-BDE2-AA5EC4A36F1B}">
  <ds:schemaRefs>
    <ds:schemaRef ds:uri="http://schemas.microsoft.com/edu/athena"/>
  </ds:schemaRefs>
</ds:datastoreItem>
</file>

<file path=customXml/itemProps17.xml><?xml version="1.0" encoding="utf-8"?>
<ds:datastoreItem xmlns:ds="http://schemas.openxmlformats.org/officeDocument/2006/customXml" ds:itemID="{EC7E5D34-D886-4647-8BCE-C4CA445C6CC9}">
  <ds:schemaRefs>
    <ds:schemaRef ds:uri="http://schemas.microsoft.com/edu/athena"/>
  </ds:schemaRefs>
</ds:datastoreItem>
</file>

<file path=customXml/itemProps18.xml><?xml version="1.0" encoding="utf-8"?>
<ds:datastoreItem xmlns:ds="http://schemas.openxmlformats.org/officeDocument/2006/customXml" ds:itemID="{95083434-654C-422A-836A-503902C1B11A}">
  <ds:schemaRefs>
    <ds:schemaRef ds:uri="http://schemas.microsoft.com/edu/athena"/>
  </ds:schemaRefs>
</ds:datastoreItem>
</file>

<file path=customXml/itemProps19.xml><?xml version="1.0" encoding="utf-8"?>
<ds:datastoreItem xmlns:ds="http://schemas.openxmlformats.org/officeDocument/2006/customXml" ds:itemID="{F5BF8A8A-7DD1-43A5-A695-E70B861492C9}">
  <ds:schemaRefs>
    <ds:schemaRef ds:uri="http://schemas.microsoft.com/edu/athena"/>
  </ds:schemaRefs>
</ds:datastoreItem>
</file>

<file path=customXml/itemProps2.xml><?xml version="1.0" encoding="utf-8"?>
<ds:datastoreItem xmlns:ds="http://schemas.openxmlformats.org/officeDocument/2006/customXml" ds:itemID="{3C5CDE68-AB2A-4686-BF73-1D25C5B0BCF3}">
  <ds:schemaRefs>
    <ds:schemaRef ds:uri="http://schemas.microsoft.com/edu/athena"/>
  </ds:schemaRefs>
</ds:datastoreItem>
</file>

<file path=customXml/itemProps20.xml><?xml version="1.0" encoding="utf-8"?>
<ds:datastoreItem xmlns:ds="http://schemas.openxmlformats.org/officeDocument/2006/customXml" ds:itemID="{7616A6E8-7ECF-4930-879B-8D46AA1D6BE0}">
  <ds:schemaRefs>
    <ds:schemaRef ds:uri="http://schemas.microsoft.com/edu/athena"/>
  </ds:schemaRefs>
</ds:datastoreItem>
</file>

<file path=customXml/itemProps21.xml><?xml version="1.0" encoding="utf-8"?>
<ds:datastoreItem xmlns:ds="http://schemas.openxmlformats.org/officeDocument/2006/customXml" ds:itemID="{096CB6C6-6E71-46A2-B91D-A687365A9F89}">
  <ds:schemaRefs>
    <ds:schemaRef ds:uri="http://schemas.microsoft.com/edu/athena"/>
  </ds:schemaRefs>
</ds:datastoreItem>
</file>

<file path=customXml/itemProps22.xml><?xml version="1.0" encoding="utf-8"?>
<ds:datastoreItem xmlns:ds="http://schemas.openxmlformats.org/officeDocument/2006/customXml" ds:itemID="{4BC1A606-9310-4937-BC88-3127D6330776}">
  <ds:schemaRefs>
    <ds:schemaRef ds:uri="http://schemas.microsoft.com/edu/athena"/>
  </ds:schemaRefs>
</ds:datastoreItem>
</file>

<file path=customXml/itemProps23.xml><?xml version="1.0" encoding="utf-8"?>
<ds:datastoreItem xmlns:ds="http://schemas.openxmlformats.org/officeDocument/2006/customXml" ds:itemID="{4E6B9DDF-5569-4B98-AF95-E7D8FEAF2371}">
  <ds:schemaRefs>
    <ds:schemaRef ds:uri="http://schemas.microsoft.com/edu/athena"/>
  </ds:schemaRefs>
</ds:datastoreItem>
</file>

<file path=customXml/itemProps24.xml><?xml version="1.0" encoding="utf-8"?>
<ds:datastoreItem xmlns:ds="http://schemas.openxmlformats.org/officeDocument/2006/customXml" ds:itemID="{0AD870FC-668A-48B9-B16B-552EA78A2DD0}">
  <ds:schemaRefs>
    <ds:schemaRef ds:uri="http://schemas.microsoft.com/edu/athena"/>
  </ds:schemaRefs>
</ds:datastoreItem>
</file>

<file path=customXml/itemProps25.xml><?xml version="1.0" encoding="utf-8"?>
<ds:datastoreItem xmlns:ds="http://schemas.openxmlformats.org/officeDocument/2006/customXml" ds:itemID="{0F145339-179F-4AC1-A6BD-7103BF8DFFEC}">
  <ds:schemaRefs>
    <ds:schemaRef ds:uri="http://schemas.microsoft.com/edu/athena"/>
  </ds:schemaRefs>
</ds:datastoreItem>
</file>

<file path=customXml/itemProps26.xml><?xml version="1.0" encoding="utf-8"?>
<ds:datastoreItem xmlns:ds="http://schemas.openxmlformats.org/officeDocument/2006/customXml" ds:itemID="{F71D78EA-71D1-4CB5-8489-D6085954C4C5}">
  <ds:schemaRefs>
    <ds:schemaRef ds:uri="http://schemas.microsoft.com/edu/athena"/>
  </ds:schemaRefs>
</ds:datastoreItem>
</file>

<file path=customXml/itemProps27.xml><?xml version="1.0" encoding="utf-8"?>
<ds:datastoreItem xmlns:ds="http://schemas.openxmlformats.org/officeDocument/2006/customXml" ds:itemID="{C04CD4E4-159A-4F4A-969B-65DD5CA58BF5}">
  <ds:schemaRefs>
    <ds:schemaRef ds:uri="http://schemas.microsoft.com/edu/athena"/>
  </ds:schemaRefs>
</ds:datastoreItem>
</file>

<file path=customXml/itemProps28.xml><?xml version="1.0" encoding="utf-8"?>
<ds:datastoreItem xmlns:ds="http://schemas.openxmlformats.org/officeDocument/2006/customXml" ds:itemID="{C54D8DDE-6835-4A57-97CD-F67DBE0A2269}">
  <ds:schemaRefs>
    <ds:schemaRef ds:uri="http://schemas.microsoft.com/edu/athena"/>
  </ds:schemaRefs>
</ds:datastoreItem>
</file>

<file path=customXml/itemProps29.xml><?xml version="1.0" encoding="utf-8"?>
<ds:datastoreItem xmlns:ds="http://schemas.openxmlformats.org/officeDocument/2006/customXml" ds:itemID="{8DBC034B-0586-4C40-9DE2-F8B9A6AED8B6}">
  <ds:schemaRefs>
    <ds:schemaRef ds:uri="http://schemas.microsoft.com/edu/athena"/>
  </ds:schemaRefs>
</ds:datastoreItem>
</file>

<file path=customXml/itemProps3.xml><?xml version="1.0" encoding="utf-8"?>
<ds:datastoreItem xmlns:ds="http://schemas.openxmlformats.org/officeDocument/2006/customXml" ds:itemID="{B6D580F1-E450-492F-A725-BF388EF10622}">
  <ds:schemaRefs>
    <ds:schemaRef ds:uri="http://schemas.microsoft.com/edu/athena"/>
  </ds:schemaRefs>
</ds:datastoreItem>
</file>

<file path=customXml/itemProps30.xml><?xml version="1.0" encoding="utf-8"?>
<ds:datastoreItem xmlns:ds="http://schemas.openxmlformats.org/officeDocument/2006/customXml" ds:itemID="{59782D77-A129-4F7A-97B4-B04972FE5285}">
  <ds:schemaRefs>
    <ds:schemaRef ds:uri="http://schemas.microsoft.com/edu/athena"/>
  </ds:schemaRefs>
</ds:datastoreItem>
</file>

<file path=customXml/itemProps31.xml><?xml version="1.0" encoding="utf-8"?>
<ds:datastoreItem xmlns:ds="http://schemas.openxmlformats.org/officeDocument/2006/customXml" ds:itemID="{EFC7CD5C-D7CC-4E67-826E-1952AE50C603}">
  <ds:schemaRefs>
    <ds:schemaRef ds:uri="http://schemas.microsoft.com/edu/athena"/>
  </ds:schemaRefs>
</ds:datastoreItem>
</file>

<file path=customXml/itemProps32.xml><?xml version="1.0" encoding="utf-8"?>
<ds:datastoreItem xmlns:ds="http://schemas.openxmlformats.org/officeDocument/2006/customXml" ds:itemID="{B3B5A393-C1F9-44CF-8D56-9A1D40EC0F4C}">
  <ds:schemaRefs>
    <ds:schemaRef ds:uri="http://schemas.microsoft.com/edu/athena"/>
  </ds:schemaRefs>
</ds:datastoreItem>
</file>

<file path=customXml/itemProps33.xml><?xml version="1.0" encoding="utf-8"?>
<ds:datastoreItem xmlns:ds="http://schemas.openxmlformats.org/officeDocument/2006/customXml" ds:itemID="{3C074BAC-2BAB-455B-ABEB-509018E49B23}">
  <ds:schemaRefs>
    <ds:schemaRef ds:uri="http://schemas.microsoft.com/edu/athena"/>
  </ds:schemaRefs>
</ds:datastoreItem>
</file>

<file path=customXml/itemProps34.xml><?xml version="1.0" encoding="utf-8"?>
<ds:datastoreItem xmlns:ds="http://schemas.openxmlformats.org/officeDocument/2006/customXml" ds:itemID="{7C1C3597-68C8-47E0-8541-DEF98B66C9A1}">
  <ds:schemaRefs>
    <ds:schemaRef ds:uri="http://schemas.microsoft.com/edu/athena"/>
  </ds:schemaRefs>
</ds:datastoreItem>
</file>

<file path=customXml/itemProps35.xml><?xml version="1.0" encoding="utf-8"?>
<ds:datastoreItem xmlns:ds="http://schemas.openxmlformats.org/officeDocument/2006/customXml" ds:itemID="{C916737D-3953-4556-8753-143530B55258}">
  <ds:schemaRefs>
    <ds:schemaRef ds:uri="http://schemas.microsoft.com/edu/athena"/>
  </ds:schemaRefs>
</ds:datastoreItem>
</file>

<file path=customXml/itemProps36.xml><?xml version="1.0" encoding="utf-8"?>
<ds:datastoreItem xmlns:ds="http://schemas.openxmlformats.org/officeDocument/2006/customXml" ds:itemID="{3596A13B-A3D0-4979-BD20-D7B7D7B2BA55}">
  <ds:schemaRefs>
    <ds:schemaRef ds:uri="http://schemas.microsoft.com/edu/athena"/>
  </ds:schemaRefs>
</ds:datastoreItem>
</file>

<file path=customXml/itemProps37.xml><?xml version="1.0" encoding="utf-8"?>
<ds:datastoreItem xmlns:ds="http://schemas.openxmlformats.org/officeDocument/2006/customXml" ds:itemID="{554ECC9B-30BF-4265-B5FA-DBCDCF313A47}">
  <ds:schemaRefs>
    <ds:schemaRef ds:uri="http://schemas.microsoft.com/edu/athena"/>
  </ds:schemaRefs>
</ds:datastoreItem>
</file>

<file path=customXml/itemProps38.xml><?xml version="1.0" encoding="utf-8"?>
<ds:datastoreItem xmlns:ds="http://schemas.openxmlformats.org/officeDocument/2006/customXml" ds:itemID="{70338A76-FA74-41CD-B620-AD682EFAF1AC}">
  <ds:schemaRefs>
    <ds:schemaRef ds:uri="http://schemas.microsoft.com/edu/athena"/>
  </ds:schemaRefs>
</ds:datastoreItem>
</file>

<file path=customXml/itemProps39.xml><?xml version="1.0" encoding="utf-8"?>
<ds:datastoreItem xmlns:ds="http://schemas.openxmlformats.org/officeDocument/2006/customXml" ds:itemID="{B4C4FBC5-62C1-40AE-B567-C32DB03F1740}">
  <ds:schemaRefs>
    <ds:schemaRef ds:uri="http://schemas.microsoft.com/edu/athena"/>
  </ds:schemaRefs>
</ds:datastoreItem>
</file>

<file path=customXml/itemProps4.xml><?xml version="1.0" encoding="utf-8"?>
<ds:datastoreItem xmlns:ds="http://schemas.openxmlformats.org/officeDocument/2006/customXml" ds:itemID="{04FFA4E2-7A43-43E9-A0B0-EF9D3B44C66F}">
  <ds:schemaRefs>
    <ds:schemaRef ds:uri="http://schemas.microsoft.com/edu/athena"/>
  </ds:schemaRefs>
</ds:datastoreItem>
</file>

<file path=customXml/itemProps40.xml><?xml version="1.0" encoding="utf-8"?>
<ds:datastoreItem xmlns:ds="http://schemas.openxmlformats.org/officeDocument/2006/customXml" ds:itemID="{B908DA1B-5021-4F0A-B24F-ECCE483D4B34}">
  <ds:schemaRefs>
    <ds:schemaRef ds:uri="http://schemas.microsoft.com/edu/athena"/>
  </ds:schemaRefs>
</ds:datastoreItem>
</file>

<file path=customXml/itemProps41.xml><?xml version="1.0" encoding="utf-8"?>
<ds:datastoreItem xmlns:ds="http://schemas.openxmlformats.org/officeDocument/2006/customXml" ds:itemID="{4E976847-1A2C-4677-80A9-5EFA77BCC56F}">
  <ds:schemaRefs>
    <ds:schemaRef ds:uri="http://schemas.microsoft.com/edu/athena"/>
  </ds:schemaRefs>
</ds:datastoreItem>
</file>

<file path=customXml/itemProps42.xml><?xml version="1.0" encoding="utf-8"?>
<ds:datastoreItem xmlns:ds="http://schemas.openxmlformats.org/officeDocument/2006/customXml" ds:itemID="{F9157A74-2358-4308-9825-8CBF98E7AB55}">
  <ds:schemaRefs>
    <ds:schemaRef ds:uri="http://schemas.microsoft.com/edu/athena"/>
  </ds:schemaRefs>
</ds:datastoreItem>
</file>

<file path=customXml/itemProps43.xml><?xml version="1.0" encoding="utf-8"?>
<ds:datastoreItem xmlns:ds="http://schemas.openxmlformats.org/officeDocument/2006/customXml" ds:itemID="{F41C6A1C-F112-40E3-8ABD-C25660BBD390}">
  <ds:schemaRefs>
    <ds:schemaRef ds:uri="http://schemas.microsoft.com/edu/athena"/>
  </ds:schemaRefs>
</ds:datastoreItem>
</file>

<file path=customXml/itemProps44.xml><?xml version="1.0" encoding="utf-8"?>
<ds:datastoreItem xmlns:ds="http://schemas.openxmlformats.org/officeDocument/2006/customXml" ds:itemID="{E24A214F-9D1B-4A10-8C99-AD53726A8D21}">
  <ds:schemaRefs>
    <ds:schemaRef ds:uri="http://schemas.microsoft.com/edu/athena"/>
  </ds:schemaRefs>
</ds:datastoreItem>
</file>

<file path=customXml/itemProps45.xml><?xml version="1.0" encoding="utf-8"?>
<ds:datastoreItem xmlns:ds="http://schemas.openxmlformats.org/officeDocument/2006/customXml" ds:itemID="{A2C0C0B9-2DD5-4E96-AD43-EACA88895FC7}">
  <ds:schemaRefs>
    <ds:schemaRef ds:uri="http://schemas.microsoft.com/edu/athena"/>
  </ds:schemaRefs>
</ds:datastoreItem>
</file>

<file path=customXml/itemProps46.xml><?xml version="1.0" encoding="utf-8"?>
<ds:datastoreItem xmlns:ds="http://schemas.openxmlformats.org/officeDocument/2006/customXml" ds:itemID="{CCF92AFF-1801-4825-83CF-CFEBE99CF9C5}">
  <ds:schemaRefs>
    <ds:schemaRef ds:uri="http://schemas.microsoft.com/edu/athena"/>
  </ds:schemaRefs>
</ds:datastoreItem>
</file>

<file path=customXml/itemProps47.xml><?xml version="1.0" encoding="utf-8"?>
<ds:datastoreItem xmlns:ds="http://schemas.openxmlformats.org/officeDocument/2006/customXml" ds:itemID="{F448FC61-C78C-4F56-9711-48D9FB8D794C}">
  <ds:schemaRefs>
    <ds:schemaRef ds:uri="http://schemas.microsoft.com/edu/athena"/>
  </ds:schemaRefs>
</ds:datastoreItem>
</file>

<file path=customXml/itemProps48.xml><?xml version="1.0" encoding="utf-8"?>
<ds:datastoreItem xmlns:ds="http://schemas.openxmlformats.org/officeDocument/2006/customXml" ds:itemID="{87936DBC-C2CE-4D80-94EB-C0E6762DEB1B}">
  <ds:schemaRefs>
    <ds:schemaRef ds:uri="http://schemas.microsoft.com/edu/athena"/>
  </ds:schemaRefs>
</ds:datastoreItem>
</file>

<file path=customXml/itemProps49.xml><?xml version="1.0" encoding="utf-8"?>
<ds:datastoreItem xmlns:ds="http://schemas.openxmlformats.org/officeDocument/2006/customXml" ds:itemID="{268F618E-9071-49AB-AAA3-1C78BD758F7E}">
  <ds:schemaRefs>
    <ds:schemaRef ds:uri="http://schemas.microsoft.com/edu/athena"/>
  </ds:schemaRefs>
</ds:datastoreItem>
</file>

<file path=customXml/itemProps5.xml><?xml version="1.0" encoding="utf-8"?>
<ds:datastoreItem xmlns:ds="http://schemas.openxmlformats.org/officeDocument/2006/customXml" ds:itemID="{D180E9EC-8EB9-48DC-928E-5D4D336041FC}">
  <ds:schemaRefs>
    <ds:schemaRef ds:uri="http://schemas.microsoft.com/edu/athena"/>
  </ds:schemaRefs>
</ds:datastoreItem>
</file>

<file path=customXml/itemProps50.xml><?xml version="1.0" encoding="utf-8"?>
<ds:datastoreItem xmlns:ds="http://schemas.openxmlformats.org/officeDocument/2006/customXml" ds:itemID="{63693134-4C25-4CB6-B721-4E2643DF1D9A}">
  <ds:schemaRefs>
    <ds:schemaRef ds:uri="http://schemas.microsoft.com/edu/athena"/>
  </ds:schemaRefs>
</ds:datastoreItem>
</file>

<file path=customXml/itemProps51.xml><?xml version="1.0" encoding="utf-8"?>
<ds:datastoreItem xmlns:ds="http://schemas.openxmlformats.org/officeDocument/2006/customXml" ds:itemID="{58E37D56-CB9F-4067-9715-856A1EE3B3E7}">
  <ds:schemaRefs>
    <ds:schemaRef ds:uri="http://schemas.microsoft.com/edu/athena"/>
  </ds:schemaRefs>
</ds:datastoreItem>
</file>

<file path=customXml/itemProps52.xml><?xml version="1.0" encoding="utf-8"?>
<ds:datastoreItem xmlns:ds="http://schemas.openxmlformats.org/officeDocument/2006/customXml" ds:itemID="{CAB5D13F-4169-4C22-AC0C-E763BEB26321}">
  <ds:schemaRefs>
    <ds:schemaRef ds:uri="http://schemas.microsoft.com/edu/athena"/>
  </ds:schemaRefs>
</ds:datastoreItem>
</file>

<file path=customXml/itemProps53.xml><?xml version="1.0" encoding="utf-8"?>
<ds:datastoreItem xmlns:ds="http://schemas.openxmlformats.org/officeDocument/2006/customXml" ds:itemID="{4A699AF6-E765-4ACC-B07B-7F7234095B3F}">
  <ds:schemaRefs>
    <ds:schemaRef ds:uri="http://schemas.microsoft.com/edu/athena"/>
  </ds:schemaRefs>
</ds:datastoreItem>
</file>

<file path=customXml/itemProps54.xml><?xml version="1.0" encoding="utf-8"?>
<ds:datastoreItem xmlns:ds="http://schemas.openxmlformats.org/officeDocument/2006/customXml" ds:itemID="{572AC7B5-BB07-488E-89ED-43A05ECB3F70}">
  <ds:schemaRefs>
    <ds:schemaRef ds:uri="http://schemas.microsoft.com/edu/athena"/>
  </ds:schemaRefs>
</ds:datastoreItem>
</file>

<file path=customXml/itemProps55.xml><?xml version="1.0" encoding="utf-8"?>
<ds:datastoreItem xmlns:ds="http://schemas.openxmlformats.org/officeDocument/2006/customXml" ds:itemID="{3F506A13-8CA4-49D2-9365-6402F1C821C0}">
  <ds:schemaRefs>
    <ds:schemaRef ds:uri="http://schemas.microsoft.com/edu/athena"/>
  </ds:schemaRefs>
</ds:datastoreItem>
</file>

<file path=customXml/itemProps56.xml><?xml version="1.0" encoding="utf-8"?>
<ds:datastoreItem xmlns:ds="http://schemas.openxmlformats.org/officeDocument/2006/customXml" ds:itemID="{06338B49-C86A-4BF1-9F80-790CF23A1C24}">
  <ds:schemaRefs>
    <ds:schemaRef ds:uri="http://schemas.microsoft.com/edu/athena"/>
  </ds:schemaRefs>
</ds:datastoreItem>
</file>

<file path=customXml/itemProps57.xml><?xml version="1.0" encoding="utf-8"?>
<ds:datastoreItem xmlns:ds="http://schemas.openxmlformats.org/officeDocument/2006/customXml" ds:itemID="{8E38FD22-DD50-4A47-9392-4B2C1D1E8A6B}">
  <ds:schemaRefs>
    <ds:schemaRef ds:uri="http://schemas.microsoft.com/edu/athena"/>
  </ds:schemaRefs>
</ds:datastoreItem>
</file>

<file path=customXml/itemProps58.xml><?xml version="1.0" encoding="utf-8"?>
<ds:datastoreItem xmlns:ds="http://schemas.openxmlformats.org/officeDocument/2006/customXml" ds:itemID="{213F81D7-DA4B-4B70-AC66-1F22AE261A45}">
  <ds:schemaRefs>
    <ds:schemaRef ds:uri="http://schemas.microsoft.com/edu/athena"/>
  </ds:schemaRefs>
</ds:datastoreItem>
</file>

<file path=customXml/itemProps59.xml><?xml version="1.0" encoding="utf-8"?>
<ds:datastoreItem xmlns:ds="http://schemas.openxmlformats.org/officeDocument/2006/customXml" ds:itemID="{4ABA1059-E887-40F2-8744-06A474E1DF50}">
  <ds:schemaRefs>
    <ds:schemaRef ds:uri="http://schemas.microsoft.com/edu/athena"/>
  </ds:schemaRefs>
</ds:datastoreItem>
</file>

<file path=customXml/itemProps6.xml><?xml version="1.0" encoding="utf-8"?>
<ds:datastoreItem xmlns:ds="http://schemas.openxmlformats.org/officeDocument/2006/customXml" ds:itemID="{27028B58-A775-40C8-AFC4-047D62F542C4}">
  <ds:schemaRefs>
    <ds:schemaRef ds:uri="http://schemas.microsoft.com/edu/athena"/>
  </ds:schemaRefs>
</ds:datastoreItem>
</file>

<file path=customXml/itemProps60.xml><?xml version="1.0" encoding="utf-8"?>
<ds:datastoreItem xmlns:ds="http://schemas.openxmlformats.org/officeDocument/2006/customXml" ds:itemID="{93F44B0C-9362-4DC7-A6C9-49BF25F15128}">
  <ds:schemaRefs>
    <ds:schemaRef ds:uri="http://schemas.microsoft.com/edu/athena"/>
  </ds:schemaRefs>
</ds:datastoreItem>
</file>

<file path=customXml/itemProps61.xml><?xml version="1.0" encoding="utf-8"?>
<ds:datastoreItem xmlns:ds="http://schemas.openxmlformats.org/officeDocument/2006/customXml" ds:itemID="{C004CADC-3A39-45EA-B40D-046064E8BA24}">
  <ds:schemaRefs>
    <ds:schemaRef ds:uri="http://schemas.microsoft.com/edu/athena"/>
  </ds:schemaRefs>
</ds:datastoreItem>
</file>

<file path=customXml/itemProps62.xml><?xml version="1.0" encoding="utf-8"?>
<ds:datastoreItem xmlns:ds="http://schemas.openxmlformats.org/officeDocument/2006/customXml" ds:itemID="{5897759F-C3A5-441C-A3F9-1C45648637C7}">
  <ds:schemaRefs>
    <ds:schemaRef ds:uri="http://schemas.microsoft.com/edu/athena"/>
  </ds:schemaRefs>
</ds:datastoreItem>
</file>

<file path=customXml/itemProps63.xml><?xml version="1.0" encoding="utf-8"?>
<ds:datastoreItem xmlns:ds="http://schemas.openxmlformats.org/officeDocument/2006/customXml" ds:itemID="{163EEEB4-3FD0-47F9-8BF8-162E1B5DC876}">
  <ds:schemaRefs>
    <ds:schemaRef ds:uri="http://schemas.microsoft.com/edu/athena"/>
  </ds:schemaRefs>
</ds:datastoreItem>
</file>

<file path=customXml/itemProps64.xml><?xml version="1.0" encoding="utf-8"?>
<ds:datastoreItem xmlns:ds="http://schemas.openxmlformats.org/officeDocument/2006/customXml" ds:itemID="{9BA6066A-C80B-47D0-BC93-380D9260B54D}">
  <ds:schemaRefs>
    <ds:schemaRef ds:uri="http://schemas.microsoft.com/edu/athena"/>
  </ds:schemaRefs>
</ds:datastoreItem>
</file>

<file path=customXml/itemProps65.xml><?xml version="1.0" encoding="utf-8"?>
<ds:datastoreItem xmlns:ds="http://schemas.openxmlformats.org/officeDocument/2006/customXml" ds:itemID="{E8ABE0F5-66EC-4AE6-B6CD-521A0AB18151}">
  <ds:schemaRefs>
    <ds:schemaRef ds:uri="http://schemas.microsoft.com/edu/athena"/>
  </ds:schemaRefs>
</ds:datastoreItem>
</file>

<file path=customXml/itemProps66.xml><?xml version="1.0" encoding="utf-8"?>
<ds:datastoreItem xmlns:ds="http://schemas.openxmlformats.org/officeDocument/2006/customXml" ds:itemID="{FE12B743-20AD-4DF1-9E2F-B0303FB7C661}">
  <ds:schemaRefs>
    <ds:schemaRef ds:uri="http://schemas.microsoft.com/edu/athena"/>
  </ds:schemaRefs>
</ds:datastoreItem>
</file>

<file path=customXml/itemProps67.xml><?xml version="1.0" encoding="utf-8"?>
<ds:datastoreItem xmlns:ds="http://schemas.openxmlformats.org/officeDocument/2006/customXml" ds:itemID="{8644EAB4-0F84-4C6A-9671-764F692A2F6E}">
  <ds:schemaRefs>
    <ds:schemaRef ds:uri="http://schemas.microsoft.com/edu/athena"/>
  </ds:schemaRefs>
</ds:datastoreItem>
</file>

<file path=customXml/itemProps68.xml><?xml version="1.0" encoding="utf-8"?>
<ds:datastoreItem xmlns:ds="http://schemas.openxmlformats.org/officeDocument/2006/customXml" ds:itemID="{AEDC4344-CD91-4668-A867-237C7D0757B0}">
  <ds:schemaRefs>
    <ds:schemaRef ds:uri="http://schemas.microsoft.com/edu/athena"/>
  </ds:schemaRefs>
</ds:datastoreItem>
</file>

<file path=customXml/itemProps69.xml><?xml version="1.0" encoding="utf-8"?>
<ds:datastoreItem xmlns:ds="http://schemas.openxmlformats.org/officeDocument/2006/customXml" ds:itemID="{1FD60B7D-CDF1-46BA-BF34-EA87A4AE83B7}">
  <ds:schemaRefs>
    <ds:schemaRef ds:uri="http://schemas.microsoft.com/edu/athena"/>
  </ds:schemaRefs>
</ds:datastoreItem>
</file>

<file path=customXml/itemProps7.xml><?xml version="1.0" encoding="utf-8"?>
<ds:datastoreItem xmlns:ds="http://schemas.openxmlformats.org/officeDocument/2006/customXml" ds:itemID="{6C711FF2-46C8-43EF-8F0B-8BE34418EB2A}">
  <ds:schemaRefs>
    <ds:schemaRef ds:uri="http://schemas.microsoft.com/edu/athena"/>
  </ds:schemaRefs>
</ds:datastoreItem>
</file>

<file path=customXml/itemProps70.xml><?xml version="1.0" encoding="utf-8"?>
<ds:datastoreItem xmlns:ds="http://schemas.openxmlformats.org/officeDocument/2006/customXml" ds:itemID="{2E6E20FC-D8D1-463E-A027-8F66BD5E5AE7}">
  <ds:schemaRefs>
    <ds:schemaRef ds:uri="http://schemas.microsoft.com/edu/athena"/>
  </ds:schemaRefs>
</ds:datastoreItem>
</file>

<file path=customXml/itemProps71.xml><?xml version="1.0" encoding="utf-8"?>
<ds:datastoreItem xmlns:ds="http://schemas.openxmlformats.org/officeDocument/2006/customXml" ds:itemID="{C05EB910-CD10-4F2A-85FE-EEA76A2FE76F}">
  <ds:schemaRefs>
    <ds:schemaRef ds:uri="http://schemas.microsoft.com/edu/athena"/>
  </ds:schemaRefs>
</ds:datastoreItem>
</file>

<file path=customXml/itemProps72.xml><?xml version="1.0" encoding="utf-8"?>
<ds:datastoreItem xmlns:ds="http://schemas.openxmlformats.org/officeDocument/2006/customXml" ds:itemID="{8DC59E3C-BEF4-4D8D-B48E-4863FE5F3190}">
  <ds:schemaRefs>
    <ds:schemaRef ds:uri="http://schemas.microsoft.com/edu/athena"/>
  </ds:schemaRefs>
</ds:datastoreItem>
</file>

<file path=customXml/itemProps73.xml><?xml version="1.0" encoding="utf-8"?>
<ds:datastoreItem xmlns:ds="http://schemas.openxmlformats.org/officeDocument/2006/customXml" ds:itemID="{4955C7A0-C5BD-40E9-800C-7DAC50A76C09}">
  <ds:schemaRefs>
    <ds:schemaRef ds:uri="http://schemas.microsoft.com/edu/athena"/>
  </ds:schemaRefs>
</ds:datastoreItem>
</file>

<file path=customXml/itemProps74.xml><?xml version="1.0" encoding="utf-8"?>
<ds:datastoreItem xmlns:ds="http://schemas.openxmlformats.org/officeDocument/2006/customXml" ds:itemID="{FAFF1942-33FF-4132-AD9B-E9F0E46B7EB2}">
  <ds:schemaRefs>
    <ds:schemaRef ds:uri="http://schemas.microsoft.com/edu/athena"/>
  </ds:schemaRefs>
</ds:datastoreItem>
</file>

<file path=customXml/itemProps75.xml><?xml version="1.0" encoding="utf-8"?>
<ds:datastoreItem xmlns:ds="http://schemas.openxmlformats.org/officeDocument/2006/customXml" ds:itemID="{B8E6C78F-8567-4C66-8FBE-95790562EF6C}">
  <ds:schemaRefs>
    <ds:schemaRef ds:uri="http://schemas.microsoft.com/edu/athena"/>
  </ds:schemaRefs>
</ds:datastoreItem>
</file>

<file path=customXml/itemProps76.xml><?xml version="1.0" encoding="utf-8"?>
<ds:datastoreItem xmlns:ds="http://schemas.openxmlformats.org/officeDocument/2006/customXml" ds:itemID="{D9744643-C229-478D-A07A-ACE5A5ADFF91}">
  <ds:schemaRefs>
    <ds:schemaRef ds:uri="http://schemas.microsoft.com/edu/athena"/>
  </ds:schemaRefs>
</ds:datastoreItem>
</file>

<file path=customXml/itemProps77.xml><?xml version="1.0" encoding="utf-8"?>
<ds:datastoreItem xmlns:ds="http://schemas.openxmlformats.org/officeDocument/2006/customXml" ds:itemID="{33A1FA4E-3A89-439E-9596-E363C5D0ACA4}">
  <ds:schemaRefs>
    <ds:schemaRef ds:uri="http://schemas.microsoft.com/edu/athena"/>
  </ds:schemaRefs>
</ds:datastoreItem>
</file>

<file path=customXml/itemProps78.xml><?xml version="1.0" encoding="utf-8"?>
<ds:datastoreItem xmlns:ds="http://schemas.openxmlformats.org/officeDocument/2006/customXml" ds:itemID="{FF2EEEAF-63F4-46C8-A3A1-E764F48A5EB4}">
  <ds:schemaRefs>
    <ds:schemaRef ds:uri="http://schemas.microsoft.com/edu/athena"/>
  </ds:schemaRefs>
</ds:datastoreItem>
</file>

<file path=customXml/itemProps79.xml><?xml version="1.0" encoding="utf-8"?>
<ds:datastoreItem xmlns:ds="http://schemas.openxmlformats.org/officeDocument/2006/customXml" ds:itemID="{72340CEB-49C0-4D3A-837B-D3B9B8863E62}">
  <ds:schemaRefs>
    <ds:schemaRef ds:uri="http://schemas.microsoft.com/edu/athena"/>
  </ds:schemaRefs>
</ds:datastoreItem>
</file>

<file path=customXml/itemProps8.xml><?xml version="1.0" encoding="utf-8"?>
<ds:datastoreItem xmlns:ds="http://schemas.openxmlformats.org/officeDocument/2006/customXml" ds:itemID="{D2096415-AEAD-46CF-AEB9-117E50D13B36}">
  <ds:schemaRefs>
    <ds:schemaRef ds:uri="http://schemas.microsoft.com/edu/athena"/>
  </ds:schemaRefs>
</ds:datastoreItem>
</file>

<file path=customXml/itemProps80.xml><?xml version="1.0" encoding="utf-8"?>
<ds:datastoreItem xmlns:ds="http://schemas.openxmlformats.org/officeDocument/2006/customXml" ds:itemID="{1FCD4F8D-82EA-437E-8CAB-A44BC687838F}">
  <ds:schemaRefs>
    <ds:schemaRef ds:uri="http://schemas.microsoft.com/edu/athena"/>
  </ds:schemaRefs>
</ds:datastoreItem>
</file>

<file path=customXml/itemProps81.xml><?xml version="1.0" encoding="utf-8"?>
<ds:datastoreItem xmlns:ds="http://schemas.openxmlformats.org/officeDocument/2006/customXml" ds:itemID="{5BA5AD2E-4979-4830-A43B-628C412A9201}">
  <ds:schemaRefs>
    <ds:schemaRef ds:uri="http://schemas.microsoft.com/edu/athena"/>
  </ds:schemaRefs>
</ds:datastoreItem>
</file>

<file path=customXml/itemProps82.xml><?xml version="1.0" encoding="utf-8"?>
<ds:datastoreItem xmlns:ds="http://schemas.openxmlformats.org/officeDocument/2006/customXml" ds:itemID="{11D28648-07EC-4CD7-8C90-E565BABDCE2C}">
  <ds:schemaRefs>
    <ds:schemaRef ds:uri="http://schemas.microsoft.com/edu/athena"/>
  </ds:schemaRefs>
</ds:datastoreItem>
</file>

<file path=customXml/itemProps83.xml><?xml version="1.0" encoding="utf-8"?>
<ds:datastoreItem xmlns:ds="http://schemas.openxmlformats.org/officeDocument/2006/customXml" ds:itemID="{71FCCC1F-D6CE-4ED8-9561-D101D0FFF393}">
  <ds:schemaRefs>
    <ds:schemaRef ds:uri="http://schemas.microsoft.com/edu/athena"/>
  </ds:schemaRefs>
</ds:datastoreItem>
</file>

<file path=customXml/itemProps84.xml><?xml version="1.0" encoding="utf-8"?>
<ds:datastoreItem xmlns:ds="http://schemas.openxmlformats.org/officeDocument/2006/customXml" ds:itemID="{4ED3AB81-B993-46EE-8891-5DF1545CB6AB}">
  <ds:schemaRefs>
    <ds:schemaRef ds:uri="http://schemas.microsoft.com/edu/athena"/>
  </ds:schemaRefs>
</ds:datastoreItem>
</file>

<file path=customXml/itemProps85.xml><?xml version="1.0" encoding="utf-8"?>
<ds:datastoreItem xmlns:ds="http://schemas.openxmlformats.org/officeDocument/2006/customXml" ds:itemID="{9A0FDC83-8E38-4BCD-A113-218EDBB88EF6}">
  <ds:schemaRefs>
    <ds:schemaRef ds:uri="http://schemas.microsoft.com/edu/athena"/>
  </ds:schemaRefs>
</ds:datastoreItem>
</file>

<file path=customXml/itemProps86.xml><?xml version="1.0" encoding="utf-8"?>
<ds:datastoreItem xmlns:ds="http://schemas.openxmlformats.org/officeDocument/2006/customXml" ds:itemID="{9409DC03-47F3-4772-9867-12BE6CF99962}">
  <ds:schemaRefs>
    <ds:schemaRef ds:uri="http://schemas.microsoft.com/edu/athena"/>
  </ds:schemaRefs>
</ds:datastoreItem>
</file>

<file path=customXml/itemProps87.xml><?xml version="1.0" encoding="utf-8"?>
<ds:datastoreItem xmlns:ds="http://schemas.openxmlformats.org/officeDocument/2006/customXml" ds:itemID="{68990C1A-2AC8-48DC-B939-7719FBBF9EB6}">
  <ds:schemaRefs>
    <ds:schemaRef ds:uri="http://schemas.microsoft.com/edu/athena"/>
  </ds:schemaRefs>
</ds:datastoreItem>
</file>

<file path=customXml/itemProps88.xml><?xml version="1.0" encoding="utf-8"?>
<ds:datastoreItem xmlns:ds="http://schemas.openxmlformats.org/officeDocument/2006/customXml" ds:itemID="{28EABC06-89EB-4922-8F1C-9E11031D96FD}">
  <ds:schemaRefs>
    <ds:schemaRef ds:uri="http://schemas.microsoft.com/edu/athena"/>
  </ds:schemaRefs>
</ds:datastoreItem>
</file>

<file path=customXml/itemProps89.xml><?xml version="1.0" encoding="utf-8"?>
<ds:datastoreItem xmlns:ds="http://schemas.openxmlformats.org/officeDocument/2006/customXml" ds:itemID="{C2C2E9D9-28E2-4567-A16B-E55F8A3FC9B8}">
  <ds:schemaRefs>
    <ds:schemaRef ds:uri="http://schemas.microsoft.com/edu/athena"/>
  </ds:schemaRefs>
</ds:datastoreItem>
</file>

<file path=customXml/itemProps9.xml><?xml version="1.0" encoding="utf-8"?>
<ds:datastoreItem xmlns:ds="http://schemas.openxmlformats.org/officeDocument/2006/customXml" ds:itemID="{6AE0064F-4D58-4569-BA4D-5A5E7A4E7DA8}">
  <ds:schemaRefs>
    <ds:schemaRef ds:uri="http://schemas.microsoft.com/edu/athena"/>
  </ds:schemaRefs>
</ds:datastoreItem>
</file>

<file path=customXml/itemProps90.xml><?xml version="1.0" encoding="utf-8"?>
<ds:datastoreItem xmlns:ds="http://schemas.openxmlformats.org/officeDocument/2006/customXml" ds:itemID="{013B59BA-06A7-497D-9BB4-61166FF2679D}">
  <ds:schemaRefs>
    <ds:schemaRef ds:uri="http://schemas.microsoft.com/edu/athena"/>
  </ds:schemaRefs>
</ds:datastoreItem>
</file>

<file path=customXml/itemProps91.xml><?xml version="1.0" encoding="utf-8"?>
<ds:datastoreItem xmlns:ds="http://schemas.openxmlformats.org/officeDocument/2006/customXml" ds:itemID="{9C2980FA-E99D-45C5-8572-6C150A2A63E3}">
  <ds:schemaRefs>
    <ds:schemaRef ds:uri="http://schemas.microsoft.com/edu/athena"/>
  </ds:schemaRefs>
</ds:datastoreItem>
</file>

<file path=customXml/itemProps92.xml><?xml version="1.0" encoding="utf-8"?>
<ds:datastoreItem xmlns:ds="http://schemas.openxmlformats.org/officeDocument/2006/customXml" ds:itemID="{2AC35D14-A5ED-4125-A22F-E94A82B3A56A}">
  <ds:schemaRefs>
    <ds:schemaRef ds:uri="http://schemas.microsoft.com/edu/athena"/>
  </ds:schemaRefs>
</ds:datastoreItem>
</file>

<file path=customXml/itemProps93.xml><?xml version="1.0" encoding="utf-8"?>
<ds:datastoreItem xmlns:ds="http://schemas.openxmlformats.org/officeDocument/2006/customXml" ds:itemID="{144F5A32-67CD-46B9-91D8-5BA1908E5C1E}">
  <ds:schemaRefs>
    <ds:schemaRef ds:uri="http://schemas.microsoft.com/edu/athena"/>
  </ds:schemaRefs>
</ds:datastoreItem>
</file>

<file path=customXml/itemProps94.xml><?xml version="1.0" encoding="utf-8"?>
<ds:datastoreItem xmlns:ds="http://schemas.openxmlformats.org/officeDocument/2006/customXml" ds:itemID="{7B80A5BF-6F12-4C86-A802-F4351453D099}">
  <ds:schemaRefs>
    <ds:schemaRef ds:uri="http://schemas.microsoft.com/edu/athena"/>
  </ds:schemaRefs>
</ds:datastoreItem>
</file>

<file path=customXml/itemProps95.xml><?xml version="1.0" encoding="utf-8"?>
<ds:datastoreItem xmlns:ds="http://schemas.openxmlformats.org/officeDocument/2006/customXml" ds:itemID="{68D5E46D-C83E-4EB8-A488-01D06F8DD550}">
  <ds:schemaRefs>
    <ds:schemaRef ds:uri="http://schemas.microsoft.com/edu/athena"/>
  </ds:schemaRefs>
</ds:datastoreItem>
</file>

<file path=customXml/itemProps96.xml><?xml version="1.0" encoding="utf-8"?>
<ds:datastoreItem xmlns:ds="http://schemas.openxmlformats.org/officeDocument/2006/customXml" ds:itemID="{B0B1B8CD-2452-4BEB-AD32-318DA403873C}">
  <ds:schemaRefs>
    <ds:schemaRef ds:uri="http://schemas.microsoft.com/edu/athena"/>
  </ds:schemaRefs>
</ds:datastoreItem>
</file>

<file path=customXml/itemProps97.xml><?xml version="1.0" encoding="utf-8"?>
<ds:datastoreItem xmlns:ds="http://schemas.openxmlformats.org/officeDocument/2006/customXml" ds:itemID="{7C3ECC22-3A3B-4066-B9A7-22ED3F6313D4}">
  <ds:schemaRefs>
    <ds:schemaRef ds:uri="http://schemas.microsoft.com/edu/athena"/>
  </ds:schemaRefs>
</ds:datastoreItem>
</file>

<file path=customXml/itemProps98.xml><?xml version="1.0" encoding="utf-8"?>
<ds:datastoreItem xmlns:ds="http://schemas.openxmlformats.org/officeDocument/2006/customXml" ds:itemID="{74668F06-88EC-4F1B-BA9B-F0D67BF3EAA1}">
  <ds:schemaRefs>
    <ds:schemaRef ds:uri="http://schemas.microsoft.com/edu/athena"/>
  </ds:schemaRefs>
</ds:datastoreItem>
</file>

<file path=customXml/itemProps99.xml><?xml version="1.0" encoding="utf-8"?>
<ds:datastoreItem xmlns:ds="http://schemas.openxmlformats.org/officeDocument/2006/customXml" ds:itemID="{0097F45A-C64C-4DDB-B38D-250847DF84E2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45437</TotalTime>
  <Words>3257</Words>
  <Application>Microsoft Office PowerPoint</Application>
  <PresentationFormat>On-screen Show (4:3)</PresentationFormat>
  <Paragraphs>687</Paragraphs>
  <Slides>58</Slides>
  <Notes>0</Notes>
  <HiddenSlides>0</HiddenSlides>
  <MMClips>50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Calibri</vt:lpstr>
      <vt:lpstr>Century Schoolbook</vt:lpstr>
      <vt:lpstr>Courier New</vt:lpstr>
      <vt:lpstr>Wingdings</vt:lpstr>
      <vt:lpstr>Wingdings 2</vt:lpstr>
      <vt:lpstr>Oriel</vt:lpstr>
      <vt:lpstr>Java Object Communication</vt:lpstr>
      <vt:lpstr>Communication so far: Byte Communication</vt:lpstr>
      <vt:lpstr>Byte Communication</vt:lpstr>
      <vt:lpstr>Object Communication: Values of Multiple Types</vt:lpstr>
      <vt:lpstr>Motivation for Non Byte Communication</vt:lpstr>
      <vt:lpstr>Data Communication Implemented by Who</vt:lpstr>
      <vt:lpstr>Java Object Output and Input Streams</vt:lpstr>
      <vt:lpstr>Object Communication and External Data Representation (XDR)</vt:lpstr>
      <vt:lpstr>Structure Communication: Serialized XDR</vt:lpstr>
      <vt:lpstr>Sending Graphs</vt:lpstr>
      <vt:lpstr>Non Tree Structures</vt:lpstr>
      <vt:lpstr>Programmer-Defined Class: ABMISpreadsheet</vt:lpstr>
      <vt:lpstr>Physical Structure</vt:lpstr>
      <vt:lpstr>Location-Dependent Objects</vt:lpstr>
      <vt:lpstr>Not All Objects are Serializable</vt:lpstr>
      <vt:lpstr>Shallow Tagging</vt:lpstr>
      <vt:lpstr>Deep Tagging</vt:lpstr>
      <vt:lpstr>Interface Based Tag</vt:lpstr>
      <vt:lpstr>BMISpreadsheet</vt:lpstr>
      <vt:lpstr>No Changes to ABMISpreadsheet</vt:lpstr>
      <vt:lpstr>Inherited Tag</vt:lpstr>
      <vt:lpstr>Fundamental Problem with Inherited Tag</vt:lpstr>
      <vt:lpstr>C# Attributes</vt:lpstr>
      <vt:lpstr>Semi-Serialized Structures?</vt:lpstr>
      <vt:lpstr>Semi-Serialized Structures</vt:lpstr>
      <vt:lpstr>Derived Structure in BMI Example?</vt:lpstr>
      <vt:lpstr>Java Transient Keyword Tag for Physical</vt:lpstr>
      <vt:lpstr>Partially Serialized Objects</vt:lpstr>
      <vt:lpstr>Initializing Method called by Programmer</vt:lpstr>
      <vt:lpstr>Extensibility General Goals and Architecture</vt:lpstr>
      <vt:lpstr>Java Object Output and Input Streams</vt:lpstr>
      <vt:lpstr>Serializable Pattern based Functions</vt:lpstr>
      <vt:lpstr>Class without Custom Serialization</vt:lpstr>
      <vt:lpstr>Programmer-Defined ReadObject</vt:lpstr>
      <vt:lpstr>Implicit  System-Defined Write Object</vt:lpstr>
      <vt:lpstr>Extending Class With Custom Serialization</vt:lpstr>
      <vt:lpstr>Extending Class With Custom Serialization</vt:lpstr>
      <vt:lpstr>Missing ReadObject</vt:lpstr>
      <vt:lpstr>Externalizable Interface based Functions</vt:lpstr>
      <vt:lpstr>Externalizable use in ABMISPreadsheet</vt:lpstr>
      <vt:lpstr>Extending Class With Custom Serialization</vt:lpstr>
      <vt:lpstr>AnObjectHistory</vt:lpstr>
      <vt:lpstr>AnObjectHistory</vt:lpstr>
      <vt:lpstr>AnObjectHistory (Initialization and Extension)</vt:lpstr>
      <vt:lpstr>AnObjectHistory (Initialization and Extension)</vt:lpstr>
      <vt:lpstr>Serializable vs. Externalizable</vt:lpstr>
      <vt:lpstr>Inheritance and Serializable</vt:lpstr>
      <vt:lpstr>Inheritance and Serializable</vt:lpstr>
      <vt:lpstr>Inheritance and Serializable</vt:lpstr>
      <vt:lpstr>Rule</vt:lpstr>
      <vt:lpstr>Serializable vs. Externalizable</vt:lpstr>
      <vt:lpstr>Extra Slides</vt:lpstr>
      <vt:lpstr>Coupling of Transients Initialization and Extensibility</vt:lpstr>
      <vt:lpstr>Coupling of Initialization and Extensibility</vt:lpstr>
      <vt:lpstr>Coupling of Processing and Extended Serialization</vt:lpstr>
      <vt:lpstr>Inheriting Internal Serializer</vt:lpstr>
      <vt:lpstr>Coupling of Processing and Extended Serialization</vt:lpstr>
      <vt:lpstr>Java Serialization and Object Communication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3217</cp:revision>
  <cp:lastPrinted>2011-11-14T18:04:26Z</cp:lastPrinted>
  <dcterms:created xsi:type="dcterms:W3CDTF">2006-08-16T00:00:00Z</dcterms:created>
  <dcterms:modified xsi:type="dcterms:W3CDTF">2015-09-09T17:09:23Z</dcterms:modified>
</cp:coreProperties>
</file>