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tags/tag16.xml" ContentType="application/vnd.openxmlformats-officedocument.presentationml.tags+xml"/>
  <Override PartName="/ppt/notesSlides/notesSlide7.xml" ContentType="application/vnd.openxmlformats-officedocument.presentationml.notesSlide+xml"/>
  <Override PartName="/ppt/tags/tag17.xml" ContentType="application/vnd.openxmlformats-officedocument.presentationml.tags+xml"/>
  <Override PartName="/ppt/notesSlides/notesSlide8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9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7"/>
  </p:notesMasterIdLst>
  <p:handoutMasterIdLst>
    <p:handoutMasterId r:id="rId68"/>
  </p:handoutMasterIdLst>
  <p:sldIdLst>
    <p:sldId id="256" r:id="rId2"/>
    <p:sldId id="719" r:id="rId3"/>
    <p:sldId id="622" r:id="rId4"/>
    <p:sldId id="623" r:id="rId5"/>
    <p:sldId id="608" r:id="rId6"/>
    <p:sldId id="609" r:id="rId7"/>
    <p:sldId id="624" r:id="rId8"/>
    <p:sldId id="720" r:id="rId9"/>
    <p:sldId id="632" r:id="rId10"/>
    <p:sldId id="789" r:id="rId11"/>
    <p:sldId id="635" r:id="rId12"/>
    <p:sldId id="642" r:id="rId13"/>
    <p:sldId id="643" r:id="rId14"/>
    <p:sldId id="721" r:id="rId15"/>
    <p:sldId id="636" r:id="rId16"/>
    <p:sldId id="644" r:id="rId17"/>
    <p:sldId id="645" r:id="rId18"/>
    <p:sldId id="647" r:id="rId19"/>
    <p:sldId id="641" r:id="rId20"/>
    <p:sldId id="788" r:id="rId21"/>
    <p:sldId id="790" r:id="rId22"/>
    <p:sldId id="779" r:id="rId23"/>
    <p:sldId id="784" r:id="rId24"/>
    <p:sldId id="786" r:id="rId25"/>
    <p:sldId id="781" r:id="rId26"/>
    <p:sldId id="782" r:id="rId27"/>
    <p:sldId id="783" r:id="rId28"/>
    <p:sldId id="787" r:id="rId29"/>
    <p:sldId id="760" r:id="rId30"/>
    <p:sldId id="725" r:id="rId31"/>
    <p:sldId id="726" r:id="rId32"/>
    <p:sldId id="727" r:id="rId33"/>
    <p:sldId id="728" r:id="rId34"/>
    <p:sldId id="729" r:id="rId35"/>
    <p:sldId id="730" r:id="rId36"/>
    <p:sldId id="731" r:id="rId37"/>
    <p:sldId id="732" r:id="rId38"/>
    <p:sldId id="733" r:id="rId39"/>
    <p:sldId id="734" r:id="rId40"/>
    <p:sldId id="793" r:id="rId41"/>
    <p:sldId id="764" r:id="rId42"/>
    <p:sldId id="794" r:id="rId43"/>
    <p:sldId id="795" r:id="rId44"/>
    <p:sldId id="777" r:id="rId45"/>
    <p:sldId id="778" r:id="rId46"/>
    <p:sldId id="736" r:id="rId47"/>
    <p:sldId id="762" r:id="rId48"/>
    <p:sldId id="737" r:id="rId49"/>
    <p:sldId id="738" r:id="rId50"/>
    <p:sldId id="739" r:id="rId51"/>
    <p:sldId id="740" r:id="rId52"/>
    <p:sldId id="741" r:id="rId53"/>
    <p:sldId id="742" r:id="rId54"/>
    <p:sldId id="743" r:id="rId55"/>
    <p:sldId id="744" r:id="rId56"/>
    <p:sldId id="745" r:id="rId57"/>
    <p:sldId id="746" r:id="rId58"/>
    <p:sldId id="747" r:id="rId59"/>
    <p:sldId id="748" r:id="rId60"/>
    <p:sldId id="749" r:id="rId61"/>
    <p:sldId id="757" r:id="rId62"/>
    <p:sldId id="796" r:id="rId63"/>
    <p:sldId id="758" r:id="rId64"/>
    <p:sldId id="775" r:id="rId65"/>
    <p:sldId id="776" r:id="rId66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D5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1" autoAdjust="0"/>
    <p:restoredTop sz="94918" autoAdjust="0"/>
  </p:normalViewPr>
  <p:slideViewPr>
    <p:cSldViewPr>
      <p:cViewPr varScale="1">
        <p:scale>
          <a:sx n="60" d="100"/>
          <a:sy n="60" d="100"/>
        </p:scale>
        <p:origin x="810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8058B8E9-B5B1-48EF-A384-E4A943DA83A7}" type="datetimeFigureOut">
              <a:rPr lang="en-US" smtClean="0"/>
              <a:pPr/>
              <a:t>10/31/2013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D8DF4898-2120-4E0B-890F-0E75DC2A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5509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10/31/2013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50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985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1A2063-F6A4-4CFC-B627-7B1F99E9F0CF}" type="slidenum">
              <a:rPr lang="en-US"/>
              <a:pPr/>
              <a:t>11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135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1A2063-F6A4-4CFC-B627-7B1F99E9F0CF}" type="slidenum">
              <a:rPr lang="en-US"/>
              <a:pPr/>
              <a:t>12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022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1A2063-F6A4-4CFC-B627-7B1F99E9F0CF}" type="slidenum">
              <a:rPr lang="en-US"/>
              <a:pPr/>
              <a:t>13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98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1A2063-F6A4-4CFC-B627-7B1F99E9F0CF}" type="slidenum">
              <a:rPr lang="en-US"/>
              <a:pPr/>
              <a:t>15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360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1A2063-F6A4-4CFC-B627-7B1F99E9F0CF}" type="slidenum">
              <a:rPr lang="en-US"/>
              <a:pPr/>
              <a:t>16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430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FAE049-CA75-4E88-BD1E-0097A9CE7AED}" type="slidenum">
              <a:rPr lang="en-US"/>
              <a:pPr/>
              <a:t>17</a:t>
            </a:fld>
            <a:endParaRPr lang="en-US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8033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1A2063-F6A4-4CFC-B627-7B1F99E9F0CF}" type="slidenum">
              <a:rPr lang="en-US"/>
              <a:pPr/>
              <a:t>18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818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12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10/31/2013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10/31/2013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10/31/2013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10/31/2013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10/31/2013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10/31/2013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83139" y="6289965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z="1400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ma"/><Relationship Id="rId2" Type="http://schemas.microsoft.com/office/2007/relationships/media" Target="../media/media10.wma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ma"/><Relationship Id="rId2" Type="http://schemas.microsoft.com/office/2007/relationships/media" Target="../media/media11.wm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ma"/><Relationship Id="rId2" Type="http://schemas.microsoft.com/office/2007/relationships/media" Target="../media/media12.wma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ma"/><Relationship Id="rId2" Type="http://schemas.microsoft.com/office/2007/relationships/media" Target="../media/media13.wma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ma"/><Relationship Id="rId2" Type="http://schemas.microsoft.com/office/2007/relationships/media" Target="../media/media14.wma"/><Relationship Id="rId1" Type="http://schemas.openxmlformats.org/officeDocument/2006/relationships/tags" Target="../tags/tag1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ma"/><Relationship Id="rId2" Type="http://schemas.microsoft.com/office/2007/relationships/media" Target="../media/media15.wma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ma"/><Relationship Id="rId2" Type="http://schemas.microsoft.com/office/2007/relationships/media" Target="../media/media16.wma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ma"/><Relationship Id="rId2" Type="http://schemas.microsoft.com/office/2007/relationships/media" Target="../media/media17.wma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ma"/><Relationship Id="rId2" Type="http://schemas.microsoft.com/office/2007/relationships/media" Target="../media/media18.wma"/><Relationship Id="rId1" Type="http://schemas.openxmlformats.org/officeDocument/2006/relationships/tags" Target="../tags/tag17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ma"/><Relationship Id="rId2" Type="http://schemas.microsoft.com/office/2007/relationships/media" Target="../media/media19.wma"/><Relationship Id="rId1" Type="http://schemas.openxmlformats.org/officeDocument/2006/relationships/tags" Target="../tags/tag1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2" Type="http://schemas.microsoft.com/office/2007/relationships/media" Target="../media/media2.wm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wma"/><Relationship Id="rId2" Type="http://schemas.microsoft.com/office/2007/relationships/media" Target="../media/media20.wma"/><Relationship Id="rId1" Type="http://schemas.openxmlformats.org/officeDocument/2006/relationships/tags" Target="../tags/tag1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wma"/><Relationship Id="rId2" Type="http://schemas.microsoft.com/office/2007/relationships/media" Target="../media/media21.wma"/><Relationship Id="rId1" Type="http://schemas.openxmlformats.org/officeDocument/2006/relationships/tags" Target="../tags/tag2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wma"/><Relationship Id="rId2" Type="http://schemas.microsoft.com/office/2007/relationships/media" Target="../media/media22.wma"/><Relationship Id="rId1" Type="http://schemas.openxmlformats.org/officeDocument/2006/relationships/tags" Target="../tags/tag2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wma"/><Relationship Id="rId2" Type="http://schemas.microsoft.com/office/2007/relationships/media" Target="../media/media23.wma"/><Relationship Id="rId1" Type="http://schemas.openxmlformats.org/officeDocument/2006/relationships/tags" Target="../tags/tag2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wma"/><Relationship Id="rId2" Type="http://schemas.microsoft.com/office/2007/relationships/media" Target="../media/media25.wma"/><Relationship Id="rId1" Type="http://schemas.openxmlformats.org/officeDocument/2006/relationships/tags" Target="../tags/tag2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wma"/><Relationship Id="rId2" Type="http://schemas.microsoft.com/office/2007/relationships/media" Target="../media/media27.wma"/><Relationship Id="rId1" Type="http://schemas.openxmlformats.org/officeDocument/2006/relationships/tags" Target="../tags/tag2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wma"/><Relationship Id="rId2" Type="http://schemas.microsoft.com/office/2007/relationships/media" Target="../media/media28.wma"/><Relationship Id="rId1" Type="http://schemas.openxmlformats.org/officeDocument/2006/relationships/tags" Target="../tags/tag2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ma"/><Relationship Id="rId2" Type="http://schemas.microsoft.com/office/2007/relationships/media" Target="../media/media3.wm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wma"/><Relationship Id="rId2" Type="http://schemas.microsoft.com/office/2007/relationships/media" Target="../media/media30.wma"/><Relationship Id="rId1" Type="http://schemas.openxmlformats.org/officeDocument/2006/relationships/tags" Target="../tags/tag26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wma"/><Relationship Id="rId2" Type="http://schemas.microsoft.com/office/2007/relationships/media" Target="../media/media32.wma"/><Relationship Id="rId1" Type="http://schemas.openxmlformats.org/officeDocument/2006/relationships/tags" Target="../tags/tag2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wma"/><Relationship Id="rId2" Type="http://schemas.microsoft.com/office/2007/relationships/media" Target="../media/media33.wma"/><Relationship Id="rId1" Type="http://schemas.openxmlformats.org/officeDocument/2006/relationships/tags" Target="../tags/tag2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wma"/><Relationship Id="rId7" Type="http://schemas.openxmlformats.org/officeDocument/2006/relationships/image" Target="../media/image2.png"/><Relationship Id="rId2" Type="http://schemas.microsoft.com/office/2007/relationships/media" Target="../media/media34.wma"/><Relationship Id="rId1" Type="http://schemas.openxmlformats.org/officeDocument/2006/relationships/tags" Target="../tags/tag2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5.wma"/><Relationship Id="rId1" Type="http://schemas.microsoft.com/office/2007/relationships/media" Target="../media/media35.wm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6.wma"/><Relationship Id="rId1" Type="http://schemas.microsoft.com/office/2007/relationships/media" Target="../media/media36.wm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wma"/><Relationship Id="rId7" Type="http://schemas.openxmlformats.org/officeDocument/2006/relationships/image" Target="../media/image2.png"/><Relationship Id="rId2" Type="http://schemas.microsoft.com/office/2007/relationships/media" Target="../media/media37.wma"/><Relationship Id="rId1" Type="http://schemas.openxmlformats.org/officeDocument/2006/relationships/tags" Target="../tags/tag3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wma"/><Relationship Id="rId7" Type="http://schemas.openxmlformats.org/officeDocument/2006/relationships/image" Target="../media/image2.png"/><Relationship Id="rId2" Type="http://schemas.microsoft.com/office/2007/relationships/media" Target="../media/media38.wma"/><Relationship Id="rId1" Type="http://schemas.openxmlformats.org/officeDocument/2006/relationships/tags" Target="../tags/tag3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9.wma"/><Relationship Id="rId1" Type="http://schemas.microsoft.com/office/2007/relationships/media" Target="../media/media39.wm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ma"/><Relationship Id="rId2" Type="http://schemas.microsoft.com/office/2007/relationships/media" Target="../media/media4.wm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0.wma"/><Relationship Id="rId2" Type="http://schemas.microsoft.com/office/2007/relationships/media" Target="../media/media40.wma"/><Relationship Id="rId1" Type="http://schemas.openxmlformats.org/officeDocument/2006/relationships/tags" Target="../tags/tag3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1.wma"/><Relationship Id="rId1" Type="http://schemas.microsoft.com/office/2007/relationships/media" Target="../media/media41.wma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media42.wma"/><Relationship Id="rId2" Type="http://schemas.microsoft.com/office/2007/relationships/media" Target="../media/media42.wma"/><Relationship Id="rId1" Type="http://schemas.openxmlformats.org/officeDocument/2006/relationships/tags" Target="../tags/tag3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3.wma"/><Relationship Id="rId2" Type="http://schemas.microsoft.com/office/2007/relationships/media" Target="../media/media43.wma"/><Relationship Id="rId1" Type="http://schemas.openxmlformats.org/officeDocument/2006/relationships/tags" Target="../tags/tag3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4.wma"/><Relationship Id="rId2" Type="http://schemas.microsoft.com/office/2007/relationships/media" Target="../media/media44.wma"/><Relationship Id="rId1" Type="http://schemas.openxmlformats.org/officeDocument/2006/relationships/tags" Target="../tags/tag35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5.wma"/><Relationship Id="rId2" Type="http://schemas.microsoft.com/office/2007/relationships/media" Target="../media/media45.wma"/><Relationship Id="rId1" Type="http://schemas.openxmlformats.org/officeDocument/2006/relationships/tags" Target="../tags/tag3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png"/><Relationship Id="rId2" Type="http://schemas.openxmlformats.org/officeDocument/2006/relationships/audio" Target="../media/media46.wma"/><Relationship Id="rId1" Type="http://schemas.microsoft.com/office/2007/relationships/media" Target="../media/media46.wm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7.wma"/><Relationship Id="rId1" Type="http://schemas.microsoft.com/office/2007/relationships/media" Target="../media/media47.wma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48.wma"/><Relationship Id="rId1" Type="http://schemas.microsoft.com/office/2007/relationships/media" Target="../media/media48.wm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media49.wma"/><Relationship Id="rId2" Type="http://schemas.microsoft.com/office/2007/relationships/media" Target="../media/media49.wma"/><Relationship Id="rId1" Type="http://schemas.openxmlformats.org/officeDocument/2006/relationships/tags" Target="../tags/tag37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ma"/><Relationship Id="rId2" Type="http://schemas.microsoft.com/office/2007/relationships/media" Target="../media/media5.wm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0.wma"/><Relationship Id="rId1" Type="http://schemas.microsoft.com/office/2007/relationships/media" Target="../media/media50.wm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media51.wma"/><Relationship Id="rId2" Type="http://schemas.microsoft.com/office/2007/relationships/media" Target="../media/media51.wma"/><Relationship Id="rId1" Type="http://schemas.openxmlformats.org/officeDocument/2006/relationships/tags" Target="../tags/tag38.xml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2.wma"/><Relationship Id="rId2" Type="http://schemas.microsoft.com/office/2007/relationships/media" Target="../media/media52.wma"/><Relationship Id="rId1" Type="http://schemas.openxmlformats.org/officeDocument/2006/relationships/tags" Target="../tags/tag39.xml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3.wma"/><Relationship Id="rId1" Type="http://schemas.microsoft.com/office/2007/relationships/media" Target="../media/media53.wma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4.wma"/><Relationship Id="rId1" Type="http://schemas.microsoft.com/office/2007/relationships/media" Target="../media/media54.wm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5.wma"/><Relationship Id="rId2" Type="http://schemas.microsoft.com/office/2007/relationships/media" Target="../media/media55.wma"/><Relationship Id="rId1" Type="http://schemas.openxmlformats.org/officeDocument/2006/relationships/tags" Target="../tags/tag40.xml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6.wma"/><Relationship Id="rId2" Type="http://schemas.microsoft.com/office/2007/relationships/media" Target="../media/media56.wma"/><Relationship Id="rId1" Type="http://schemas.openxmlformats.org/officeDocument/2006/relationships/tags" Target="../tags/tag41.xml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7.wma"/><Relationship Id="rId1" Type="http://schemas.microsoft.com/office/2007/relationships/media" Target="../media/media57.wm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8.wma"/><Relationship Id="rId1" Type="http://schemas.microsoft.com/office/2007/relationships/media" Target="../media/media58.wm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9.wma"/><Relationship Id="rId1" Type="http://schemas.microsoft.com/office/2007/relationships/media" Target="../media/media59.wm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ma"/><Relationship Id="rId2" Type="http://schemas.microsoft.com/office/2007/relationships/media" Target="../media/media6.wm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media60.wma"/><Relationship Id="rId2" Type="http://schemas.microsoft.com/office/2007/relationships/media" Target="../media/media60.wma"/><Relationship Id="rId1" Type="http://schemas.openxmlformats.org/officeDocument/2006/relationships/tags" Target="../tags/tag4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media61.wma"/><Relationship Id="rId2" Type="http://schemas.microsoft.com/office/2007/relationships/media" Target="../media/media61.wma"/><Relationship Id="rId1" Type="http://schemas.openxmlformats.org/officeDocument/2006/relationships/tags" Target="../tags/tag4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audio" Target="../media/media62.wma"/><Relationship Id="rId2" Type="http://schemas.microsoft.com/office/2007/relationships/media" Target="../media/media62.wma"/><Relationship Id="rId1" Type="http://schemas.openxmlformats.org/officeDocument/2006/relationships/tags" Target="../tags/tag4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3.wma"/><Relationship Id="rId1" Type="http://schemas.microsoft.com/office/2007/relationships/media" Target="../media/media63.wma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wma"/><Relationship Id="rId1" Type="http://schemas.microsoft.com/office/2007/relationships/media" Target="../media/media64.wma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wma"/><Relationship Id="rId1" Type="http://schemas.microsoft.com/office/2007/relationships/media" Target="../media/media65.wm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ma"/><Relationship Id="rId2" Type="http://schemas.microsoft.com/office/2007/relationships/media" Target="../media/media7.wm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ma"/><Relationship Id="rId2" Type="http://schemas.microsoft.com/office/2007/relationships/media" Target="../media/media8.wma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ma"/><Relationship Id="rId2" Type="http://schemas.microsoft.com/office/2007/relationships/media" Target="../media/media9.wm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172200" cy="18943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ym typeface="Wingdings" pitchFamily="2" charset="2"/>
              </a:rPr>
              <a:t>GIPC Extensibility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858000" cy="1117122"/>
          </a:xfrm>
        </p:spPr>
        <p:txBody>
          <a:bodyPr/>
          <a:lstStyle/>
          <a:p>
            <a:r>
              <a:rPr lang="en-US" dirty="0" smtClean="0"/>
              <a:t>Instructor: Prasun Dewan (FB 150, dewan@unc.edu)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92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81" x="6929438" y="2214563"/>
          <p14:tracePt t="2590" x="6929438" y="2205038"/>
          <p14:tracePt t="2877" x="6929438" y="2187575"/>
          <p14:tracePt t="2909" x="6938963" y="2187575"/>
          <p14:tracePt t="2930" x="6956425" y="2170113"/>
          <p14:tracePt t="2943" x="6973888" y="2160588"/>
          <p14:tracePt t="2957" x="7000875" y="2125663"/>
          <p14:tracePt t="2972" x="7037388" y="2098675"/>
          <p14:tracePt t="2985" x="7108825" y="2027238"/>
          <p14:tracePt t="2985" x="7143750" y="1982788"/>
          <p14:tracePt t="3006" x="7197725" y="1928813"/>
          <p14:tracePt t="3022" x="7348538" y="1776413"/>
          <p14:tracePt t="3048" x="7402513" y="1714500"/>
          <p14:tracePt t="3068" x="7562850" y="1517650"/>
          <p14:tracePt t="3080" x="7634288" y="1438275"/>
          <p14:tracePt t="3102" x="7823200" y="1196975"/>
          <p14:tracePt t="3109" x="7885113" y="1125538"/>
          <p14:tracePt t="3131" x="8054975" y="901700"/>
          <p14:tracePt t="3144" x="8116888" y="839788"/>
          <p14:tracePt t="3157" x="8296275" y="652463"/>
          <p14:tracePt t="3173" x="8367713" y="571500"/>
          <p14:tracePt t="3186" x="8528050" y="393700"/>
          <p14:tracePt t="3207" x="8582025" y="330200"/>
          <p14:tracePt t="3223" x="8715375" y="160338"/>
          <p14:tracePt t="3238" x="8786813" y="80963"/>
          <p14:tracePt t="3251" x="9001125" y="0"/>
          <p14:tracePt t="3273" x="9134475" y="0"/>
          <p14:tracePt t="3298" x="9126538" y="9525"/>
          <p14:tracePt t="3623" x="9126538" y="17463"/>
          <p14:tracePt t="3656" x="9117013" y="17463"/>
          <p14:tracePt t="3799" x="9109075" y="26988"/>
          <p14:tracePt t="3816" x="9099550" y="36513"/>
          <p14:tracePt t="3845" x="9090025" y="36513"/>
          <p14:tracePt t="4048" x="9090025" y="4445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Replace Example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6248400" y="1752600"/>
            <a:ext cx="2420203" cy="1295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Channel: Mechanism that delivers and receives messages  on the network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04800" y="2181367"/>
            <a:ext cx="5562600" cy="5618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GIPC Interfaces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304800" y="3505200"/>
            <a:ext cx="1752600" cy="18070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Input Port (Server and Client) Reliable Socket Drivers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2057400" y="3505200"/>
            <a:ext cx="1752600" cy="18070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Input Port (Server and Client) Reliable Socket Driver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3810000" y="3505200"/>
            <a:ext cx="2057400" cy="18070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Others Channel-Specific Drivers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304800" y="1447800"/>
            <a:ext cx="5562600" cy="6873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Application Code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304800" y="5312227"/>
            <a:ext cx="1752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057400" y="5312227"/>
            <a:ext cx="1752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NIO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3810000" y="5312227"/>
            <a:ext cx="20574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Other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305937" y="2743200"/>
            <a:ext cx="5561463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GIPC Port Skeletons and Helper Classes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6248400" y="3276600"/>
            <a:ext cx="2420203" cy="1295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May want to choose which driver to use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2973688"/>
      </p:ext>
    </p:extLst>
  </p:cSld>
  <p:clrMapOvr>
    <a:masterClrMapping/>
  </p:clrMapOvr>
  <p:transition advTm="3573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 animBg="1"/>
      <p:bldP spid="34" grpId="0" animBg="1"/>
    </p:bldLst>
  </p:timing>
  <p:extLst>
    <p:ext uri="{3A86A75C-4F4B-4683-9AE1-C65F6400EC91}">
      <p14:laserTraceLst xmlns:p14="http://schemas.microsoft.com/office/powerpoint/2010/main">
        <p14:tracePtLst>
          <p14:tracePt t="318824" x="9045575" y="2874963"/>
          <p14:tracePt t="319232" x="9037638" y="2874963"/>
          <p14:tracePt t="319239" x="8966200" y="2901950"/>
          <p14:tracePt t="319239" x="8920163" y="2901950"/>
          <p14:tracePt t="319282" x="8894763" y="2911475"/>
          <p14:tracePt t="319282" x="8769350" y="2928938"/>
          <p14:tracePt t="319316" x="8518525" y="2990850"/>
          <p14:tracePt t="319350" x="8242300" y="3081338"/>
          <p14:tracePt t="319383" x="8170863" y="3098800"/>
          <p14:tracePt t="319383" x="7983538" y="3152775"/>
          <p14:tracePt t="319411" x="7912100" y="3187700"/>
          <p14:tracePt t="319411" x="7804150" y="3232150"/>
          <p14:tracePt t="319445" x="7670800" y="3313113"/>
          <p14:tracePt t="319482" x="7375525" y="3490913"/>
          <p14:tracePt t="319482" x="7331075" y="3517900"/>
          <p14:tracePt t="319517" x="7197725" y="3598863"/>
          <p14:tracePt t="319517" x="7126288" y="3633788"/>
          <p14:tracePt t="319551" x="6884988" y="3741738"/>
          <p14:tracePt t="319583" x="6634163" y="3830638"/>
          <p14:tracePt t="319616" x="6296025" y="3956050"/>
          <p14:tracePt t="319650" x="6232525" y="3973513"/>
          <p14:tracePt t="319650" x="6062663" y="4044950"/>
          <p14:tracePt t="319678" x="6010275" y="4062413"/>
          <p14:tracePt t="319678" x="5840413" y="4160838"/>
          <p14:tracePt t="319712" x="5803900" y="4179888"/>
          <p14:tracePt t="319729" x="5518150" y="4295775"/>
          <p14:tracePt t="319762" x="5276850" y="4384675"/>
          <p14:tracePt t="319795" x="5062538" y="4465638"/>
          <p14:tracePt t="319829" x="4875213" y="4545013"/>
          <p14:tracePt t="319863" x="4670425" y="4633913"/>
          <p14:tracePt t="319896" x="4510088" y="4714875"/>
          <p14:tracePt t="319929" x="4313238" y="4803775"/>
          <p14:tracePt t="319963" x="4071938" y="4894263"/>
          <p14:tracePt t="319996" x="3919538" y="4956175"/>
          <p14:tracePt t="320030" x="3670300" y="5045075"/>
          <p14:tracePt t="320030" x="3608388" y="5062538"/>
          <p14:tracePt t="320064" x="3419475" y="5126038"/>
          <p14:tracePt t="320064" x="3330575" y="5153025"/>
          <p14:tracePt t="320113" x="3170238" y="5197475"/>
          <p14:tracePt t="320152" x="2938463" y="5251450"/>
          <p14:tracePt t="320188" x="2786063" y="5303838"/>
          <p14:tracePt t="320218" x="2705100" y="5340350"/>
          <p14:tracePt t="320251" x="2608263" y="5357813"/>
          <p14:tracePt t="320285" x="2500313" y="5384800"/>
          <p14:tracePt t="320319" x="2465388" y="5402263"/>
          <p14:tracePt t="320346" x="2455863" y="5402263"/>
          <p14:tracePt t="320386" x="2428875" y="5384800"/>
          <p14:tracePt t="320702" x="2384425" y="5340350"/>
          <p14:tracePt t="320754" x="2330450" y="5313363"/>
          <p14:tracePt t="320787" x="2312988" y="5295900"/>
          <p14:tracePt t="320787" x="2268538" y="5276850"/>
          <p14:tracePt t="320815" x="2251075" y="5259388"/>
          <p14:tracePt t="320815" x="2197100" y="5224463"/>
          <p14:tracePt t="320847" x="2143125" y="5187950"/>
          <p14:tracePt t="320847" x="2125663" y="5187950"/>
          <p14:tracePt t="320881" x="2081213" y="5170488"/>
          <p14:tracePt t="320894" x="2044700" y="5160963"/>
          <p14:tracePt t="320894" x="1990725" y="5143500"/>
          <p14:tracePt t="320922" x="1893888" y="5099050"/>
          <p14:tracePt t="320954" x="1758950" y="5054600"/>
          <p14:tracePt t="320989" x="1741488" y="5037138"/>
          <p14:tracePt t="320989" x="1652588" y="5000625"/>
          <p14:tracePt t="321015" x="1625600" y="4991100"/>
          <p14:tracePt t="321015" x="1589088" y="4965700"/>
          <p14:tracePt t="321048" x="1571625" y="4956175"/>
          <p14:tracePt t="321048" x="1517650" y="4929188"/>
          <p14:tracePt t="321082" x="1500188" y="4919663"/>
          <p14:tracePt t="321082" x="1482725" y="4911725"/>
          <p14:tracePt t="321116" x="1438275" y="4894263"/>
          <p14:tracePt t="321133" x="1366838" y="4830763"/>
          <p14:tracePt t="321133" x="1347788" y="4822825"/>
          <p14:tracePt t="321168" x="1303338" y="4786313"/>
          <p14:tracePt t="321168" x="1276350" y="4768850"/>
          <p14:tracePt t="321200" x="1241425" y="4741863"/>
          <p14:tracePt t="321233" x="1241425" y="4751388"/>
          <p14:tracePt t="321336" x="1241425" y="4759325"/>
          <p14:tracePt t="321336" x="1276350" y="4786313"/>
          <p14:tracePt t="321383" x="1303338" y="4803775"/>
          <p14:tracePt t="321395" x="1312863" y="4803775"/>
          <p14:tracePt t="321422" x="1347788" y="4830763"/>
          <p14:tracePt t="321490" x="1374775" y="4848225"/>
          <p14:tracePt t="321555" x="1384300" y="4848225"/>
          <p14:tracePt t="321583" x="1393825" y="4857750"/>
          <p14:tracePt t="321583" x="1401763" y="4857750"/>
          <p14:tracePt t="321623" x="1419225" y="4857750"/>
          <p14:tracePt t="321675" x="1465263" y="4857750"/>
          <p14:tracePt t="321723" x="1509713" y="4857750"/>
          <p14:tracePt t="321723" x="1598613" y="4884738"/>
          <p14:tracePt t="321750" x="1633538" y="4894263"/>
          <p14:tracePt t="321750" x="1679575" y="4902200"/>
          <p14:tracePt t="321785" x="1751013" y="4911725"/>
          <p14:tracePt t="321785" x="1776413" y="4911725"/>
          <p14:tracePt t="321824" x="1812925" y="4911725"/>
          <p14:tracePt t="321857" x="1874838" y="4919663"/>
          <p14:tracePt t="321877" x="1990725" y="4919663"/>
          <p14:tracePt t="321923" x="2098675" y="4919663"/>
          <p14:tracePt t="321957" x="2179638" y="4919663"/>
          <p14:tracePt t="321957" x="2232025" y="4919663"/>
          <p14:tracePt t="321984" x="2259013" y="4929188"/>
          <p14:tracePt t="321984" x="2347913" y="4929188"/>
          <p14:tracePt t="322018" x="2562225" y="4946650"/>
          <p14:tracePt t="322058" x="2643188" y="4946650"/>
          <p14:tracePt t="322091" x="2705100" y="4946650"/>
          <p14:tracePt t="322124" x="2732088" y="4956175"/>
          <p14:tracePt t="322158" x="2768600" y="4956175"/>
          <p14:tracePt t="322191" x="2830513" y="4965700"/>
          <p14:tracePt t="322191" x="2847975" y="4965700"/>
          <p14:tracePt t="322218" x="2901950" y="4973638"/>
          <p14:tracePt t="322218" x="2946400" y="4973638"/>
          <p14:tracePt t="322252" x="3000375" y="4973638"/>
          <p14:tracePt t="322288" x="3027363" y="4973638"/>
          <p14:tracePt t="322304" x="3133725" y="4983163"/>
          <p14:tracePt t="322304" x="3152775" y="4991100"/>
          <p14:tracePt t="322343" x="3205163" y="4991100"/>
          <p14:tracePt t="322376" x="3224213" y="4991100"/>
          <p14:tracePt t="322391" x="3251200" y="4991100"/>
          <p14:tracePt t="322412" x="3259138" y="5000625"/>
          <p14:tracePt t="322443" x="3276600" y="5000625"/>
          <p14:tracePt t="322471" x="3286125" y="5000625"/>
          <p14:tracePt t="322486" x="3322638" y="5010150"/>
          <p14:tracePt t="322502" x="3340100" y="5010150"/>
          <p14:tracePt t="322536" x="3340100" y="5000625"/>
          <p14:tracePt t="322658" x="3340100" y="4991100"/>
          <p14:tracePt t="322683" x="3340100" y="4983163"/>
          <p14:tracePt t="322752" x="3330575" y="4973638"/>
          <p14:tracePt t="323067" x="3286125" y="4956175"/>
          <p14:tracePt t="323082" x="3268663" y="4956175"/>
          <p14:tracePt t="323097" x="3224213" y="4946650"/>
          <p14:tracePt t="323126" x="3179763" y="4946650"/>
          <p14:tracePt t="323142" x="3152775" y="4938713"/>
          <p14:tracePt t="323158" x="3089275" y="4938713"/>
          <p14:tracePt t="323176" x="3062288" y="4938713"/>
          <p14:tracePt t="323176" x="2990850" y="4938713"/>
          <p14:tracePt t="323199" x="2965450" y="4938713"/>
          <p14:tracePt t="323219" x="2901950" y="4938713"/>
          <p14:tracePt t="323235" x="2874963" y="4938713"/>
          <p14:tracePt t="323254" x="2813050" y="4938713"/>
          <p14:tracePt t="323268" x="2732088" y="4938713"/>
          <p14:tracePt t="323283" x="2714625" y="4938713"/>
          <p14:tracePt t="323299" x="2652713" y="4938713"/>
          <p14:tracePt t="323315" x="2625725" y="4938713"/>
          <p14:tracePt t="323332" x="2554288" y="4946650"/>
          <p14:tracePt t="323348" x="2536825" y="4946650"/>
          <p14:tracePt t="323362" x="2473325" y="4946650"/>
          <p14:tracePt t="323378" x="2446338" y="4946650"/>
          <p14:tracePt t="323393" x="2393950" y="4946650"/>
          <p14:tracePt t="323410" x="2366963" y="4946650"/>
          <p14:tracePt t="323410" x="2312988" y="4946650"/>
          <p14:tracePt t="323431" x="2286000" y="4946650"/>
          <p14:tracePt t="323455" x="2224088" y="4946650"/>
          <p14:tracePt t="323469" x="2133600" y="4946650"/>
          <p14:tracePt t="323499" x="2054225" y="4946650"/>
          <p14:tracePt t="323533" x="2000250" y="4946650"/>
          <p14:tracePt t="323547" x="1973263" y="4946650"/>
          <p14:tracePt t="323565" x="1965325" y="4946650"/>
          <p14:tracePt t="323594" x="1955800" y="4946650"/>
          <p14:tracePt t="323628" x="1946275" y="4946650"/>
          <p14:tracePt t="323656" x="1938338" y="4946650"/>
          <p14:tracePt t="323688" x="1928813" y="4946650"/>
          <p14:tracePt t="323716" x="1919288" y="4946650"/>
          <p14:tracePt t="323751" x="1911350" y="4946650"/>
          <p14:tracePt t="326068" x="1938338" y="4946650"/>
          <p14:tracePt t="326153" x="1973263" y="4946650"/>
          <p14:tracePt t="326193" x="2009775" y="4946650"/>
          <p14:tracePt t="326215" x="2027238" y="4946650"/>
          <p14:tracePt t="326228" x="2062163" y="4946650"/>
          <p14:tracePt t="326244" x="2089150" y="4946650"/>
          <p14:tracePt t="326265" x="2170113" y="4946650"/>
          <p14:tracePt t="326279" x="2197100" y="4946650"/>
          <p14:tracePt t="326294" x="2251075" y="4946650"/>
          <p14:tracePt t="326325" x="2322513" y="4946650"/>
          <p14:tracePt t="326341" x="2347913" y="4946650"/>
          <p14:tracePt t="326358" x="2490788" y="4946650"/>
          <p14:tracePt t="326377" x="2571750" y="4946650"/>
          <p14:tracePt t="326405" x="2643188" y="4946650"/>
          <p14:tracePt t="326435" x="2660650" y="4946650"/>
          <p14:tracePt t="326449" x="2679700" y="4938713"/>
          <p14:tracePt t="326466" x="2697163" y="4938713"/>
          <p14:tracePt t="326482" x="2741613" y="4938713"/>
          <p14:tracePt t="326496" x="2759075" y="4938713"/>
          <p14:tracePt t="326544" x="2776538" y="4938713"/>
          <p14:tracePt t="326558" x="2795588" y="4938713"/>
          <p14:tracePt t="326591" x="2803525" y="4938713"/>
          <p14:tracePt t="326625" x="2813050" y="4938713"/>
          <p14:tracePt t="326640" x="2822575" y="4938713"/>
          <p14:tracePt t="326731" x="2830513" y="4938713"/>
          <p14:tracePt t="326791" x="2840038" y="4938713"/>
          <p14:tracePt t="326870" x="2847975" y="4938713"/>
          <p14:tracePt t="327212" x="2847975" y="4946650"/>
          <p14:tracePt t="327246" x="2857500" y="4946650"/>
          <p14:tracePt t="327976" x="2867025" y="4946650"/>
          <p14:tracePt t="328110" x="2867025" y="4956175"/>
          <p14:tracePt t="328309" x="2874963" y="4956175"/>
          <p14:tracePt t="328431" x="2884488" y="4956175"/>
          <p14:tracePt t="328804" x="2884488" y="4965700"/>
          <p14:tracePt t="328899" x="2894013" y="4965700"/>
          <p14:tracePt t="328977" x="2894013" y="4973638"/>
          <p14:tracePt t="329229" x="2901950" y="4973638"/>
          <p14:tracePt t="329322" x="2911475" y="4973638"/>
          <p14:tracePt t="329648" x="2911475" y="4983163"/>
          <p14:tracePt t="329707" x="2919413" y="4983163"/>
          <p14:tracePt t="329864" x="2928938" y="4983163"/>
          <p14:tracePt t="330008" x="2928938" y="4991100"/>
          <p14:tracePt t="330020" x="2919413" y="4991100"/>
          <p14:tracePt t="330455" x="2874963" y="4991100"/>
          <p14:tracePt t="330479" x="2830513" y="5000625"/>
          <p14:tracePt t="330508" x="2795588" y="5010150"/>
          <p14:tracePt t="330536" x="2741613" y="5018088"/>
          <p14:tracePt t="330550" x="2581275" y="5045075"/>
          <p14:tracePt t="330572" x="2473325" y="5062538"/>
          <p14:tracePt t="330602" x="2411413" y="5072063"/>
          <p14:tracePt t="330631" x="2393950" y="5072063"/>
          <p14:tracePt t="330645" x="2303463" y="5081588"/>
          <p14:tracePt t="330660" x="2241550" y="5089525"/>
          <p14:tracePt t="330674" x="2133600" y="5116513"/>
          <p14:tracePt t="330689" x="2081213" y="5116513"/>
          <p14:tracePt t="330689" x="2009775" y="5133975"/>
          <p14:tracePt t="330715" x="1990725" y="5133975"/>
          <p14:tracePt t="330737" x="2000250" y="5133975"/>
          <p14:tracePt t="330864" x="2027238" y="5143500"/>
          <p14:tracePt t="330879" x="2116138" y="5160963"/>
          <p14:tracePt t="330895" x="2160588" y="5170488"/>
          <p14:tracePt t="330910" x="2241550" y="5187950"/>
          <p14:tracePt t="330925" x="2268538" y="5187950"/>
          <p14:tracePt t="330939" x="2322513" y="5197475"/>
          <p14:tracePt t="330956" x="2339975" y="5197475"/>
          <p14:tracePt t="330972" x="2411413" y="5205413"/>
          <p14:tracePt t="330987" x="2438400" y="5205413"/>
          <p14:tracePt t="331005" x="2500313" y="5205413"/>
          <p14:tracePt t="331020" x="2554288" y="5205413"/>
          <p14:tracePt t="331055" x="2589213" y="5205413"/>
          <p14:tracePt t="331070" x="2643188" y="5205413"/>
          <p14:tracePt t="331087" x="2697163" y="5205413"/>
          <p14:tracePt t="331117" x="2724150" y="5205413"/>
          <p14:tracePt t="331134" x="2751138" y="5197475"/>
          <p14:tracePt t="331144" x="2768600" y="5197475"/>
          <p14:tracePt t="331157" x="2822575" y="5187950"/>
          <p14:tracePt t="331175" x="2840038" y="5180013"/>
          <p14:tracePt t="331175" x="2894013" y="5160963"/>
          <p14:tracePt t="331201" x="2955925" y="5153025"/>
          <p14:tracePt t="331222" x="2990850" y="5153025"/>
          <p14:tracePt t="331238" x="3044825" y="5133975"/>
          <p14:tracePt t="331255" x="3071813" y="5126038"/>
          <p14:tracePt t="331269" x="3125788" y="5108575"/>
          <p14:tracePt t="331286" x="3143250" y="5099050"/>
          <p14:tracePt t="331305" x="3179763" y="5089525"/>
          <p14:tracePt t="331320" x="3205163" y="5072063"/>
          <p14:tracePt t="331353" x="3232150" y="5072063"/>
          <p14:tracePt t="331369" x="3268663" y="5054600"/>
          <p14:tracePt t="331382" x="3286125" y="5045075"/>
          <p14:tracePt t="331382" x="3313113" y="5037138"/>
          <p14:tracePt t="331404" x="3322638" y="5027613"/>
          <p14:tracePt t="331456" x="3322638" y="5018088"/>
          <p14:tracePt t="331502" x="3313113" y="5000625"/>
          <p14:tracePt t="331502" x="3295650" y="4983163"/>
          <p14:tracePt t="331526" x="3259138" y="4956175"/>
          <p14:tracePt t="331553" x="3251200" y="4956175"/>
          <p14:tracePt t="331568" x="3241675" y="4956175"/>
          <p14:tracePt t="331585" x="3224213" y="4946650"/>
          <p14:tracePt t="331601" x="3205163" y="4938713"/>
          <p14:tracePt t="331618" x="3187700" y="4938713"/>
          <p14:tracePt t="331634" x="3170238" y="4938713"/>
          <p14:tracePt t="331649" x="3125788" y="4946650"/>
          <p14:tracePt t="331649" x="3116263" y="4956175"/>
          <p14:tracePt t="331668" x="3108325" y="4965700"/>
          <p14:tracePt t="331720" x="3108325" y="4973638"/>
          <p14:tracePt t="331772" x="3116263" y="4983163"/>
          <p14:tracePt t="331803" x="3143250" y="4983163"/>
          <p14:tracePt t="331832" x="3170238" y="4983163"/>
          <p14:tracePt t="331848" x="3197225" y="4983163"/>
          <p14:tracePt t="331865" x="3232150" y="4973638"/>
          <p14:tracePt t="331879" x="3241675" y="4965700"/>
          <p14:tracePt t="331929" x="3232150" y="4946650"/>
          <p14:tracePt t="331989" x="3224213" y="4946650"/>
          <p14:tracePt t="332003" x="3214688" y="4946650"/>
          <p14:tracePt t="332158" x="3214688" y="4956175"/>
          <p14:tracePt t="332174" x="3187700" y="4991100"/>
          <p14:tracePt t="332203" x="3160713" y="5072063"/>
          <p14:tracePt t="332223" x="3143250" y="5126038"/>
          <p14:tracePt t="332237" x="3116263" y="5214938"/>
          <p14:tracePt t="332268" x="3116263" y="5241925"/>
          <p14:tracePt t="332284" x="3116263" y="5330825"/>
          <p14:tracePt t="332301" x="3116263" y="5375275"/>
          <p14:tracePt t="332328" x="3116263" y="5384800"/>
          <p14:tracePt t="332349" x="3116263" y="5411788"/>
          <p14:tracePt t="332366" x="3116263" y="5473700"/>
          <p14:tracePt t="332394" x="3116263" y="5545138"/>
          <p14:tracePt t="332424" x="3116263" y="5572125"/>
          <p14:tracePt t="332457" x="3116263" y="5589588"/>
          <p14:tracePt t="332472" x="3116263" y="5608638"/>
          <p14:tracePt t="332502" x="3116263" y="5634038"/>
          <p14:tracePt t="332518" x="3116263" y="5653088"/>
          <p14:tracePt t="332534" x="3116263" y="5680075"/>
          <p14:tracePt t="332549" x="3116263" y="5697538"/>
          <p14:tracePt t="332563" x="3108325" y="5705475"/>
          <p14:tracePt t="332593" x="3108325" y="5715000"/>
          <p14:tracePt t="332661" x="3108325" y="5724525"/>
          <p14:tracePt t="332661" x="3098800" y="5724525"/>
          <p14:tracePt t="332695" x="3098800" y="5741988"/>
          <p14:tracePt t="332721" x="3098800" y="5751513"/>
          <p14:tracePt t="332738" x="3098800" y="5759450"/>
          <p14:tracePt t="332753" x="3098800" y="5768975"/>
          <p14:tracePt t="332770" x="3098800" y="5776913"/>
          <p14:tracePt t="332785" x="3098800" y="5786438"/>
          <p14:tracePt t="332799" x="3098800" y="5795963"/>
          <p14:tracePt t="332816" x="3098800" y="5803900"/>
          <p14:tracePt t="332829" x="3089275" y="5786438"/>
          <p14:tracePt t="333035" x="3062288" y="5768975"/>
          <p14:tracePt t="333050" x="3044825" y="5751513"/>
          <p14:tracePt t="333062" x="3036888" y="5751513"/>
          <p14:tracePt t="333112" x="3054350" y="5751513"/>
          <p14:tracePt t="333164" x="3098800" y="5741988"/>
          <p14:tracePt t="333190" x="3116263" y="5732463"/>
          <p14:tracePt t="333207" x="3125788" y="5732463"/>
          <p14:tracePt t="333223" x="3125788" y="5724525"/>
          <p14:tracePt t="333309" x="3133725" y="5724525"/>
          <p14:tracePt t="333424" x="3143250" y="5715000"/>
          <p14:tracePt t="333441" x="3160713" y="5715000"/>
          <p14:tracePt t="333469" x="3133725" y="5715000"/>
          <p14:tracePt t="333562" x="3125788" y="5715000"/>
          <p14:tracePt t="333582" x="3098800" y="5732463"/>
          <p14:tracePt t="333597" x="3081338" y="5732463"/>
          <p14:tracePt t="333628" x="3081338" y="5741988"/>
          <p14:tracePt t="334469" x="3081338" y="5751513"/>
          <p14:tracePt t="334844" x="3071813" y="5741988"/>
          <p14:tracePt t="335464" x="3062288" y="5741988"/>
          <p14:tracePt t="335716" x="3062288" y="5732463"/>
          <p14:tracePt t="335749" x="3054350" y="5732463"/>
          <p14:tracePt t="335918" x="3027363" y="5732463"/>
          <p14:tracePt t="335953" x="3000375" y="5732463"/>
          <p14:tracePt t="335967" x="2982913" y="5732463"/>
          <p14:tracePt t="335983" x="2894013" y="5724525"/>
          <p14:tracePt t="336013" x="2786063" y="5724525"/>
          <p14:tracePt t="336048" x="2705100" y="5732463"/>
          <p14:tracePt t="336066" x="2679700" y="5732463"/>
          <p14:tracePt t="336076" x="2536825" y="5741988"/>
          <p14:tracePt t="336105" x="2455863" y="5741988"/>
          <p14:tracePt t="336105" x="2401888" y="5751513"/>
          <p14:tracePt t="336129" x="2303463" y="5751513"/>
          <p14:tracePt t="336155" x="2286000" y="5751513"/>
          <p14:tracePt t="336170" x="2205038" y="5751513"/>
          <p14:tracePt t="336186" x="2170113" y="5751513"/>
          <p14:tracePt t="336205" x="2044700" y="5768975"/>
          <p14:tracePt t="336236" x="1973263" y="5768975"/>
          <p14:tracePt t="336266" x="1911350" y="5768975"/>
          <p14:tracePt t="336282" x="1795463" y="5776913"/>
          <p14:tracePt t="336309" x="1714500" y="5776913"/>
          <p14:tracePt t="336344" x="1652588" y="5776913"/>
          <p14:tracePt t="336358" x="1625600" y="5776913"/>
          <p14:tracePt t="336373" x="1554163" y="5776913"/>
          <p14:tracePt t="336402" x="1455738" y="5776913"/>
          <p14:tracePt t="336437" x="1401763" y="5776913"/>
          <p14:tracePt t="336451" x="1374775" y="5776913"/>
          <p14:tracePt t="336468" x="1330325" y="5768975"/>
          <p14:tracePt t="336498" x="1285875" y="5759450"/>
          <p14:tracePt t="336514" x="1223963" y="5759450"/>
          <p14:tracePt t="336540" x="1196975" y="5759450"/>
          <p14:tracePt t="336556" x="1133475" y="5751513"/>
          <p14:tracePt t="336572" x="1125538" y="5751513"/>
          <p14:tracePt t="336622" x="1125538" y="5741988"/>
          <p14:tracePt t="336686" x="1125538" y="5732463"/>
          <p14:tracePt t="336708" x="1152525" y="5680075"/>
          <p14:tracePt t="336735" x="1179513" y="5643563"/>
          <p14:tracePt t="336752" x="1258888" y="5545138"/>
          <p14:tracePt t="336779" x="1303338" y="5483225"/>
          <p14:tracePt t="336807" x="1330325" y="5446713"/>
          <p14:tracePt t="336829" x="1490663" y="5303838"/>
          <p14:tracePt t="336839" x="1589088" y="5224463"/>
          <p14:tracePt t="336869" x="1714500" y="5081588"/>
          <p14:tracePt t="336891" x="1758950" y="5027613"/>
          <p14:tracePt t="336921" x="1847850" y="4911725"/>
          <p14:tracePt t="336936" x="1874838" y="4875213"/>
          <p14:tracePt t="336952" x="1919288" y="4795838"/>
          <p14:tracePt t="336972" x="1919288" y="4776788"/>
          <p14:tracePt t="336996" x="1911350" y="4751388"/>
          <p14:tracePt t="337009" x="1884363" y="4724400"/>
          <p14:tracePt t="337027" x="1857375" y="4697413"/>
          <p14:tracePt t="337044" x="1795463" y="4670425"/>
          <p14:tracePt t="337058" x="1768475" y="4670425"/>
          <p14:tracePt t="337089" x="1768475" y="4660900"/>
          <p14:tracePt t="337103" x="1785938" y="4670425"/>
          <p14:tracePt t="337127" x="1839913" y="4697413"/>
          <p14:tracePt t="337151" x="2071688" y="4751388"/>
          <p14:tracePt t="337166" x="2170113" y="4751388"/>
          <p14:tracePt t="337182" x="2428875" y="4759325"/>
          <p14:tracePt t="337205" x="2509838" y="4759325"/>
          <p14:tracePt t="337226" x="2562225" y="4751388"/>
          <p14:tracePt t="337226" x="2589213" y="4751388"/>
          <p14:tracePt t="337252" x="2633663" y="4741863"/>
          <p14:tracePt t="337274" x="2724150" y="4724400"/>
          <p14:tracePt t="337297" x="2786063" y="4705350"/>
          <p14:tracePt t="337323" x="2813050" y="4705350"/>
          <p14:tracePt t="337337" x="2813050" y="4697413"/>
          <p14:tracePt t="337373" x="2822575" y="4697413"/>
          <p14:tracePt t="337420" x="2813050" y="4714875"/>
          <p14:tracePt t="337476" x="2786063" y="4732338"/>
          <p14:tracePt t="337499" x="2732088" y="4768850"/>
          <p14:tracePt t="337515" x="2714625" y="4786313"/>
          <p14:tracePt t="337531" x="2679700" y="4803775"/>
          <p14:tracePt t="337541" x="2571750" y="4894263"/>
          <p14:tracePt t="337559" x="2500313" y="4946650"/>
          <p14:tracePt t="337576" x="2374900" y="5054600"/>
          <p14:tracePt t="337592" x="2312988" y="5108575"/>
          <p14:tracePt t="337610" x="2179638" y="5241925"/>
          <p14:tracePt t="337620" x="2125663" y="5286375"/>
          <p14:tracePt t="337636" x="2000250" y="5402263"/>
          <p14:tracePt t="337653" x="1893888" y="5491163"/>
          <p14:tracePt t="337670" x="1857375" y="5510213"/>
          <p14:tracePt t="337688" x="1751013" y="5608638"/>
          <p14:tracePt t="337702" x="1731963" y="5634038"/>
          <p14:tracePt t="337719" x="1633538" y="5724525"/>
          <p14:tracePt t="337741" x="1562100" y="5776913"/>
          <p14:tracePt t="337766" x="1536700" y="5795963"/>
          <p14:tracePt t="337775" x="1473200" y="5848350"/>
          <p14:tracePt t="337790" x="1446213" y="5867400"/>
          <p14:tracePt t="337804" x="1384300" y="5911850"/>
          <p14:tracePt t="337828" x="1366838" y="5929313"/>
          <p14:tracePt t="337839" x="1339850" y="5946775"/>
          <p14:tracePt t="337858" x="1322388" y="5956300"/>
          <p14:tracePt t="337887" x="1312863" y="5965825"/>
          <p14:tracePt t="337903" x="1303338" y="5965825"/>
          <p14:tracePt t="337919" x="1276350" y="5991225"/>
          <p14:tracePt t="337934" x="1250950" y="6000750"/>
          <p14:tracePt t="337949" x="1214438" y="6018213"/>
          <p14:tracePt t="337965" x="1160463" y="6045200"/>
          <p14:tracePt t="337979" x="1152525" y="6045200"/>
          <p14:tracePt t="337995" x="1133475" y="6054725"/>
          <p14:tracePt t="338012" x="1133475" y="6062663"/>
          <p14:tracePt t="338026" x="1133475" y="6054725"/>
          <p14:tracePt t="338153" x="1143000" y="6037263"/>
          <p14:tracePt t="338179" x="1152525" y="6010275"/>
          <p14:tracePt t="338179" x="1152525" y="6000750"/>
          <p14:tracePt t="338224" x="1160463" y="6000750"/>
          <p14:tracePt t="338261" x="1160463" y="5983288"/>
          <p14:tracePt t="338292" x="1160463" y="5965825"/>
          <p14:tracePt t="338308" x="1160463" y="5956300"/>
          <p14:tracePt t="338323" x="1160463" y="5929313"/>
          <p14:tracePt t="338352" x="1160463" y="5919788"/>
          <p14:tracePt t="338387" x="1160463" y="5902325"/>
          <p14:tracePt t="338400" x="1160463" y="5894388"/>
          <p14:tracePt t="338417" x="1160463" y="5884863"/>
          <p14:tracePt t="338445" x="1160463" y="5875338"/>
          <p14:tracePt t="338474" x="1160463" y="5867400"/>
          <p14:tracePt t="338495" x="1160463" y="5857875"/>
          <p14:tracePt t="338929" x="1160463" y="5848350"/>
          <p14:tracePt t="339131" x="1169988" y="5848350"/>
          <p14:tracePt t="339147" x="1169988" y="5840413"/>
          <p14:tracePt t="339163" x="1187450" y="5813425"/>
          <p14:tracePt t="339178" x="1231900" y="5751513"/>
          <p14:tracePt t="339178" x="1241425" y="5732463"/>
          <p14:tracePt t="339209" x="1339850" y="5670550"/>
          <p14:tracePt t="339244" x="1465263" y="5599113"/>
          <p14:tracePt t="339273" x="1536700" y="5562600"/>
          <p14:tracePt t="339288" x="1731963" y="5465763"/>
          <p14:tracePt t="339306" x="1803400" y="5429250"/>
          <p14:tracePt t="339320" x="1946275" y="5330825"/>
          <p14:tracePt t="339336" x="2009775" y="5295900"/>
          <p14:tracePt t="339349" x="2133600" y="5205413"/>
          <p14:tracePt t="339366" x="2179638" y="5170488"/>
          <p14:tracePt t="339382" x="2268538" y="5099050"/>
          <p14:tracePt t="339399" x="2312988" y="5062538"/>
          <p14:tracePt t="339416" x="2401888" y="4991100"/>
          <p14:tracePt t="339433" x="2482850" y="4938713"/>
          <p14:tracePt t="339448" x="2554288" y="4857750"/>
          <p14:tracePt t="339464" x="2643188" y="4724400"/>
          <p14:tracePt t="339493" x="2652713" y="4687888"/>
          <p14:tracePt t="339509" x="2660650" y="4616450"/>
          <p14:tracePt t="339526" x="2660650" y="4598988"/>
          <p14:tracePt t="339542" x="2660650" y="4562475"/>
          <p14:tracePt t="339558" x="2652713" y="4510088"/>
          <p14:tracePt t="339574" x="2598738" y="4429125"/>
          <p14:tracePt t="339604" x="2589213" y="4411663"/>
          <p14:tracePt t="339617" x="2554288" y="4367213"/>
          <p14:tracePt t="339634" x="2544763" y="4357688"/>
          <p14:tracePt t="339649" x="2589213" y="4357688"/>
          <p14:tracePt t="339712" x="2741613" y="4357688"/>
          <p14:tracePt t="339728" x="2803525" y="4357688"/>
          <p14:tracePt t="339743" x="2847975" y="4357688"/>
          <p14:tracePt t="339772" x="2857500" y="4357688"/>
          <p14:tracePt t="339785" x="2874963" y="4367213"/>
          <p14:tracePt t="339912" x="2874963" y="4402138"/>
          <p14:tracePt t="339928" x="2884488" y="4419600"/>
          <p14:tracePt t="339945" x="2884488" y="4510088"/>
          <p14:tracePt t="339962" x="2884488" y="4562475"/>
          <p14:tracePt t="339977" x="2884488" y="4633913"/>
          <p14:tracePt t="339994" x="2874963" y="4670425"/>
          <p14:tracePt t="340009" x="2874963" y="4741863"/>
          <p14:tracePt t="340025" x="2874963" y="4768850"/>
          <p14:tracePt t="340038" x="2867025" y="4795838"/>
          <p14:tracePt t="340052" x="2768600" y="4875213"/>
          <p14:tracePt t="340069" x="2679700" y="4911725"/>
          <p14:tracePt t="340085" x="2428875" y="5027613"/>
          <p14:tracePt t="340101" x="2312988" y="5054600"/>
          <p14:tracePt t="340118" x="2205038" y="5099050"/>
          <p14:tracePt t="340136" x="2170113" y="5099050"/>
          <p14:tracePt t="340151" x="2036763" y="5133975"/>
          <p14:tracePt t="340167" x="2009775" y="5133975"/>
          <p14:tracePt t="340177" x="1982788" y="5143500"/>
          <p14:tracePt t="340198" x="2000250" y="5153025"/>
          <p14:tracePt t="340253" x="2197100" y="5143500"/>
          <p14:tracePt t="340287" x="2268538" y="5143500"/>
          <p14:tracePt t="340300" x="2465388" y="5143500"/>
          <p14:tracePt t="340317" x="2527300" y="5143500"/>
          <p14:tracePt t="340334" x="2598738" y="5143500"/>
          <p14:tracePt t="340351" x="2679700" y="5143500"/>
          <p14:tracePt t="340382" x="2741613" y="5143500"/>
          <p14:tracePt t="340396" x="2830513" y="5133975"/>
          <p14:tracePt t="340432" x="2955925" y="5133975"/>
          <p14:tracePt t="340446" x="2990850" y="5133975"/>
          <p14:tracePt t="340463" x="3089275" y="5133975"/>
          <p14:tracePt t="340496" x="3179763" y="5133975"/>
          <p14:tracePt t="340524" x="3197225" y="5133975"/>
          <p14:tracePt t="340551" x="3224213" y="5126038"/>
          <p14:tracePt t="340566" x="3232150" y="5126038"/>
          <p14:tracePt t="340582" x="3232150" y="5116513"/>
          <p14:tracePt t="340663" x="3241675" y="5108575"/>
          <p14:tracePt t="340679" x="3259138" y="5072063"/>
          <p14:tracePt t="340713" x="3286125" y="5045075"/>
          <p14:tracePt t="340713" x="3313113" y="5027613"/>
          <p14:tracePt t="340734" x="3340100" y="5000625"/>
          <p14:tracePt t="340769" x="3348038" y="4991100"/>
          <p14:tracePt t="340790" x="3313113" y="4946650"/>
          <p14:tracePt t="340864" x="3224213" y="4894263"/>
          <p14:tracePt t="340886" x="3152775" y="4813300"/>
          <p14:tracePt t="340916" x="3108325" y="4768850"/>
          <p14:tracePt t="340946" x="3098800" y="4759325"/>
          <p14:tracePt t="340974" x="3098800" y="4751388"/>
          <p14:tracePt t="340987" x="3081338" y="4741863"/>
          <p14:tracePt t="341004" x="3062288" y="4741863"/>
          <p14:tracePt t="341020" x="3062288" y="4732338"/>
          <p14:tracePt t="341146" x="3044825" y="4714875"/>
          <p14:tracePt t="341162" x="3009900" y="4679950"/>
          <p14:tracePt t="341176" x="2955925" y="4633913"/>
          <p14:tracePt t="341192" x="2938463" y="4625975"/>
          <p14:tracePt t="341206" x="2928938" y="4643438"/>
          <p14:tracePt t="341269" x="2928938" y="4670425"/>
          <p14:tracePt t="341284" x="2938463" y="4803775"/>
          <p14:tracePt t="341318" x="2946400" y="4867275"/>
          <p14:tracePt t="341352" x="2955925" y="4894263"/>
          <p14:tracePt t="341369" x="2955925" y="4929188"/>
          <p14:tracePt t="341401" x="2965450" y="5018088"/>
          <p14:tracePt t="341430" x="2973388" y="5099050"/>
          <p14:tracePt t="341448" x="2982913" y="5153025"/>
          <p14:tracePt t="341470" x="2982913" y="5180013"/>
          <p14:tracePt t="341486" x="2990850" y="5224463"/>
          <p14:tracePt t="341506" x="3017838" y="5340350"/>
          <p14:tracePt t="341536" x="3044825" y="5419725"/>
          <p14:tracePt t="341566" x="3054350" y="5446713"/>
          <p14:tracePt t="341582" x="3071813" y="5465763"/>
          <p14:tracePt t="341599" x="3071813" y="5491163"/>
          <p14:tracePt t="341614" x="3081338" y="5554663"/>
          <p14:tracePt t="341649" x="3098800" y="5626100"/>
          <p14:tracePt t="341682" x="3116263" y="5680075"/>
          <p14:tracePt t="341706" x="3133725" y="5732463"/>
          <p14:tracePt t="341706" x="3143250" y="5759450"/>
          <p14:tracePt t="341730" x="3143250" y="5776913"/>
          <p14:tracePt t="341751" x="3160713" y="5848350"/>
          <p14:tracePt t="341787" x="3170238" y="5875338"/>
          <p14:tracePt t="341815" x="3179763" y="5875338"/>
          <p14:tracePt t="341852" x="3179763" y="5884863"/>
          <p14:tracePt t="341885" x="3179763" y="5894388"/>
          <p14:tracePt t="342226" x="3170238" y="5894388"/>
          <p14:tracePt t="342441" x="3160713" y="5894388"/>
          <p14:tracePt t="342818" x="3160713" y="5884863"/>
          <p14:tracePt t="342870" x="3152775" y="588486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/>
              <a:t>Factory-Based Instantiation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600200" y="1447800"/>
            <a:ext cx="16764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Factory</a:t>
            </a:r>
            <a:endParaRPr lang="en-US" sz="1600" dirty="0"/>
          </a:p>
        </p:txBody>
      </p:sp>
      <p:sp>
        <p:nvSpPr>
          <p:cNvPr id="28" name="Rectangle 27"/>
          <p:cNvSpPr/>
          <p:nvPr/>
        </p:nvSpPr>
        <p:spPr>
          <a:xfrm>
            <a:off x="3276600" y="1524000"/>
            <a:ext cx="1905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void  create</a:t>
            </a:r>
            <a:r>
              <a:rPr lang="en-US" sz="1600" baseline="30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(…)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62000" y="3733800"/>
            <a:ext cx="16764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AFactory</a:t>
            </a:r>
            <a:endParaRPr lang="en-US" sz="1600" dirty="0"/>
          </a:p>
        </p:txBody>
      </p:sp>
      <p:sp>
        <p:nvSpPr>
          <p:cNvPr id="30" name="Rectangle 29"/>
          <p:cNvSpPr/>
          <p:nvPr/>
        </p:nvSpPr>
        <p:spPr>
          <a:xfrm>
            <a:off x="2895600" y="3733800"/>
            <a:ext cx="16764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AnotherFactory</a:t>
            </a:r>
            <a:endParaRPr lang="en-US" sz="1600" dirty="0"/>
          </a:p>
        </p:txBody>
      </p:sp>
      <p:cxnSp>
        <p:nvCxnSpPr>
          <p:cNvPr id="31" name="Straight Arrow Connector 30"/>
          <p:cNvCxnSpPr>
            <a:stCxn id="26" idx="2"/>
            <a:endCxn id="29" idx="0"/>
          </p:cNvCxnSpPr>
          <p:nvPr/>
        </p:nvCxnSpPr>
        <p:spPr>
          <a:xfrm rot="5400000">
            <a:off x="1524000" y="2819400"/>
            <a:ext cx="990600" cy="8382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6" idx="2"/>
            <a:endCxn id="30" idx="0"/>
          </p:cNvCxnSpPr>
          <p:nvPr/>
        </p:nvCxnSpPr>
        <p:spPr>
          <a:xfrm rot="16200000" flipH="1">
            <a:off x="2590800" y="2590800"/>
            <a:ext cx="990600" cy="12954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828800" y="3200400"/>
            <a:ext cx="1371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implements</a:t>
            </a:r>
            <a:endParaRPr lang="en-US" sz="1600" dirty="0"/>
          </a:p>
        </p:txBody>
      </p:sp>
      <p:sp>
        <p:nvSpPr>
          <p:cNvPr id="37" name="Rectangle 36"/>
          <p:cNvSpPr/>
          <p:nvPr/>
        </p:nvSpPr>
        <p:spPr>
          <a:xfrm>
            <a:off x="3276600" y="2133600"/>
            <a:ext cx="1905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void  create</a:t>
            </a:r>
            <a:r>
              <a:rPr lang="en-US" sz="1600" baseline="30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(…)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486400" y="1447800"/>
            <a:ext cx="32004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Factory instantiates a set of related types such as ports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486400" y="4267200"/>
            <a:ext cx="32004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Different implementations can instantiate different classes</a:t>
            </a:r>
          </a:p>
        </p:txBody>
      </p:sp>
      <p:sp>
        <p:nvSpPr>
          <p:cNvPr id="52" name="Rectangle 51"/>
          <p:cNvSpPr/>
          <p:nvPr/>
        </p:nvSpPr>
        <p:spPr>
          <a:xfrm>
            <a:off x="5486400" y="2133600"/>
            <a:ext cx="32004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Provides a method for creating each type of object</a:t>
            </a:r>
          </a:p>
        </p:txBody>
      </p:sp>
      <p:sp>
        <p:nvSpPr>
          <p:cNvPr id="53" name="Rectangle 52"/>
          <p:cNvSpPr/>
          <p:nvPr/>
        </p:nvSpPr>
        <p:spPr>
          <a:xfrm>
            <a:off x="5486400" y="2819400"/>
            <a:ext cx="32004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Each method  takes instantiation parameters</a:t>
            </a:r>
          </a:p>
        </p:txBody>
      </p:sp>
      <p:sp>
        <p:nvSpPr>
          <p:cNvPr id="55" name="Rectangle 54"/>
          <p:cNvSpPr/>
          <p:nvPr/>
        </p:nvSpPr>
        <p:spPr>
          <a:xfrm>
            <a:off x="5486400" y="4953000"/>
            <a:ext cx="32004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Typically instantiation parameters become constructor parameters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1483851"/>
      </p:ext>
    </p:extLst>
  </p:cSld>
  <p:clrMapOvr>
    <a:masterClrMapping/>
  </p:clrMapOvr>
  <p:transition advTm="1210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5" grpId="0" animBg="1"/>
    </p:bldLst>
  </p:timing>
  <p:extLst>
    <p:ext uri="{3A86A75C-4F4B-4683-9AE1-C65F6400EC91}">
      <p14:laserTraceLst xmlns:p14="http://schemas.microsoft.com/office/powerpoint/2010/main">
        <p14:tracePtLst>
          <p14:tracePt t="65571" x="3152775" y="5875338"/>
          <p14:tracePt t="66146" x="3143250" y="5857875"/>
          <p14:tracePt t="66179" x="3133725" y="5840413"/>
          <p14:tracePt t="66199" x="3133725" y="5830888"/>
          <p14:tracePt t="66383" x="3143250" y="5822950"/>
          <p14:tracePt t="66398" x="3152775" y="5786438"/>
          <p14:tracePt t="66411" x="3170238" y="5626100"/>
          <p14:tracePt t="66433" x="3170238" y="5473700"/>
          <p14:tracePt t="66460" x="3170238" y="5438775"/>
          <p14:tracePt t="66479" x="3179763" y="5348288"/>
          <p14:tracePt t="66493" x="3187700" y="5286375"/>
          <p14:tracePt t="66505" x="3205163" y="5170488"/>
          <p14:tracePt t="66520" x="3224213" y="5072063"/>
          <p14:tracePt t="66535" x="3259138" y="4857750"/>
          <p14:tracePt t="66551" x="3276600" y="4697413"/>
          <p14:tracePt t="66551" x="3286125" y="4670425"/>
          <p14:tracePt t="66577" x="3295650" y="4633913"/>
          <p14:tracePt t="66603" x="3295650" y="4598988"/>
          <p14:tracePt t="66618" x="3313113" y="4491038"/>
          <p14:tracePt t="66636" x="3313113" y="4465638"/>
          <p14:tracePt t="66645" x="3330575" y="4394200"/>
          <p14:tracePt t="66665" x="3340100" y="4367213"/>
          <p14:tracePt t="66680" x="3348038" y="4303713"/>
          <p14:tracePt t="66695" x="3357563" y="4276725"/>
          <p14:tracePt t="66712" x="3367088" y="4187825"/>
          <p14:tracePt t="66730" x="3384550" y="4133850"/>
          <p14:tracePt t="66730" x="3438525" y="3990975"/>
          <p14:tracePt t="66748" x="3465513" y="3919538"/>
          <p14:tracePt t="66776" x="3536950" y="3741738"/>
          <p14:tracePt t="66798" x="3581400" y="3616325"/>
          <p14:tracePt t="66820" x="3608388" y="3509963"/>
          <p14:tracePt t="66835" x="3687763" y="3197225"/>
          <p14:tracePt t="66848" x="3724275" y="3054350"/>
          <p14:tracePt t="66869" x="3813175" y="2589213"/>
          <p14:tracePt t="66886" x="3848100" y="2446338"/>
          <p14:tracePt t="66902" x="3867150" y="2384425"/>
          <p14:tracePt t="66916" x="3919538" y="2170113"/>
          <p14:tracePt t="66933" x="3938588" y="2054225"/>
          <p14:tracePt t="66948" x="3973513" y="1884363"/>
          <p14:tracePt t="66964" x="3990975" y="1830388"/>
          <p14:tracePt t="66979" x="3983038" y="1874838"/>
          <p14:tracePt t="67006" x="3965575" y="1901825"/>
          <p14:tracePt t="67021" x="3956050" y="1911350"/>
          <p14:tracePt t="67045" x="3973513" y="1911350"/>
          <p14:tracePt t="67148" x="3983038" y="1911350"/>
          <p14:tracePt t="67163" x="3983038" y="1901825"/>
          <p14:tracePt t="67176" x="3973513" y="1919288"/>
          <p14:tracePt t="67767" x="3946525" y="1982788"/>
          <p14:tracePt t="67788" x="3902075" y="2027238"/>
          <p14:tracePt t="67802" x="3857625" y="2081213"/>
          <p14:tracePt t="67817" x="3803650" y="2143125"/>
          <p14:tracePt t="67833" x="3724275" y="2232025"/>
          <p14:tracePt t="67856" x="3643313" y="2303463"/>
          <p14:tracePt t="67884" x="3482975" y="2455863"/>
          <p14:tracePt t="67903" x="3402013" y="2536825"/>
          <p14:tracePt t="67932" x="3098800" y="2867025"/>
          <p14:tracePt t="67955" x="2795588" y="3251200"/>
          <p14:tracePt t="67975" x="2616200" y="3490913"/>
          <p14:tracePt t="68008" x="2455863" y="3679825"/>
          <p14:tracePt t="68045" x="2303463" y="3894138"/>
          <p14:tracePt t="68070" x="2214563" y="4081463"/>
          <p14:tracePt t="68085" x="2187575" y="4143375"/>
          <p14:tracePt t="68100" x="2143125" y="4259263"/>
          <p14:tracePt t="68113" x="2125663" y="4303713"/>
          <p14:tracePt t="68124" x="2036763" y="4500563"/>
          <p14:tracePt t="68146" x="1928813" y="4652963"/>
          <p14:tracePt t="68175" x="1857375" y="4724400"/>
          <p14:tracePt t="68192" x="1527175" y="5000625"/>
          <p14:tracePt t="68210" x="1374775" y="5116513"/>
          <p14:tracePt t="68238" x="1357313" y="5133975"/>
          <p14:tracePt t="68252" x="1357313" y="5153025"/>
          <p14:tracePt t="68321" x="1366838" y="5160963"/>
          <p14:tracePt t="68335" x="1374775" y="5160963"/>
          <p14:tracePt t="68348" x="1401763" y="5160963"/>
          <p14:tracePt t="68380" x="1419225" y="5143500"/>
          <p14:tracePt t="68398" x="1428750" y="5116513"/>
          <p14:tracePt t="68412" x="1482725" y="5062538"/>
          <p14:tracePt t="68425" x="1517650" y="5000625"/>
          <p14:tracePt t="68443" x="1517650" y="4991100"/>
          <p14:tracePt t="68460" x="1554163" y="4965700"/>
          <p14:tracePt t="68476" x="1571625" y="4938713"/>
          <p14:tracePt t="68493" x="1625600" y="4884738"/>
          <p14:tracePt t="68509" x="1670050" y="4848225"/>
          <p14:tracePt t="68545" x="1679575" y="4830763"/>
          <p14:tracePt t="68580" x="1687513" y="4822825"/>
          <p14:tracePt t="68601" x="1714500" y="4795838"/>
          <p14:tracePt t="68609" x="1758950" y="4751388"/>
          <p14:tracePt t="68633" x="1768475" y="4741863"/>
          <p14:tracePt t="68647" x="1812925" y="4705350"/>
          <p14:tracePt t="68660" x="1857375" y="4660900"/>
          <p14:tracePt t="68689" x="1866900" y="4643438"/>
          <p14:tracePt t="68710" x="1866900" y="4633913"/>
          <p14:tracePt t="68893" x="1866900" y="4625975"/>
          <p14:tracePt t="69395" x="1884363" y="4625975"/>
          <p14:tracePt t="69625" x="1946275" y="4643438"/>
          <p14:tracePt t="69645" x="1973263" y="4643438"/>
          <p14:tracePt t="69659" x="2197100" y="4670425"/>
          <p14:tracePt t="69708" x="2259013" y="4670425"/>
          <p14:tracePt t="69708" x="2490788" y="4697413"/>
          <p14:tracePt t="69737" x="2822575" y="4751388"/>
          <p14:tracePt t="69774" x="3125788" y="4813300"/>
          <p14:tracePt t="69774" x="3143250" y="4822825"/>
          <p14:tracePt t="69809" x="3268663" y="4830763"/>
          <p14:tracePt t="69843" x="3295650" y="4830763"/>
          <p14:tracePt t="69862" x="3322638" y="4840288"/>
          <p14:tracePt t="69878" x="3367088" y="4840288"/>
          <p14:tracePt t="69910" x="3473450" y="4848225"/>
          <p14:tracePt t="69942" x="3687763" y="4867275"/>
          <p14:tracePt t="69976" x="3795713" y="4867275"/>
          <p14:tracePt t="70011" x="3867150" y="4875213"/>
          <p14:tracePt t="70044" x="3894138" y="4884738"/>
          <p14:tracePt t="70076" x="3919538" y="4884738"/>
          <p14:tracePt t="70111" x="3929063" y="4884738"/>
          <p14:tracePt t="70141" x="3938588" y="4884738"/>
          <p14:tracePt t="70211" x="3946525" y="4884738"/>
          <p14:tracePt t="70438" x="3946525" y="4875213"/>
          <p14:tracePt t="72066" x="3956050" y="4875213"/>
          <p14:tracePt t="72867" x="3965575" y="4875213"/>
          <p14:tracePt t="72936" x="3983038" y="4884738"/>
          <p14:tracePt t="73543" x="4017963" y="4894263"/>
          <p14:tracePt t="73587" x="4108450" y="4919663"/>
          <p14:tracePt t="73587" x="4116388" y="4919663"/>
          <p14:tracePt t="73660" x="4143375" y="4919663"/>
          <p14:tracePt t="73660" x="4160838" y="4919663"/>
          <p14:tracePt t="73729" x="4170363" y="4919663"/>
          <p14:tracePt t="73729" x="4187825" y="4929188"/>
          <p14:tracePt t="73783" x="4205288" y="4929188"/>
          <p14:tracePt t="73783" x="4214813" y="4929188"/>
          <p14:tracePt t="73849" x="4259263" y="4929188"/>
          <p14:tracePt t="73921" x="4268788" y="4929188"/>
          <p14:tracePt t="73935" x="4357688" y="4902200"/>
          <p14:tracePt t="73935" x="4367213" y="4902200"/>
          <p14:tracePt t="73988" x="4375150" y="4902200"/>
          <p14:tracePt t="73988" x="4394200" y="4795838"/>
          <p14:tracePt t="74049" x="4394200" y="4741863"/>
          <p14:tracePt t="74057" x="4367213" y="4625975"/>
          <p14:tracePt t="74088" x="4357688" y="4608513"/>
          <p14:tracePt t="74121" x="4330700" y="4554538"/>
          <p14:tracePt t="74121" x="4232275" y="4357688"/>
          <p14:tracePt t="74149" x="4027488" y="3946525"/>
          <p14:tracePt t="74188" x="3813175" y="3517900"/>
          <p14:tracePt t="74222" x="3751263" y="3429000"/>
          <p14:tracePt t="74222" x="3732213" y="3419475"/>
          <p14:tracePt t="74257" x="3724275" y="3411538"/>
          <p14:tracePt t="74288" x="3608388" y="3446463"/>
          <p14:tracePt t="74323" x="3455988" y="3554413"/>
          <p14:tracePt t="74355" x="3179763" y="3732213"/>
          <p14:tracePt t="74389" x="2874963" y="3929063"/>
          <p14:tracePt t="74422" x="2643188" y="4081463"/>
          <p14:tracePt t="74455" x="2428875" y="4241800"/>
          <p14:tracePt t="74489" x="2241550" y="4375150"/>
          <p14:tracePt t="74523" x="2116138" y="4465638"/>
          <p14:tracePt t="74557" x="2098675" y="4473575"/>
          <p14:tracePt t="74589" x="2071688" y="4510088"/>
          <p14:tracePt t="74623" x="2054225" y="4510088"/>
          <p14:tracePt t="74623" x="2017713" y="4554538"/>
          <p14:tracePt t="74651" x="2000250" y="4562475"/>
          <p14:tracePt t="74690" x="2000250" y="4572000"/>
          <p14:tracePt t="74723" x="2009775" y="4589463"/>
          <p14:tracePt t="74756" x="2143125" y="4652963"/>
          <p14:tracePt t="74790" x="2446338" y="4759325"/>
          <p14:tracePt t="74823" x="2768600" y="4848225"/>
          <p14:tracePt t="74823" x="2803525" y="4857750"/>
          <p14:tracePt t="74851" x="2894013" y="4894263"/>
          <p14:tracePt t="74851" x="2919413" y="4894263"/>
          <p14:tracePt t="74885" x="2928938" y="4894263"/>
          <p14:tracePt t="74928" x="2965450" y="4902200"/>
          <p14:tracePt t="74952" x="3017838" y="4902200"/>
          <p14:tracePt t="74952" x="3081338" y="4902200"/>
          <p14:tracePt t="74971" x="3133725" y="4902200"/>
          <p14:tracePt t="75018" x="3143250" y="4902200"/>
          <p14:tracePt t="75051" x="3133725" y="4911725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/>
              <a:t>Simplex Input Port Factory Interface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533400" y="1371600"/>
            <a:ext cx="1752600" cy="2590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SimplexInput</a:t>
            </a:r>
            <a:r>
              <a:rPr lang="en-US" sz="1600" dirty="0" smtClean="0"/>
              <a:t> </a:t>
            </a:r>
            <a:r>
              <a:rPr lang="en-US" sz="1600" dirty="0" err="1" smtClean="0"/>
              <a:t>PortFactory</a:t>
            </a:r>
            <a:r>
              <a:rPr lang="en-US" sz="1600" dirty="0" smtClean="0"/>
              <a:t> &lt;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28" name="Rectangle 27"/>
          <p:cNvSpPr/>
          <p:nvPr/>
        </p:nvSpPr>
        <p:spPr>
          <a:xfrm>
            <a:off x="2286000" y="1447800"/>
            <a:ext cx="47244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/>
              <a:t>SimplexServerInputPort</a:t>
            </a:r>
            <a:r>
              <a:rPr lang="en-US" sz="1600" dirty="0" smtClean="0"/>
              <a:t>&lt;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&gt; </a:t>
            </a:r>
            <a:r>
              <a:rPr lang="en-US" sz="1600" dirty="0" err="1" smtClean="0"/>
              <a:t>createSimplexServerInputPort</a:t>
            </a:r>
            <a:r>
              <a:rPr lang="en-US" sz="1600" dirty="0" smtClean="0"/>
              <a:t>(String </a:t>
            </a:r>
            <a:r>
              <a:rPr lang="en-US" sz="1600" dirty="0" err="1" smtClean="0"/>
              <a:t>aServerId</a:t>
            </a:r>
            <a:r>
              <a:rPr lang="en-US" sz="1600" dirty="0" smtClean="0"/>
              <a:t>,    String </a:t>
            </a:r>
            <a:r>
              <a:rPr lang="en-US" sz="1600" dirty="0" err="1" smtClean="0"/>
              <a:t>aServerName</a:t>
            </a:r>
            <a:r>
              <a:rPr lang="en-US" sz="1600" dirty="0" smtClean="0"/>
              <a:t>);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86000" y="2438400"/>
            <a:ext cx="47244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SimplexClientInputPort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MessageType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&gt;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createSimplexClientInputPort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 String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aHost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</a:t>
            </a:r>
          </a:p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String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aServerId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String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aServerName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</a:t>
            </a:r>
          </a:p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String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aClientName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);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1370115"/>
      </p:ext>
    </p:extLst>
  </p:cSld>
  <p:clrMapOvr>
    <a:masterClrMapping/>
  </p:clrMapOvr>
  <p:transition advTm="312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212" x="3133725" y="4902200"/>
          <p14:tracePt t="6384" x="3098800" y="4732338"/>
          <p14:tracePt t="6436" x="3071813" y="4643438"/>
          <p14:tracePt t="6469" x="3044825" y="4589463"/>
          <p14:tracePt t="6469" x="2973388" y="4456113"/>
          <p14:tracePt t="6497" x="2965450" y="4429125"/>
          <p14:tracePt t="6497" x="2911475" y="4340225"/>
          <p14:tracePt t="6531" x="2847975" y="4295775"/>
          <p14:tracePt t="6573" x="2786063" y="4259263"/>
          <p14:tracePt t="6592" x="2660650" y="4224338"/>
          <p14:tracePt t="6636" x="2536825" y="4205288"/>
          <p14:tracePt t="6670" x="2455863" y="4187825"/>
          <p14:tracePt t="6670" x="2428875" y="4179888"/>
          <p14:tracePt t="6698" x="2303463" y="4143375"/>
          <p14:tracePt t="6698" x="2152650" y="4071938"/>
          <p14:tracePt t="6770" x="2143125" y="4071938"/>
          <p14:tracePt t="6770" x="2089150" y="3983038"/>
          <p14:tracePt t="6832" x="2062163" y="3875088"/>
          <p14:tracePt t="6832" x="2054225" y="3848100"/>
          <p14:tracePt t="6911" x="2054225" y="3768725"/>
          <p14:tracePt t="6973" x="1955800" y="3446463"/>
          <p14:tracePt t="6973" x="1911350" y="3348038"/>
          <p14:tracePt t="7040" x="1901825" y="3313113"/>
          <p14:tracePt t="7040" x="1866900" y="3251200"/>
          <p14:tracePt t="7102" x="1866900" y="3232150"/>
          <p14:tracePt t="7123" x="1866900" y="3179763"/>
          <p14:tracePt t="7174" x="1866900" y="3098800"/>
          <p14:tracePt t="7215" x="1866900" y="3044825"/>
          <p14:tracePt t="7215" x="1874838" y="2990850"/>
          <p14:tracePt t="7244" x="1874838" y="2919413"/>
          <p14:tracePt t="7308" x="1874838" y="2847975"/>
          <p14:tracePt t="7308" x="1874838" y="2714625"/>
          <p14:tracePt t="7371" x="1874838" y="2697163"/>
          <p14:tracePt t="7394" x="1857375" y="2562225"/>
          <p14:tracePt t="7394" x="1847850" y="2554288"/>
          <p14:tracePt t="7443" x="1847850" y="2536825"/>
          <p14:tracePt t="7507" x="1857375" y="2527300"/>
          <p14:tracePt t="7743" x="1857375" y="2517775"/>
          <p14:tracePt t="7812" x="1866900" y="2517775"/>
          <p14:tracePt t="7875" x="2071688" y="2536825"/>
          <p14:tracePt t="7952" x="2160588" y="2536825"/>
          <p14:tracePt t="7952" x="2241550" y="2536825"/>
          <p14:tracePt t="8002" x="2455863" y="2509838"/>
          <p14:tracePt t="8073" x="2581275" y="2473325"/>
          <p14:tracePt t="8073" x="3108325" y="2419350"/>
          <p14:tracePt t="8136" x="3633788" y="2374900"/>
          <p14:tracePt t="8219" x="3830638" y="2347913"/>
          <p14:tracePt t="8219" x="4027488" y="2330450"/>
          <p14:tracePt t="8270" x="4438650" y="2312988"/>
          <p14:tracePt t="8351" x="4751388" y="2295525"/>
          <p14:tracePt t="8412" x="5259388" y="2339975"/>
          <p14:tracePt t="8477" x="5322888" y="2347913"/>
          <p14:tracePt t="8477" x="5367338" y="2366963"/>
          <p14:tracePt t="8540" x="5375275" y="2366963"/>
          <p14:tracePt t="8611" x="5384800" y="2366963"/>
          <p14:tracePt t="8611" x="5402263" y="2366963"/>
          <p14:tracePt t="8822" x="5429250" y="2366963"/>
          <p14:tracePt t="8837" x="5456238" y="2347913"/>
          <p14:tracePt t="8879" x="5527675" y="2330450"/>
          <p14:tracePt t="8946" x="5537200" y="2330450"/>
          <p14:tracePt t="8946" x="5562600" y="2312988"/>
          <p14:tracePt t="9007" x="5572125" y="2312988"/>
          <p14:tracePt t="9073" x="5581650" y="2303463"/>
          <p14:tracePt t="9090" x="5616575" y="2241550"/>
          <p14:tracePt t="9152" x="5634038" y="2197100"/>
          <p14:tracePt t="9152" x="5653088" y="2170113"/>
          <p14:tracePt t="9206" x="5661025" y="2152650"/>
          <p14:tracePt t="9283" x="5661025" y="2143125"/>
          <p14:tracePt t="9347" x="5643563" y="2116138"/>
          <p14:tracePt t="9347" x="5626100" y="2108200"/>
          <p14:tracePt t="9424" x="5562600" y="2089150"/>
          <p14:tracePt t="9479" x="5241925" y="2071688"/>
          <p14:tracePt t="9479" x="5126038" y="2071688"/>
          <p14:tracePt t="9554" x="5072063" y="2071688"/>
          <p14:tracePt t="9554" x="4983163" y="2081213"/>
          <p14:tracePt t="9606" x="4724400" y="2098675"/>
          <p14:tracePt t="9606" x="4608513" y="2108200"/>
          <p14:tracePt t="9688" x="4411663" y="2116138"/>
          <p14:tracePt t="9688" x="4348163" y="2116138"/>
          <p14:tracePt t="9756" x="4125913" y="2116138"/>
          <p14:tracePt t="9756" x="4098925" y="2116138"/>
          <p14:tracePt t="9814" x="3848100" y="2116138"/>
          <p14:tracePt t="9884" x="3697288" y="2116138"/>
          <p14:tracePt t="9884" x="3536950" y="2125663"/>
          <p14:tracePt t="9941" x="3384550" y="2133600"/>
          <p14:tracePt t="9941" x="3197225" y="2143125"/>
          <p14:tracePt t="10008" x="3116263" y="2143125"/>
          <p14:tracePt t="10089" x="3116263" y="2133600"/>
          <p14:tracePt t="10165" x="3152775" y="2125663"/>
          <p14:tracePt t="10232" x="3375025" y="2081213"/>
          <p14:tracePt t="10290" x="3411538" y="2071688"/>
          <p14:tracePt t="10309" x="3822700" y="2027238"/>
          <p14:tracePt t="10348" x="3990975" y="2017713"/>
          <p14:tracePt t="10383" x="4054475" y="2017713"/>
          <p14:tracePt t="10383" x="4160838" y="2017713"/>
          <p14:tracePt t="10408" x="4214813" y="2017713"/>
          <p14:tracePt t="10408" x="4402138" y="2027238"/>
          <p14:tracePt t="10443" x="4562475" y="2036763"/>
          <p14:tracePt t="10482" x="4697413" y="2044700"/>
          <p14:tracePt t="10515" x="4822825" y="2044700"/>
          <p14:tracePt t="10549" x="4929188" y="2044700"/>
          <p14:tracePt t="10549" x="4956175" y="2054225"/>
          <p14:tracePt t="10576" x="5108575" y="2054225"/>
          <p14:tracePt t="10615" x="5224463" y="2062163"/>
          <p14:tracePt t="10648" x="5268913" y="2062163"/>
          <p14:tracePt t="10648" x="5276850" y="2062163"/>
          <p14:tracePt t="10676" x="5286375" y="2062163"/>
          <p14:tracePt t="10709" x="5295900" y="2062163"/>
          <p14:tracePt t="10782" x="5286375" y="2062163"/>
          <p14:tracePt t="11066" x="5214938" y="2089150"/>
          <p14:tracePt t="11066" x="5143500" y="2125663"/>
          <p14:tracePt t="11123" x="5126038" y="2143125"/>
          <p14:tracePt t="11145" x="5062538" y="2179638"/>
          <p14:tracePt t="11184" x="5010150" y="2224088"/>
          <p14:tracePt t="11197" x="4911725" y="2303463"/>
          <p14:tracePt t="11229" x="4840288" y="2357438"/>
          <p14:tracePt t="11229" x="4786313" y="2401888"/>
          <p14:tracePt t="11264" x="4768850" y="2428875"/>
          <p14:tracePt t="11264" x="4697413" y="2473325"/>
          <p14:tracePt t="11298" x="4625975" y="2527300"/>
          <p14:tracePt t="11331" x="4554538" y="2589213"/>
          <p14:tracePt t="11363" x="4510088" y="2633663"/>
          <p14:tracePt t="11396" x="4456113" y="2687638"/>
          <p14:tracePt t="11431" x="4394200" y="2751138"/>
          <p14:tracePt t="11463" x="4330700" y="2830513"/>
          <p14:tracePt t="11498" x="4259263" y="2894013"/>
          <p14:tracePt t="11498" x="4214813" y="2938463"/>
          <p14:tracePt t="11532" x="4205288" y="2955925"/>
          <p14:tracePt t="11565" x="4170363" y="2990850"/>
          <p14:tracePt t="11597" x="4108450" y="3054350"/>
          <p14:tracePt t="11630" x="4098925" y="3062288"/>
          <p14:tracePt t="11665" x="4089400" y="3071813"/>
          <p14:tracePt t="11697" x="4089400" y="3081338"/>
          <p14:tracePt t="11730" x="4081463" y="3081338"/>
          <p14:tracePt t="11785" x="4081463" y="3089275"/>
          <p14:tracePt t="11818" x="4071938" y="3089275"/>
          <p14:tracePt t="11935" x="4081463" y="3071813"/>
          <p14:tracePt t="12101" x="4089400" y="3071813"/>
          <p14:tracePt t="12152" x="4098925" y="3062288"/>
          <p14:tracePt t="12187" x="4125913" y="3054350"/>
          <p14:tracePt t="12222" x="4179888" y="3036888"/>
          <p14:tracePt t="12254" x="4214813" y="3027363"/>
          <p14:tracePt t="12286" x="4251325" y="3017838"/>
          <p14:tracePt t="12286" x="4268788" y="3009900"/>
          <p14:tracePt t="12315" x="4303713" y="3000375"/>
          <p14:tracePt t="12354" x="4322763" y="3000375"/>
          <p14:tracePt t="12354" x="4340225" y="2990850"/>
          <p14:tracePt t="12383" x="4394200" y="2955925"/>
          <p14:tracePt t="12421" x="4438650" y="2894013"/>
          <p14:tracePt t="12455" x="4491038" y="2803525"/>
          <p14:tracePt t="12488" x="4527550" y="2705100"/>
          <p14:tracePt t="12522" x="4545013" y="2660650"/>
          <p14:tracePt t="12522" x="4572000" y="2598738"/>
          <p14:tracePt t="12555" x="4581525" y="2581275"/>
          <p14:tracePt t="12555" x="4598988" y="2554288"/>
          <p14:tracePt t="12622" x="4598988" y="2544763"/>
          <p14:tracePt t="12645" x="4616450" y="2500313"/>
          <p14:tracePt t="12645" x="4625975" y="2465388"/>
          <p14:tracePt t="12684" x="4652963" y="2384425"/>
          <p14:tracePt t="12722" x="4660900" y="2366963"/>
          <p14:tracePt t="12722" x="4670425" y="2312988"/>
          <p14:tracePt t="12749" x="4670425" y="2286000"/>
          <p14:tracePt t="12749" x="4679950" y="2259013"/>
          <p14:tracePt t="12783" x="4705350" y="2187575"/>
          <p14:tracePt t="12822" x="4714875" y="2143125"/>
          <p14:tracePt t="12855" x="4714875" y="2133600"/>
          <p14:tracePt t="12889" x="4705350" y="2133600"/>
          <p14:tracePt t="12922" x="4697413" y="2133600"/>
          <p14:tracePt t="12955" x="4687888" y="2133600"/>
          <p14:tracePt t="12989" x="4660900" y="2143125"/>
          <p14:tracePt t="13022" x="4660900" y="2160588"/>
          <p14:tracePt t="13022" x="4625975" y="2205038"/>
          <p14:tracePt t="13050" x="4598988" y="2259013"/>
          <p14:tracePt t="13089" x="4581525" y="2339975"/>
          <p14:tracePt t="13122" x="4572000" y="2411413"/>
          <p14:tracePt t="13156" x="4572000" y="2446338"/>
          <p14:tracePt t="13189" x="4562475" y="2517775"/>
          <p14:tracePt t="13222" x="4562475" y="2554288"/>
          <p14:tracePt t="13222" x="4562475" y="2571750"/>
          <p14:tracePt t="13250" x="4562475" y="2581275"/>
          <p14:tracePt t="13250" x="4562475" y="2598738"/>
          <p14:tracePt t="13284" x="4562475" y="2616200"/>
          <p14:tracePt t="13303" x="4562475" y="2652713"/>
          <p14:tracePt t="13336" x="4572000" y="2697163"/>
          <p14:tracePt t="13369" x="4589463" y="2741613"/>
          <p14:tracePt t="13403" x="4608513" y="2795588"/>
          <p14:tracePt t="13436" x="4633913" y="2847975"/>
          <p14:tracePt t="13469" x="4652963" y="2884488"/>
          <p14:tracePt t="13503" x="4660900" y="2901950"/>
          <p14:tracePt t="13503" x="4687888" y="2919413"/>
          <p14:tracePt t="13558" x="4714875" y="2946400"/>
          <p14:tracePt t="13596" x="4751388" y="2973388"/>
          <p14:tracePt t="13624" x="4795838" y="2990850"/>
          <p14:tracePt t="13657" x="4857750" y="3009900"/>
          <p14:tracePt t="13691" x="4929188" y="3027363"/>
          <p14:tracePt t="13724" x="4946650" y="3036888"/>
          <p14:tracePt t="13724" x="4973638" y="3036888"/>
          <p14:tracePt t="13752" x="5010150" y="3036888"/>
          <p14:tracePt t="13752" x="5062538" y="3044825"/>
          <p14:tracePt t="13818" x="5089525" y="3054350"/>
          <p14:tracePt t="13858" x="5143500" y="3054350"/>
          <p14:tracePt t="13892" x="5170488" y="3044825"/>
          <p14:tracePt t="13925" x="5224463" y="3036888"/>
          <p14:tracePt t="13959" x="5232400" y="3027363"/>
          <p14:tracePt t="13959" x="5259388" y="3017838"/>
          <p14:tracePt t="13988" x="5286375" y="3017838"/>
          <p14:tracePt t="14026" x="5303838" y="3009900"/>
          <p14:tracePt t="14059" x="5313363" y="3009900"/>
          <p14:tracePt t="14093" x="5313363" y="3000375"/>
          <p14:tracePt t="14175" x="5322888" y="3000375"/>
          <p14:tracePt t="14276" x="5313363" y="2990850"/>
          <p14:tracePt t="15145" x="5295900" y="2973388"/>
          <p14:tracePt t="15145" x="5224463" y="2894013"/>
          <p14:tracePt t="15191" x="5153025" y="2768600"/>
          <p14:tracePt t="15230" x="5116513" y="2679700"/>
          <p14:tracePt t="15263" x="5089525" y="2589213"/>
          <p14:tracePt t="15297" x="5062538" y="2490788"/>
          <p14:tracePt t="15330" x="5045075" y="2428875"/>
          <p14:tracePt t="15330" x="5037138" y="2401888"/>
          <p14:tracePt t="15358" x="5018088" y="2347913"/>
          <p14:tracePt t="15358" x="5010150" y="2303463"/>
          <p14:tracePt t="15391" x="4991100" y="2268538"/>
          <p14:tracePt t="15403" x="4983163" y="2241550"/>
          <p14:tracePt t="15403" x="4965700" y="2197100"/>
          <p14:tracePt t="15431" x="4956175" y="2179638"/>
          <p14:tracePt t="15431" x="4946650" y="2133600"/>
          <p14:tracePt t="15464" x="4946650" y="2108200"/>
          <p14:tracePt t="15531" x="4946650" y="2098675"/>
          <p14:tracePt t="15564" x="4938713" y="2098675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/>
              <a:t>Simplex Input Port Factory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533400" y="1371600"/>
            <a:ext cx="1752600" cy="2590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SimplexInput</a:t>
            </a:r>
            <a:r>
              <a:rPr lang="en-US" sz="1600" dirty="0" smtClean="0"/>
              <a:t> </a:t>
            </a:r>
            <a:r>
              <a:rPr lang="en-US" sz="1600" dirty="0" err="1" smtClean="0"/>
              <a:t>PortFactory</a:t>
            </a:r>
            <a:r>
              <a:rPr lang="en-US" sz="1600" dirty="0" smtClean="0"/>
              <a:t> &lt;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28" name="Rectangle 27"/>
          <p:cNvSpPr/>
          <p:nvPr/>
        </p:nvSpPr>
        <p:spPr>
          <a:xfrm>
            <a:off x="2286000" y="1447800"/>
            <a:ext cx="47244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SimplexServerInputPort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MessageType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&gt;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createSimplexServerInputPort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(String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aServerId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   String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aServerName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);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09600" y="5029200"/>
            <a:ext cx="1828800" cy="1371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AnNIOSimplex</a:t>
            </a:r>
            <a:r>
              <a:rPr lang="en-US" sz="1600" dirty="0" smtClean="0"/>
              <a:t> </a:t>
            </a:r>
            <a:r>
              <a:rPr lang="en-US" sz="1600" dirty="0" err="1" smtClean="0"/>
              <a:t>BufferInputPort</a:t>
            </a:r>
            <a:r>
              <a:rPr lang="en-US" sz="1600" dirty="0" smtClean="0"/>
              <a:t> Factory &lt;</a:t>
            </a:r>
            <a:r>
              <a:rPr lang="en-US" sz="1600" dirty="0" err="1" smtClean="0"/>
              <a:t>ByteBuffer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1447800" y="3962400"/>
            <a:ext cx="0" cy="9906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2514600" y="4038600"/>
            <a:ext cx="1524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implements </a:t>
            </a:r>
            <a:endParaRPr lang="en-US" sz="1600" dirty="0"/>
          </a:p>
        </p:txBody>
      </p:sp>
      <p:sp>
        <p:nvSpPr>
          <p:cNvPr id="18" name="Rectangle 17"/>
          <p:cNvSpPr/>
          <p:nvPr/>
        </p:nvSpPr>
        <p:spPr>
          <a:xfrm>
            <a:off x="2286000" y="2438400"/>
            <a:ext cx="47244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SimplexClientInputPort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MessageType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&gt;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createSimplexClientInputPort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 String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aHost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</a:t>
            </a:r>
          </a:p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String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aServerId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String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aServerName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</a:t>
            </a:r>
          </a:p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String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aClientName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);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819400" y="5029200"/>
            <a:ext cx="1828800" cy="1371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ASocketSimplexBufferInputPortFactory</a:t>
            </a:r>
            <a:r>
              <a:rPr lang="en-US" sz="1600" dirty="0" smtClean="0"/>
              <a:t> &lt;</a:t>
            </a:r>
            <a:r>
              <a:rPr lang="en-US" sz="1600" dirty="0" err="1" smtClean="0"/>
              <a:t>ByteBuffer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cxnSp>
        <p:nvCxnSpPr>
          <p:cNvPr id="22" name="Straight Arrow Connector 21"/>
          <p:cNvCxnSpPr>
            <a:stCxn id="26" idx="2"/>
            <a:endCxn id="21" idx="0"/>
          </p:cNvCxnSpPr>
          <p:nvPr/>
        </p:nvCxnSpPr>
        <p:spPr>
          <a:xfrm>
            <a:off x="1409700" y="3962400"/>
            <a:ext cx="2324100" cy="1066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57200" y="5867400"/>
            <a:ext cx="4343400" cy="4572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267200" y="3733800"/>
            <a:ext cx="4419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Specific  factories depend on message type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267200" y="4495800"/>
            <a:ext cx="4419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Classes instantiated depend on whether Socket or NIO is used  for channel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648200" y="5867400"/>
            <a:ext cx="3200400" cy="685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to choose between different factories?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6703649"/>
      </p:ext>
    </p:extLst>
  </p:cSld>
  <p:clrMapOvr>
    <a:masterClrMapping/>
  </p:clrMapOvr>
  <p:transition advTm="150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" grpId="0" animBg="1"/>
      <p:bldP spid="30" grpId="0" animBg="1"/>
      <p:bldP spid="23" grpId="0" animBg="1"/>
      <p:bldP spid="14" grpId="0" animBg="1"/>
    </p:bldLst>
  </p:timing>
  <p:extLst>
    <p:ext uri="{3A86A75C-4F4B-4683-9AE1-C65F6400EC91}">
      <p14:laserTraceLst xmlns:p14="http://schemas.microsoft.com/office/powerpoint/2010/main">
        <p14:tracePtLst>
          <p14:tracePt t="3306" x="4938713" y="2108200"/>
          <p14:tracePt t="3429" x="4929188" y="2108200"/>
          <p14:tracePt t="3447" x="4911725" y="2143125"/>
          <p14:tracePt t="3479" x="4875213" y="2187575"/>
          <p14:tracePt t="3479" x="4822825" y="2232025"/>
          <p14:tracePt t="3508" x="4572000" y="2393950"/>
          <p14:tracePt t="3546" x="4268788" y="2616200"/>
          <p14:tracePt t="3546" x="4000500" y="2813050"/>
          <p14:tracePt t="3579" x="3902075" y="2894013"/>
          <p14:tracePt t="3579" x="3589338" y="3224213"/>
          <p14:tracePt t="3613" x="3108325" y="3813175"/>
          <p14:tracePt t="3646" x="2741613" y="4357688"/>
          <p14:tracePt t="3680" x="2660650" y="4483100"/>
          <p14:tracePt t="3680" x="2438400" y="4848225"/>
          <p14:tracePt t="3707" x="2160588" y="5295900"/>
          <p14:tracePt t="3745" x="1982788" y="5562600"/>
          <p14:tracePt t="3780" x="1714500" y="5902325"/>
          <p14:tracePt t="3813" x="1347788" y="6269038"/>
          <p14:tracePt t="3813" x="1214438" y="6402388"/>
          <p14:tracePt t="3848" x="1071563" y="6554788"/>
          <p14:tracePt t="4046" x="2179638" y="6456363"/>
          <p14:tracePt t="4097" x="3044825" y="6446838"/>
          <p14:tracePt t="4171" x="3608388" y="6402388"/>
          <p14:tracePt t="4231" x="3911600" y="6340475"/>
          <p14:tracePt t="4305" x="3938588" y="6330950"/>
          <p14:tracePt t="4305" x="4116388" y="6224588"/>
          <p14:tracePt t="4359" x="4286250" y="6161088"/>
          <p14:tracePt t="4359" x="4510088" y="6089650"/>
          <p14:tracePt t="4477" x="4527550" y="6081713"/>
          <p14:tracePt t="4493" x="4562475" y="6054725"/>
          <p14:tracePt t="4535" x="4625975" y="5857875"/>
          <p14:tracePt t="4535" x="4625975" y="5830888"/>
          <p14:tracePt t="4594" x="4625975" y="5768975"/>
          <p14:tracePt t="4594" x="4633913" y="5732463"/>
          <p14:tracePt t="4660" x="4581525" y="5653088"/>
          <p14:tracePt t="4742" x="4562475" y="5653088"/>
          <p14:tracePt t="4742" x="4554538" y="5643563"/>
          <p14:tracePt t="4799" x="4554538" y="5634038"/>
          <p14:tracePt t="4821" x="4537075" y="5616575"/>
          <p14:tracePt t="4869" x="4518025" y="5599113"/>
          <p14:tracePt t="4869" x="4500563" y="5589588"/>
          <p14:tracePt t="4928" x="4491038" y="5581650"/>
          <p14:tracePt t="4943" x="4419600" y="5537200"/>
          <p14:tracePt t="5009" x="4357688" y="5518150"/>
          <p14:tracePt t="5063" x="4348163" y="5518150"/>
          <p14:tracePt t="5063" x="4340225" y="5518150"/>
          <p14:tracePt t="5108" x="4322763" y="5518150"/>
          <p14:tracePt t="5135" x="4303713" y="5518150"/>
          <p14:tracePt t="5135" x="4268788" y="5518150"/>
          <p14:tracePt t="5197" x="4125913" y="5537200"/>
          <p14:tracePt t="5270" x="4037013" y="5554663"/>
          <p14:tracePt t="5270" x="3848100" y="5581650"/>
          <p14:tracePt t="5332" x="3751263" y="5589588"/>
          <p14:tracePt t="5354" x="3562350" y="5616575"/>
          <p14:tracePt t="5354" x="3473450" y="5626100"/>
          <p14:tracePt t="5396" x="3276600" y="5643563"/>
          <p14:tracePt t="5396" x="3125788" y="5661025"/>
          <p14:tracePt t="5435" x="2938463" y="5670550"/>
          <p14:tracePt t="5468" x="2500313" y="5688013"/>
          <p14:tracePt t="5534" x="2312988" y="5688013"/>
          <p14:tracePt t="5534" x="2268538" y="5688013"/>
          <p14:tracePt t="5611" x="2251075" y="5688013"/>
          <p14:tracePt t="5611" x="2133600" y="5697538"/>
          <p14:tracePt t="5663" x="2062163" y="5697538"/>
          <p14:tracePt t="5675" x="1973263" y="5697538"/>
          <p14:tracePt t="5743" x="1955800" y="5688013"/>
          <p14:tracePt t="5805" x="1955800" y="5680075"/>
          <p14:tracePt t="5878" x="1965325" y="5670550"/>
          <p14:tracePt t="5947" x="1965325" y="5661025"/>
          <p14:tracePt t="6004" x="1965325" y="5653088"/>
          <p14:tracePt t="6073" x="1973263" y="5643563"/>
          <p14:tracePt t="6136" x="1973263" y="5634038"/>
          <p14:tracePt t="6247" x="1973263" y="5626100"/>
          <p14:tracePt t="6800" x="1990725" y="5616575"/>
          <p14:tracePt t="6889" x="2000250" y="5616575"/>
          <p14:tracePt t="6941" x="2044700" y="5599113"/>
          <p14:tracePt t="6960" x="2108200" y="5581650"/>
          <p14:tracePt t="7006" x="2152650" y="5572125"/>
          <p14:tracePt t="7006" x="2241550" y="5545138"/>
          <p14:tracePt t="7034" x="2322513" y="5537200"/>
          <p14:tracePt t="7073" x="2428875" y="5510213"/>
          <p14:tracePt t="7107" x="2455863" y="5500688"/>
          <p14:tracePt t="7139" x="2643188" y="5473700"/>
          <p14:tracePt t="7172" x="2822575" y="5438775"/>
          <p14:tracePt t="7206" x="2867025" y="5429250"/>
          <p14:tracePt t="7206" x="2982913" y="5411788"/>
          <p14:tracePt t="7235" x="3017838" y="5402263"/>
          <p14:tracePt t="7235" x="3205163" y="5375275"/>
          <p14:tracePt t="7268" x="3429000" y="5340350"/>
          <p14:tracePt t="7307" x="3652838" y="5330825"/>
          <p14:tracePt t="7340" x="3867150" y="5313363"/>
          <p14:tracePt t="7373" x="4125913" y="5295900"/>
          <p14:tracePt t="7407" x="4259263" y="5276850"/>
          <p14:tracePt t="7407" x="4322763" y="5268913"/>
          <p14:tracePt t="7435" x="4465638" y="5251450"/>
          <p14:tracePt t="7435" x="4527550" y="5241925"/>
          <p14:tracePt t="7468" x="4679950" y="5224463"/>
          <p14:tracePt t="7468" x="4705350" y="5214938"/>
          <p14:tracePt t="7502" x="4803775" y="5205413"/>
          <p14:tracePt t="7520" x="4919663" y="5180013"/>
          <p14:tracePt t="7554" x="5027613" y="5133975"/>
          <p14:tracePt t="7587" x="5054600" y="5126038"/>
          <p14:tracePt t="7620" x="5054600" y="5116513"/>
          <p14:tracePt t="7757" x="5054600" y="5108575"/>
          <p14:tracePt t="7809" x="5062538" y="5099050"/>
          <p14:tracePt t="7875" x="5045075" y="5054600"/>
          <p14:tracePt t="8093" x="4929188" y="4938713"/>
          <p14:tracePt t="8144" x="4902200" y="4919663"/>
          <p14:tracePt t="8144" x="4795838" y="4803775"/>
          <p14:tracePt t="8170" x="4759325" y="4759325"/>
          <p14:tracePt t="8170" x="4670425" y="4679950"/>
          <p14:tracePt t="8205" x="4608513" y="4625975"/>
          <p14:tracePt t="8217" x="4545013" y="4545013"/>
          <p14:tracePt t="8243" x="4348163" y="4330700"/>
          <p14:tracePt t="8278" x="4017963" y="3946525"/>
          <p14:tracePt t="8311" x="3848100" y="3724275"/>
          <p14:tracePt t="8344" x="3544888" y="3340100"/>
          <p14:tracePt t="8378" x="3295650" y="3054350"/>
          <p14:tracePt t="8378" x="2973388" y="2741613"/>
          <p14:tracePt t="8406" x="2884488" y="2660650"/>
          <p14:tracePt t="8406" x="2616200" y="2446338"/>
          <p14:tracePt t="8439" x="2276475" y="2259013"/>
          <p14:tracePt t="8478" x="2089150" y="2197100"/>
          <p14:tracePt t="8511" x="1839913" y="2125663"/>
          <p14:tracePt t="8545" x="1581150" y="2062163"/>
          <p14:tracePt t="8572" x="1214438" y="2000250"/>
          <p14:tracePt t="8611" x="973138" y="1965325"/>
          <p14:tracePt t="8644" x="704850" y="1928813"/>
          <p14:tracePt t="8677" x="571500" y="1901825"/>
          <p14:tracePt t="8711" x="581025" y="1901825"/>
          <p14:tracePt t="8744" x="588963" y="1911350"/>
          <p14:tracePt t="8829" x="615950" y="1946275"/>
          <p14:tracePt t="8878" x="652463" y="1973263"/>
          <p14:tracePt t="8878" x="652463" y="1982788"/>
          <p14:tracePt t="8906" x="687388" y="2009775"/>
          <p14:tracePt t="8919" x="714375" y="2036763"/>
          <p14:tracePt t="8944" x="776288" y="2081213"/>
          <p14:tracePt t="8979" x="812800" y="2108200"/>
          <p14:tracePt t="9011" x="839788" y="2133600"/>
          <p14:tracePt t="9046" x="857250" y="2143125"/>
          <p14:tracePt t="9074" x="874713" y="2160588"/>
          <p14:tracePt t="9074" x="884238" y="2160588"/>
          <p14:tracePt t="9108" x="893763" y="2160588"/>
          <p14:tracePt t="9230" x="893763" y="2170113"/>
          <p14:tracePt t="9230" x="893763" y="2187575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Abstract Factory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1066800"/>
            <a:ext cx="1600200" cy="3657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Static Global Registry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1915160" y="1371600"/>
            <a:ext cx="28956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SimplexBufferInputPortFactory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15160" y="2133600"/>
            <a:ext cx="28956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DuplexBufferInputPortFactory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15160" y="2895600"/>
            <a:ext cx="28956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GroupBufferInputPortFactory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05000" y="3733800"/>
            <a:ext cx="28956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SimplexObjectInputPortFactory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 rot="5400000">
            <a:off x="4333240" y="2705100"/>
            <a:ext cx="2057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Static Properties</a:t>
            </a:r>
            <a:endParaRPr lang="en-US" sz="16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029200" y="1485900"/>
            <a:ext cx="0" cy="28575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674360" y="2743200"/>
            <a:ext cx="2966720" cy="5524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Can create a specification file to set the factories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674360" y="1361440"/>
            <a:ext cx="2966720" cy="4953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Has link to all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f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actory instances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674360" y="1971040"/>
            <a:ext cx="296672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Static methods to change and get references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429000" y="5591810"/>
            <a:ext cx="2951480" cy="5524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Must change registry each time a new port is added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470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289"/>
    </mc:Choice>
    <mc:Fallback xmlns="">
      <p:transition spd="slow" advTm="199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  <p:extLst>
    <p:ext uri="{3A86A75C-4F4B-4683-9AE1-C65F6400EC91}">
      <p14:laserTraceLst xmlns:p14="http://schemas.microsoft.com/office/powerpoint/2010/main">
        <p14:tracePtLst>
          <p14:tracePt t="1038" x="990600" y="2179638"/>
          <p14:tracePt t="1605" x="1527175" y="2108200"/>
          <p14:tracePt t="1605" x="1616075" y="2098675"/>
          <p14:tracePt t="1668" x="1803400" y="2071688"/>
          <p14:tracePt t="1685" x="1955800" y="2036763"/>
          <p14:tracePt t="1724" x="2143125" y="1990725"/>
          <p14:tracePt t="1724" x="2286000" y="1965325"/>
          <p14:tracePt t="1759" x="2857500" y="1874838"/>
          <p14:tracePt t="1791" x="3741738" y="1911350"/>
          <p14:tracePt t="1824" x="4608513" y="2017713"/>
          <p14:tracePt t="1858" x="5214938" y="2081213"/>
          <p14:tracePt t="1891" x="5830888" y="2125663"/>
          <p14:tracePt t="1924" x="6180138" y="2160588"/>
          <p14:tracePt t="1924" x="6303963" y="2160588"/>
          <p14:tracePt t="1953" x="6769100" y="2152650"/>
          <p14:tracePt t="1992" x="7010400" y="2133600"/>
          <p14:tracePt t="1992" x="7242175" y="2098675"/>
          <p14:tracePt t="2026" x="7367588" y="2062163"/>
          <p14:tracePt t="2063" x="7439025" y="2036763"/>
          <p14:tracePt t="2092" x="7705725" y="2000250"/>
          <p14:tracePt t="2125" x="7769225" y="1990725"/>
          <p14:tracePt t="2125" x="7831138" y="1982788"/>
          <p14:tracePt t="2155" x="7813675" y="1990725"/>
          <p14:tracePt t="2191" x="7867650" y="1990725"/>
          <p14:tracePt t="2308" x="8251825" y="1990725"/>
          <p14:tracePt t="2359" x="8348663" y="1990725"/>
          <p14:tracePt t="2393" x="8412163" y="1990725"/>
          <p14:tracePt t="2427" x="8466138" y="1990725"/>
          <p14:tracePt t="2459" x="8491538" y="1990725"/>
          <p14:tracePt t="2459" x="8510588" y="1990725"/>
          <p14:tracePt t="2493" x="8528050" y="1990725"/>
          <p14:tracePt t="2526" x="8528050" y="1982788"/>
          <p14:tracePt t="83291" x="8537575" y="1982788"/>
          <p14:tracePt t="83888" x="8545513" y="1990725"/>
          <p14:tracePt t="84058" x="8572500" y="1982788"/>
          <p14:tracePt t="84106" x="8609013" y="1955800"/>
          <p14:tracePt t="84140" x="8643938" y="1938338"/>
          <p14:tracePt t="84173" x="8680450" y="1901825"/>
          <p14:tracePt t="84206" x="8751888" y="1822450"/>
          <p14:tracePt t="84240" x="8840788" y="1697038"/>
          <p14:tracePt t="84273" x="8902700" y="1608138"/>
          <p14:tracePt t="84307" x="8929688" y="1554163"/>
          <p14:tracePt t="84341" x="8956675" y="1490663"/>
          <p14:tracePt t="84373" x="8983663" y="1438275"/>
          <p14:tracePt t="84407" x="9010650" y="1411288"/>
          <p14:tracePt t="84440" x="9028113" y="1347788"/>
          <p14:tracePt t="84473" x="9037638" y="1330325"/>
          <p14:tracePt t="84507" x="9045575" y="1295400"/>
          <p14:tracePt t="84541" x="9045575" y="1276350"/>
          <p14:tracePt t="84541" x="9045575" y="1258888"/>
          <p14:tracePt t="84568" x="9045575" y="1241425"/>
          <p14:tracePt t="84607" x="9045575" y="123190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066800"/>
          </a:xfrm>
        </p:spPr>
        <p:txBody>
          <a:bodyPr/>
          <a:lstStyle/>
          <a:p>
            <a:r>
              <a:rPr lang="en-US" dirty="0" smtClean="0"/>
              <a:t>Multiple GIPC Abstract Factories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600200" y="1295400"/>
            <a:ext cx="1676400" cy="2667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Factory Selector</a:t>
            </a:r>
            <a:endParaRPr lang="en-US" sz="1600" dirty="0"/>
          </a:p>
        </p:txBody>
      </p:sp>
      <p:sp>
        <p:nvSpPr>
          <p:cNvPr id="28" name="Rectangle 27"/>
          <p:cNvSpPr/>
          <p:nvPr/>
        </p:nvSpPr>
        <p:spPr>
          <a:xfrm>
            <a:off x="3276600" y="1371600"/>
            <a:ext cx="19050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static Factory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getFactory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rot="5400000" flipH="1" flipV="1">
            <a:off x="1562894" y="4609306"/>
            <a:ext cx="16002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2438400" y="4343400"/>
            <a:ext cx="1371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Has-A</a:t>
            </a:r>
            <a:endParaRPr lang="en-US" sz="1600" dirty="0"/>
          </a:p>
        </p:txBody>
      </p:sp>
      <p:sp>
        <p:nvSpPr>
          <p:cNvPr id="37" name="Rectangle 36"/>
          <p:cNvSpPr/>
          <p:nvPr/>
        </p:nvSpPr>
        <p:spPr>
          <a:xfrm>
            <a:off x="3276600" y="2057400"/>
            <a:ext cx="1905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static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setFactory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(Factory f)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410200" y="3124200"/>
            <a:ext cx="3200400" cy="4953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Has a link to a Factory instance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524000" y="5334000"/>
            <a:ext cx="16764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Factory</a:t>
            </a:r>
            <a:endParaRPr lang="en-US" sz="1600" dirty="0"/>
          </a:p>
        </p:txBody>
      </p:sp>
      <p:sp>
        <p:nvSpPr>
          <p:cNvPr id="27" name="Rectangle 26"/>
          <p:cNvSpPr/>
          <p:nvPr/>
        </p:nvSpPr>
        <p:spPr>
          <a:xfrm>
            <a:off x="3200400" y="5410200"/>
            <a:ext cx="1905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create</a:t>
            </a:r>
            <a:r>
              <a:rPr lang="en-US" sz="1600" baseline="30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(…)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200400" y="6019800"/>
            <a:ext cx="1905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create</a:t>
            </a:r>
            <a:r>
              <a:rPr lang="en-US" sz="1600" baseline="30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(…)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276600" y="2743200"/>
            <a:ext cx="1905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static create</a:t>
            </a:r>
            <a:r>
              <a:rPr lang="en-US" sz="1600" baseline="30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(…)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276600" y="3352800"/>
            <a:ext cx="1905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static create</a:t>
            </a:r>
            <a:r>
              <a:rPr lang="en-US" sz="1600" baseline="30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(…)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410200" y="4495800"/>
            <a:ext cx="32004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Can get reference to factory and invoke factory methods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410200" y="3733800"/>
            <a:ext cx="32004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Static methods to change and get reference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410200" y="5219700"/>
            <a:ext cx="32004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Abstract factory provides static versions of factory creation methods for convenience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5410200" y="1828800"/>
            <a:ext cx="3200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Helps choose between factories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943600" y="1371600"/>
            <a:ext cx="1676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General Idea</a:t>
            </a:r>
            <a:endParaRPr lang="en-US" sz="1600" dirty="0"/>
          </a:p>
        </p:txBody>
      </p:sp>
      <p:sp>
        <p:nvSpPr>
          <p:cNvPr id="44" name="Rectangle 43"/>
          <p:cNvSpPr/>
          <p:nvPr/>
        </p:nvSpPr>
        <p:spPr>
          <a:xfrm>
            <a:off x="6019800" y="2590800"/>
            <a:ext cx="1676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GIPC</a:t>
            </a:r>
            <a:endParaRPr lang="en-US" sz="16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6263778"/>
      </p:ext>
    </p:extLst>
  </p:cSld>
  <p:clrMapOvr>
    <a:masterClrMapping/>
  </p:clrMapOvr>
  <p:transition advTm="1507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0" grpId="0" animBg="1"/>
      <p:bldP spid="39" grpId="0" animBg="1"/>
      <p:bldP spid="40" grpId="0" animBg="1"/>
      <p:bldP spid="41" grpId="0" animBg="1"/>
      <p:bldP spid="44" grpId="0" animBg="1"/>
    </p:bldLst>
  </p:timing>
  <p:extLst>
    <p:ext uri="{3A86A75C-4F4B-4683-9AE1-C65F6400EC91}">
      <p14:laserTraceLst xmlns:p14="http://schemas.microsoft.com/office/powerpoint/2010/main">
        <p14:tracePtLst>
          <p14:tracePt t="15479" x="9055100" y="1231900"/>
          <p14:tracePt t="15520" x="9063038" y="1231900"/>
          <p14:tracePt t="15614" x="9082088" y="1258888"/>
          <p14:tracePt t="15628" x="9090025" y="1268413"/>
          <p14:tracePt t="15676" x="9099550" y="1276350"/>
          <p14:tracePt t="15676" x="9109075" y="1276350"/>
          <p14:tracePt t="15787" x="9117013" y="1303338"/>
          <p14:tracePt t="15844" x="9117013" y="1312863"/>
          <p14:tracePt t="15877" x="9099550" y="1366838"/>
          <p14:tracePt t="15912" x="9090025" y="1393825"/>
          <p14:tracePt t="15926" x="9045575" y="1536700"/>
          <p14:tracePt t="15926" x="9045575" y="1554163"/>
          <p14:tracePt t="15986" x="9028113" y="1616075"/>
          <p14:tracePt t="16006" x="9028113" y="1643063"/>
          <p14:tracePt t="16006" x="9001125" y="1731963"/>
          <p14:tracePt t="16038" x="8991600" y="1776413"/>
          <p14:tracePt t="16038" x="8983663" y="1795463"/>
          <p14:tracePt t="16078" x="8974138" y="1812925"/>
          <p14:tracePt t="16113" x="8939213" y="1874838"/>
          <p14:tracePt t="16145" x="8929688" y="1928813"/>
          <p14:tracePt t="16178" x="8920163" y="1946275"/>
          <p14:tracePt t="16178" x="8902700" y="1990725"/>
          <p14:tracePt t="16206" x="8902700" y="2009775"/>
          <p14:tracePt t="16206" x="8902700" y="2036763"/>
          <p14:tracePt t="16239" x="8902700" y="2062163"/>
          <p14:tracePt t="16239" x="8902700" y="2098675"/>
          <p14:tracePt t="16279" x="8894763" y="2125663"/>
          <p14:tracePt t="16279" x="8867775" y="2160588"/>
          <p14:tracePt t="16312" x="8858250" y="2179638"/>
          <p14:tracePt t="16312" x="8796338" y="2241550"/>
          <p14:tracePt t="16346" x="8715375" y="2322513"/>
          <p14:tracePt t="16378" x="8680450" y="2347913"/>
          <p14:tracePt t="16378" x="8599488" y="2419350"/>
          <p14:tracePt t="16406" x="8491538" y="2544763"/>
          <p14:tracePt t="16445" x="8251825" y="2751138"/>
          <p14:tracePt t="16479" x="8170863" y="2813050"/>
          <p14:tracePt t="16492" x="7929563" y="2982913"/>
          <p14:tracePt t="16527" x="7786688" y="3089275"/>
          <p14:tracePt t="16559" x="7599363" y="3224213"/>
          <p14:tracePt t="16559" x="7439025" y="3348038"/>
          <p14:tracePt t="16593" x="7269163" y="3482975"/>
          <p14:tracePt t="16646" x="7037388" y="3670300"/>
          <p14:tracePt t="16680" x="6983413" y="3724275"/>
          <p14:tracePt t="16680" x="6858000" y="3822700"/>
          <p14:tracePt t="16708" x="6804025" y="3875088"/>
          <p14:tracePt t="16726" x="6438900" y="4205288"/>
          <p14:tracePt t="16759" x="5946775" y="4598988"/>
          <p14:tracePt t="16793" x="5661025" y="4867275"/>
          <p14:tracePt t="16827" x="5438775" y="5089525"/>
          <p14:tracePt t="16860" x="5027613" y="5527675"/>
          <p14:tracePt t="16893" x="4991100" y="5554663"/>
          <p14:tracePt t="16927" x="4751388" y="5857875"/>
          <p14:tracePt t="16960" x="4589463" y="6072188"/>
          <p14:tracePt t="16994" x="4438650" y="6323013"/>
          <p14:tracePt t="17027" x="4322763" y="6537325"/>
          <p14:tracePt t="17061" x="4170363" y="6777038"/>
          <p14:tracePt t="17094" x="4010025" y="6848475"/>
          <p14:tracePt t="17128" x="3938588" y="6848475"/>
          <p14:tracePt t="17161" x="3911600" y="6848475"/>
          <p14:tracePt t="17216" x="3884613" y="6848475"/>
          <p14:tracePt t="17250" x="3902075" y="6848475"/>
          <p14:tracePt t="17366" x="4054475" y="6680200"/>
          <p14:tracePt t="17366" x="4081463" y="6643688"/>
          <p14:tracePt t="17429" x="4133850" y="6545263"/>
          <p14:tracePt t="17429" x="4179888" y="6473825"/>
          <p14:tracePt t="17477" x="4205288" y="6419850"/>
          <p14:tracePt t="17517" x="4251325" y="6375400"/>
          <p14:tracePt t="17549" x="4268788" y="6357938"/>
          <p14:tracePt t="17583" x="4276725" y="6340475"/>
          <p14:tracePt t="17616" x="4303713" y="6330950"/>
          <p14:tracePt t="17624" x="4348163" y="6286500"/>
          <p14:tracePt t="17649" x="4384675" y="6242050"/>
          <p14:tracePt t="17682" x="4384675" y="6232525"/>
          <p14:tracePt t="17799" x="4394200" y="6232525"/>
          <p14:tracePt t="17911" x="4402138" y="6232525"/>
          <p14:tracePt t="18367" x="4402138" y="6242050"/>
          <p14:tracePt t="18476" x="4402138" y="6232525"/>
          <p14:tracePt t="19499" x="4303713" y="6224588"/>
          <p14:tracePt t="19555" x="4143375" y="6224588"/>
          <p14:tracePt t="19631" x="4017963" y="6224588"/>
          <p14:tracePt t="19692" x="3946525" y="6224588"/>
          <p14:tracePt t="19702" x="3822700" y="6224588"/>
          <p14:tracePt t="19702" x="3759200" y="6224588"/>
          <p14:tracePt t="19761" x="3581400" y="6224588"/>
          <p14:tracePt t="19761" x="3536950" y="6224588"/>
          <p14:tracePt t="19834" x="3357563" y="6215063"/>
          <p14:tracePt t="19894" x="3286125" y="6197600"/>
          <p14:tracePt t="19894" x="3143250" y="6188075"/>
          <p14:tracePt t="19952" x="3116263" y="6188075"/>
          <p14:tracePt t="19967" x="2946400" y="6170613"/>
          <p14:tracePt t="20026" x="2857500" y="6161088"/>
          <p14:tracePt t="20026" x="2840038" y="6153150"/>
          <p14:tracePt t="20087" x="2830513" y="6153150"/>
          <p14:tracePt t="20157" x="2822575" y="6134100"/>
          <p14:tracePt t="20275" x="2813050" y="6126163"/>
          <p14:tracePt t="20909" x="2803525" y="6108700"/>
          <p14:tracePt t="20978" x="2803525" y="6089650"/>
          <p14:tracePt t="21027" x="2795588" y="6037263"/>
          <p14:tracePt t="21027" x="2795588" y="5973763"/>
          <p14:tracePt t="21087" x="2795588" y="5813425"/>
          <p14:tracePt t="21087" x="2795588" y="5786438"/>
          <p14:tracePt t="21166" x="2795588" y="5626100"/>
          <p14:tracePt t="21166" x="2795588" y="5589588"/>
          <p14:tracePt t="21240" x="2786063" y="5500688"/>
          <p14:tracePt t="21240" x="2776538" y="5419725"/>
          <p14:tracePt t="21287" x="2776538" y="5367338"/>
          <p14:tracePt t="21287" x="2759075" y="5197475"/>
          <p14:tracePt t="21321" x="2724150" y="5000625"/>
          <p14:tracePt t="21360" x="2687638" y="4786313"/>
          <p14:tracePt t="21394" x="2633663" y="4625975"/>
          <p14:tracePt t="21428" x="2589213" y="4456113"/>
          <p14:tracePt t="21460" x="2554288" y="4340225"/>
          <p14:tracePt t="21495" x="2527300" y="4224338"/>
          <p14:tracePt t="21510" x="2500313" y="4098925"/>
          <p14:tracePt t="21510" x="2500313" y="4062413"/>
          <p14:tracePt t="21556" x="2500313" y="3983038"/>
          <p14:tracePt t="21556" x="2490788" y="3983038"/>
          <p14:tracePt t="21588" x="2490788" y="3938588"/>
          <p14:tracePt t="21607" x="2490788" y="3875088"/>
          <p14:tracePt t="21640" x="2490788" y="3848100"/>
          <p14:tracePt t="21640" x="2490788" y="3751263"/>
          <p14:tracePt t="21675" x="2490788" y="3625850"/>
          <p14:tracePt t="21708" x="2500313" y="3500438"/>
          <p14:tracePt t="21742" x="2500313" y="3411538"/>
          <p14:tracePt t="21775" x="2500313" y="3268663"/>
          <p14:tracePt t="21808" x="2500313" y="3197225"/>
          <p14:tracePt t="21842" x="2500313" y="3089275"/>
          <p14:tracePt t="21875" x="2490788" y="3000375"/>
          <p14:tracePt t="21909" x="2490788" y="2894013"/>
          <p14:tracePt t="21909" x="2490788" y="2867025"/>
          <p14:tracePt t="21944" x="2490788" y="2822575"/>
          <p14:tracePt t="21976" x="2490788" y="2741613"/>
          <p14:tracePt t="22009" x="2490788" y="2589213"/>
          <p14:tracePt t="22043" x="2490788" y="2490788"/>
          <p14:tracePt t="22076" x="2482850" y="2411413"/>
          <p14:tracePt t="22109" x="2482850" y="2347913"/>
          <p14:tracePt t="22143" x="2482850" y="2322513"/>
          <p14:tracePt t="22176" x="2482850" y="2312988"/>
          <p14:tracePt t="22209" x="2473325" y="2303463"/>
          <p14:tracePt t="22244" x="2473325" y="2276475"/>
          <p14:tracePt t="22276" x="2473325" y="2268538"/>
          <p14:tracePt t="22310" x="2517775" y="2286000"/>
          <p14:tracePt t="22747" x="2714625" y="2303463"/>
          <p14:tracePt t="22747" x="2759075" y="2303463"/>
          <p14:tracePt t="22800" x="3000375" y="2303463"/>
          <p14:tracePt t="22800" x="3062288" y="2303463"/>
          <p14:tracePt t="22866" x="3205163" y="2295525"/>
          <p14:tracePt t="22900" x="3384550" y="2268538"/>
          <p14:tracePt t="22934" x="3490913" y="2259013"/>
          <p14:tracePt t="22949" x="3643313" y="2224088"/>
          <p14:tracePt t="22949" x="3705225" y="2214563"/>
          <p14:tracePt t="22994" x="3884613" y="2160588"/>
          <p14:tracePt t="23033" x="4027488" y="2108200"/>
          <p14:tracePt t="23066" x="4232275" y="2036763"/>
          <p14:tracePt t="23066" x="4259263" y="2017713"/>
          <p14:tracePt t="23100" x="4322763" y="1982788"/>
          <p14:tracePt t="23133" x="4348163" y="1946275"/>
          <p14:tracePt t="23167" x="4411663" y="1893888"/>
          <p14:tracePt t="23167" x="4456113" y="1839913"/>
          <p14:tracePt t="23195" x="4473575" y="1822450"/>
          <p14:tracePt t="23227" x="4510088" y="1803400"/>
          <p14:tracePt t="23246" x="4545013" y="1776413"/>
          <p14:tracePt t="23279" x="4562475" y="1768475"/>
          <p14:tracePt t="23312" x="4554538" y="1768475"/>
          <p14:tracePt t="23414" x="4446588" y="1785938"/>
          <p14:tracePt t="23468" x="4348163" y="1812925"/>
          <p14:tracePt t="23501" x="4276725" y="1830388"/>
          <p14:tracePt t="23542" x="4232275" y="1847850"/>
          <p14:tracePt t="23557" x="4197350" y="1857375"/>
          <p14:tracePt t="23602" x="4187825" y="1857375"/>
          <p14:tracePt t="23602" x="4152900" y="1857375"/>
          <p14:tracePt t="23629" x="4143375" y="1857375"/>
          <p14:tracePt t="23668" x="4133850" y="1857375"/>
          <p14:tracePt t="23736" x="4125913" y="1857375"/>
          <p14:tracePt t="23812" x="4116388" y="1857375"/>
          <p14:tracePt t="23880" x="4116388" y="1847850"/>
          <p14:tracePt t="23898" x="4108450" y="1847850"/>
          <p14:tracePt t="23935" x="4098925" y="1847850"/>
          <p14:tracePt t="24003" x="4089400" y="1847850"/>
          <p14:tracePt t="24003" x="4089400" y="1839913"/>
          <p14:tracePt t="24270" x="4089400" y="1830388"/>
          <p14:tracePt t="25268" x="4081463" y="1830388"/>
          <p14:tracePt t="25456" x="4071938" y="1830388"/>
          <p14:tracePt t="25723" x="4071938" y="1822450"/>
          <p14:tracePt t="26018" x="4062413" y="1822450"/>
          <p14:tracePt t="30232" x="4071938" y="1822450"/>
          <p14:tracePt t="30232" x="4081463" y="1822450"/>
          <p14:tracePt t="30505" x="4089400" y="1830388"/>
          <p14:tracePt t="30557" x="4116388" y="1839913"/>
          <p14:tracePt t="30672" x="4170363" y="1847850"/>
          <p14:tracePt t="30672" x="4251325" y="1874838"/>
          <p14:tracePt t="30717" x="4268788" y="1874838"/>
          <p14:tracePt t="30731" x="4357688" y="1901825"/>
          <p14:tracePt t="30757" x="4402138" y="1911350"/>
          <p14:tracePt t="30790" x="4429125" y="1919288"/>
          <p14:tracePt t="30823" x="4456113" y="1919288"/>
          <p14:tracePt t="30858" x="4491038" y="1919288"/>
          <p14:tracePt t="30890" x="4518025" y="1919288"/>
          <p14:tracePt t="30923" x="4527550" y="1919288"/>
          <p14:tracePt t="30951" x="4572000" y="1919288"/>
          <p14:tracePt t="30990" x="4581525" y="1919288"/>
          <p14:tracePt t="31057" x="4581525" y="1911350"/>
          <p14:tracePt t="31091" x="4572000" y="1911350"/>
          <p14:tracePt t="31091" x="4554538" y="1955800"/>
          <p14:tracePt t="31637" x="4545013" y="2009775"/>
          <p14:tracePt t="31693" x="4537075" y="2027238"/>
          <p14:tracePt t="31726" x="4527550" y="2054225"/>
          <p14:tracePt t="31760" x="4518025" y="2108200"/>
          <p14:tracePt t="31793" x="4510088" y="2125663"/>
          <p14:tracePt t="31793" x="4491038" y="2170113"/>
          <p14:tracePt t="31821" x="4483100" y="2251075"/>
          <p14:tracePt t="31860" x="4465638" y="2330450"/>
          <p14:tracePt t="31894" x="4456113" y="2411413"/>
          <p14:tracePt t="31926" x="4446588" y="2446338"/>
          <p14:tracePt t="31961" x="4438650" y="2473325"/>
          <p14:tracePt t="31993" x="4411663" y="2589213"/>
          <p14:tracePt t="32028" x="4402138" y="2741613"/>
          <p14:tracePt t="32028" x="4394200" y="2776538"/>
          <p14:tracePt t="32105" x="4394200" y="2822575"/>
          <p14:tracePt t="32105" x="4384675" y="2894013"/>
          <p14:tracePt t="32157" x="4384675" y="2901950"/>
          <p14:tracePt t="32188" x="4384675" y="2911475"/>
          <p14:tracePt t="32270" x="4394200" y="2911475"/>
          <p14:tracePt t="32336" x="4402138" y="2911475"/>
          <p14:tracePt t="32357" x="4411663" y="2894013"/>
          <p14:tracePt t="32395" x="4419600" y="2874963"/>
          <p14:tracePt t="32430" x="4429125" y="2840038"/>
          <p14:tracePt t="32462" x="4446588" y="2786063"/>
          <p14:tracePt t="32495" x="4456113" y="2741613"/>
          <p14:tracePt t="32522" x="4465638" y="2687638"/>
          <p14:tracePt t="32522" x="4473575" y="2633663"/>
          <p14:tracePt t="32557" x="4473575" y="2616200"/>
          <p14:tracePt t="32578" x="4483100" y="2517775"/>
          <p14:tracePt t="32608" x="4483100" y="2490788"/>
          <p14:tracePt t="32608" x="4483100" y="2482850"/>
          <p14:tracePt t="32642" x="4483100" y="2446338"/>
          <p14:tracePt t="32679" x="4483100" y="2411413"/>
          <p14:tracePt t="32709" x="4473575" y="2393950"/>
          <p14:tracePt t="32763" x="4473575" y="2374900"/>
          <p14:tracePt t="32763" x="4465638" y="2366963"/>
          <p14:tracePt t="32790" x="4456113" y="2357438"/>
          <p14:tracePt t="32829" x="4456113" y="2347913"/>
          <p14:tracePt t="32829" x="4446588" y="2339975"/>
          <p14:tracePt t="32863" x="4438650" y="2339975"/>
          <p14:tracePt t="32948" x="4429125" y="2330450"/>
          <p14:tracePt t="32948" x="4419600" y="2330450"/>
          <p14:tracePt t="33007" x="4411663" y="2330450"/>
          <p14:tracePt t="33084" x="4402138" y="2330450"/>
          <p14:tracePt t="33130" x="4394200" y="2330450"/>
          <p14:tracePt t="33163" x="4384675" y="2330450"/>
          <p14:tracePt t="33246" x="4384675" y="2322513"/>
          <p14:tracePt t="33413" x="4384675" y="2312988"/>
          <p14:tracePt t="33464" x="4375150" y="2303463"/>
          <p14:tracePt t="33464" x="4375150" y="2286000"/>
          <p14:tracePt t="33493" x="4367213" y="2268538"/>
          <p14:tracePt t="33493" x="4367213" y="2251075"/>
          <p14:tracePt t="33532" x="4367213" y="2241550"/>
          <p14:tracePt t="33553" x="4340225" y="2160588"/>
          <p14:tracePt t="33553" x="4330700" y="2143125"/>
          <p14:tracePt t="33600" x="4330700" y="2116138"/>
          <p14:tracePt t="33633" x="4313238" y="2081213"/>
          <p14:tracePt t="33665" x="4303713" y="2044700"/>
          <p14:tracePt t="33665" x="4295775" y="2017713"/>
          <p14:tracePt t="33694" x="4286250" y="1990725"/>
          <p14:tracePt t="33694" x="4276725" y="1973263"/>
          <p14:tracePt t="33735" x="4276725" y="1946275"/>
          <p14:tracePt t="33735" x="4259263" y="1893888"/>
          <p14:tracePt t="33771" x="4241800" y="1857375"/>
          <p14:tracePt t="33811" x="4232275" y="1803400"/>
          <p14:tracePt t="33847" x="4224338" y="1758950"/>
          <p14:tracePt t="33869" x="4214813" y="1731963"/>
          <p14:tracePt t="33887" x="4214813" y="1714500"/>
          <p14:tracePt t="33917" x="4205288" y="1697038"/>
          <p14:tracePt t="33948" x="4214813" y="1697038"/>
          <p14:tracePt t="34180" x="4224338" y="1697038"/>
          <p14:tracePt t="34335" x="4241800" y="1697038"/>
          <p14:tracePt t="34370" x="4232275" y="1714500"/>
          <p14:tracePt t="34614" x="4224338" y="1724025"/>
          <p14:tracePt t="34636" x="4205288" y="1731963"/>
          <p14:tracePt t="34652" x="4197350" y="1741488"/>
          <p14:tracePt t="34668" x="4187825" y="1768475"/>
          <p14:tracePt t="34684" x="4187825" y="1839913"/>
          <p14:tracePt t="34705" x="4187825" y="1901825"/>
          <p14:tracePt t="34730" x="4187825" y="1919288"/>
          <p14:tracePt t="34745" x="4197350" y="1965325"/>
          <p14:tracePt t="34760" x="4197350" y="1990725"/>
          <p14:tracePt t="34788" x="4205288" y="2009775"/>
          <p14:tracePt t="34803" x="4224338" y="2071688"/>
          <p14:tracePt t="34833" x="4232275" y="2133600"/>
          <p14:tracePt t="34851" x="4241800" y="2160588"/>
          <p14:tracePt t="34867" x="4268788" y="2214563"/>
          <p14:tracePt t="34891" x="4276725" y="2241550"/>
          <p14:tracePt t="34917" x="4295775" y="2295525"/>
          <p14:tracePt t="34917" x="4303713" y="2330450"/>
          <p14:tracePt t="34943" x="4313238" y="2357438"/>
          <p14:tracePt t="34943" x="4322763" y="2393950"/>
          <p14:tracePt t="34970" x="4330700" y="2411413"/>
          <p14:tracePt t="34996" x="4367213" y="2482850"/>
          <p14:tracePt t="34996" x="4375150" y="2500313"/>
          <p14:tracePt t="35036" x="4375150" y="2509838"/>
          <p14:tracePt t="36238" x="4375150" y="2517775"/>
          <p14:tracePt t="46986" x="4367213" y="2536825"/>
          <p14:tracePt t="47583" x="4367213" y="2562225"/>
          <p14:tracePt t="47597" x="4367213" y="2616200"/>
          <p14:tracePt t="47613" x="4367213" y="2633663"/>
          <p14:tracePt t="47643" x="4367213" y="2759075"/>
          <p14:tracePt t="47671" x="4411663" y="2911475"/>
          <p14:tracePt t="47705" x="4446588" y="3027363"/>
          <p14:tracePt t="47744" x="4456113" y="3044825"/>
          <p14:tracePt t="47744" x="4465638" y="3054350"/>
          <p14:tracePt t="47778" x="4465638" y="3089275"/>
          <p14:tracePt t="47810" x="4473575" y="3089275"/>
          <p14:tracePt t="47844" x="4483100" y="3125788"/>
          <p14:tracePt t="47877" x="4491038" y="3170238"/>
          <p14:tracePt t="47910" x="4510088" y="3205163"/>
          <p14:tracePt t="47944" x="4510088" y="3224213"/>
          <p14:tracePt t="47978" x="4527550" y="3268663"/>
          <p14:tracePt t="48011" x="4527550" y="3286125"/>
          <p14:tracePt t="48075" x="4527550" y="3268663"/>
          <p14:tracePt t="48732" x="4527550" y="3241675"/>
          <p14:tracePt t="48778" x="4527550" y="3205163"/>
          <p14:tracePt t="48778" x="4527550" y="3187700"/>
          <p14:tracePt t="48853" x="4527550" y="3152775"/>
          <p14:tracePt t="48914" x="4527550" y="3125788"/>
          <p14:tracePt t="48986" x="4527550" y="3116263"/>
          <p14:tracePt t="48986" x="4527550" y="3089275"/>
          <p14:tracePt t="49041" x="4527550" y="3071813"/>
          <p14:tracePt t="49065" x="4527550" y="3054350"/>
          <p14:tracePt t="49115" x="4527550" y="3044825"/>
          <p14:tracePt t="49157" x="4527550" y="3036888"/>
          <p14:tracePt t="49184" x="4527550" y="3027363"/>
          <p14:tracePt t="49246" x="4518025" y="3027363"/>
          <p14:tracePt t="49763" x="4491038" y="3089275"/>
          <p14:tracePt t="49814" x="4491038" y="3098800"/>
          <p14:tracePt t="49814" x="4473575" y="3340100"/>
          <p14:tracePt t="49881" x="4456113" y="3411538"/>
          <p14:tracePt t="49905" x="4419600" y="3776663"/>
          <p14:tracePt t="49951" x="4429125" y="4027488"/>
          <p14:tracePt t="49951" x="4419600" y="4276725"/>
          <p14:tracePt t="50009" x="4419600" y="4411663"/>
          <p14:tracePt t="50009" x="4419600" y="4446588"/>
          <p14:tracePt t="50047" x="4419600" y="4545013"/>
          <p14:tracePt t="50065" x="4419600" y="4732338"/>
          <p14:tracePt t="50065" x="4419600" y="4776788"/>
          <p14:tracePt t="50109" x="4419600" y="4840288"/>
          <p14:tracePt t="50109" x="4419600" y="4848225"/>
          <p14:tracePt t="50149" x="4419600" y="4894263"/>
          <p14:tracePt t="50183" x="4394200" y="5054600"/>
          <p14:tracePt t="50215" x="4375150" y="5187950"/>
          <p14:tracePt t="50249" x="4375150" y="5205413"/>
          <p14:tracePt t="50249" x="4357688" y="5330825"/>
          <p14:tracePt t="50277" x="4322763" y="5491163"/>
          <p14:tracePt t="50316" x="4322763" y="5518150"/>
          <p14:tracePt t="50349" x="4313238" y="5537200"/>
          <p14:tracePt t="50382" x="4303713" y="5554663"/>
          <p14:tracePt t="50416" x="4303713" y="5562600"/>
          <p14:tracePt t="50449" x="4286250" y="5572125"/>
          <p14:tracePt t="50483" x="4286250" y="5581650"/>
          <p14:tracePt t="50483" x="4276725" y="5589588"/>
          <p14:tracePt t="50510" x="4259263" y="5608638"/>
          <p14:tracePt t="50510" x="4251325" y="5626100"/>
          <p14:tracePt t="50544" x="4232275" y="5653088"/>
          <p14:tracePt t="50544" x="4224338" y="5670550"/>
          <p14:tracePt t="50562" x="4214813" y="5680075"/>
          <p14:tracePt t="50595" x="4205288" y="5688013"/>
          <p14:tracePt t="50595" x="4197350" y="5705475"/>
          <p14:tracePt t="50629" x="4152900" y="5741988"/>
          <p14:tracePt t="50683" x="4125913" y="5751513"/>
          <p14:tracePt t="50718" x="4143375" y="5751513"/>
          <p14:tracePt t="50833" x="4160838" y="5751513"/>
          <p14:tracePt t="50966" x="4160838" y="5741988"/>
          <p14:tracePt t="51014" x="4170363" y="5732463"/>
          <p14:tracePt t="51039" x="4179888" y="5732463"/>
          <p14:tracePt t="51103" x="4187825" y="5724525"/>
          <p14:tracePt t="51152" x="4187825" y="5705475"/>
          <p14:tracePt t="51167" x="4197350" y="5697538"/>
          <p14:tracePt t="51218" x="4197350" y="5670550"/>
          <p14:tracePt t="51252" x="4179888" y="5626100"/>
          <p14:tracePt t="51264" x="4133850" y="5589588"/>
          <p14:tracePt t="51298" x="4054475" y="5545138"/>
          <p14:tracePt t="51331" x="4017963" y="5527675"/>
          <p14:tracePt t="51331" x="3965575" y="5500688"/>
          <p14:tracePt t="51365" x="3946525" y="5500688"/>
          <p14:tracePt t="51365" x="3902075" y="5483225"/>
          <p14:tracePt t="51398" x="3884613" y="5483225"/>
          <p14:tracePt t="51431" x="3822700" y="5483225"/>
          <p14:tracePt t="51464" x="3813175" y="5483225"/>
          <p14:tracePt t="51498" x="3776663" y="5491163"/>
          <p14:tracePt t="51531" x="3751263" y="5510213"/>
          <p14:tracePt t="51565" x="3732213" y="5518150"/>
          <p14:tracePt t="51565" x="3705225" y="5545138"/>
          <p14:tracePt t="51598" x="3679825" y="5562600"/>
          <p14:tracePt t="51654" x="3670300" y="5562600"/>
          <p14:tracePt t="51687" x="3670300" y="5581650"/>
          <p14:tracePt t="51714" x="3670300" y="5589588"/>
          <p14:tracePt t="51760" x="3670300" y="5608638"/>
          <p14:tracePt t="51820" x="3670300" y="5616575"/>
          <p14:tracePt t="51854" x="3670300" y="5634038"/>
          <p14:tracePt t="51887" x="3670300" y="5643563"/>
          <p14:tracePt t="51914" x="3687763" y="5661025"/>
          <p14:tracePt t="51914" x="3714750" y="5680075"/>
          <p14:tracePt t="51948" x="3751263" y="5705475"/>
          <p14:tracePt t="51948" x="3759200" y="5715000"/>
          <p14:tracePt t="51989" x="3857625" y="5759450"/>
          <p14:tracePt t="51989" x="3875088" y="5768975"/>
          <p14:tracePt t="52054" x="3946525" y="5776913"/>
          <p14:tracePt t="52088" x="4027488" y="5803900"/>
          <p14:tracePt t="52121" x="4108450" y="5822950"/>
          <p14:tracePt t="52154" x="4224338" y="5830888"/>
          <p14:tracePt t="52188" x="4340225" y="5840413"/>
          <p14:tracePt t="52221" x="4394200" y="5840413"/>
          <p14:tracePt t="52254" x="4473575" y="5848350"/>
          <p14:tracePt t="52288" x="4554538" y="5848350"/>
          <p14:tracePt t="52322" x="4598988" y="5840413"/>
          <p14:tracePt t="52355" x="4616450" y="5813425"/>
          <p14:tracePt t="52355" x="4616450" y="5795963"/>
          <p14:tracePt t="52416" x="4625975" y="5759450"/>
          <p14:tracePt t="52431" x="4633913" y="5697538"/>
          <p14:tracePt t="52455" x="4633913" y="5634038"/>
          <p14:tracePt t="52489" x="4633913" y="5599113"/>
          <p14:tracePt t="52523" x="4633913" y="5545138"/>
          <p14:tracePt t="52523" x="4633913" y="5518150"/>
          <p14:tracePt t="52549" x="4608513" y="5465763"/>
          <p14:tracePt t="52589" x="4608513" y="5456238"/>
          <p14:tracePt t="52589" x="4589463" y="5456238"/>
          <p14:tracePt t="52617" x="4527550" y="5429250"/>
          <p14:tracePt t="52617" x="4500563" y="5419725"/>
          <p14:tracePt t="52650" x="4446588" y="5411788"/>
          <p14:tracePt t="52668" x="4411663" y="5402263"/>
          <p14:tracePt t="52668" x="4348163" y="5402263"/>
          <p14:tracePt t="52702" x="4232275" y="5411788"/>
          <p14:tracePt t="52735" x="4116388" y="5429250"/>
          <p14:tracePt t="52768" x="4027488" y="5446713"/>
          <p14:tracePt t="52802" x="3946525" y="5473700"/>
          <p14:tracePt t="52835" x="3867150" y="5510213"/>
          <p14:tracePt t="52869" x="3830638" y="5537200"/>
          <p14:tracePt t="52902" x="3759200" y="5581650"/>
          <p14:tracePt t="52936" x="3732213" y="5589588"/>
          <p14:tracePt t="52936" x="3697288" y="5616575"/>
          <p14:tracePt t="52969" x="3697288" y="5626100"/>
          <p14:tracePt t="53076" x="3697288" y="5634038"/>
          <p14:tracePt t="53076" x="3724275" y="5653088"/>
          <p14:tracePt t="53121" x="3768725" y="5688013"/>
          <p14:tracePt t="53145" x="3786188" y="5705475"/>
          <p14:tracePt t="53145" x="3795713" y="5705475"/>
          <p14:tracePt t="53191" x="3813175" y="5724525"/>
          <p14:tracePt t="53191" x="3830638" y="5724525"/>
          <p14:tracePt t="53225" x="3840163" y="5732463"/>
          <p14:tracePt t="53257" x="3848100" y="5732463"/>
          <p14:tracePt t="53292" x="3857625" y="5732463"/>
          <p14:tracePt t="53368" x="3875088" y="5715000"/>
          <p14:tracePt t="53381" x="3911600" y="5670550"/>
          <p14:tracePt t="53381" x="3919538" y="5653088"/>
          <p14:tracePt t="53425" x="3956050" y="5589588"/>
          <p14:tracePt t="53458" x="4010025" y="5483225"/>
          <p14:tracePt t="53492" x="4054475" y="5340350"/>
          <p14:tracePt t="53525" x="4071938" y="5268913"/>
          <p14:tracePt t="53525" x="4071938" y="5241925"/>
          <p14:tracePt t="53553" x="4081463" y="5180013"/>
          <p14:tracePt t="53553" x="4081463" y="5108575"/>
          <p14:tracePt t="53586" x="4081463" y="5045075"/>
          <p14:tracePt t="53606" x="4081463" y="4830763"/>
          <p14:tracePt t="53638" x="4081463" y="4652963"/>
          <p14:tracePt t="53671" x="4071938" y="4419600"/>
          <p14:tracePt t="53671" x="4044950" y="4224338"/>
          <p14:tracePt t="53705" x="4037013" y="4152900"/>
          <p14:tracePt t="53705" x="4027488" y="4044950"/>
          <p14:tracePt t="53739" x="4027488" y="4000500"/>
          <p14:tracePt t="53772" x="4010025" y="3840163"/>
          <p14:tracePt t="53805" x="4010025" y="3732213"/>
          <p14:tracePt t="53838" x="4010025" y="3598863"/>
          <p14:tracePt t="53872" x="4010025" y="3465513"/>
          <p14:tracePt t="53872" x="4010025" y="3394075"/>
          <p14:tracePt t="53906" x="4010025" y="3303588"/>
          <p14:tracePt t="53906" x="4010025" y="3268663"/>
          <p14:tracePt t="53939" x="4037013" y="3089275"/>
          <p14:tracePt t="53994" x="4037013" y="3062288"/>
          <p14:tracePt t="53994" x="4044950" y="3044825"/>
          <p14:tracePt t="54021" x="4044950" y="3036888"/>
          <p14:tracePt t="54021" x="4054475" y="3036888"/>
          <p14:tracePt t="54054" x="4054475" y="3027363"/>
          <p14:tracePt t="54054" x="4054475" y="3009900"/>
          <p14:tracePt t="54128" x="4062413" y="3000375"/>
          <p14:tracePt t="54161" x="4071938" y="2982913"/>
          <p14:tracePt t="54175" x="4089400" y="2946400"/>
          <p14:tracePt t="54228" x="4089400" y="2928938"/>
          <p14:tracePt t="55240" x="4081463" y="2928938"/>
          <p14:tracePt t="56244" x="4116388" y="2938463"/>
          <p14:tracePt t="56350" x="4205288" y="2965450"/>
          <p14:tracePt t="56400" x="4224338" y="2965450"/>
          <p14:tracePt t="56435" x="4232275" y="2973388"/>
          <p14:tracePt t="56468" x="4251325" y="2973388"/>
          <p14:tracePt t="56501" x="4276725" y="2982913"/>
          <p14:tracePt t="56501" x="4295775" y="2982913"/>
          <p14:tracePt t="56545" x="4268788" y="3000375"/>
          <p14:tracePt t="56651" x="4224338" y="3017838"/>
          <p14:tracePt t="56701" x="4205288" y="3017838"/>
          <p14:tracePt t="56723" x="4187825" y="3027363"/>
          <p14:tracePt t="56739" x="4160838" y="3027363"/>
          <p14:tracePt t="56755" x="4133850" y="3027363"/>
          <p14:tracePt t="56783" x="4125913" y="3027363"/>
          <p14:tracePt t="56800" x="4125913" y="3036888"/>
          <p14:tracePt t="56878" x="4133850" y="3036888"/>
          <p14:tracePt t="56906" x="4143375" y="3044825"/>
          <p14:tracePt t="56929" x="4125913" y="3044825"/>
          <p14:tracePt t="57021" x="4071938" y="3044825"/>
          <p14:tracePt t="57039" x="4044950" y="3054350"/>
          <p14:tracePt t="57039" x="4010025" y="3062288"/>
          <p14:tracePt t="57057" x="4000500" y="3071813"/>
          <p14:tracePt t="57080" x="3990975" y="3071813"/>
          <p14:tracePt t="57095" x="4010025" y="3071813"/>
          <p14:tracePt t="57186" x="4017963" y="3071813"/>
          <p14:tracePt t="57208" x="4027488" y="3071813"/>
          <p14:tracePt t="57223" x="4044950" y="3062288"/>
          <p14:tracePt t="57487" x="4062413" y="3062288"/>
          <p14:tracePt t="57504" x="4071938" y="3062288"/>
          <p14:tracePt t="57520" x="4081463" y="3062288"/>
          <p14:tracePt t="57599" x="4089400" y="3062288"/>
          <p14:tracePt t="57616" x="4108450" y="3062288"/>
          <p14:tracePt t="57630" x="4133850" y="3062288"/>
          <p14:tracePt t="57642" x="4143375" y="3062288"/>
          <p14:tracePt t="57660" x="4170363" y="3062288"/>
          <p14:tracePt t="57691" x="4179888" y="3062288"/>
          <p14:tracePt t="57707" x="4187825" y="3062288"/>
          <p14:tracePt t="57725" x="4205288" y="3062288"/>
          <p14:tracePt t="57754" x="4224338" y="3062288"/>
          <p14:tracePt t="57771" x="4241800" y="3062288"/>
          <p14:tracePt t="57787" x="4251325" y="3062288"/>
          <p14:tracePt t="57803" x="4268788" y="3062288"/>
          <p14:tracePt t="57818" x="4322763" y="3044825"/>
          <p14:tracePt t="57846" x="4384675" y="3027363"/>
          <p14:tracePt t="57860" x="4438650" y="3000375"/>
          <p14:tracePt t="57890" x="4473575" y="2973388"/>
          <p14:tracePt t="57923" x="4510088" y="2919413"/>
          <p14:tracePt t="57958" x="4545013" y="2813050"/>
          <p14:tracePt t="57974" x="4554538" y="2724150"/>
          <p14:tracePt t="57990" x="4554538" y="2652713"/>
          <p14:tracePt t="58008" x="4572000" y="2465388"/>
          <p14:tracePt t="58035" x="4562475" y="2366963"/>
          <p14:tracePt t="58035" x="4554538" y="2251075"/>
          <p14:tracePt t="58059" x="4554538" y="2205038"/>
          <p14:tracePt t="58079" x="4554538" y="2170113"/>
          <p14:tracePt t="58095" x="4554538" y="2152650"/>
          <p14:tracePt t="58110" x="4554538" y="2125663"/>
          <p14:tracePt t="58127" x="4554538" y="2116138"/>
          <p14:tracePt t="58156" x="4545013" y="2098675"/>
          <p14:tracePt t="58222" x="4527550" y="2054225"/>
          <p14:tracePt t="58252" x="4518025" y="2009775"/>
          <p14:tracePt t="58281" x="4518025" y="2000250"/>
          <p14:tracePt t="58294" x="4500563" y="1955800"/>
          <p14:tracePt t="58317" x="4500563" y="1946275"/>
          <p14:tracePt t="58333" x="4500563" y="1938338"/>
          <p14:tracePt t="58360" x="4491038" y="1911350"/>
          <p14:tracePt t="58408" x="4483100" y="1874838"/>
          <p14:tracePt t="58438" x="4483100" y="1857375"/>
          <p14:tracePt t="58454" x="4473575" y="1822450"/>
          <p14:tracePt t="58470" x="4473575" y="1812925"/>
          <p14:tracePt t="58486" x="4473575" y="1803400"/>
          <p14:tracePt t="58499" x="4473575" y="1857375"/>
          <p14:tracePt t="58610" x="4473575" y="1946275"/>
          <p14:tracePt t="58644" x="4483100" y="2027238"/>
          <p14:tracePt t="58675" x="4491038" y="2108200"/>
          <p14:tracePt t="58705" x="4491038" y="2197100"/>
          <p14:tracePt t="58734" x="4491038" y="2232025"/>
          <p14:tracePt t="58747" x="4500563" y="2384425"/>
          <p14:tracePt t="58763" x="4510088" y="2446338"/>
          <p14:tracePt t="58780" x="4518025" y="2536825"/>
          <p14:tracePt t="58796" x="4554538" y="2660650"/>
          <p14:tracePt t="58812" x="4562475" y="2697163"/>
          <p14:tracePt t="58829" x="4562475" y="2732088"/>
          <p14:tracePt t="58858" x="4562475" y="2741613"/>
          <p14:tracePt t="58874" x="4562475" y="2751138"/>
          <p14:tracePt t="58890" x="4572000" y="2768600"/>
          <p14:tracePt t="58907" x="4572000" y="2822575"/>
          <p14:tracePt t="58923" x="4581525" y="2847975"/>
          <p14:tracePt t="58940" x="4581525" y="2911475"/>
          <p14:tracePt t="58956" x="4589463" y="2928938"/>
          <p14:tracePt t="58973" x="4589463" y="2973388"/>
          <p14:tracePt t="58988" x="4589463" y="3000375"/>
          <p14:tracePt t="59014" x="4589463" y="3009900"/>
          <p14:tracePt t="59061" x="4589463" y="3036888"/>
          <p14:tracePt t="59110" x="4589463" y="3062288"/>
          <p14:tracePt t="59125" x="4581525" y="3133725"/>
          <p14:tracePt t="59141" x="4562475" y="3179763"/>
          <p14:tracePt t="59158" x="4537075" y="3251200"/>
          <p14:tracePt t="59175" x="4518025" y="3303588"/>
          <p14:tracePt t="59175" x="4483100" y="3482975"/>
          <p14:tracePt t="59193" x="4473575" y="3562350"/>
          <p14:tracePt t="59223" x="4429125" y="3830638"/>
          <p14:tracePt t="59231" x="4402138" y="3929063"/>
          <p14:tracePt t="59248" x="4348163" y="4197350"/>
          <p14:tracePt t="59264" x="4330700" y="4286250"/>
          <p14:tracePt t="59280" x="4303713" y="4411663"/>
          <p14:tracePt t="59297" x="4303713" y="4419600"/>
          <p14:tracePt t="59314" x="4295775" y="4500563"/>
          <p14:tracePt t="59329" x="4295775" y="4518025"/>
          <p14:tracePt t="59346" x="4295775" y="4608513"/>
          <p14:tracePt t="59362" x="4295775" y="4830763"/>
          <p14:tracePt t="59362" x="4295775" y="4911725"/>
          <p14:tracePt t="59380" x="4313238" y="5099050"/>
          <p14:tracePt t="59404" x="4330700" y="5143500"/>
          <p14:tracePt t="59418" x="4348163" y="5205413"/>
          <p14:tracePt t="59441" x="4357688" y="5205413"/>
          <p14:tracePt t="59450" x="4367213" y="5232400"/>
          <p14:tracePt t="59465" x="4367213" y="5241925"/>
          <p14:tracePt t="59481" x="4384675" y="5259388"/>
          <p14:tracePt t="59497" x="4394200" y="5276850"/>
          <p14:tracePt t="59513" x="4419600" y="5340350"/>
          <p14:tracePt t="59544" x="4419600" y="5348288"/>
          <p14:tracePt t="59593" x="4419600" y="5357813"/>
          <p14:tracePt t="59609" x="4429125" y="5394325"/>
          <p14:tracePt t="59643" x="4438650" y="5483225"/>
          <p14:tracePt t="59659" x="4446588" y="5510213"/>
          <p14:tracePt t="59675" x="4456113" y="5518150"/>
          <p14:tracePt t="59691" x="4465638" y="5562600"/>
          <p14:tracePt t="59715" x="4473575" y="5581650"/>
          <p14:tracePt t="59730" x="4491038" y="5626100"/>
          <p14:tracePt t="59765" x="4500563" y="5653088"/>
          <p14:tracePt t="59780" x="4510088" y="5680075"/>
          <p14:tracePt t="59798" x="4518025" y="5688013"/>
          <p14:tracePt t="59814" x="4527550" y="5741988"/>
          <p14:tracePt t="59832" x="4537075" y="5751513"/>
          <p14:tracePt t="59844" x="4562475" y="5795963"/>
          <p14:tracePt t="59864" x="4589463" y="5857875"/>
          <p14:tracePt t="59894" x="4598988" y="5884863"/>
          <p14:tracePt t="59922" x="4608513" y="5884863"/>
          <p14:tracePt t="60044" x="4608513" y="5894388"/>
          <p14:tracePt t="60079" x="4608513" y="5902325"/>
          <p14:tracePt t="60094" x="4608513" y="5911850"/>
          <p14:tracePt t="60134" x="4608513" y="5919788"/>
          <p14:tracePt t="60168" x="4608513" y="5929313"/>
          <p14:tracePt t="60280" x="4608513" y="5938838"/>
          <p14:tracePt t="60314" x="4598988" y="5938838"/>
          <p14:tracePt t="60406" x="4598988" y="5946775"/>
          <p14:tracePt t="60481" x="4598988" y="5956300"/>
          <p14:tracePt t="60827" x="4598988" y="5965825"/>
          <p14:tracePt t="60966" x="4598988" y="5973763"/>
          <p14:tracePt t="61297" x="4608513" y="5946775"/>
          <p14:tracePt t="61620" x="4608513" y="5911850"/>
          <p14:tracePt t="61636" x="4608513" y="5786438"/>
          <p14:tracePt t="61654" x="4608513" y="5715000"/>
          <p14:tracePt t="61670" x="4608513" y="5572125"/>
          <p14:tracePt t="61687" x="4608513" y="5491163"/>
          <p14:tracePt t="61704" x="4598988" y="5313363"/>
          <p14:tracePt t="61719" x="4572000" y="5116513"/>
          <p14:tracePt t="61749" x="4554538" y="4946650"/>
          <p14:tracePt t="61777" x="4545013" y="4875213"/>
          <p14:tracePt t="61794" x="4537075" y="4848225"/>
          <p14:tracePt t="61809" x="4537075" y="4786313"/>
          <p14:tracePt t="61824" x="4537075" y="4776788"/>
          <p14:tracePt t="61838" x="4537075" y="4705350"/>
          <p14:tracePt t="61855" x="4527550" y="4679950"/>
          <p14:tracePt t="61871" x="4518025" y="4589463"/>
          <p14:tracePt t="61888" x="4518025" y="4572000"/>
          <p14:tracePt t="61905" x="4510088" y="4545013"/>
          <p14:tracePt t="61920" x="4500563" y="4473575"/>
          <p14:tracePt t="61939" x="4473575" y="4357688"/>
          <p14:tracePt t="61963" x="4456113" y="4259263"/>
          <p14:tracePt t="61991" x="4456113" y="4232275"/>
          <p14:tracePt t="62014" x="4438650" y="4170363"/>
          <p14:tracePt t="62029" x="4429125" y="4143375"/>
          <p14:tracePt t="62044" x="4411663" y="4098925"/>
          <p14:tracePt t="62058" x="4375150" y="4027488"/>
          <p14:tracePt t="62074" x="4330700" y="3946525"/>
          <p14:tracePt t="62090" x="4313238" y="3929063"/>
          <p14:tracePt t="62106" x="4251325" y="3875088"/>
          <p14:tracePt t="62122" x="4205288" y="3857625"/>
          <p14:tracePt t="62139" x="4116388" y="3830638"/>
          <p14:tracePt t="62168" x="4037013" y="3822700"/>
          <p14:tracePt t="62185" x="3990975" y="3822700"/>
          <p14:tracePt t="62200" x="3875088" y="3840163"/>
          <p14:tracePt t="62228" x="3768725" y="3875088"/>
          <p14:tracePt t="62262" x="3741738" y="3894138"/>
          <p14:tracePt t="62304" x="3724275" y="3919538"/>
          <p14:tracePt t="62326" x="3724275" y="3938588"/>
          <p14:tracePt t="62341" x="3714750" y="3946525"/>
          <p14:tracePt t="62355" x="3705225" y="3965575"/>
          <p14:tracePt t="62384" x="3697288" y="3983038"/>
          <p14:tracePt t="62401" x="3697288" y="3990975"/>
          <p14:tracePt t="62428" x="3697288" y="4000500"/>
          <p14:tracePt t="62464" x="3714750" y="4027488"/>
          <p14:tracePt t="62491" x="3732213" y="4037013"/>
          <p14:tracePt t="62506" x="3751263" y="4037013"/>
          <p14:tracePt t="62545" x="3768725" y="4037013"/>
          <p14:tracePt t="62559" x="3822700" y="4010025"/>
          <p14:tracePt t="62575" x="3875088" y="3965575"/>
          <p14:tracePt t="62607" x="3919538" y="3938588"/>
          <p14:tracePt t="62622" x="3938588" y="3911600"/>
          <p14:tracePt t="62639" x="3965575" y="3884613"/>
          <p14:tracePt t="62669" x="4017963" y="3813175"/>
          <p14:tracePt t="62699" x="4044950" y="3768725"/>
          <p14:tracePt t="62719" x="4071938" y="3687763"/>
          <p14:tracePt t="62750" x="4089400" y="3652838"/>
          <p14:tracePt t="62789" x="4098925" y="3625850"/>
          <p14:tracePt t="62824" x="4108450" y="3616325"/>
          <p14:tracePt t="62853" x="4108450" y="3608388"/>
          <p14:tracePt t="62869" x="4108450" y="3589338"/>
          <p14:tracePt t="62884" x="4116388" y="3581400"/>
          <p14:tracePt t="62900" x="4125913" y="3544888"/>
          <p14:tracePt t="62918" x="4125913" y="3527425"/>
          <p14:tracePt t="62933" x="4143375" y="3490913"/>
          <p14:tracePt t="62949" x="4152900" y="3473450"/>
          <p14:tracePt t="62965" x="4160838" y="3446463"/>
          <p14:tracePt t="62980" x="4160838" y="3419475"/>
          <p14:tracePt t="63008" x="4170363" y="3419475"/>
          <p14:tracePt t="63043" x="4179888" y="3394075"/>
          <p14:tracePt t="63084" x="4179888" y="3340100"/>
          <p14:tracePt t="63107" x="4179888" y="3348038"/>
          <p14:tracePt t="63167" x="4179888" y="3357563"/>
          <p14:tracePt t="63194" x="4160838" y="3402013"/>
          <p14:tracePt t="63207" x="4160838" y="3455988"/>
          <p14:tracePt t="63225" x="4160838" y="3571875"/>
          <p14:tracePt t="63242" x="4160838" y="3633788"/>
          <p14:tracePt t="63259" x="4160838" y="3768725"/>
          <p14:tracePt t="63277" x="4160838" y="3813175"/>
          <p14:tracePt t="63293" x="4160838" y="4054475"/>
          <p14:tracePt t="63310" x="4152900" y="4295775"/>
          <p14:tracePt t="63341" x="4152900" y="4537075"/>
          <p14:tracePt t="63365" x="4152900" y="4616450"/>
          <p14:tracePt t="63381" x="4160838" y="4840288"/>
          <p14:tracePt t="63394" x="4160838" y="4902200"/>
          <p14:tracePt t="63411" x="4170363" y="5000625"/>
          <p14:tracePt t="63431" x="4170363" y="5045075"/>
          <p14:tracePt t="63444" x="4179888" y="5126038"/>
          <p14:tracePt t="63460" x="4187825" y="5214938"/>
          <p14:tracePt t="63477" x="4187825" y="5241925"/>
          <p14:tracePt t="63494" x="4197350" y="5330825"/>
          <p14:tracePt t="63510" x="4197350" y="5375275"/>
          <p14:tracePt t="63528" x="4214813" y="5473700"/>
          <p14:tracePt t="63544" x="4214813" y="5527675"/>
          <p14:tracePt t="63554" x="4214813" y="5562600"/>
          <p14:tracePt t="63575" x="4214813" y="5572125"/>
          <p14:tracePt t="63592" x="4214813" y="5562600"/>
          <p14:tracePt t="63617" x="4214813" y="5581650"/>
          <p14:tracePt t="63710" x="4224338" y="5572125"/>
          <p14:tracePt t="63805" x="4232275" y="5562600"/>
          <p14:tracePt t="63821" x="4241800" y="5527675"/>
          <p14:tracePt t="63838" x="4251325" y="5500688"/>
          <p14:tracePt t="63854" x="4268788" y="5357813"/>
          <p14:tracePt t="63871" x="4286250" y="5224463"/>
          <p14:tracePt t="63888" x="4295775" y="5160963"/>
          <p14:tracePt t="63897" x="4303713" y="5054600"/>
          <p14:tracePt t="63912" x="4303713" y="5027613"/>
          <p14:tracePt t="63928" x="4303713" y="5010150"/>
          <p14:tracePt t="63945" x="4313238" y="5010150"/>
          <p14:tracePt t="63993" x="4303713" y="5018088"/>
          <p14:tracePt t="64043" x="4295775" y="5037138"/>
          <p14:tracePt t="64058" x="4286250" y="5099050"/>
          <p14:tracePt t="64058" x="4286250" y="5143500"/>
          <p14:tracePt t="64078" x="4286250" y="5205413"/>
          <p14:tracePt t="64101" x="4286250" y="5214938"/>
          <p14:tracePt t="64117" x="4286250" y="5268913"/>
          <p14:tracePt t="64134" x="4286250" y="5286375"/>
          <p14:tracePt t="64150" x="4286250" y="5348288"/>
          <p14:tracePt t="64164" x="4286250" y="5357813"/>
          <p14:tracePt t="64181" x="4286250" y="5411788"/>
          <p14:tracePt t="64197" x="4295775" y="5473700"/>
          <p14:tracePt t="64212" x="4295775" y="5510213"/>
          <p14:tracePt t="64212" x="4295775" y="5545138"/>
          <p14:tracePt t="64236" x="4295775" y="5562600"/>
          <p14:tracePt t="64257" x="4303713" y="5616575"/>
          <p14:tracePt t="64274" x="4313238" y="5643563"/>
          <p14:tracePt t="64289" x="4313238" y="5661025"/>
          <p14:tracePt t="64305" x="4330700" y="5616575"/>
          <p14:tracePt t="64442" x="4340225" y="5510213"/>
          <p14:tracePt t="64459" x="4357688" y="5232400"/>
          <p14:tracePt t="64494" x="4357688" y="5108575"/>
          <p14:tracePt t="64508" x="4357688" y="5081588"/>
          <p14:tracePt t="64529" x="4367213" y="4894263"/>
          <p14:tracePt t="64555" x="4384675" y="4643438"/>
          <p14:tracePt t="64582" x="4384675" y="4527550"/>
          <p14:tracePt t="64605" x="4384675" y="4295775"/>
          <p14:tracePt t="64635" x="4384675" y="4062413"/>
          <p14:tracePt t="64663" x="4384675" y="3902075"/>
          <p14:tracePt t="64693" x="4384675" y="3776663"/>
          <p14:tracePt t="64728" x="4384675" y="3687763"/>
          <p14:tracePt t="64743" x="4384675" y="3660775"/>
          <p14:tracePt t="64759" x="4394200" y="3562350"/>
          <p14:tracePt t="64778" x="4394200" y="3482975"/>
          <p14:tracePt t="64802" x="4394200" y="3394075"/>
          <p14:tracePt t="64837" x="4394200" y="3367088"/>
          <p14:tracePt t="64864" x="4394200" y="3357563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066800"/>
          </a:xfrm>
        </p:spPr>
        <p:txBody>
          <a:bodyPr/>
          <a:lstStyle/>
          <a:p>
            <a:r>
              <a:rPr lang="en-US" dirty="0" smtClean="0"/>
              <a:t>GIPC Simplex Abstract Factories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914400" y="1219200"/>
            <a:ext cx="1676400" cy="381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BufferSimplex</a:t>
            </a:r>
            <a:r>
              <a:rPr lang="en-US" sz="1600" dirty="0" smtClean="0"/>
              <a:t> </a:t>
            </a:r>
            <a:r>
              <a:rPr lang="en-US" sz="1600" dirty="0" err="1" smtClean="0"/>
              <a:t>InputPort</a:t>
            </a:r>
            <a:r>
              <a:rPr lang="en-US" sz="1600" dirty="0" smtClean="0"/>
              <a:t> Selector</a:t>
            </a:r>
            <a:endParaRPr lang="en-US" sz="1600" b="1" dirty="0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1828800" y="5029200"/>
            <a:ext cx="1588" cy="7620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981200" y="5257800"/>
            <a:ext cx="1371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Has-A</a:t>
            </a:r>
            <a:endParaRPr lang="en-US" sz="1600" dirty="0"/>
          </a:p>
        </p:txBody>
      </p:sp>
      <p:sp>
        <p:nvSpPr>
          <p:cNvPr id="25" name="Rectangle 24"/>
          <p:cNvSpPr/>
          <p:nvPr/>
        </p:nvSpPr>
        <p:spPr>
          <a:xfrm>
            <a:off x="838200" y="5791200"/>
            <a:ext cx="16764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SimplexInput</a:t>
            </a:r>
            <a:r>
              <a:rPr lang="en-US" sz="1600" dirty="0" smtClean="0"/>
              <a:t> </a:t>
            </a:r>
            <a:r>
              <a:rPr lang="en-US" sz="1600" dirty="0" err="1" smtClean="0"/>
              <a:t>PortFactory</a:t>
            </a:r>
            <a:r>
              <a:rPr lang="en-US" sz="1600" dirty="0" smtClean="0"/>
              <a:t> &lt;</a:t>
            </a:r>
            <a:r>
              <a:rPr lang="en-US" sz="1600" dirty="0" err="1" smtClean="0"/>
              <a:t>ByteBuffer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21" name="Rectangle 20"/>
          <p:cNvSpPr/>
          <p:nvPr/>
        </p:nvSpPr>
        <p:spPr>
          <a:xfrm>
            <a:off x="2590800" y="2895600"/>
            <a:ext cx="4724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static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SimplexServerInputPort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ByteBuffer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&gt;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createSimplexServerInputPort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(String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aServerId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 String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aServerName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);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590800" y="3810000"/>
            <a:ext cx="47244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static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SimplexClientInputPort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ByteBuffer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&gt;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createSimplexClientInputPort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(String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aHost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</a:t>
            </a:r>
          </a:p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String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aServerId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String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aServerName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</a:t>
            </a:r>
          </a:p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String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aClientName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);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590800" y="1219200"/>
            <a:ext cx="47244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static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setSimplexBufferInputPortFactory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SimplexInputPortFactory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ByteBuffer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&gt;  factory)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590800" y="2057400"/>
            <a:ext cx="47244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static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SimplexInputPortFactory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ByteBuffer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&gt;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getSimplexBufferInputPortFactory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19600" y="4876800"/>
            <a:ext cx="3962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Getter and setters for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bytebuffer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simplex factories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419600" y="5867400"/>
            <a:ext cx="3962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Static versions of Factory operations bound to byte buffer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5800" y="6400800"/>
            <a:ext cx="2133600" cy="4572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029200" y="1524000"/>
            <a:ext cx="12192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38800" y="2133600"/>
            <a:ext cx="12192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1115489"/>
      </p:ext>
    </p:extLst>
  </p:cSld>
  <p:clrMapOvr>
    <a:masterClrMapping/>
  </p:clrMapOvr>
  <p:transition advTm="540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3" grpId="0" animBg="1"/>
      <p:bldP spid="25" grpId="0" animBg="1"/>
      <p:bldP spid="21" grpId="0" animBg="1"/>
      <p:bldP spid="22" grpId="0" animBg="1"/>
      <p:bldP spid="23" grpId="0" animBg="1"/>
      <p:bldP spid="24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dirty="0" smtClean="0"/>
              <a:t>Selector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600" y="1143000"/>
            <a:ext cx="8330866" cy="1143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SimplexServerInputPort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&gt;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aServerInputPort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BufferSimplexInputPortSelector.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createServerSimplexInputPort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               SERVER_PORT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SERVER_NAME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aServerInputPort.connect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endParaRPr lang="en-US" sz="1600" i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2514600"/>
            <a:ext cx="8330866" cy="13101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SimplexClientInputPort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&gt;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clientInputPort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BufferSimplexInputPortSelector.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createClientSimplexInputPort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               SERVER_HOST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i="1" dirty="0">
                <a:solidFill>
                  <a:srgbClr val="0000C0"/>
                </a:solidFill>
                <a:latin typeface="Courier New"/>
              </a:rPr>
              <a:t>SERVER_PORT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i="1" dirty="0">
                <a:solidFill>
                  <a:srgbClr val="0000C0"/>
                </a:solidFill>
                <a:latin typeface="Courier New"/>
              </a:rPr>
              <a:t>SERVER_NAME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clientName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clientInputPort.connect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24200" y="4419600"/>
            <a:ext cx="3962400" cy="762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to assign factories to selectors?</a:t>
            </a:r>
          </a:p>
        </p:txBody>
      </p:sp>
      <p:sp>
        <p:nvSpPr>
          <p:cNvPr id="9" name="Rectangle 8"/>
          <p:cNvSpPr/>
          <p:nvPr/>
        </p:nvSpPr>
        <p:spPr>
          <a:xfrm>
            <a:off x="3200400" y="5486400"/>
            <a:ext cx="3886200" cy="6477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How to reduce overhead of setting related factories for each configuration?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4493338"/>
      </p:ext>
    </p:extLst>
  </p:cSld>
  <p:clrMapOvr>
    <a:masterClrMapping/>
  </p:clrMapOvr>
  <p:transition advTm="521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066800"/>
          </a:xfrm>
        </p:spPr>
        <p:txBody>
          <a:bodyPr/>
          <a:lstStyle/>
          <a:p>
            <a:r>
              <a:rPr lang="en-US" dirty="0" smtClean="0"/>
              <a:t>For each Port: Port Launcher Support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2286000" y="1216549"/>
            <a:ext cx="1676400" cy="14328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AnAbstract</a:t>
            </a:r>
            <a:r>
              <a:rPr lang="en-US" sz="1600" dirty="0" smtClean="0"/>
              <a:t> </a:t>
            </a:r>
            <a:r>
              <a:rPr lang="en-US" sz="1600" dirty="0" err="1" smtClean="0"/>
              <a:t>PortLauncher</a:t>
            </a:r>
            <a:r>
              <a:rPr lang="en-US" sz="1600" dirty="0" smtClean="0"/>
              <a:t> Support</a:t>
            </a:r>
            <a:endParaRPr lang="en-US" sz="1600" dirty="0"/>
          </a:p>
        </p:txBody>
      </p:sp>
      <p:sp>
        <p:nvSpPr>
          <p:cNvPr id="28" name="Rectangle 27"/>
          <p:cNvSpPr/>
          <p:nvPr/>
        </p:nvSpPr>
        <p:spPr>
          <a:xfrm>
            <a:off x="3962400" y="1253498"/>
            <a:ext cx="1371600" cy="4303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setTracing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cxnSp>
        <p:nvCxnSpPr>
          <p:cNvPr id="31" name="Straight Arrow Connector 30"/>
          <p:cNvCxnSpPr>
            <a:stCxn id="26" idx="2"/>
          </p:cNvCxnSpPr>
          <p:nvPr/>
        </p:nvCxnSpPr>
        <p:spPr>
          <a:xfrm flipH="1">
            <a:off x="1639330" y="2649418"/>
            <a:ext cx="1484870" cy="970082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801130" y="3657600"/>
            <a:ext cx="16764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ADuplexRPC</a:t>
            </a:r>
            <a:r>
              <a:rPr lang="en-US" sz="1600" dirty="0" smtClean="0"/>
              <a:t> </a:t>
            </a:r>
            <a:r>
              <a:rPr lang="en-US" sz="1600" dirty="0" err="1" smtClean="0"/>
              <a:t>InputPort</a:t>
            </a:r>
            <a:r>
              <a:rPr lang="en-US" sz="1600" dirty="0" smtClean="0"/>
              <a:t> Launcher Support</a:t>
            </a:r>
            <a:endParaRPr lang="en-US" sz="1600" dirty="0"/>
          </a:p>
        </p:txBody>
      </p:sp>
      <p:sp>
        <p:nvSpPr>
          <p:cNvPr id="22" name="Rectangle 21"/>
          <p:cNvSpPr/>
          <p:nvPr/>
        </p:nvSpPr>
        <p:spPr>
          <a:xfrm>
            <a:off x="3962400" y="1777934"/>
            <a:ext cx="1371600" cy="3530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setFactories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962400" y="2207150"/>
            <a:ext cx="1371600" cy="43030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init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514600" y="4169981"/>
            <a:ext cx="1371600" cy="3530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setFactories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628900" y="3073226"/>
            <a:ext cx="990600" cy="353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extends</a:t>
            </a:r>
            <a:r>
              <a:rPr lang="en-US" sz="1600" baseline="30000" dirty="0" smtClean="0">
                <a:latin typeface="Calibri" pitchFamily="34" charset="0"/>
                <a:cs typeface="Calibri" pitchFamily="34" charset="0"/>
              </a:rPr>
              <a:t>*</a:t>
            </a:r>
          </a:p>
        </p:txBody>
      </p:sp>
      <p:sp>
        <p:nvSpPr>
          <p:cNvPr id="46" name="Rectangle 45"/>
          <p:cNvSpPr/>
          <p:nvPr/>
        </p:nvSpPr>
        <p:spPr>
          <a:xfrm>
            <a:off x="4343400" y="3692611"/>
            <a:ext cx="16764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ASyncReceive</a:t>
            </a:r>
            <a:r>
              <a:rPr lang="en-US" sz="1600" dirty="0" smtClean="0"/>
              <a:t> </a:t>
            </a:r>
            <a:r>
              <a:rPr lang="en-US" sz="1600" dirty="0" err="1" smtClean="0"/>
              <a:t>DuplexRPC</a:t>
            </a:r>
            <a:r>
              <a:rPr lang="en-US" sz="1600" dirty="0" smtClean="0"/>
              <a:t> </a:t>
            </a:r>
            <a:r>
              <a:rPr lang="en-US" sz="1600" dirty="0" err="1" smtClean="0"/>
              <a:t>InputPort</a:t>
            </a:r>
            <a:r>
              <a:rPr lang="en-US" sz="1600" dirty="0" smtClean="0"/>
              <a:t> Launcher Support</a:t>
            </a:r>
            <a:endParaRPr lang="en-US" sz="1600" dirty="0"/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3124200" y="2662328"/>
            <a:ext cx="1524000" cy="957172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6028038" y="4197178"/>
            <a:ext cx="1371600" cy="3530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setFactories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49" name="Rectangle 48"/>
          <p:cNvSpPr/>
          <p:nvPr/>
        </p:nvSpPr>
        <p:spPr>
          <a:xfrm>
            <a:off x="228600" y="5867400"/>
            <a:ext cx="8153400" cy="8680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Before a port is created, the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init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() call is expected to be called on one or more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PortLauncherSupport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objects, which are expected to set the factories needed to instantiate that port and set constructor parameters of the objects created by the factories</a:t>
            </a:r>
          </a:p>
        </p:txBody>
      </p:sp>
      <p:sp>
        <p:nvSpPr>
          <p:cNvPr id="51" name="Rectangle 50"/>
          <p:cNvSpPr/>
          <p:nvPr/>
        </p:nvSpPr>
        <p:spPr>
          <a:xfrm>
            <a:off x="307889" y="5105400"/>
            <a:ext cx="4340311" cy="6456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Port launcher support sets factories  for a set of related selectors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800600" y="5102310"/>
            <a:ext cx="3886200" cy="6456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Can do additional actions such as set tracing for objects created by these selectors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1958857"/>
      </p:ext>
    </p:extLst>
  </p:cSld>
  <p:clrMapOvr>
    <a:masterClrMapping/>
  </p:clrMapOvr>
  <p:transition advTm="657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" grpId="0" animBg="1"/>
      <p:bldP spid="22" grpId="0" animBg="1"/>
      <p:bldP spid="32" grpId="0" animBg="1"/>
      <p:bldP spid="48" grpId="0" animBg="1"/>
      <p:bldP spid="49" grpId="0" animBg="1"/>
      <p:bldP spid="51" grpId="0" animBg="1"/>
      <p:bldP spid="5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Launcher vs. Launcher Support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3154062" y="1295399"/>
            <a:ext cx="1485900" cy="50734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AbstractPortLauncher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3326542" y="990600"/>
            <a:ext cx="1140940" cy="36208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>
                <a:latin typeface="Calibri" pitchFamily="34" charset="0"/>
                <a:cs typeface="Calibri" pitchFamily="34" charset="0"/>
              </a:rPr>
              <a:t>l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aunch()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7457" y="1427964"/>
            <a:ext cx="2872943" cy="6231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>
                <a:latin typeface="Calibri" pitchFamily="34" charset="0"/>
                <a:cs typeface="Calibri" pitchFamily="34" charset="0"/>
              </a:rPr>
              <a:t>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et(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Auxilliary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Tertiary)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PortLauncherSupport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27459" y="2133600"/>
            <a:ext cx="2872943" cy="3017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>
                <a:latin typeface="Calibri" pitchFamily="34" charset="0"/>
                <a:cs typeface="Calibri" pitchFamily="34" charset="0"/>
              </a:rPr>
              <a:t>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et(Auxiliary, Tertiary)Port()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7459" y="2967961"/>
            <a:ext cx="2872943" cy="36208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registerRemoteObjects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81117" y="3993674"/>
            <a:ext cx="2872945" cy="36208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doPostConnectAsyncOperations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96976" y="4517614"/>
            <a:ext cx="2872944" cy="36208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createUI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898161" y="1143000"/>
            <a:ext cx="3714681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gets port launcher support for main, </a:t>
            </a:r>
            <a:r>
              <a:rPr lang="en-US" sz="1600" dirty="0" err="1" smtClean="0"/>
              <a:t>auxilliary</a:t>
            </a:r>
            <a:r>
              <a:rPr lang="en-US" sz="1600" dirty="0" smtClean="0"/>
              <a:t> and tertiary ports) and initializes them (to create factories)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27459" y="2533519"/>
            <a:ext cx="2872943" cy="36208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createProxies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27459" y="3466838"/>
            <a:ext cx="2872943" cy="36208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getConnectionListener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5309525"/>
      </p:ext>
    </p:extLst>
  </p:cSld>
  <p:clrMapOvr>
    <a:masterClrMapping/>
  </p:clrMapOvr>
  <p:transition advTm="272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  <p:extLst>
    <p:ext uri="{3A86A75C-4F4B-4683-9AE1-C65F6400EC91}">
      <p14:laserTraceLst xmlns:p14="http://schemas.microsoft.com/office/powerpoint/2010/main">
        <p14:tracePtLst>
          <p14:tracePt t="4363" x="4375150" y="3357563"/>
          <p14:tracePt t="4965" x="4357688" y="3348038"/>
          <p14:tracePt t="4983" x="4348163" y="3340100"/>
          <p14:tracePt t="5008" x="4348163" y="3330575"/>
          <p14:tracePt t="5233" x="4348163" y="3322638"/>
          <p14:tracePt t="5247" x="4348163" y="3303588"/>
          <p14:tracePt t="5273" x="4340225" y="3295650"/>
          <p14:tracePt t="5273" x="4322763" y="3268663"/>
          <p14:tracePt t="5295" x="4313238" y="3232150"/>
          <p14:tracePt t="5321" x="4303713" y="3205163"/>
          <p14:tracePt t="5350" x="4286250" y="3160713"/>
          <p14:tracePt t="5371" x="4251325" y="3071813"/>
          <p14:tracePt t="5401" x="4232275" y="3027363"/>
          <p14:tracePt t="5428" x="4205288" y="2955925"/>
          <p14:tracePt t="5451" x="4187825" y="2919413"/>
          <p14:tracePt t="5479" x="4108450" y="2786063"/>
          <p14:tracePt t="5495" x="4071938" y="2724150"/>
          <p14:tracePt t="5510" x="3973513" y="2581275"/>
          <p14:tracePt t="5522" x="3965575" y="2571750"/>
          <p14:tracePt t="5538" x="3965575" y="2562225"/>
          <p14:tracePt t="5538" x="3956050" y="2554288"/>
          <p14:tracePt t="5563" x="3956050" y="2544763"/>
          <p14:tracePt t="5586" x="3946525" y="2544763"/>
          <p14:tracePt t="5602" x="3946525" y="2536825"/>
          <p14:tracePt t="5651" x="3938588" y="2536825"/>
          <p14:tracePt t="5694" x="3929063" y="2527300"/>
          <p14:tracePt t="5707" x="3919538" y="2517775"/>
          <p14:tracePt t="5725" x="3902075" y="2490788"/>
          <p14:tracePt t="5740" x="3884613" y="2482850"/>
          <p14:tracePt t="5757" x="3857625" y="2455863"/>
          <p14:tracePt t="5773" x="3803650" y="2419350"/>
          <p14:tracePt t="5807" x="3732213" y="2374900"/>
          <p14:tracePt t="5821" x="3714750" y="2366963"/>
          <p14:tracePt t="5836" x="3643313" y="2322513"/>
          <p14:tracePt t="5856" x="3589338" y="2286000"/>
          <p14:tracePt t="5879" x="3554413" y="2268538"/>
          <p14:tracePt t="5901" x="3455988" y="2205038"/>
          <p14:tracePt t="5919" x="3394075" y="2170113"/>
          <p14:tracePt t="5946" x="3375025" y="2152650"/>
          <p14:tracePt t="5957" x="3313113" y="2116138"/>
          <p14:tracePt t="5974" x="3295650" y="2108200"/>
          <p14:tracePt t="5990" x="3241675" y="2071688"/>
          <p14:tracePt t="6007" x="3224213" y="2054225"/>
          <p14:tracePt t="6023" x="3170238" y="2027238"/>
          <p14:tracePt t="6038" x="3152775" y="2009775"/>
          <p14:tracePt t="6052" x="3133725" y="2000250"/>
          <p14:tracePt t="6072" x="3116263" y="1990725"/>
          <p14:tracePt t="6072" x="3089275" y="1982788"/>
          <p14:tracePt t="6091" x="3044825" y="1965325"/>
          <p14:tracePt t="6116" x="3027363" y="1965325"/>
          <p14:tracePt t="6132" x="2973388" y="1946275"/>
          <p14:tracePt t="6146" x="2955925" y="1946275"/>
          <p14:tracePt t="6166" x="2901950" y="1928813"/>
          <p14:tracePt t="6180" x="2874963" y="1919288"/>
          <p14:tracePt t="6194" x="2822575" y="1901825"/>
          <p14:tracePt t="6208" x="2803525" y="1901825"/>
          <p14:tracePt t="6224" x="2751138" y="1884363"/>
          <p14:tracePt t="6239" x="2724150" y="1874838"/>
          <p14:tracePt t="6256" x="2687638" y="1857375"/>
          <p14:tracePt t="6273" x="2660650" y="1847850"/>
          <p14:tracePt t="6290" x="2616200" y="1839913"/>
          <p14:tracePt t="6306" x="2598738" y="1830388"/>
          <p14:tracePt t="6324" x="2571750" y="1822450"/>
          <p14:tracePt t="6332" x="2554288" y="1812925"/>
          <p14:tracePt t="6332" x="2527300" y="1812925"/>
          <p14:tracePt t="6356" x="2482850" y="1795463"/>
          <p14:tracePt t="6403" x="2446338" y="1795463"/>
          <p14:tracePt t="6417" x="2428875" y="1785938"/>
          <p14:tracePt t="6424" x="2393950" y="1785938"/>
          <p14:tracePt t="6447" x="2374900" y="1785938"/>
          <p14:tracePt t="6459" x="2357438" y="1785938"/>
          <p14:tracePt t="6474" x="2322513" y="1776413"/>
          <p14:tracePt t="6503" x="2286000" y="1776413"/>
          <p14:tracePt t="6520" x="2251075" y="1776413"/>
          <p14:tracePt t="6542" x="2232025" y="1776413"/>
          <p14:tracePt t="6557" x="2197100" y="1776413"/>
          <p14:tracePt t="6576" x="2179638" y="1776413"/>
          <p14:tracePt t="6598" x="2152650" y="1776413"/>
          <p14:tracePt t="6619" x="2133600" y="1776413"/>
          <p14:tracePt t="6631" x="2098675" y="1776413"/>
          <p14:tracePt t="6645" x="2036763" y="1785938"/>
          <p14:tracePt t="6697" x="2009775" y="1785938"/>
          <p14:tracePt t="6709" x="1973263" y="1795463"/>
          <p14:tracePt t="6725" x="1946275" y="1795463"/>
          <p14:tracePt t="6756" x="1928813" y="1795463"/>
          <p14:tracePt t="6790" x="1919288" y="1795463"/>
          <p14:tracePt t="6804" x="1901825" y="1795463"/>
          <p14:tracePt t="6822" x="1893888" y="1795463"/>
          <p14:tracePt t="6822" x="1884363" y="1803400"/>
          <p14:tracePt t="6842" x="1866900" y="1812925"/>
          <p14:tracePt t="6897" x="1857375" y="1812925"/>
          <p14:tracePt t="6910" x="1839913" y="1822450"/>
          <p14:tracePt t="6987" x="1839913" y="1830388"/>
          <p14:tracePt t="7007" x="1839913" y="1839913"/>
          <p14:tracePt t="7064" x="1839913" y="1874838"/>
          <p14:tracePt t="7121" x="1847850" y="1901825"/>
          <p14:tracePt t="7170" x="1857375" y="1911350"/>
          <p14:tracePt t="7191" x="1866900" y="1928813"/>
          <p14:tracePt t="7222" x="1911350" y="1965325"/>
          <p14:tracePt t="7222" x="1919288" y="1965325"/>
          <p14:tracePt t="7300" x="1946275" y="1982788"/>
          <p14:tracePt t="7318" x="2009775" y="2009775"/>
          <p14:tracePt t="7355" x="2036763" y="2017713"/>
          <p14:tracePt t="7355" x="2054225" y="2017713"/>
          <p14:tracePt t="7390" x="2071688" y="2027238"/>
          <p14:tracePt t="7390" x="2098675" y="2036763"/>
          <p14:tracePt t="7424" x="2116138" y="2036763"/>
          <p14:tracePt t="7456" x="2179638" y="2044700"/>
          <p14:tracePt t="7490" x="2241550" y="2054225"/>
          <p14:tracePt t="7490" x="2251075" y="2054225"/>
          <p14:tracePt t="7517" x="2303463" y="2054225"/>
          <p14:tracePt t="7517" x="2357438" y="2054225"/>
          <p14:tracePt t="7556" x="2384425" y="2054225"/>
          <p14:tracePt t="7590" x="2438400" y="2062163"/>
          <p14:tracePt t="7624" x="2490788" y="2062163"/>
          <p14:tracePt t="7657" x="2536825" y="2062163"/>
          <p14:tracePt t="7690" x="2589213" y="2062163"/>
          <p14:tracePt t="7723" x="2608263" y="2062163"/>
          <p14:tracePt t="7723" x="2625725" y="2062163"/>
          <p14:tracePt t="7751" x="2643188" y="2062163"/>
          <p14:tracePt t="7784" x="2652713" y="2054225"/>
          <p14:tracePt t="7857" x="2660650" y="205422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632805" y="3352800"/>
            <a:ext cx="5474494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Informed by the IPC Design Space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32805" y="4191000"/>
            <a:ext cx="5457434" cy="990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can we “improve” distributed IPC without language support?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32805" y="1371600"/>
            <a:ext cx="5474494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Customizable Implementation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632805" y="2186940"/>
            <a:ext cx="5474494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Unlike  RMI runs on Android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43800" y="3771900"/>
            <a:ext cx="609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accent1"/>
                </a:solidFill>
                <a:latin typeface="Century Schoolbook" pitchFamily="18" charset="0"/>
                <a:sym typeface="Wingdings" pitchFamily="2" charset="2"/>
              </a:rPr>
              <a:t></a:t>
            </a:r>
            <a:endParaRPr lang="en-US" sz="6000" dirty="0">
              <a:solidFill>
                <a:schemeClr val="accent1"/>
              </a:solidFill>
              <a:latin typeface="Century Schoolbook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863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84"/>
    </mc:Choice>
    <mc:Fallback xmlns="">
      <p:transition spd="slow" advTm="41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5" grpId="0" animBg="1"/>
      <p:bldP spid="6" grpId="0" animBg="1"/>
      <p:bldP spid="8" grpId="0"/>
    </p:bldLst>
  </p:timing>
  <p:extLst mod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Plug in Models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632805" y="1371600"/>
            <a:ext cx="5474494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Add Observer</a:t>
            </a:r>
          </a:p>
        </p:txBody>
      </p:sp>
      <p:sp>
        <p:nvSpPr>
          <p:cNvPr id="7" name="Rectangle 6"/>
          <p:cNvSpPr/>
          <p:nvPr/>
        </p:nvSpPr>
        <p:spPr>
          <a:xfrm>
            <a:off x="1682353" y="2667000"/>
            <a:ext cx="5474494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Replace existing layer</a:t>
            </a:r>
          </a:p>
        </p:txBody>
      </p:sp>
      <p:sp>
        <p:nvSpPr>
          <p:cNvPr id="8" name="Rectangle 7"/>
          <p:cNvSpPr/>
          <p:nvPr/>
        </p:nvSpPr>
        <p:spPr>
          <a:xfrm>
            <a:off x="1682353" y="4114800"/>
            <a:ext cx="5474494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Interpose new layer between two existing layers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91400" y="1176208"/>
            <a:ext cx="609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accent1"/>
                </a:solidFill>
                <a:latin typeface="Century Schoolbook" pitchFamily="18" charset="0"/>
                <a:sym typeface="Wingdings" pitchFamily="2" charset="2"/>
              </a:rPr>
              <a:t></a:t>
            </a:r>
            <a:endParaRPr lang="en-US" sz="6000" dirty="0">
              <a:solidFill>
                <a:schemeClr val="accent1"/>
              </a:solidFill>
              <a:latin typeface="Century Schoolbook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45188" y="2578268"/>
            <a:ext cx="609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accent1"/>
                </a:solidFill>
                <a:latin typeface="Century Schoolbook" pitchFamily="18" charset="0"/>
                <a:sym typeface="Wingdings" pitchFamily="2" charset="2"/>
              </a:rPr>
              <a:t></a:t>
            </a:r>
            <a:endParaRPr lang="en-US" sz="6000" dirty="0">
              <a:solidFill>
                <a:schemeClr val="accent1"/>
              </a:solidFill>
              <a:latin typeface="Century Schoolbook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9490161"/>
      </p:ext>
    </p:extLst>
  </p:cSld>
  <p:clrMapOvr>
    <a:masterClrMapping/>
  </p:clrMapOvr>
  <p:transition advTm="144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0" grpId="0"/>
    </p:bldLst>
  </p:timing>
  <p:extLst>
    <p:ext uri="{3A86A75C-4F4B-4683-9AE1-C65F6400EC91}">
      <p14:laserTraceLst xmlns:p14="http://schemas.microsoft.com/office/powerpoint/2010/main">
        <p14:tracePtLst>
          <p14:tracePt t="1389" x="2670175" y="2054225"/>
          <p14:tracePt t="1730" x="2911475" y="2017713"/>
          <p14:tracePt t="1782" x="3071813" y="1982788"/>
          <p14:tracePt t="1814" x="3357563" y="1946275"/>
          <p14:tracePt t="1849" x="3759200" y="1911350"/>
          <p14:tracePt t="1882" x="3867150" y="1911350"/>
          <p14:tracePt t="1882" x="4259263" y="1901825"/>
          <p14:tracePt t="1910" x="4438650" y="1893888"/>
          <p14:tracePt t="1948" x="4697413" y="1874838"/>
          <p14:tracePt t="1981" x="4973638" y="1839913"/>
          <p14:tracePt t="2014" x="5062538" y="1830388"/>
          <p14:tracePt t="2050" x="5062538" y="1822450"/>
          <p14:tracePt t="2090" x="5214938" y="1795463"/>
          <p14:tracePt t="2156" x="5313363" y="1785938"/>
          <p14:tracePt t="2176" x="5429250" y="1768475"/>
          <p14:tracePt t="2215" x="5491163" y="1758950"/>
          <p14:tracePt t="2248" x="5510213" y="1758950"/>
          <p14:tracePt t="2282" x="5527675" y="1758950"/>
          <p14:tracePt t="2316" x="5537200" y="1758950"/>
          <p14:tracePt t="2348" x="5527675" y="1758950"/>
          <p14:tracePt t="2470" x="5518150" y="1758950"/>
          <p14:tracePt t="2516" x="5510213" y="1758950"/>
          <p14:tracePt t="2564" x="5518150" y="1758950"/>
          <p14:tracePt t="2737" x="5608638" y="1741488"/>
          <p14:tracePt t="2737" x="5634038" y="1741488"/>
          <p14:tracePt t="2797" x="5661025" y="1731963"/>
          <p14:tracePt t="2854" x="5670550" y="1731963"/>
          <p14:tracePt t="2919" x="5661025" y="1731963"/>
          <p14:tracePt t="3088" x="5653088" y="1731963"/>
          <p14:tracePt t="3088" x="5643563" y="1741488"/>
          <p14:tracePt t="3145" x="5634038" y="1741488"/>
          <p14:tracePt t="3157" x="5634038" y="1751013"/>
          <p14:tracePt t="3219" x="5626100" y="1751013"/>
          <p14:tracePt t="3269" x="5616575" y="1758950"/>
          <p14:tracePt t="3328" x="5608638" y="1758950"/>
          <p14:tracePt t="3328" x="5608638" y="1768475"/>
          <p14:tracePt t="3386" x="5599113" y="1768475"/>
          <p14:tracePt t="3601" x="5589588" y="1768475"/>
          <p14:tracePt t="3649" x="5581650" y="1768475"/>
          <p14:tracePt t="4871" x="5581650" y="1758950"/>
          <p14:tracePt t="5074" x="5572125" y="1758950"/>
          <p14:tracePt t="5206" x="5545138" y="1758950"/>
          <p14:tracePt t="5257" x="5491163" y="1785938"/>
          <p14:tracePt t="5290" x="5438775" y="1822450"/>
          <p14:tracePt t="5324" x="5384800" y="1874838"/>
          <p14:tracePt t="5358" x="5276850" y="2036763"/>
          <p14:tracePt t="5391" x="5232400" y="2108200"/>
          <p14:tracePt t="5391" x="5153025" y="2276475"/>
          <p14:tracePt t="5420" x="5126038" y="2339975"/>
          <p14:tracePt t="5420" x="5062538" y="2490788"/>
          <p14:tracePt t="5452" x="5062538" y="2527300"/>
          <p14:tracePt t="5452" x="5027613" y="2608263"/>
          <p14:tracePt t="5486" x="5027613" y="2633663"/>
          <p14:tracePt t="5486" x="4991100" y="2705100"/>
          <p14:tracePt t="5520" x="4991100" y="2732088"/>
          <p14:tracePt t="5531" x="4965700" y="2822575"/>
          <p14:tracePt t="5531" x="4965700" y="2847975"/>
          <p14:tracePt t="5561" x="4938713" y="2955925"/>
          <p14:tracePt t="5593" x="4902200" y="3108325"/>
          <p14:tracePt t="5626" x="4894263" y="3179763"/>
          <p14:tracePt t="5659" x="4894263" y="3224213"/>
          <p14:tracePt t="5687" x="4894263" y="3232150"/>
          <p14:tracePt t="5759" x="4894263" y="3241675"/>
          <p14:tracePt t="5843" x="4902200" y="3241675"/>
          <p14:tracePt t="5893" x="4902200" y="3251200"/>
          <p14:tracePt t="5927" x="4902200" y="3259138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Interposition Motivation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04800" y="2181367"/>
            <a:ext cx="5562600" cy="5618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GIPC Interfaces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4800" y="3505200"/>
            <a:ext cx="1752600" cy="18070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Input Port (Server and Client) Reliable Socket Drivers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057400" y="3505200"/>
            <a:ext cx="1752600" cy="18070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Input Port (Server and Client) Reliable Socket Driver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810000" y="3505200"/>
            <a:ext cx="2057400" cy="18070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Others Channel-Specific Drivers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04800" y="1447800"/>
            <a:ext cx="5562600" cy="6873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Application Code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04800" y="5312227"/>
            <a:ext cx="1752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057400" y="5312227"/>
            <a:ext cx="1752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NIO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810000" y="5312227"/>
            <a:ext cx="20574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Other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05937" y="2743200"/>
            <a:ext cx="5561463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GIPC Port Skeletons and Helper Classes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096000" y="1143000"/>
            <a:ext cx="2514600" cy="762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What if we want  to add delays with messages?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172200" y="3048000"/>
            <a:ext cx="25146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change or subclass skeletons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172200" y="4038600"/>
            <a:ext cx="2514600" cy="1219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Need to worry about several unrelated concepts such as connection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172200" y="5334000"/>
            <a:ext cx="25146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Sometimes all we want to  do is trap receives and sends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096000" y="1981200"/>
            <a:ext cx="25146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Do not want to duplicate code in different drivers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0171587"/>
      </p:ext>
    </p:extLst>
  </p:cSld>
  <p:clrMapOvr>
    <a:masterClrMapping/>
  </p:clrMapOvr>
  <p:transition advTm="441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8" grpId="0" animBg="1"/>
      <p:bldP spid="19" grpId="0" animBg="1"/>
      <p:bldP spid="20" grpId="0" animBg="1"/>
    </p:bldLst>
  </p:timing>
  <p:extLst>
    <p:ext uri="{3A86A75C-4F4B-4683-9AE1-C65F6400EC91}">
      <p14:laserTraceLst xmlns:p14="http://schemas.microsoft.com/office/powerpoint/2010/main">
        <p14:tracePtLst>
          <p14:tracePt t="1104" x="4902200" y="3251200"/>
          <p14:tracePt t="2180" x="4929188" y="3251200"/>
          <p14:tracePt t="2226" x="4956175" y="3251200"/>
          <p14:tracePt t="2242" x="5045075" y="3251200"/>
          <p14:tracePt t="2242" x="5116513" y="3259138"/>
          <p14:tracePt t="2270" x="5419725" y="3295650"/>
          <p14:tracePt t="2291" x="6072188" y="3446463"/>
          <p14:tracePt t="2320" x="6465888" y="3527425"/>
          <p14:tracePt t="2340" x="6545263" y="3544888"/>
          <p14:tracePt t="2356" x="6732588" y="3581400"/>
          <p14:tracePt t="2370" x="6823075" y="3589338"/>
          <p14:tracePt t="2385" x="7108825" y="3633788"/>
          <p14:tracePt t="2402" x="7205663" y="3643313"/>
          <p14:tracePt t="2419" x="7483475" y="3670300"/>
          <p14:tracePt t="2432" x="7537450" y="3670300"/>
          <p14:tracePt t="2446" x="7653338" y="3679825"/>
          <p14:tracePt t="2463" x="7705725" y="3687763"/>
          <p14:tracePt t="2478" x="7875588" y="3697288"/>
          <p14:tracePt t="2495" x="8010525" y="3714750"/>
          <p14:tracePt t="2512" x="8081963" y="3724275"/>
          <p14:tracePt t="2529" x="8180388" y="3741738"/>
          <p14:tracePt t="2558" x="8205788" y="3741738"/>
          <p14:tracePt t="2577" x="8170863" y="3732213"/>
          <p14:tracePt t="2668" x="8153400" y="3732213"/>
          <p14:tracePt t="2682" x="8134350" y="3732213"/>
          <p14:tracePt t="2697" x="8126413" y="3732213"/>
          <p14:tracePt t="2720" x="8116888" y="3732213"/>
          <p14:tracePt t="2741" x="8089900" y="3732213"/>
          <p14:tracePt t="2761" x="8081963" y="3732213"/>
          <p14:tracePt t="2779" x="8037513" y="3741738"/>
          <p14:tracePt t="2805" x="7991475" y="3768725"/>
          <p14:tracePt t="2834" x="7956550" y="3768725"/>
          <p14:tracePt t="2866" x="7902575" y="3786188"/>
          <p14:tracePt t="2899" x="7840663" y="3795713"/>
          <p14:tracePt t="2927" x="7769225" y="3803650"/>
          <p14:tracePt t="2948" x="7742238" y="3813175"/>
          <p14:tracePt t="2977" x="7608888" y="3813175"/>
          <p14:tracePt t="2993" x="7510463" y="3813175"/>
          <p14:tracePt t="3020" x="7429500" y="3813175"/>
          <p14:tracePt t="3043" x="7331075" y="3813175"/>
          <p14:tracePt t="3081" x="7037388" y="3813175"/>
          <p14:tracePt t="3105" x="6911975" y="3795713"/>
          <p14:tracePt t="3130" x="6875463" y="3786188"/>
          <p14:tracePt t="3146" x="6786563" y="3786188"/>
          <p14:tracePt t="3163" x="6769100" y="3786188"/>
          <p14:tracePt t="3180" x="6634163" y="3776663"/>
          <p14:tracePt t="3198" x="6510338" y="3776663"/>
          <p14:tracePt t="3228" x="6438900" y="3776663"/>
          <p14:tracePt t="3257" x="6411913" y="3776663"/>
          <p14:tracePt t="3270" x="6323013" y="3776663"/>
          <p14:tracePt t="3286" x="6296025" y="3786188"/>
          <p14:tracePt t="3300" x="6180138" y="3795713"/>
          <p14:tracePt t="3317" x="6143625" y="3803650"/>
          <p14:tracePt t="3338" x="6054725" y="3830638"/>
          <p14:tracePt t="3351" x="5983288" y="3848100"/>
          <p14:tracePt t="3366" x="5956300" y="3867150"/>
          <p14:tracePt t="3384" x="5875338" y="3911600"/>
          <p14:tracePt t="3399" x="5840413" y="3946525"/>
          <p14:tracePt t="3414" x="5741988" y="4062413"/>
          <p14:tracePt t="3430" x="5680075" y="4116388"/>
          <p14:tracePt t="3459" x="5634038" y="4197350"/>
          <p14:tracePt t="3476" x="5616575" y="4224338"/>
          <p14:tracePt t="3493" x="5572125" y="4313238"/>
          <p14:tracePt t="3508" x="5545138" y="4357688"/>
          <p14:tracePt t="3522" x="5473700" y="4456113"/>
          <p14:tracePt t="3538" x="5456238" y="4491038"/>
          <p14:tracePt t="3551" x="5438775" y="4518025"/>
          <p14:tracePt t="3570" x="5402263" y="4598988"/>
          <p14:tracePt t="3584" x="5375275" y="4670425"/>
          <p14:tracePt t="3600" x="5367338" y="4705350"/>
          <p14:tracePt t="3616" x="5357813" y="4776788"/>
          <p14:tracePt t="3633" x="5348288" y="4786313"/>
          <p14:tracePt t="3649" x="5340350" y="4857750"/>
          <p14:tracePt t="3665" x="5330825" y="4875213"/>
          <p14:tracePt t="3696" x="5348288" y="4946650"/>
          <p14:tracePt t="3712" x="5375275" y="4973638"/>
          <p14:tracePt t="3739" x="5375275" y="4983163"/>
          <p14:tracePt t="3756" x="5394325" y="5000625"/>
          <p14:tracePt t="3768" x="5411788" y="5010150"/>
          <p14:tracePt t="3784" x="5419725" y="5018088"/>
          <p14:tracePt t="3800" x="5473700" y="5027613"/>
          <p14:tracePt t="3824" x="5491163" y="5027613"/>
          <p14:tracePt t="3833" x="5537200" y="5018088"/>
          <p14:tracePt t="3849" x="5562600" y="5000625"/>
          <p14:tracePt t="3866" x="5616575" y="4911725"/>
          <p14:tracePt t="3883" x="5643563" y="4840288"/>
          <p14:tracePt t="3899" x="5688013" y="4687888"/>
          <p14:tracePt t="3916" x="5688013" y="4670425"/>
          <p14:tracePt t="3933" x="5697538" y="4589463"/>
          <p14:tracePt t="3944" x="5705475" y="4500563"/>
          <p14:tracePt t="3961" x="5705475" y="4295775"/>
          <p14:tracePt t="3978" x="5705475" y="4259263"/>
          <p14:tracePt t="3994" x="5705475" y="4125913"/>
          <p14:tracePt t="4010" x="5705475" y="4037013"/>
          <p14:tracePt t="4032" x="5705475" y="3983038"/>
          <p14:tracePt t="4052" x="5697538" y="3830638"/>
          <p14:tracePt t="4052" x="5653088" y="3500438"/>
          <p14:tracePt t="4077" x="5653088" y="3411538"/>
          <p14:tracePt t="4097" x="5643563" y="3179763"/>
          <p14:tracePt t="4132" x="5643563" y="3071813"/>
          <p14:tracePt t="4148" x="5643563" y="3044825"/>
          <p14:tracePt t="4166" x="5643563" y="2973388"/>
          <p14:tracePt t="4166" x="5643563" y="2955925"/>
          <p14:tracePt t="4184" x="5643563" y="2884488"/>
          <p14:tracePt t="4207" x="5653088" y="2874963"/>
          <p14:tracePt t="4222" x="5653088" y="2847975"/>
          <p14:tracePt t="4253" x="5670550" y="2768600"/>
          <p14:tracePt t="4269" x="5680075" y="2741613"/>
          <p14:tracePt t="4285" x="5697538" y="2679700"/>
          <p14:tracePt t="4301" x="5697538" y="2652713"/>
          <p14:tracePt t="4318" x="5705475" y="2544763"/>
          <p14:tracePt t="4335" x="5705475" y="2482850"/>
          <p14:tracePt t="4352" x="5688013" y="2295525"/>
          <p14:tracePt t="4369" x="5680075" y="2224088"/>
          <p14:tracePt t="4383" x="5680075" y="2197100"/>
          <p14:tracePt t="4401" x="5680075" y="2143125"/>
          <p14:tracePt t="4445" x="5680075" y="2098675"/>
          <p14:tracePt t="4461" x="5680075" y="2071688"/>
          <p14:tracePt t="4476" x="5680075" y="2009775"/>
          <p14:tracePt t="4489" x="5680075" y="1982788"/>
          <p14:tracePt t="4504" x="5680075" y="1928813"/>
          <p14:tracePt t="4533" x="5688013" y="1884363"/>
          <p14:tracePt t="4553" x="5688013" y="1866900"/>
          <p14:tracePt t="4576" x="5688013" y="1785938"/>
          <p14:tracePt t="4602" x="5697538" y="1731963"/>
          <p14:tracePt t="4618" x="5697538" y="1704975"/>
          <p14:tracePt t="4634" x="5697538" y="1633538"/>
          <p14:tracePt t="4664" x="5697538" y="1616075"/>
          <p14:tracePt t="4680" x="5697538" y="1598613"/>
          <p14:tracePt t="4719" x="5705475" y="1589088"/>
          <p14:tracePt t="4739" x="5715000" y="1589088"/>
          <p14:tracePt t="4831" x="5741988" y="1562100"/>
          <p14:tracePt t="4852" x="5795963" y="1536700"/>
          <p14:tracePt t="4914" x="5803900" y="1536700"/>
          <p14:tracePt t="4930" x="5867400" y="1536700"/>
          <p14:tracePt t="4957" x="5956300" y="1536700"/>
          <p14:tracePt t="4990" x="6072188" y="1562100"/>
          <p14:tracePt t="5017" x="6170613" y="1571625"/>
          <p14:tracePt t="5038" x="6259513" y="1589088"/>
          <p14:tracePt t="5065" x="6313488" y="1589088"/>
          <p14:tracePt t="5131" x="6323013" y="1589088"/>
          <p14:tracePt t="5147" x="6348413" y="1589088"/>
          <p14:tracePt t="5174" x="6357938" y="1598613"/>
          <p14:tracePt t="7099" x="6357938" y="1589088"/>
          <p14:tracePt t="7423" x="6357938" y="1581150"/>
          <p14:tracePt t="7590" x="6375400" y="1581150"/>
          <p14:tracePt t="7723" x="6402388" y="1562100"/>
          <p14:tracePt t="7751" x="6429375" y="1554163"/>
          <p14:tracePt t="7767" x="6456363" y="1544638"/>
          <p14:tracePt t="7781" x="6465888" y="1536700"/>
          <p14:tracePt t="7800" x="6518275" y="1509713"/>
          <p14:tracePt t="7811" x="6581775" y="1465263"/>
          <p14:tracePt t="7829" x="6626225" y="1438275"/>
          <p14:tracePt t="7847" x="6697663" y="1374775"/>
          <p14:tracePt t="7863" x="6715125" y="1366838"/>
          <p14:tracePt t="7878" x="6804025" y="1295400"/>
          <p14:tracePt t="7895" x="6875463" y="1241425"/>
          <p14:tracePt t="7924" x="6902450" y="1223963"/>
          <p14:tracePt t="7940" x="6973888" y="1179513"/>
          <p14:tracePt t="7957" x="6973888" y="1160463"/>
          <p14:tracePt t="7968" x="7037388" y="1133475"/>
          <p14:tracePt t="7981" x="7045325" y="1125538"/>
          <p14:tracePt t="7997" x="7072313" y="1089025"/>
          <p14:tracePt t="8013" x="7081838" y="1081088"/>
          <p14:tracePt t="8029" x="7134225" y="1000125"/>
          <p14:tracePt t="8046" x="7161213" y="928688"/>
          <p14:tracePt t="8066" x="7215188" y="803275"/>
          <p14:tracePt t="8092" x="7259638" y="687388"/>
          <p14:tracePt t="8116" x="7286625" y="608013"/>
          <p14:tracePt t="8144" x="7296150" y="581025"/>
          <p14:tracePt t="8144" x="7323138" y="527050"/>
          <p14:tracePt t="8165" x="7323138" y="517525"/>
          <p14:tracePt t="8189" x="7331075" y="509588"/>
          <p14:tracePt t="8215" x="7348538" y="490538"/>
          <p14:tracePt t="8231" x="7375525" y="446088"/>
          <p14:tracePt t="8248" x="7394575" y="428625"/>
          <p14:tracePt t="8264" x="7402513" y="419100"/>
          <p14:tracePt t="8280" x="7412038" y="401638"/>
          <p14:tracePt t="8308" x="7419975" y="393700"/>
          <p14:tracePt t="8329" x="7419975" y="384175"/>
          <p14:tracePt t="8423" x="7429500" y="384175"/>
          <p14:tracePt t="8438" x="7429500" y="37465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Pipe-Based Extensibility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04800" y="2181367"/>
            <a:ext cx="5562600" cy="5618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GIPC Interfaces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4800" y="3505200"/>
            <a:ext cx="1752600" cy="18070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Input Port (Server and Client) Reliable Socket Drivers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057400" y="3505200"/>
            <a:ext cx="1752600" cy="18070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Input Port (Server and Client) Reliable NIO Driver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810000" y="3505200"/>
            <a:ext cx="2057400" cy="18070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Others Channel-Specific Drivers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04800" y="1447800"/>
            <a:ext cx="5562600" cy="6873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Application Code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04800" y="5312227"/>
            <a:ext cx="1752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057400" y="5312227"/>
            <a:ext cx="1752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NIO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810000" y="5312227"/>
            <a:ext cx="20574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Other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05937" y="2743200"/>
            <a:ext cx="5561463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GIPC Port Skeletons and Helper Classes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6782594" y="1371600"/>
            <a:ext cx="0" cy="419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8153400" y="1372394"/>
            <a:ext cx="794" cy="42664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172200" y="838200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543800" y="838200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248400" y="16002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Producer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248400" y="26670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248400" y="31242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Producer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324600" y="43434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324600" y="48006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Producer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620000" y="43434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Producer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620000" y="48006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620000" y="26670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620000" y="31242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Producer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620000" y="16002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356246" y="6172200"/>
            <a:ext cx="55245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add arbitrary long chains of  application message trappers between a producer/consumer pair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286500" y="5638800"/>
            <a:ext cx="1143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563134" y="5638800"/>
            <a:ext cx="1143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Producer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6120001"/>
      </p:ext>
    </p:extLst>
  </p:cSld>
  <p:clrMapOvr>
    <a:masterClrMapping/>
  </p:clrMapOvr>
  <p:transition advTm="525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  <p:extLst>
    <p:ext uri="{3A86A75C-4F4B-4683-9AE1-C65F6400EC91}">
      <p14:laserTraceLst xmlns:p14="http://schemas.microsoft.com/office/powerpoint/2010/main">
        <p14:tracePtLst>
          <p14:tracePt t="35803" x="7419975" y="366713"/>
          <p14:tracePt t="35849" x="7412038" y="347663"/>
          <p14:tracePt t="35917" x="7412038" y="258763"/>
          <p14:tracePt t="35996" x="7412038" y="196850"/>
          <p14:tracePt t="36008" x="7473950" y="80963"/>
          <p14:tracePt t="36050" x="7643813" y="0"/>
          <p14:tracePt t="36050" x="7670800" y="0"/>
          <p14:tracePt t="36125" x="7759700" y="0"/>
          <p14:tracePt t="36125" x="7769225" y="0"/>
          <p14:tracePt t="36187" x="7813675" y="0"/>
          <p14:tracePt t="36262" x="7813675" y="17463"/>
          <p14:tracePt t="36597" x="7813675" y="26988"/>
          <p14:tracePt t="36611" x="7796213" y="61913"/>
          <p14:tracePt t="36652" x="7724775" y="142875"/>
          <p14:tracePt t="36691" x="7680325" y="214313"/>
          <p14:tracePt t="36726" x="7616825" y="285750"/>
          <p14:tracePt t="36726" x="7581900" y="366713"/>
          <p14:tracePt t="36781" x="7527925" y="438150"/>
          <p14:tracePt t="36781" x="7491413" y="500063"/>
          <p14:tracePt t="36851" x="7483475" y="509588"/>
          <p14:tracePt t="36868" x="7466013" y="598488"/>
          <p14:tracePt t="36868" x="7456488" y="615950"/>
          <p14:tracePt t="36920" x="7331075" y="847725"/>
          <p14:tracePt t="36994" x="7126288" y="1241425"/>
          <p14:tracePt t="37057" x="7000875" y="1536700"/>
          <p14:tracePt t="37123" x="6965950" y="1839913"/>
          <p14:tracePt t="37197" x="6946900" y="2241550"/>
          <p14:tracePt t="37254" x="6848475" y="2732088"/>
          <p14:tracePt t="37254" x="6831013" y="2759075"/>
          <p14:tracePt t="37330" x="6742113" y="3009900"/>
          <p14:tracePt t="37389" x="6680200" y="3251200"/>
          <p14:tracePt t="37389" x="6680200" y="3259138"/>
          <p14:tracePt t="37465" x="6688138" y="3348038"/>
          <p14:tracePt t="37521" x="6697663" y="3490913"/>
          <p14:tracePt t="37521" x="6697663" y="3536950"/>
          <p14:tracePt t="37598" x="6697663" y="3544888"/>
          <p14:tracePt t="37654" x="6715125" y="3562350"/>
          <p14:tracePt t="37731" x="6823075" y="3527425"/>
          <p14:tracePt t="37789" x="6848475" y="3500438"/>
          <p14:tracePt t="37856" x="6858000" y="3473450"/>
          <p14:tracePt t="37922" x="6894513" y="3394075"/>
          <p14:tracePt t="37922" x="6894513" y="3375025"/>
          <p14:tracePt t="38001" x="6911975" y="3340100"/>
          <p14:tracePt t="38020" x="6919913" y="3313113"/>
          <p14:tracePt t="38055" x="6938963" y="3251200"/>
          <p14:tracePt t="38092" x="6938963" y="3214688"/>
          <p14:tracePt t="38123" x="6919913" y="3143250"/>
          <p14:tracePt t="38157" x="6911975" y="3133725"/>
          <p14:tracePt t="38157" x="6894513" y="3071813"/>
          <p14:tracePt t="38184" x="6884988" y="3044825"/>
          <p14:tracePt t="38184" x="6884988" y="3036888"/>
          <p14:tracePt t="38218" x="6867525" y="3000375"/>
          <p14:tracePt t="38218" x="6867525" y="2982913"/>
          <p14:tracePt t="38251" x="6867525" y="2973388"/>
          <p14:tracePt t="38284" x="6867525" y="2982913"/>
          <p14:tracePt t="38376" x="6858000" y="2982913"/>
          <p14:tracePt t="38424" x="6858000" y="2990850"/>
          <p14:tracePt t="38457" x="6858000" y="3000375"/>
          <p14:tracePt t="38485" x="6848475" y="2973388"/>
          <p14:tracePt t="38485" x="6848475" y="2955925"/>
          <p14:tracePt t="38968" x="6831013" y="2759075"/>
          <p14:tracePt t="39025" x="6823075" y="2616200"/>
          <p14:tracePt t="39059" x="6823075" y="2554288"/>
          <p14:tracePt t="39084" x="6813550" y="2384425"/>
          <p14:tracePt t="39125" x="6813550" y="2286000"/>
          <p14:tracePt t="39159" x="6813550" y="2268538"/>
          <p14:tracePt t="39159" x="6813550" y="2241550"/>
          <p14:tracePt t="39187" x="6813550" y="2197100"/>
          <p14:tracePt t="39187" x="6813550" y="2098675"/>
          <p14:tracePt t="39220" x="6813550" y="2036763"/>
          <p14:tracePt t="39237" x="6813550" y="1911350"/>
          <p14:tracePt t="39271" x="6813550" y="1884363"/>
          <p14:tracePt t="39271" x="6813550" y="1874838"/>
          <p14:tracePt t="39305" x="6813550" y="1884363"/>
          <p14:tracePt t="39393" x="6813550" y="1893888"/>
          <p14:tracePt t="39879" x="6813550" y="1901825"/>
          <p14:tracePt t="40110" x="6804025" y="1901825"/>
          <p14:tracePt t="40749" x="6796088" y="1901825"/>
          <p14:tracePt t="42054" x="6786563" y="1901825"/>
          <p14:tracePt t="42122" x="6786563" y="1911350"/>
          <p14:tracePt t="42184" x="6751638" y="1946275"/>
          <p14:tracePt t="42234" x="6742113" y="1982788"/>
          <p14:tracePt t="42234" x="6732588" y="1990725"/>
          <p14:tracePt t="42262" x="6715125" y="2036763"/>
          <p14:tracePt t="42276" x="6697663" y="2098675"/>
          <p14:tracePt t="42302" x="6680200" y="2152650"/>
          <p14:tracePt t="42334" x="6661150" y="2214563"/>
          <p14:tracePt t="42367" x="6653213" y="2286000"/>
          <p14:tracePt t="42403" x="6653213" y="2312988"/>
          <p14:tracePt t="42403" x="6634163" y="2357438"/>
          <p14:tracePt t="42429" x="6634163" y="2384425"/>
          <p14:tracePt t="42429" x="6626225" y="2428875"/>
          <p14:tracePt t="42462" x="6626225" y="2455863"/>
          <p14:tracePt t="42462" x="6626225" y="2490788"/>
          <p14:tracePt t="42497" x="6626225" y="2509838"/>
          <p14:tracePt t="42535" x="6626225" y="2554288"/>
          <p14:tracePt t="42603" x="6626225" y="2589213"/>
          <p14:tracePt t="42635" x="6626225" y="2598738"/>
          <p14:tracePt t="42635" x="6626225" y="2625725"/>
          <p14:tracePt t="42663" x="6626225" y="2643188"/>
          <p14:tracePt t="42663" x="6626225" y="2670175"/>
          <p14:tracePt t="42697" x="6626225" y="2687638"/>
          <p14:tracePt t="42710" x="6626225" y="2714625"/>
          <p14:tracePt t="42710" x="6626225" y="2724150"/>
          <p14:tracePt t="42736" x="6626225" y="2751138"/>
          <p14:tracePt t="42770" x="6634163" y="2786063"/>
          <p14:tracePt t="42770" x="6634163" y="2813050"/>
          <p14:tracePt t="42803" x="6643688" y="2840038"/>
          <p14:tracePt t="42837" x="6643688" y="2867025"/>
          <p14:tracePt t="42869" x="6643688" y="2874963"/>
          <p14:tracePt t="42936" x="6653213" y="2894013"/>
          <p14:tracePt t="42936" x="6653213" y="2901950"/>
          <p14:tracePt t="42970" x="6653213" y="2911475"/>
          <p14:tracePt t="43050" x="6653213" y="2919413"/>
          <p14:tracePt t="43220" x="6653213" y="2928938"/>
          <p14:tracePt t="43282" x="6653213" y="2955925"/>
          <p14:tracePt t="43282" x="6653213" y="2973388"/>
          <p14:tracePt t="43332" x="6661150" y="2990850"/>
          <p14:tracePt t="43332" x="6661150" y="3027363"/>
          <p14:tracePt t="43366" x="6661150" y="3036888"/>
          <p14:tracePt t="43366" x="6670675" y="3081338"/>
          <p14:tracePt t="43399" x="6670675" y="3108325"/>
          <p14:tracePt t="43438" x="6680200" y="3160713"/>
          <p14:tracePt t="43472" x="6680200" y="3214688"/>
          <p14:tracePt t="43472" x="6680200" y="3232150"/>
          <p14:tracePt t="43505" x="6688138" y="3276600"/>
          <p14:tracePt t="43539" x="6688138" y="3286125"/>
          <p14:tracePt t="43554" x="6697663" y="3340100"/>
          <p14:tracePt t="43606" x="6705600" y="3367088"/>
          <p14:tracePt t="43606" x="6705600" y="3394075"/>
          <p14:tracePt t="43633" x="6705600" y="3411538"/>
          <p14:tracePt t="43672" x="6705600" y="3429000"/>
          <p14:tracePt t="43705" x="6715125" y="3527425"/>
          <p14:tracePt t="43739" x="6724650" y="3598863"/>
          <p14:tracePt t="43773" x="6724650" y="3687763"/>
          <p14:tracePt t="43806" x="6724650" y="3803650"/>
          <p14:tracePt t="43806" x="6732588" y="3867150"/>
          <p14:tracePt t="43834" x="6777038" y="4044950"/>
          <p14:tracePt t="43834" x="6786563" y="4098925"/>
          <p14:tracePt t="43867" x="6804025" y="4187825"/>
          <p14:tracePt t="43907" x="6813550" y="4276725"/>
          <p14:tracePt t="43940" x="6823075" y="4357688"/>
          <p14:tracePt t="43973" x="6840538" y="4456113"/>
          <p14:tracePt t="44006" x="6858000" y="4518025"/>
          <p14:tracePt t="44040" x="6858000" y="4537075"/>
          <p14:tracePt t="44040" x="6867525" y="4537075"/>
          <p14:tracePt t="44073" x="6867525" y="4545013"/>
          <p14:tracePt t="44106" x="6867525" y="4554538"/>
          <p14:tracePt t="44140" x="6867525" y="4572000"/>
          <p14:tracePt t="44175" x="6867525" y="4581525"/>
          <p14:tracePt t="44323" x="6867525" y="4589463"/>
          <p14:tracePt t="44323" x="6867525" y="4616450"/>
          <p14:tracePt t="44368" x="6867525" y="4652963"/>
          <p14:tracePt t="44408" x="6867525" y="4705350"/>
          <p14:tracePt t="44442" x="6867525" y="4741863"/>
          <p14:tracePt t="44463" x="6867525" y="4840288"/>
          <p14:tracePt t="44508" x="6867525" y="4902200"/>
          <p14:tracePt t="44508" x="6867525" y="4919663"/>
          <p14:tracePt t="44536" x="6875463" y="4973638"/>
          <p14:tracePt t="44536" x="6875463" y="5000625"/>
          <p14:tracePt t="44569" x="6875463" y="5054600"/>
          <p14:tracePt t="44587" x="6884988" y="5133975"/>
          <p14:tracePt t="44620" x="6894513" y="5197475"/>
          <p14:tracePt t="44620" x="6894513" y="5259388"/>
          <p14:tracePt t="44654" x="6894513" y="5276850"/>
          <p14:tracePt t="44654" x="6902450" y="5348288"/>
          <p14:tracePt t="44703" x="6911975" y="5429250"/>
          <p14:tracePt t="44742" x="6911975" y="5483225"/>
          <p14:tracePt t="44742" x="6911975" y="5491163"/>
          <p14:tracePt t="44769" x="6911975" y="5518150"/>
          <p14:tracePt t="44769" x="6911975" y="5545138"/>
          <p14:tracePt t="44803" x="6919913" y="5562600"/>
          <p14:tracePt t="44821" x="6919913" y="5616575"/>
          <p14:tracePt t="44855" x="6929438" y="5680075"/>
          <p14:tracePt t="44888" x="6929438" y="5688013"/>
          <p14:tracePt t="44888" x="6929438" y="5697538"/>
          <p14:tracePt t="44922" x="6938963" y="5697538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Proxies vs. Translators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57033" y="1066800"/>
            <a:ext cx="25146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Sender &lt;Object&gt;  (Object Port)</a:t>
            </a:r>
            <a:endParaRPr lang="en-US" sz="1600" dirty="0"/>
          </a:p>
        </p:txBody>
      </p:sp>
      <p:sp>
        <p:nvSpPr>
          <p:cNvPr id="23" name="Rectangle 22"/>
          <p:cNvSpPr/>
          <p:nvPr/>
        </p:nvSpPr>
        <p:spPr>
          <a:xfrm>
            <a:off x="311624" y="5410200"/>
            <a:ext cx="25146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Sender&lt;</a:t>
            </a:r>
            <a:r>
              <a:rPr lang="en-US" sz="1600" dirty="0" err="1" smtClean="0"/>
              <a:t>ByteBuffer</a:t>
            </a:r>
            <a:r>
              <a:rPr lang="en-US" sz="1600" dirty="0" smtClean="0"/>
              <a:t>&gt; (Buffer Skeleton)</a:t>
            </a:r>
            <a:endParaRPr lang="en-US" sz="1600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485900" y="2280314"/>
            <a:ext cx="0" cy="3129886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172200" y="5384042"/>
            <a:ext cx="25146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Receive Listener &lt;</a:t>
            </a:r>
            <a:r>
              <a:rPr lang="en-US" sz="1600" dirty="0" err="1" smtClean="0"/>
              <a:t>ByteBuffer</a:t>
            </a:r>
            <a:r>
              <a:rPr lang="en-US" sz="1600" dirty="0" smtClean="0"/>
              <a:t>&gt; (Buffer Skeleton)</a:t>
            </a:r>
            <a:endParaRPr lang="en-US" sz="1600" dirty="0"/>
          </a:p>
        </p:txBody>
      </p:sp>
      <p:cxnSp>
        <p:nvCxnSpPr>
          <p:cNvPr id="34" name="Straight Arrow Connector 33"/>
          <p:cNvCxnSpPr/>
          <p:nvPr/>
        </p:nvCxnSpPr>
        <p:spPr>
          <a:xfrm rot="5400000">
            <a:off x="5664389" y="3708210"/>
            <a:ext cx="3397724" cy="6256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109079" y="1066800"/>
            <a:ext cx="25146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Receive </a:t>
            </a:r>
            <a:r>
              <a:rPr lang="en-US" sz="1600" dirty="0" err="1" smtClean="0"/>
              <a:t>Notifier</a:t>
            </a:r>
            <a:r>
              <a:rPr lang="en-US" sz="1600" dirty="0" smtClean="0"/>
              <a:t>&lt;Object&gt; </a:t>
            </a:r>
            <a:endParaRPr lang="en-US" sz="1600" dirty="0"/>
          </a:p>
        </p:txBody>
      </p:sp>
      <p:sp>
        <p:nvSpPr>
          <p:cNvPr id="31" name="Rectangle 30"/>
          <p:cNvSpPr/>
          <p:nvPr/>
        </p:nvSpPr>
        <p:spPr>
          <a:xfrm>
            <a:off x="228600" y="2485599"/>
            <a:ext cx="2514600" cy="8109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Send Forwarder &lt;Object, Object&gt;</a:t>
            </a:r>
            <a:endParaRPr lang="en-US" sz="1600" dirty="0"/>
          </a:p>
        </p:txBody>
      </p:sp>
      <p:sp>
        <p:nvSpPr>
          <p:cNvPr id="32" name="Rectangle 31"/>
          <p:cNvSpPr/>
          <p:nvPr/>
        </p:nvSpPr>
        <p:spPr>
          <a:xfrm>
            <a:off x="6096000" y="2637999"/>
            <a:ext cx="2514600" cy="8109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ReceiveForwarder</a:t>
            </a:r>
            <a:r>
              <a:rPr lang="en-US" sz="1600" dirty="0" smtClean="0"/>
              <a:t> &lt;Object, Object&gt;</a:t>
            </a:r>
            <a:endParaRPr lang="en-US" sz="1600" dirty="0"/>
          </a:p>
        </p:txBody>
      </p:sp>
      <p:sp>
        <p:nvSpPr>
          <p:cNvPr id="33" name="Rectangle 32"/>
          <p:cNvSpPr/>
          <p:nvPr/>
        </p:nvSpPr>
        <p:spPr>
          <a:xfrm>
            <a:off x="236561" y="3845257"/>
            <a:ext cx="2514600" cy="8109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Serializer</a:t>
            </a:r>
            <a:r>
              <a:rPr lang="en-US" sz="1600" dirty="0" smtClean="0"/>
              <a:t>            &lt;Object, </a:t>
            </a:r>
            <a:r>
              <a:rPr lang="en-US" sz="1600" dirty="0" err="1" smtClean="0"/>
              <a:t>ByteBuffer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35" name="Rectangle 34"/>
          <p:cNvSpPr/>
          <p:nvPr/>
        </p:nvSpPr>
        <p:spPr>
          <a:xfrm>
            <a:off x="6103961" y="3997657"/>
            <a:ext cx="2514600" cy="8109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Deserializer</a:t>
            </a:r>
            <a:r>
              <a:rPr lang="en-US" sz="1600" dirty="0" smtClean="0"/>
              <a:t> &lt;</a:t>
            </a:r>
            <a:r>
              <a:rPr lang="en-US" sz="1600" dirty="0" err="1" smtClean="0"/>
              <a:t>ByteBuffer</a:t>
            </a:r>
            <a:r>
              <a:rPr lang="en-US" sz="1600" dirty="0" smtClean="0"/>
              <a:t>, Object&gt;</a:t>
            </a:r>
            <a:endParaRPr lang="en-US" sz="1600" dirty="0"/>
          </a:p>
        </p:txBody>
      </p:sp>
      <p:sp>
        <p:nvSpPr>
          <p:cNvPr id="15" name="Rectangle 14"/>
          <p:cNvSpPr/>
          <p:nvPr/>
        </p:nvSpPr>
        <p:spPr>
          <a:xfrm>
            <a:off x="3154101" y="3970361"/>
            <a:ext cx="2431576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Translator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149278" y="2548151"/>
            <a:ext cx="2431576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Proxy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7165817"/>
      </p:ext>
    </p:extLst>
  </p:cSld>
  <p:clrMapOvr>
    <a:masterClrMapping/>
  </p:clrMapOvr>
  <p:transition advTm="843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Shared Trappers and Synchronizations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57033" y="1330960"/>
            <a:ext cx="2514600" cy="7264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Sender &lt;Object&gt;     (RPC Port)</a:t>
            </a:r>
            <a:endParaRPr lang="en-US" sz="1600" dirty="0"/>
          </a:p>
        </p:txBody>
      </p:sp>
      <p:sp>
        <p:nvSpPr>
          <p:cNvPr id="23" name="Rectangle 22"/>
          <p:cNvSpPr/>
          <p:nvPr/>
        </p:nvSpPr>
        <p:spPr>
          <a:xfrm>
            <a:off x="228600" y="4038600"/>
            <a:ext cx="25146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Sender &lt;Object&gt;  (Object Port)</a:t>
            </a:r>
            <a:endParaRPr lang="en-US" sz="1600" dirty="0"/>
          </a:p>
        </p:txBody>
      </p:sp>
      <p:cxnSp>
        <p:nvCxnSpPr>
          <p:cNvPr id="25" name="Straight Arrow Connector 24"/>
          <p:cNvCxnSpPr/>
          <p:nvPr/>
        </p:nvCxnSpPr>
        <p:spPr>
          <a:xfrm rot="5400000" flipH="1" flipV="1">
            <a:off x="496094" y="3085306"/>
            <a:ext cx="1905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096000" y="4038600"/>
            <a:ext cx="25146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Receive Listener &lt;Object&gt; (RPC Port)</a:t>
            </a:r>
            <a:endParaRPr lang="en-US" sz="1600" dirty="0"/>
          </a:p>
        </p:txBody>
      </p:sp>
      <p:cxnSp>
        <p:nvCxnSpPr>
          <p:cNvPr id="34" name="Straight Arrow Connector 33"/>
          <p:cNvCxnSpPr/>
          <p:nvPr/>
        </p:nvCxnSpPr>
        <p:spPr>
          <a:xfrm rot="5400000">
            <a:off x="6403928" y="3044872"/>
            <a:ext cx="1981200" cy="6256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109079" y="1330960"/>
            <a:ext cx="2514600" cy="7264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Receive </a:t>
            </a:r>
            <a:r>
              <a:rPr lang="en-US" sz="1600" dirty="0" err="1" smtClean="0"/>
              <a:t>Notifier</a:t>
            </a:r>
            <a:r>
              <a:rPr lang="en-US" sz="1600" dirty="0" smtClean="0"/>
              <a:t>&lt;Object&gt; </a:t>
            </a:r>
            <a:endParaRPr lang="en-US" sz="1600" dirty="0"/>
          </a:p>
        </p:txBody>
      </p:sp>
      <p:sp>
        <p:nvSpPr>
          <p:cNvPr id="31" name="Rectangle 30"/>
          <p:cNvSpPr/>
          <p:nvPr/>
        </p:nvSpPr>
        <p:spPr>
          <a:xfrm>
            <a:off x="152400" y="2637999"/>
            <a:ext cx="2590800" cy="8109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Call Message and Return Message </a:t>
            </a:r>
            <a:r>
              <a:rPr lang="en-US" sz="1600" dirty="0" err="1" smtClean="0"/>
              <a:t>SendTrapper</a:t>
            </a:r>
            <a:r>
              <a:rPr lang="en-US" sz="1600" dirty="0" smtClean="0"/>
              <a:t> &lt;Object, Object&gt;</a:t>
            </a:r>
            <a:endParaRPr lang="en-US" sz="1600" dirty="0"/>
          </a:p>
        </p:txBody>
      </p:sp>
      <p:sp>
        <p:nvSpPr>
          <p:cNvPr id="32" name="Rectangle 31"/>
          <p:cNvSpPr/>
          <p:nvPr/>
        </p:nvSpPr>
        <p:spPr>
          <a:xfrm>
            <a:off x="6019800" y="2637999"/>
            <a:ext cx="2590800" cy="8109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Call Message and Return Message </a:t>
            </a:r>
            <a:r>
              <a:rPr lang="en-US" sz="1600" dirty="0" err="1" smtClean="0"/>
              <a:t>ReceiveTrapper</a:t>
            </a:r>
            <a:r>
              <a:rPr lang="en-US" sz="1600" dirty="0" smtClean="0"/>
              <a:t> &lt;Object, Object&gt;</a:t>
            </a:r>
            <a:endParaRPr lang="en-US" sz="1600" dirty="0"/>
          </a:p>
        </p:txBody>
      </p:sp>
      <p:sp>
        <p:nvSpPr>
          <p:cNvPr id="21" name="Rectangle 20"/>
          <p:cNvSpPr/>
          <p:nvPr/>
        </p:nvSpPr>
        <p:spPr>
          <a:xfrm>
            <a:off x="3657600" y="2667000"/>
            <a:ext cx="16002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Synchronizing Shared Data Structures</a:t>
            </a:r>
            <a:endParaRPr lang="en-US" sz="1600" dirty="0"/>
          </a:p>
        </p:txBody>
      </p:sp>
      <p:cxnSp>
        <p:nvCxnSpPr>
          <p:cNvPr id="22" name="Straight Arrow Connector 21"/>
          <p:cNvCxnSpPr/>
          <p:nvPr/>
        </p:nvCxnSpPr>
        <p:spPr>
          <a:xfrm rot="10800000">
            <a:off x="2743200" y="3124200"/>
            <a:ext cx="8382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5257800" y="3122612"/>
            <a:ext cx="762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5400000">
            <a:off x="1639094" y="2399506"/>
            <a:ext cx="5334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304800" y="5105400"/>
            <a:ext cx="83058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Send trapper may need to block sender to implement synchronous operation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04800" y="5867400"/>
            <a:ext cx="83058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Send and receive trapper may need to share information about remote references sent and received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839034"/>
      </p:ext>
    </p:extLst>
  </p:cSld>
  <p:clrMapOvr>
    <a:masterClrMapping/>
  </p:clrMapOvr>
  <p:transition advTm="853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Send Trapper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4800" y="3886200"/>
            <a:ext cx="25146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SendTrapper</a:t>
            </a:r>
            <a:r>
              <a:rPr lang="en-US" sz="1600" dirty="0" smtClean="0"/>
              <a:t> &lt;</a:t>
            </a:r>
            <a:r>
              <a:rPr lang="en-US" sz="1600" dirty="0" err="1" smtClean="0"/>
              <a:t>InMessageType</a:t>
            </a:r>
            <a:r>
              <a:rPr lang="en-US" sz="1600" dirty="0" smtClean="0"/>
              <a:t>, </a:t>
            </a:r>
            <a:r>
              <a:rPr lang="en-US" sz="1600" dirty="0" err="1" smtClean="0"/>
              <a:t>OutMessageType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2819400" y="4267200"/>
            <a:ext cx="3124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UniNamingSender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&lt;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OutMessageType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&gt; Destination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819400" y="1752600"/>
            <a:ext cx="29718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send(String </a:t>
            </a:r>
            <a:r>
              <a:rPr lang="en-US" sz="1600" dirty="0" err="1" smtClean="0"/>
              <a:t>aRemoteEnd</a:t>
            </a:r>
            <a:r>
              <a:rPr lang="en-US" sz="1600" dirty="0" smtClean="0"/>
              <a:t>, 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 </a:t>
            </a:r>
            <a:r>
              <a:rPr lang="en-US" sz="1600" dirty="0" err="1" smtClean="0"/>
              <a:t>aMessage</a:t>
            </a:r>
            <a:r>
              <a:rPr lang="en-US" sz="1600" b="1" dirty="0" smtClean="0"/>
              <a:t>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4800" y="1524000"/>
            <a:ext cx="2514600" cy="1219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UniNamingSender</a:t>
            </a:r>
            <a:r>
              <a:rPr lang="en-US" sz="1600" dirty="0" smtClean="0"/>
              <a:t> &lt;</a:t>
            </a:r>
            <a:r>
              <a:rPr lang="en-US" sz="1600" dirty="0" err="1" smtClean="0"/>
              <a:t>OutMessageType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19" name="Rectangle 18"/>
          <p:cNvSpPr/>
          <p:nvPr/>
        </p:nvSpPr>
        <p:spPr>
          <a:xfrm>
            <a:off x="1676400" y="3200400"/>
            <a:ext cx="1371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extends</a:t>
            </a:r>
            <a:endParaRPr lang="en-US" sz="1600" dirty="0"/>
          </a:p>
        </p:txBody>
      </p:sp>
      <p:cxnSp>
        <p:nvCxnSpPr>
          <p:cNvPr id="20" name="Straight Arrow Connector 19"/>
          <p:cNvCxnSpPr/>
          <p:nvPr/>
        </p:nvCxnSpPr>
        <p:spPr>
          <a:xfrm rot="5400000">
            <a:off x="1028700" y="3314700"/>
            <a:ext cx="990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248400" y="2590800"/>
            <a:ext cx="2362200" cy="1676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Implementation of </a:t>
            </a:r>
            <a:r>
              <a:rPr lang="en-US" sz="1600" dirty="0" err="1" smtClean="0"/>
              <a:t>SendTrapper</a:t>
            </a:r>
            <a:r>
              <a:rPr lang="en-US" sz="1600" dirty="0" smtClean="0"/>
              <a:t> &lt;</a:t>
            </a:r>
            <a:r>
              <a:rPr lang="en-US" sz="1600" dirty="0" err="1" smtClean="0"/>
              <a:t>InMessageType</a:t>
            </a:r>
            <a:r>
              <a:rPr lang="en-US" sz="1600" dirty="0" smtClean="0"/>
              <a:t>, </a:t>
            </a:r>
            <a:r>
              <a:rPr lang="en-US" sz="1600" dirty="0" err="1" smtClean="0"/>
              <a:t>OutMessageType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819400" y="4191000"/>
            <a:ext cx="3429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733800" y="3657600"/>
            <a:ext cx="1371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implements</a:t>
            </a:r>
            <a:endParaRPr lang="en-US" sz="1600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895600" y="2667000"/>
            <a:ext cx="3352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3733800" y="2743200"/>
            <a:ext cx="1371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has-a</a:t>
            </a:r>
            <a:endParaRPr lang="en-US" sz="1600" dirty="0"/>
          </a:p>
        </p:txBody>
      </p:sp>
      <p:sp>
        <p:nvSpPr>
          <p:cNvPr id="21" name="Rectangle 20"/>
          <p:cNvSpPr/>
          <p:nvPr/>
        </p:nvSpPr>
        <p:spPr>
          <a:xfrm>
            <a:off x="2819400" y="5105400"/>
            <a:ext cx="31242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Property  with getter and setter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90600" y="5715000"/>
            <a:ext cx="3124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UniNamingSender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&lt;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OutMessageType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&gt;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getDestination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()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038600" y="5715000"/>
            <a:ext cx="3124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>
                <a:latin typeface="Calibri" pitchFamily="34" charset="0"/>
                <a:cs typeface="Calibri" pitchFamily="34" charset="0"/>
              </a:rPr>
              <a:t>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oid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setDestination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UniNamingSender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&lt;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OutMessageType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&gt; d)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252411"/>
      </p:ext>
    </p:extLst>
  </p:cSld>
  <p:clrMapOvr>
    <a:masterClrMapping/>
  </p:clrMapOvr>
  <p:transition advTm="1011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5" grpId="0" animBg="1"/>
      <p:bldP spid="31" grpId="0" animBg="1"/>
      <p:bldP spid="21" grpId="0" animBg="1"/>
      <p:bldP spid="15" grpId="0" animBg="1"/>
      <p:bldP spid="24" grpId="0" animBg="1"/>
    </p:bldLst>
  </p:timing>
  <p:extLst>
    <p:ext uri="{3A86A75C-4F4B-4683-9AE1-C65F6400EC91}">
      <p14:laserTraceLst xmlns:p14="http://schemas.microsoft.com/office/powerpoint/2010/main">
        <p14:tracePtLst>
          <p14:tracePt t="5062" x="6938963" y="5705475"/>
          <p14:tracePt t="5436" x="6956425" y="5715000"/>
          <p14:tracePt t="5436" x="6991350" y="5715000"/>
          <p14:tracePt t="5765" x="7116763" y="5759450"/>
          <p14:tracePt t="5765" x="7134225" y="5759450"/>
          <p14:tracePt t="5835" x="7180263" y="5768975"/>
          <p14:tracePt t="5852" x="7277100" y="5795963"/>
          <p14:tracePt t="5888" x="7296150" y="5803900"/>
          <p14:tracePt t="5888" x="7375525" y="5830888"/>
          <p14:tracePt t="5915" x="7446963" y="5867400"/>
          <p14:tracePt t="5954" x="7500938" y="5884863"/>
          <p14:tracePt t="5990" x="7527925" y="5894388"/>
          <p14:tracePt t="6021" x="7527925" y="5857875"/>
          <p14:tracePt t="6136" x="7518400" y="5795963"/>
          <p14:tracePt t="6136" x="7491413" y="5741988"/>
          <p14:tracePt t="6183" x="7483475" y="5715000"/>
          <p14:tracePt t="6195" x="7446963" y="5653088"/>
          <p14:tracePt t="6222" x="7412038" y="5589588"/>
          <p14:tracePt t="6255" x="7394575" y="5545138"/>
          <p14:tracePt t="6288" x="7358063" y="5491163"/>
          <p14:tracePt t="6322" x="7340600" y="5456238"/>
          <p14:tracePt t="6355" x="7331075" y="5446713"/>
          <p14:tracePt t="6355" x="7323138" y="5419725"/>
          <p14:tracePt t="6383" x="7323138" y="5411788"/>
          <p14:tracePt t="6401" x="7296150" y="5384800"/>
          <p14:tracePt t="6435" x="7259638" y="5340350"/>
          <p14:tracePt t="6435" x="7232650" y="5313363"/>
          <p14:tracePt t="6469" x="7045325" y="5160963"/>
          <p14:tracePt t="6523" x="6858000" y="5027613"/>
          <p14:tracePt t="6557" x="6813550" y="5000625"/>
          <p14:tracePt t="6557" x="6724650" y="4973638"/>
          <p14:tracePt t="6585" x="6456363" y="4911725"/>
          <p14:tracePt t="6585" x="6348413" y="4884738"/>
          <p14:tracePt t="6617" x="6062663" y="4867275"/>
          <p14:tracePt t="6617" x="6018213" y="4867275"/>
          <p14:tracePt t="6657" x="5919788" y="4867275"/>
          <p14:tracePt t="6657" x="5848350" y="4867275"/>
          <p14:tracePt t="6691" x="5554663" y="4857750"/>
          <p14:tracePt t="6723" x="5276850" y="4848225"/>
          <p14:tracePt t="6758" x="5108575" y="4840288"/>
          <p14:tracePt t="6790" x="4857750" y="4840288"/>
          <p14:tracePt t="6823" x="4456113" y="4840288"/>
          <p14:tracePt t="6857" x="4241800" y="4840288"/>
          <p14:tracePt t="6890" x="4081463" y="4840288"/>
          <p14:tracePt t="6890" x="4017963" y="4840288"/>
          <p14:tracePt t="6925" x="3867150" y="4830763"/>
          <p14:tracePt t="6957" x="3660775" y="4830763"/>
          <p14:tracePt t="6991" x="3455988" y="4813300"/>
          <p14:tracePt t="7025" x="3125788" y="4803775"/>
          <p14:tracePt t="7025" x="2938463" y="4795838"/>
          <p14:tracePt t="7085" x="2776538" y="4786313"/>
          <p14:tracePt t="7124" x="2589213" y="4776788"/>
          <p14:tracePt t="7124" x="2536825" y="4776788"/>
          <p14:tracePt t="7158" x="2401888" y="4768850"/>
          <p14:tracePt t="7191" x="2347913" y="4768850"/>
          <p14:tracePt t="7224" x="2312988" y="4759325"/>
          <p14:tracePt t="7224" x="2268538" y="4759325"/>
          <p14:tracePt t="7253" x="2205038" y="4759325"/>
          <p14:tracePt t="7291" x="2152650" y="4759325"/>
          <p14:tracePt t="7291" x="2071688" y="4759325"/>
          <p14:tracePt t="7322" x="1982788" y="4759325"/>
          <p14:tracePt t="7359" x="1901825" y="4751388"/>
          <p14:tracePt t="7392" x="1822450" y="4751388"/>
          <p14:tracePt t="7425" x="1795463" y="4751388"/>
          <p14:tracePt t="7459" x="1758950" y="4751388"/>
          <p14:tracePt t="7486" x="1741488" y="4751388"/>
          <p14:tracePt t="7525" x="1731963" y="4751388"/>
          <p14:tracePt t="7603" x="1724025" y="4751388"/>
          <p14:tracePt t="8043" x="1724025" y="4741863"/>
          <p14:tracePt t="8283" x="1724025" y="4724400"/>
          <p14:tracePt t="8329" x="1724025" y="4679950"/>
          <p14:tracePt t="8362" x="1724025" y="4633913"/>
          <p14:tracePt t="8362" x="1724025" y="4589463"/>
          <p14:tracePt t="8405" x="1731963" y="4500563"/>
          <p14:tracePt t="8405" x="1731963" y="4446588"/>
          <p14:tracePt t="8473" x="1731963" y="4429125"/>
          <p14:tracePt t="8490" x="1731963" y="4357688"/>
          <p14:tracePt t="8490" x="1741488" y="4303713"/>
          <p14:tracePt t="8530" x="1741488" y="4251325"/>
          <p14:tracePt t="8566" x="1741488" y="4116388"/>
          <p14:tracePt t="8590" x="1751013" y="3929063"/>
          <p14:tracePt t="8629" x="1751013" y="3848100"/>
          <p14:tracePt t="8662" x="1751013" y="3768725"/>
          <p14:tracePt t="8696" x="1758950" y="3687763"/>
          <p14:tracePt t="8696" x="1758950" y="3652838"/>
          <p14:tracePt t="8724" x="1758950" y="3527425"/>
          <p14:tracePt t="8762" x="1758950" y="3384550"/>
          <p14:tracePt t="8797" x="1768475" y="3330575"/>
          <p14:tracePt t="8831" x="1768475" y="3179763"/>
          <p14:tracePt t="8863" x="1776413" y="3054350"/>
          <p14:tracePt t="8897" x="1776413" y="3044825"/>
          <p14:tracePt t="8897" x="1776413" y="2973388"/>
          <p14:tracePt t="8925" x="1785938" y="2955925"/>
          <p14:tracePt t="8925" x="1785938" y="2901950"/>
          <p14:tracePt t="8957" x="1785938" y="2884488"/>
          <p14:tracePt t="8957" x="1795463" y="2822575"/>
          <p14:tracePt t="8991" x="1795463" y="2776538"/>
          <p14:tracePt t="8991" x="1795463" y="2751138"/>
          <p14:tracePt t="9031" x="1803400" y="2687638"/>
          <p14:tracePt t="9064" x="1803400" y="2643188"/>
          <p14:tracePt t="9098" x="1812925" y="2581275"/>
          <p14:tracePt t="9098" x="1812925" y="2554288"/>
          <p14:tracePt t="9124" x="1812925" y="2490788"/>
          <p14:tracePt t="9124" x="1812925" y="2482850"/>
          <p14:tracePt t="9158" x="1822450" y="2401888"/>
          <p14:tracePt t="9158" x="1822450" y="2339975"/>
          <p14:tracePt t="9192" x="1822450" y="2295525"/>
          <p14:tracePt t="9231" x="1830388" y="2241550"/>
          <p14:tracePt t="9264" x="1830388" y="2205038"/>
          <p14:tracePt t="9298" x="1839913" y="2143125"/>
          <p14:tracePt t="9331" x="1847850" y="2081213"/>
          <p14:tracePt t="9366" x="1847850" y="2062163"/>
          <p14:tracePt t="9398" x="1847850" y="2054225"/>
          <p14:tracePt t="9431" x="1857375" y="2054225"/>
          <p14:tracePt t="23556" x="1866900" y="2054225"/>
          <p14:tracePt t="24527" x="1866900" y="2062163"/>
          <p14:tracePt t="24545" x="1884363" y="2062163"/>
          <p14:tracePt t="24545" x="1901825" y="2081213"/>
          <p14:tracePt t="24565" x="1911350" y="2089150"/>
          <p14:tracePt t="24593" x="1928813" y="2098675"/>
          <p14:tracePt t="24608" x="1938338" y="2098675"/>
          <p14:tracePt t="24625" x="1946275" y="2098675"/>
          <p14:tracePt t="24681" x="1965325" y="2098675"/>
          <p14:tracePt t="24697" x="2027238" y="2108200"/>
          <p14:tracePt t="24714" x="2062163" y="2116138"/>
          <p14:tracePt t="24732" x="2125663" y="2125663"/>
          <p14:tracePt t="24761" x="2133600" y="2125663"/>
          <p14:tracePt t="24777" x="2152650" y="2125663"/>
          <p14:tracePt t="24793" x="2187575" y="2125663"/>
          <p14:tracePt t="24808" x="2205038" y="2125663"/>
          <p14:tracePt t="24826" x="2241550" y="2125663"/>
          <p14:tracePt t="24840" x="2268538" y="2125663"/>
          <p14:tracePt t="24854" x="2295525" y="2125663"/>
          <p14:tracePt t="24883" x="2303463" y="2125663"/>
          <p14:tracePt t="24897" x="2357438" y="2125663"/>
          <p14:tracePt t="24931" x="2438400" y="2143125"/>
          <p14:tracePt t="24965" x="2465388" y="2143125"/>
          <p14:tracePt t="24980" x="2482850" y="2152650"/>
          <p14:tracePt t="24999" x="2500313" y="2152650"/>
          <p14:tracePt t="25040" x="2509838" y="2152650"/>
          <p14:tracePt t="25067" x="2517775" y="2152650"/>
          <p14:tracePt t="25124" x="2527300" y="2152650"/>
          <p14:tracePt t="25151" x="2536825" y="2152650"/>
          <p14:tracePt t="25179" x="2544763" y="2152650"/>
          <p14:tracePt t="25215" x="2554288" y="2152650"/>
          <p14:tracePt t="25242" x="2554288" y="2160588"/>
          <p14:tracePt t="25509" x="2608263" y="2187575"/>
          <p14:tracePt t="25584" x="2697163" y="2214563"/>
          <p14:tracePt t="25608" x="2795588" y="2232025"/>
          <p14:tracePt t="25631" x="2813050" y="2241550"/>
          <p14:tracePt t="25645" x="2874963" y="2251075"/>
          <p14:tracePt t="25666" x="2928938" y="2259013"/>
          <p14:tracePt t="25680" x="3179763" y="2295525"/>
          <p14:tracePt t="25701" x="3340100" y="2312988"/>
          <p14:tracePt t="25731" x="3402013" y="2322513"/>
          <p14:tracePt t="25759" x="3419475" y="2322513"/>
          <p14:tracePt t="25774" x="3490913" y="2322513"/>
          <p14:tracePt t="25787" x="3536950" y="2322513"/>
          <p14:tracePt t="25802" x="3697288" y="2312988"/>
          <p14:tracePt t="25825" x="3822700" y="2303463"/>
          <p14:tracePt t="25852" x="3894138" y="2295525"/>
          <p14:tracePt t="25880" x="3919538" y="2295525"/>
          <p14:tracePt t="25901" x="3990975" y="2276475"/>
          <p14:tracePt t="25915" x="4108450" y="2268538"/>
          <p14:tracePt t="25934" x="4143375" y="2268538"/>
          <p14:tracePt t="25961" x="4224338" y="2259013"/>
          <p14:tracePt t="25976" x="4241800" y="2259013"/>
          <p14:tracePt t="25997" x="4241800" y="2251075"/>
          <p14:tracePt t="26148" x="4232275" y="2251075"/>
          <p14:tracePt t="26162" x="4224338" y="2251075"/>
          <p14:tracePt t="26178" x="4214813" y="2251075"/>
          <p14:tracePt t="27313" x="4214813" y="2295525"/>
          <p14:tracePt t="27696" x="4214813" y="2330450"/>
          <p14:tracePt t="27708" x="4214813" y="2339975"/>
          <p14:tracePt t="27725" x="4205288" y="2401888"/>
          <p14:tracePt t="27742" x="4205288" y="2438400"/>
          <p14:tracePt t="27758" x="4179888" y="2509838"/>
          <p14:tracePt t="27786" x="4160838" y="2598738"/>
          <p14:tracePt t="27803" x="4143375" y="2697163"/>
          <p14:tracePt t="27830" x="4133850" y="2786063"/>
          <p14:tracePt t="27850" x="4125913" y="2847975"/>
          <p14:tracePt t="27876" x="4125913" y="2901950"/>
          <p14:tracePt t="27897" x="4133850" y="2965450"/>
          <p14:tracePt t="27926" x="4152900" y="3027363"/>
          <p14:tracePt t="27942" x="4160838" y="3044825"/>
          <p14:tracePt t="27958" x="4179888" y="3098800"/>
          <p14:tracePt t="27974" x="4179888" y="3108325"/>
          <p14:tracePt t="28021" x="4179888" y="3116263"/>
          <p14:tracePt t="35559" x="4179888" y="3125788"/>
          <p14:tracePt t="36535" x="4187825" y="3133725"/>
          <p14:tracePt t="36535" x="4214813" y="3143250"/>
          <p14:tracePt t="36562" x="4286250" y="3170238"/>
          <p14:tracePt t="36584" x="4367213" y="3187700"/>
          <p14:tracePt t="36606" x="4589463" y="3214688"/>
          <p14:tracePt t="36618" x="4697413" y="3214688"/>
          <p14:tracePt t="36618" x="4956175" y="3214688"/>
          <p14:tracePt t="36644" x="5045075" y="3214688"/>
          <p14:tracePt t="36662" x="5375275" y="3224213"/>
          <p14:tracePt t="36679" x="5581650" y="3241675"/>
          <p14:tracePt t="36695" x="6188075" y="3313113"/>
          <p14:tracePt t="36709" x="6375400" y="3340100"/>
          <p14:tracePt t="36724" x="7010400" y="3455988"/>
          <p14:tracePt t="36738" x="7116763" y="3482975"/>
          <p14:tracePt t="36754" x="7537450" y="3589338"/>
          <p14:tracePt t="36770" x="7688263" y="3633788"/>
          <p14:tracePt t="36787" x="8054975" y="3732213"/>
          <p14:tracePt t="36802" x="8108950" y="3751263"/>
          <p14:tracePt t="36817" x="8188325" y="3786188"/>
          <p14:tracePt t="36835" x="8251825" y="3803650"/>
          <p14:tracePt t="36852" x="8259763" y="3803650"/>
          <p14:tracePt t="36867" x="8269288" y="3803650"/>
          <p14:tracePt t="36885" x="8277225" y="3813175"/>
          <p14:tracePt t="36902" x="8277225" y="3822700"/>
          <p14:tracePt t="36918" x="8277225" y="3813175"/>
          <p14:tracePt t="36997" x="8277225" y="3822700"/>
          <p14:tracePt t="38806" x="8277225" y="3830638"/>
          <p14:tracePt t="39003" x="8269288" y="3848100"/>
          <p14:tracePt t="39159" x="8161338" y="3884613"/>
          <p14:tracePt t="39174" x="8054975" y="3911600"/>
          <p14:tracePt t="39190" x="7751763" y="3938588"/>
          <p14:tracePt t="39208" x="7394575" y="3946525"/>
          <p14:tracePt t="39238" x="7286625" y="3965575"/>
          <p14:tracePt t="39270" x="7215188" y="3983038"/>
          <p14:tracePt t="39270" x="7037388" y="4044950"/>
          <p14:tracePt t="39291" x="6929438" y="4081463"/>
          <p14:tracePt t="39291" x="6653213" y="4205288"/>
          <p14:tracePt t="39322" x="6276975" y="4402138"/>
          <p14:tracePt t="39358" x="6242050" y="4411663"/>
          <p14:tracePt t="39389" x="5919788" y="4643438"/>
          <p14:tracePt t="39424" x="5813425" y="4687888"/>
          <p14:tracePt t="39455" x="5000625" y="5027613"/>
          <p14:tracePt t="39486" x="4705350" y="5081588"/>
          <p14:tracePt t="39520" x="4303713" y="5143500"/>
          <p14:tracePt t="39557" x="4081463" y="5160963"/>
          <p14:tracePt t="39557" x="4017963" y="5170488"/>
          <p14:tracePt t="39591" x="3990975" y="5170488"/>
          <p14:tracePt t="39627" x="3929063" y="5153025"/>
          <p14:tracePt t="39691" x="3938588" y="5153025"/>
          <p14:tracePt t="42574" x="3848100" y="5153025"/>
          <p14:tracePt t="42904" x="3795713" y="5153025"/>
          <p14:tracePt t="42904" x="3446463" y="5126038"/>
          <p14:tracePt t="42963" x="3367088" y="5116513"/>
          <p14:tracePt t="42985" x="2901950" y="5045075"/>
          <p14:tracePt t="43033" x="2446338" y="4983163"/>
          <p14:tracePt t="43072" x="2017713" y="4902200"/>
          <p14:tracePt t="43099" x="1482725" y="4786313"/>
          <p14:tracePt t="43170" x="1268413" y="4732338"/>
          <p14:tracePt t="43170" x="866775" y="4598988"/>
          <p14:tracePt t="43230" x="839788" y="4589463"/>
          <p14:tracePt t="43230" x="785813" y="4527550"/>
          <p14:tracePt t="43254" x="598488" y="4214813"/>
          <p14:tracePt t="43254" x="561975" y="4133850"/>
          <p14:tracePt t="43300" x="428625" y="3490913"/>
          <p14:tracePt t="43375" x="401638" y="3259138"/>
          <p14:tracePt t="43375" x="366713" y="2901950"/>
          <p14:tracePt t="43429" x="339725" y="2697163"/>
          <p14:tracePt t="43429" x="322263" y="2490788"/>
          <p14:tracePt t="43495" x="322263" y="2366963"/>
          <p14:tracePt t="43513" x="312738" y="2232025"/>
          <p14:tracePt t="43513" x="303213" y="2116138"/>
          <p14:tracePt t="43571" x="303213" y="1982788"/>
          <p14:tracePt t="43638" x="322263" y="1919288"/>
          <p14:tracePt t="43656" x="357188" y="1839913"/>
          <p14:tracePt t="43705" x="419100" y="1812925"/>
          <p14:tracePt t="43738" x="482600" y="1785938"/>
          <p14:tracePt t="43772" x="482600" y="1776413"/>
          <p14:tracePt t="43805" x="482600" y="1785938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Receive Trapper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4800" y="3886200"/>
            <a:ext cx="25146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Receive Trapper &lt;</a:t>
            </a:r>
            <a:r>
              <a:rPr lang="en-US" sz="1600" dirty="0" err="1" smtClean="0"/>
              <a:t>InMessageType</a:t>
            </a:r>
            <a:r>
              <a:rPr lang="en-US" sz="1600" dirty="0" smtClean="0"/>
              <a:t>, </a:t>
            </a:r>
            <a:r>
              <a:rPr lang="en-US" sz="1600" dirty="0" err="1" smtClean="0"/>
              <a:t>OutMessageType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2819400" y="4343400"/>
            <a:ext cx="3124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ReceiveNotifier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&lt;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OutMessageType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&gt; destination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819400" y="1600200"/>
            <a:ext cx="31242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/>
              <a:t>notifyPortReceive</a:t>
            </a:r>
            <a:r>
              <a:rPr lang="en-US" sz="1600" dirty="0" smtClean="0"/>
              <a:t>(String </a:t>
            </a:r>
            <a:r>
              <a:rPr lang="en-US" sz="1600" dirty="0" err="1" smtClean="0"/>
              <a:t>aRemoteEnd</a:t>
            </a:r>
            <a:r>
              <a:rPr lang="en-US" sz="1600" dirty="0" smtClean="0"/>
              <a:t>, 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 </a:t>
            </a:r>
            <a:r>
              <a:rPr lang="en-US" sz="1600" dirty="0" err="1" smtClean="0"/>
              <a:t>aMessage</a:t>
            </a:r>
            <a:r>
              <a:rPr lang="en-US" sz="1600" b="1" dirty="0" smtClean="0"/>
              <a:t>);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4800" y="1524000"/>
            <a:ext cx="2514600" cy="1219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ReceiveNotifier</a:t>
            </a:r>
            <a:r>
              <a:rPr lang="en-US" sz="1600" dirty="0" smtClean="0"/>
              <a:t> &lt;</a:t>
            </a:r>
            <a:r>
              <a:rPr lang="en-US" sz="1600" dirty="0" err="1" smtClean="0"/>
              <a:t>InMessageType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19" name="Rectangle 18"/>
          <p:cNvSpPr/>
          <p:nvPr/>
        </p:nvSpPr>
        <p:spPr>
          <a:xfrm>
            <a:off x="1676400" y="3200400"/>
            <a:ext cx="1371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extends</a:t>
            </a:r>
            <a:endParaRPr lang="en-US" sz="1600" dirty="0"/>
          </a:p>
        </p:txBody>
      </p:sp>
      <p:cxnSp>
        <p:nvCxnSpPr>
          <p:cNvPr id="20" name="Straight Arrow Connector 19"/>
          <p:cNvCxnSpPr/>
          <p:nvPr/>
        </p:nvCxnSpPr>
        <p:spPr>
          <a:xfrm rot="5400000">
            <a:off x="1028700" y="3314700"/>
            <a:ext cx="990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248400" y="2590800"/>
            <a:ext cx="2362200" cy="1676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Implementation of </a:t>
            </a:r>
            <a:r>
              <a:rPr lang="en-US" sz="1600" dirty="0" err="1" smtClean="0"/>
              <a:t>AReceive</a:t>
            </a:r>
            <a:r>
              <a:rPr lang="en-US" sz="1600" dirty="0" smtClean="0"/>
              <a:t> Trapper &lt;</a:t>
            </a:r>
            <a:r>
              <a:rPr lang="en-US" sz="1600" dirty="0" err="1" smtClean="0"/>
              <a:t>InMessageType</a:t>
            </a:r>
            <a:r>
              <a:rPr lang="en-US" sz="1600" dirty="0" smtClean="0"/>
              <a:t>, </a:t>
            </a:r>
            <a:r>
              <a:rPr lang="en-US" sz="1600" dirty="0" err="1" smtClean="0"/>
              <a:t>OutMessageType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819400" y="4191000"/>
            <a:ext cx="3429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733800" y="3657600"/>
            <a:ext cx="1371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implements</a:t>
            </a:r>
            <a:endParaRPr lang="en-US" sz="1600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895600" y="2667000"/>
            <a:ext cx="3352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3733800" y="2743200"/>
            <a:ext cx="1371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has-a</a:t>
            </a:r>
            <a:endParaRPr lang="en-US" sz="1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99563"/>
      </p:ext>
    </p:extLst>
  </p:cSld>
  <p:clrMapOvr>
    <a:masterClrMapping/>
  </p:clrMapOvr>
  <p:transition advTm="374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70" x="6037263" y="4303713"/>
          <p14:tracePt t="2179" x="6027738" y="4295775"/>
          <p14:tracePt t="2195" x="5991225" y="4259263"/>
          <p14:tracePt t="2217" x="5929313" y="4133850"/>
          <p14:tracePt t="2235" x="5894388" y="4081463"/>
          <p14:tracePt t="2258" x="5884863" y="4062413"/>
          <p14:tracePt t="2273" x="5795963" y="3894138"/>
          <p14:tracePt t="2296" x="5680075" y="3616325"/>
          <p14:tracePt t="2333" x="5589588" y="3367088"/>
          <p14:tracePt t="2353" x="5554663" y="3286125"/>
          <p14:tracePt t="2373" x="5465763" y="3062288"/>
          <p14:tracePt t="2385" x="5438775" y="2990850"/>
          <p14:tracePt t="2402" x="5330825" y="2714625"/>
          <p14:tracePt t="2415" x="5295900" y="2625725"/>
          <p14:tracePt t="2428" x="5205413" y="2401888"/>
          <p14:tracePt t="2449" x="5187950" y="2366963"/>
          <p14:tracePt t="2468" x="5116513" y="2197100"/>
          <p14:tracePt t="2477" x="5108575" y="2179638"/>
          <p14:tracePt t="2494" x="5062538" y="2098675"/>
          <p14:tracePt t="2511" x="5000625" y="2027238"/>
          <p14:tracePt t="2544" x="4983163" y="2009775"/>
          <p14:tracePt t="2574" x="4973638" y="2009775"/>
          <p14:tracePt t="2601" x="4956175" y="2000250"/>
          <p14:tracePt t="2619" x="4919663" y="1990725"/>
          <p14:tracePt t="2631" x="4902200" y="1982788"/>
          <p14:tracePt t="2647" x="4857750" y="1965325"/>
          <p14:tracePt t="2669" x="4840288" y="1955800"/>
          <p14:tracePt t="2681" x="4795838" y="1928813"/>
          <p14:tracePt t="2696" x="4776788" y="1928813"/>
          <p14:tracePt t="2791" x="4776788" y="1938338"/>
          <p14:tracePt t="3136" x="4776788" y="1946275"/>
          <p14:tracePt t="3261" x="4786313" y="1955800"/>
          <p14:tracePt t="3510" x="4803775" y="1955800"/>
          <p14:tracePt t="3570" x="4822825" y="1965325"/>
          <p14:tracePt t="3599" x="4884738" y="1990725"/>
          <p14:tracePt t="3632" x="4902200" y="2000250"/>
          <p14:tracePt t="3655" x="4929188" y="2009775"/>
          <p14:tracePt t="3680" x="4938713" y="2009775"/>
          <p14:tracePt t="3711" x="4946650" y="2009775"/>
          <p14:tracePt t="3771" x="4973638" y="2009775"/>
          <p14:tracePt t="3790" x="4973638" y="2017713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Attaching Trappers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590800" y="2513806"/>
            <a:ext cx="31242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GIPC  </a:t>
            </a:r>
            <a:r>
              <a:rPr lang="en-US" sz="1600" dirty="0" err="1" smtClean="0"/>
              <a:t>Datacomm</a:t>
            </a:r>
            <a:r>
              <a:rPr lang="en-US" sz="1600" dirty="0" smtClean="0"/>
              <a:t> Port &lt;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2133205" y="4800201"/>
            <a:ext cx="2134394" cy="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676400" y="4418806"/>
            <a:ext cx="29718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Send Trapper &lt;</a:t>
            </a:r>
            <a:r>
              <a:rPr lang="en-US" sz="1600" dirty="0" err="1" smtClean="0"/>
              <a:t>InMessageType</a:t>
            </a:r>
            <a:r>
              <a:rPr lang="en-US" sz="1600" dirty="0" smtClean="0"/>
              <a:t>, </a:t>
            </a:r>
            <a:r>
              <a:rPr lang="en-US" sz="1600" dirty="0" err="1" smtClean="0"/>
              <a:t>OutMessageType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cxnSp>
        <p:nvCxnSpPr>
          <p:cNvPr id="15" name="Straight Arrow Connector 14"/>
          <p:cNvCxnSpPr/>
          <p:nvPr/>
        </p:nvCxnSpPr>
        <p:spPr>
          <a:xfrm rot="5400000" flipH="1" flipV="1">
            <a:off x="4304903" y="1714103"/>
            <a:ext cx="1600200" cy="7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33800" y="1142206"/>
            <a:ext cx="28956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Receive Trapper &lt;</a:t>
            </a:r>
            <a:r>
              <a:rPr lang="en-US" sz="1600" dirty="0" err="1" smtClean="0"/>
              <a:t>InMessageType</a:t>
            </a:r>
            <a:r>
              <a:rPr lang="en-US" sz="1600" dirty="0" smtClean="0"/>
              <a:t>, </a:t>
            </a:r>
            <a:r>
              <a:rPr lang="en-US" sz="1600" dirty="0" err="1" smtClean="0"/>
              <a:t>OutMessageType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32" name="Rectangle 31"/>
          <p:cNvSpPr/>
          <p:nvPr/>
        </p:nvSpPr>
        <p:spPr>
          <a:xfrm>
            <a:off x="5715000" y="2590006"/>
            <a:ext cx="24384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SendTrapper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 &lt;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InMessageType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OutMesageType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&gt;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sendTrapper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52400" y="2590006"/>
            <a:ext cx="24384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ReceiveTrapper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 &lt;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InMessageType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OutMesageType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&gt;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receiverTrapper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648200" y="3733800"/>
            <a:ext cx="4038600" cy="91360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Application-defined trappers can be statically/dynamically attached to  a data communication port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648200" y="4648200"/>
            <a:ext cx="4038600" cy="61039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Factory selector used  by port to initialize trapper (chain)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648200" y="5257800"/>
            <a:ext cx="40386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Port provides setters/getters for replacing or changing trapper chain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648200" y="5943600"/>
            <a:ext cx="4038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Predefined trappers for fault tolerance, causality,  delays, and (de)serialization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2481201"/>
      </p:ext>
    </p:extLst>
  </p:cSld>
  <p:clrMapOvr>
    <a:masterClrMapping/>
  </p:clrMapOvr>
  <p:transition advTm="19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8" grpId="0" animBg="1"/>
      <p:bldP spid="39" grpId="0" animBg="1"/>
      <p:bldP spid="42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 Goal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17793" y="1143000"/>
            <a:ext cx="5474494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Extendible Implementation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1617793" y="2819400"/>
            <a:ext cx="5474494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comments</a:t>
            </a:r>
          </a:p>
        </p:txBody>
      </p:sp>
      <p:sp>
        <p:nvSpPr>
          <p:cNvPr id="8" name="Rectangle 7"/>
          <p:cNvSpPr/>
          <p:nvPr/>
        </p:nvSpPr>
        <p:spPr>
          <a:xfrm>
            <a:off x="1617793" y="4495800"/>
            <a:ext cx="5474494" cy="838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Pluggable</a:t>
            </a:r>
          </a:p>
        </p:txBody>
      </p:sp>
      <p:sp>
        <p:nvSpPr>
          <p:cNvPr id="9" name="Rectangle 8"/>
          <p:cNvSpPr/>
          <p:nvPr/>
        </p:nvSpPr>
        <p:spPr>
          <a:xfrm>
            <a:off x="1617793" y="5334000"/>
            <a:ext cx="5474494" cy="838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mtClean="0">
                <a:latin typeface="Calibri" pitchFamily="34" charset="0"/>
                <a:cs typeface="Calibri" pitchFamily="34" charset="0"/>
              </a:rPr>
              <a:t>Traceable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17793" y="2006221"/>
            <a:ext cx="5474494" cy="838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Open Source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17793" y="3667836"/>
            <a:ext cx="5474494" cy="838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“Layered”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15200" y="3579104"/>
            <a:ext cx="609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accent1"/>
                </a:solidFill>
                <a:latin typeface="Century Schoolbook" pitchFamily="18" charset="0"/>
                <a:sym typeface="Wingdings" pitchFamily="2" charset="2"/>
              </a:rPr>
              <a:t></a:t>
            </a:r>
            <a:endParaRPr lang="en-US" sz="6000" dirty="0">
              <a:solidFill>
                <a:schemeClr val="accent1"/>
              </a:solidFill>
              <a:latin typeface="Century Schoolbook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35520" y="4407068"/>
            <a:ext cx="609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accent1"/>
                </a:solidFill>
                <a:latin typeface="Century Schoolbook" pitchFamily="18" charset="0"/>
                <a:sym typeface="Wingdings" pitchFamily="2" charset="2"/>
              </a:rPr>
              <a:t></a:t>
            </a:r>
            <a:endParaRPr lang="en-US" sz="6000" dirty="0">
              <a:solidFill>
                <a:schemeClr val="accent1"/>
              </a:solidFill>
              <a:latin typeface="Century Schoolbook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711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486"/>
    </mc:Choice>
    <mc:Fallback xmlns="">
      <p:transition spd="slow" advTm="146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13" grpId="0"/>
    </p:bldLst>
  </p:timing>
  <p:extLst>
    <p:ext uri="{3A86A75C-4F4B-4683-9AE1-C65F6400EC91}">
      <p14:laserTraceLst xmlns:p14="http://schemas.microsoft.com/office/powerpoint/2010/main">
        <p14:tracePtLst>
          <p14:tracePt t="48" x="4973638" y="2009775"/>
          <p14:tracePt t="1328" x="4965700" y="1990725"/>
          <p14:tracePt t="1384" x="4983163" y="2000250"/>
          <p14:tracePt t="1384" x="5054600" y="2044700"/>
          <p14:tracePt t="1597" x="5456238" y="2187575"/>
          <p14:tracePt t="1654" x="5554663" y="2224088"/>
          <p14:tracePt t="1671" x="6286500" y="2339975"/>
          <p14:tracePt t="1719" x="6394450" y="2347913"/>
          <p14:tracePt t="1719" x="6715125" y="2374900"/>
          <p14:tracePt t="1747" x="6858000" y="2393950"/>
          <p14:tracePt t="1747" x="7081838" y="2411413"/>
          <p14:tracePt t="1780" x="7099300" y="2411413"/>
          <p14:tracePt t="1798" x="7259638" y="2411413"/>
          <p14:tracePt t="1832" x="7554913" y="2411413"/>
          <p14:tracePt t="1832" x="7796213" y="2411413"/>
          <p14:tracePt t="1866" x="7912100" y="2411413"/>
          <p14:tracePt t="1866" x="8045450" y="2411413"/>
          <p14:tracePt t="1899" x="8170863" y="2411413"/>
          <p14:tracePt t="1932" x="8188325" y="2411413"/>
          <p14:tracePt t="1966" x="8205788" y="2411413"/>
          <p14:tracePt t="2020" x="8215313" y="2411413"/>
          <p14:tracePt t="2032" x="8277225" y="2419350"/>
          <p14:tracePt t="2032" x="8323263" y="2419350"/>
          <p14:tracePt t="2068" x="8429625" y="2428875"/>
          <p14:tracePt t="2068" x="8466138" y="2438400"/>
          <p14:tracePt t="2100" x="8474075" y="2438400"/>
          <p14:tracePt t="2154" x="8501063" y="2438400"/>
          <p14:tracePt t="2187" x="8545513" y="2455863"/>
          <p14:tracePt t="2220" x="8572500" y="2465388"/>
          <p14:tracePt t="2220" x="8634413" y="2490788"/>
          <p14:tracePt t="2248" x="8688388" y="2509838"/>
          <p14:tracePt t="2248" x="8715375" y="2509838"/>
          <p14:tracePt t="2288" x="8732838" y="2509838"/>
          <p14:tracePt t="2288" x="8751888" y="2509838"/>
          <p14:tracePt t="2321" x="8796338" y="2517775"/>
          <p14:tracePt t="2354" x="8875713" y="2527300"/>
          <p14:tracePt t="2387" x="8947150" y="2536825"/>
          <p14:tracePt t="2420" x="9001125" y="2536825"/>
          <p14:tracePt t="2453" x="9055100" y="2536825"/>
          <p14:tracePt t="2487" x="9126538" y="2536825"/>
          <p14:tracePt t="2487" x="9134475" y="2536825"/>
          <p14:tracePt t="2521" x="9134475" y="2544763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Tracing with Debugger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38200" y="1143000"/>
            <a:ext cx="69342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Debugger makes it difficult to test race conditions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2118360"/>
            <a:ext cx="69342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All threads and processes mapped to a single code window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00" y="3048000"/>
            <a:ext cx="69342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Cannot see the history of actions taken by a thread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8200" y="4876800"/>
            <a:ext cx="69342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Cannot use a mechanism to set multiple related debug points from a program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8200" y="3962400"/>
            <a:ext cx="69342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Break points do not transfer to another computer 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085482"/>
      </p:ext>
    </p:extLst>
  </p:cSld>
  <p:clrMapOvr>
    <a:masterClrMapping/>
  </p:clrMapOvr>
  <p:transition advTm="766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70" x="9134475" y="2527300"/>
          <p14:tracePt t="2178" x="9134475" y="2517775"/>
          <p14:tracePt t="2178" x="9134475" y="2490788"/>
          <p14:tracePt t="2223" x="9134475" y="2473325"/>
          <p14:tracePt t="2236" x="9134475" y="2465388"/>
          <p14:tracePt t="2268" x="9134475" y="2455863"/>
          <p14:tracePt t="2268" x="9134475" y="2438400"/>
          <p14:tracePt t="2296" x="9134475" y="2393950"/>
          <p14:tracePt t="2330" x="9134475" y="2347913"/>
          <p14:tracePt t="2362" x="9134475" y="2339975"/>
          <p14:tracePt t="2362" x="9134475" y="2303463"/>
          <p14:tracePt t="2390" x="9134475" y="2286000"/>
          <p14:tracePt t="2390" x="9134475" y="2268538"/>
          <p14:tracePt t="2424" x="9134475" y="2241550"/>
          <p14:tracePt t="2424" x="9134475" y="2160588"/>
          <p14:tracePt t="2457" x="9134475" y="2108200"/>
          <p14:tracePt t="2475" x="9134475" y="2000250"/>
          <p14:tracePt t="2508" x="9134475" y="1884363"/>
          <p14:tracePt t="2542" x="9134475" y="1776413"/>
          <p14:tracePt t="2575" x="9134475" y="1741488"/>
          <p14:tracePt t="2609" x="9134475" y="1714500"/>
          <p14:tracePt t="2642" x="8991600" y="1643063"/>
          <p14:tracePt t="2676" x="8804275" y="1616075"/>
          <p14:tracePt t="2709" x="8616950" y="1608138"/>
          <p14:tracePt t="2743" x="8367713" y="1608138"/>
          <p14:tracePt t="2776" x="7715250" y="1679575"/>
          <p14:tracePt t="2776" x="7634288" y="1697038"/>
          <p14:tracePt t="2810" x="7215188" y="1768475"/>
          <p14:tracePt t="2864" x="7143750" y="1776413"/>
          <p14:tracePt t="2864" x="6929438" y="1822450"/>
          <p14:tracePt t="2892" x="6670675" y="1857375"/>
          <p14:tracePt t="2931" x="6562725" y="1884363"/>
          <p14:tracePt t="2964" x="6473825" y="1893888"/>
          <p14:tracePt t="2964" x="6438900" y="1893888"/>
          <p14:tracePt t="2998" x="6367463" y="1911350"/>
          <p14:tracePt t="3036" x="6276975" y="1928813"/>
          <p14:tracePt t="3036" x="6242050" y="1938338"/>
          <p14:tracePt t="3059" x="6143625" y="1955800"/>
          <p14:tracePt t="3099" x="6126163" y="1965325"/>
          <p14:tracePt t="3132" x="6116638" y="1965325"/>
          <p14:tracePt t="3165" x="6081713" y="1965325"/>
          <p14:tracePt t="3165" x="6072188" y="1965325"/>
          <p14:tracePt t="3199" x="6054725" y="1965325"/>
          <p14:tracePt t="3232" x="6037263" y="1965325"/>
          <p14:tracePt t="3265" x="6027738" y="1965325"/>
          <p14:tracePt t="3299" x="6018213" y="1965325"/>
          <p14:tracePt t="3333" x="6010275" y="1955800"/>
          <p14:tracePt t="3560" x="6000750" y="1955800"/>
          <p14:tracePt t="3684" x="5991225" y="1955800"/>
          <p14:tracePt t="3736" x="5956300" y="1965325"/>
          <p14:tracePt t="3736" x="5857875" y="2009775"/>
          <p14:tracePt t="3795" x="5795963" y="2044700"/>
          <p14:tracePt t="3834" x="5732463" y="2081213"/>
          <p14:tracePt t="3841" x="5705475" y="2098675"/>
          <p14:tracePt t="3841" x="5661025" y="2125663"/>
          <p14:tracePt t="3867" x="5608638" y="2170113"/>
          <p14:tracePt t="3901" x="5545138" y="2214563"/>
          <p14:tracePt t="3934" x="5473700" y="2259013"/>
          <p14:tracePt t="3968" x="5375275" y="2330450"/>
          <p14:tracePt t="4001" x="5268913" y="2401888"/>
          <p14:tracePt t="4049" x="5214938" y="2446338"/>
          <p14:tracePt t="4066" x="5187950" y="2465388"/>
          <p14:tracePt t="4080" x="5089525" y="2554288"/>
          <p14:tracePt t="4114" x="5010150" y="2608263"/>
          <p14:tracePt t="4146" x="4991100" y="2625725"/>
          <p14:tracePt t="4146" x="4956175" y="2652713"/>
          <p14:tracePt t="4180" x="4902200" y="2705100"/>
          <p14:tracePt t="4215" x="4867275" y="2741613"/>
          <p14:tracePt t="4247" x="4795838" y="2795588"/>
          <p14:tracePt t="4280" x="4786313" y="2813050"/>
          <p14:tracePt t="4314" x="4759325" y="2840038"/>
          <p14:tracePt t="4347" x="4741863" y="2847975"/>
          <p14:tracePt t="4380" x="4741863" y="2857500"/>
          <p14:tracePt t="4468" x="4732338" y="2857500"/>
          <p14:tracePt t="4574" x="4724400" y="2857500"/>
          <p14:tracePt t="4730" x="4724400" y="2847975"/>
          <p14:tracePt t="4751" x="4732338" y="2847975"/>
          <p14:tracePt t="4970" x="4768850" y="2857500"/>
          <p14:tracePt t="4988" x="4786313" y="2857500"/>
          <p14:tracePt t="5003" x="4830763" y="2857500"/>
          <p14:tracePt t="5030" x="4848225" y="2857500"/>
          <p14:tracePt t="5041" x="4929188" y="2847975"/>
          <p14:tracePt t="5061" x="4965700" y="2840038"/>
          <p14:tracePt t="5089" x="5037138" y="2830513"/>
          <p14:tracePt t="5109" x="5072063" y="2830513"/>
          <p14:tracePt t="5126" x="5259388" y="2830513"/>
          <p14:tracePt t="5155" x="5411788" y="2840038"/>
          <p14:tracePt t="5188" x="5500688" y="2840038"/>
          <p14:tracePt t="5204" x="5537200" y="2847975"/>
          <p14:tracePt t="5219" x="5653088" y="2847975"/>
          <p14:tracePt t="5246" x="5688013" y="2857500"/>
          <p14:tracePt t="5267" x="5822950" y="2857500"/>
          <p14:tracePt t="5281" x="5857875" y="2857500"/>
          <p14:tracePt t="5293" x="5983288" y="2867025"/>
          <p14:tracePt t="5309" x="6000750" y="2867025"/>
          <p14:tracePt t="5326" x="6099175" y="2874963"/>
          <p14:tracePt t="5343" x="6116638" y="2874963"/>
          <p14:tracePt t="5357" x="6224588" y="2884488"/>
          <p14:tracePt t="5375" x="6286500" y="2884488"/>
          <p14:tracePt t="5392" x="6384925" y="2884488"/>
          <p14:tracePt t="5420" x="6419850" y="2884488"/>
          <p14:tracePt t="5435" x="6500813" y="2884488"/>
          <p14:tracePt t="5452" x="6537325" y="2884488"/>
          <p14:tracePt t="5466" x="6616700" y="2884488"/>
          <p14:tracePt t="5479" x="6653213" y="2874963"/>
          <p14:tracePt t="5496" x="6742113" y="2874963"/>
          <p14:tracePt t="5533" x="6813550" y="2867025"/>
          <p14:tracePt t="5565" x="6840538" y="2857500"/>
          <p14:tracePt t="5578" x="6884988" y="2840038"/>
          <p14:tracePt t="5595" x="6919913" y="2830513"/>
          <p14:tracePt t="5625" x="6929438" y="2830513"/>
          <p14:tracePt t="5639" x="6946900" y="2830513"/>
          <p14:tracePt t="5654" x="6973888" y="2822575"/>
          <p14:tracePt t="5671" x="6983413" y="2813050"/>
          <p14:tracePt t="5687" x="7027863" y="2803525"/>
          <p14:tracePt t="5700" x="7062788" y="2795588"/>
          <p14:tracePt t="5728" x="7072313" y="2795588"/>
          <p14:tracePt t="5775" x="7072313" y="2786063"/>
          <p14:tracePt t="5840" x="7081838" y="2786063"/>
          <p14:tracePt t="5875" x="7089775" y="2786063"/>
          <p14:tracePt t="5934" x="7089775" y="2776538"/>
          <p14:tracePt t="15120" x="7089775" y="2786063"/>
          <p14:tracePt t="15838" x="7099300" y="2795588"/>
          <p14:tracePt t="15986" x="7099300" y="2822575"/>
          <p14:tracePt t="15996" x="7099300" y="2830513"/>
          <p14:tracePt t="16009" x="7099300" y="2874963"/>
          <p14:tracePt t="16026" x="7099300" y="2919413"/>
          <p14:tracePt t="16057" x="7072313" y="2982913"/>
          <p14:tracePt t="16071" x="7072313" y="3000375"/>
          <p14:tracePt t="16093" x="7054850" y="3081338"/>
          <p14:tracePt t="16124" x="7045325" y="3160713"/>
          <p14:tracePt t="16152" x="7045325" y="3241675"/>
          <p14:tracePt t="16185" x="7045325" y="3348038"/>
          <p14:tracePt t="16223" x="7037388" y="3367088"/>
          <p14:tracePt t="16257" x="7027863" y="3394075"/>
          <p14:tracePt t="16278" x="7010400" y="3438525"/>
          <p14:tracePt t="16308" x="6991350" y="3500438"/>
          <p14:tracePt t="16338" x="6973888" y="3571875"/>
          <p14:tracePt t="16375" x="6946900" y="3652838"/>
          <p14:tracePt t="16403" x="6938963" y="3705225"/>
          <p14:tracePt t="16420" x="6938963" y="3724275"/>
          <p14:tracePt t="16437" x="6919913" y="3776663"/>
          <p14:tracePt t="16454" x="6911975" y="3795713"/>
          <p14:tracePt t="16470" x="6902450" y="3813175"/>
          <p14:tracePt t="16470" x="6902450" y="3822700"/>
          <p14:tracePt t="16487" x="6902450" y="3840163"/>
          <p14:tracePt t="16487" x="6884988" y="3848100"/>
          <p14:tracePt t="18624" x="6875463" y="3830638"/>
          <p14:tracePt t="18850" x="6875463" y="3813175"/>
          <p14:tracePt t="18911" x="6875463" y="3803650"/>
          <p14:tracePt t="18961" x="6875463" y="3795713"/>
          <p14:tracePt t="19011" x="6875463" y="3786188"/>
          <p14:tracePt t="19027" x="6875463" y="3776663"/>
          <p14:tracePt t="19096" x="6848475" y="3776663"/>
          <p14:tracePt t="19146" x="6813550" y="3776663"/>
          <p14:tracePt t="19162" x="6759575" y="3803650"/>
          <p14:tracePt t="19214" x="6751638" y="3813175"/>
          <p14:tracePt t="19214" x="6653213" y="3902075"/>
          <p14:tracePt t="19278" x="6599238" y="3973513"/>
          <p14:tracePt t="19278" x="6518275" y="4044950"/>
          <p14:tracePt t="19341" x="6384925" y="4205288"/>
          <p14:tracePt t="19341" x="6375400" y="4214813"/>
          <p14:tracePt t="19422" x="6303963" y="4348163"/>
          <p14:tracePt t="19422" x="6286500" y="4367213"/>
          <p14:tracePt t="19486" x="6224588" y="4500563"/>
          <p14:tracePt t="19486" x="6205538" y="4537075"/>
          <p14:tracePt t="19552" x="6161088" y="4643438"/>
          <p14:tracePt t="19552" x="6116638" y="4714875"/>
          <p14:tracePt t="19627" x="6081713" y="4795838"/>
          <p14:tracePt t="19685" x="6045200" y="4875213"/>
          <p14:tracePt t="19750" x="6027738" y="4911725"/>
          <p14:tracePt t="19818" x="6018213" y="4919663"/>
          <p14:tracePt t="19894" x="6010275" y="4911725"/>
          <p14:tracePt t="20232" x="6000750" y="4867275"/>
          <p14:tracePt t="20283" x="6000750" y="4822825"/>
          <p14:tracePt t="20350" x="6000750" y="4795838"/>
          <p14:tracePt t="20350" x="6000750" y="4741863"/>
          <p14:tracePt t="20414" x="6000750" y="4732338"/>
          <p14:tracePt t="20414" x="6000750" y="4724400"/>
          <p14:tracePt t="20438" x="6000750" y="4687888"/>
          <p14:tracePt t="20483" x="6000750" y="4643438"/>
          <p14:tracePt t="20554" x="6000750" y="4633913"/>
          <p14:tracePt t="20554" x="6000750" y="4625975"/>
          <p14:tracePt t="20612" x="6000750" y="4616450"/>
          <p14:tracePt t="23871" x="6000750" y="4608513"/>
          <p14:tracePt t="23977" x="5991225" y="4598988"/>
          <p14:tracePt t="24029" x="5983288" y="4589463"/>
          <p14:tracePt t="24056" x="5983288" y="4616450"/>
          <p14:tracePt t="24212" x="5983288" y="4652963"/>
          <p14:tracePt t="24263" x="5983288" y="4705350"/>
          <p14:tracePt t="24299" x="5983288" y="4714875"/>
          <p14:tracePt t="24299" x="5983288" y="4751388"/>
          <p14:tracePt t="24326" x="5973763" y="4768850"/>
          <p14:tracePt t="24326" x="5965825" y="4813300"/>
          <p14:tracePt t="24357" x="5956300" y="4830763"/>
          <p14:tracePt t="24357" x="5938838" y="4911725"/>
          <p14:tracePt t="24390" x="5911850" y="4991100"/>
          <p14:tracePt t="24430" x="5894388" y="5072063"/>
          <p14:tracePt t="24463" x="5875338" y="5116513"/>
          <p14:tracePt t="24496" x="5867400" y="5133975"/>
          <p14:tracePt t="24530" x="5857875" y="5160963"/>
          <p14:tracePt t="24558" x="5857875" y="5170488"/>
          <p14:tracePt t="24558" x="5857875" y="5180013"/>
          <p14:tracePt t="24590" x="5857875" y="5197475"/>
          <p14:tracePt t="24712" x="5857875" y="5205413"/>
          <p14:tracePt t="25281" x="5857875" y="5214938"/>
          <p14:tracePt t="25381" x="5830888" y="5268913"/>
          <p14:tracePt t="25432" x="5822950" y="5313363"/>
          <p14:tracePt t="25466" x="5813425" y="5330825"/>
          <p14:tracePt t="25500" x="5803900" y="5340350"/>
          <p14:tracePt t="25537" x="5803900" y="5402263"/>
          <p14:tracePt t="25537" x="5803900" y="5411788"/>
          <p14:tracePt t="25594" x="5803900" y="5446713"/>
          <p14:tracePt t="25632" x="5795963" y="5446713"/>
          <p14:tracePt t="25685" x="5795963" y="5456238"/>
          <p14:tracePt t="26879" x="5759450" y="5438775"/>
          <p14:tracePt t="27889" x="5643563" y="5402263"/>
          <p14:tracePt t="27940" x="5537200" y="5384800"/>
          <p14:tracePt t="27973" x="5473700" y="5375275"/>
          <p14:tracePt t="28006" x="5313363" y="5375275"/>
          <p14:tracePt t="28041" x="5126038" y="5367338"/>
          <p14:tracePt t="28041" x="5054600" y="5367338"/>
          <p14:tracePt t="28068" x="4946650" y="5357813"/>
          <p14:tracePt t="28068" x="4803775" y="5348288"/>
          <p14:tracePt t="28103" x="4589463" y="5340350"/>
          <p14:tracePt t="28141" x="4375150" y="5340350"/>
          <p14:tracePt t="28173" x="4205288" y="5340350"/>
          <p14:tracePt t="28173" x="4152900" y="5340350"/>
          <p14:tracePt t="28209" x="4054475" y="5340350"/>
          <p14:tracePt t="28241" x="3857625" y="5340350"/>
          <p14:tracePt t="28274" x="3830638" y="5330825"/>
          <p14:tracePt t="28274" x="3724275" y="5330825"/>
          <p14:tracePt t="28302" x="3625850" y="5322888"/>
          <p14:tracePt t="28302" x="3571875" y="5322888"/>
          <p14:tracePt t="28335" x="3465513" y="5313363"/>
          <p14:tracePt t="28335" x="3384550" y="5303838"/>
          <p14:tracePt t="28369" x="3303588" y="5295900"/>
          <p14:tracePt t="28408" x="3268663" y="5276850"/>
          <p14:tracePt t="28441" x="3259138" y="5276850"/>
          <p14:tracePt t="28474" x="3251200" y="5276850"/>
          <p14:tracePt t="28508" x="3251200" y="5268913"/>
          <p14:tracePt t="28588" x="3268663" y="5259388"/>
          <p14:tracePt t="28588" x="3375025" y="5224463"/>
          <p14:tracePt t="28641" x="3402013" y="5224463"/>
          <p14:tracePt t="28664" x="3517900" y="5205413"/>
          <p14:tracePt t="28704" x="3625850" y="5180013"/>
          <p14:tracePt t="28704" x="3679825" y="5170488"/>
          <p14:tracePt t="28738" x="3724275" y="5170488"/>
          <p14:tracePt t="28738" x="3848100" y="5153025"/>
          <p14:tracePt t="28770" x="3902075" y="5143500"/>
          <p14:tracePt t="28790" x="4054475" y="5116513"/>
          <p14:tracePt t="28824" x="4251325" y="5081588"/>
          <p14:tracePt t="28857" x="4330700" y="5062538"/>
          <p14:tracePt t="28857" x="4446588" y="5045075"/>
          <p14:tracePt t="28890" x="4510088" y="5037138"/>
          <p14:tracePt t="28890" x="4633913" y="5027613"/>
          <p14:tracePt t="28924" x="4732338" y="5010150"/>
          <p14:tracePt t="28957" x="4830763" y="5000625"/>
          <p14:tracePt t="28991" x="4902200" y="5000625"/>
          <p14:tracePt t="29024" x="4983163" y="4991100"/>
          <p14:tracePt t="29058" x="5062538" y="4991100"/>
          <p14:tracePt t="29090" x="5089525" y="4991100"/>
          <p14:tracePt t="29124" x="5126038" y="4991100"/>
          <p14:tracePt t="29180" x="5133975" y="4991100"/>
          <p14:tracePt t="29180" x="5160963" y="4991100"/>
          <p14:tracePt t="29207" x="5180013" y="4991100"/>
          <p14:tracePt t="29207" x="5205413" y="4991100"/>
          <p14:tracePt t="29240" x="5214938" y="4991100"/>
          <p14:tracePt t="29257" x="5251450" y="4991100"/>
          <p14:tracePt t="29291" x="5330825" y="4991100"/>
          <p14:tracePt t="29291" x="5375275" y="4991100"/>
          <p14:tracePt t="29325" x="5419725" y="4991100"/>
          <p14:tracePt t="29356" x="5537200" y="4991100"/>
          <p14:tracePt t="29356" x="5562600" y="4991100"/>
          <p14:tracePt t="29390" x="5715000" y="4991100"/>
          <p14:tracePt t="29444" x="5741988" y="5000625"/>
          <p14:tracePt t="29444" x="5803900" y="5000625"/>
          <p14:tracePt t="29473" x="5822950" y="5000625"/>
          <p14:tracePt t="29511" x="5884863" y="5000625"/>
          <p14:tracePt t="29511" x="5911850" y="5000625"/>
          <p14:tracePt t="29539" x="5973763" y="5010150"/>
          <p14:tracePt t="29557" x="6072188" y="5010150"/>
          <p14:tracePt t="29590" x="6180138" y="5018088"/>
          <p14:tracePt t="29590" x="6242050" y="5027613"/>
          <p14:tracePt t="29630" x="6259513" y="5027613"/>
          <p14:tracePt t="29630" x="6323013" y="5027613"/>
          <p14:tracePt t="29658" x="6340475" y="5027613"/>
          <p14:tracePt t="29691" x="6348413" y="5027613"/>
          <p14:tracePt t="29724" x="6348413" y="5045075"/>
          <p14:tracePt t="29812" x="6232525" y="5081588"/>
          <p14:tracePt t="29846" x="6081713" y="5143500"/>
          <p14:tracePt t="29879" x="5911850" y="5205413"/>
          <p14:tracePt t="29913" x="5857875" y="5224463"/>
          <p14:tracePt t="29913" x="5732463" y="5268913"/>
          <p14:tracePt t="29940" x="5715000" y="5276850"/>
          <p14:tracePt t="29940" x="5616575" y="5303838"/>
          <p14:tracePt t="29975" x="5500688" y="5348288"/>
          <p14:tracePt t="29975" x="5429250" y="5375275"/>
          <p14:tracePt t="30014" x="5322888" y="5411788"/>
          <p14:tracePt t="30052" x="5276850" y="5419725"/>
          <p14:tracePt t="30067" x="5126038" y="5473700"/>
          <p14:tracePt t="30113" x="5062538" y="5491163"/>
          <p14:tracePt t="30147" x="5018088" y="5510213"/>
          <p14:tracePt t="30180" x="4946650" y="5527675"/>
          <p14:tracePt t="30213" x="4938713" y="5527675"/>
          <p14:tracePt t="30247" x="4938713" y="553720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 Goal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17793" y="1143000"/>
            <a:ext cx="5474494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Extendible Implementation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1617793" y="2819400"/>
            <a:ext cx="5474494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Almost no comments</a:t>
            </a:r>
          </a:p>
        </p:txBody>
      </p:sp>
      <p:sp>
        <p:nvSpPr>
          <p:cNvPr id="8" name="Rectangle 7"/>
          <p:cNvSpPr/>
          <p:nvPr/>
        </p:nvSpPr>
        <p:spPr>
          <a:xfrm>
            <a:off x="1617793" y="4495800"/>
            <a:ext cx="5474494" cy="838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Pluggable</a:t>
            </a:r>
          </a:p>
        </p:txBody>
      </p:sp>
      <p:sp>
        <p:nvSpPr>
          <p:cNvPr id="9" name="Rectangle 8"/>
          <p:cNvSpPr/>
          <p:nvPr/>
        </p:nvSpPr>
        <p:spPr>
          <a:xfrm>
            <a:off x="1617793" y="5334000"/>
            <a:ext cx="5474494" cy="838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Traceable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17793" y="2006221"/>
            <a:ext cx="5474494" cy="838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Open Source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17793" y="3667836"/>
            <a:ext cx="5474494" cy="838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“Layered”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053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1802"/>
    </mc:Choice>
    <mc:Fallback xmlns="">
      <p:transition spd="slow" advTm="701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Trace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1143000"/>
            <a:ext cx="83439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209800" y="3352800"/>
            <a:ext cx="42672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May not want to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know about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nio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9800" y="4114800"/>
            <a:ext cx="4267200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Filtering: Selecting which events to print?</a:t>
            </a:r>
          </a:p>
        </p:txBody>
      </p:sp>
      <p:sp>
        <p:nvSpPr>
          <p:cNvPr id="6" name="Rectangle 5"/>
          <p:cNvSpPr/>
          <p:nvPr/>
        </p:nvSpPr>
        <p:spPr>
          <a:xfrm>
            <a:off x="2209800" y="2590800"/>
            <a:ext cx="4191000" cy="615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err="1" smtClean="0"/>
              <a:t>Tracer.</a:t>
            </a:r>
            <a:r>
              <a:rPr lang="en-US" sz="1600" i="1" dirty="0" err="1" smtClean="0"/>
              <a:t>showInfo</a:t>
            </a:r>
            <a:r>
              <a:rPr lang="en-US" sz="1600" i="1" dirty="0" smtClean="0"/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true</a:t>
            </a:r>
            <a:r>
              <a:rPr lang="en-US" sz="1600" b="1" i="1" dirty="0" smtClean="0"/>
              <a:t>");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9179532"/>
      </p:ext>
    </p:extLst>
  </p:cSld>
  <p:clrMapOvr>
    <a:masterClrMapping/>
  </p:clrMapOvr>
  <p:transition advTm="2631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Only </a:t>
            </a:r>
            <a:r>
              <a:rPr lang="en-US" dirty="0" err="1" smtClean="0"/>
              <a:t>InputPort.DataComm.Simplex.Buffer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-41091" t="-6550" r="30467" b="22129"/>
          <a:stretch/>
        </p:blipFill>
        <p:spPr bwMode="auto">
          <a:xfrm>
            <a:off x="-4495800" y="881492"/>
            <a:ext cx="12573000" cy="212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/>
          <a:srcRect l="-36478" t="144" r="30189" b="-144"/>
          <a:stretch/>
        </p:blipFill>
        <p:spPr bwMode="auto">
          <a:xfrm>
            <a:off x="-3810000" y="3002152"/>
            <a:ext cx="11648364" cy="4068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509178"/>
      </p:ext>
    </p:extLst>
  </p:cSld>
  <p:clrMapOvr>
    <a:masterClrMapping/>
  </p:clrMapOvr>
  <p:transition advTm="185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Explicit Keywords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1137313"/>
            <a:ext cx="7239000" cy="615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info(String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keyWord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String info);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1444" y="2590800"/>
            <a:ext cx="7239000" cy="1066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setKeywordPrintStatus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String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keyWord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Boolean status);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1443" y="1760561"/>
            <a:ext cx="7239000" cy="615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Tracer.</a:t>
            </a:r>
            <a:r>
              <a:rPr lang="en-US" sz="1600" i="1" dirty="0">
                <a:latin typeface="Courier New" pitchFamily="49" charset="0"/>
                <a:cs typeface="Courier New" pitchFamily="49" charset="0"/>
              </a:rPr>
              <a:t>info</a:t>
            </a:r>
            <a:r>
              <a:rPr lang="en-US" sz="1600" i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b="1" i="1" dirty="0" smtClean="0">
                <a:latin typeface="Courier New" pitchFamily="49" charset="0"/>
                <a:cs typeface="Courier New" pitchFamily="49" charset="0"/>
              </a:rPr>
              <a:t>“</a:t>
            </a:r>
            <a:r>
              <a:rPr lang="en-US" sz="1600" b="1" i="1" dirty="0" err="1" smtClean="0">
                <a:latin typeface="Courier New" pitchFamily="49" charset="0"/>
                <a:cs typeface="Courier New" pitchFamily="49" charset="0"/>
              </a:rPr>
              <a:t>inputport.datacomm.simplex.buffer</a:t>
            </a:r>
            <a:r>
              <a:rPr lang="en-US" sz="1600" b="1" i="1" dirty="0" smtClean="0">
                <a:latin typeface="Courier New" pitchFamily="49" charset="0"/>
                <a:cs typeface="Courier New" pitchFamily="49" charset="0"/>
              </a:rPr>
              <a:t>", </a:t>
            </a:r>
            <a:r>
              <a:rPr lang="en-US" sz="1600" b="1" i="1" dirty="0">
                <a:latin typeface="Courier New" pitchFamily="49" charset="0"/>
                <a:cs typeface="Courier New" pitchFamily="49" charset="0"/>
              </a:rPr>
              <a:t>"Asking driver to connect and changing status");</a:t>
            </a:r>
            <a:endParaRPr lang="en-US" sz="1600" b="1" dirty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1444" y="3661012"/>
            <a:ext cx="7239000" cy="615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Tracer.</a:t>
            </a:r>
            <a:r>
              <a:rPr lang="en-US" sz="1600" i="1" dirty="0" err="1" smtClean="0">
                <a:latin typeface="Courier New" pitchFamily="49" charset="0"/>
                <a:cs typeface="Courier New" pitchFamily="49" charset="0"/>
              </a:rPr>
              <a:t>setKeywordPrintStatus</a:t>
            </a:r>
            <a:r>
              <a:rPr lang="en-US" sz="1600" i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b="1" i="1" dirty="0" smtClean="0">
                <a:latin typeface="Courier New" pitchFamily="49" charset="0"/>
                <a:cs typeface="Courier New" pitchFamily="49" charset="0"/>
              </a:rPr>
              <a:t>“</a:t>
            </a:r>
            <a:r>
              <a:rPr lang="en-US" sz="1600" b="1" i="1" dirty="0" err="1" smtClean="0">
                <a:latin typeface="Courier New" pitchFamily="49" charset="0"/>
                <a:cs typeface="Courier New" pitchFamily="49" charset="0"/>
              </a:rPr>
              <a:t>inputport.datacomm.simplex.buffer</a:t>
            </a:r>
            <a:r>
              <a:rPr lang="en-US" sz="1600" b="1" i="1" dirty="0" smtClean="0">
                <a:latin typeface="Courier New" pitchFamily="49" charset="0"/>
                <a:cs typeface="Courier New" pitchFamily="49" charset="0"/>
              </a:rPr>
              <a:t>", true)</a:t>
            </a:r>
            <a:endParaRPr lang="en-US" sz="1600" b="1" dirty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600" y="4267200"/>
            <a:ext cx="7239000" cy="615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setKeywordPrintStatus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ALL_KEYWORDS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>
                <a:solidFill>
                  <a:srgbClr val="7F0055"/>
                </a:solidFill>
                <a:latin typeface="Courier New"/>
              </a:rPr>
              <a:t>false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81200" y="5181600"/>
            <a:ext cx="42672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Have to specify package name each time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73239" y="5868537"/>
            <a:ext cx="42672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Package name can change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1178555"/>
      </p:ext>
    </p:extLst>
  </p:cSld>
  <p:clrMapOvr>
    <a:masterClrMapping/>
  </p:clrMapOvr>
  <p:transition advTm="1347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  <p:extLst>
    <p:ext uri="{3A86A75C-4F4B-4683-9AE1-C65F6400EC91}">
      <p14:laserTraceLst xmlns:p14="http://schemas.microsoft.com/office/powerpoint/2010/main">
        <p14:tracePtLst>
          <p14:tracePt t="3242" x="4911725" y="5510213"/>
          <p14:tracePt t="4150" x="4776788" y="5313363"/>
          <p14:tracePt t="4201" x="4697413" y="5187950"/>
          <p14:tracePt t="4234" x="4572000" y="4965700"/>
          <p14:tracePt t="4268" x="4510088" y="4867275"/>
          <p14:tracePt t="4268" x="4214813" y="4402138"/>
          <p14:tracePt t="4297" x="4017963" y="4054475"/>
          <p14:tracePt t="4335" x="3875088" y="3741738"/>
          <p14:tracePt t="4368" x="3751263" y="3455988"/>
          <p14:tracePt t="4402" x="3589338" y="3179763"/>
          <p14:tracePt t="4436" x="3554413" y="3108325"/>
          <p14:tracePt t="4456" x="3357563" y="2679700"/>
          <p14:tracePt t="4502" x="3303588" y="2473325"/>
          <p14:tracePt t="4530" x="3268663" y="2374900"/>
          <p14:tracePt t="4530" x="3214688" y="2224088"/>
          <p14:tracePt t="4563" x="3197225" y="2197100"/>
          <p14:tracePt t="4563" x="3170238" y="2133600"/>
          <p14:tracePt t="4597" x="3170238" y="2116138"/>
          <p14:tracePt t="4597" x="3152775" y="2089150"/>
          <p14:tracePt t="4636" x="3143250" y="2071688"/>
          <p14:tracePt t="4636" x="3143250" y="2054225"/>
          <p14:tracePt t="4670" x="3133725" y="2036763"/>
          <p14:tracePt t="4703" x="3133725" y="2027238"/>
          <p14:tracePt t="4769" x="3133725" y="2017713"/>
          <p14:tracePt t="4784" x="3125788" y="2017713"/>
          <p14:tracePt t="4835" x="3125788" y="2009775"/>
          <p14:tracePt t="4869" x="3125788" y="2000250"/>
          <p14:tracePt t="5721" x="3116263" y="2000250"/>
          <p14:tracePt t="5991" x="3098800" y="1982788"/>
          <p14:tracePt t="6042" x="3089275" y="1982788"/>
          <p14:tracePt t="6042" x="3071813" y="1965325"/>
          <p14:tracePt t="6100" x="3044825" y="1928813"/>
          <p14:tracePt t="6159" x="3017838" y="1893888"/>
          <p14:tracePt t="6207" x="2990850" y="1866900"/>
          <p14:tracePt t="6207" x="2965450" y="1830388"/>
          <p14:tracePt t="6235" x="2919413" y="1768475"/>
          <p14:tracePt t="6273" x="2901950" y="1751013"/>
          <p14:tracePt t="6307" x="2884488" y="1741488"/>
          <p14:tracePt t="6340" x="2840038" y="1714500"/>
          <p14:tracePt t="6374" x="2813050" y="1687513"/>
          <p14:tracePt t="6374" x="2795588" y="1687513"/>
          <p14:tracePt t="6401" x="2751138" y="1660525"/>
          <p14:tracePt t="6435" x="2724150" y="1633538"/>
          <p14:tracePt t="6435" x="2705100" y="1633538"/>
          <p14:tracePt t="6468" x="2697163" y="1625600"/>
          <p14:tracePt t="6480" x="2652713" y="1608138"/>
          <p14:tracePt t="6508" x="2643188" y="1598613"/>
          <p14:tracePt t="6544" x="2660650" y="1598613"/>
          <p14:tracePt t="6824" x="2697163" y="1598613"/>
          <p14:tracePt t="6875" x="2705100" y="1598613"/>
          <p14:tracePt t="6875" x="2714625" y="1598613"/>
          <p14:tracePt t="6903" x="2751138" y="1598613"/>
          <p14:tracePt t="6955" x="2759075" y="1598613"/>
          <p14:tracePt t="6955" x="2795588" y="1589088"/>
          <p14:tracePt t="7008" x="2803525" y="1589088"/>
          <p14:tracePt t="7008" x="2847975" y="1589088"/>
          <p14:tracePt t="7070" x="2874963" y="1598613"/>
          <p14:tracePt t="7070" x="2884488" y="1598613"/>
          <p14:tracePt t="7105" x="2901950" y="1598613"/>
          <p14:tracePt t="7121" x="2919413" y="1598613"/>
          <p14:tracePt t="7121" x="2973388" y="1608138"/>
          <p14:tracePt t="7179" x="3000375" y="1616075"/>
          <p14:tracePt t="7204" x="3224213" y="1697038"/>
          <p14:tracePt t="7248" x="3419475" y="1751013"/>
          <p14:tracePt t="7248" x="3608388" y="1795463"/>
          <p14:tracePt t="7272" x="3822700" y="1830388"/>
          <p14:tracePt t="7310" x="3884613" y="1847850"/>
          <p14:tracePt t="7310" x="3973513" y="1866900"/>
          <p14:tracePt t="7337" x="4000500" y="1874838"/>
          <p14:tracePt t="7337" x="4081463" y="1884363"/>
          <p14:tracePt t="7370" x="4108450" y="1884363"/>
          <p14:tracePt t="7370" x="4179888" y="1893888"/>
          <p14:tracePt t="7404" x="4214813" y="1893888"/>
          <p14:tracePt t="7422" x="4367213" y="1901825"/>
          <p14:tracePt t="7455" x="4562475" y="1911350"/>
          <p14:tracePt t="7455" x="4581525" y="1911350"/>
          <p14:tracePt t="7489" x="4633913" y="1911350"/>
          <p14:tracePt t="7489" x="4625975" y="1911350"/>
          <p14:tracePt t="7555" x="4616450" y="1911350"/>
          <p14:tracePt t="7577" x="4598988" y="1901825"/>
          <p14:tracePt t="7637" x="4589463" y="1884363"/>
          <p14:tracePt t="7671" x="4581525" y="1884363"/>
          <p14:tracePt t="7685" x="4589463" y="1874838"/>
          <p14:tracePt t="7793" x="4679950" y="1847850"/>
          <p14:tracePt t="7793" x="4732338" y="1830388"/>
          <p14:tracePt t="7858" x="4786313" y="1822450"/>
          <p14:tracePt t="7871" x="4956175" y="1776413"/>
          <p14:tracePt t="7912" x="5099050" y="1741488"/>
          <p14:tracePt t="7945" x="5241925" y="1714500"/>
          <p14:tracePt t="7978" x="5384800" y="1697038"/>
          <p14:tracePt t="8013" x="5473700" y="1679575"/>
          <p14:tracePt t="8013" x="5510213" y="1679575"/>
          <p14:tracePt t="8040" x="5643563" y="1652588"/>
          <p14:tracePt t="8060" x="5768975" y="1633538"/>
          <p14:tracePt t="8091" x="5857875" y="1616075"/>
          <p14:tracePt t="8124" x="5875338" y="1608138"/>
          <p14:tracePt t="8179" x="5938838" y="1598613"/>
          <p14:tracePt t="8213" x="6000750" y="1598613"/>
          <p14:tracePt t="8246" x="6018213" y="1589088"/>
          <p14:tracePt t="8246" x="6054725" y="1589088"/>
          <p14:tracePt t="8274" x="6116638" y="1589088"/>
          <p14:tracePt t="8313" x="6153150" y="1581150"/>
          <p14:tracePt t="8343" x="6197600" y="1581150"/>
          <p14:tracePt t="8369" x="6232525" y="1581150"/>
          <p14:tracePt t="8396" x="6251575" y="1581150"/>
          <p14:tracePt t="8418" x="6269038" y="1581150"/>
          <p14:tracePt t="8433" x="6276975" y="1581150"/>
          <p14:tracePt t="8449" x="6286500" y="1581150"/>
          <p14:tracePt t="9494" x="6286500" y="1589088"/>
          <p14:tracePt t="10924" x="6276975" y="1589088"/>
          <p14:tracePt t="11820" x="6269038" y="1589088"/>
          <p14:tracePt t="11838" x="6259513" y="1598613"/>
          <p14:tracePt t="11854" x="6232525" y="1616075"/>
          <p14:tracePt t="11869" x="6134100" y="1660525"/>
          <p14:tracePt t="11895" x="5991225" y="1704975"/>
          <p14:tracePt t="11925" x="5911850" y="1714500"/>
          <p14:tracePt t="11944" x="5643563" y="1776413"/>
          <p14:tracePt t="11960" x="5429250" y="1839913"/>
          <p14:tracePt t="11989" x="5340350" y="1857375"/>
          <p14:tracePt t="12006" x="4973638" y="1946275"/>
          <p14:tracePt t="12023" x="4670425" y="2017713"/>
          <p14:tracePt t="12071" x="4384675" y="2071688"/>
          <p14:tracePt t="12087" x="4170363" y="2125663"/>
          <p14:tracePt t="12116" x="4089400" y="2143125"/>
          <p14:tracePt t="12129" x="3875088" y="2197100"/>
          <p14:tracePt t="12144" x="3786188" y="2205038"/>
          <p14:tracePt t="12167" x="3473450" y="2241550"/>
          <p14:tracePt t="12177" x="3179763" y="2251075"/>
          <p14:tracePt t="12213" x="2973388" y="2251075"/>
          <p14:tracePt t="12242" x="2714625" y="2251075"/>
          <p14:tracePt t="12271" x="2490788" y="2241550"/>
          <p14:tracePt t="12305" x="2384425" y="2232025"/>
          <p14:tracePt t="12334" x="2357438" y="2232025"/>
          <p14:tracePt t="12347" x="2303463" y="2224088"/>
          <p14:tracePt t="12363" x="2276475" y="2214563"/>
          <p14:tracePt t="12379" x="2251075" y="2214563"/>
          <p14:tracePt t="12395" x="2197100" y="2197100"/>
          <p14:tracePt t="12412" x="2179638" y="2187575"/>
          <p14:tracePt t="12429" x="2125663" y="2160588"/>
          <p14:tracePt t="12445" x="2089150" y="2143125"/>
          <p14:tracePt t="12473" x="2044700" y="2108200"/>
          <p14:tracePt t="12490" x="2044700" y="2089150"/>
          <p14:tracePt t="12630" x="2036763" y="2089150"/>
          <p14:tracePt t="12645" x="2044700" y="2089150"/>
          <p14:tracePt t="12847" x="2081213" y="2089150"/>
          <p14:tracePt t="12862" x="2116138" y="2081213"/>
          <p14:tracePt t="12880" x="2125663" y="2081213"/>
          <p14:tracePt t="12896" x="2160588" y="2081213"/>
          <p14:tracePt t="12915" x="2179638" y="2081213"/>
          <p14:tracePt t="12930" x="2224088" y="2081213"/>
          <p14:tracePt t="12948" x="2241550" y="2071688"/>
          <p14:tracePt t="12957" x="2330450" y="2071688"/>
          <p14:tracePt t="12982" x="2384425" y="2071688"/>
          <p14:tracePt t="13006" x="2401888" y="2062163"/>
          <p14:tracePt t="13021" x="2446338" y="2062163"/>
          <p14:tracePt t="13034" x="2473325" y="2062163"/>
          <p14:tracePt t="13054" x="2562225" y="2054225"/>
          <p14:tracePt t="13081" x="2616200" y="2054225"/>
          <p14:tracePt t="13097" x="2625725" y="2044700"/>
          <p14:tracePt t="13115" x="2652713" y="2044700"/>
          <p14:tracePt t="13131" x="2670175" y="2044700"/>
          <p14:tracePt t="13149" x="2741613" y="2044700"/>
          <p14:tracePt t="13178" x="2759075" y="2044700"/>
          <p14:tracePt t="13194" x="2795588" y="2044700"/>
          <p14:tracePt t="13210" x="2813050" y="2044700"/>
          <p14:tracePt t="13224" x="2847975" y="2044700"/>
          <p14:tracePt t="13240" x="2874963" y="2044700"/>
          <p14:tracePt t="13255" x="2911475" y="2036763"/>
          <p14:tracePt t="13268" x="2938463" y="2036763"/>
          <p14:tracePt t="13284" x="2973388" y="2036763"/>
          <p14:tracePt t="13318" x="3000375" y="2036763"/>
          <p14:tracePt t="13333" x="3017838" y="2036763"/>
          <p14:tracePt t="13349" x="3081338" y="2036763"/>
          <p14:tracePt t="13366" x="3160713" y="2036763"/>
          <p14:tracePt t="13400" x="3187700" y="2036763"/>
          <p14:tracePt t="13416" x="3241675" y="2036763"/>
          <p14:tracePt t="13432" x="3259138" y="2036763"/>
          <p14:tracePt t="13444" x="3330575" y="2036763"/>
          <p14:tracePt t="13460" x="3384550" y="2036763"/>
          <p14:tracePt t="13490" x="3465513" y="2036763"/>
          <p14:tracePt t="13521" x="3490913" y="2036763"/>
          <p14:tracePt t="13534" x="3536950" y="2036763"/>
          <p14:tracePt t="13534" x="3571875" y="2036763"/>
          <p14:tracePt t="13565" x="3643313" y="2036763"/>
          <p14:tracePt t="13598" x="3660775" y="2036763"/>
          <p14:tracePt t="13613" x="3679825" y="2036763"/>
          <p14:tracePt t="13633" x="3741738" y="2027238"/>
          <p14:tracePt t="13663" x="3803650" y="2027238"/>
          <p14:tracePt t="13678" x="3822700" y="2027238"/>
          <p14:tracePt t="13694" x="3875088" y="2027238"/>
          <p14:tracePt t="13710" x="3894138" y="2027238"/>
          <p14:tracePt t="13726" x="3965575" y="2027238"/>
          <p14:tracePt t="13741" x="3983038" y="2027238"/>
          <p14:tracePt t="13756" x="4017963" y="2027238"/>
          <p14:tracePt t="13769" x="4081463" y="2027238"/>
          <p14:tracePt t="13800" x="4143375" y="2027238"/>
          <p14:tracePt t="13814" x="4187825" y="2027238"/>
          <p14:tracePt t="13835" x="4214813" y="2027238"/>
          <p14:tracePt t="13851" x="4276725" y="2027238"/>
          <p14:tracePt t="13866" x="4286250" y="2027238"/>
          <p14:tracePt t="13884" x="4340225" y="2027238"/>
          <p14:tracePt t="13914" x="4384675" y="2027238"/>
          <p14:tracePt t="13929" x="4402138" y="2027238"/>
          <p14:tracePt t="13944" x="4465638" y="2027238"/>
          <p14:tracePt t="13959" x="4527550" y="2027238"/>
          <p14:tracePt t="13985" x="4554538" y="2027238"/>
          <p14:tracePt t="14000" x="4633913" y="2027238"/>
          <p14:tracePt t="14024" x="4724400" y="2027238"/>
          <p14:tracePt t="14052" x="4759325" y="2027238"/>
          <p14:tracePt t="14070" x="4776788" y="2027238"/>
          <p14:tracePt t="14099" x="4830763" y="2027238"/>
          <p14:tracePt t="14129" x="4848225" y="2027238"/>
          <p14:tracePt t="14144" x="4911725" y="2017713"/>
          <p14:tracePt t="14157" x="4965700" y="2017713"/>
          <p14:tracePt t="14191" x="5000625" y="2017713"/>
          <p14:tracePt t="14225" x="5010150" y="2017713"/>
          <p14:tracePt t="14238" x="5054600" y="2017713"/>
          <p14:tracePt t="14255" x="5072063" y="2017713"/>
          <p14:tracePt t="14270" x="5153025" y="2017713"/>
          <p14:tracePt t="14302" x="5170488" y="2017713"/>
          <p14:tracePt t="14318" x="5205413" y="2017713"/>
          <p14:tracePt t="14346" x="5224463" y="2017713"/>
          <p14:tracePt t="14360" x="5303838" y="2017713"/>
          <p14:tracePt t="14383" x="5375275" y="2017713"/>
          <p14:tracePt t="14413" x="5438775" y="2017713"/>
          <p14:tracePt t="14441" x="5500688" y="2009775"/>
          <p14:tracePt t="14476" x="5562600" y="2009775"/>
          <p14:tracePt t="14489" x="5589588" y="2009775"/>
          <p14:tracePt t="14504" x="5661025" y="2009775"/>
          <p14:tracePt t="14520" x="5705475" y="2009775"/>
          <p14:tracePt t="14550" x="5732463" y="2009775"/>
          <p14:tracePt t="14565" x="5759450" y="2009775"/>
          <p14:tracePt t="14586" x="5795963" y="2009775"/>
          <p14:tracePt t="14615" x="5813425" y="2000250"/>
          <p14:tracePt t="14630" x="5830888" y="2000250"/>
          <p14:tracePt t="14659" x="5840413" y="2000250"/>
          <p14:tracePt t="14671" x="5867400" y="2000250"/>
          <p14:tracePt t="14690" x="5884863" y="2000250"/>
          <p14:tracePt t="14706" x="5902325" y="2000250"/>
          <p14:tracePt t="14721" x="5911850" y="2000250"/>
          <p14:tracePt t="14738" x="5919788" y="2000250"/>
          <p14:tracePt t="14768" x="5929313" y="2000250"/>
          <p14:tracePt t="14782" x="5938838" y="2000250"/>
          <p14:tracePt t="14818" x="5946775" y="2000250"/>
          <p14:tracePt t="14832" x="5956300" y="2000250"/>
          <p14:tracePt t="14849" x="5965825" y="2000250"/>
          <p14:tracePt t="14878" x="5983288" y="2000250"/>
          <p14:tracePt t="14910" x="6000750" y="2000250"/>
          <p14:tracePt t="14924" x="6018213" y="2000250"/>
          <p14:tracePt t="14939" x="6062663" y="2000250"/>
          <p14:tracePt t="14956" x="6089650" y="2000250"/>
          <p14:tracePt t="14971" x="6161088" y="2009775"/>
          <p14:tracePt t="14987" x="6205538" y="2009775"/>
          <p14:tracePt t="15005" x="6251575" y="2009775"/>
          <p14:tracePt t="15034" x="6276975" y="2009775"/>
          <p14:tracePt t="15050" x="6313488" y="2017713"/>
          <p14:tracePt t="15050" x="6367463" y="2017713"/>
          <p14:tracePt t="15076" x="6394450" y="2017713"/>
          <p14:tracePt t="15109" x="6402388" y="2017713"/>
          <p14:tracePt t="15129" x="6456363" y="2017713"/>
          <p14:tracePt t="15145" x="6491288" y="2017713"/>
          <p14:tracePt t="15171" x="6510338" y="2017713"/>
          <p14:tracePt t="15186" x="6527800" y="2017713"/>
          <p14:tracePt t="15206" x="6572250" y="2009775"/>
          <p14:tracePt t="15224" x="6589713" y="2009775"/>
          <p14:tracePt t="15234" x="6634163" y="2000250"/>
          <p14:tracePt t="15255" x="6697663" y="2000250"/>
          <p14:tracePt t="15271" x="6715125" y="2000250"/>
          <p14:tracePt t="15285" x="6777038" y="2000250"/>
          <p14:tracePt t="15304" x="6848475" y="2000250"/>
          <p14:tracePt t="15331" x="6858000" y="2000250"/>
          <p14:tracePt t="15349" x="6867525" y="2000250"/>
          <p14:tracePt t="15362" x="6875463" y="2000250"/>
          <p14:tracePt t="15407" x="6867525" y="2009775"/>
          <p14:tracePt t="15551" x="6796088" y="2017713"/>
          <p14:tracePt t="15551" x="6759575" y="2017713"/>
          <p14:tracePt t="15573" x="6705600" y="2027238"/>
          <p14:tracePt t="15608" x="6697663" y="2027238"/>
          <p14:tracePt t="15630" x="6688138" y="2027238"/>
          <p14:tracePt t="15657" x="6670675" y="2036763"/>
          <p14:tracePt t="15686" x="6634163" y="2044700"/>
          <p14:tracePt t="15707" x="6616700" y="2054225"/>
          <p14:tracePt t="15722" x="6589713" y="2054225"/>
          <p14:tracePt t="15740" x="6562725" y="2062163"/>
          <p14:tracePt t="15756" x="6518275" y="2081213"/>
          <p14:tracePt t="15785" x="6446838" y="2098675"/>
          <p14:tracePt t="15813" x="6384925" y="2108200"/>
          <p14:tracePt t="15847" x="6348413" y="2116138"/>
          <p14:tracePt t="15862" x="6330950" y="2116138"/>
          <p14:tracePt t="15875" x="6276975" y="2133600"/>
          <p14:tracePt t="15906" x="6215063" y="2133600"/>
          <p14:tracePt t="15940" x="6205538" y="2133600"/>
          <p14:tracePt t="15956" x="6197600" y="2133600"/>
          <p14:tracePt t="16015" x="6215063" y="2133600"/>
          <p14:tracePt t="16128" x="6224588" y="2133600"/>
          <p14:tracePt t="16142" x="6259513" y="2125663"/>
          <p14:tracePt t="16160" x="6276975" y="2125663"/>
          <p14:tracePt t="16174" x="6323013" y="2116138"/>
          <p14:tracePt t="16191" x="6348413" y="2116138"/>
          <p14:tracePt t="16206" x="6411913" y="2098675"/>
          <p14:tracePt t="16224" x="6510338" y="2089150"/>
          <p14:tracePt t="16255" x="6572250" y="2089150"/>
          <p14:tracePt t="16270" x="6697663" y="2081213"/>
          <p14:tracePt t="16286" x="6804025" y="2081213"/>
          <p14:tracePt t="16314" x="6867525" y="2071688"/>
          <p14:tracePt t="16341" x="6919913" y="2071688"/>
          <p14:tracePt t="16357" x="6965950" y="2062163"/>
          <p14:tracePt t="16396" x="7000875" y="2062163"/>
          <p14:tracePt t="16408" x="7018338" y="2062163"/>
          <p14:tracePt t="16431" x="7018338" y="2054225"/>
          <p14:tracePt t="16456" x="7018338" y="2062163"/>
          <p14:tracePt t="16654" x="7000875" y="2071688"/>
          <p14:tracePt t="16671" x="6991350" y="2071688"/>
          <p14:tracePt t="16688" x="6938963" y="2089150"/>
          <p14:tracePt t="16704" x="6929438" y="2089150"/>
          <p14:tracePt t="16720" x="6884988" y="2108200"/>
          <p14:tracePt t="16736" x="6867525" y="2116138"/>
          <p14:tracePt t="16750" x="6823075" y="2125663"/>
          <p14:tracePt t="16767" x="6796088" y="2133600"/>
          <p14:tracePt t="16782" x="6670675" y="2170113"/>
          <p14:tracePt t="16795" x="6518275" y="2187575"/>
          <p14:tracePt t="16811" x="6465888" y="2197100"/>
          <p14:tracePt t="16827" x="6348413" y="2214563"/>
          <p14:tracePt t="16842" x="6303963" y="2224088"/>
          <p14:tracePt t="16859" x="6188075" y="2251075"/>
          <p14:tracePt t="16875" x="6108700" y="2259013"/>
          <p14:tracePt t="16892" x="5759450" y="2312988"/>
          <p14:tracePt t="16910" x="5465763" y="2347913"/>
          <p14:tracePt t="16940" x="5348288" y="2366963"/>
          <p14:tracePt t="16967" x="5286375" y="2374900"/>
          <p14:tracePt t="16982" x="5116513" y="2411413"/>
          <p14:tracePt t="16996" x="5037138" y="2419350"/>
          <p14:tracePt t="17011" x="4813300" y="2446338"/>
          <p14:tracePt t="17029" x="4724400" y="2446338"/>
          <p14:tracePt t="17044" x="4562475" y="2446338"/>
          <p14:tracePt t="17061" x="4348163" y="2455863"/>
          <p14:tracePt t="17085" x="4187825" y="2482850"/>
          <p14:tracePt t="17106" x="4125913" y="2490788"/>
          <p14:tracePt t="17127" x="3990975" y="2500313"/>
          <p14:tracePt t="17143" x="3911600" y="2509838"/>
          <p14:tracePt t="17143" x="3840163" y="2509838"/>
          <p14:tracePt t="17161" x="3830638" y="2509838"/>
          <p14:tracePt t="17187" x="3813175" y="2509838"/>
          <p14:tracePt t="17200" x="3776663" y="2509838"/>
          <p14:tracePt t="17217" x="3759200" y="2500313"/>
          <p14:tracePt t="17231" x="3724275" y="2500313"/>
          <p14:tracePt t="17267" x="3705225" y="2490788"/>
          <p14:tracePt t="17279" x="3687763" y="2490788"/>
          <p14:tracePt t="17296" x="3687763" y="2482850"/>
          <p14:tracePt t="17312" x="3670300" y="2482850"/>
          <p14:tracePt t="17342" x="3660775" y="2473325"/>
          <p14:tracePt t="17376" x="3660775" y="2455863"/>
          <p14:tracePt t="17496" x="3670300" y="2438400"/>
          <p14:tracePt t="17530" x="3679825" y="2428875"/>
          <p14:tracePt t="17578" x="3687763" y="2419350"/>
          <p14:tracePt t="17641" x="3697288" y="2419350"/>
          <p14:tracePt t="17656" x="3705225" y="2411413"/>
          <p14:tracePt t="17670" x="3732213" y="2393950"/>
          <p14:tracePt t="17688" x="3751263" y="2384425"/>
          <p14:tracePt t="17703" x="3768725" y="2384425"/>
          <p14:tracePt t="17718" x="3776663" y="2384425"/>
          <p14:tracePt t="17732" x="3830638" y="2366963"/>
          <p14:tracePt t="17747" x="3857625" y="2357438"/>
          <p14:tracePt t="17764" x="3911600" y="2339975"/>
          <p14:tracePt t="17779" x="3965575" y="2322513"/>
          <p14:tracePt t="17795" x="3983038" y="2312988"/>
          <p14:tracePt t="17811" x="4027488" y="2303463"/>
          <p14:tracePt t="17829" x="4071938" y="2295525"/>
          <p14:tracePt t="17857" x="4108450" y="2286000"/>
          <p14:tracePt t="17873" x="4116388" y="2276475"/>
          <p14:tracePt t="17889" x="4133850" y="2276475"/>
          <p14:tracePt t="17904" x="4160838" y="2268538"/>
          <p14:tracePt t="17951" x="4170363" y="2268538"/>
          <p14:tracePt t="17965" x="4179888" y="2268538"/>
          <p14:tracePt t="17993" x="4179888" y="2259013"/>
          <p14:tracePt t="18883" x="4187825" y="2259013"/>
          <p14:tracePt t="19880" x="4187825" y="2268538"/>
          <p14:tracePt t="20243" x="4179888" y="2268538"/>
          <p14:tracePt t="20303" x="4179888" y="2276475"/>
          <p14:tracePt t="20338" x="4170363" y="2276475"/>
          <p14:tracePt t="20353" x="4160838" y="2276475"/>
          <p14:tracePt t="20400" x="4152900" y="2276475"/>
          <p14:tracePt t="20495" x="4143375" y="2276475"/>
          <p14:tracePt t="25994" x="4143375" y="2286000"/>
          <p14:tracePt t="26138" x="4133850" y="2295525"/>
          <p14:tracePt t="26153" x="4125913" y="2322513"/>
          <p14:tracePt t="26201" x="4116388" y="2339975"/>
          <p14:tracePt t="26201" x="4098925" y="2374900"/>
          <p14:tracePt t="26228" x="4089400" y="2393950"/>
          <p14:tracePt t="26228" x="4071938" y="2428875"/>
          <p14:tracePt t="26265" x="4054475" y="2455863"/>
          <p14:tracePt t="26281" x="4037013" y="2500313"/>
          <p14:tracePt t="26281" x="4027488" y="2517775"/>
          <p14:tracePt t="26305" x="3990975" y="2571750"/>
          <p14:tracePt t="26305" x="3990975" y="2581275"/>
          <p14:tracePt t="26336" x="3965575" y="2633663"/>
          <p14:tracePt t="26367" x="3911600" y="2705100"/>
          <p14:tracePt t="26402" x="3884613" y="2759075"/>
          <p14:tracePt t="26434" x="3830638" y="2894013"/>
          <p14:tracePt t="26470" x="3795713" y="2965450"/>
          <p14:tracePt t="26503" x="3751263" y="3062288"/>
          <p14:tracePt t="26534" x="3741738" y="3089275"/>
          <p14:tracePt t="26534" x="3732213" y="3125788"/>
          <p14:tracePt t="26606" x="3714750" y="3170238"/>
          <p14:tracePt t="26628" x="3714750" y="3224213"/>
          <p14:tracePt t="26671" x="3679825" y="3286125"/>
          <p14:tracePt t="26737" x="3608388" y="3340100"/>
          <p14:tracePt t="26737" x="3589338" y="3348038"/>
          <p14:tracePt t="26813" x="3536950" y="3375025"/>
          <p14:tracePt t="26813" x="3473450" y="3411538"/>
          <p14:tracePt t="26863" x="3303588" y="3446463"/>
          <p14:tracePt t="26863" x="3276600" y="3446463"/>
          <p14:tracePt t="26944" x="3108325" y="3446463"/>
          <p14:tracePt t="27006" x="2911475" y="3419475"/>
          <p14:tracePt t="27071" x="2714625" y="3402013"/>
          <p14:tracePt t="27071" x="2652713" y="3375025"/>
          <p14:tracePt t="27146" x="2393950" y="3276600"/>
          <p14:tracePt t="27206" x="2160588" y="3197225"/>
          <p14:tracePt t="27274" x="1955800" y="3108325"/>
          <p14:tracePt t="27338" x="1911350" y="3089275"/>
          <p14:tracePt t="27338" x="1847850" y="3054350"/>
          <p14:tracePt t="27401" x="1830388" y="3044825"/>
          <p14:tracePt t="27423" x="1812925" y="3036888"/>
          <p14:tracePt t="27471" x="1812925" y="3044825"/>
          <p14:tracePt t="27471" x="1830388" y="3044825"/>
          <p14:tracePt t="27754" x="1839913" y="3054350"/>
          <p14:tracePt t="27804" x="1911350" y="3098800"/>
          <p14:tracePt t="27804" x="1928813" y="3116263"/>
          <p14:tracePt t="27879" x="1955800" y="3133725"/>
          <p14:tracePt t="27879" x="1965325" y="3133725"/>
          <p14:tracePt t="27950" x="1982788" y="3152775"/>
          <p14:tracePt t="27967" x="2009775" y="3160713"/>
          <p14:tracePt t="27967" x="2027238" y="3179763"/>
          <p14:tracePt t="28005" x="2036763" y="3187700"/>
          <p14:tracePt t="28005" x="2062163" y="3205163"/>
          <p14:tracePt t="28039" x="2098675" y="3232150"/>
          <p14:tracePt t="28073" x="2108200" y="3232150"/>
          <p14:tracePt t="28073" x="2143125" y="3259138"/>
          <p14:tracePt t="28101" x="2160588" y="3268663"/>
          <p14:tracePt t="28138" x="2187575" y="3286125"/>
          <p14:tracePt t="28138" x="2197100" y="3286125"/>
          <p14:tracePt t="28167" x="2205038" y="3295650"/>
          <p14:tracePt t="28167" x="2214563" y="3303588"/>
          <p14:tracePt t="28200" x="2224088" y="3303588"/>
          <p14:tracePt t="28200" x="2224088" y="3313113"/>
          <p14:tracePt t="28240" x="2232025" y="3313113"/>
          <p14:tracePt t="28307" x="2241550" y="3313113"/>
          <p14:tracePt t="28389" x="2251075" y="3313113"/>
          <p14:tracePt t="28528" x="2259013" y="3313113"/>
          <p14:tracePt t="28618" x="2268538" y="3313113"/>
          <p14:tracePt t="28676" x="2276475" y="3295650"/>
          <p14:tracePt t="28759" x="2286000" y="3276600"/>
          <p14:tracePt t="28818" x="2295525" y="3259138"/>
          <p14:tracePt t="28836" x="2295525" y="3251200"/>
          <p14:tracePt t="28875" x="2295525" y="3241675"/>
          <p14:tracePt t="28909" x="2303463" y="3224213"/>
          <p14:tracePt t="28909" x="2312988" y="3214688"/>
          <p14:tracePt t="28943" x="2312988" y="3187700"/>
          <p14:tracePt t="28943" x="2312988" y="3179763"/>
          <p14:tracePt t="28975" x="2312988" y="3160713"/>
          <p14:tracePt t="29009" x="2312988" y="3152775"/>
          <p14:tracePt t="29042" x="2312988" y="3160713"/>
          <p14:tracePt t="29118" x="2303463" y="3170238"/>
          <p14:tracePt t="29118" x="2303463" y="3205163"/>
          <p14:tracePt t="29170" x="2295525" y="3241675"/>
          <p14:tracePt t="29209" x="2295525" y="3276600"/>
          <p14:tracePt t="29244" x="2295525" y="3295650"/>
          <p14:tracePt t="29275" x="2295525" y="3322638"/>
          <p14:tracePt t="29303" x="2295525" y="3348038"/>
          <p14:tracePt t="29303" x="2295525" y="3357563"/>
          <p14:tracePt t="29337" x="2295525" y="3384550"/>
          <p14:tracePt t="29350" x="2295525" y="3402013"/>
          <p14:tracePt t="29377" x="2303463" y="3419475"/>
          <p14:tracePt t="29410" x="2303463" y="3429000"/>
          <p14:tracePt t="29526" x="2312988" y="3429000"/>
          <p14:tracePt t="29576" x="2312988" y="3438525"/>
          <p14:tracePt t="30162" x="2312988" y="3446463"/>
          <p14:tracePt t="45501" x="2312988" y="3438525"/>
          <p14:tracePt t="45842" x="2393950" y="3340100"/>
          <p14:tracePt t="45893" x="2438400" y="3295650"/>
          <p14:tracePt t="45893" x="2598738" y="3152775"/>
          <p14:tracePt t="45920" x="2786063" y="3000375"/>
          <p14:tracePt t="45960" x="2894013" y="2901950"/>
          <p14:tracePt t="45979" x="3133725" y="2670175"/>
          <p14:tracePt t="46026" x="3232150" y="2598738"/>
          <p14:tracePt t="46060" x="3313113" y="2482850"/>
          <p14:tracePt t="46060" x="3340100" y="2438400"/>
          <p14:tracePt t="46088" x="3357563" y="2411413"/>
          <p14:tracePt t="46108" x="3402013" y="2303463"/>
          <p14:tracePt t="46139" x="3429000" y="2251075"/>
          <p14:tracePt t="46172" x="3446463" y="2205038"/>
          <p14:tracePt t="46206" x="3455988" y="2152650"/>
          <p14:tracePt t="46239" x="3465513" y="2152650"/>
          <p14:tracePt t="46273" x="3465513" y="2179638"/>
          <p14:tracePt t="46361" x="3465513" y="2187575"/>
          <p14:tracePt t="46376" x="3455988" y="2214563"/>
          <p14:tracePt t="46376" x="3455988" y="2224088"/>
          <p14:tracePt t="46421" x="3446463" y="2251075"/>
          <p14:tracePt t="46440" x="3411538" y="2295525"/>
          <p14:tracePt t="46440" x="3411538" y="2312988"/>
          <p14:tracePt t="46474" x="3367088" y="2384425"/>
          <p14:tracePt t="46507" x="3357563" y="2419350"/>
          <p14:tracePt t="46562" x="3348038" y="2428875"/>
          <p14:tracePt t="46589" x="3348038" y="2446338"/>
          <p14:tracePt t="46622" x="3348038" y="2473325"/>
          <p14:tracePt t="46656" x="3348038" y="2482850"/>
          <p14:tracePt t="46674" x="3357563" y="2509838"/>
          <p14:tracePt t="46674" x="3357563" y="2517775"/>
          <p14:tracePt t="46708" x="3375025" y="2517775"/>
          <p14:tracePt t="46708" x="3375025" y="2527300"/>
          <p14:tracePt t="46741" x="3384550" y="2527300"/>
          <p14:tracePt t="46774" x="3402013" y="2527300"/>
          <p14:tracePt t="46774" x="3419475" y="2517775"/>
          <p14:tracePt t="47340" x="3482975" y="2500313"/>
          <p14:tracePt t="47340" x="3490913" y="2490788"/>
          <p14:tracePt t="47398" x="3509963" y="2490788"/>
          <p14:tracePt t="47431" x="3581400" y="2473325"/>
          <p14:tracePt t="47464" x="3643313" y="2455863"/>
          <p14:tracePt t="47498" x="3679825" y="2455863"/>
          <p14:tracePt t="47531" x="3751263" y="2438400"/>
          <p14:tracePt t="47564" x="3848100" y="2411413"/>
          <p14:tracePt t="47598" x="3911600" y="2393950"/>
          <p14:tracePt t="47631" x="3946525" y="2393950"/>
          <p14:tracePt t="47665" x="3973513" y="2384425"/>
          <p14:tracePt t="47698" x="4017963" y="2374900"/>
          <p14:tracePt t="47733" x="4071938" y="2366963"/>
          <p14:tracePt t="47733" x="4133850" y="2357438"/>
          <p14:tracePt t="47796" x="4152900" y="2357438"/>
          <p14:tracePt t="47820" x="4214813" y="2347913"/>
          <p14:tracePt t="47837" x="4295775" y="2339975"/>
          <p14:tracePt t="47865" x="4367213" y="2330450"/>
          <p14:tracePt t="47899" x="4438650" y="2312988"/>
          <p14:tracePt t="47932" x="4491038" y="2303463"/>
          <p14:tracePt t="47932" x="4518025" y="2295525"/>
          <p14:tracePt t="47960" x="4572000" y="2276475"/>
          <p14:tracePt t="47960" x="4598988" y="2268538"/>
          <p14:tracePt t="47993" x="4643438" y="2251075"/>
          <p14:tracePt t="47993" x="4652963" y="2241550"/>
          <p14:tracePt t="48027" x="4705350" y="2232025"/>
          <p14:tracePt t="48045" x="4776788" y="2214563"/>
          <p14:tracePt t="48078" x="4795838" y="2205038"/>
          <p14:tracePt t="48078" x="4813300" y="2205038"/>
          <p14:tracePt t="48127" x="4848225" y="2205038"/>
          <p14:tracePt t="48166" x="4884738" y="2205038"/>
          <p14:tracePt t="48166" x="4894263" y="2205038"/>
          <p14:tracePt t="48194" x="4902200" y="2205038"/>
          <p14:tracePt t="48260" x="4911725" y="2205038"/>
          <p14:tracePt t="48449" x="4911725" y="2197100"/>
          <p14:tracePt t="48650" x="4848225" y="2197100"/>
          <p14:tracePt t="49653" x="4813300" y="2197100"/>
          <p14:tracePt t="49703" x="4581525" y="2197100"/>
          <p14:tracePt t="49738" x="4259263" y="2205038"/>
          <p14:tracePt t="49771" x="4010025" y="2224088"/>
          <p14:tracePt t="49804" x="3894138" y="2224088"/>
          <p14:tracePt t="49804" x="3830638" y="2232025"/>
          <p14:tracePt t="49832" x="3643313" y="2232025"/>
          <p14:tracePt t="49832" x="3544888" y="2241550"/>
          <p14:tracePt t="49866" x="3322638" y="2259013"/>
          <p14:tracePt t="49866" x="3232150" y="2259013"/>
          <p14:tracePt t="49899" x="3125788" y="2259013"/>
          <p14:tracePt t="49913" x="2867025" y="2259013"/>
          <p14:tracePt t="49938" x="2660650" y="2259013"/>
          <p14:tracePt t="49972" x="2500313" y="2259013"/>
          <p14:tracePt t="50004" x="2482850" y="2259013"/>
          <p14:tracePt t="50039" x="2428875" y="2259013"/>
          <p14:tracePt t="50039" x="2312988" y="2251075"/>
          <p14:tracePt t="50067" x="2241550" y="2251075"/>
          <p14:tracePt t="50067" x="2170113" y="2241550"/>
          <p14:tracePt t="50108" x="2133600" y="2241550"/>
          <p14:tracePt t="50108" x="2081213" y="2241550"/>
          <p14:tracePt t="50139" x="1965325" y="2232025"/>
          <p14:tracePt t="50173" x="1830388" y="2224088"/>
          <p14:tracePt t="50206" x="1776413" y="2224088"/>
          <p14:tracePt t="50240" x="1741488" y="2224088"/>
          <p14:tracePt t="50272" x="1714500" y="2224088"/>
          <p14:tracePt t="50288" x="1643063" y="2214563"/>
          <p14:tracePt t="50309" x="1643063" y="2205038"/>
          <p14:tracePt t="50384" x="1633538" y="2187575"/>
          <p14:tracePt t="50396" x="1633538" y="2170113"/>
          <p14:tracePt t="50411" x="1633538" y="2160588"/>
          <p14:tracePt t="50429" x="1625600" y="2152650"/>
          <p14:tracePt t="50458" x="1616075" y="2143125"/>
          <p14:tracePt t="50472" x="1608138" y="2133600"/>
          <p14:tracePt t="50507" x="1581150" y="2116138"/>
          <p14:tracePt t="50540" x="1562100" y="2098675"/>
          <p14:tracePt t="50557" x="1554163" y="2089150"/>
          <p14:tracePt t="50573" x="1527175" y="2071688"/>
          <p14:tracePt t="50589" x="1509713" y="2062163"/>
          <p14:tracePt t="50604" x="1500188" y="2062163"/>
          <p14:tracePt t="50620" x="1482725" y="2054225"/>
          <p14:tracePt t="50633" x="1500188" y="2044700"/>
          <p14:tracePt t="50739" x="1536700" y="2044700"/>
          <p14:tracePt t="50760" x="1544638" y="2044700"/>
          <p14:tracePt t="50774" x="1554163" y="2044700"/>
          <p14:tracePt t="50802" x="1562100" y="2044700"/>
          <p14:tracePt t="50991" x="1581150" y="2044700"/>
          <p14:tracePt t="51192" x="1571625" y="2044700"/>
          <p14:tracePt t="51288" x="1581150" y="2044700"/>
          <p14:tracePt t="51366" x="1589088" y="2044700"/>
          <p14:tracePt t="51380" x="1625600" y="2044700"/>
          <p14:tracePt t="51542" x="1608138" y="2044700"/>
          <p14:tracePt t="51648" x="1643063" y="2054225"/>
          <p14:tracePt t="51710" x="1660525" y="2054225"/>
          <p14:tracePt t="51740" x="1687513" y="2071688"/>
          <p14:tracePt t="51870" x="1785938" y="2089150"/>
          <p14:tracePt t="51896" x="1803400" y="2089150"/>
          <p14:tracePt t="51909" x="1812925" y="2108200"/>
          <p14:tracePt t="52004" x="1874838" y="2116138"/>
          <p14:tracePt t="52017" x="1901825" y="2116138"/>
          <p14:tracePt t="52033" x="2036763" y="2116138"/>
          <p14:tracePt t="52049" x="2044700" y="2116138"/>
          <p14:tracePt t="52130" x="2071688" y="2125663"/>
          <p14:tracePt t="52164" x="2098675" y="2133600"/>
          <p14:tracePt t="52164" x="2116138" y="2133600"/>
          <p14:tracePt t="52189" x="2160588" y="2133600"/>
          <p14:tracePt t="52189" x="2187575" y="2133600"/>
          <p14:tracePt t="52223" x="2251075" y="2133600"/>
          <p14:tracePt t="52236" x="2268538" y="2125663"/>
          <p14:tracePt t="52253" x="2286000" y="2125663"/>
          <p14:tracePt t="52283" x="2312988" y="2125663"/>
          <p14:tracePt t="52313" x="2322513" y="2125663"/>
          <p14:tracePt t="52331" x="2357438" y="2125663"/>
          <p14:tracePt t="52347" x="2384425" y="2125663"/>
          <p14:tracePt t="52381" x="2411413" y="2125663"/>
          <p14:tracePt t="52415" x="2438400" y="2125663"/>
          <p14:tracePt t="52430" x="2490788" y="2125663"/>
          <p14:tracePt t="52465" x="2536825" y="2133600"/>
          <p14:tracePt t="52498" x="2562225" y="2133600"/>
          <p14:tracePt t="52519" x="2589213" y="2143125"/>
          <p14:tracePt t="52548" x="2598738" y="2143125"/>
          <p14:tracePt t="52602" x="2608263" y="2143125"/>
          <p14:tracePt t="52624" x="2616200" y="2143125"/>
          <p14:tracePt t="54746" x="2616200" y="2152650"/>
          <p14:tracePt t="54987" x="2616200" y="2160588"/>
          <p14:tracePt t="55404" x="2616200" y="2170113"/>
          <p14:tracePt t="56158" x="2616200" y="2179638"/>
          <p14:tracePt t="56517" x="2625725" y="2179638"/>
          <p14:tracePt t="56641" x="2625725" y="2187575"/>
          <p14:tracePt t="58741" x="2705100" y="2197100"/>
          <p14:tracePt t="58847" x="2874963" y="2170113"/>
          <p14:tracePt t="58847" x="2884488" y="2152650"/>
          <p14:tracePt t="58908" x="2938463" y="2108200"/>
          <p14:tracePt t="58908" x="2982913" y="2062163"/>
          <p14:tracePt t="58959" x="3017838" y="2036763"/>
          <p14:tracePt t="58959" x="3044825" y="2017713"/>
          <p14:tracePt t="58993" x="3062288" y="2017713"/>
          <p14:tracePt t="59006" x="3116263" y="2000250"/>
          <p14:tracePt t="59033" x="3125788" y="2000250"/>
          <p14:tracePt t="59066" x="3133725" y="2000250"/>
          <p14:tracePt t="59133" x="3133725" y="2009775"/>
          <p14:tracePt t="59383" x="3187700" y="2009775"/>
          <p14:tracePt t="59619" x="3375025" y="2044700"/>
          <p14:tracePt t="59668" x="3419475" y="2054225"/>
          <p14:tracePt t="59668" x="3482975" y="2062163"/>
          <p14:tracePt t="59696" x="3581400" y="2081213"/>
          <p14:tracePt t="59734" x="3732213" y="2108200"/>
          <p14:tracePt t="59734" x="3768725" y="2116138"/>
          <p14:tracePt t="59768" x="3857625" y="2125663"/>
          <p14:tracePt t="59803" x="3929063" y="2133600"/>
          <p14:tracePt t="59821" x="4017963" y="2133600"/>
          <p14:tracePt t="59868" x="4098925" y="2143125"/>
          <p14:tracePt t="59868" x="4125913" y="2143125"/>
          <p14:tracePt t="59896" x="4152900" y="2152650"/>
          <p14:tracePt t="59896" x="4179888" y="2152650"/>
          <p14:tracePt t="59930" x="4197350" y="2152650"/>
          <p14:tracePt t="59930" x="4224338" y="2152650"/>
          <p14:tracePt t="59969" x="4259263" y="2152650"/>
          <p14:tracePt t="59969" x="4276725" y="2152650"/>
          <p14:tracePt t="60003" x="4340225" y="2160588"/>
          <p14:tracePt t="60035" x="4411663" y="2179638"/>
          <p14:tracePt t="60069" x="4465638" y="2187575"/>
          <p14:tracePt t="60069" x="4473575" y="2187575"/>
          <p14:tracePt t="60098" x="4483100" y="2197100"/>
          <p14:tracePt t="60129" x="4491038" y="2197100"/>
          <p14:tracePt t="61249" x="4500563" y="2197100"/>
          <p14:tracePt t="61365" x="4518025" y="2187575"/>
          <p14:tracePt t="61458" x="4527550" y="2187575"/>
          <p14:tracePt t="61508" x="4537075" y="2187575"/>
          <p14:tracePt t="61573" x="4562475" y="2179638"/>
          <p14:tracePt t="61573" x="4581525" y="2179638"/>
          <p14:tracePt t="61611" x="4589463" y="2179638"/>
          <p14:tracePt t="61635" x="4625975" y="2170113"/>
          <p14:tracePt t="61675" x="4670425" y="2160588"/>
          <p14:tracePt t="61707" x="4697413" y="2160588"/>
          <p14:tracePt t="61707" x="4714875" y="2160588"/>
          <p14:tracePt t="61735" x="4724400" y="2160588"/>
          <p14:tracePt t="61735" x="4741863" y="2160588"/>
          <p14:tracePt t="61768" x="4759325" y="2160588"/>
          <p14:tracePt t="61807" x="4768850" y="2160588"/>
          <p14:tracePt t="61841" x="4776788" y="2160588"/>
          <p14:tracePt t="61874" x="4795838" y="2160588"/>
          <p14:tracePt t="61907" x="4813300" y="2160588"/>
          <p14:tracePt t="61941" x="4822825" y="2160588"/>
          <p14:tracePt t="61941" x="4830763" y="2160588"/>
          <p14:tracePt t="62051" x="4840288" y="2160588"/>
          <p14:tracePt t="62128" x="4848225" y="2160588"/>
          <p14:tracePt t="62194" x="4867275" y="2160588"/>
          <p14:tracePt t="62291" x="4875213" y="2160588"/>
          <p14:tracePt t="62342" x="4884738" y="2160588"/>
          <p14:tracePt t="62394" x="4894263" y="2160588"/>
          <p14:tracePt t="62452" x="4902200" y="2160588"/>
          <p14:tracePt t="62520" x="4919663" y="2160588"/>
          <p14:tracePt t="62576" x="4929188" y="2160588"/>
          <p14:tracePt t="62628" x="4946650" y="2160588"/>
          <p14:tracePt t="62686" x="4956175" y="2160588"/>
          <p14:tracePt t="62743" x="4965700" y="2160588"/>
          <p14:tracePt t="62860" x="4973638" y="2160588"/>
          <p14:tracePt t="62911" x="4973638" y="2170113"/>
          <p14:tracePt t="62968" x="4983163" y="2170113"/>
          <p14:tracePt t="63022" x="4991100" y="2170113"/>
          <p14:tracePt t="63079" x="5000625" y="2170113"/>
          <p14:tracePt t="63595" x="5000625" y="2179638"/>
          <p14:tracePt t="63798" x="4973638" y="2259013"/>
          <p14:tracePt t="64331" x="4919663" y="2357438"/>
          <p14:tracePt t="64331" x="4884738" y="2411413"/>
          <p14:tracePt t="64376" x="4822825" y="2473325"/>
          <p14:tracePt t="64415" x="4625975" y="2571750"/>
          <p14:tracePt t="64415" x="4572000" y="2598738"/>
          <p14:tracePt t="64449" x="4500563" y="2633663"/>
          <p14:tracePt t="64483" x="4402138" y="2679700"/>
          <p14:tracePt t="64515" x="4313238" y="2732088"/>
          <p14:tracePt t="64515" x="4268788" y="2741613"/>
          <p14:tracePt t="64543" x="4179888" y="2786063"/>
          <p14:tracePt t="64543" x="4152900" y="2813050"/>
          <p14:tracePt t="64577" x="4108450" y="2830513"/>
          <p14:tracePt t="64577" x="4017963" y="2884488"/>
          <p14:tracePt t="64613" x="3990975" y="2901950"/>
          <p14:tracePt t="64630" x="3902075" y="2955925"/>
          <p14:tracePt t="64655" x="3768725" y="3009900"/>
          <p14:tracePt t="64684" x="3741738" y="3017838"/>
          <p14:tracePt t="64718" x="3724275" y="3027363"/>
          <p14:tracePt t="64751" x="3660775" y="3044825"/>
          <p14:tracePt t="64751" x="3598863" y="3062288"/>
          <p14:tracePt t="64778" x="3562350" y="3071813"/>
          <p14:tracePt t="64778" x="3500438" y="3081338"/>
          <p14:tracePt t="64811" x="3490913" y="3081338"/>
          <p14:tracePt t="64811" x="3402013" y="3098800"/>
          <p14:tracePt t="64846" x="3205163" y="3098800"/>
          <p14:tracePt t="64884" x="2955925" y="3044825"/>
          <p14:tracePt t="64917" x="2946400" y="3044825"/>
          <p14:tracePt t="64983" x="2938463" y="3044825"/>
          <p14:tracePt t="65140" x="2867025" y="3054350"/>
          <p14:tracePt t="65186" x="2822575" y="3054350"/>
          <p14:tracePt t="65218" x="2803525" y="3062288"/>
          <p14:tracePt t="65246" x="2894013" y="3044825"/>
          <p14:tracePt t="65246" x="2928938" y="3036888"/>
          <p14:tracePt t="65335" x="3071813" y="3009900"/>
          <p14:tracePt t="65335" x="3081338" y="3009900"/>
          <p14:tracePt t="65399" x="3152775" y="3009900"/>
          <p14:tracePt t="65399" x="3224213" y="3009900"/>
          <p14:tracePt t="65449" x="3251200" y="3009900"/>
          <p14:tracePt t="65465" x="3303588" y="3009900"/>
          <p14:tracePt t="65465" x="3322638" y="3017838"/>
          <p14:tracePt t="65515" x="3357563" y="3017838"/>
          <p14:tracePt t="65532" x="3490913" y="3027363"/>
          <p14:tracePt t="65532" x="3562350" y="3027363"/>
          <p14:tracePt t="65558" x="3768725" y="3036888"/>
          <p14:tracePt t="65558" x="3803650" y="3036888"/>
          <p14:tracePt t="65589" x="4017963" y="3036888"/>
          <p14:tracePt t="65589" x="4125913" y="3036888"/>
          <p14:tracePt t="65635" x="4152900" y="3036888"/>
          <p14:tracePt t="65654" x="4232275" y="3036888"/>
          <p14:tracePt t="65686" x="4340225" y="3054350"/>
          <p14:tracePt t="65686" x="4394200" y="3054350"/>
          <p14:tracePt t="65714" x="4491038" y="3054350"/>
          <p14:tracePt t="65714" x="4537075" y="3054350"/>
          <p14:tracePt t="65748" x="4643438" y="3062288"/>
          <p14:tracePt t="65748" x="4670425" y="3062288"/>
          <p14:tracePt t="65781" x="4768850" y="3062288"/>
          <p14:tracePt t="65820" x="4857750" y="3071813"/>
          <p14:tracePt t="65820" x="4911725" y="3081338"/>
          <p14:tracePt t="65855" x="4919663" y="3081338"/>
          <p14:tracePt t="65887" x="5018088" y="3108325"/>
          <p14:tracePt t="65921" x="5037138" y="3108325"/>
          <p14:tracePt t="65954" x="5062538" y="3116263"/>
          <p14:tracePt t="65987" x="5072063" y="3116263"/>
          <p14:tracePt t="65987" x="5081588" y="3116263"/>
          <p14:tracePt t="66015" x="5089525" y="3116263"/>
          <p14:tracePt t="66015" x="5099050" y="3116263"/>
          <p14:tracePt t="66054" x="5108575" y="3116263"/>
          <p14:tracePt t="66087" x="5126038" y="3116263"/>
          <p14:tracePt t="66121" x="5133975" y="3116263"/>
          <p14:tracePt t="66181" x="5153025" y="3116263"/>
          <p14:tracePt t="66222" x="5160963" y="3116263"/>
          <p14:tracePt t="66254" x="5170488" y="3116263"/>
          <p14:tracePt t="66288" x="5180013" y="3116263"/>
          <p14:tracePt t="66322" x="5187950" y="3116263"/>
          <p14:tracePt t="66437" x="5197475" y="3116263"/>
          <p14:tracePt t="66497" x="5205413" y="3116263"/>
          <p14:tracePt t="66699" x="5205413" y="3108325"/>
          <p14:tracePt t="66774" x="5214938" y="3108325"/>
          <p14:tracePt t="67045" x="5224463" y="3098800"/>
          <p14:tracePt t="68177" x="5241925" y="3044825"/>
          <p14:tracePt t="68235" x="5251450" y="2965450"/>
          <p14:tracePt t="68259" x="5232400" y="2393950"/>
          <p14:tracePt t="68294" x="5160963" y="1893888"/>
          <p14:tracePt t="68328" x="5143500" y="1812925"/>
          <p14:tracePt t="68362" x="5143500" y="1741488"/>
          <p14:tracePt t="68362" x="5133975" y="1714500"/>
          <p14:tracePt t="68395" x="5126038" y="1581150"/>
          <p14:tracePt t="68395" x="5116513" y="1517650"/>
          <p14:tracePt t="68428" x="5081588" y="1312863"/>
          <p14:tracePt t="68462" x="5010150" y="1062038"/>
          <p14:tracePt t="68495" x="4973638" y="965200"/>
          <p14:tracePt t="68529" x="4946650" y="822325"/>
          <p14:tracePt t="68529" x="4919663" y="741363"/>
          <p14:tracePt t="68556" x="4840288" y="482600"/>
          <p14:tracePt t="68574" x="4795838" y="419100"/>
          <p14:tracePt t="68608" x="4759325" y="393700"/>
          <p14:tracePt t="68642" x="4751388" y="393700"/>
          <p14:tracePt t="68642" x="4741863" y="393700"/>
          <p14:tracePt t="68676" x="4679950" y="411163"/>
          <p14:tracePt t="68708" x="4608513" y="490538"/>
          <p14:tracePt t="68742" x="4581525" y="527050"/>
          <p14:tracePt t="68765" x="4545013" y="588963"/>
          <p14:tracePt t="68778" x="4527550" y="625475"/>
          <p14:tracePt t="68794" x="4491038" y="731838"/>
          <p14:tracePt t="68815" x="4483100" y="830263"/>
          <p14:tracePt t="68847" x="4473575" y="946150"/>
          <p14:tracePt t="68882" x="4456113" y="1081088"/>
          <p14:tracePt t="68906" x="4465638" y="1187450"/>
          <p14:tracePt t="68933" x="4465638" y="1214438"/>
          <p14:tracePt t="68949" x="4465638" y="1295400"/>
          <p14:tracePt t="68966" x="4473575" y="1374775"/>
          <p14:tracePt t="68982" x="4473575" y="1401763"/>
          <p14:tracePt t="68982" x="4483100" y="1455738"/>
          <p14:tracePt t="69001" x="4483100" y="1482725"/>
          <p14:tracePt t="69026" x="4491038" y="1544638"/>
          <p14:tracePt t="69042" x="4500563" y="1571625"/>
          <p14:tracePt t="69056" x="4510088" y="1633538"/>
          <p14:tracePt t="69070" x="4518025" y="1670050"/>
          <p14:tracePt t="69085" x="4537075" y="1704975"/>
          <p14:tracePt t="69101" x="4554538" y="1741488"/>
          <p14:tracePt t="69131" x="4554538" y="1758950"/>
          <p14:tracePt t="69152" x="4581525" y="1812925"/>
          <p14:tracePt t="69188" x="4598988" y="1866900"/>
          <p14:tracePt t="69215" x="4608513" y="1893888"/>
          <p14:tracePt t="69230" x="4616450" y="1911350"/>
          <p14:tracePt t="69246" x="4625975" y="1938338"/>
          <p14:tracePt t="69262" x="4633913" y="1973263"/>
          <p14:tracePt t="69279" x="4633913" y="1990725"/>
          <p14:tracePt t="69294" x="4652963" y="2044700"/>
          <p14:tracePt t="124506" x="4652963" y="2054225"/>
          <p14:tracePt t="125249" x="4670425" y="2081213"/>
          <p14:tracePt t="125342" x="4714875" y="2143125"/>
          <p14:tracePt t="125399" x="4759325" y="2187575"/>
          <p14:tracePt t="125433" x="4795838" y="2214563"/>
          <p14:tracePt t="125467" x="4857750" y="2276475"/>
          <p14:tracePt t="125467" x="4884738" y="2312988"/>
          <p14:tracePt t="125467" x="5018088" y="2438400"/>
          <p14:tracePt t="125495" x="5072063" y="2509838"/>
          <p14:tracePt t="125495" x="5214938" y="2670175"/>
          <p14:tracePt t="125529" x="5340350" y="2822575"/>
          <p14:tracePt t="125566" x="5518150" y="3044825"/>
          <p14:tracePt t="125566" x="5554663" y="3098800"/>
          <p14:tracePt t="125600" x="5634038" y="3205163"/>
          <p14:tracePt t="125633" x="5670550" y="3224213"/>
          <p14:tracePt t="125667" x="5768975" y="3402013"/>
          <p14:tracePt t="125702" x="5848350" y="3581400"/>
          <p14:tracePt t="125734" x="5911850" y="3697288"/>
          <p14:tracePt t="125767" x="5956300" y="3795713"/>
          <p14:tracePt t="125800" x="5973763" y="3884613"/>
          <p14:tracePt t="125834" x="5973763" y="3965575"/>
          <p14:tracePt t="125867" x="5973763" y="4071938"/>
          <p14:tracePt t="125902" x="5973763" y="4224338"/>
          <p14:tracePt t="125935" x="5973763" y="4295775"/>
          <p14:tracePt t="125935" x="5973763" y="4340225"/>
          <p14:tracePt t="125962" x="5973763" y="4367213"/>
          <p14:tracePt t="125962" x="5983288" y="4438650"/>
          <p14:tracePt t="125996" x="5983288" y="4465638"/>
          <p14:tracePt t="126035" x="5983288" y="4510088"/>
          <p14:tracePt t="126068" x="5965825" y="4527550"/>
          <p14:tracePt t="126102" x="5965825" y="4537075"/>
          <p14:tracePt t="126134" x="5965825" y="4545013"/>
          <p14:tracePt t="126218" x="5965825" y="4572000"/>
          <p14:tracePt t="126269" x="5965825" y="4581525"/>
          <p14:tracePt t="126303" x="5965825" y="4589463"/>
          <p14:tracePt t="126336" x="5965825" y="4598988"/>
          <p14:tracePt t="126369" x="5956300" y="4598988"/>
          <p14:tracePt t="126388" x="5956300" y="4608513"/>
          <p14:tracePt t="126471" x="5965825" y="4616450"/>
          <p14:tracePt t="126588" x="5973763" y="4616450"/>
          <p14:tracePt t="126632" x="5983288" y="4616450"/>
          <p14:tracePt t="126672" x="6018213" y="4625975"/>
          <p14:tracePt t="126684" x="6089650" y="4625975"/>
          <p14:tracePt t="126715" x="6170613" y="4625975"/>
          <p14:tracePt t="126749" x="6215063" y="4625975"/>
          <p14:tracePt t="126749" x="6232525" y="4625975"/>
          <p14:tracePt t="126784" x="6330950" y="4633913"/>
          <p14:tracePt t="126816" x="6446838" y="4670425"/>
          <p14:tracePt t="126849" x="6537325" y="4687888"/>
          <p14:tracePt t="126884" x="6599238" y="4687888"/>
          <p14:tracePt t="126916" x="6867525" y="4679950"/>
          <p14:tracePt t="126949" x="7099300" y="4643438"/>
          <p14:tracePt t="126983" x="7205663" y="4616450"/>
          <p14:tracePt t="127016" x="7232650" y="4616450"/>
          <p14:tracePt t="127050" x="7251700" y="4616450"/>
          <p14:tracePt t="127083" x="7259638" y="4616450"/>
          <p14:tracePt t="127117" x="7277100" y="4616450"/>
          <p14:tracePt t="127150" x="7277100" y="4625975"/>
          <p14:tracePt t="127185" x="7277100" y="4616450"/>
          <p14:tracePt t="127721" x="7277100" y="4608513"/>
          <p14:tracePt t="128700" x="7277100" y="4589463"/>
          <p14:tracePt t="128742" x="7277100" y="4581525"/>
          <p14:tracePt t="128892" x="7286625" y="4581525"/>
          <p14:tracePt t="128992" x="7296150" y="4581525"/>
          <p14:tracePt t="129041" x="7304088" y="4581525"/>
          <p14:tracePt t="129065" x="7313613" y="4581525"/>
          <p14:tracePt t="129065" x="7323138" y="4581525"/>
          <p14:tracePt t="129111" x="7323138" y="4572000"/>
          <p14:tracePt t="129193" x="7331075" y="4572000"/>
          <p14:tracePt t="129244" x="7340600" y="4572000"/>
          <p14:tracePt t="129327" x="7340600" y="4562475"/>
          <p14:tracePt t="129385" x="7348538" y="4562475"/>
          <p14:tracePt t="129403" x="7358063" y="4562475"/>
          <p14:tracePt t="129474" x="7375525" y="4562475"/>
          <p14:tracePt t="129556" x="7385050" y="4562475"/>
          <p14:tracePt t="129657" x="7385050" y="4554538"/>
          <p14:tracePt t="129657" x="7394575" y="4554538"/>
          <p14:tracePt t="129740" x="7402513" y="4554538"/>
          <p14:tracePt t="129862" x="7385050" y="4554538"/>
          <p14:tracePt t="129965" x="7348538" y="4545013"/>
          <p14:tracePt t="130016" x="7331075" y="4545013"/>
          <p14:tracePt t="130039" x="7269163" y="4545013"/>
          <p14:tracePt t="130083" x="7215188" y="4545013"/>
          <p14:tracePt t="130083" x="7188200" y="4545013"/>
          <p14:tracePt t="130109" x="7126288" y="4554538"/>
          <p14:tracePt t="130141" x="7062788" y="4562475"/>
          <p14:tracePt t="130141" x="6983413" y="4572000"/>
          <p14:tracePt t="130182" x="6902450" y="4572000"/>
          <p14:tracePt t="130209" x="6867525" y="4572000"/>
          <p14:tracePt t="130226" x="6777038" y="4572000"/>
          <p14:tracePt t="130260" x="6616700" y="4572000"/>
          <p14:tracePt t="130293" x="6518275" y="4581525"/>
          <p14:tracePt t="130326" x="6491288" y="4581525"/>
          <p14:tracePt t="130326" x="6473825" y="4581525"/>
          <p14:tracePt t="130360" x="6411913" y="4589463"/>
          <p14:tracePt t="130394" x="6303963" y="4598988"/>
          <p14:tracePt t="130427" x="6215063" y="4598988"/>
          <p14:tracePt t="130460" x="6134100" y="4598988"/>
          <p14:tracePt t="130494" x="5991225" y="4598988"/>
          <p14:tracePt t="130494" x="5840413" y="4598988"/>
          <p14:tracePt t="130528" x="5670550" y="4581525"/>
          <p14:tracePt t="130528" x="5599113" y="4562475"/>
          <p14:tracePt t="130609" x="5500688" y="4545013"/>
          <p14:tracePt t="130648" x="5429250" y="4527550"/>
          <p14:tracePt t="130648" x="5384800" y="4518025"/>
          <p14:tracePt t="130677" x="5322888" y="4500563"/>
          <p14:tracePt t="130689" x="5295900" y="4500563"/>
          <p14:tracePt t="130689" x="5259388" y="4483100"/>
          <p14:tracePt t="130715" x="5241925" y="4465638"/>
          <p14:tracePt t="130748" x="5224463" y="4446588"/>
          <p14:tracePt t="130782" x="5224463" y="4429125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Implicit </a:t>
            </a:r>
            <a:r>
              <a:rPr lang="en-US" dirty="0" err="1" smtClean="0"/>
              <a:t>KeyWords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1137313"/>
            <a:ext cx="8455356" cy="615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info(Object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object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String info);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1444" y="2590800"/>
            <a:ext cx="8455356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setKeywordPrintStatus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(Class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c, Boolean status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1443" y="1760561"/>
            <a:ext cx="8455356" cy="615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smtClean="0"/>
              <a:t>Tracer.</a:t>
            </a:r>
            <a:r>
              <a:rPr lang="en-US" sz="1600" i="1" dirty="0" smtClean="0"/>
              <a:t>info(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this,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i="1" dirty="0" smtClean="0"/>
              <a:t>"Asking </a:t>
            </a:r>
            <a:r>
              <a:rPr lang="en-US" sz="1600" b="1" i="1" dirty="0"/>
              <a:t>driver to connect and changing status");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600" y="3200400"/>
            <a:ext cx="8475282" cy="1066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setKeywordPrintStatus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     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AGenericSimplexBufferClientInputPort.</a:t>
            </a:r>
            <a:r>
              <a:rPr lang="en-US" sz="1600" b="1" i="1" dirty="0" err="1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600" b="1" i="1" dirty="0" smtClean="0">
                <a:solidFill>
                  <a:srgbClr val="7F0055"/>
                </a:solidFill>
                <a:latin typeface="Courier New"/>
              </a:rPr>
              <a:t>             false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);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5722599"/>
      </p:ext>
    </p:extLst>
  </p:cSld>
  <p:clrMapOvr>
    <a:masterClrMapping/>
  </p:clrMapOvr>
  <p:transition advTm="467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9" grpId="0" animBg="1"/>
      <p:bldP spid="11" grpId="0" animBg="1"/>
    </p:bldLst>
  </p:timing>
  <p:extLst>
    <p:ext uri="{3A86A75C-4F4B-4683-9AE1-C65F6400EC91}">
      <p14:laserTraceLst xmlns:p14="http://schemas.microsoft.com/office/powerpoint/2010/main">
        <p14:tracePtLst>
          <p14:tracePt t="2000" x="5205413" y="4411663"/>
          <p14:tracePt t="2842" x="5133975" y="4241800"/>
          <p14:tracePt t="2901" x="5099050" y="4027488"/>
          <p14:tracePt t="2921" x="4991100" y="3554413"/>
          <p14:tracePt t="2961" x="4919663" y="3276600"/>
          <p14:tracePt t="2993" x="4857750" y="2973388"/>
          <p14:tracePt t="3026" x="4776788" y="2732088"/>
          <p14:tracePt t="3026" x="4759325" y="2652713"/>
          <p14:tracePt t="3055" x="4687888" y="2411413"/>
          <p14:tracePt t="3055" x="4679950" y="2401888"/>
          <p14:tracePt t="3088" x="4652963" y="2303463"/>
          <p14:tracePt t="3121" x="4633913" y="2241550"/>
          <p14:tracePt t="3140" x="4633913" y="2232025"/>
          <p14:tracePt t="3156" x="4598988" y="2152650"/>
          <p14:tracePt t="3178" x="4554538" y="2027238"/>
          <p14:tracePt t="3213" x="4527550" y="1919288"/>
          <p14:tracePt t="3244" x="4483100" y="1724025"/>
          <p14:tracePt t="3261" x="4456113" y="1625600"/>
          <p14:tracePt t="3281" x="4411663" y="1446213"/>
          <p14:tracePt t="3293" x="4411663" y="1473200"/>
          <p14:tracePt t="3293" x="4411663" y="1490663"/>
          <p14:tracePt t="3339" x="4411663" y="1509713"/>
          <p14:tracePt t="3449" x="4419600" y="1527175"/>
          <p14:tracePt t="3449" x="4419600" y="1544638"/>
          <p14:tracePt t="3472" x="4419600" y="1554163"/>
          <p14:tracePt t="3512" x="4429125" y="1554163"/>
          <p14:tracePt t="3589" x="4429125" y="1562100"/>
          <p14:tracePt t="3700" x="4438650" y="1571625"/>
          <p14:tracePt t="3700" x="4438650" y="1581150"/>
          <p14:tracePt t="3857" x="4446588" y="1589088"/>
          <p14:tracePt t="3906" x="4456113" y="1598613"/>
          <p14:tracePt t="3918" x="4456113" y="1616075"/>
          <p14:tracePt t="3964" x="4465638" y="1625600"/>
          <p14:tracePt t="4029" x="4465638" y="1633538"/>
          <p14:tracePt t="4150" x="4465638" y="1643063"/>
          <p14:tracePt t="4290" x="4473575" y="1643063"/>
          <p14:tracePt t="4386" x="4473575" y="1652588"/>
          <p14:tracePt t="4491" x="4473575" y="1660525"/>
          <p14:tracePt t="4960" x="4456113" y="1660525"/>
          <p14:tracePt t="4960" x="4446588" y="1660525"/>
          <p14:tracePt t="5009" x="4438650" y="1660525"/>
          <p14:tracePt t="5021" x="4348163" y="1660525"/>
          <p14:tracePt t="5066" x="4224338" y="1660525"/>
          <p14:tracePt t="5140" x="4179888" y="1652588"/>
          <p14:tracePt t="5148" x="4062413" y="1652588"/>
          <p14:tracePt t="5203" x="3973513" y="1660525"/>
          <p14:tracePt t="5243" x="3884613" y="1660525"/>
          <p14:tracePt t="5269" x="3732213" y="1679575"/>
          <p14:tracePt t="5269" x="3714750" y="1679575"/>
          <p14:tracePt t="5345" x="3581400" y="1687513"/>
          <p14:tracePt t="5404" x="3562350" y="1697038"/>
          <p14:tracePt t="5404" x="3411538" y="1704975"/>
          <p14:tracePt t="5463" x="3286125" y="1714500"/>
          <p14:tracePt t="5546" x="3268663" y="1714500"/>
          <p14:tracePt t="5546" x="3125788" y="1714500"/>
          <p14:tracePt t="5598" x="3108325" y="1714500"/>
          <p14:tracePt t="5620" x="3054350" y="1704975"/>
          <p14:tracePt t="5670" x="3044825" y="1704975"/>
          <p14:tracePt t="5786" x="3027363" y="1704975"/>
          <p14:tracePt t="5837" x="3000375" y="1704975"/>
          <p14:tracePt t="5837" x="2982913" y="1704975"/>
          <p14:tracePt t="5897" x="2973388" y="1704975"/>
          <p14:tracePt t="5970" x="3044825" y="1697038"/>
          <p14:tracePt t="5970" x="3054350" y="1697038"/>
          <p14:tracePt t="6050" x="3143250" y="1697038"/>
          <p14:tracePt t="6050" x="3232150" y="1704975"/>
          <p14:tracePt t="6148" x="3313113" y="1704975"/>
          <p14:tracePt t="6148" x="3348038" y="1714500"/>
          <p14:tracePt t="6205" x="3419475" y="1714500"/>
          <p14:tracePt t="6273" x="3500438" y="1724025"/>
          <p14:tracePt t="6273" x="3643313" y="1724025"/>
          <p14:tracePt t="6332" x="3679825" y="1731963"/>
          <p14:tracePt t="6332" x="3973513" y="1785938"/>
          <p14:tracePt t="6400" x="4027488" y="1803400"/>
          <p14:tracePt t="6423" x="4205288" y="1839913"/>
          <p14:tracePt t="6470" x="4384675" y="1874838"/>
          <p14:tracePt t="6470" x="4411663" y="1874838"/>
          <p14:tracePt t="6554" x="4554538" y="1901825"/>
          <p14:tracePt t="6606" x="4732338" y="1911350"/>
          <p14:tracePt t="6672" x="4830763" y="1928813"/>
          <p14:tracePt t="6740" x="4840288" y="1928813"/>
          <p14:tracePt t="6740" x="4911725" y="1938338"/>
          <p14:tracePt t="6802" x="4956175" y="1938338"/>
          <p14:tracePt t="6873" x="4983163" y="1938338"/>
          <p14:tracePt t="6940" x="4991100" y="1938338"/>
          <p14:tracePt t="6940" x="4991100" y="1946275"/>
          <p14:tracePt t="8496" x="5000625" y="1946275"/>
          <p14:tracePt t="8496" x="5010150" y="1946275"/>
          <p14:tracePt t="8753" x="5027613" y="1946275"/>
          <p14:tracePt t="8753" x="5037138" y="1946275"/>
          <p14:tracePt t="8824" x="5045075" y="1938338"/>
          <p14:tracePt t="8879" x="5054600" y="1938338"/>
          <p14:tracePt t="8962" x="5062538" y="1938338"/>
          <p14:tracePt t="9042" x="5062538" y="1928813"/>
          <p14:tracePt t="9327" x="5072063" y="1928813"/>
          <p14:tracePt t="9387" x="5081588" y="1928813"/>
          <p14:tracePt t="9671" x="5089525" y="1928813"/>
          <p14:tracePt t="10431" x="5089525" y="1919288"/>
          <p14:tracePt t="19499" x="5072063" y="1946275"/>
          <p14:tracePt t="20294" x="4983163" y="2071688"/>
          <p14:tracePt t="20345" x="4973638" y="2081213"/>
          <p14:tracePt t="20345" x="4965700" y="2098675"/>
          <p14:tracePt t="20373" x="4919663" y="2125663"/>
          <p14:tracePt t="20373" x="4759325" y="2251075"/>
          <p14:tracePt t="20407" x="4697413" y="2303463"/>
          <p14:tracePt t="20419" x="4518025" y="2428875"/>
          <p14:tracePt t="20419" x="4483100" y="2446338"/>
          <p14:tracePt t="20445" x="4394200" y="2536825"/>
          <p14:tracePt t="20479" x="4303713" y="2608263"/>
          <p14:tracePt t="20512" x="4241800" y="2670175"/>
          <p14:tracePt t="20546" x="4089400" y="2786063"/>
          <p14:tracePt t="20580" x="4062413" y="2822575"/>
          <p14:tracePt t="20640" x="4062413" y="2830513"/>
          <p14:tracePt t="20652" x="4062413" y="2857500"/>
          <p14:tracePt t="20652" x="4062413" y="2874963"/>
          <p14:tracePt t="20714" x="4108450" y="2919413"/>
          <p14:tracePt t="20780" x="4116388" y="2938463"/>
          <p14:tracePt t="20780" x="4133850" y="2955925"/>
          <p14:tracePt t="20808" x="4143375" y="2955925"/>
          <p14:tracePt t="20848" x="4143375" y="2965450"/>
          <p14:tracePt t="20848" x="4152900" y="2965450"/>
          <p14:tracePt t="20907" x="4152900" y="2973388"/>
          <p14:tracePt t="20946" x="4160838" y="2982913"/>
          <p14:tracePt t="20980" x="4160838" y="2990850"/>
          <p14:tracePt t="21464" x="4187825" y="2990850"/>
          <p14:tracePt t="21464" x="4214813" y="2990850"/>
          <p14:tracePt t="21539" x="4411663" y="2990850"/>
          <p14:tracePt t="21582" x="4608513" y="2990850"/>
          <p14:tracePt t="21615" x="4919663" y="3000375"/>
          <p14:tracePt t="21649" x="5205413" y="3009900"/>
          <p14:tracePt t="21683" x="5419725" y="3009900"/>
          <p14:tracePt t="21715" x="5670550" y="3009900"/>
          <p14:tracePt t="21749" x="5795963" y="3009900"/>
          <p14:tracePt t="21749" x="5830888" y="3009900"/>
          <p14:tracePt t="21777" x="5938838" y="3009900"/>
          <p14:tracePt t="21777" x="5965825" y="3009900"/>
          <p14:tracePt t="21810" x="6000750" y="3009900"/>
          <p14:tracePt t="21824" x="6062663" y="3009900"/>
          <p14:tracePt t="21850" x="6180138" y="3009900"/>
          <p14:tracePt t="21883" x="6232525" y="3009900"/>
          <p14:tracePt t="21917" x="6259513" y="3009900"/>
          <p14:tracePt t="21949" x="6269038" y="3009900"/>
          <p14:tracePt t="21983" x="6269038" y="3017838"/>
          <p14:tracePt t="22284" x="6259513" y="3017838"/>
          <p14:tracePt t="22400" x="6251575" y="3009900"/>
          <p14:tracePt t="22935" x="6232525" y="3000375"/>
          <p14:tracePt t="22986" x="6232525" y="2990850"/>
          <p14:tracePt t="23019" x="6224588" y="2990850"/>
          <p14:tracePt t="23052" x="6215063" y="2990850"/>
          <p14:tracePt t="23087" x="6161088" y="2990850"/>
          <p14:tracePt t="23120" x="6153150" y="2990850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Showing Package Names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-41091" t="-6550" r="30467" b="22129"/>
          <a:stretch/>
        </p:blipFill>
        <p:spPr bwMode="auto">
          <a:xfrm>
            <a:off x="-4495800" y="881492"/>
            <a:ext cx="12573000" cy="212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/>
          <a:srcRect l="-36478" t="144" r="30189" b="-144"/>
          <a:stretch/>
        </p:blipFill>
        <p:spPr bwMode="auto">
          <a:xfrm>
            <a:off x="-3810000" y="3002152"/>
            <a:ext cx="11648364" cy="4068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041891" y="1304513"/>
            <a:ext cx="42672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Cannot identify classes of the objects printing out messages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" y="3581400"/>
            <a:ext cx="8305800" cy="1447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showInfo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>
                <a:solidFill>
                  <a:srgbClr val="7F0055"/>
                </a:solidFill>
                <a:latin typeface="Courier New"/>
              </a:rPr>
              <a:t>true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setKeywordPrintStatus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ALL_KEYWORDS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>
                <a:solidFill>
                  <a:srgbClr val="7F0055"/>
                </a:solidFill>
                <a:latin typeface="Courier New"/>
              </a:rPr>
              <a:t>false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setKeywordPrintStatus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i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AGenericSimplexBufferClientInputPort.</a:t>
            </a:r>
            <a:r>
              <a:rPr lang="en-US" sz="1600" b="1" i="1" dirty="0" err="1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>
                <a:solidFill>
                  <a:srgbClr val="7F0055"/>
                </a:solidFill>
                <a:latin typeface="Courier New"/>
              </a:rPr>
              <a:t>true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setMessagePrefixKind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MessagePrefixKind.</a:t>
            </a:r>
            <a:r>
              <a:rPr lang="en-US" sz="1600" i="1" dirty="0" err="1">
                <a:solidFill>
                  <a:srgbClr val="0000C0"/>
                </a:solidFill>
                <a:latin typeface="Courier New"/>
              </a:rPr>
              <a:t>PACKAGE_NAME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41891" y="2093444"/>
            <a:ext cx="4267200" cy="9087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Need to not only specify which events to display but what information to display about each event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4042233"/>
      </p:ext>
    </p:extLst>
  </p:cSld>
  <p:clrMapOvr>
    <a:masterClrMapping/>
  </p:clrMapOvr>
  <p:transition advTm="661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</p:bldLst>
  </p:timing>
  <p:extLst>
    <p:ext uri="{3A86A75C-4F4B-4683-9AE1-C65F6400EC91}">
      <p14:laserTraceLst xmlns:p14="http://schemas.microsoft.com/office/powerpoint/2010/main">
        <p14:tracePtLst>
          <p14:tracePt t="6611" x="6143625" y="2990850"/>
          <p14:tracePt t="6611" x="6126163" y="2990850"/>
          <p14:tracePt t="7053" x="6108700" y="2973388"/>
          <p14:tracePt t="7053" x="6089650" y="2946400"/>
          <p14:tracePt t="7098" x="5983288" y="2847975"/>
          <p14:tracePt t="7130" x="5768975" y="2670175"/>
          <p14:tracePt t="7164" x="5661025" y="2581275"/>
          <p14:tracePt t="7197" x="5554663" y="2465388"/>
          <p14:tracePt t="7230" x="5429250" y="2339975"/>
          <p14:tracePt t="7230" x="5367338" y="2276475"/>
          <p14:tracePt t="7258" x="5197475" y="2152650"/>
          <p14:tracePt t="7258" x="5133975" y="2108200"/>
          <p14:tracePt t="7292" x="5037138" y="2036763"/>
          <p14:tracePt t="7292" x="4983163" y="1990725"/>
          <p14:tracePt t="7325" x="4946650" y="1973263"/>
          <p14:tracePt t="7337" x="4822825" y="1928813"/>
          <p14:tracePt t="7337" x="4687888" y="1893888"/>
          <p14:tracePt t="7391" x="4537075" y="1866900"/>
          <p14:tracePt t="7430" x="4429125" y="1847850"/>
          <p14:tracePt t="7451" x="4411663" y="1847850"/>
          <p14:tracePt t="7467" x="4303713" y="1847850"/>
          <p14:tracePt t="7481" x="4241800" y="1830388"/>
          <p14:tracePt t="7496" x="4081463" y="1830388"/>
          <p14:tracePt t="7529" x="4017963" y="1822450"/>
          <p14:tracePt t="7547" x="4000500" y="1822450"/>
          <p14:tracePt t="7558" x="3946525" y="1812925"/>
          <p14:tracePt t="7576" x="3919538" y="1803400"/>
          <p14:tracePt t="7588" x="3867150" y="1785938"/>
          <p14:tracePt t="7603" x="3803650" y="1776413"/>
          <p14:tracePt t="7636" x="3803650" y="1768475"/>
          <p14:tracePt t="7792" x="3803650" y="1751013"/>
          <p14:tracePt t="7821" x="3803650" y="1741488"/>
          <p14:tracePt t="7835" x="3803650" y="1731963"/>
          <p14:tracePt t="7835" x="3803650" y="1714500"/>
          <p14:tracePt t="7859" x="3768725" y="1679575"/>
          <p14:tracePt t="7887" x="3697288" y="1625600"/>
          <p14:tracePt t="7917" x="3670300" y="1598613"/>
          <p14:tracePt t="7948" x="3643313" y="1581150"/>
          <p14:tracePt t="7966" x="3625850" y="1562100"/>
          <p14:tracePt t="7992" x="3608388" y="1536700"/>
          <p14:tracePt t="8016" x="3598863" y="1536700"/>
          <p14:tracePt t="8042" x="3589338" y="1536700"/>
          <p14:tracePt t="8054" x="3562350" y="1536700"/>
          <p14:tracePt t="8069" x="3517900" y="1527175"/>
          <p14:tracePt t="8088" x="3509963" y="1517650"/>
          <p14:tracePt t="8134" x="3490913" y="1517650"/>
          <p14:tracePt t="8151" x="3482975" y="1517650"/>
          <p14:tracePt t="8151" x="3455988" y="1509713"/>
          <p14:tracePt t="8193" x="3419475" y="1500188"/>
          <p14:tracePt t="8225" x="3438525" y="1500188"/>
          <p14:tracePt t="8399" x="3455988" y="1500188"/>
          <p14:tracePt t="8432" x="3473450" y="1500188"/>
          <p14:tracePt t="8459" x="3500438" y="1500188"/>
          <p14:tracePt t="8494" x="3554413" y="1500188"/>
          <p14:tracePt t="8506" x="3581400" y="1500188"/>
          <p14:tracePt t="8546" x="3608388" y="1500188"/>
          <p14:tracePt t="8546" x="3625850" y="1500188"/>
          <p14:tracePt t="8583" x="3652838" y="1490663"/>
          <p14:tracePt t="8622" x="3608388" y="1490663"/>
          <p14:tracePt t="8794" x="3554413" y="1482725"/>
          <p14:tracePt t="8806" x="3419475" y="1482725"/>
          <p14:tracePt t="8822" x="3357563" y="1473200"/>
          <p14:tracePt t="8838" x="3259138" y="1473200"/>
          <p14:tracePt t="8855" x="3241675" y="1473200"/>
          <p14:tracePt t="8872" x="3179763" y="1473200"/>
          <p14:tracePt t="8888" x="3108325" y="1473200"/>
          <p14:tracePt t="8916" x="3044825" y="1473200"/>
          <p14:tracePt t="8929" x="2911475" y="1490663"/>
          <p14:tracePt t="8946" x="2857500" y="1500188"/>
          <p14:tracePt t="8946" x="2751138" y="1517650"/>
          <p14:tracePt t="8968" x="2732088" y="1517650"/>
          <p14:tracePt t="8988" x="2643188" y="1527175"/>
          <p14:tracePt t="9011" x="2608263" y="1527175"/>
          <p14:tracePt t="9022" x="2517775" y="1527175"/>
          <p14:tracePt t="9039" x="2490788" y="1536700"/>
          <p14:tracePt t="9055" x="2428875" y="1536700"/>
          <p14:tracePt t="9072" x="2411413" y="1536700"/>
          <p14:tracePt t="9089" x="2312988" y="1536700"/>
          <p14:tracePt t="9105" x="2232025" y="1536700"/>
          <p14:tracePt t="9122" x="2205038" y="1536700"/>
          <p14:tracePt t="9132" x="2187575" y="1536700"/>
          <p14:tracePt t="9149" x="2133600" y="1536700"/>
          <p14:tracePt t="9149" x="2062163" y="1536700"/>
          <p14:tracePt t="9172" x="2036763" y="1536700"/>
          <p14:tracePt t="9191" x="1965325" y="1536700"/>
          <p14:tracePt t="9215" x="1938338" y="1536700"/>
          <p14:tracePt t="9230" x="1884363" y="1536700"/>
          <p14:tracePt t="9245" x="1857375" y="1536700"/>
          <p14:tracePt t="9257" x="1847850" y="1536700"/>
          <p14:tracePt t="9286" x="1822450" y="1536700"/>
          <p14:tracePt t="9306" x="1768475" y="1536700"/>
          <p14:tracePt t="9320" x="1704975" y="1544638"/>
          <p14:tracePt t="9336" x="1679575" y="1544638"/>
          <p14:tracePt t="9351" x="1625600" y="1554163"/>
          <p14:tracePt t="9367" x="1608138" y="1554163"/>
          <p14:tracePt t="9384" x="1589088" y="1554163"/>
          <p14:tracePt t="9401" x="1571625" y="1554163"/>
          <p14:tracePt t="9401" x="1554163" y="1554163"/>
          <p14:tracePt t="9422" x="1544638" y="1554163"/>
          <p14:tracePt t="9442" x="1473200" y="1562100"/>
          <p14:tracePt t="9457" x="1465263" y="1562100"/>
          <p14:tracePt t="9505" x="1428750" y="1562100"/>
          <p14:tracePt t="9521" x="1411288" y="1571625"/>
          <p14:tracePt t="9521" x="1393825" y="1571625"/>
          <p14:tracePt t="9547" x="1384300" y="1571625"/>
          <p14:tracePt t="9572" x="1366838" y="1571625"/>
          <p14:tracePt t="9587" x="1357313" y="1571625"/>
          <p14:tracePt t="9619" x="1366838" y="1562100"/>
          <p14:tracePt t="9848" x="1384300" y="1562100"/>
          <p14:tracePt t="9848" x="1393825" y="1562100"/>
          <p14:tracePt t="9873" x="1438275" y="1554163"/>
          <p14:tracePt t="9898" x="1465263" y="1554163"/>
          <p14:tracePt t="9898" x="1517650" y="1554163"/>
          <p14:tracePt t="9922" x="1536700" y="1554163"/>
          <p14:tracePt t="9942" x="1608138" y="1554163"/>
          <p14:tracePt t="9942" x="1643063" y="1554163"/>
          <p14:tracePt t="9966" x="1731963" y="1554163"/>
          <p14:tracePt t="9991" x="1919288" y="1544638"/>
          <p14:tracePt t="10022" x="2089150" y="1527175"/>
          <p14:tracePt t="10057" x="2205038" y="1527175"/>
          <p14:tracePt t="10072" x="2393950" y="1517650"/>
          <p14:tracePt t="10072" x="2465388" y="1517650"/>
          <p14:tracePt t="10092" x="2643188" y="1517650"/>
          <p14:tracePt t="10133" x="2776538" y="1517650"/>
          <p14:tracePt t="10133" x="2803525" y="1517650"/>
          <p14:tracePt t="10155" x="2982913" y="1517650"/>
          <p14:tracePt t="10189" x="3125788" y="1473200"/>
          <p14:tracePt t="10209" x="3286125" y="1419225"/>
          <p14:tracePt t="10241" x="3402013" y="1374775"/>
          <p14:tracePt t="10273" x="3411538" y="1366838"/>
          <p14:tracePt t="10305" x="3429000" y="1366838"/>
          <p14:tracePt t="10320" x="3473450" y="1357313"/>
          <p14:tracePt t="10349" x="3536950" y="1339850"/>
          <p14:tracePt t="10367" x="3544888" y="1339850"/>
          <p14:tracePt t="10392" x="3536950" y="1339850"/>
          <p14:tracePt t="10488" x="3527425" y="1357313"/>
          <p14:tracePt t="10503" x="3517900" y="1357313"/>
          <p14:tracePt t="10549" x="3517900" y="1366838"/>
          <p14:tracePt t="10579" x="3517900" y="1374775"/>
          <p14:tracePt t="11610" x="3509963" y="1374775"/>
          <p14:tracePt t="27858" x="3517900" y="1374775"/>
          <p14:tracePt t="28554" x="3527425" y="1384300"/>
          <p14:tracePt t="28565" x="3544888" y="1401763"/>
          <p14:tracePt t="28599" x="3562350" y="1438275"/>
          <p14:tracePt t="28615" x="3571875" y="1446213"/>
          <p14:tracePt t="28644" x="3571875" y="1455738"/>
          <p14:tracePt t="28664" x="3581400" y="1455738"/>
          <p14:tracePt t="28678" x="3625850" y="1517650"/>
          <p14:tracePt t="28698" x="3633788" y="1527175"/>
          <p14:tracePt t="28715" x="3660775" y="1581150"/>
          <p14:tracePt t="28731" x="3714750" y="1687513"/>
          <p14:tracePt t="28762" x="3724275" y="1704975"/>
          <p14:tracePt t="28789" x="3751263" y="1758950"/>
          <p14:tracePt t="28802" x="3759200" y="1795463"/>
          <p14:tracePt t="28826" x="3813175" y="1911350"/>
          <p14:tracePt t="28838" x="3919538" y="2116138"/>
          <p14:tracePt t="28861" x="3938588" y="2160588"/>
          <p14:tracePt t="28882" x="4000500" y="2339975"/>
          <p14:tracePt t="28898" x="4062413" y="2536825"/>
          <p14:tracePt t="28932" x="4125913" y="2741613"/>
          <p14:tracePt t="28962" x="4152900" y="2822575"/>
          <p14:tracePt t="28989" x="4160838" y="2840038"/>
          <p14:tracePt t="29008" x="4170363" y="2919413"/>
          <p14:tracePt t="29023" x="4170363" y="2965450"/>
          <p14:tracePt t="29039" x="4179888" y="3098800"/>
          <p14:tracePt t="29061" x="4179888" y="3116263"/>
          <p14:tracePt t="29082" x="4179888" y="3241675"/>
          <p14:tracePt t="29102" x="4170363" y="3402013"/>
          <p14:tracePt t="29132" x="4160838" y="3446463"/>
          <p14:tracePt t="29146" x="4143375" y="3581400"/>
          <p14:tracePt t="29167" x="4116388" y="3643313"/>
          <p14:tracePt t="29183" x="4108450" y="3670300"/>
          <p14:tracePt t="29199" x="4081463" y="3724275"/>
          <p14:tracePt t="29217" x="4062413" y="3741738"/>
          <p14:tracePt t="29244" x="4037013" y="3795713"/>
          <p14:tracePt t="29259" x="4010025" y="3848100"/>
          <p14:tracePt t="29275" x="3983038" y="3875088"/>
          <p14:tracePt t="29291" x="3965575" y="3911600"/>
          <p14:tracePt t="29306" x="3919538" y="3973513"/>
          <p14:tracePt t="29318" x="3902075" y="4000500"/>
          <p14:tracePt t="29334" x="3867150" y="4044950"/>
          <p14:tracePt t="29348" x="3840163" y="4062413"/>
          <p14:tracePt t="29368" x="3813175" y="4062413"/>
          <p14:tracePt t="29446" x="3776663" y="4044950"/>
          <p14:tracePt t="29458" x="3741738" y="4044950"/>
          <p14:tracePt t="29474" x="3687763" y="4010025"/>
          <p14:tracePt t="29487" x="3670300" y="4000500"/>
          <p14:tracePt t="29509" x="3633788" y="3973513"/>
          <p14:tracePt t="29524" x="3625850" y="3973513"/>
          <p14:tracePt t="29538" x="3616325" y="3973513"/>
          <p14:tracePt t="29598" x="3608388" y="3973513"/>
          <p14:tracePt t="29614" x="3581400" y="3973513"/>
          <p14:tracePt t="29630" x="3562350" y="3990975"/>
          <p14:tracePt t="29630" x="3500438" y="4027488"/>
          <p14:tracePt t="29656" x="3465513" y="4054475"/>
          <p14:tracePt t="29679" x="3402013" y="4133850"/>
          <p14:tracePt t="29695" x="3367088" y="4179888"/>
          <p14:tracePt t="29709" x="3303588" y="4232275"/>
          <p14:tracePt t="29725" x="3286125" y="4268788"/>
          <p14:tracePt t="29738" x="3224213" y="4322763"/>
          <p14:tracePt t="29752" x="3205163" y="4357688"/>
          <p14:tracePt t="29769" x="3152775" y="4419600"/>
          <p14:tracePt t="29786" x="3133725" y="4446588"/>
          <p14:tracePt t="29802" x="3081338" y="4500563"/>
          <p14:tracePt t="29818" x="3062288" y="4537075"/>
          <p14:tracePt t="29835" x="2973388" y="4625975"/>
          <p14:tracePt t="29852" x="2946400" y="4643438"/>
          <p14:tracePt t="29881" x="2901950" y="4697413"/>
          <p14:tracePt t="29896" x="2867025" y="4732338"/>
          <p14:tracePt t="29909" x="2847975" y="4768850"/>
          <p14:tracePt t="29926" x="2786063" y="4822825"/>
          <p14:tracePt t="29948" x="2759075" y="4848225"/>
          <p14:tracePt t="29964" x="2705100" y="4902200"/>
          <p14:tracePt t="29971" x="2679700" y="4919663"/>
          <p14:tracePt t="29986" x="2616200" y="4983163"/>
          <p14:tracePt t="30002" x="2544763" y="5027613"/>
          <p14:tracePt t="30025" x="2509838" y="5062538"/>
          <p14:tracePt t="30038" x="2419350" y="5126038"/>
          <p14:tracePt t="30038" x="2393950" y="5133975"/>
          <p14:tracePt t="30063" x="2339975" y="5180013"/>
          <p14:tracePt t="30086" x="2303463" y="5197475"/>
          <p14:tracePt t="30102" x="2286000" y="5214938"/>
          <p14:tracePt t="30119" x="2268538" y="5224463"/>
          <p14:tracePt t="30119" x="2259013" y="5232400"/>
          <p14:tracePt t="30136" x="2241550" y="5241925"/>
          <p14:tracePt t="30160" x="2197100" y="5268913"/>
          <p14:tracePt t="30181" x="2179638" y="5286375"/>
          <p14:tracePt t="30208" x="2170113" y="5286375"/>
          <p14:tracePt t="30220" x="2179638" y="5286375"/>
          <p14:tracePt t="30789" x="2197100" y="5286375"/>
          <p14:tracePt t="30804" x="2205038" y="5286375"/>
          <p14:tracePt t="30820" x="2205038" y="5276850"/>
          <p14:tracePt t="30911" x="2205038" y="5259388"/>
          <p14:tracePt t="30937" x="2205038" y="5224463"/>
          <p14:tracePt t="30956" x="2205038" y="5018088"/>
          <p14:tracePt t="30972" x="2205038" y="4625975"/>
          <p14:tracePt t="31005" x="2214563" y="4303713"/>
          <p14:tracePt t="31036" x="2224088" y="4054475"/>
          <p14:tracePt t="31068" x="2224088" y="3965575"/>
          <p14:tracePt t="31084" x="2224088" y="3929063"/>
          <p14:tracePt t="31112" x="2224088" y="3768725"/>
          <p14:tracePt t="31133" x="2187575" y="3517900"/>
          <p14:tracePt t="31164" x="2160588" y="3367088"/>
          <p14:tracePt t="31181" x="2143125" y="3268663"/>
          <p14:tracePt t="31204" x="2133600" y="3241675"/>
          <p14:tracePt t="31220" x="2116138" y="3125788"/>
          <p14:tracePt t="31241" x="2108200" y="3098800"/>
          <p14:tracePt t="31270" x="2098675" y="3081338"/>
          <p14:tracePt t="31298" x="2089150" y="3062288"/>
          <p14:tracePt t="31319" x="2054225" y="3036888"/>
          <p14:tracePt t="31347" x="2044700" y="3027363"/>
          <p14:tracePt t="31362" x="2000250" y="2982913"/>
          <p14:tracePt t="31375" x="1990725" y="2973388"/>
          <p14:tracePt t="31397" x="1938338" y="2946400"/>
          <p14:tracePt t="31409" x="1911350" y="2928938"/>
          <p14:tracePt t="31429" x="1857375" y="2919413"/>
          <p14:tracePt t="31443" x="1803400" y="2901950"/>
          <p14:tracePt t="31459" x="1741488" y="2894013"/>
          <p14:tracePt t="31473" x="1652588" y="2857500"/>
          <p14:tracePt t="31502" x="1571625" y="2830513"/>
          <p14:tracePt t="31522" x="1544638" y="2813050"/>
          <p14:tracePt t="31535" x="1428750" y="2786063"/>
          <p14:tracePt t="31555" x="1384300" y="2776538"/>
          <p14:tracePt t="31583" x="1312863" y="2751138"/>
          <p14:tracePt t="31598" x="1295400" y="2751138"/>
          <p14:tracePt t="31610" x="1250950" y="2741613"/>
          <p14:tracePt t="31625" x="1231900" y="2724150"/>
          <p14:tracePt t="31641" x="1223963" y="2714625"/>
          <p14:tracePt t="31658" x="1196975" y="2714625"/>
          <p14:tracePt t="31674" x="1152525" y="2687638"/>
          <p14:tracePt t="31691" x="1116013" y="2670175"/>
          <p14:tracePt t="31691" x="1062038" y="2643188"/>
          <p14:tracePt t="31715" x="1054100" y="2643188"/>
          <p14:tracePt t="31735" x="1017588" y="2625725"/>
          <p14:tracePt t="31757" x="1009650" y="2616200"/>
          <p14:tracePt t="31785" x="1000125" y="2616200"/>
          <p14:tracePt t="31799" x="1000125" y="2608263"/>
          <p14:tracePt t="31816" x="982663" y="2598738"/>
          <p14:tracePt t="31828" x="965200" y="2581275"/>
          <p14:tracePt t="31842" x="955675" y="2571750"/>
          <p14:tracePt t="31865" x="928688" y="2554288"/>
          <p14:tracePt t="31879" x="901700" y="2527300"/>
          <p14:tracePt t="31892" x="884238" y="2517775"/>
          <p14:tracePt t="31892" x="874713" y="2500313"/>
          <p14:tracePt t="31915" x="866775" y="2490788"/>
          <p14:tracePt t="31942" x="866775" y="2482850"/>
          <p14:tracePt t="31956" x="839788" y="2465388"/>
          <p14:tracePt t="31971" x="839788" y="2446338"/>
          <p14:tracePt t="32003" x="839788" y="2438400"/>
          <p14:tracePt t="32315" x="839788" y="2428875"/>
          <p14:tracePt t="32348" x="839788" y="2411413"/>
          <p14:tracePt t="32421" x="839788" y="2401888"/>
          <p14:tracePt t="32515" x="839788" y="2393950"/>
          <p14:tracePt t="32576" x="830263" y="2393950"/>
          <p14:tracePt t="32615" x="830263" y="2384425"/>
          <p14:tracePt t="32627" x="830263" y="2374900"/>
          <p14:tracePt t="32755" x="830263" y="2366963"/>
          <p14:tracePt t="32973" x="839788" y="2366963"/>
          <p14:tracePt t="33017" x="847725" y="2366963"/>
          <p14:tracePt t="33055" x="857250" y="2366963"/>
          <p14:tracePt t="33090" x="901700" y="2357438"/>
          <p14:tracePt t="33112" x="928688" y="2347913"/>
          <p14:tracePt t="33144" x="946150" y="2347913"/>
          <p14:tracePt t="33172" x="982663" y="2347913"/>
          <p14:tracePt t="33192" x="990600" y="2339975"/>
          <p14:tracePt t="33206" x="1027113" y="2339975"/>
          <p14:tracePt t="33233" x="1054100" y="2339975"/>
          <p14:tracePt t="33253" x="1098550" y="2339975"/>
          <p14:tracePt t="33268" x="1108075" y="2339975"/>
          <p14:tracePt t="33280" x="1152525" y="2339975"/>
          <p14:tracePt t="33295" x="1169988" y="2339975"/>
          <p14:tracePt t="33312" x="1187450" y="2339975"/>
          <p14:tracePt t="33325" x="1223963" y="2339975"/>
          <p14:tracePt t="33341" x="1241425" y="2339975"/>
          <p14:tracePt t="33341" x="1276350" y="2339975"/>
          <p14:tracePt t="33369" x="1295400" y="2339975"/>
          <p14:tracePt t="33390" x="1330325" y="2339975"/>
          <p14:tracePt t="33405" x="1357313" y="2339975"/>
          <p14:tracePt t="33426" x="1393825" y="2339975"/>
          <p14:tracePt t="33441" x="1419225" y="2339975"/>
          <p14:tracePt t="33457" x="1438275" y="2339975"/>
          <p14:tracePt t="33471" x="1446213" y="2339975"/>
          <p14:tracePt t="33486" x="1490663" y="2339975"/>
          <p14:tracePt t="33499" x="1509713" y="2339975"/>
          <p14:tracePt t="33514" x="1562100" y="2339975"/>
          <p14:tracePt t="33529" x="1581150" y="2339975"/>
          <p14:tracePt t="33549" x="1660525" y="2339975"/>
          <p14:tracePt t="33571" x="1714500" y="2339975"/>
          <p14:tracePt t="33592" x="1741488" y="2339975"/>
          <p14:tracePt t="33592" x="1795463" y="2339975"/>
          <p14:tracePt t="33619" x="1822450" y="2339975"/>
          <p14:tracePt t="33639" x="1857375" y="2339975"/>
          <p14:tracePt t="33661" x="1884363" y="2339975"/>
          <p14:tracePt t="33669" x="1938338" y="2339975"/>
          <p14:tracePt t="33685" x="1965325" y="2339975"/>
          <p14:tracePt t="33699" x="1982788" y="2339975"/>
          <p14:tracePt t="33715" x="2044700" y="2330450"/>
          <p14:tracePt t="33737" x="2071688" y="2330450"/>
          <p14:tracePt t="33748" x="2116138" y="2330450"/>
          <p14:tracePt t="33765" x="2133600" y="2330450"/>
          <p14:tracePt t="33781" x="2152650" y="2330450"/>
          <p14:tracePt t="33810" x="2214563" y="2330450"/>
          <p14:tracePt t="33827" x="2241550" y="2330450"/>
          <p14:tracePt t="33842" x="2312988" y="2330450"/>
          <p14:tracePt t="33856" x="2330450" y="2330450"/>
          <p14:tracePt t="33877" x="2401888" y="2330450"/>
          <p14:tracePt t="33893" x="2419350" y="2330450"/>
          <p14:tracePt t="33907" x="2473325" y="2330450"/>
          <p14:tracePt t="33919" x="2500313" y="2330450"/>
          <p14:tracePt t="33936" x="2562225" y="2330450"/>
          <p14:tracePt t="33949" x="2589213" y="2330450"/>
          <p14:tracePt t="33965" x="2660650" y="2330450"/>
          <p14:tracePt t="33982" x="2679700" y="2330450"/>
          <p14:tracePt t="33999" x="2741613" y="2322513"/>
          <p14:tracePt t="34014" x="2768600" y="2322513"/>
          <p14:tracePt t="34030" x="2822575" y="2322513"/>
          <p14:tracePt t="34050" x="2847975" y="2322513"/>
          <p14:tracePt t="34064" x="2946400" y="2322513"/>
          <p14:tracePt t="34082" x="2990850" y="2312988"/>
          <p14:tracePt t="34111" x="3062288" y="2312988"/>
          <p14:tracePt t="34126" x="3081338" y="2312988"/>
          <p14:tracePt t="34141" x="3152775" y="2312988"/>
          <p14:tracePt t="34156" x="3170238" y="2312988"/>
          <p14:tracePt t="34168" x="3232150" y="2312988"/>
          <p14:tracePt t="34183" x="3259138" y="2312988"/>
          <p14:tracePt t="34198" x="3322638" y="2312988"/>
          <p14:tracePt t="34218" x="3348038" y="2312988"/>
          <p14:tracePt t="34238" x="3411538" y="2312988"/>
          <p14:tracePt t="34247" x="3446463" y="2312988"/>
          <p14:tracePt t="34264" x="3536950" y="2322513"/>
          <p14:tracePt t="34285" x="3562350" y="2322513"/>
          <p14:tracePt t="34300" x="3616325" y="2322513"/>
          <p14:tracePt t="34315" x="3633788" y="2322513"/>
          <p14:tracePt t="34331" x="3687763" y="2322513"/>
          <p14:tracePt t="34343" x="3705225" y="2322513"/>
          <p14:tracePt t="34376" x="3741738" y="2322513"/>
          <p14:tracePt t="34422" x="3768725" y="2322513"/>
          <p14:tracePt t="34434" x="3786188" y="2322513"/>
          <p14:tracePt t="34449" x="3795713" y="2322513"/>
          <p14:tracePt t="34465" x="3813175" y="2322513"/>
          <p14:tracePt t="34496" x="3840163" y="2322513"/>
          <p14:tracePt t="34518" x="3857625" y="2322513"/>
          <p14:tracePt t="34532" x="3875088" y="2322513"/>
          <p14:tracePt t="34532" x="3884613" y="2322513"/>
          <p14:tracePt t="34553" x="3875088" y="2322513"/>
          <p14:tracePt t="34830" x="3867150" y="2322513"/>
          <p14:tracePt t="34845" x="3857625" y="2322513"/>
          <p14:tracePt t="34858" x="3803650" y="2322513"/>
          <p14:tracePt t="34891" x="3741738" y="2330450"/>
          <p14:tracePt t="34919" x="3625850" y="2330450"/>
          <p14:tracePt t="34948" x="3571875" y="2330450"/>
          <p14:tracePt t="34967" x="3509963" y="2339975"/>
          <p14:tracePt t="35001" x="3419475" y="2339975"/>
          <p14:tracePt t="35032" x="3394075" y="2339975"/>
          <p14:tracePt t="35047" x="3357563" y="2339975"/>
          <p14:tracePt t="35074" x="3348038" y="2339975"/>
          <p14:tracePt t="35157" x="3348038" y="2347913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Showing Short Class Names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r="1753"/>
          <a:stretch/>
        </p:blipFill>
        <p:spPr bwMode="auto">
          <a:xfrm>
            <a:off x="424218" y="914400"/>
            <a:ext cx="8160224" cy="186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 cstate="print"/>
          <a:srcRect r="28028"/>
          <a:stretch>
            <a:fillRect/>
          </a:stretch>
        </p:blipFill>
        <p:spPr bwMode="auto">
          <a:xfrm>
            <a:off x="914400" y="3005535"/>
            <a:ext cx="7010400" cy="327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24218" y="2895600"/>
            <a:ext cx="8338782" cy="1600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showInfo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>
                <a:solidFill>
                  <a:srgbClr val="7F0055"/>
                </a:solidFill>
                <a:latin typeface="Courier New"/>
              </a:rPr>
              <a:t>true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setKeywordPrintStatus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ALL_KEYWORDS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>
                <a:solidFill>
                  <a:srgbClr val="7F0055"/>
                </a:solidFill>
                <a:latin typeface="Courier New"/>
              </a:rPr>
              <a:t>false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setKeywordPrintStatus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i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AGenericSimplexBufferClientInputPort.</a:t>
            </a:r>
            <a:r>
              <a:rPr lang="en-US" sz="1600" b="1" i="1" dirty="0" err="1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>
                <a:solidFill>
                  <a:srgbClr val="7F0055"/>
                </a:solidFill>
                <a:latin typeface="Courier New"/>
              </a:rPr>
              <a:t>true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setMessagePrefixKind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MessagePrefixKind.</a:t>
            </a:r>
            <a:r>
              <a:rPr lang="en-US" sz="1600" i="1" dirty="0" err="1">
                <a:solidFill>
                  <a:srgbClr val="0000C0"/>
                </a:solidFill>
                <a:latin typeface="Courier New"/>
              </a:rPr>
              <a:t>SHORT_CLASS_NAME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70348"/>
      </p:ext>
    </p:extLst>
  </p:cSld>
  <p:clrMapOvr>
    <a:masterClrMapping/>
  </p:clrMapOvr>
  <p:transition advTm="118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" x="3340100" y="2347913"/>
          <p14:tracePt t="527" x="3357563" y="2339975"/>
          <p14:tracePt t="838" x="3384550" y="2339975"/>
          <p14:tracePt t="852" x="3419475" y="2339975"/>
          <p14:tracePt t="884" x="3490913" y="2339975"/>
          <p14:tracePt t="897" x="3652838" y="2366963"/>
          <p14:tracePt t="920" x="3679825" y="2374900"/>
          <p14:tracePt t="936" x="3786188" y="2401888"/>
          <p14:tracePt t="965" x="3813175" y="2419350"/>
          <p14:tracePt t="978" x="3919538" y="2455863"/>
          <p14:tracePt t="999" x="4044950" y="2509838"/>
          <p14:tracePt t="1028" x="4125913" y="2544763"/>
          <p14:tracePt t="1056" x="4179888" y="2589213"/>
          <p14:tracePt t="1078" x="4251325" y="2625725"/>
          <p14:tracePt t="1091" x="4276725" y="2633663"/>
          <p14:tracePt t="1106" x="4330700" y="2687638"/>
          <p14:tracePt t="1134" x="4367213" y="2705100"/>
          <p14:tracePt t="1151" x="4402138" y="2741613"/>
          <p14:tracePt t="1167" x="4500563" y="2867025"/>
          <p14:tracePt t="1186" x="4518025" y="2884488"/>
          <p14:tracePt t="1202" x="4581525" y="2965450"/>
          <p14:tracePt t="1228" x="4625975" y="3009900"/>
          <p14:tracePt t="1257" x="4670425" y="3071813"/>
          <p14:tracePt t="1277" x="4714875" y="3108325"/>
          <p14:tracePt t="1291" x="4759325" y="3152775"/>
          <p14:tracePt t="1320" x="4776788" y="3170238"/>
          <p14:tracePt t="1338" x="4830763" y="3232150"/>
          <p14:tracePt t="1354" x="4875213" y="3276600"/>
          <p14:tracePt t="1384" x="4894263" y="3295650"/>
          <p14:tracePt t="1397" x="4965700" y="3367088"/>
          <p14:tracePt t="1420" x="5000625" y="3411538"/>
          <p14:tracePt t="1436" x="5018088" y="3438525"/>
          <p14:tracePt t="1466" x="5054600" y="3465513"/>
          <p14:tracePt t="1479" x="5072063" y="3490913"/>
          <p14:tracePt t="1494" x="5116513" y="3536950"/>
          <p14:tracePt t="1508" x="5126038" y="3554413"/>
          <p14:tracePt t="1521" x="5153025" y="3589338"/>
          <p14:tracePt t="1544" x="5170488" y="3616325"/>
          <p14:tracePt t="1571" x="5197475" y="3660775"/>
          <p14:tracePt t="1586" x="5205413" y="3679825"/>
          <p14:tracePt t="1604" x="5214938" y="3687763"/>
          <p14:tracePt t="1620" x="5224463" y="3705225"/>
          <p14:tracePt t="1637" x="5232400" y="3714750"/>
          <p14:tracePt t="1653" x="5241925" y="3724275"/>
          <p14:tracePt t="1653" x="5241925" y="3732213"/>
          <p14:tracePt t="1671" x="5241925" y="3741738"/>
          <p14:tracePt t="1699" x="5251450" y="3751263"/>
          <p14:tracePt t="1714" x="5259388" y="3768725"/>
          <p14:tracePt t="1729" x="5268913" y="3786188"/>
          <p14:tracePt t="1741" x="5295900" y="3803650"/>
          <p14:tracePt t="1756" x="5303838" y="3830638"/>
          <p14:tracePt t="1756" x="5313363" y="3840163"/>
          <p14:tracePt t="1779" x="5330825" y="3867150"/>
          <p14:tracePt t="1807" x="5357813" y="3894138"/>
          <p14:tracePt t="1834" x="5375275" y="3919538"/>
          <p14:tracePt t="1855" x="5394325" y="3929063"/>
          <p14:tracePt t="1870" x="5429250" y="3965575"/>
          <p14:tracePt t="1887" x="5456238" y="3990975"/>
          <p14:tracePt t="1914" x="5465763" y="4000500"/>
          <p14:tracePt t="1941" x="5483225" y="4010025"/>
          <p14:tracePt t="1964" x="5483225" y="4017963"/>
          <p14:tracePt t="1977" x="5510213" y="4037013"/>
          <p14:tracePt t="1990" x="5537200" y="4054475"/>
          <p14:tracePt t="2024" x="5537200" y="4062413"/>
          <p14:tracePt t="2059" x="5545138" y="4071938"/>
          <p14:tracePt t="2095" x="5545138" y="4081463"/>
          <p14:tracePt t="2157" x="5545138" y="4089400"/>
          <p14:tracePt t="2192" x="5537200" y="4089400"/>
          <p14:tracePt t="2238" x="5537200" y="4098925"/>
          <p14:tracePt t="2253" x="5527675" y="4098925"/>
          <p14:tracePt t="2319" x="5527675" y="4108450"/>
          <p14:tracePt t="2352" x="5537200" y="4116388"/>
          <p14:tracePt t="2415" x="5562600" y="4125913"/>
          <p14:tracePt t="2442" x="5608638" y="4143375"/>
          <p14:tracePt t="2476" x="5715000" y="4179888"/>
          <p14:tracePt t="2504" x="5813425" y="4197350"/>
          <p14:tracePt t="2524" x="5830888" y="4205288"/>
          <p14:tracePt t="2540" x="5894388" y="4205288"/>
          <p14:tracePt t="2557" x="5894388" y="4214813"/>
          <p14:tracePt t="2574" x="5946775" y="4224338"/>
          <p14:tracePt t="2590" x="5983288" y="4232275"/>
          <p14:tracePt t="2601" x="6099175" y="4259263"/>
          <p14:tracePt t="2631" x="6215063" y="4276725"/>
          <p14:tracePt t="2663" x="6303963" y="4295775"/>
          <p14:tracePt t="2696" x="6340475" y="4303713"/>
          <p14:tracePt t="2710" x="6348413" y="4303713"/>
          <p14:tracePt t="2725" x="6429375" y="4322763"/>
          <p14:tracePt t="2759" x="6491288" y="4340225"/>
          <p14:tracePt t="2787" x="6562725" y="4357688"/>
          <p14:tracePt t="2820" x="6643688" y="4367213"/>
          <p14:tracePt t="2848" x="6680200" y="4367213"/>
          <p14:tracePt t="2869" x="6697663" y="4367213"/>
          <p14:tracePt t="2897" x="6715125" y="4367213"/>
          <p14:tracePt t="2909" x="6786563" y="4357688"/>
          <p14:tracePt t="2931" x="6867525" y="4340225"/>
          <p14:tracePt t="2958" x="6911975" y="4322763"/>
          <p14:tracePt t="2980" x="6929438" y="4322763"/>
          <p14:tracePt t="2992" x="6991350" y="4313238"/>
          <p14:tracePt t="3021" x="7018338" y="4313238"/>
          <p14:tracePt t="3039" x="7089775" y="4303713"/>
          <p14:tracePt t="3060" x="7153275" y="4295775"/>
          <p14:tracePt t="3082" x="7180263" y="4295775"/>
          <p14:tracePt t="3104" x="7259638" y="4295775"/>
          <p14:tracePt t="3120" x="7313613" y="4286250"/>
          <p14:tracePt t="3148" x="7348538" y="4286250"/>
          <p14:tracePt t="4368" x="7358063" y="4286250"/>
          <p14:tracePt t="4661" x="7358063" y="4295775"/>
          <p14:tracePt t="5191" x="7269163" y="4303713"/>
          <p14:tracePt t="5191" x="7188200" y="4303713"/>
          <p14:tracePt t="5237" x="6911975" y="4259263"/>
          <p14:tracePt t="5237" x="6751638" y="4224338"/>
          <p14:tracePt t="5287" x="6715125" y="4214813"/>
          <p14:tracePt t="5300" x="6394450" y="4170363"/>
          <p14:tracePt t="5345" x="5884863" y="4017963"/>
          <p14:tracePt t="5378" x="5697538" y="3938588"/>
          <p14:tracePt t="5378" x="5062538" y="3679825"/>
          <p14:tracePt t="5406" x="4581525" y="3429000"/>
          <p14:tracePt t="5446" x="4089400" y="3160713"/>
          <p14:tracePt t="5478" x="3562350" y="2847975"/>
          <p14:tracePt t="5513" x="3241675" y="2652713"/>
          <p14:tracePt t="5549" x="3108325" y="2571750"/>
          <p14:tracePt t="5549" x="3009900" y="2527300"/>
          <p14:tracePt t="5574" x="2732088" y="2401888"/>
          <p14:tracePt t="5614" x="2714625" y="2384425"/>
          <p14:tracePt t="5614" x="2679700" y="2357438"/>
          <p14:tracePt t="5640" x="2608263" y="2312988"/>
          <p14:tracePt t="5680" x="2401888" y="2187575"/>
          <p14:tracePt t="5738" x="2384425" y="2179638"/>
          <p14:tracePt t="5738" x="2312988" y="2098675"/>
          <p14:tracePt t="5793" x="2286000" y="2062163"/>
          <p14:tracePt t="5814" x="2259013" y="1990725"/>
          <p14:tracePt t="5866" x="2224088" y="1928813"/>
          <p14:tracePt t="5866" x="2205038" y="1919288"/>
          <p14:tracePt t="5908" x="2197100" y="1884363"/>
          <p14:tracePt t="5934" x="2152650" y="1822450"/>
          <p14:tracePt t="6004" x="2143125" y="1812925"/>
          <p14:tracePt t="6004" x="2133600" y="1795463"/>
          <p14:tracePt t="6058" x="2125663" y="1785938"/>
          <p14:tracePt t="6058" x="2116138" y="1785938"/>
          <p14:tracePt t="6183" x="2108200" y="1785938"/>
          <p14:tracePt t="6234" x="2108200" y="1776413"/>
          <p14:tracePt t="6349" x="2125663" y="1776413"/>
          <p14:tracePt t="6399" x="2339975" y="1812925"/>
          <p14:tracePt t="6472" x="2374900" y="1812925"/>
          <p14:tracePt t="6472" x="2517775" y="1822450"/>
          <p14:tracePt t="6530" x="2544763" y="1822450"/>
          <p14:tracePt t="6551" x="2697163" y="1830388"/>
          <p14:tracePt t="6551" x="2724150" y="1830388"/>
          <p14:tracePt t="6608" x="2795588" y="1839913"/>
          <p14:tracePt t="6608" x="2894013" y="1839913"/>
          <p14:tracePt t="6663" x="2982913" y="1857375"/>
          <p14:tracePt t="6663" x="3071813" y="1866900"/>
          <p14:tracePt t="6729" x="3125788" y="1866900"/>
          <p14:tracePt t="6729" x="3214688" y="1874838"/>
          <p14:tracePt t="6794" x="3251200" y="1884363"/>
          <p14:tracePt t="6794" x="3313113" y="1901825"/>
          <p14:tracePt t="6861" x="3357563" y="1911350"/>
          <p14:tracePt t="6877" x="3438525" y="1938338"/>
          <p14:tracePt t="6877" x="3473450" y="1938338"/>
          <p14:tracePt t="6944" x="3536950" y="1955800"/>
          <p14:tracePt t="7004" x="3608388" y="1973263"/>
          <p14:tracePt t="7004" x="3625850" y="1973263"/>
          <p14:tracePt t="7061" x="3643313" y="1982788"/>
          <p14:tracePt t="7076" x="3679825" y="1990725"/>
          <p14:tracePt t="7136" x="3714750" y="1990725"/>
          <p14:tracePt t="7136" x="3732213" y="2000250"/>
          <p14:tracePt t="7210" x="3759200" y="2000250"/>
          <p14:tracePt t="7267" x="3786188" y="2000250"/>
          <p14:tracePt t="7267" x="3803650" y="2009775"/>
          <p14:tracePt t="7341" x="3875088" y="2009775"/>
          <p14:tracePt t="7404" x="3884613" y="2009775"/>
          <p14:tracePt t="7404" x="3946525" y="2017713"/>
          <p14:tracePt t="7466" x="3956050" y="2017713"/>
          <p14:tracePt t="7488" x="4000500" y="2027238"/>
          <p14:tracePt t="7488" x="4010025" y="2036763"/>
          <p14:tracePt t="7553" x="4062413" y="2044700"/>
          <p14:tracePt t="7602" x="4089400" y="2054225"/>
          <p14:tracePt t="7674" x="4089400" y="2062163"/>
          <p14:tracePt t="7737" x="4098925" y="2062163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MessagePrefix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" y="1137313"/>
            <a:ext cx="7924800" cy="996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setMessagePrefixKind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MessagePrefixKind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newValue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</a:t>
            </a:r>
            <a:endParaRPr lang="en-US" sz="1600" b="1" dirty="0">
              <a:solidFill>
                <a:srgbClr val="000000"/>
              </a:solidFill>
              <a:highlight>
                <a:srgbClr val="D4D4D4"/>
              </a:highlight>
              <a:latin typeface="Courier New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200" y="2590800"/>
            <a:ext cx="79248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enum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MessagePrefixKind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  NONE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  OBJECT_TO_STRING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  SHORT_CLASS_NAME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  FULL_CLASS_NAME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  PACKAGE_NAME</a:t>
            </a:r>
            <a:endParaRPr lang="en-US" sz="1600" dirty="0" smtClean="0"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b="1" dirty="0">
              <a:solidFill>
                <a:srgbClr val="000000"/>
              </a:solidFill>
              <a:highlight>
                <a:srgbClr val="D4D4D4"/>
              </a:highlight>
              <a:latin typeface="Courier New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168669"/>
      </p:ext>
    </p:extLst>
  </p:cSld>
  <p:clrMapOvr>
    <a:masterClrMapping/>
  </p:clrMapOvr>
  <p:transition advTm="133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307" x="4089400" y="2081213"/>
          <p14:tracePt t="1936" x="4081463" y="2089150"/>
          <p14:tracePt t="1936" x="3990975" y="2152650"/>
          <p14:tracePt t="1981" x="3929063" y="2179638"/>
          <p14:tracePt t="1981" x="3894138" y="2205038"/>
          <p14:tracePt t="2022" x="3848100" y="2232025"/>
          <p14:tracePt t="2062" x="3786188" y="2286000"/>
          <p14:tracePt t="2074" x="3687763" y="2411413"/>
          <p14:tracePt t="2122" x="3608388" y="2500313"/>
          <p14:tracePt t="2122" x="3544888" y="2571750"/>
          <p14:tracePt t="2150" x="3527425" y="2589213"/>
          <p14:tracePt t="2150" x="3473450" y="2633663"/>
          <p14:tracePt t="2183" x="3384550" y="2714625"/>
          <p14:tracePt t="2222" x="3303588" y="2786063"/>
          <p14:tracePt t="2222" x="3268663" y="2830513"/>
          <p14:tracePt t="2256" x="3224213" y="2874963"/>
          <p14:tracePt t="2289" x="3160713" y="2946400"/>
          <p14:tracePt t="2323" x="3089275" y="3009900"/>
          <p14:tracePt t="2355" x="3027363" y="3081338"/>
          <p14:tracePt t="2389" x="2965450" y="3143250"/>
          <p14:tracePt t="2422" x="2901950" y="3214688"/>
          <p14:tracePt t="2455" x="2847975" y="3268663"/>
          <p14:tracePt t="2489" x="2776538" y="3340100"/>
          <p14:tracePt t="2523" x="2724150" y="3375025"/>
          <p14:tracePt t="2555" x="2670175" y="3402013"/>
          <p14:tracePt t="2590" x="2660650" y="3402013"/>
          <p14:tracePt t="2655" x="2660650" y="3419475"/>
          <p14:tracePt t="2805" x="2660650" y="3509963"/>
          <p14:tracePt t="2856" x="2643188" y="3536950"/>
          <p14:tracePt t="2856" x="2608263" y="3571875"/>
          <p14:tracePt t="2890" x="2581275" y="3608388"/>
          <p14:tracePt t="2890" x="2473325" y="3759200"/>
          <p14:tracePt t="2956" x="2455863" y="3786188"/>
          <p14:tracePt t="2977" x="2419350" y="3840163"/>
          <p14:tracePt t="2994" x="2374900" y="3919538"/>
          <p14:tracePt t="3024" x="2322513" y="4027488"/>
          <p14:tracePt t="3062" x="2268538" y="4098925"/>
          <p14:tracePt t="3091" x="2232025" y="4170363"/>
          <p14:tracePt t="3091" x="2205038" y="4214813"/>
          <p14:tracePt t="3118" x="2187575" y="4241800"/>
          <p14:tracePt t="3158" x="2152650" y="4303713"/>
          <p14:tracePt t="3191" x="2125663" y="4348163"/>
          <p14:tracePt t="3224" x="2116138" y="4357688"/>
          <p14:tracePt t="3306" x="2116138" y="4367213"/>
          <p14:tracePt t="3358" x="2116138" y="4348163"/>
          <p14:tracePt t="4558" x="2125663" y="4348163"/>
          <p14:tracePt t="4711" x="2143125" y="4330700"/>
          <p14:tracePt t="4762" x="2152650" y="4313238"/>
          <p14:tracePt t="4795" x="2152650" y="4303713"/>
          <p14:tracePt t="4829" x="2170113" y="4276725"/>
          <p14:tracePt t="4849" x="2170113" y="4268788"/>
          <p14:tracePt t="4896" x="2179638" y="4251325"/>
          <p14:tracePt t="4896" x="2179638" y="4241800"/>
          <p14:tracePt t="4957" x="2179638" y="4232275"/>
          <p14:tracePt t="4957" x="2179638" y="4224338"/>
          <p14:tracePt t="4998" x="2187575" y="4224338"/>
          <p14:tracePt t="5030" x="2187575" y="4205288"/>
          <p14:tracePt t="5083" x="2187575" y="4187825"/>
          <p14:tracePt t="5133" x="2187575" y="4179888"/>
          <p14:tracePt t="5145" x="2187575" y="4170363"/>
          <p14:tracePt t="5225" x="2197100" y="4170363"/>
          <p14:tracePt t="5881" x="2205038" y="4152900"/>
          <p14:tracePt t="5881" x="2214563" y="4125913"/>
          <p14:tracePt t="5982" x="2268538" y="3884613"/>
          <p14:tracePt t="6034" x="2295525" y="3670300"/>
          <p14:tracePt t="6034" x="2303463" y="3589338"/>
          <p14:tracePt t="6094" x="2303463" y="3598863"/>
          <p14:tracePt t="6383" x="2312988" y="3652838"/>
          <p14:tracePt t="6444" x="2339975" y="3741738"/>
          <p14:tracePt t="6463" x="2347913" y="3813175"/>
          <p14:tracePt t="6501" x="2347913" y="3822700"/>
        </p14:tracePtLst>
      </p14:laserTrace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Displaying All Classes in Package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r="1753"/>
          <a:stretch/>
        </p:blipFill>
        <p:spPr bwMode="auto">
          <a:xfrm>
            <a:off x="424218" y="914400"/>
            <a:ext cx="8160224" cy="186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 cstate="print"/>
          <a:srcRect r="28028"/>
          <a:stretch>
            <a:fillRect/>
          </a:stretch>
        </p:blipFill>
        <p:spPr bwMode="auto">
          <a:xfrm>
            <a:off x="914400" y="3005535"/>
            <a:ext cx="7010400" cy="327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09600" y="2205435"/>
            <a:ext cx="8338782" cy="1600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showInfo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>
                <a:solidFill>
                  <a:srgbClr val="7F0055"/>
                </a:solidFill>
                <a:latin typeface="Courier New"/>
              </a:rPr>
              <a:t>true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setKeywordPrintStatus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ALL_KEYWORDS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>
                <a:solidFill>
                  <a:srgbClr val="7F0055"/>
                </a:solidFill>
                <a:latin typeface="Courier New"/>
              </a:rPr>
              <a:t>false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setKeywordPrintStatus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i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AGenericSimplexBufferClientInputPort.</a:t>
            </a:r>
            <a:r>
              <a:rPr lang="en-US" sz="1600" b="1" i="1" dirty="0" err="1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>
                <a:solidFill>
                  <a:srgbClr val="7F0055"/>
                </a:solidFill>
                <a:latin typeface="Courier New"/>
              </a:rPr>
              <a:t>true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setMessagePrefixKind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MessagePrefixKind.</a:t>
            </a:r>
            <a:r>
              <a:rPr lang="en-US" sz="1600" i="1" dirty="0" err="1">
                <a:solidFill>
                  <a:srgbClr val="0000C0"/>
                </a:solidFill>
                <a:latin typeface="Courier New"/>
              </a:rPr>
              <a:t>SHORT_CLASS_NAME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0" y="5125976"/>
            <a:ext cx="4267200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What if we want  to focus  on one class?</a:t>
            </a:r>
          </a:p>
        </p:txBody>
      </p:sp>
      <p:sp>
        <p:nvSpPr>
          <p:cNvPr id="8" name="Rectangle 7"/>
          <p:cNvSpPr/>
          <p:nvPr/>
        </p:nvSpPr>
        <p:spPr>
          <a:xfrm>
            <a:off x="1394062" y="4642044"/>
            <a:ext cx="3006488" cy="155477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47130" y="1066800"/>
            <a:ext cx="3239069" cy="155477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77771" y="3961112"/>
            <a:ext cx="3239069" cy="155477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43000" y="3124200"/>
            <a:ext cx="52578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66664" y="5774962"/>
            <a:ext cx="42672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Narrow down which events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0359065"/>
      </p:ext>
    </p:extLst>
  </p:cSld>
  <p:clrMapOvr>
    <a:masterClrMapping/>
  </p:clrMapOvr>
  <p:transition advTm="134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12" grpId="0" animBg="1"/>
    </p:bldLst>
  </p:timing>
  <p:extLst>
    <p:ext uri="{3A86A75C-4F4B-4683-9AE1-C65F6400EC91}">
      <p14:laserTraceLst xmlns:p14="http://schemas.microsoft.com/office/powerpoint/2010/main">
        <p14:tracePtLst>
          <p14:tracePt t="8016" x="2366963" y="3803650"/>
          <p14:tracePt t="9120" x="2384425" y="3795713"/>
          <p14:tracePt t="9132" x="2401888" y="3768725"/>
          <p14:tracePt t="9177" x="2411413" y="3759200"/>
          <p14:tracePt t="9251" x="2419350" y="3751263"/>
          <p14:tracePt t="9260" x="2527300" y="3687763"/>
          <p14:tracePt t="9260" x="2536825" y="3679825"/>
          <p14:tracePt t="9315" x="2633663" y="3616325"/>
          <p14:tracePt t="9386" x="2652713" y="3608388"/>
          <p14:tracePt t="9386" x="2724150" y="3536950"/>
          <p14:tracePt t="9438" x="2768600" y="3490913"/>
          <p14:tracePt t="9438" x="2776538" y="3473450"/>
          <p14:tracePt t="9520" x="2803525" y="3446463"/>
          <p14:tracePt t="9584" x="2830513" y="3419475"/>
          <p14:tracePt t="9584" x="2847975" y="3394075"/>
          <p14:tracePt t="9653" x="2884488" y="3340100"/>
          <p14:tracePt t="9721" x="2901950" y="3322638"/>
          <p14:tracePt t="9721" x="2919413" y="3295650"/>
          <p14:tracePt t="9774" x="2919413" y="3276600"/>
          <p14:tracePt t="9791" x="2928938" y="3268663"/>
          <p14:tracePt t="9791" x="2928938" y="3259138"/>
          <p14:tracePt t="9816" x="2938463" y="3259138"/>
          <p14:tracePt t="9816" x="2938463" y="3241675"/>
          <p14:tracePt t="9849" x="2946400" y="3224213"/>
          <p14:tracePt t="9883" x="2955925" y="3205163"/>
          <p14:tracePt t="9915" x="2973388" y="3187700"/>
          <p14:tracePt t="9949" x="2973388" y="3170238"/>
          <p14:tracePt t="9949" x="2982913" y="3170238"/>
          <p14:tracePt t="9975" x="2990850" y="3160713"/>
          <p14:tracePt t="10009" x="2990850" y="3152775"/>
          <p14:tracePt t="10051" x="3000375" y="3143250"/>
          <p14:tracePt t="10083" x="3000375" y="3133725"/>
          <p14:tracePt t="10114" x="3000375" y="3125788"/>
          <p14:tracePt t="10199" x="3009900" y="3125788"/>
          <p14:tracePt t="10257" x="3017838" y="3098800"/>
          <p14:tracePt t="10315" x="3027363" y="3098800"/>
          <p14:tracePt t="10347" x="3027363" y="3089275"/>
          <p14:tracePt t="10382" x="3027363" y="3081338"/>
          <p14:tracePt t="10432" x="3036888" y="3062288"/>
          <p14:tracePt t="10481" x="3044825" y="3062288"/>
          <p14:tracePt t="10509" x="3062288" y="3062288"/>
          <p14:tracePt t="10630" x="3071813" y="3071813"/>
          <p14:tracePt t="10682" x="3089275" y="3081338"/>
          <p14:tracePt t="10715" x="3108325" y="3098800"/>
          <p14:tracePt t="10750" x="3116263" y="3108325"/>
          <p14:tracePt t="10750" x="3133725" y="3133725"/>
          <p14:tracePt t="10812" x="3160713" y="3170238"/>
          <p14:tracePt t="10846" x="3160713" y="3179763"/>
          <p14:tracePt t="10883" x="3170238" y="3179763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Controlling Implicit Keyword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00" y="1095374"/>
            <a:ext cx="5505450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52"/>
          <a:stretch/>
        </p:blipFill>
        <p:spPr bwMode="auto">
          <a:xfrm>
            <a:off x="152825" y="1831644"/>
            <a:ext cx="9480227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2514600"/>
            <a:ext cx="8793282" cy="2095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showInfo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>
                <a:solidFill>
                  <a:srgbClr val="7F0055"/>
                </a:solidFill>
                <a:latin typeface="Courier New"/>
              </a:rPr>
              <a:t>true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setKeywordPrintStatus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ALL_KEYWORDS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>
                <a:solidFill>
                  <a:srgbClr val="7F0055"/>
                </a:solidFill>
                <a:latin typeface="Courier New"/>
              </a:rPr>
              <a:t>false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setImplicitKeywordKind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ImplicitKeywordKind.</a:t>
            </a:r>
            <a:r>
              <a:rPr lang="en-US" sz="1600" i="1" dirty="0" err="1">
                <a:solidFill>
                  <a:srgbClr val="0000C0"/>
                </a:solidFill>
                <a:latin typeface="Courier New"/>
              </a:rPr>
              <a:t>OBJECT_CLASS_NAME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setKeywordPrintStatus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i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AGenericSimplexBufferClientInputPort.</a:t>
            </a:r>
            <a:r>
              <a:rPr lang="en-US" sz="1600" b="1" i="1" dirty="0" err="1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>
                <a:solidFill>
                  <a:srgbClr val="7F0055"/>
                </a:solidFill>
                <a:latin typeface="Courier New"/>
              </a:rPr>
              <a:t>true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setMessagePrefixKind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MessagePrefixKind.</a:t>
            </a:r>
            <a:r>
              <a:rPr lang="en-US" sz="1600" i="1" dirty="0" err="1">
                <a:solidFill>
                  <a:srgbClr val="0000C0"/>
                </a:solidFill>
                <a:latin typeface="Courier New"/>
              </a:rPr>
              <a:t>SHORT_CLASS_NAME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6382733"/>
      </p:ext>
    </p:extLst>
  </p:cSld>
  <p:clrMapOvr>
    <a:masterClrMapping/>
  </p:clrMapOvr>
  <p:transition advTm="444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  <p:extLst>
    <p:ext uri="{3A86A75C-4F4B-4683-9AE1-C65F6400EC91}">
      <p14:laserTraceLst xmlns:p14="http://schemas.microsoft.com/office/powerpoint/2010/main">
        <p14:tracePtLst>
          <p14:tracePt t="12217" x="3170238" y="3187700"/>
          <p14:tracePt t="12798" x="3170238" y="3197225"/>
          <p14:tracePt t="12813" x="3152775" y="3197225"/>
          <p14:tracePt t="13008" x="3143250" y="3205163"/>
          <p14:tracePt t="13062" x="3133725" y="3224213"/>
          <p14:tracePt t="13085" x="3125788" y="3241675"/>
          <p14:tracePt t="13155" x="3116263" y="3259138"/>
          <p14:tracePt t="13171" x="3071813" y="3303588"/>
          <p14:tracePt t="13200" x="3036888" y="3330575"/>
          <p14:tracePt t="13221" x="3027363" y="3330575"/>
          <p14:tracePt t="13237" x="3027363" y="3340100"/>
          <p14:tracePt t="13265" x="3017838" y="3357563"/>
          <p14:tracePt t="13312" x="3009900" y="3357563"/>
          <p14:tracePt t="13346" x="2990850" y="3357563"/>
          <p14:tracePt t="13389" x="2982913" y="3367088"/>
          <p14:tracePt t="13424" x="2973388" y="3375025"/>
          <p14:tracePt t="13440" x="2946400" y="3394075"/>
          <p14:tracePt t="13455" x="2938463" y="3394075"/>
          <p14:tracePt t="13471" x="2928938" y="3402013"/>
          <p14:tracePt t="13488" x="2919413" y="3411538"/>
          <p14:tracePt t="13528" x="2919413" y="3429000"/>
          <p14:tracePt t="13625" x="2938463" y="3438525"/>
          <p14:tracePt t="13673" x="2965450" y="3438525"/>
          <p14:tracePt t="13700" x="3017838" y="3438525"/>
          <p14:tracePt t="13700" x="3044825" y="3446463"/>
          <p14:tracePt t="13723" x="3089275" y="3446463"/>
          <p14:tracePt t="13765" x="3116263" y="3446463"/>
          <p14:tracePt t="13793" x="3143250" y="3446463"/>
          <p14:tracePt t="13809" x="3187700" y="3438525"/>
          <p14:tracePt t="13843" x="3251200" y="3438525"/>
          <p14:tracePt t="13878" x="3286125" y="3438525"/>
          <p14:tracePt t="13907" x="3303588" y="3438525"/>
          <p14:tracePt t="13922" x="3322638" y="3438525"/>
          <p14:tracePt t="13950" x="3330575" y="3446463"/>
          <p14:tracePt t="14025" x="3340100" y="3446463"/>
          <p14:tracePt t="14073" x="3367088" y="3446463"/>
          <p14:tracePt t="14106" x="3375025" y="3446463"/>
          <p14:tracePt t="14185" x="3375025" y="3455988"/>
          <p14:tracePt t="14213" x="3384550" y="3455988"/>
          <p14:tracePt t="14236" x="3394075" y="3455988"/>
          <p14:tracePt t="14248" x="3394075" y="3465513"/>
          <p14:tracePt t="14277" x="3402013" y="3465513"/>
          <p14:tracePt t="14416" x="3402013" y="3473450"/>
          <p14:tracePt t="14501" x="3419475" y="3473450"/>
          <p14:tracePt t="14826" x="3429000" y="3473450"/>
          <p14:tracePt t="14841" x="3455988" y="3473450"/>
          <p14:tracePt t="14860" x="3473450" y="3473450"/>
          <p14:tracePt t="14888" x="3490913" y="3473450"/>
          <p14:tracePt t="14915" x="3509963" y="3473450"/>
          <p14:tracePt t="14938" x="3527425" y="3473450"/>
          <p14:tracePt t="14950" x="3536950" y="3473450"/>
          <p14:tracePt t="14980" x="3544888" y="3482975"/>
          <p14:tracePt t="14994" x="3562350" y="3482975"/>
          <p14:tracePt t="15014" x="3571875" y="3482975"/>
          <p14:tracePt t="15014" x="3581400" y="3482975"/>
          <p14:tracePt t="15036" x="3589338" y="3482975"/>
          <p14:tracePt t="15062" x="3598863" y="3482975"/>
          <p14:tracePt t="15091" x="3608388" y="3482975"/>
          <p14:tracePt t="15110" x="3625850" y="3482975"/>
          <p14:tracePt t="15117" x="3633788" y="3482975"/>
          <p14:tracePt t="15139" x="3643313" y="3482975"/>
          <p14:tracePt t="15152" x="3670300" y="3482975"/>
          <p14:tracePt t="15167" x="3697288" y="3482975"/>
          <p14:tracePt t="15196" x="3705225" y="3482975"/>
          <p14:tracePt t="15242" x="3732213" y="3482975"/>
          <p14:tracePt t="15264" x="3751263" y="3482975"/>
          <p14:tracePt t="15280" x="3768725" y="3490913"/>
          <p14:tracePt t="15295" x="3813175" y="3490913"/>
          <p14:tracePt t="15312" x="3830638" y="3500438"/>
          <p14:tracePt t="15327" x="3848100" y="3500438"/>
          <p14:tracePt t="15356" x="3867150" y="3500438"/>
          <p14:tracePt t="15382" x="3867150" y="3509963"/>
          <p14:tracePt t="15382" x="3857625" y="3509963"/>
        </p14:tracePtLst>
      </p14:laserTrace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Implicit Keyword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" y="1137313"/>
            <a:ext cx="8001000" cy="11486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setImplicitKeywordKind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ImplicitKeywordKind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newValue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</a:t>
            </a:r>
            <a:endParaRPr lang="en-US" sz="1600" b="1" dirty="0">
              <a:solidFill>
                <a:srgbClr val="000000"/>
              </a:solidFill>
              <a:highlight>
                <a:srgbClr val="D4D4D4"/>
              </a:highlight>
              <a:latin typeface="Courier New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200" y="2590800"/>
            <a:ext cx="8001000" cy="1447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enum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ImplicitKeywordKind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  OBJECT_TO_STRING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  OBJECT_CLASS_NAME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  OBJECT_PACKAGE_NAME</a:t>
            </a:r>
            <a:endParaRPr lang="en-US" sz="1600" i="1" dirty="0">
              <a:solidFill>
                <a:srgbClr val="0000C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b="1" dirty="0">
              <a:solidFill>
                <a:srgbClr val="000000"/>
              </a:solidFill>
              <a:highlight>
                <a:srgbClr val="D4D4D4"/>
              </a:highlight>
              <a:latin typeface="Courier New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59751"/>
      </p:ext>
    </p:extLst>
  </p:cSld>
  <p:clrMapOvr>
    <a:masterClrMapping/>
  </p:clrMapOvr>
  <p:transition advTm="116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118" x="3840163" y="3509963"/>
          <p14:tracePt t="1206" x="3822700" y="3500438"/>
          <p14:tracePt t="1221" x="3724275" y="3482975"/>
          <p14:tracePt t="1249" x="3581400" y="3455988"/>
          <p14:tracePt t="1284" x="3455988" y="3438525"/>
          <p14:tracePt t="1313" x="3357563" y="3419475"/>
          <p14:tracePt t="1343" x="3295650" y="3402013"/>
          <p14:tracePt t="1373" x="3197225" y="3384550"/>
          <p14:tracePt t="1393" x="3160713" y="3384550"/>
          <p14:tracePt t="1410" x="3044825" y="3357563"/>
          <p14:tracePt t="1426" x="2946400" y="3357563"/>
          <p14:tracePt t="1442" x="2830513" y="3330575"/>
          <p14:tracePt t="1472" x="2803525" y="3330575"/>
          <p14:tracePt t="1486" x="2705100" y="3303588"/>
          <p14:tracePt t="1516" x="2697163" y="3303588"/>
          <p14:tracePt t="1543" x="2687638" y="3295650"/>
          <p14:tracePt t="1557" x="2679700" y="3295650"/>
          <p14:tracePt t="1624" x="2670175" y="3295650"/>
          <p14:tracePt t="1914" x="2660650" y="3286125"/>
          <p14:tracePt t="1914" x="2652713" y="3286125"/>
          <p14:tracePt t="1950" x="2652713" y="3276600"/>
          <p14:tracePt t="1996" x="2643188" y="3286125"/>
          <p14:tracePt t="2028" x="2616200" y="3303588"/>
          <p14:tracePt t="2066" x="2608263" y="3340100"/>
          <p14:tracePt t="2073" x="2598738" y="3340100"/>
          <p14:tracePt t="2090" x="2589213" y="3367088"/>
          <p14:tracePt t="2109" x="2581275" y="3375025"/>
          <p14:tracePt t="2126" x="2562225" y="3411538"/>
          <p14:tracePt t="2153" x="2562225" y="3455988"/>
          <p14:tracePt t="2193" x="2554288" y="3473450"/>
          <p14:tracePt t="2193" x="2554288" y="3482975"/>
          <p14:tracePt t="2224" x="2554288" y="3527425"/>
          <p14:tracePt t="2259" x="2554288" y="3562350"/>
          <p14:tracePt t="2292" x="2544763" y="3571875"/>
          <p14:tracePt t="2310" x="2544763" y="3581400"/>
          <p14:tracePt t="2383" x="2544763" y="3589338"/>
          <p14:tracePt t="2573" x="2544763" y="3598863"/>
          <p14:tracePt t="2594" x="2544763" y="3616325"/>
          <p14:tracePt t="2606" x="2544763" y="3625850"/>
          <p14:tracePt t="2695" x="2544763" y="361632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Multi-Dimension Layering?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2962" y="1143000"/>
            <a:ext cx="3163614" cy="213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enum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PortKind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  CLIENT_INPUT_PORT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  SERVER_INPUT_PORT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  SESSION_PORT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,</a:t>
            </a:r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    </a:t>
            </a:r>
          </a:p>
          <a:p>
            <a:r>
              <a:rPr lang="en-US" sz="1600" i="1">
                <a:solidFill>
                  <a:srgbClr val="0000C0"/>
                </a:solidFill>
                <a:latin typeface="Consolas"/>
              </a:rPr>
              <a:t> </a:t>
            </a:r>
            <a:r>
              <a:rPr lang="en-US" sz="1600" i="1" smtClean="0">
                <a:solidFill>
                  <a:srgbClr val="0000C0"/>
                </a:solidFill>
                <a:latin typeface="Consolas"/>
              </a:rPr>
              <a:t> MULTI_SERVER_PORT</a:t>
            </a:r>
            <a:endParaRPr lang="en-US" sz="1600" i="1" dirty="0">
              <a:solidFill>
                <a:srgbClr val="0000C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14800" y="1143000"/>
            <a:ext cx="3962400" cy="1600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enum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PortMessageKind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  BUFFER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  OBJECT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  RPC</a:t>
            </a:r>
            <a:endParaRPr lang="en-US" sz="1600" i="1" dirty="0">
              <a:solidFill>
                <a:srgbClr val="0000C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2961" y="4322629"/>
            <a:ext cx="7126941" cy="22247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interface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PortDescription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PortKind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getPortKind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void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setPortKind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PortKind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aPortKind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PortAccessKind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getPortAccessKind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setPortAccessKind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PortAccessKind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aPortAccessKind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PortMessageKind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getPortMessageKind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setPortMessageKind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PortMessageKind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aPortMessageKind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…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14800" y="2926976"/>
            <a:ext cx="3962400" cy="14926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enum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PortAccessKind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  SIMPLEX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  DUPLEX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  GROUP</a:t>
            </a:r>
            <a:endParaRPr lang="en-US" sz="1600" i="1" dirty="0">
              <a:solidFill>
                <a:srgbClr val="0000C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8686800" y="1588827"/>
            <a:ext cx="0" cy="9144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7542663" y="1867469"/>
            <a:ext cx="10668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extends</a:t>
            </a:r>
            <a:endParaRPr lang="en-US" sz="16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8610600" y="3276600"/>
            <a:ext cx="0" cy="9144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7473287" y="3543300"/>
            <a:ext cx="10668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extends</a:t>
            </a:r>
            <a:endParaRPr lang="en-US" sz="16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733800" y="2046027"/>
            <a:ext cx="0" cy="4572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589663" y="2107442"/>
            <a:ext cx="10668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???</a:t>
            </a:r>
            <a:endParaRPr lang="en-US" sz="1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1957486"/>
      </p:ext>
    </p:extLst>
  </p:cSld>
  <p:clrMapOvr>
    <a:masterClrMapping/>
  </p:clrMapOvr>
  <p:transition advTm="649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14" grpId="0" animBg="1"/>
      <p:bldP spid="17" grpId="0" animBg="1"/>
    </p:bldLst>
  </p:timing>
  <p:extLst>
    <p:ext uri="{3A86A75C-4F4B-4683-9AE1-C65F6400EC91}">
      <p14:laserTraceLst xmlns:p14="http://schemas.microsoft.com/office/powerpoint/2010/main">
        <p14:tracePtLst>
          <p14:tracePt t="7409" x="9134475" y="44450"/>
          <p14:tracePt t="7943" x="9134475" y="61913"/>
          <p14:tracePt t="7992" x="9134475" y="71438"/>
          <p14:tracePt t="8016" x="9134475" y="125413"/>
          <p14:tracePt t="8141" x="9134475" y="204788"/>
          <p14:tracePt t="8192" x="9134475" y="231775"/>
          <p14:tracePt t="8225" x="9134475" y="268288"/>
          <p14:tracePt t="8225" x="9134475" y="285750"/>
          <p14:tracePt t="8259" x="9134475" y="322263"/>
          <p14:tracePt t="8259" x="9134475" y="330200"/>
          <p14:tracePt t="8293" x="9134475" y="366713"/>
          <p14:tracePt t="8325" x="9134475" y="455613"/>
          <p14:tracePt t="8360" x="9134475" y="544513"/>
          <p14:tracePt t="8393" x="9134475" y="625475"/>
          <p14:tracePt t="8425" x="9134475" y="660400"/>
          <p14:tracePt t="8459" x="9134475" y="679450"/>
          <p14:tracePt t="8492" x="9126538" y="679450"/>
          <p14:tracePt t="8526" x="9090025" y="714375"/>
          <p14:tracePt t="8602" x="9072563" y="723900"/>
          <p14:tracePt t="8624" x="9001125" y="776288"/>
          <p14:tracePt t="8661" x="8929688" y="830263"/>
          <p14:tracePt t="8694" x="8823325" y="946150"/>
          <p14:tracePt t="8727" x="8769350" y="1027113"/>
          <p14:tracePt t="8727" x="8759825" y="1044575"/>
          <p14:tracePt t="8761" x="8724900" y="1089025"/>
          <p14:tracePt t="8794" x="8670925" y="1169988"/>
          <p14:tracePt t="8827" x="8634413" y="1241425"/>
          <p14:tracePt t="8861" x="8599488" y="1295400"/>
          <p14:tracePt t="8861" x="8572500" y="1339850"/>
          <p14:tracePt t="8888" x="8528050" y="1419225"/>
          <p14:tracePt t="8907" x="8474075" y="1517650"/>
          <p14:tracePt t="8940" x="8439150" y="1598613"/>
          <p14:tracePt t="8973" x="8412163" y="1679575"/>
          <p14:tracePt t="9007" x="8375650" y="1751013"/>
          <p14:tracePt t="9040" x="8340725" y="1830388"/>
          <p14:tracePt t="9073" x="8323263" y="1901825"/>
          <p14:tracePt t="9107" x="8313738" y="1965325"/>
          <p14:tracePt t="9141" x="8304213" y="2036763"/>
          <p14:tracePt t="9174" x="8296275" y="2098675"/>
          <p14:tracePt t="9174" x="8296275" y="2116138"/>
          <p14:tracePt t="9208" x="8296275" y="2152650"/>
          <p14:tracePt t="9240" x="8296275" y="2187575"/>
          <p14:tracePt t="9275" x="8296275" y="2214563"/>
          <p14:tracePt t="9307" x="8296275" y="2241550"/>
          <p14:tracePt t="9341" x="8296275" y="2259013"/>
          <p14:tracePt t="9374" x="8296275" y="2268538"/>
          <p14:tracePt t="9408" x="8296275" y="2276475"/>
          <p14:tracePt t="9463" x="8296275" y="2286000"/>
          <p14:tracePt t="9572" x="8304213" y="2303463"/>
          <p14:tracePt t="9951" x="8313738" y="2303463"/>
          <p14:tracePt t="9997" x="8323263" y="2303463"/>
          <p14:tracePt t="10036" x="8358188" y="2303463"/>
          <p14:tracePt t="10036" x="8367713" y="2303463"/>
          <p14:tracePt t="10095" x="8385175" y="2303463"/>
          <p14:tracePt t="10095" x="8420100" y="2303463"/>
          <p14:tracePt t="10132" x="8456613" y="2295525"/>
          <p14:tracePt t="10132" x="8491538" y="2286000"/>
          <p14:tracePt t="10165" x="8555038" y="2276475"/>
          <p14:tracePt t="10198" x="8653463" y="2251075"/>
          <p14:tracePt t="10232" x="8670925" y="2241550"/>
          <p14:tracePt t="10232" x="8742363" y="2205038"/>
          <p14:tracePt t="10259" x="8769350" y="2197100"/>
          <p14:tracePt t="10299" x="8786813" y="2187575"/>
          <p14:tracePt t="10306" x="8804275" y="2170113"/>
          <p14:tracePt t="10331" x="8867775" y="2133600"/>
          <p14:tracePt t="10364" x="8867775" y="2125663"/>
          <p14:tracePt t="10432" x="8875713" y="2125663"/>
          <p14:tracePt t="10580" x="8894763" y="2125663"/>
          <p14:tracePt t="10637" x="8912225" y="2116138"/>
          <p14:tracePt t="10657" x="8920163" y="2108200"/>
          <p14:tracePt t="10700" x="8939213" y="2108200"/>
          <p14:tracePt t="10726" x="8947150" y="2108200"/>
          <p14:tracePt t="10764" x="8956675" y="2108200"/>
          <p14:tracePt t="10882" x="8966200" y="2108200"/>
          <p14:tracePt t="11009" x="8956675" y="2089150"/>
          <p14:tracePt t="11149" x="8831263" y="2036763"/>
          <p14:tracePt t="11149" x="8777288" y="2027238"/>
          <p14:tracePt t="11211" x="8715375" y="2017713"/>
          <p14:tracePt t="11231" x="8313738" y="2009775"/>
          <p14:tracePt t="11267" x="7947025" y="2000250"/>
          <p14:tracePt t="11301" x="7715250" y="1990725"/>
          <p14:tracePt t="11333" x="7545388" y="1965325"/>
          <p14:tracePt t="11367" x="7205663" y="1911350"/>
          <p14:tracePt t="11400" x="6973888" y="1857375"/>
          <p14:tracePt t="11400" x="6929438" y="1839913"/>
          <p14:tracePt t="11428" x="6804025" y="1812925"/>
          <p14:tracePt t="11428" x="6742113" y="1795463"/>
          <p14:tracePt t="11463" x="6562725" y="1758950"/>
          <p14:tracePt t="11481" x="6465888" y="1741488"/>
          <p14:tracePt t="11514" x="6429375" y="1724025"/>
          <p14:tracePt t="11548" x="6429375" y="1704975"/>
          <p14:tracePt t="11603" x="6419850" y="1679575"/>
          <p14:tracePt t="11629" x="6419850" y="1616075"/>
          <p14:tracePt t="11668" x="6419850" y="1598613"/>
          <p14:tracePt t="11668" x="6429375" y="1581150"/>
          <p14:tracePt t="11697" x="6446838" y="1571625"/>
          <p14:tracePt t="11715" x="6510338" y="1536700"/>
          <p14:tracePt t="11748" x="6554788" y="1517650"/>
          <p14:tracePt t="11782" x="6616700" y="1500188"/>
          <p14:tracePt t="11782" x="6777038" y="1482725"/>
          <p14:tracePt t="11831" x="6858000" y="1482725"/>
          <p14:tracePt t="11870" x="6894513" y="1482725"/>
          <p14:tracePt t="11870" x="6929438" y="1482725"/>
          <p14:tracePt t="11897" x="7000875" y="1482725"/>
          <p14:tracePt t="11897" x="7027863" y="1482725"/>
          <p14:tracePt t="11929" x="7099300" y="1482725"/>
          <p14:tracePt t="11969" x="7224713" y="1465263"/>
          <p14:tracePt t="12003" x="7313613" y="1465263"/>
          <p14:tracePt t="12040" x="7340600" y="1465263"/>
          <p14:tracePt t="12040" x="7375525" y="1455738"/>
          <p14:tracePt t="12064" x="7466013" y="1446213"/>
          <p14:tracePt t="12103" x="7483475" y="1446213"/>
          <p14:tracePt t="12103" x="7527925" y="1438275"/>
          <p14:tracePt t="12131" x="7545388" y="1438275"/>
          <p14:tracePt t="12131" x="7599363" y="1428750"/>
          <p14:tracePt t="12165" x="7634288" y="1428750"/>
          <p14:tracePt t="12204" x="7724775" y="1428750"/>
          <p14:tracePt t="12204" x="7751763" y="1428750"/>
          <p14:tracePt t="12237" x="7777163" y="1428750"/>
          <p14:tracePt t="12270" x="7848600" y="1428750"/>
          <p14:tracePt t="12304" x="7983538" y="1438275"/>
          <p14:tracePt t="12337" x="8072438" y="1446213"/>
          <p14:tracePt t="12370" x="8126413" y="1455738"/>
          <p14:tracePt t="12403" x="8205788" y="1465263"/>
          <p14:tracePt t="12437" x="8323263" y="1482725"/>
          <p14:tracePt t="12471" x="8429625" y="1490663"/>
          <p14:tracePt t="12504" x="8528050" y="1509713"/>
          <p14:tracePt t="12542" x="8616950" y="1517650"/>
          <p14:tracePt t="12571" x="8680450" y="1527175"/>
          <p14:tracePt t="12604" x="8724900" y="1536700"/>
          <p14:tracePt t="12637" x="8769350" y="1536700"/>
          <p14:tracePt t="12671" x="8813800" y="1536700"/>
          <p14:tracePt t="12704" x="8831263" y="1544638"/>
          <p14:tracePt t="12737" x="8840788" y="1544638"/>
          <p14:tracePt t="19910" x="8823325" y="1554163"/>
          <p14:tracePt t="20058" x="8813800" y="1554163"/>
          <p14:tracePt t="20072" x="8796338" y="1562100"/>
          <p14:tracePt t="20072" x="8742363" y="1589088"/>
          <p14:tracePt t="20105" x="8705850" y="1616075"/>
          <p14:tracePt t="20118" x="8609013" y="1670050"/>
          <p14:tracePt t="20118" x="8572500" y="1679575"/>
          <p14:tracePt t="20145" x="8537575" y="1704975"/>
          <p14:tracePt t="20145" x="8420100" y="1768475"/>
          <p14:tracePt t="20181" x="8153400" y="1857375"/>
          <p14:tracePt t="20215" x="7759700" y="1946275"/>
          <p14:tracePt t="20246" x="7510463" y="1990725"/>
          <p14:tracePt t="20281" x="7348538" y="2009775"/>
          <p14:tracePt t="20314" x="7134225" y="2054225"/>
          <p14:tracePt t="20348" x="6919913" y="2081213"/>
          <p14:tracePt t="20381" x="6777038" y="2108200"/>
          <p14:tracePt t="20415" x="6670675" y="2133600"/>
          <p14:tracePt t="20415" x="6572250" y="2152650"/>
          <p14:tracePt t="20448" x="6518275" y="2160588"/>
          <p14:tracePt t="20479" x="6384925" y="2197100"/>
          <p14:tracePt t="20509" x="6161088" y="2251075"/>
          <p14:tracePt t="20543" x="6108700" y="2268538"/>
          <p14:tracePt t="20543" x="6062663" y="2276475"/>
          <p14:tracePt t="20581" x="5919788" y="2322513"/>
          <p14:tracePt t="20637" x="5786438" y="2366963"/>
          <p14:tracePt t="20637" x="5688013" y="2401888"/>
          <p14:tracePt t="20691" x="5510213" y="2446338"/>
          <p14:tracePt t="20770" x="5340350" y="2482850"/>
          <p14:tracePt t="20831" x="5133975" y="2509838"/>
          <p14:tracePt t="20904" x="5089525" y="2517775"/>
          <p14:tracePt t="20904" x="5037138" y="2527300"/>
          <p14:tracePt t="20964" x="4929188" y="2509838"/>
          <p14:tracePt t="21038" x="4894263" y="2490788"/>
          <p14:tracePt t="21038" x="4830763" y="2465388"/>
          <p14:tracePt t="21092" x="4732338" y="2411413"/>
          <p14:tracePt t="21173" x="4705350" y="2401888"/>
          <p14:tracePt t="21186" x="4705350" y="2393950"/>
          <p14:tracePt t="21240" x="4697413" y="2384425"/>
          <p14:tracePt t="21301" x="4697413" y="2366963"/>
          <p14:tracePt t="21366" x="4705350" y="2339975"/>
          <p14:tracePt t="21435" x="4705350" y="2330450"/>
          <p14:tracePt t="21506" x="4714875" y="2330450"/>
          <p14:tracePt t="21682" x="4714875" y="2322513"/>
          <p14:tracePt t="23816" x="4714875" y="2330450"/>
          <p14:tracePt t="24290" x="4714875" y="2339975"/>
          <p14:tracePt t="24346" x="4741863" y="2490788"/>
          <p14:tracePt t="24417" x="4776788" y="2554288"/>
          <p14:tracePt t="24430" x="4822825" y="2633663"/>
          <p14:tracePt t="24430" x="4848225" y="2679700"/>
          <p14:tracePt t="24430" x="4911725" y="2795588"/>
          <p14:tracePt t="24471" x="5099050" y="3054350"/>
          <p14:tracePt t="24507" x="5153025" y="3125788"/>
          <p14:tracePt t="24548" x="5197475" y="3187700"/>
          <p14:tracePt t="24548" x="5224463" y="3232150"/>
          <p14:tracePt t="24575" x="5313363" y="3357563"/>
          <p14:tracePt t="24575" x="5340350" y="3411538"/>
          <p14:tracePt t="24609" x="5446713" y="3554413"/>
          <p14:tracePt t="24642" x="5491163" y="3633788"/>
          <p14:tracePt t="24675" x="5527675" y="3679825"/>
          <p14:tracePt t="24709" x="5527675" y="3670300"/>
          <p14:tracePt t="24891" x="5527675" y="3660775"/>
          <p14:tracePt t="24943" x="5537200" y="3660775"/>
          <p14:tracePt t="24987" x="5537200" y="3652838"/>
          <p14:tracePt t="25043" x="5537200" y="3633788"/>
          <p14:tracePt t="25125" x="5537200" y="3598863"/>
          <p14:tracePt t="25177" x="5537200" y="3589338"/>
          <p14:tracePt t="25210" x="5537200" y="3581400"/>
          <p14:tracePt t="25293" x="5545138" y="3581400"/>
        </p14:tracePtLst>
      </p14:laserTrace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85059" y="4044042"/>
            <a:ext cx="6019798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setKeywordPrintStatus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(Class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cls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Boolean status);</a:t>
            </a:r>
            <a:endParaRPr lang="en-US" sz="1400" b="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Tracer Static Methods Summary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30632" y="1676401"/>
            <a:ext cx="6041568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info(String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keyWord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String info);</a:t>
            </a:r>
            <a:endParaRPr lang="en-US" sz="1400" b="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2" y="1066800"/>
            <a:ext cx="6019798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setKeywordPrintStatus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(String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keyWord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Boolean status);</a:t>
            </a:r>
            <a:endParaRPr lang="en-US" sz="1400" b="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2401" y="3009655"/>
            <a:ext cx="6019797" cy="615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info(Object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obj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String info);</a:t>
            </a:r>
            <a:endParaRPr lang="en-US" sz="1400" b="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1" y="2416140"/>
            <a:ext cx="6019799" cy="5935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setImplicitKeywordKind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ImplicitKeywordKind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newValue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)</a:t>
            </a:r>
            <a:endParaRPr lang="en-US" sz="1400" b="1" dirty="0">
              <a:solidFill>
                <a:srgbClr val="000000"/>
              </a:solidFill>
              <a:highlight>
                <a:srgbClr val="D4D4D4"/>
              </a:highlight>
              <a:latin typeface="Courier New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44143" y="3657600"/>
            <a:ext cx="3810000" cy="1447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7F0055"/>
                </a:solidFill>
                <a:latin typeface="Courier New"/>
              </a:rPr>
              <a:t>enum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ImplicitKeywordKind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400" i="1" dirty="0" smtClean="0">
                <a:solidFill>
                  <a:srgbClr val="0000C0"/>
                </a:solidFill>
                <a:latin typeface="Courier New"/>
              </a:rPr>
              <a:t>  OBJECT_TO_STRING</a:t>
            </a:r>
            <a:r>
              <a:rPr lang="en-US" sz="1400" i="1" dirty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sz="1400" i="1" dirty="0" smtClean="0">
                <a:solidFill>
                  <a:srgbClr val="0000C0"/>
                </a:solidFill>
                <a:latin typeface="Courier New"/>
              </a:rPr>
              <a:t>  OBJECT_CLASS_NAME</a:t>
            </a:r>
            <a:r>
              <a:rPr lang="en-US" sz="1400" i="1" dirty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400" i="1" dirty="0" smtClean="0">
                <a:solidFill>
                  <a:srgbClr val="0000C0"/>
                </a:solidFill>
                <a:latin typeface="Courier New"/>
              </a:rPr>
              <a:t>  OBJECT_PACKAGE_NAME</a:t>
            </a:r>
            <a:endParaRPr lang="en-US" sz="1400" i="1" dirty="0">
              <a:solidFill>
                <a:srgbClr val="0000C0"/>
              </a:solidFill>
              <a:latin typeface="Courier New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400" b="1" dirty="0">
              <a:solidFill>
                <a:srgbClr val="000000"/>
              </a:solidFill>
              <a:highlight>
                <a:srgbClr val="D4D4D4"/>
              </a:highlight>
              <a:latin typeface="Courier New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3419" y="5562600"/>
            <a:ext cx="54102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setMessagePrefixKind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MessagePrefixKind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newValue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)</a:t>
            </a:r>
            <a:endParaRPr lang="en-US" sz="1400" b="1" dirty="0">
              <a:solidFill>
                <a:srgbClr val="000000"/>
              </a:solidFill>
              <a:highlight>
                <a:srgbClr val="D4D4D4"/>
              </a:highlight>
              <a:latin typeface="Courier New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63143" y="5203371"/>
            <a:ext cx="4191000" cy="16546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7F0055"/>
                </a:solidFill>
                <a:latin typeface="Courier New"/>
              </a:rPr>
              <a:t>enum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MessagePrefixKind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400" i="1" dirty="0" smtClean="0">
                <a:solidFill>
                  <a:srgbClr val="0000C0"/>
                </a:solidFill>
                <a:latin typeface="Courier New"/>
              </a:rPr>
              <a:t>  NONE</a:t>
            </a:r>
            <a:r>
              <a:rPr lang="en-US" sz="1400" i="1" dirty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sz="1400" i="1" dirty="0" smtClean="0">
                <a:solidFill>
                  <a:srgbClr val="0000C0"/>
                </a:solidFill>
                <a:latin typeface="Courier New"/>
              </a:rPr>
              <a:t>  OBJECT_TO_STRING</a:t>
            </a:r>
            <a:r>
              <a:rPr lang="en-US" sz="1400" i="1" dirty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sz="1400" i="1" dirty="0" smtClean="0">
                <a:solidFill>
                  <a:srgbClr val="0000C0"/>
                </a:solidFill>
                <a:latin typeface="Courier New"/>
              </a:rPr>
              <a:t>  SHORT_CLASS_NAME</a:t>
            </a:r>
            <a:r>
              <a:rPr lang="en-US" sz="1400" i="1" dirty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400" i="1" dirty="0" smtClean="0">
                <a:solidFill>
                  <a:srgbClr val="0000C0"/>
                </a:solidFill>
                <a:latin typeface="Courier New"/>
              </a:rPr>
              <a:t>  FULL_CLASS_NAME</a:t>
            </a:r>
            <a:r>
              <a:rPr lang="en-US" sz="1400" i="1" dirty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400" i="1" dirty="0" smtClean="0">
                <a:solidFill>
                  <a:srgbClr val="0000C0"/>
                </a:solidFill>
                <a:latin typeface="Courier New"/>
              </a:rPr>
              <a:t>  PACKAGE_NAME</a:t>
            </a:r>
            <a:endParaRPr lang="en-US" sz="1400" dirty="0" smtClean="0">
              <a:latin typeface="Courier New"/>
            </a:endParaRP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400" b="1" dirty="0">
              <a:solidFill>
                <a:srgbClr val="000000"/>
              </a:solidFill>
              <a:highlight>
                <a:srgbClr val="D4D4D4"/>
              </a:highlight>
              <a:latin typeface="Courier New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7598438"/>
      </p:ext>
    </p:extLst>
  </p:cSld>
  <p:clrMapOvr>
    <a:masterClrMapping/>
  </p:clrMapOvr>
  <p:transition advTm="6225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63384" x="6831013" y="2751138"/>
          <p14:tracePt t="271475" x="6831013" y="2741613"/>
          <p14:tracePt t="272303" x="6831013" y="2732088"/>
          <p14:tracePt t="272377" x="6831013" y="2724150"/>
          <p14:tracePt t="272410" x="6813550" y="2705100"/>
          <p14:tracePt t="272429" x="6804025" y="2679700"/>
          <p14:tracePt t="272440" x="6786563" y="2643188"/>
          <p14:tracePt t="272459" x="6769100" y="2625725"/>
          <p14:tracePt t="272489" x="6688138" y="2465388"/>
          <p14:tracePt t="272523" x="6670675" y="2419350"/>
          <p14:tracePt t="272540" x="6661150" y="2393950"/>
          <p14:tracePt t="272556" x="6616700" y="2312988"/>
          <p14:tracePt t="272589" x="6572250" y="2251075"/>
          <p14:tracePt t="272601" x="6554788" y="2214563"/>
          <p14:tracePt t="272622" x="6510338" y="2143125"/>
          <p14:tracePt t="272655" x="6491288" y="2133600"/>
          <p14:tracePt t="272680" x="6456363" y="2108200"/>
          <p14:tracePt t="272697" x="6438900" y="2108200"/>
          <p14:tracePt t="272723" x="6367463" y="2081213"/>
          <p14:tracePt t="272755" x="6348413" y="2071688"/>
          <p14:tracePt t="272759" x="6330950" y="2071688"/>
          <p14:tracePt t="272799" x="6303963" y="2044700"/>
          <p14:tracePt t="272823" x="6242050" y="2009775"/>
          <p14:tracePt t="272856" x="6224588" y="2000250"/>
          <p14:tracePt t="272865" x="6215063" y="2000250"/>
          <p14:tracePt t="272890" x="6153150" y="1955800"/>
          <p14:tracePt t="272922" x="6072188" y="1911350"/>
          <p14:tracePt t="272935" x="6054725" y="1893888"/>
          <p14:tracePt t="272958" x="6018213" y="1874838"/>
          <p14:tracePt t="272991" x="6010275" y="1866900"/>
          <p14:tracePt t="273023" x="5983288" y="1839913"/>
          <p14:tracePt t="273029" x="5946775" y="1830388"/>
          <p14:tracePt t="273057" x="5894388" y="1785938"/>
          <p14:tracePt t="273091" x="5894388" y="1776413"/>
          <p14:tracePt t="273102" x="5875338" y="1768475"/>
          <p14:tracePt t="273124" x="5848350" y="1724025"/>
          <p14:tracePt t="273156" x="5830888" y="1704975"/>
          <p14:tracePt t="273169" x="5830888" y="1697038"/>
          <p14:tracePt t="273191" x="5795963" y="1643063"/>
          <p14:tracePt t="273224" x="5751513" y="1544638"/>
          <p14:tracePt t="273231" x="5724525" y="1482725"/>
          <p14:tracePt t="273258" x="5688013" y="1384300"/>
          <p14:tracePt t="273291" x="5670550" y="1366838"/>
          <p14:tracePt t="273294" x="5670550" y="1347788"/>
          <p14:tracePt t="278474" x="5661025" y="1339850"/>
          <p14:tracePt t="288725" x="5643563" y="1339850"/>
          <p14:tracePt t="288763" x="5634038" y="1339850"/>
          <p14:tracePt t="288775" x="5626100" y="1339850"/>
          <p14:tracePt t="288795" x="5616575" y="1339850"/>
          <p14:tracePt t="288827" x="5589588" y="1330325"/>
          <p14:tracePt t="288852" x="5554663" y="1330325"/>
          <p14:tracePt t="288885" x="5527675" y="1322388"/>
          <p14:tracePt t="288905" x="5518150" y="1322388"/>
          <p14:tracePt t="288936" x="5500688" y="1322388"/>
          <p14:tracePt t="288941" x="5491163" y="1322388"/>
          <p14:tracePt t="288972" x="5465763" y="1322388"/>
          <p14:tracePt t="289003" x="5446713" y="1322388"/>
          <p14:tracePt t="289010" x="5411788" y="1322388"/>
          <p14:tracePt t="289039" x="5348288" y="1322388"/>
          <p14:tracePt t="289072" x="5330825" y="1322388"/>
          <p14:tracePt t="289093" x="5313363" y="1322388"/>
          <p14:tracePt t="289106" x="5303838" y="1322388"/>
          <p14:tracePt t="289139" x="5268913" y="1330325"/>
          <p14:tracePt t="289142" x="5224463" y="1347788"/>
          <p14:tracePt t="289175" x="5180013" y="1357313"/>
          <p14:tracePt t="289206" x="5108575" y="1366838"/>
          <p14:tracePt t="289239" x="5027613" y="1374775"/>
          <p14:tracePt t="289273" x="5010150" y="1384300"/>
          <p14:tracePt t="289284" x="4938713" y="1401763"/>
          <p14:tracePt t="289316" x="4911725" y="1401763"/>
          <p14:tracePt t="289340" x="4786313" y="1438275"/>
          <p14:tracePt t="289372" x="4625975" y="1490663"/>
          <p14:tracePt t="289406" x="4554538" y="1509713"/>
          <p14:tracePt t="289415" x="4465638" y="1527175"/>
          <p14:tracePt t="289448" x="4295775" y="1562100"/>
          <p14:tracePt t="289473" x="4081463" y="1608138"/>
          <p14:tracePt t="289506" x="3919538" y="1643063"/>
          <p14:tracePt t="289540" x="3786188" y="1660525"/>
          <p14:tracePt t="289549" x="3652838" y="1687513"/>
          <p14:tracePt t="289581" x="3562350" y="1704975"/>
          <p14:tracePt t="289607" x="3429000" y="1724025"/>
          <p14:tracePt t="289639" x="3241675" y="1758950"/>
          <p14:tracePt t="289672" x="3152775" y="1776413"/>
          <p14:tracePt t="289690" x="3027363" y="1795463"/>
          <p14:tracePt t="289722" x="2919413" y="1822450"/>
          <p14:tracePt t="289741" x="2776538" y="1847850"/>
          <p14:tracePt t="289775" x="2687638" y="1866900"/>
          <p14:tracePt t="289808" x="2581275" y="1874838"/>
          <p14:tracePt t="289842" x="2490788" y="1893888"/>
          <p14:tracePt t="289842" x="2473325" y="1893888"/>
          <p14:tracePt t="289875" x="2419350" y="1901825"/>
          <p14:tracePt t="289894" x="2330450" y="1911350"/>
          <p14:tracePt t="289926" x="2268538" y="1911350"/>
          <p14:tracePt t="289943" x="2197100" y="1911350"/>
          <p14:tracePt t="289974" x="2143125" y="1911350"/>
          <p14:tracePt t="290008" x="2133600" y="1911350"/>
          <p14:tracePt t="290320" x="2133600" y="1919288"/>
          <p14:tracePt t="290330" x="2108200" y="1919288"/>
          <p14:tracePt t="290349" x="2062163" y="1938338"/>
          <p14:tracePt t="290382" x="2009775" y="1938338"/>
          <p14:tracePt t="290409" x="1911350" y="1946275"/>
          <p14:tracePt t="290443" x="1839913" y="1946275"/>
          <p14:tracePt t="290474" x="1795463" y="1946275"/>
          <p14:tracePt t="290491" x="1741488" y="1946275"/>
          <p14:tracePt t="290525" x="1679575" y="1946275"/>
          <p14:tracePt t="290542" x="1598613" y="1946275"/>
          <p14:tracePt t="290574" x="1536700" y="1946275"/>
          <p14:tracePt t="290607" x="1517650" y="1946275"/>
          <p14:tracePt t="290613" x="1465263" y="1946275"/>
          <p14:tracePt t="290645" x="1446213" y="1938338"/>
          <p14:tracePt t="290676" x="1401763" y="1928813"/>
          <p14:tracePt t="290709" x="1393825" y="1911350"/>
          <p14:tracePt t="290745" x="1384300" y="1893888"/>
          <p14:tracePt t="290806" x="1384300" y="1857375"/>
          <p14:tracePt t="290839" x="1384300" y="1803400"/>
          <p14:tracePt t="290872" x="1384300" y="1785938"/>
          <p14:tracePt t="290884" x="1384300" y="1751013"/>
          <p14:tracePt t="290916" x="1384300" y="1724025"/>
          <p14:tracePt t="290943" x="1393825" y="1714500"/>
          <p14:tracePt t="290976" x="1393825" y="1697038"/>
          <p14:tracePt t="291010" x="1393825" y="1670050"/>
          <p14:tracePt t="291024" x="1393825" y="1652588"/>
          <p14:tracePt t="291056" x="1393825" y="1633538"/>
          <p14:tracePt t="291077" x="1393825" y="1616075"/>
          <p14:tracePt t="291110" x="1393825" y="1608138"/>
          <p14:tracePt t="291142" x="1393825" y="1598613"/>
          <p14:tracePt t="291149" x="1393825" y="1589088"/>
          <p14:tracePt t="291181" x="1393825" y="1571625"/>
          <p14:tracePt t="291215" x="1393825" y="1562100"/>
          <p14:tracePt t="291264" x="1393825" y="1554163"/>
          <p14:tracePt t="291323" x="1393825" y="1544638"/>
          <p14:tracePt t="291421" x="1411288" y="1536700"/>
          <p14:tracePt t="292344" x="1428750" y="1527175"/>
          <p14:tracePt t="292358" x="1438275" y="1527175"/>
          <p14:tracePt t="292381" x="1455738" y="1527175"/>
          <p14:tracePt t="292413" x="1473200" y="1527175"/>
          <p14:tracePt t="292454" x="1490663" y="1517650"/>
          <p14:tracePt t="292473" x="1500188" y="1517650"/>
          <p14:tracePt t="292485" x="1544638" y="1500188"/>
          <p14:tracePt t="292515" x="1562100" y="1500188"/>
          <p14:tracePt t="292548" x="1571625" y="1500188"/>
          <p14:tracePt t="292559" x="1589088" y="1490663"/>
          <p14:tracePt t="292582" x="1670050" y="1473200"/>
          <p14:tracePt t="292616" x="1697038" y="1473200"/>
          <p14:tracePt t="292626" x="1724025" y="1473200"/>
          <p14:tracePt t="292649" x="1758950" y="1473200"/>
          <p14:tracePt t="292682" x="1776413" y="1473200"/>
          <p14:tracePt t="292689" x="1795463" y="1465263"/>
          <p14:tracePt t="292716" x="1847850" y="1465263"/>
          <p14:tracePt t="292749" x="1884363" y="1465263"/>
          <p14:tracePt t="292757" x="1893888" y="1465263"/>
          <p14:tracePt t="292783" x="1928813" y="1465263"/>
          <p14:tracePt t="292816" x="1955800" y="1455738"/>
          <p14:tracePt t="292820" x="1965325" y="1455738"/>
          <p14:tracePt t="292850" x="2036763" y="1446213"/>
          <p14:tracePt t="292884" x="2044700" y="1446213"/>
          <p14:tracePt t="292893" x="2054225" y="1446213"/>
          <p14:tracePt t="292917" x="2071688" y="1446213"/>
          <p14:tracePt t="292950" x="2081213" y="1446213"/>
          <p14:tracePt t="292975" x="2081213" y="1438275"/>
          <p14:tracePt t="293449" x="2062163" y="1438275"/>
          <p14:tracePt t="293621" x="2054225" y="1438275"/>
          <p14:tracePt t="293634" x="2044700" y="1438275"/>
          <p14:tracePt t="293653" x="2000250" y="1438275"/>
          <p14:tracePt t="293686" x="1982788" y="1446213"/>
          <p14:tracePt t="293695" x="1938338" y="1465263"/>
          <p14:tracePt t="293719" x="1847850" y="1509713"/>
          <p14:tracePt t="293752" x="1830388" y="1509713"/>
          <p14:tracePt t="293763" x="1812925" y="1527175"/>
          <p14:tracePt t="293786" x="1687513" y="1589088"/>
          <p14:tracePt t="293819" x="1589088" y="1633538"/>
          <p14:tracePt t="293824" x="1554163" y="1652588"/>
          <p14:tracePt t="293853" x="1401763" y="1731963"/>
          <p14:tracePt t="293887" x="1347788" y="1768475"/>
          <p14:tracePt t="293904" x="1322388" y="1785938"/>
          <p14:tracePt t="293920" x="1258888" y="1830388"/>
          <p14:tracePt t="293953" x="1196975" y="1866900"/>
          <p14:tracePt t="293964" x="1179513" y="1874838"/>
          <p14:tracePt t="293987" x="1125538" y="1911350"/>
          <p14:tracePt t="294022" x="1108075" y="1919288"/>
          <p14:tracePt t="294025" x="1062038" y="1946275"/>
          <p14:tracePt t="294054" x="982663" y="2000250"/>
          <p14:tracePt t="294087" x="928688" y="2027238"/>
          <p14:tracePt t="294093" x="911225" y="2036763"/>
          <p14:tracePt t="294120" x="901700" y="2044700"/>
          <p14:tracePt t="294154" x="893763" y="2044700"/>
          <p14:tracePt t="294166" x="893763" y="2054225"/>
          <p14:tracePt t="294198" x="884238" y="2054225"/>
          <p14:tracePt t="294231" x="893763" y="2054225"/>
          <p14:tracePt t="294669" x="901700" y="2054225"/>
          <p14:tracePt t="294702" x="911225" y="2054225"/>
          <p14:tracePt t="294747" x="919163" y="2054225"/>
          <p14:tracePt t="294794" x="938213" y="2054225"/>
          <p14:tracePt t="294813" x="938213" y="2062163"/>
          <p14:tracePt t="294832" x="946150" y="2062163"/>
          <p14:tracePt t="294877" x="965200" y="2062163"/>
          <p14:tracePt t="294911" x="973138" y="2062163"/>
          <p14:tracePt t="295019" x="982663" y="2062163"/>
          <p14:tracePt t="295066" x="990600" y="2062163"/>
          <p14:tracePt t="295127" x="1000125" y="2062163"/>
          <p14:tracePt t="295188" x="1009650" y="2062163"/>
          <p14:tracePt t="295268" x="1036638" y="2071688"/>
          <p14:tracePt t="295287" x="1044575" y="2071688"/>
          <p14:tracePt t="295333" x="1062038" y="2071688"/>
          <p14:tracePt t="295382" x="1071563" y="2071688"/>
          <p14:tracePt t="295395" x="1098550" y="2071688"/>
          <p14:tracePt t="295414" x="1116013" y="2071688"/>
          <p14:tracePt t="295426" x="1152525" y="2081213"/>
          <p14:tracePt t="295458" x="1160463" y="2081213"/>
          <p14:tracePt t="295476" x="1169988" y="2081213"/>
          <p14:tracePt t="295491" x="1204913" y="2081213"/>
          <p14:tracePt t="295523" x="1223963" y="2081213"/>
          <p14:tracePt t="295538" x="1231900" y="2081213"/>
          <p14:tracePt t="295558" x="1285875" y="2089150"/>
          <p14:tracePt t="295590" x="1330325" y="2089150"/>
          <p14:tracePt t="295599" x="1366838" y="2089150"/>
          <p14:tracePt t="295625" x="1411288" y="2089150"/>
          <p14:tracePt t="295658" x="1446213" y="2089150"/>
          <p14:tracePt t="295663" x="1473200" y="2089150"/>
          <p14:tracePt t="295692" x="1527175" y="2098675"/>
          <p14:tracePt t="295724" x="1562100" y="2098675"/>
          <p14:tracePt t="295727" x="1687513" y="2108200"/>
          <p14:tracePt t="295758" x="1830388" y="2116138"/>
          <p14:tracePt t="295791" x="1919288" y="2125663"/>
          <p14:tracePt t="295804" x="1955800" y="2125663"/>
          <p14:tracePt t="295825" x="2152650" y="2133600"/>
          <p14:tracePt t="295856" x="2197100" y="2133600"/>
          <p14:tracePt t="295865" x="2295525" y="2152650"/>
          <p14:tracePt t="295893" x="2428875" y="2160588"/>
          <p14:tracePt t="295925" x="2465388" y="2160588"/>
          <p14:tracePt t="295928" x="2562225" y="2170113"/>
          <p14:tracePt t="295960" x="2643188" y="2179638"/>
          <p14:tracePt t="295992" x="2714625" y="2179638"/>
          <p14:tracePt t="295996" x="2786063" y="2179638"/>
          <p14:tracePt t="296026" x="2830513" y="2179638"/>
          <p14:tracePt t="296057" x="2894013" y="2179638"/>
          <p14:tracePt t="296062" x="2982913" y="2179638"/>
          <p14:tracePt t="296093" x="3062288" y="2179638"/>
          <p14:tracePt t="296124" x="3081338" y="2179638"/>
          <p14:tracePt t="296131" x="3143250" y="2187575"/>
          <p14:tracePt t="296160" x="3224213" y="2187575"/>
          <p14:tracePt t="296193" x="3286125" y="2187575"/>
          <p14:tracePt t="296215" x="3313113" y="2187575"/>
          <p14:tracePt t="296227" x="3340100" y="2187575"/>
          <p14:tracePt t="296295" x="3357563" y="2187575"/>
          <p14:tracePt t="296307" x="3384550" y="2179638"/>
          <p14:tracePt t="296327" x="3429000" y="2160588"/>
          <p14:tracePt t="296361" x="3446463" y="2160588"/>
          <p14:tracePt t="296368" x="3490913" y="2152650"/>
          <p14:tracePt t="296394" x="3544888" y="2152650"/>
          <p14:tracePt t="296427" x="3554413" y="2152650"/>
          <p14:tracePt t="296445" x="3562350" y="2152650"/>
          <p14:tracePt t="296594" x="3562350" y="2143125"/>
          <p14:tracePt t="297534" x="3544888" y="2143125"/>
          <p14:tracePt t="297628" x="3527425" y="2143125"/>
          <p14:tracePt t="297640" x="3446463" y="2143125"/>
          <p14:tracePt t="297664" x="3357563" y="2133600"/>
          <p14:tracePt t="297696" x="3330575" y="2125663"/>
          <p14:tracePt t="297701" x="3268663" y="2125663"/>
          <p14:tracePt t="297730" x="3133725" y="2133600"/>
          <p14:tracePt t="297763" x="3000375" y="2143125"/>
          <p14:tracePt t="297771" x="2946400" y="2152650"/>
          <p14:tracePt t="297797" x="2803525" y="2160588"/>
          <p14:tracePt t="297830" x="2687638" y="2170113"/>
          <p14:tracePt t="297835" x="2527300" y="2197100"/>
          <p14:tracePt t="297864" x="2401888" y="2205038"/>
          <p14:tracePt t="297898" x="2330450" y="2205038"/>
          <p14:tracePt t="297911" x="2295525" y="2214563"/>
          <p14:tracePt t="297931" x="2170113" y="2214563"/>
          <p14:tracePt t="297964" x="2089150" y="2214563"/>
          <p14:tracePt t="297972" x="2062163" y="2214563"/>
          <p14:tracePt t="297998" x="1955800" y="2214563"/>
          <p14:tracePt t="297998" x="1938338" y="2214563"/>
          <p14:tracePt t="298032" x="1911350" y="2214563"/>
          <p14:tracePt t="298058" x="1884363" y="2214563"/>
          <p14:tracePt t="298071" x="1839913" y="2214563"/>
          <p14:tracePt t="298098" x="1830388" y="2205038"/>
          <p14:tracePt t="298131" x="1822450" y="2197100"/>
          <p14:tracePt t="298165" x="1812925" y="2197100"/>
          <p14:tracePt t="298176" x="1803400" y="2197100"/>
          <p14:tracePt t="299473" x="1803400" y="2187575"/>
          <p14:tracePt t="301373" x="1803400" y="2179638"/>
          <p14:tracePt t="302455" x="1803400" y="2170113"/>
          <p14:tracePt t="302580" x="1822450" y="2160588"/>
          <p14:tracePt t="302611" x="1830388" y="2143125"/>
          <p14:tracePt t="302642" x="1839913" y="2125663"/>
          <p14:tracePt t="302661" x="1847850" y="2116138"/>
          <p14:tracePt t="302682" x="1857375" y="2098675"/>
          <p14:tracePt t="302714" x="1857375" y="2081213"/>
          <p14:tracePt t="302747" x="1866900" y="2044700"/>
          <p14:tracePt t="302780" x="1874838" y="2009775"/>
          <p14:tracePt t="302783" x="1884363" y="1973263"/>
          <p14:tracePt t="302783" x="1884363" y="1946275"/>
          <p14:tracePt t="302815" x="1893888" y="1901825"/>
          <p14:tracePt t="302847" x="1893888" y="1884363"/>
          <p14:tracePt t="302880" x="1893888" y="1857375"/>
          <p14:tracePt t="302883" x="1901825" y="1812925"/>
          <p14:tracePt t="302914" x="1911350" y="1741488"/>
          <p14:tracePt t="302947" x="1911350" y="1660525"/>
          <p14:tracePt t="302956" x="1919288" y="1598613"/>
          <p14:tracePt t="302981" x="1919288" y="1544638"/>
          <p14:tracePt t="303013" x="1919288" y="1536700"/>
          <p14:tracePt t="303018" x="1928813" y="1517650"/>
          <p14:tracePt t="303047" x="1928813" y="1509713"/>
          <p14:tracePt t="303080" x="1928813" y="1500188"/>
          <p14:tracePt t="303114" x="1946275" y="1490663"/>
          <p14:tracePt t="303147" x="1965325" y="1490663"/>
          <p14:tracePt t="303174" x="1982788" y="1482725"/>
          <p14:tracePt t="303191" x="2000250" y="1473200"/>
          <p14:tracePt t="303215" x="2017713" y="1473200"/>
          <p14:tracePt t="303246" x="2027238" y="1473200"/>
          <p14:tracePt t="303304" x="2036763" y="1473200"/>
          <p14:tracePt t="303350" x="2044700" y="1473200"/>
          <p14:tracePt t="319723" x="2044700" y="1465263"/>
          <p14:tracePt t="319951" x="2054225" y="1465263"/>
          <p14:tracePt t="320026" x="2062163" y="1465263"/>
          <p14:tracePt t="320073" x="2071688" y="1455738"/>
          <p14:tracePt t="320092" x="2081213" y="1455738"/>
          <p14:tracePt t="320126" x="2089150" y="1455738"/>
          <p14:tracePt t="320152" x="2098675" y="1455738"/>
          <p14:tracePt t="320171" x="2116138" y="1455738"/>
          <p14:tracePt t="320200" x="2143125" y="1455738"/>
          <p14:tracePt t="320219" x="2170113" y="1455738"/>
          <p14:tracePt t="320250" x="2224088" y="1455738"/>
          <p14:tracePt t="320283" x="2374900" y="1455738"/>
          <p14:tracePt t="320316" x="2411413" y="1455738"/>
          <p14:tracePt t="320325" x="2536825" y="1446213"/>
          <p14:tracePt t="320350" x="2608263" y="1438275"/>
          <p14:tracePt t="320382" x="2670175" y="1428750"/>
          <p14:tracePt t="320400" x="2938463" y="1428750"/>
          <p14:tracePt t="320431" x="3098800" y="1428750"/>
          <p14:tracePt t="320465" x="3179763" y="1438275"/>
          <p14:tracePt t="320467" x="3411538" y="1473200"/>
          <p14:tracePt t="320501" x="3643313" y="1509713"/>
          <p14:tracePt t="320534" x="3938588" y="1554163"/>
          <p14:tracePt t="320566" x="4348163" y="1633538"/>
          <p14:tracePt t="320599" x="4652963" y="1687513"/>
          <p14:tracePt t="320611" x="4875213" y="1724025"/>
          <p14:tracePt t="320643" x="4983163" y="1731963"/>
          <p14:tracePt t="320667" x="5276850" y="1751013"/>
          <p14:tracePt t="320700" x="5510213" y="1768475"/>
          <p14:tracePt t="320734" x="5589588" y="1768475"/>
          <p14:tracePt t="320736" x="5875338" y="1776413"/>
          <p14:tracePt t="320768" x="6224588" y="1803400"/>
          <p14:tracePt t="320800" x="6500813" y="1812925"/>
          <p14:tracePt t="320834" x="6670675" y="1822450"/>
          <p14:tracePt t="320867" x="7054850" y="1822450"/>
          <p14:tracePt t="320899" x="7348538" y="1839913"/>
          <p14:tracePt t="320932" x="7402513" y="1847850"/>
          <p14:tracePt t="320938" x="7661275" y="1847850"/>
          <p14:tracePt t="320971" x="7840663" y="1847850"/>
          <p14:tracePt t="321002" x="7947025" y="1830388"/>
          <p14:tracePt t="321034" x="7974013" y="1822450"/>
          <p14:tracePt t="321068" x="8018463" y="1795463"/>
          <p14:tracePt t="321100" x="8126413" y="1751013"/>
          <p14:tracePt t="321133" x="8180388" y="1731963"/>
          <p14:tracePt t="321142" x="8348663" y="1652588"/>
          <p14:tracePt t="321176" x="8394700" y="1616075"/>
          <p14:tracePt t="321201" x="8402638" y="1608138"/>
          <p14:tracePt t="321251" x="8402638" y="1598613"/>
          <p14:tracePt t="346473" x="8402638" y="1616075"/>
          <p14:tracePt t="346800" x="8385175" y="1633538"/>
          <p14:tracePt t="346818" x="8340725" y="1679575"/>
          <p14:tracePt t="346836" x="8313738" y="1714500"/>
          <p14:tracePt t="346848" x="8251825" y="1768475"/>
          <p14:tracePt t="346878" x="8180388" y="1830388"/>
          <p14:tracePt t="346912" x="8099425" y="1884363"/>
          <p14:tracePt t="346927" x="7947025" y="1955800"/>
          <p14:tracePt t="346947" x="7680325" y="2044700"/>
          <p14:tracePt t="346979" x="7429500" y="2116138"/>
          <p14:tracePt t="347012" x="7367588" y="2152650"/>
          <p14:tracePt t="347018" x="7170738" y="2197100"/>
          <p14:tracePt t="347050" x="6823075" y="2303463"/>
          <p14:tracePt t="347080" x="6456363" y="2384425"/>
          <p14:tracePt t="347113" x="6037263" y="2473325"/>
          <p14:tracePt t="347144" x="5732463" y="2536825"/>
          <p14:tracePt t="347152" x="5626100" y="2554288"/>
          <p14:tracePt t="347184" x="5330825" y="2598738"/>
          <p14:tracePt t="347213" x="4537075" y="2724150"/>
          <p14:tracePt t="347246" x="4037013" y="2822575"/>
          <p14:tracePt t="347279" x="3813175" y="2857500"/>
          <p14:tracePt t="347287" x="3089275" y="2990850"/>
          <p14:tracePt t="347320" x="2581275" y="3081338"/>
          <p14:tracePt t="347347" x="2295525" y="3125788"/>
          <p14:tracePt t="347380" x="1946275" y="3160713"/>
          <p14:tracePt t="347413" x="1758950" y="3179763"/>
          <p14:tracePt t="347418" x="1697038" y="3179763"/>
          <p14:tracePt t="347452" x="1679575" y="3160713"/>
          <p14:tracePt t="347492" x="1643063" y="3062288"/>
          <p14:tracePt t="347525" x="1581150" y="2973388"/>
          <p14:tracePt t="347547" x="1455738" y="2884488"/>
          <p14:tracePt t="347580" x="1322388" y="2822575"/>
          <p14:tracePt t="347614" x="1295400" y="2822575"/>
          <p14:tracePt t="347618" x="1223963" y="2795588"/>
          <p14:tracePt t="347651" x="1204913" y="2768600"/>
          <p14:tracePt t="347701" x="1187450" y="2741613"/>
          <p14:tracePt t="347735" x="1169988" y="2724150"/>
          <p14:tracePt t="347748" x="1133475" y="2687638"/>
          <p14:tracePt t="347781" x="1143000" y="2697163"/>
          <p14:tracePt t="347949" x="1160463" y="2714625"/>
          <p14:tracePt t="347977" x="1179513" y="2732088"/>
          <p14:tracePt t="348015" x="1223963" y="2751138"/>
          <p14:tracePt t="348049" x="1250950" y="2776538"/>
          <p14:tracePt t="348082" x="1285875" y="2803525"/>
          <p14:tracePt t="348115" x="1322388" y="2830513"/>
          <p14:tracePt t="348125" x="1347788" y="2847975"/>
          <p14:tracePt t="348161" x="1357313" y="2857500"/>
          <p14:tracePt t="348183" x="1393825" y="2874963"/>
          <p14:tracePt t="348216" x="1428750" y="2884488"/>
          <p14:tracePt t="348249" x="1438275" y="2884488"/>
          <p14:tracePt t="348268" x="1490663" y="2894013"/>
          <p14:tracePt t="348301" x="1509713" y="2901950"/>
          <p14:tracePt t="348316" x="1562100" y="2911475"/>
          <p14:tracePt t="348348" x="1633538" y="2911475"/>
          <p14:tracePt t="348381" x="1687513" y="2911475"/>
          <p14:tracePt t="348391" x="1751013" y="2919413"/>
          <p14:tracePt t="348424" x="1776413" y="2919413"/>
          <p14:tracePt t="348450" x="1874838" y="2928938"/>
          <p14:tracePt t="348483" x="1955800" y="2928938"/>
          <p14:tracePt t="348516" x="1990725" y="2928938"/>
          <p14:tracePt t="348533" x="2062163" y="2919413"/>
          <p14:tracePt t="348566" x="2081213" y="2919413"/>
          <p14:tracePt t="348584" x="2133600" y="2919413"/>
          <p14:tracePt t="348618" x="2205038" y="2911475"/>
          <p14:tracePt t="348651" x="2259013" y="2911475"/>
          <p14:tracePt t="348668" x="2276475" y="2911475"/>
          <p14:tracePt t="348702" x="2322513" y="2911475"/>
          <p14:tracePt t="348717" x="2347913" y="2911475"/>
          <p14:tracePt t="348751" x="2347913" y="2901950"/>
          <p14:tracePt t="348783" x="2357438" y="2901950"/>
          <p14:tracePt t="348794" x="2366963" y="2894013"/>
          <p14:tracePt t="348827" x="2374900" y="2894013"/>
          <p14:tracePt t="349113" x="2366963" y="2894013"/>
          <p14:tracePt t="349208" x="2357438" y="2894013"/>
          <p14:tracePt t="349258" x="2347913" y="2894013"/>
          <p14:tracePt t="349350" x="2339975" y="2894013"/>
          <p14:tracePt t="349361" x="2330450" y="2894013"/>
          <p14:tracePt t="349397" x="2322513" y="2894013"/>
          <p14:tracePt t="349522" x="2322513" y="2884488"/>
          <p14:tracePt t="349837" x="2303463" y="2884488"/>
          <p14:tracePt t="349854" x="2286000" y="2884488"/>
          <p14:tracePt t="349878" x="2286000" y="2874963"/>
          <p14:tracePt t="349975" x="2286000" y="2884488"/>
          <p14:tracePt t="351723" x="2286000" y="2874963"/>
          <p14:tracePt t="352428" x="2276475" y="2874963"/>
          <p14:tracePt t="353313" x="2268538" y="2874963"/>
          <p14:tracePt t="354473" x="2268538" y="2867025"/>
          <p14:tracePt t="354538" x="2259013" y="2857500"/>
          <p14:tracePt t="354629" x="2259013" y="2847975"/>
          <p14:tracePt t="354661" x="2259013" y="2840038"/>
          <p14:tracePt t="354769" x="2251075" y="2830513"/>
          <p14:tracePt t="355026" x="2251075" y="2822575"/>
          <p14:tracePt t="355070" x="2251075" y="2813050"/>
          <p14:tracePt t="355120" x="2259013" y="2813050"/>
          <p14:tracePt t="355610" x="2268538" y="2813050"/>
          <p14:tracePt t="355683" x="2276475" y="2813050"/>
          <p14:tracePt t="355702" x="2286000" y="2813050"/>
          <p14:tracePt t="355728" x="2303463" y="2813050"/>
          <p14:tracePt t="355761" x="2322513" y="2803525"/>
          <p14:tracePt t="355780" x="2339975" y="2795588"/>
          <p14:tracePt t="355808" x="2374900" y="2768600"/>
          <p14:tracePt t="355842" x="2411413" y="2714625"/>
          <p14:tracePt t="355875" x="2428875" y="2679700"/>
          <p14:tracePt t="355907" x="2446338" y="2616200"/>
          <p14:tracePt t="355940" x="2455863" y="2562225"/>
          <p14:tracePt t="355951" x="2455863" y="2428875"/>
          <p14:tracePt t="355973" x="2465388" y="2205038"/>
          <p14:tracePt t="356004" x="2465388" y="2133600"/>
          <p14:tracePt t="356012" x="2465388" y="2062163"/>
          <p14:tracePt t="356040" x="2455863" y="2017713"/>
          <p14:tracePt t="356071" x="2438400" y="1955800"/>
          <p14:tracePt t="356077" x="2419350" y="1901825"/>
          <p14:tracePt t="356107" x="2339975" y="1687513"/>
          <p14:tracePt t="356140" x="2330450" y="1670050"/>
          <p14:tracePt t="356157" x="2322513" y="1643063"/>
          <p14:tracePt t="356174" x="2259013" y="1527175"/>
          <p14:tracePt t="356205" x="2179638" y="1339850"/>
          <p14:tracePt t="356219" x="2152650" y="1285875"/>
          <p14:tracePt t="356241" x="2108200" y="1214438"/>
          <p14:tracePt t="356272" x="2081213" y="1204913"/>
          <p14:tracePt t="356296" x="2044700" y="1179513"/>
          <p14:tracePt t="356316" x="2009775" y="1152525"/>
          <p14:tracePt t="356340" x="1928813" y="1108075"/>
          <p14:tracePt t="356373" x="1911350" y="1108075"/>
          <p14:tracePt t="356391" x="1884363" y="1152525"/>
          <p14:tracePt t="356407" x="1847850" y="1231900"/>
          <p14:tracePt t="356439" x="1839913" y="1285875"/>
          <p14:tracePt t="356452" x="1822450" y="1347788"/>
          <p14:tracePt t="356474" x="1812925" y="1411288"/>
          <p14:tracePt t="356506" x="1812925" y="1428750"/>
          <p14:tracePt t="356514" x="1812925" y="1482725"/>
          <p14:tracePt t="356540" x="1812925" y="1544638"/>
          <p14:tracePt t="356572" x="1812925" y="1581150"/>
          <p14:tracePt t="356597" x="1812925" y="1589088"/>
          <p14:tracePt t="356689" x="1812925" y="1608138"/>
          <p14:tracePt t="356707" x="1812925" y="1616075"/>
          <p14:tracePt t="356719" x="1822450" y="1652588"/>
          <p14:tracePt t="356741" x="1830388" y="1714500"/>
          <p14:tracePt t="356774" x="1830388" y="1731963"/>
          <p14:tracePt t="356781" x="1847850" y="1785938"/>
          <p14:tracePt t="356808" x="1857375" y="1839913"/>
          <p14:tracePt t="356840" x="1857375" y="1847850"/>
          <p14:tracePt t="356861" x="1857375" y="1857375"/>
          <p14:tracePt t="356881" x="1866900" y="1866900"/>
          <p14:tracePt t="356908" x="1866900" y="1874838"/>
          <p14:tracePt t="356940" x="1866900" y="1884363"/>
          <p14:tracePt t="356989" x="1866900" y="1893888"/>
          <p14:tracePt t="357113" x="1874838" y="1901825"/>
          <p14:tracePt t="357131" x="1874838" y="1919288"/>
          <p14:tracePt t="357143" x="1893888" y="1973263"/>
          <p14:tracePt t="357174" x="1911350" y="2017713"/>
          <p14:tracePt t="357191" x="1928813" y="2054225"/>
          <p14:tracePt t="357211" x="1946275" y="2125663"/>
          <p14:tracePt t="357244" x="1955800" y="2170113"/>
          <p14:tracePt t="357272" x="1965325" y="2187575"/>
          <p14:tracePt t="357284" x="1973263" y="2232025"/>
          <p14:tracePt t="357310" x="1990725" y="2303463"/>
          <p14:tracePt t="357341" x="2000250" y="2322513"/>
          <p14:tracePt t="357346" x="2017713" y="2384425"/>
          <p14:tracePt t="357376" x="2044700" y="2455863"/>
          <p14:tracePt t="357408" x="2054225" y="2500313"/>
          <p14:tracePt t="357413" x="2062163" y="2527300"/>
          <p14:tracePt t="357413" x="2081213" y="2571750"/>
          <p14:tracePt t="357444" x="2081213" y="2581275"/>
          <p14:tracePt t="357476" x="2089150" y="2598738"/>
          <p14:tracePt t="357483" x="2098675" y="2633663"/>
          <p14:tracePt t="357510" x="2116138" y="2670175"/>
          <p14:tracePt t="357542" x="2125663" y="2687638"/>
          <p14:tracePt t="357552" x="2133600" y="2732088"/>
          <p14:tracePt t="357577" x="2160588" y="2795588"/>
          <p14:tracePt t="357609" x="2170113" y="2803525"/>
          <p14:tracePt t="357616" x="2179638" y="2857500"/>
          <p14:tracePt t="357644" x="2197100" y="2901950"/>
          <p14:tracePt t="357676" x="2205038" y="2928938"/>
          <p14:tracePt t="357679" x="2214563" y="2982913"/>
          <p14:tracePt t="357711" x="2232025" y="3054350"/>
          <p14:tracePt t="357744" x="2241550" y="3071813"/>
          <p14:tracePt t="357758" x="2241550" y="3089275"/>
          <p14:tracePt t="357778" x="2241550" y="3116263"/>
          <p14:tracePt t="357809" x="2232025" y="3133725"/>
          <p14:tracePt t="357822" x="2232025" y="3143250"/>
          <p14:tracePt t="357844" x="2205038" y="3179763"/>
          <p14:tracePt t="357876" x="2187575" y="3205163"/>
          <p14:tracePt t="357884" x="2133600" y="3268663"/>
          <p14:tracePt t="357916" x="2116138" y="3276600"/>
          <p14:tracePt t="357945" x="2054225" y="3313113"/>
          <p14:tracePt t="357978" x="1919288" y="3367088"/>
          <p14:tracePt t="358011" x="1901825" y="3375025"/>
          <p14:tracePt t="358022" x="1857375" y="3384550"/>
          <p14:tracePt t="358045" x="1803400" y="3402013"/>
          <p14:tracePt t="358077" x="1741488" y="3438525"/>
          <p14:tracePt t="358085" x="1670050" y="3455988"/>
          <p14:tracePt t="358112" x="1616075" y="3465513"/>
          <p14:tracePt t="358144" x="1589088" y="3473450"/>
          <p14:tracePt t="358148" x="1517650" y="3490913"/>
          <p14:tracePt t="358179" x="1428750" y="3517900"/>
          <p14:tracePt t="358211" x="1384300" y="3536950"/>
          <p14:tracePt t="358229" x="1374775" y="3536950"/>
          <p14:tracePt t="358255" x="1366838" y="3536950"/>
          <p14:tracePt t="358279" x="1357313" y="3536950"/>
          <p14:tracePt t="358386" x="1347788" y="3536950"/>
          <p14:tracePt t="358435" x="1330325" y="3536950"/>
          <p14:tracePt t="358468" x="1330325" y="3527425"/>
          <p14:tracePt t="358480" x="1322388" y="3527425"/>
          <p14:tracePt t="358526" x="1312863" y="3527425"/>
          <p14:tracePt t="358559" x="1303338" y="3517900"/>
          <p14:tracePt t="358578" x="1295400" y="3517900"/>
          <p14:tracePt t="358608" x="1295400" y="3509963"/>
          <p14:tracePt t="358619" x="1295400" y="3500438"/>
          <p14:tracePt t="358845" x="1295400" y="3490913"/>
          <p14:tracePt t="358857" x="1303338" y="3490913"/>
          <p14:tracePt t="358889" x="1303338" y="3482975"/>
          <p14:tracePt t="358939" x="1312863" y="3482975"/>
          <p14:tracePt t="358951" x="1347788" y="3465513"/>
          <p14:tracePt t="358982" x="1374775" y="3455988"/>
          <p14:tracePt t="359014" x="1393825" y="3446463"/>
          <p14:tracePt t="359112" x="1401763" y="3446463"/>
          <p14:tracePt t="359124" x="1419225" y="3438525"/>
          <p14:tracePt t="359149" x="1473200" y="3429000"/>
          <p14:tracePt t="359182" x="1500188" y="3411538"/>
          <p14:tracePt t="359203" x="1517650" y="3402013"/>
          <p14:tracePt t="359236" x="1527175" y="3402013"/>
          <p14:tracePt t="359302" x="1527175" y="3384550"/>
          <p14:tracePt t="359313" x="1544638" y="3384550"/>
          <p14:tracePt t="359332" x="1544638" y="3375025"/>
          <p14:tracePt t="359349" x="1554163" y="3367088"/>
          <p14:tracePt t="359383" x="1571625" y="3348038"/>
          <p14:tracePt t="359395" x="1581150" y="3330575"/>
          <p14:tracePt t="359422" x="1589088" y="3322638"/>
          <p14:tracePt t="359449" x="1598613" y="3295650"/>
          <p14:tracePt t="359482" x="1608138" y="3276600"/>
          <p14:tracePt t="359489" x="1616075" y="3259138"/>
          <p14:tracePt t="359517" x="1616075" y="3251200"/>
          <p14:tracePt t="359567" x="1616075" y="3232150"/>
          <p14:tracePt t="359642" x="1625600" y="3214688"/>
          <p14:tracePt t="359676" x="1625600" y="3205163"/>
          <p14:tracePt t="359687" x="1625600" y="3197225"/>
          <p14:tracePt t="359741" x="1625600" y="3187700"/>
          <p14:tracePt t="359753" x="1625600" y="3179763"/>
          <p14:tracePt t="359773" x="1625600" y="3170238"/>
          <p14:tracePt t="359821" x="1625600" y="3160713"/>
          <p14:tracePt t="359912" x="1625600" y="3143250"/>
          <p14:tracePt t="359946" x="1625600" y="3133725"/>
          <p14:tracePt t="359971" x="1625600" y="3098800"/>
          <p14:tracePt t="359989" x="1625600" y="3071813"/>
          <p14:tracePt t="360023" x="1625600" y="3062288"/>
          <p14:tracePt t="360096" x="1625600" y="3044825"/>
          <p14:tracePt t="360115" x="1625600" y="3036888"/>
          <p14:tracePt t="360163" x="1625600" y="3027363"/>
          <p14:tracePt t="360269" x="1625600" y="3017838"/>
          <p14:tracePt t="360290" x="1625600" y="3009900"/>
          <p14:tracePt t="360335" x="1625600" y="3000375"/>
          <p14:tracePt t="360444" x="1625600" y="2990850"/>
          <p14:tracePt t="360494" x="1625600" y="2982913"/>
          <p14:tracePt t="360606" x="1625600" y="2973388"/>
          <p14:tracePt t="360681" x="1625600" y="2965450"/>
          <p14:tracePt t="360779" x="1625600" y="2955925"/>
          <p14:tracePt t="360819" x="1625600" y="2946400"/>
          <p14:tracePt t="360919" x="1625600" y="2938463"/>
          <p14:tracePt t="361055" x="1633538" y="2928938"/>
          <p14:tracePt t="361073" x="1652588" y="2928938"/>
          <p14:tracePt t="361092" x="1679575" y="2911475"/>
          <p14:tracePt t="361123" x="1687513" y="2911475"/>
          <p14:tracePt t="361135" x="1714500" y="2901950"/>
          <p14:tracePt t="361155" x="1724025" y="2901950"/>
          <p14:tracePt t="361166" x="1731963" y="2901950"/>
          <p14:tracePt t="361186" x="1741488" y="2894013"/>
          <p14:tracePt t="361198" x="1751013" y="2894013"/>
          <p14:tracePt t="361217" x="1768475" y="2894013"/>
          <p14:tracePt t="361260" x="1803400" y="2894013"/>
          <p14:tracePt t="361278" x="1847850" y="2894013"/>
          <p14:tracePt t="361297" x="1866900" y="2894013"/>
          <p14:tracePt t="361308" x="1911350" y="2894013"/>
          <p14:tracePt t="361329" x="1946275" y="2894013"/>
          <p14:tracePt t="361353" x="1990725" y="2894013"/>
          <p14:tracePt t="361372" x="2027238" y="2894013"/>
          <p14:tracePt t="361399" x="2044700" y="2894013"/>
          <p14:tracePt t="361411" x="2054225" y="2894013"/>
          <p14:tracePt t="361423" x="2071688" y="2894013"/>
          <p14:tracePt t="361434" x="2108200" y="2894013"/>
          <p14:tracePt t="361453" x="2116138" y="2894013"/>
          <p14:tracePt t="361465" x="2160588" y="2884488"/>
          <p14:tracePt t="361484" x="2224088" y="2884488"/>
          <p14:tracePt t="361517" x="2232025" y="2884488"/>
          <p14:tracePt t="361529" x="2268538" y="2884488"/>
          <p14:tracePt t="361548" x="2286000" y="2884488"/>
          <p14:tracePt t="361561" x="2322513" y="2884488"/>
          <p14:tracePt t="361580" x="2339975" y="2884488"/>
          <p14:tracePt t="361591" x="2366963" y="2884488"/>
          <p14:tracePt t="361610" x="2384425" y="2884488"/>
          <p14:tracePt t="361623" x="2419350" y="2884488"/>
          <p14:tracePt t="361641" x="2446338" y="2884488"/>
          <p14:tracePt t="361660" x="2473325" y="2874963"/>
          <p14:tracePt t="361673" x="2536825" y="2874963"/>
          <p14:tracePt t="361706" x="2544763" y="2874963"/>
          <p14:tracePt t="361718" x="2589213" y="2874963"/>
          <p14:tracePt t="361737" x="2608263" y="2874963"/>
          <p14:tracePt t="361749" x="2652713" y="2874963"/>
          <p14:tracePt t="361768" x="2679700" y="2874963"/>
          <p14:tracePt t="361781" x="2724150" y="2867025"/>
          <p14:tracePt t="361798" x="2751138" y="2867025"/>
          <p14:tracePt t="361809" x="2776538" y="2867025"/>
          <p14:tracePt t="361829" x="2795588" y="2867025"/>
          <p14:tracePt t="361848" x="2822575" y="2857500"/>
          <p14:tracePt t="361859" x="2867025" y="2857500"/>
          <p14:tracePt t="361879" x="2884488" y="2857500"/>
          <p14:tracePt t="361891" x="2938463" y="2847975"/>
          <p14:tracePt t="361910" x="2946400" y="2847975"/>
          <p14:tracePt t="361923" x="2965450" y="2847975"/>
          <p14:tracePt t="361941" x="2982913" y="2847975"/>
          <p14:tracePt t="361957" x="3000375" y="2847975"/>
          <p14:tracePt t="361974" x="3017838" y="2847975"/>
          <p14:tracePt t="361990" x="3036888" y="2847975"/>
          <p14:tracePt t="362007" x="3054350" y="2847975"/>
          <p14:tracePt t="362032" x="3062288" y="2847975"/>
          <p14:tracePt t="362062" x="3081338" y="2847975"/>
          <p14:tracePt t="362080" x="3089275" y="2847975"/>
          <p14:tracePt t="362114" x="3098800" y="2847975"/>
          <p14:tracePt t="362125" x="3116263" y="2847975"/>
          <p14:tracePt t="362143" x="3125788" y="2847975"/>
          <p14:tracePt t="362181" x="3143250" y="2847975"/>
          <p14:tracePt t="362225" x="3152775" y="2847975"/>
          <p14:tracePt t="362298" x="3160713" y="2847975"/>
          <p14:tracePt t="362521" x="3170238" y="2847975"/>
          <p14:tracePt t="362802" x="3179763" y="2847975"/>
          <p14:tracePt t="362927" x="3187700" y="2847975"/>
          <p14:tracePt t="362991" x="3197225" y="2847975"/>
          <p14:tracePt t="363132" x="3205163" y="2847975"/>
          <p14:tracePt t="363305" x="3214688" y="2847975"/>
          <p14:tracePt t="363623" x="3224213" y="2847975"/>
          <p14:tracePt t="363922" x="3232150" y="2847975"/>
          <p14:tracePt t="364079" x="3251200" y="2857500"/>
          <p14:tracePt t="364295" x="3268663" y="2857500"/>
          <p14:tracePt t="364316" x="3295650" y="2867025"/>
          <p14:tracePt t="364326" x="3330575" y="2867025"/>
          <p14:tracePt t="364345" x="3367088" y="2884488"/>
          <p14:tracePt t="364357" x="3482975" y="2901950"/>
          <p14:tracePt t="364376" x="3517900" y="2911475"/>
          <p14:tracePt t="364388" x="3608388" y="2938463"/>
          <p14:tracePt t="364407" x="3660775" y="2946400"/>
          <p14:tracePt t="364419" x="3732213" y="2973388"/>
          <p14:tracePt t="364439" x="3822700" y="3000375"/>
          <p14:tracePt t="364457" x="3857625" y="3009900"/>
          <p14:tracePt t="364468" x="3938588" y="3044825"/>
          <p14:tracePt t="364487" x="3965575" y="3044825"/>
          <p14:tracePt t="364500" x="4027488" y="3071813"/>
          <p14:tracePt t="364517" x="4054475" y="3081338"/>
          <p14:tracePt t="364545" x="4125913" y="3108325"/>
          <p14:tracePt t="364564" x="4133850" y="3116263"/>
          <p14:tracePt t="364576" x="4187825" y="3133725"/>
          <p14:tracePt t="364595" x="4205288" y="3143250"/>
          <p14:tracePt t="364607" x="4259263" y="3160713"/>
          <p14:tracePt t="364626" x="4313238" y="3187700"/>
          <p14:tracePt t="364645" x="4340225" y="3197225"/>
          <p14:tracePt t="364657" x="4394200" y="3224213"/>
          <p14:tracePt t="364675" x="4411663" y="3224213"/>
          <p14:tracePt t="364690" x="4465638" y="3251200"/>
          <p14:tracePt t="364707" x="4483100" y="3259138"/>
          <p14:tracePt t="364719" x="4554538" y="3295650"/>
          <p14:tracePt t="364739" x="4572000" y="3295650"/>
          <p14:tracePt t="364749" x="4625975" y="3322638"/>
          <p14:tracePt t="364769" x="4670425" y="3340100"/>
          <p14:tracePt t="364783" x="4741863" y="3367088"/>
          <p14:tracePt t="364800" x="4803775" y="3384550"/>
          <p14:tracePt t="364821" x="4813300" y="3402013"/>
          <p14:tracePt t="364834" x="4840288" y="3411538"/>
          <p14:tracePt t="364850" x="4884738" y="3429000"/>
          <p14:tracePt t="364866" x="4902200" y="3438525"/>
          <p14:tracePt t="364883" x="4965700" y="3465513"/>
          <p14:tracePt t="364899" x="4983163" y="3473450"/>
          <p14:tracePt t="364916" x="5037138" y="3490913"/>
          <p14:tracePt t="364933" x="5054600" y="3500438"/>
          <p14:tracePt t="364950" x="5089525" y="3517900"/>
          <p14:tracePt t="364968" x="5160963" y="3544888"/>
          <p14:tracePt t="364983" x="5224463" y="3571875"/>
          <p14:tracePt t="365003" x="5276850" y="3598863"/>
          <p14:tracePt t="365021" x="5295900" y="3608388"/>
          <p14:tracePt t="365033" x="5357813" y="3625850"/>
          <p14:tracePt t="365052" x="5375275" y="3633788"/>
          <p14:tracePt t="365067" x="5411788" y="3643313"/>
          <p14:tracePt t="365083" x="5429250" y="3652838"/>
          <p14:tracePt t="365100" x="5473700" y="3670300"/>
          <p14:tracePt t="365116" x="5491163" y="3670300"/>
          <p14:tracePt t="365133" x="5537200" y="3697288"/>
          <p14:tracePt t="365150" x="5562600" y="3705225"/>
          <p14:tracePt t="365167" x="5608638" y="3732213"/>
          <p14:tracePt t="365183" x="5643563" y="3741738"/>
          <p14:tracePt t="365201" x="5653088" y="3751263"/>
          <p14:tracePt t="365217" x="5697538" y="3768725"/>
          <p14:tracePt t="365234" x="5715000" y="3768725"/>
          <p14:tracePt t="365250" x="5759450" y="3786188"/>
          <p14:tracePt t="365267" x="5776913" y="3795713"/>
          <p14:tracePt t="365284" x="5795963" y="3803650"/>
          <p14:tracePt t="365301" x="5803900" y="3803650"/>
          <p14:tracePt t="365319" x="5813425" y="3803650"/>
          <p14:tracePt t="365353" x="5813425" y="3813175"/>
          <p14:tracePt t="365365" x="5822950" y="3813175"/>
          <p14:tracePt t="365384" x="5830888" y="3813175"/>
          <p14:tracePt t="365415" x="5840413" y="3813175"/>
          <p14:tracePt t="365427" x="5840413" y="3822700"/>
          <p14:tracePt t="365446" x="5848350" y="3822700"/>
          <p14:tracePt t="365479" x="5848350" y="3830638"/>
          <p14:tracePt t="365539" x="5857875" y="3830638"/>
          <p14:tracePt t="365587" x="5867400" y="3830638"/>
          <p14:tracePt t="365694" x="5875338" y="3840163"/>
          <p14:tracePt t="365744" x="5884863" y="3840163"/>
          <p14:tracePt t="365853" x="5884863" y="3848100"/>
          <p14:tracePt t="365928" x="5894388" y="3848100"/>
          <p14:tracePt t="365962" x="5902325" y="3848100"/>
          <p14:tracePt t="366008" x="5902325" y="3857625"/>
          <p14:tracePt t="366028" x="5911850" y="3857625"/>
          <p14:tracePt t="366141" x="5919788" y="3857625"/>
          <p14:tracePt t="366229" x="5919788" y="3867150"/>
          <p14:tracePt t="366248" x="5929313" y="3867150"/>
          <p14:tracePt t="366324" x="5938838" y="3867150"/>
          <p14:tracePt t="366342" x="5938838" y="3875088"/>
          <p14:tracePt t="366386" x="5946775" y="3875088"/>
          <p14:tracePt t="366418" x="5956300" y="3875088"/>
          <p14:tracePt t="366529" x="5965825" y="3875088"/>
          <p14:tracePt t="366562" x="5973763" y="3884613"/>
          <p14:tracePt t="366636" x="5983288" y="3894138"/>
          <p14:tracePt t="366717" x="5991225" y="3894138"/>
          <p14:tracePt t="366793" x="6000750" y="3894138"/>
          <p14:tracePt t="366841" x="6000750" y="3902075"/>
          <p14:tracePt t="367079" x="6010275" y="3902075"/>
          <p14:tracePt t="367184" x="6018213" y="3902075"/>
          <p14:tracePt t="367313" x="6027738" y="3911600"/>
          <p14:tracePt t="367332" x="6037263" y="3919538"/>
          <p14:tracePt t="367392" x="6045200" y="3929063"/>
          <p14:tracePt t="367437" x="6054725" y="3929063"/>
          <p14:tracePt t="367484" x="6062663" y="3929063"/>
          <p14:tracePt t="367550" x="6062663" y="3938588"/>
          <p14:tracePt t="367562" x="6081713" y="3938588"/>
          <p14:tracePt t="367608" x="6081713" y="3946525"/>
          <p14:tracePt t="367629" x="6089650" y="3956050"/>
          <p14:tracePt t="367700" x="6099175" y="3956050"/>
          <p14:tracePt t="367709" x="6126163" y="3973513"/>
          <p14:tracePt t="367757" x="6143625" y="3973513"/>
          <p14:tracePt t="367787" x="6143625" y="3983038"/>
          <p14:tracePt t="367800" x="6153150" y="3990975"/>
          <p14:tracePt t="367818" x="6161088" y="3990975"/>
          <p14:tracePt t="367829" x="6170613" y="3990975"/>
          <p14:tracePt t="367848" x="6180138" y="4000500"/>
          <p14:tracePt t="367866" x="6197600" y="4010025"/>
          <p14:tracePt t="367878" x="6224588" y="4017963"/>
          <p14:tracePt t="367897" x="6232525" y="4027488"/>
          <p14:tracePt t="367910" x="6286500" y="4037013"/>
          <p14:tracePt t="367928" x="6296025" y="4037013"/>
          <p14:tracePt t="367942" x="6330950" y="4054475"/>
          <p14:tracePt t="367960" x="6348413" y="4054475"/>
          <p14:tracePt t="367976" x="6375400" y="4062413"/>
          <p14:tracePt t="367993" x="6384925" y="4071938"/>
          <p14:tracePt t="368025" x="6394450" y="4071938"/>
          <p14:tracePt t="368101" x="6402388" y="4081463"/>
          <p14:tracePt t="368150" x="6402388" y="4089400"/>
          <p14:tracePt t="368241" x="6411913" y="4089400"/>
          <p14:tracePt t="368275" x="6411913" y="4098925"/>
          <p14:tracePt t="368287" x="6411913" y="4108450"/>
          <p14:tracePt t="368340" x="6419850" y="4116388"/>
          <p14:tracePt t="368365" x="6429375" y="4116388"/>
          <p14:tracePt t="368448" x="6429375" y="4125913"/>
          <p14:tracePt t="368496" x="6429375" y="4133850"/>
          <p14:tracePt t="368555" x="6438900" y="4133850"/>
          <p14:tracePt t="368586" x="6438900" y="4143375"/>
          <p14:tracePt t="368638" x="6446838" y="4152900"/>
          <p14:tracePt t="368711" x="6446838" y="4160838"/>
          <p14:tracePt t="368780" x="6456363" y="4170363"/>
          <p14:tracePt t="368825" x="6465888" y="4170363"/>
          <p14:tracePt t="368852" x="6465888" y="4187825"/>
          <p14:tracePt t="368872" x="6473825" y="4197350"/>
          <p14:tracePt t="368884" x="6473825" y="4205288"/>
          <p14:tracePt t="368901" x="6483350" y="4205288"/>
          <p14:tracePt t="368936" x="6483350" y="4214813"/>
          <p14:tracePt t="368948" x="6483350" y="4224338"/>
          <p14:tracePt t="368968" x="6491288" y="4232275"/>
          <p14:tracePt t="368979" x="6491288" y="4241800"/>
          <p14:tracePt t="368998" x="6500813" y="4251325"/>
          <p14:tracePt t="369008" x="6518275" y="4286250"/>
          <p14:tracePt t="369028" x="6518275" y="4295775"/>
          <p14:tracePt t="369040" x="6527800" y="4303713"/>
          <p14:tracePt t="369059" x="6537325" y="4330700"/>
          <p14:tracePt t="369079" x="6537325" y="4340225"/>
          <p14:tracePt t="369090" x="6545263" y="4357688"/>
          <p14:tracePt t="369109" x="6554788" y="4384675"/>
          <p14:tracePt t="369137" x="6562725" y="4394200"/>
          <p14:tracePt t="369156" x="6562725" y="4402138"/>
          <p14:tracePt t="369197" x="6562725" y="4411663"/>
          <p14:tracePt t="369327" x="6572250" y="4411663"/>
          <p14:tracePt t="369418" x="6572250" y="4419600"/>
          <p14:tracePt t="369435" x="6572250" y="4429125"/>
          <p14:tracePt t="369467" x="6581775" y="4456113"/>
          <p14:tracePt t="369487" x="6589713" y="4473575"/>
          <p14:tracePt t="369517" x="6599238" y="4491038"/>
          <p14:tracePt t="369548" x="6599238" y="4510088"/>
          <p14:tracePt t="369579" x="6599238" y="4518025"/>
          <p14:tracePt t="369592" x="6608763" y="4537075"/>
          <p14:tracePt t="369611" x="6608763" y="4545013"/>
          <p14:tracePt t="369622" x="6616700" y="4562475"/>
          <p14:tracePt t="369641" x="6616700" y="4581525"/>
          <p14:tracePt t="369673" x="6626225" y="4589463"/>
          <p14:tracePt t="369684" x="6634163" y="4608513"/>
          <p14:tracePt t="369705" x="6634163" y="4625975"/>
          <p14:tracePt t="369736" x="6643688" y="4643438"/>
          <p14:tracePt t="369761" x="6643688" y="4652963"/>
          <p14:tracePt t="369800" x="6653213" y="4652963"/>
          <p14:tracePt t="369813" x="6653213" y="4660900"/>
          <p14:tracePt t="369831" x="6653213" y="4670425"/>
          <p14:tracePt t="369842" x="6653213" y="4679950"/>
          <p14:tracePt t="369861" x="6661150" y="4679950"/>
          <p14:tracePt t="370973" x="6653213" y="4679950"/>
          <p14:tracePt t="371371" x="6643688" y="4679950"/>
          <p14:tracePt t="371383" x="6599238" y="4679950"/>
          <p14:tracePt t="371402" x="6581775" y="4670425"/>
          <p14:tracePt t="371415" x="6527800" y="4660900"/>
          <p14:tracePt t="371434" x="6510338" y="4660900"/>
          <p14:tracePt t="371446" x="6465888" y="4660900"/>
          <p14:tracePt t="371467" x="6446838" y="4660900"/>
          <p14:tracePt t="371480" x="6375400" y="4652963"/>
          <p14:tracePt t="371499" x="6313488" y="4643438"/>
          <p14:tracePt t="371511" x="6224588" y="4633913"/>
          <p14:tracePt t="371528" x="6197600" y="4625975"/>
          <p14:tracePt t="371540" x="6116638" y="4608513"/>
          <p14:tracePt t="371559" x="6081713" y="4598988"/>
          <p14:tracePt t="371571" x="6018213" y="4589463"/>
          <p14:tracePt t="371588" x="5894388" y="4554538"/>
          <p14:tracePt t="371608" x="5830888" y="4545013"/>
          <p14:tracePt t="371620" x="5768975" y="4527550"/>
          <p14:tracePt t="371646" x="5724525" y="4518025"/>
          <p14:tracePt t="371660" x="5680075" y="4518025"/>
          <p14:tracePt t="371672" x="5653088" y="4510088"/>
          <p14:tracePt t="371687" x="5537200" y="4483100"/>
          <p14:tracePt t="371704" x="5465763" y="4465638"/>
          <p14:tracePt t="371720" x="5340350" y="4446588"/>
          <p14:tracePt t="371737" x="5286375" y="4429125"/>
          <p14:tracePt t="371754" x="5170488" y="4402138"/>
          <p14:tracePt t="371770" x="5116513" y="4394200"/>
          <p14:tracePt t="371787" x="4991100" y="4348163"/>
          <p14:tracePt t="371804" x="4938713" y="4340225"/>
          <p14:tracePt t="371820" x="4741863" y="4276725"/>
          <p14:tracePt t="371837" x="4679950" y="4268788"/>
          <p14:tracePt t="371854" x="4518025" y="4224338"/>
          <p14:tracePt t="371854" x="4446588" y="4205288"/>
          <p14:tracePt t="371871" x="4303713" y="4160838"/>
          <p14:tracePt t="371889" x="4241800" y="4143375"/>
          <p14:tracePt t="371904" x="4081463" y="4098925"/>
          <p14:tracePt t="371921" x="4017963" y="4081463"/>
          <p14:tracePt t="371938" x="3911600" y="4037013"/>
          <p14:tracePt t="371954" x="3867150" y="4017963"/>
          <p14:tracePt t="371971" x="3751263" y="3990975"/>
          <p14:tracePt t="371989" x="3608388" y="3929063"/>
          <p14:tracePt t="372004" x="3554413" y="3911600"/>
          <p14:tracePt t="372021" x="3411538" y="3867150"/>
          <p14:tracePt t="372038" x="3357563" y="3848100"/>
          <p14:tracePt t="372054" x="3259138" y="3822700"/>
          <p14:tracePt t="372071" x="3205163" y="3803650"/>
          <p14:tracePt t="372088" x="3027363" y="3741738"/>
          <p14:tracePt t="372105" x="2901950" y="3714750"/>
          <p14:tracePt t="372124" x="2813050" y="3687763"/>
          <p14:tracePt t="372144" x="2759075" y="3670300"/>
          <p14:tracePt t="372156" x="2741613" y="3660775"/>
          <p14:tracePt t="372171" x="2660650" y="3633788"/>
          <p14:tracePt t="372189" x="2625725" y="3625850"/>
          <p14:tracePt t="372205" x="2517775" y="3598863"/>
          <p14:tracePt t="372223" x="2500313" y="3589338"/>
          <p14:tracePt t="372239" x="2473325" y="3571875"/>
          <p14:tracePt t="372255" x="2384425" y="3554413"/>
          <p14:tracePt t="372272" x="2295525" y="3536950"/>
          <p14:tracePt t="372288" x="2268538" y="3527425"/>
          <p14:tracePt t="372305" x="2197100" y="3509963"/>
          <p14:tracePt t="372322" x="2160588" y="3500438"/>
          <p14:tracePt t="372339" x="2089150" y="3482975"/>
          <p14:tracePt t="372355" x="2062163" y="3482975"/>
          <p14:tracePt t="372372" x="1990725" y="3465513"/>
          <p14:tracePt t="372389" x="1965325" y="3465513"/>
          <p14:tracePt t="372405" x="1911350" y="3455988"/>
          <p14:tracePt t="372422" x="1893888" y="3455988"/>
          <p14:tracePt t="372440" x="1830388" y="3455988"/>
          <p14:tracePt t="372458" x="1803400" y="3455988"/>
          <p14:tracePt t="372472" x="1751013" y="3446463"/>
          <p14:tracePt t="372489" x="1731963" y="3446463"/>
          <p14:tracePt t="372506" x="1697038" y="3446463"/>
          <p14:tracePt t="372523" x="1679575" y="3446463"/>
          <p14:tracePt t="372539" x="1652588" y="3446463"/>
          <p14:tracePt t="372556" x="1633538" y="3446463"/>
          <p14:tracePt t="372573" x="1598613" y="3446463"/>
          <p14:tracePt t="372589" x="1581150" y="3446463"/>
          <p14:tracePt t="372606" x="1562100" y="3446463"/>
          <p14:tracePt t="372623" x="1536700" y="3446463"/>
          <p14:tracePt t="372640" x="1527175" y="3446463"/>
          <p14:tracePt t="372656" x="1482725" y="3446463"/>
          <p14:tracePt t="372674" x="1455738" y="3446463"/>
          <p14:tracePt t="372691" x="1446213" y="3446463"/>
          <p14:tracePt t="372706" x="1438275" y="3446463"/>
          <p14:tracePt t="372772" x="1428750" y="3446463"/>
          <p14:tracePt t="372784" x="1419225" y="3446463"/>
          <p14:tracePt t="372803" x="1401763" y="3446463"/>
          <p14:tracePt t="372815" x="1393825" y="3446463"/>
          <p14:tracePt t="372834" x="1384300" y="3446463"/>
          <p14:tracePt t="372846" x="1374775" y="3446463"/>
          <p14:tracePt t="372864" x="1357313" y="3446463"/>
          <p14:tracePt t="372894" x="1339850" y="3446463"/>
          <p14:tracePt t="372914" x="1330325" y="3446463"/>
          <p14:tracePt t="372938" x="1322388" y="3446463"/>
          <p14:tracePt t="372959" x="1303338" y="3446463"/>
          <p14:tracePt t="372970" x="1268413" y="3446463"/>
          <p14:tracePt t="372989" x="1241425" y="3446463"/>
          <p14:tracePt t="373001" x="1196975" y="3446463"/>
          <p14:tracePt t="373021" x="1160463" y="3446463"/>
          <p14:tracePt t="373039" x="1152525" y="3446463"/>
          <p14:tracePt t="373051" x="1143000" y="3438525"/>
          <p14:tracePt t="373069" x="1133475" y="3438525"/>
          <p14:tracePt t="373082" x="1116013" y="3438525"/>
          <p14:tracePt t="373101" x="1108075" y="3438525"/>
          <p14:tracePt t="373113" x="1081088" y="3438525"/>
          <p14:tracePt t="373131" x="1071563" y="3438525"/>
          <p14:tracePt t="373144" x="1054100" y="3438525"/>
          <p14:tracePt t="373165" x="1036638" y="3438525"/>
          <p14:tracePt t="373175" x="1017588" y="3438525"/>
          <p14:tracePt t="373193" x="1027113" y="3438525"/>
          <p14:tracePt t="373233" x="1036638" y="3438525"/>
          <p14:tracePt t="373350" x="1062038" y="3438525"/>
          <p14:tracePt t="373368" x="1071563" y="3438525"/>
          <p14:tracePt t="373380" x="1108075" y="3438525"/>
          <p14:tracePt t="373400" x="1125538" y="3438525"/>
          <p14:tracePt t="373412" x="1160463" y="3438525"/>
          <p14:tracePt t="373430" x="1169988" y="3438525"/>
          <p14:tracePt t="373442" x="1204913" y="3446463"/>
          <p14:tracePt t="373461" x="1223963" y="3446463"/>
          <p14:tracePt t="373473" x="1258888" y="3455988"/>
          <p14:tracePt t="373493" x="1268413" y="3455988"/>
          <p14:tracePt t="373519" x="1285875" y="3455988"/>
          <p14:tracePt t="373537" x="1295400" y="3455988"/>
          <p14:tracePt t="373556" x="1303338" y="3465513"/>
          <p14:tracePt t="373568" x="1312863" y="3465513"/>
          <p14:tracePt t="374724" x="1322388" y="3465513"/>
          <p14:tracePt t="374822" x="1312863" y="3465513"/>
          <p14:tracePt t="375156" x="1295400" y="3473450"/>
          <p14:tracePt t="375174" x="1285875" y="3473450"/>
          <p14:tracePt t="375187" x="1268413" y="3482975"/>
          <p14:tracePt t="375214" x="1258888" y="3482975"/>
          <p14:tracePt t="375289" x="1241425" y="3482975"/>
          <p14:tracePt t="375314" x="1231900" y="3482975"/>
          <p14:tracePt t="375363" x="1223963" y="3482975"/>
          <p14:tracePt t="375412" x="1204913" y="3482975"/>
          <p14:tracePt t="375458" x="1196975" y="3482975"/>
          <p14:tracePt t="375521" x="1187450" y="3482975"/>
          <p14:tracePt t="375554" x="1179513" y="3482975"/>
          <p14:tracePt t="375612" x="1169988" y="3482975"/>
          <p14:tracePt t="375645" x="1160463" y="3482975"/>
          <p14:tracePt t="375726" x="1152525" y="3482975"/>
          <p14:tracePt t="375767" x="1143000" y="3482975"/>
          <p14:tracePt t="375805" x="1133475" y="3482975"/>
          <p14:tracePt t="375917" x="1143000" y="3482975"/>
          <p14:tracePt t="375990" x="1169988" y="3465513"/>
          <p14:tracePt t="376009" x="1179513" y="3455988"/>
          <p14:tracePt t="376022" x="1223963" y="3402013"/>
          <p14:tracePt t="376054" x="1250950" y="3357563"/>
          <p14:tracePt t="376073" x="1268413" y="3322638"/>
          <p14:tracePt t="376106" x="1268413" y="3313113"/>
          <p14:tracePt t="376133" x="1268413" y="3224213"/>
          <p14:tracePt t="376167" x="1268413" y="3152775"/>
          <p14:tracePt t="376201" x="1258888" y="3133725"/>
          <p14:tracePt t="376233" x="1250950" y="3098800"/>
          <p14:tracePt t="376265" x="1223963" y="3062288"/>
          <p14:tracePt t="376271" x="1196975" y="3044825"/>
          <p14:tracePt t="376304" x="1187450" y="3027363"/>
          <p14:tracePt t="376334" x="1152525" y="2990850"/>
          <p14:tracePt t="376368" x="1133475" y="2973388"/>
          <p14:tracePt t="376401" x="1125538" y="2973388"/>
          <p14:tracePt t="376408" x="1089025" y="2955925"/>
          <p14:tracePt t="376440" x="1000125" y="2955925"/>
          <p14:tracePt t="376468" x="893763" y="2982913"/>
          <p14:tracePt t="376501" x="812800" y="3036888"/>
          <p14:tracePt t="376534" x="750888" y="3098800"/>
          <p14:tracePt t="376544" x="633413" y="3241675"/>
          <p14:tracePt t="376577" x="608013" y="3295650"/>
          <p14:tracePt t="376601" x="536575" y="3465513"/>
          <p14:tracePt t="376634" x="455613" y="3759200"/>
          <p14:tracePt t="376671" x="455613" y="3786188"/>
          <p14:tracePt t="376681" x="428625" y="3919538"/>
          <p14:tracePt t="376714" x="419100" y="4010025"/>
          <p14:tracePt t="376735" x="411163" y="4081463"/>
          <p14:tracePt t="376767" x="411163" y="4152900"/>
          <p14:tracePt t="376801" x="411163" y="4179888"/>
          <p14:tracePt t="376807" x="411163" y="4259263"/>
          <p14:tracePt t="376842" x="411163" y="4303713"/>
          <p14:tracePt t="376869" x="446088" y="4367213"/>
          <p14:tracePt t="376901" x="473075" y="4411663"/>
          <p14:tracePt t="376933" x="527050" y="4446588"/>
          <p14:tracePt t="376937" x="536575" y="4456113"/>
          <p14:tracePt t="376969" x="544513" y="4456113"/>
          <p14:tracePt t="377002" x="554038" y="4456113"/>
          <p14:tracePt t="377014" x="588963" y="4330700"/>
          <p14:tracePt t="377047" x="598488" y="4241800"/>
          <p14:tracePt t="377069" x="615950" y="3919538"/>
          <p14:tracePt t="377102" x="633413" y="3625850"/>
          <p14:tracePt t="377135" x="642938" y="3562350"/>
          <p14:tracePt t="377142" x="642938" y="3554413"/>
          <p14:tracePt t="377185" x="642938" y="3536950"/>
          <p14:tracePt t="377204" x="642938" y="3509963"/>
          <p14:tracePt t="377236" x="660400" y="3446463"/>
          <p14:tracePt t="377268" x="669925" y="3429000"/>
          <p14:tracePt t="377294" x="669925" y="3419475"/>
          <p14:tracePt t="377326" x="669925" y="3394075"/>
          <p14:tracePt t="377341" x="696913" y="3303588"/>
          <p14:tracePt t="377373" x="714375" y="3241675"/>
          <p14:tracePt t="377404" x="741363" y="3160713"/>
          <p14:tracePt t="377438" x="741363" y="3152775"/>
          <p14:tracePt t="377471" x="758825" y="3152775"/>
          <p14:tracePt t="377639" x="776288" y="3179763"/>
          <p14:tracePt t="377661" x="785813" y="3179763"/>
          <p14:tracePt t="377672" x="803275" y="3197225"/>
          <p14:tracePt t="377705" x="812800" y="3205163"/>
          <p14:tracePt t="377738" x="822325" y="3205163"/>
          <p14:tracePt t="377770" x="822325" y="3214688"/>
          <p14:tracePt t="377847" x="830263" y="3214688"/>
          <p14:tracePt t="377860" x="839788" y="3214688"/>
          <p14:tracePt t="377939" x="847725" y="3224213"/>
          <p14:tracePt t="377966" x="847725" y="3232150"/>
          <p14:tracePt t="378024" x="866775" y="3232150"/>
          <p14:tracePt t="378050" x="893763" y="3251200"/>
          <p14:tracePt t="378072" x="928688" y="3268663"/>
          <p14:tracePt t="378105" x="955675" y="3276600"/>
          <p14:tracePt t="378139" x="965200" y="3286125"/>
          <p14:tracePt t="378160" x="1000125" y="3295650"/>
          <p14:tracePt t="378192" x="1027113" y="3303588"/>
          <p14:tracePt t="378209" x="1044575" y="3313113"/>
          <p14:tracePt t="378242" x="1071563" y="3322638"/>
          <p14:tracePt t="378274" x="1098550" y="3330575"/>
          <p14:tracePt t="378306" x="1133475" y="3340100"/>
          <p14:tracePt t="378338" x="1143000" y="3340100"/>
          <p14:tracePt t="378347" x="1169988" y="3357563"/>
          <p14:tracePt t="378380" x="1196975" y="3367088"/>
          <p14:tracePt t="378407" x="1214438" y="3367088"/>
          <p14:tracePt t="378439" x="1223963" y="3375025"/>
          <p14:tracePt t="378471" x="1231900" y="3375025"/>
          <p14:tracePt t="378488" x="1250950" y="3384550"/>
          <p14:tracePt t="378521" x="1258888" y="3394075"/>
          <p14:tracePt t="378541" x="1268413" y="3394075"/>
          <p14:tracePt t="378573" x="1276350" y="3394075"/>
          <p14:tracePt t="378648" x="1295400" y="3402013"/>
          <p14:tracePt t="378662" x="1303338" y="3402013"/>
          <p14:tracePt t="378682" x="1330325" y="3411538"/>
          <p14:tracePt t="378714" x="1347788" y="3411538"/>
          <p14:tracePt t="378741" x="1366838" y="3411538"/>
          <p14:tracePt t="378774" x="1438275" y="3411538"/>
          <p14:tracePt t="378806" x="1490663" y="3411538"/>
          <p14:tracePt t="378822" x="1562100" y="3411538"/>
          <p14:tracePt t="378854" x="1598613" y="3411538"/>
          <p14:tracePt t="378875" x="1652588" y="3419475"/>
          <p14:tracePt t="378906" x="1724025" y="3419475"/>
          <p14:tracePt t="378938" x="1768475" y="3419475"/>
          <p14:tracePt t="378946" x="1839913" y="3419475"/>
          <p14:tracePt t="378979" x="1884363" y="3419475"/>
          <p14:tracePt t="379010" x="1893888" y="3419475"/>
          <p14:tracePt t="379041" x="1901825" y="3419475"/>
          <p14:tracePt t="379070" x="1911350" y="3419475"/>
          <p14:tracePt t="379261" x="1893888" y="3419475"/>
          <p14:tracePt t="379373" x="1893888" y="3429000"/>
          <p14:tracePt t="380724" x="1893888" y="3438525"/>
          <p14:tracePt t="461723" x="1884363" y="3438525"/>
          <p14:tracePt t="462569" x="1893888" y="3438525"/>
          <p14:tracePt t="462636" x="1901825" y="3438525"/>
          <p14:tracePt t="462647" x="1919288" y="3438525"/>
          <p14:tracePt t="462660" x="1955800" y="3438525"/>
          <p14:tracePt t="462681" x="2000250" y="3438525"/>
          <p14:tracePt t="462713" x="2036763" y="3411538"/>
          <p14:tracePt t="462745" x="2108200" y="3348038"/>
          <p14:tracePt t="462777" x="2125663" y="3340100"/>
          <p14:tracePt t="462787" x="2160588" y="3313113"/>
          <p14:tracePt t="462811" x="2214563" y="3295650"/>
          <p14:tracePt t="462844" x="2322513" y="3276600"/>
          <p14:tracePt t="462852" x="2347913" y="3276600"/>
          <p14:tracePt t="462878" x="2428875" y="3276600"/>
          <p14:tracePt t="462911" x="2482850" y="3276600"/>
          <p14:tracePt t="462915" x="2509838" y="3276600"/>
          <p14:tracePt t="462915" x="2571750" y="3268663"/>
          <p14:tracePt t="462946" x="2608263" y="3268663"/>
          <p14:tracePt t="462979" x="2633663" y="3268663"/>
          <p14:tracePt t="462991" x="2687638" y="3268663"/>
          <p14:tracePt t="463012" x="2894013" y="3286125"/>
          <p14:tracePt t="463044" x="2955925" y="3303588"/>
          <p14:tracePt t="463054" x="2990850" y="3322638"/>
          <p14:tracePt t="463079" x="3044825" y="3348038"/>
          <p14:tracePt t="463111" x="3071813" y="3348038"/>
          <p14:tracePt t="463117" x="3259138" y="3446463"/>
          <p14:tracePt t="463149" x="3367088" y="3490913"/>
          <p14:tracePt t="463167" x="3394075" y="3509963"/>
          <p14:tracePt t="463202" x="3384550" y="3509963"/>
          <p14:tracePt t="463416" x="3367088" y="3509963"/>
          <p14:tracePt t="463436" x="3357563" y="3500438"/>
          <p14:tracePt t="463447" x="3330575" y="3500438"/>
          <p14:tracePt t="463480" x="3313113" y="3490913"/>
          <p14:tracePt t="463497" x="3286125" y="3482975"/>
          <p14:tracePt t="463529" x="3259138" y="3473450"/>
          <p14:tracePt t="463562" x="3241675" y="3465513"/>
          <p14:tracePt t="463574" x="3232150" y="3465513"/>
          <p14:tracePt t="463606" x="3224213" y="3446463"/>
          <p14:tracePt t="463630" x="3214688" y="3446463"/>
          <p14:tracePt t="472723" x="3205163" y="3446463"/>
          <p14:tracePt t="473085" x="3187700" y="3446463"/>
          <p14:tracePt t="473130" x="3170238" y="3446463"/>
          <p14:tracePt t="473150" x="3152775" y="3455988"/>
          <p14:tracePt t="473162" x="3081338" y="3473450"/>
          <p14:tracePt t="473193" x="3009900" y="3490913"/>
          <p14:tracePt t="473225" x="2911475" y="3517900"/>
          <p14:tracePt t="473230" x="2857500" y="3527425"/>
          <p14:tracePt t="473259" x="2705100" y="3536950"/>
          <p14:tracePt t="473292" x="2608263" y="3544888"/>
          <p14:tracePt t="473295" x="2465388" y="3544888"/>
          <p14:tracePt t="473326" x="2330450" y="3544888"/>
          <p14:tracePt t="473360" x="2312988" y="3544888"/>
          <p14:tracePt t="473366" x="2232025" y="3544888"/>
          <p14:tracePt t="473393" x="2160588" y="3544888"/>
          <p14:tracePt t="473426" x="2143125" y="3544888"/>
          <p14:tracePt t="473430" x="2054225" y="3544888"/>
          <p14:tracePt t="473460" x="1965325" y="3544888"/>
          <p14:tracePt t="473493" x="1901825" y="3544888"/>
          <p14:tracePt t="473509" x="1847850" y="3544888"/>
          <p14:tracePt t="473528" x="1795463" y="3544888"/>
          <p14:tracePt t="473561" x="1785938" y="3536950"/>
          <p14:tracePt t="473571" x="1768475" y="3536950"/>
          <p14:tracePt t="473594" x="1751013" y="3527425"/>
          <p14:tracePt t="473639" x="1741488" y="3527425"/>
          <p14:tracePt t="473683" x="1741488" y="3517900"/>
          <p14:tracePt t="474189" x="1741488" y="3509963"/>
          <p14:tracePt t="474266" x="1731963" y="3500438"/>
          <p14:tracePt t="474330" x="1731963" y="3490913"/>
          <p14:tracePt t="474403" x="1731963" y="3482975"/>
          <p14:tracePt t="474472" x="1731963" y="3473450"/>
          <p14:tracePt t="474499" x="1731963" y="3465513"/>
          <p14:tracePt t="474597" x="1731963" y="3455988"/>
          <p14:tracePt t="474671" x="1731963" y="3446463"/>
          <p14:tracePt t="474811" x="1731963" y="3438525"/>
          <p14:tracePt t="475001" x="1741488" y="3438525"/>
          <p14:tracePt t="476122" x="1751013" y="3438525"/>
          <p14:tracePt t="476437" x="1758950" y="3438525"/>
          <p14:tracePt t="477473" x="1758950" y="3446463"/>
          <p14:tracePt t="477914" x="1758950" y="3455988"/>
          <p14:tracePt t="478003" x="1758950" y="3473450"/>
          <p14:tracePt t="478034" x="1758950" y="3490913"/>
          <p14:tracePt t="478070" x="1758950" y="3509963"/>
          <p14:tracePt t="478100" x="1758950" y="3527425"/>
          <p14:tracePt t="478112" x="1768475" y="3562350"/>
          <p14:tracePt t="478141" x="1768475" y="3616325"/>
          <p14:tracePt t="478174" x="1768475" y="3652838"/>
          <p14:tracePt t="478180" x="1776413" y="3679825"/>
          <p14:tracePt t="478208" x="1776413" y="3732213"/>
          <p14:tracePt t="478240" x="1785938" y="3786188"/>
          <p14:tracePt t="478243" x="1795463" y="3867150"/>
          <p14:tracePt t="478275" x="1795463" y="3929063"/>
          <p14:tracePt t="478308" x="1803400" y="4000500"/>
          <p14:tracePt t="478322" x="1803400" y="4017963"/>
          <p14:tracePt t="478341" x="1812925" y="4089400"/>
          <p14:tracePt t="478373" x="1812925" y="4152900"/>
          <p14:tracePt t="478383" x="1822450" y="4179888"/>
          <p14:tracePt t="478408" x="1830388" y="4303713"/>
          <p14:tracePt t="478408" x="1830388" y="4322763"/>
          <p14:tracePt t="478444" x="1830388" y="4330700"/>
          <p14:tracePt t="478470" x="1830388" y="4348163"/>
          <p14:tracePt t="478482" x="1839913" y="4384675"/>
          <p14:tracePt t="478509" x="1839913" y="4438650"/>
          <p14:tracePt t="478541" x="1847850" y="4500563"/>
          <p14:tracePt t="478544" x="1857375" y="4589463"/>
          <p14:tracePt t="478576" x="1857375" y="4660900"/>
          <p14:tracePt t="478609" x="1866900" y="4687888"/>
          <p14:tracePt t="478617" x="1866900" y="4751388"/>
          <p14:tracePt t="478642" x="1874838" y="4830763"/>
          <p14:tracePt t="478674" x="1884363" y="4884738"/>
          <p14:tracePt t="478695" x="1893888" y="4929188"/>
          <p14:tracePt t="478714" x="1901825" y="4956175"/>
          <p14:tracePt t="478742" x="1938338" y="5054600"/>
          <p14:tracePt t="478775" x="1938338" y="5072063"/>
          <p14:tracePt t="478793" x="1946275" y="5099050"/>
          <p14:tracePt t="478809" x="1965325" y="5133975"/>
          <p14:tracePt t="478841" x="1965325" y="5170488"/>
          <p14:tracePt t="478854" x="1973263" y="5197475"/>
          <p14:tracePt t="478876" x="2000250" y="5241925"/>
          <p14:tracePt t="478908" x="2000250" y="5259388"/>
          <p14:tracePt t="478915" x="2000250" y="5276850"/>
          <p14:tracePt t="478943" x="2009775" y="5295900"/>
          <p14:tracePt t="478975" x="2017713" y="5303838"/>
          <p14:tracePt t="478978" x="2027238" y="5322888"/>
          <p14:tracePt t="479010" x="2044700" y="5357813"/>
          <p14:tracePt t="479042" x="2054225" y="5367338"/>
          <p14:tracePt t="479059" x="2062163" y="5367338"/>
          <p14:tracePt t="479170" x="2071688" y="5367338"/>
          <p14:tracePt t="479199" x="2081213" y="5357813"/>
          <p14:tracePt t="479218" x="2081213" y="5348288"/>
          <p14:tracePt t="479229" x="2089150" y="5348288"/>
          <p14:tracePt t="479257" x="2098675" y="5330825"/>
          <p14:tracePt t="479277" x="2108200" y="5303838"/>
          <p14:tracePt t="479310" x="2116138" y="5251450"/>
          <p14:tracePt t="479314" x="2133600" y="5180013"/>
          <p14:tracePt t="479345" x="2152650" y="5062538"/>
          <p14:tracePt t="479377" x="2152650" y="5037138"/>
          <p14:tracePt t="479385" x="2160588" y="4956175"/>
          <p14:tracePt t="479411" x="2170113" y="4884738"/>
          <p14:tracePt t="479444" x="2179638" y="4857750"/>
          <p14:tracePt t="479447" x="2179638" y="4795838"/>
          <p14:tracePt t="479478" x="2187575" y="4714875"/>
          <p14:tracePt t="479511" x="2187575" y="4652963"/>
          <p14:tracePt t="479517" x="2187575" y="4598988"/>
          <p14:tracePt t="479547" x="2187575" y="4572000"/>
          <p14:tracePt t="479578" x="2187575" y="4402138"/>
          <p14:tracePt t="479612" x="2187575" y="4313238"/>
          <p14:tracePt t="479644" x="2179638" y="4286250"/>
          <p14:tracePt t="479652" x="2170113" y="4224338"/>
          <p14:tracePt t="479679" x="2152650" y="4160838"/>
          <p14:tracePt t="479711" x="2143125" y="4116388"/>
          <p14:tracePt t="479721" x="2133600" y="4089400"/>
          <p14:tracePt t="479746" x="2125663" y="4071938"/>
          <p14:tracePt t="479779" x="2116138" y="4037013"/>
          <p14:tracePt t="479783" x="2108200" y="4027488"/>
          <p14:tracePt t="479812" x="2089150" y="3965575"/>
          <p14:tracePt t="479845" x="2081213" y="3919538"/>
          <p14:tracePt t="479848" x="2054225" y="3848100"/>
          <p14:tracePt t="479879" x="2036763" y="3768725"/>
          <p14:tracePt t="479912" x="2036763" y="3751263"/>
          <p14:tracePt t="479919" x="2027238" y="3732213"/>
          <p14:tracePt t="479946" x="1990725" y="3652838"/>
          <p14:tracePt t="479980" x="1990725" y="3625850"/>
          <p14:tracePt t="479988" x="1982788" y="3598863"/>
          <p14:tracePt t="480013" x="1955800" y="3554413"/>
          <p14:tracePt t="480046" x="1946275" y="3509963"/>
          <p14:tracePt t="480065" x="1946275" y="3500438"/>
          <p14:tracePt t="480080" x="1928813" y="3473450"/>
          <p14:tracePt t="480112" x="1928813" y="3465513"/>
          <p14:tracePt t="480115" x="1928813" y="3455988"/>
          <p14:tracePt t="480147" x="1919288" y="3438525"/>
          <p14:tracePt t="480180" x="1911350" y="3438525"/>
          <p14:tracePt t="480191" x="1911350" y="3429000"/>
          <p14:tracePt t="480224" x="1901825" y="3419475"/>
          <p14:tracePt t="480328" x="1901825" y="3411538"/>
          <p14:tracePt t="480361" x="1893888" y="3411538"/>
          <p14:tracePt t="480444" x="1874838" y="3411538"/>
          <p14:tracePt t="480742" x="1857375" y="3411538"/>
          <p14:tracePt t="480773" x="1839913" y="3411538"/>
          <p14:tracePt t="480800" x="1812925" y="3411538"/>
          <p14:tracePt t="480819" x="1776413" y="3411538"/>
          <p14:tracePt t="480846" x="1731963" y="3411538"/>
          <p14:tracePt t="480865" x="1697038" y="3411538"/>
          <p14:tracePt t="480884" x="1660525" y="3411538"/>
          <p14:tracePt t="480916" x="1581150" y="3419475"/>
          <p14:tracePt t="480949" x="1562100" y="3419475"/>
          <p14:tracePt t="480958" x="1509713" y="3419475"/>
          <p14:tracePt t="480982" x="1490663" y="3419475"/>
          <p14:tracePt t="481015" x="1500188" y="3429000"/>
          <p14:tracePt t="481195" x="1509713" y="3429000"/>
          <p14:tracePt t="481225" x="1527175" y="3438525"/>
          <p14:tracePt t="481277" x="1544638" y="3438525"/>
          <p14:tracePt t="481308" x="1554163" y="3438525"/>
          <p14:tracePt t="481320" x="1598613" y="3446463"/>
          <p14:tracePt t="481339" x="1625600" y="3446463"/>
          <p14:tracePt t="481351" x="1687513" y="3455988"/>
          <p14:tracePt t="481370" x="1697038" y="3455988"/>
          <p14:tracePt t="481400" x="1704975" y="3455988"/>
          <p14:tracePt t="481412" x="1714500" y="3455988"/>
          <p14:tracePt t="481431" x="1731963" y="3455988"/>
          <p14:tracePt t="481451" x="1741488" y="3455988"/>
          <p14:tracePt t="481462" x="1768475" y="3455988"/>
          <p14:tracePt t="481481" x="1776413" y="3455988"/>
          <p14:tracePt t="481493" x="1795463" y="3455988"/>
          <p14:tracePt t="481512" x="1812925" y="3455988"/>
          <p14:tracePt t="481524" x="1822450" y="3455988"/>
          <p14:tracePt t="481554" x="1830388" y="3455988"/>
          <p14:tracePt t="481573" x="1839913" y="3455988"/>
          <p14:tracePt t="481585" x="1847850" y="3455988"/>
          <p14:tracePt t="481669" x="1857375" y="3455988"/>
          <p14:tracePt t="481696" x="1866900" y="3455988"/>
          <p14:tracePt t="481715" x="1857375" y="3455988"/>
          <p14:tracePt t="482309" x="1874838" y="3455988"/>
          <p14:tracePt t="482641" x="1928813" y="3455988"/>
          <p14:tracePt t="482660" x="1946275" y="3455988"/>
          <p14:tracePt t="482671" x="2009775" y="3446463"/>
          <p14:tracePt t="482690" x="2036763" y="3446463"/>
          <p14:tracePt t="482701" x="2098675" y="3438525"/>
          <p14:tracePt t="482720" x="2116138" y="3438525"/>
          <p14:tracePt t="482733" x="2170113" y="3429000"/>
          <p14:tracePt t="482752" x="2224088" y="3429000"/>
          <p14:tracePt t="482772" x="2232025" y="3419475"/>
          <p14:tracePt t="482784" x="2251075" y="3419475"/>
          <p14:tracePt t="482797" x="2276475" y="3419475"/>
          <p14:tracePt t="482817" x="2286000" y="3419475"/>
          <p14:tracePt t="482828" x="2330450" y="3411538"/>
          <p14:tracePt t="482847" x="2339975" y="3411538"/>
          <p14:tracePt t="482860" x="2357438" y="3411538"/>
          <p14:tracePt t="482877" x="2366963" y="3411538"/>
          <p14:tracePt t="482897" x="2393950" y="3402013"/>
          <p14:tracePt t="482922" x="2438400" y="3394075"/>
          <p14:tracePt t="482941" x="2455863" y="3384550"/>
          <p14:tracePt t="482952" x="2500313" y="3384550"/>
          <p14:tracePt t="482972" x="2527300" y="3384550"/>
          <p14:tracePt t="482985" x="2562225" y="3375025"/>
          <p14:tracePt t="483003" x="2616200" y="3375025"/>
          <p14:tracePt t="483023" x="2643188" y="3375025"/>
          <p14:tracePt t="483034" x="2714625" y="3375025"/>
          <p14:tracePt t="483053" x="2741613" y="3375025"/>
          <p14:tracePt t="483064" x="2813050" y="3375025"/>
          <p14:tracePt t="483083" x="2830513" y="3384550"/>
          <p14:tracePt t="483095" x="2894013" y="3384550"/>
          <p14:tracePt t="483114" x="2919413" y="3384550"/>
          <p14:tracePt t="483127" x="2965450" y="3384550"/>
          <p14:tracePt t="483146" x="2982913" y="3384550"/>
          <p14:tracePt t="483158" x="3017838" y="3384550"/>
          <p14:tracePt t="483178" x="3027363" y="3384550"/>
          <p14:tracePt t="484474" x="3017838" y="3384550"/>
          <p14:tracePt t="484909" x="3009900" y="3394075"/>
          <p14:tracePt t="484920" x="3000375" y="3394075"/>
          <p14:tracePt t="484984" x="2990850" y="3394075"/>
          <p14:tracePt t="485002" x="2982913" y="3394075"/>
          <p14:tracePt t="485049" x="2982913" y="3402013"/>
          <p14:tracePt t="485108" x="2973388" y="3402013"/>
          <p14:tracePt t="485128" x="2965450" y="3402013"/>
          <p14:tracePt t="485174" x="2955925" y="3402013"/>
          <p14:tracePt t="485200" x="2938463" y="3402013"/>
          <p14:tracePt t="485248" x="2919413" y="3402013"/>
          <p14:tracePt t="485267" x="2911475" y="3402013"/>
          <p14:tracePt t="485279" x="2884488" y="3411538"/>
          <p14:tracePt t="485298" x="2830513" y="3419475"/>
          <p14:tracePt t="485317" x="2813050" y="3419475"/>
          <p14:tracePt t="485329" x="2751138" y="3429000"/>
          <p14:tracePt t="485348" x="2732088" y="3429000"/>
          <p14:tracePt t="485360" x="2687638" y="3429000"/>
          <p14:tracePt t="485380" x="2652713" y="3438525"/>
          <p14:tracePt t="485391" x="2554288" y="3438525"/>
          <p14:tracePt t="485410" x="2490788" y="3446463"/>
          <p14:tracePt t="485422" x="2393950" y="3446463"/>
          <p14:tracePt t="485440" x="2339975" y="3446463"/>
          <p14:tracePt t="485452" x="2259013" y="3446463"/>
          <p14:tracePt t="485471" x="2160588" y="3446463"/>
          <p14:tracePt t="485490" x="2116138" y="3446463"/>
          <p14:tracePt t="485502" x="2027238" y="3446463"/>
          <p14:tracePt t="485521" x="1955800" y="3438525"/>
          <p14:tracePt t="485533" x="1839913" y="3429000"/>
          <p14:tracePt t="485553" x="1803400" y="3429000"/>
          <p14:tracePt t="485565" x="1714500" y="3419475"/>
          <p14:tracePt t="485584" x="1697038" y="3419475"/>
          <p14:tracePt t="485611" x="1633538" y="3419475"/>
          <p14:tracePt t="485630" x="1608138" y="3411538"/>
          <p14:tracePt t="485642" x="1544638" y="3411538"/>
          <p14:tracePt t="485660" x="1527175" y="3402013"/>
          <p14:tracePt t="485672" x="1500188" y="3394075"/>
          <p14:tracePt t="485691" x="1446213" y="3384550"/>
          <p14:tracePt t="485710" x="1446213" y="3375025"/>
          <p14:tracePt t="485736" x="1438275" y="3375025"/>
          <p14:tracePt t="485767" x="1428750" y="3375025"/>
          <p14:tracePt t="485926" x="1419225" y="3375025"/>
          <p14:tracePt t="486238" x="1419225" y="3394075"/>
          <p14:tracePt t="486508" x="1428750" y="3419475"/>
          <p14:tracePt t="486527" x="1438275" y="3429000"/>
          <p14:tracePt t="486559" x="1446213" y="3438525"/>
          <p14:tracePt t="486570" x="1446213" y="3455988"/>
          <p14:tracePt t="486588" x="1455738" y="3473450"/>
          <p14:tracePt t="486601" x="1473200" y="3500438"/>
          <p14:tracePt t="486619" x="1473200" y="3527425"/>
          <p14:tracePt t="486632" x="1500188" y="3581400"/>
          <p14:tracePt t="486651" x="1509713" y="3598863"/>
          <p14:tracePt t="486663" x="1527175" y="3643313"/>
          <p14:tracePt t="486683" x="1544638" y="3670300"/>
          <p14:tracePt t="486693" x="1571625" y="3732213"/>
          <p14:tracePt t="486712" x="1598613" y="3813175"/>
          <p14:tracePt t="486731" x="1608138" y="3830638"/>
          <p14:tracePt t="486743" x="1633538" y="3911600"/>
          <p14:tracePt t="486762" x="1652588" y="3956050"/>
          <p14:tracePt t="486773" x="1679575" y="4017963"/>
          <p14:tracePt t="486794" x="1687513" y="4044950"/>
          <p14:tracePt t="486806" x="1724025" y="4125913"/>
          <p14:tracePt t="486834" x="1741488" y="4205288"/>
          <p14:tracePt t="486867" x="1758950" y="4241800"/>
          <p14:tracePt t="486871" x="1803400" y="4348163"/>
          <p14:tracePt t="486887" x="1812925" y="4384675"/>
          <p14:tracePt t="486901" x="1857375" y="4473575"/>
          <p14:tracePt t="486918" x="1874838" y="4510088"/>
          <p14:tracePt t="486934" x="1911350" y="4598988"/>
          <p14:tracePt t="486951" x="1965325" y="4687888"/>
          <p14:tracePt t="486969" x="1965325" y="4714875"/>
          <p14:tracePt t="486984" x="1982788" y="4741863"/>
          <p14:tracePt t="487001" x="2017713" y="4822825"/>
          <p14:tracePt t="487017" x="2044700" y="4867275"/>
          <p14:tracePt t="487034" x="2098675" y="4938713"/>
          <p14:tracePt t="487051" x="2108200" y="4973638"/>
          <p14:tracePt t="487068" x="2152650" y="5045075"/>
          <p14:tracePt t="487084" x="2160588" y="5062538"/>
          <p14:tracePt t="487101" x="2214563" y="5153025"/>
          <p14:tracePt t="487118" x="2241550" y="5197475"/>
          <p14:tracePt t="487136" x="2268538" y="5232400"/>
          <p14:tracePt t="487155" x="2286000" y="5251450"/>
          <p14:tracePt t="487168" x="2303463" y="5259388"/>
          <p14:tracePt t="487200" x="2312988" y="5259388"/>
          <p14:tracePt t="487267" x="2322513" y="5259388"/>
          <p14:tracePt t="487278" x="2322513" y="5251450"/>
          <p14:tracePt t="487296" x="2322513" y="5241925"/>
          <p14:tracePt t="487308" x="2322513" y="5214938"/>
          <p14:tracePt t="487327" x="2322513" y="5160963"/>
          <p14:tracePt t="487338" x="2322513" y="5081588"/>
          <p14:tracePt t="487360" x="2322513" y="5045075"/>
          <p14:tracePt t="487370" x="2312988" y="4965700"/>
          <p14:tracePt t="487390" x="2312988" y="4938713"/>
          <p14:tracePt t="487403" x="2312988" y="4875213"/>
          <p14:tracePt t="487422" x="2312988" y="4848225"/>
          <p14:tracePt t="487435" x="2303463" y="4776788"/>
          <p14:tracePt t="487453" x="2303463" y="4751388"/>
          <p14:tracePt t="487469" x="2303463" y="4697413"/>
          <p14:tracePt t="487486" x="2303463" y="4670425"/>
          <p14:tracePt t="487502" x="2295525" y="4608513"/>
          <p14:tracePt t="487519" x="2295525" y="4581525"/>
          <p14:tracePt t="487536" x="2295525" y="4572000"/>
          <p14:tracePt t="487554" x="2295525" y="4527550"/>
          <p14:tracePt t="487569" x="2295525" y="4510088"/>
          <p14:tracePt t="487586" x="2286000" y="4446588"/>
          <p14:tracePt t="487603" x="2286000" y="4429125"/>
          <p14:tracePt t="487619" x="2286000" y="4348163"/>
          <p14:tracePt t="487636" x="2286000" y="4322763"/>
          <p14:tracePt t="487653" x="2276475" y="4268788"/>
          <p14:tracePt t="487671" x="2268538" y="4179888"/>
          <p14:tracePt t="487703" x="2241550" y="4081463"/>
          <p14:tracePt t="487734" x="2232025" y="4027488"/>
          <p14:tracePt t="487737" x="2224088" y="4000500"/>
          <p14:tracePt t="487753" x="2214563" y="3973513"/>
          <p14:tracePt t="487770" x="2214563" y="3956050"/>
          <p14:tracePt t="487786" x="2197100" y="3894138"/>
          <p14:tracePt t="487803" x="2197100" y="3875088"/>
          <p14:tracePt t="487820" x="2179638" y="3822700"/>
          <p14:tracePt t="487836" x="2160588" y="3768725"/>
          <p14:tracePt t="487853" x="2152650" y="3751263"/>
          <p14:tracePt t="487870" x="2143125" y="3697288"/>
          <p14:tracePt t="487887" x="2133600" y="3679825"/>
          <p14:tracePt t="487903" x="2116138" y="3660775"/>
          <p14:tracePt t="487920" x="2125663" y="3670300"/>
          <p14:tracePt t="488006" x="2143125" y="3687763"/>
          <p14:tracePt t="488017" x="2197100" y="3759200"/>
          <p14:tracePt t="488037" x="2241550" y="3813175"/>
          <p14:tracePt t="488048" x="2330450" y="3946525"/>
          <p14:tracePt t="488067" x="2374900" y="3990975"/>
          <p14:tracePt t="488078" x="2465388" y="4116388"/>
          <p14:tracePt t="488100" x="2509838" y="4160838"/>
          <p14:tracePt t="488111" x="2608263" y="4268788"/>
          <p14:tracePt t="488130" x="2643188" y="4313238"/>
          <p14:tracePt t="488141" x="2741613" y="4419600"/>
          <p14:tracePt t="488160" x="2786063" y="4465638"/>
          <p14:tracePt t="488171" x="2857500" y="4545013"/>
          <p14:tracePt t="488190" x="2946400" y="4643438"/>
          <p14:tracePt t="488208" x="2990850" y="4687888"/>
          <p14:tracePt t="488221" x="3187700" y="4830763"/>
          <p14:tracePt t="488241" x="3259138" y="4875213"/>
          <p14:tracePt t="488255" x="3411538" y="4983163"/>
          <p14:tracePt t="488272" x="3465513" y="5018088"/>
          <p14:tracePt t="488288" x="3598863" y="5099050"/>
          <p14:tracePt t="488305" x="3670300" y="5133975"/>
          <p14:tracePt t="488321" x="3786188" y="5214938"/>
          <p14:tracePt t="488338" x="3857625" y="5251450"/>
          <p14:tracePt t="488355" x="4010025" y="5348288"/>
          <p14:tracePt t="488371" x="4205288" y="5456238"/>
          <p14:tracePt t="488388" x="4268788" y="5483225"/>
          <p14:tracePt t="488405" x="4367213" y="5537200"/>
          <p14:tracePt t="488422" x="4411663" y="5562600"/>
          <p14:tracePt t="488438" x="4581525" y="5643563"/>
          <p14:tracePt t="488456" x="4751388" y="5715000"/>
          <p14:tracePt t="488476" x="4803775" y="5751513"/>
          <p14:tracePt t="488490" x="4929188" y="5803900"/>
          <p14:tracePt t="488509" x="4973638" y="5830888"/>
          <p14:tracePt t="488522" x="5072063" y="5867400"/>
          <p14:tracePt t="488540" x="5108575" y="5884863"/>
          <p14:tracePt t="488556" x="5205413" y="5911850"/>
          <p14:tracePt t="488572" x="5251450" y="5929313"/>
          <p14:tracePt t="488589" x="5357813" y="5973763"/>
          <p14:tracePt t="488606" x="5402263" y="5983288"/>
          <p14:tracePt t="488622" x="5500688" y="6010275"/>
          <p14:tracePt t="488639" x="5562600" y="6037263"/>
          <p14:tracePt t="488656" x="5589588" y="6045200"/>
          <p14:tracePt t="488673" x="5670550" y="6062663"/>
          <p14:tracePt t="488689" x="5688013" y="6072188"/>
          <p14:tracePt t="488706" x="5697538" y="6072188"/>
          <p14:tracePt t="488723" x="5688013" y="6037263"/>
          <p14:tracePt t="488805" x="5670550" y="6010275"/>
          <p14:tracePt t="488816" x="5661025" y="5965825"/>
          <p14:tracePt t="488835" x="5653088" y="5956300"/>
          <p14:tracePt t="488854" x="5616575" y="5929313"/>
          <p14:tracePt t="488882" x="5581650" y="5902325"/>
          <p14:tracePt t="488901" x="5554663" y="5894388"/>
          <p14:tracePt t="488912" x="5510213" y="5875338"/>
          <p14:tracePt t="488931" x="5491163" y="5857875"/>
          <p14:tracePt t="488942" x="5456238" y="5840413"/>
          <p14:tracePt t="488961" x="5438775" y="5840413"/>
          <p14:tracePt t="488973" x="5394325" y="5813425"/>
          <p14:tracePt t="488992" x="5357813" y="5795963"/>
          <p14:tracePt t="489010" x="5340350" y="5795963"/>
          <p14:tracePt t="489021" x="5313363" y="5776913"/>
          <p14:tracePt t="489040" x="5303838" y="5776913"/>
          <p14:tracePt t="489054" x="5276850" y="5759450"/>
          <p14:tracePt t="489073" x="5259388" y="5751513"/>
          <p14:tracePt t="489086" x="5232400" y="5732463"/>
          <p14:tracePt t="489107" x="5205413" y="5732463"/>
          <p14:tracePt t="489140" x="5187950" y="5724525"/>
          <p14:tracePt t="489164" x="5180013" y="5724525"/>
          <p14:tracePt t="489264" x="5180013" y="5715000"/>
          <p14:tracePt t="489305" x="5170488" y="5715000"/>
          <p14:tracePt t="489445" x="5170488" y="5705475"/>
          <p14:tracePt t="489839" x="5160963" y="5705475"/>
          <p14:tracePt t="490499" x="5160963" y="5697538"/>
          <p14:tracePt t="490516" x="5160963" y="5705475"/>
          <p14:tracePt t="491054" x="5160963" y="5715000"/>
          <p14:tracePt t="491099" x="5160963" y="5724525"/>
          <p14:tracePt t="491177" x="5160963" y="5732463"/>
          <p14:tracePt t="491225" x="5160963" y="5741988"/>
          <p14:tracePt t="491284" x="5160963" y="5751513"/>
          <p14:tracePt t="491303" x="5170488" y="5751513"/>
          <p14:tracePt t="491336" x="5170488" y="5759450"/>
          <p14:tracePt t="491348" x="5170488" y="5768975"/>
          <p14:tracePt t="491458" x="5180013" y="5795963"/>
          <p14:tracePt t="491477" x="5180013" y="5803900"/>
          <p14:tracePt t="491489" x="5187950" y="5822950"/>
          <p14:tracePt t="491515" x="5205413" y="5867400"/>
          <p14:tracePt t="491547" x="5214938" y="5875338"/>
          <p14:tracePt t="491586" x="5214938" y="5884863"/>
          <p14:tracePt t="491598" x="5224463" y="5902325"/>
          <p14:tracePt t="491631" x="5224463" y="5911850"/>
          <p14:tracePt t="491649" x="5232400" y="5929313"/>
          <p14:tracePt t="491682" x="5232400" y="5938838"/>
          <p14:tracePt t="491715" x="5241925" y="5946775"/>
          <p14:tracePt t="491725" x="5241925" y="5956300"/>
          <p14:tracePt t="491825" x="5241925" y="5965825"/>
          <p14:tracePt t="491883" x="5251450" y="5973763"/>
          <p14:tracePt t="491981" x="5251450" y="5983288"/>
          <p14:tracePt t="492007" x="5251450" y="5991225"/>
          <p14:tracePt t="492026" x="5251450" y="6000750"/>
          <p14:tracePt t="492117" x="5259388" y="6000750"/>
          <p14:tracePt t="492137" x="5259388" y="6010275"/>
          <p14:tracePt t="492214" x="5259388" y="6018213"/>
          <p14:tracePt t="492263" x="5268913" y="6018213"/>
          <p14:tracePt t="492296" x="5268913" y="6027738"/>
          <p14:tracePt t="492328" x="5268913" y="6037263"/>
          <p14:tracePt t="492384" x="5268913" y="6045200"/>
          <p14:tracePt t="492495" x="5268913" y="6054725"/>
          <p14:tracePt t="492670" x="5276850" y="6054725"/>
          <p14:tracePt t="492784" x="5276850" y="6062663"/>
          <p14:tracePt t="492795" x="5276850" y="6072188"/>
          <p14:tracePt t="492999" x="5276850" y="6081713"/>
          <p14:tracePt t="493031" x="5276850" y="6089650"/>
          <p14:tracePt t="493107" x="5276850" y="6099175"/>
          <p14:tracePt t="493138" x="5276850" y="6108700"/>
          <p14:tracePt t="493175" x="5276850" y="6116638"/>
          <p14:tracePt t="493211" x="5286375" y="6126163"/>
          <p14:tracePt t="493224" x="5295900" y="6153150"/>
          <p14:tracePt t="493257" x="5295900" y="6161088"/>
          <p14:tracePt t="493287" x="5303838" y="6180138"/>
          <p14:tracePt t="493333" x="5313363" y="6197600"/>
          <p14:tracePt t="493367" x="5313363" y="6215063"/>
          <p14:tracePt t="493400" x="5313363" y="6224588"/>
          <p14:tracePt t="493420" x="5322888" y="6242050"/>
          <p14:tracePt t="493453" x="5322888" y="6251575"/>
          <p14:tracePt t="493486" x="5330825" y="6251575"/>
          <p14:tracePt t="493506" x="5330825" y="6259513"/>
          <p14:tracePt t="493539" x="5330825" y="6269038"/>
          <p14:tracePt t="493554" x="5340350" y="6276975"/>
          <p14:tracePt t="493632" x="5340350" y="6286500"/>
          <p14:tracePt t="493724" x="5340350" y="6296025"/>
          <p14:tracePt t="493736" x="5348288" y="6296025"/>
          <p14:tracePt t="493913" x="5348288" y="6303963"/>
          <p14:tracePt t="493961" x="5348288" y="6313488"/>
          <p14:tracePt t="494306" x="5330825" y="6313488"/>
          <p14:tracePt t="494429" x="5224463" y="6296025"/>
          <p14:tracePt t="494448" x="5126038" y="6269038"/>
          <p14:tracePt t="494459" x="4795838" y="6143625"/>
          <p14:tracePt t="494493" x="4759325" y="6126163"/>
          <p14:tracePt t="494523" x="4679950" y="6089650"/>
          <p14:tracePt t="494557" x="4562475" y="6037263"/>
          <p14:tracePt t="494575" x="4483100" y="6000750"/>
          <p14:tracePt t="494590" x="4152900" y="5840413"/>
          <p14:tracePt t="494623" x="3983038" y="5751513"/>
          <p14:tracePt t="494636" x="3929063" y="5715000"/>
          <p14:tracePt t="494658" x="3633788" y="5510213"/>
          <p14:tracePt t="494691" x="3562350" y="5465763"/>
          <p14:tracePt t="494696" x="3402013" y="5330825"/>
          <p14:tracePt t="494724" x="3276600" y="5214938"/>
          <p14:tracePt t="494756" x="3224213" y="5170488"/>
          <p14:tracePt t="494759" x="3179763" y="5116513"/>
          <p14:tracePt t="494791" x="3062288" y="4973638"/>
          <p14:tracePt t="494823" x="2919413" y="4786313"/>
          <p14:tracePt t="494826" x="2705100" y="4456113"/>
          <p14:tracePt t="494858" x="2581275" y="4259263"/>
          <p14:tracePt t="494890" x="2544763" y="4205288"/>
          <p14:tracePt t="494898" x="2473325" y="4098925"/>
          <p14:tracePt t="494924" x="2357438" y="3973513"/>
          <p14:tracePt t="494957" x="2286000" y="3911600"/>
          <p14:tracePt t="494967" x="2286000" y="3902075"/>
          <p14:tracePt t="494991" x="2232025" y="3848100"/>
          <p14:tracePt t="495025" x="2205038" y="3813175"/>
          <p14:tracePt t="495030" x="2160588" y="3776663"/>
          <p14:tracePt t="495058" x="2116138" y="3759200"/>
          <p14:tracePt t="495091" x="2108200" y="3759200"/>
          <p14:tracePt t="495094" x="2098675" y="3751263"/>
          <p14:tracePt t="495167" x="2089150" y="3751263"/>
          <p14:tracePt t="495185" x="2062163" y="3751263"/>
          <p14:tracePt t="495204" x="2044700" y="3741738"/>
          <p14:tracePt t="495250" x="2044700" y="3724275"/>
          <p14:tracePt t="495324" x="2054225" y="3724275"/>
          <p14:tracePt t="495342" x="2071688" y="3714750"/>
          <p14:tracePt t="495359" x="2089150" y="3714750"/>
          <p14:tracePt t="495390" x="2108200" y="3714750"/>
          <p14:tracePt t="495402" x="2214563" y="3741738"/>
          <p14:tracePt t="495426" x="2633663" y="3840163"/>
          <p14:tracePt t="495457" x="3108325" y="3965575"/>
          <p14:tracePt t="495472" x="3205163" y="3990975"/>
          <p14:tracePt t="495492" x="3527425" y="4116388"/>
          <p14:tracePt t="495524" x="3768725" y="4224338"/>
          <p14:tracePt t="495533" x="3840163" y="4259263"/>
          <p14:tracePt t="495559" x="4037013" y="4375150"/>
          <p14:tracePt t="495591" x="4259263" y="4491038"/>
          <p14:tracePt t="495597" x="4375150" y="4554538"/>
          <p14:tracePt t="495626" x="4929188" y="4884738"/>
          <p14:tracePt t="495661" x="4991100" y="4919663"/>
          <p14:tracePt t="495670" x="5099050" y="4991100"/>
          <p14:tracePt t="495693" x="5286375" y="5133975"/>
          <p14:tracePt t="495725" x="5348288" y="5180013"/>
          <p14:tracePt t="495732" x="5510213" y="5303838"/>
          <p14:tracePt t="495760" x="5759450" y="5483225"/>
          <p14:tracePt t="495792" x="5894388" y="5572125"/>
          <p14:tracePt t="495801" x="5911850" y="5599113"/>
          <p14:tracePt t="495827" x="5946775" y="5634038"/>
          <p14:tracePt t="495859" x="6010275" y="5705475"/>
          <p14:tracePt t="495875" x="6054725" y="5759450"/>
          <p14:tracePt t="495895" x="6126163" y="5848350"/>
          <p14:tracePt t="495927" x="6134100" y="5875338"/>
          <p14:tracePt t="495935" x="6188075" y="5938838"/>
          <p14:tracePt t="495962" x="6224588" y="6010275"/>
          <p14:tracePt t="495994" x="6251575" y="6072188"/>
          <p14:tracePt t="496004" x="6259513" y="6089650"/>
          <p14:tracePt t="496028" x="6276975" y="6153150"/>
          <p14:tracePt t="496060" x="6276975" y="6161088"/>
          <p14:tracePt t="496065" x="6286500" y="6180138"/>
          <p14:tracePt t="496095" x="6296025" y="6286500"/>
          <p14:tracePt t="496129" x="6303963" y="6330950"/>
          <p14:tracePt t="496146" x="6303963" y="6348413"/>
          <p14:tracePt t="496162" x="6313488" y="6402388"/>
          <p14:tracePt t="496194" x="6323013" y="6465888"/>
          <p14:tracePt t="496209" x="6323013" y="6473825"/>
          <p14:tracePt t="496228" x="6330950" y="6537325"/>
          <p14:tracePt t="496259" x="6340475" y="6562725"/>
          <p14:tracePt t="496269" x="6340475" y="6572250"/>
          <p14:tracePt t="496587" x="6340475" y="6581775"/>
          <p14:tracePt t="496756" x="6348413" y="6581775"/>
          <p14:tracePt t="496774" x="6348413" y="6589713"/>
          <p14:tracePt t="497103" x="6357938" y="6589713"/>
          <p14:tracePt t="497336" x="6367463" y="6589713"/>
          <p14:tracePt t="497461" x="6367463" y="6562725"/>
          <p14:tracePt t="497499" x="6367463" y="6545263"/>
          <p14:tracePt t="497511" x="6340475" y="6483350"/>
          <p14:tracePt t="497532" x="6303963" y="6419850"/>
          <p14:tracePt t="497566" x="6296025" y="6411913"/>
          <p14:tracePt t="497587" x="6286500" y="6402388"/>
          <p14:tracePt t="497606" x="6276975" y="6394450"/>
          <p14:tracePt t="497633" x="6205538" y="6357938"/>
          <p14:tracePt t="497666" x="6153150" y="6330950"/>
          <p14:tracePt t="497672" x="6126163" y="6323013"/>
          <p14:tracePt t="497672" x="6072188" y="6303963"/>
          <p14:tracePt t="497701" x="5956300" y="6276975"/>
          <p14:tracePt t="497734" x="5813425" y="6269038"/>
          <p14:tracePt t="497766" x="5786438" y="6269038"/>
          <p14:tracePt t="497775" x="5724525" y="6286500"/>
          <p14:tracePt t="497800" x="5643563" y="6313488"/>
          <p14:tracePt t="497833" x="5589588" y="6330950"/>
          <p14:tracePt t="497845" x="5554663" y="6340475"/>
          <p14:tracePt t="497867" x="5491163" y="6375400"/>
          <p14:tracePt t="497900" x="5456238" y="6402388"/>
          <p14:tracePt t="497905" x="5446713" y="6402388"/>
          <p14:tracePt t="497934" x="5357813" y="6527800"/>
          <p14:tracePt t="497966" x="5322888" y="6562725"/>
          <p14:tracePt t="497984" x="5313363" y="6581775"/>
          <p14:tracePt t="498000" x="5313363" y="6616700"/>
          <p14:tracePt t="498033" x="5313363" y="6634163"/>
          <p14:tracePt t="498045" x="5313363" y="6688138"/>
          <p14:tracePt t="498069" x="5348288" y="6724650"/>
          <p14:tracePt t="498101" x="5429250" y="6796088"/>
          <p14:tracePt t="498133" x="5465763" y="6813550"/>
          <p14:tracePt t="498137" x="5518150" y="6848475"/>
          <p14:tracePt t="498168" x="5643563" y="6848475"/>
          <p14:tracePt t="498201" x="5751513" y="6848475"/>
          <p14:tracePt t="498205" x="5786438" y="6848475"/>
          <p14:tracePt t="498235" x="5875338" y="6848475"/>
          <p14:tracePt t="498268" x="5919788" y="6848475"/>
          <p14:tracePt t="498280" x="5991225" y="6831013"/>
          <p14:tracePt t="498301" x="6099175" y="6804025"/>
          <p14:tracePt t="498335" x="6126163" y="6796088"/>
          <p14:tracePt t="498343" x="6188075" y="6777038"/>
          <p14:tracePt t="498368" x="6303963" y="6742113"/>
          <p14:tracePt t="498401" x="6330950" y="6724650"/>
          <p14:tracePt t="498405" x="6394450" y="6705600"/>
          <p14:tracePt t="498435" x="6483350" y="6661150"/>
          <p14:tracePt t="498469" x="6537325" y="6626225"/>
          <p14:tracePt t="498487" x="6554788" y="6608763"/>
          <p14:tracePt t="498502" x="6616700" y="6554788"/>
          <p14:tracePt t="498535" x="6661150" y="6500813"/>
          <p14:tracePt t="498550" x="6705600" y="6456363"/>
          <p14:tracePt t="498569" x="6777038" y="6367463"/>
          <p14:tracePt t="498602" x="6786563" y="6340475"/>
          <p14:tracePt t="498611" x="6831013" y="6286500"/>
          <p14:tracePt t="498636" x="6858000" y="6232525"/>
          <p14:tracePt t="498671" x="6867525" y="6215063"/>
          <p14:tracePt t="498691" x="6867525" y="6205538"/>
          <p14:tracePt t="498735" x="6875463" y="6197600"/>
          <p14:tracePt t="536724" x="6858000" y="6197600"/>
          <p14:tracePt t="537067" x="6831013" y="6197600"/>
          <p14:tracePt t="537085" x="6804025" y="6197600"/>
          <p14:tracePt t="537099" x="6697663" y="6197600"/>
          <p14:tracePt t="537117" x="6634163" y="6180138"/>
          <p14:tracePt t="537129" x="6518275" y="6134100"/>
          <p14:tracePt t="537148" x="6465888" y="6116638"/>
          <p14:tracePt t="537160" x="6340475" y="6062663"/>
          <p14:tracePt t="537180" x="6276975" y="6037263"/>
          <p14:tracePt t="537192" x="6224588" y="6018213"/>
          <p14:tracePt t="537204" x="6081713" y="5973763"/>
          <p14:tracePt t="537223" x="6045200" y="5965825"/>
          <p14:tracePt t="537236" x="5946775" y="5938838"/>
          <p14:tracePt t="537256" x="5884863" y="5919788"/>
          <p14:tracePt t="537270" x="5776913" y="5894388"/>
          <p14:tracePt t="537287" x="5688013" y="5867400"/>
          <p14:tracePt t="537302" x="5491163" y="5822950"/>
          <p14:tracePt t="537320" x="5313363" y="5768975"/>
          <p14:tracePt t="537336" x="5259388" y="5751513"/>
          <p14:tracePt t="537353" x="5153025" y="5715000"/>
          <p14:tracePt t="537370" x="5045075" y="5661025"/>
          <p14:tracePt t="537386" x="4822825" y="5545138"/>
          <p14:tracePt t="537403" x="4724400" y="5491163"/>
          <p14:tracePt t="537419" x="4500563" y="5375275"/>
          <p14:tracePt t="537436" x="4419600" y="5330825"/>
          <p14:tracePt t="537453" x="4232275" y="5232400"/>
          <p14:tracePt t="537470" x="4160838" y="5205413"/>
          <p14:tracePt t="537486" x="4089400" y="5143500"/>
          <p14:tracePt t="537503" x="4044950" y="5116513"/>
          <p14:tracePt t="537520" x="3840163" y="4983163"/>
          <p14:tracePt t="537537" x="3679825" y="4857750"/>
          <p14:tracePt t="537554" x="3616325" y="4813300"/>
          <p14:tracePt t="537570" x="3473450" y="4705350"/>
          <p14:tracePt t="537587" x="3402013" y="4660900"/>
          <p14:tracePt t="537603" x="3276600" y="4554538"/>
          <p14:tracePt t="537620" x="3143250" y="4446588"/>
          <p14:tracePt t="537637" x="3116263" y="4411663"/>
          <p14:tracePt t="537653" x="2938463" y="4214813"/>
          <p14:tracePt t="537670" x="2884488" y="4152900"/>
          <p14:tracePt t="537687" x="2724150" y="3956050"/>
          <p14:tracePt t="537704" x="2670175" y="3884613"/>
          <p14:tracePt t="537720" x="2527300" y="3705225"/>
          <p14:tracePt t="537737" x="2465388" y="3616325"/>
          <p14:tracePt t="537755" x="2322513" y="3402013"/>
          <p14:tracePt t="537771" x="2276475" y="3340100"/>
          <p14:tracePt t="537787" x="2259013" y="3322638"/>
          <p14:tracePt t="537804" x="2241550" y="3286125"/>
          <p14:tracePt t="537821" x="2197100" y="3232150"/>
          <p14:tracePt t="537838" x="2160588" y="3170238"/>
          <p14:tracePt t="537856" x="2143125" y="3143250"/>
          <p14:tracePt t="537871" x="2116138" y="3089275"/>
          <p14:tracePt t="537888" x="2098675" y="3062288"/>
          <p14:tracePt t="537904" x="2081213" y="3027363"/>
          <p14:tracePt t="537921" x="2062163" y="3009900"/>
          <p14:tracePt t="537938" x="2054225" y="2982913"/>
          <p14:tracePt t="537954" x="2027238" y="2965450"/>
          <p14:tracePt t="537972" x="1990725" y="2911475"/>
          <p14:tracePt t="537988" x="1982788" y="2894013"/>
          <p14:tracePt t="538004" x="1965325" y="2874963"/>
          <p14:tracePt t="538021" x="1965325" y="2867025"/>
          <p14:tracePt t="538092" x="1965325" y="2874963"/>
          <p14:tracePt t="538465" x="1955800" y="2884488"/>
          <p14:tracePt t="538476" x="1938338" y="2894013"/>
          <p14:tracePt t="538496" x="1911350" y="2911475"/>
          <p14:tracePt t="538516" x="1901825" y="2911475"/>
          <p14:tracePt t="538540" x="1893888" y="2919413"/>
          <p14:tracePt t="538582" x="1874838" y="2938463"/>
          <p14:tracePt t="538593" x="1866900" y="2938463"/>
          <p14:tracePt t="538605" x="1839913" y="2965450"/>
          <p14:tracePt t="538625" x="1812925" y="2973388"/>
          <p14:tracePt t="538636" x="1776413" y="3000375"/>
          <p14:tracePt t="538656" x="1758950" y="3017838"/>
          <p14:tracePt t="538669" x="1741488" y="3027363"/>
          <p14:tracePt t="538688" x="1731963" y="3044825"/>
          <p14:tracePt t="538700" x="1697038" y="3071813"/>
          <p14:tracePt t="538720" x="1679575" y="3089275"/>
          <p14:tracePt t="538732" x="1633538" y="3116263"/>
          <p14:tracePt t="538749" x="1616075" y="3133725"/>
          <p14:tracePt t="538761" x="1571625" y="3152775"/>
          <p14:tracePt t="538780" x="1554163" y="3170238"/>
          <p14:tracePt t="538792" x="1509713" y="3197225"/>
          <p14:tracePt t="538811" x="1473200" y="3205163"/>
          <p14:tracePt t="538823" x="1411288" y="3232150"/>
          <p14:tracePt t="538842" x="1393825" y="3251200"/>
          <p14:tracePt t="538857" x="1330325" y="3268663"/>
          <p14:tracePt t="538873" x="1276350" y="3295650"/>
          <p14:tracePt t="538891" x="1250950" y="3303588"/>
          <p14:tracePt t="538907" x="1196975" y="3322638"/>
          <p14:tracePt t="538924" x="1179513" y="3322638"/>
          <p14:tracePt t="538941" x="1160463" y="3330575"/>
          <p14:tracePt t="538957" x="1133475" y="3340100"/>
          <p14:tracePt t="538974" x="1108075" y="3340100"/>
          <p14:tracePt t="538990" x="1089025" y="3348038"/>
          <p14:tracePt t="539007" x="1044575" y="3357563"/>
          <p14:tracePt t="539024" x="1017588" y="3367088"/>
          <p14:tracePt t="539040" x="973138" y="3375025"/>
          <p14:tracePt t="539058" x="965200" y="3384550"/>
          <p14:tracePt t="539074" x="946150" y="3394075"/>
          <p14:tracePt t="539091" x="938213" y="3394075"/>
          <p14:tracePt t="539112" x="928688" y="3384550"/>
          <p14:tracePt t="539233" x="928688" y="3348038"/>
          <p14:tracePt t="539252" x="928688" y="3322638"/>
          <p14:tracePt t="539264" x="928688" y="3268663"/>
          <p14:tracePt t="539283" x="928688" y="3224213"/>
          <p14:tracePt t="539296" x="928688" y="3152775"/>
          <p14:tracePt t="539315" x="928688" y="3125788"/>
          <p14:tracePt t="539327" x="928688" y="3009900"/>
          <p14:tracePt t="539345" x="938213" y="2938463"/>
          <p14:tracePt t="539372" x="938213" y="2840038"/>
          <p14:tracePt t="539393" x="938213" y="2813050"/>
          <p14:tracePt t="539404" x="938213" y="2768600"/>
          <p14:tracePt t="539425" x="946150" y="2741613"/>
          <p14:tracePt t="539457" x="946150" y="2687638"/>
          <p14:tracePt t="539507" x="946150" y="2714625"/>
          <p14:tracePt t="539942" x="946150" y="2751138"/>
          <p14:tracePt t="539961" x="946150" y="2768600"/>
          <p14:tracePt t="539974" x="946150" y="2813050"/>
          <p14:tracePt t="539993" x="946150" y="2840038"/>
          <p14:tracePt t="540004" x="946150" y="2894013"/>
          <p14:tracePt t="540023" x="946150" y="2946400"/>
          <p14:tracePt t="540050" x="946150" y="2973388"/>
          <p14:tracePt t="540069" x="946150" y="2982913"/>
          <p14:tracePt t="540081" x="946150" y="3027363"/>
          <p14:tracePt t="540101" x="946150" y="3036888"/>
          <p14:tracePt t="540112" x="946150" y="3044825"/>
          <p14:tracePt t="540131" x="946150" y="3062288"/>
          <p14:tracePt t="540143" x="946150" y="3081338"/>
          <p14:tracePt t="540170" x="946150" y="3098800"/>
          <p14:tracePt t="540182" x="946150" y="3116263"/>
          <p14:tracePt t="540206" x="955675" y="3143250"/>
          <p14:tracePt t="540225" x="955675" y="3160713"/>
          <p14:tracePt t="540259" x="955675" y="3179763"/>
          <p14:tracePt t="540317" x="965200" y="3179763"/>
          <p14:tracePt t="541473" x="982663" y="3179763"/>
          <p14:tracePt t="541942" x="990600" y="3179763"/>
          <p14:tracePt t="541987" x="1009650" y="3179763"/>
          <p14:tracePt t="542034" x="1017588" y="3179763"/>
          <p14:tracePt t="542067" x="1027113" y="3179763"/>
          <p14:tracePt t="542080" x="1044575" y="3179763"/>
          <p14:tracePt t="542100" x="1054100" y="3179763"/>
          <p14:tracePt t="542112" x="1062038" y="3179763"/>
          <p14:tracePt t="542130" x="1071563" y="3179763"/>
          <p14:tracePt t="542142" x="1098550" y="3170238"/>
          <p14:tracePt t="542161" x="1116013" y="3160713"/>
          <p14:tracePt t="542194" x="1133475" y="3152775"/>
          <p14:tracePt t="542205" x="1143000" y="3143250"/>
          <p14:tracePt t="542236" x="1160463" y="3133725"/>
          <p14:tracePt t="542256" x="1179513" y="3116263"/>
          <p14:tracePt t="542287" x="1204913" y="3108325"/>
          <p14:tracePt t="542313" x="1214438" y="3098800"/>
          <p14:tracePt t="542331" x="1214438" y="3089275"/>
          <p14:tracePt t="542377" x="1223963" y="3089275"/>
          <p14:tracePt t="542397" x="1223963" y="3081338"/>
          <p14:tracePt t="542443" x="1231900" y="3081338"/>
          <p14:tracePt t="542469" x="1241425" y="3071813"/>
          <p14:tracePt t="542518" x="1241425" y="3062288"/>
          <p14:tracePt t="542602" x="1250950" y="3062288"/>
          <p14:tracePt t="542628" x="1250950" y="3054350"/>
          <p14:tracePt t="542662" x="1250950" y="3044825"/>
          <p14:tracePt t="542777" x="1258888" y="3044825"/>
          <p14:tracePt t="542801" x="1268413" y="3044825"/>
          <p14:tracePt t="542821" x="1268413" y="3036888"/>
          <p14:tracePt t="542855" x="1268413" y="3027363"/>
          <p14:tracePt t="542974" x="1276350" y="3027363"/>
          <p14:tracePt t="542994" x="1276350" y="3017838"/>
          <p14:tracePt t="543074" x="1285875" y="3017838"/>
          <p14:tracePt t="543288" x="1295400" y="3017838"/>
          <p14:tracePt t="543335" x="1295400" y="3009900"/>
          <p14:tracePt t="543355" x="1303338" y="3009900"/>
          <p14:tracePt t="543398" x="1312863" y="3009900"/>
          <p14:tracePt t="543416" x="1322388" y="3000375"/>
          <p14:tracePt t="543449" x="1322388" y="2990850"/>
          <p14:tracePt t="543461" x="1330325" y="2990850"/>
          <p14:tracePt t="543480" x="1339850" y="2982913"/>
          <p14:tracePt t="543511" x="1347788" y="2982913"/>
          <p14:tracePt t="543523" x="1366838" y="2955925"/>
          <p14:tracePt t="543543" x="1384300" y="2928938"/>
          <p14:tracePt t="543561" x="1393825" y="2919413"/>
          <p14:tracePt t="543574" x="1401763" y="2911475"/>
          <p14:tracePt t="543592" x="1401763" y="2901950"/>
          <p14:tracePt t="543712" x="1411288" y="2901950"/>
          <p14:tracePt t="544128" x="1419225" y="2901950"/>
          <p14:tracePt t="544140" x="1446213" y="2894013"/>
          <p14:tracePt t="544160" x="1455738" y="2894013"/>
          <p14:tracePt t="544172" x="1482725" y="2894013"/>
          <p14:tracePt t="544183" x="1517650" y="2884488"/>
          <p14:tracePt t="544203" x="1544638" y="2874963"/>
          <p14:tracePt t="544215" x="1616075" y="2874963"/>
          <p14:tracePt t="544236" x="1643063" y="2874963"/>
          <p14:tracePt t="544247" x="1697038" y="2874963"/>
          <p14:tracePt t="544267" x="1724025" y="2867025"/>
          <p14:tracePt t="544279" x="1785938" y="2857500"/>
          <p14:tracePt t="544299" x="1795463" y="2857500"/>
          <p14:tracePt t="544311" x="1822450" y="2847975"/>
          <p14:tracePt t="544329" x="1847850" y="2847975"/>
          <p14:tracePt t="544341" x="1866900" y="2840038"/>
          <p14:tracePt t="544360" x="1874838" y="2840038"/>
          <p14:tracePt t="544394" x="1901825" y="2840038"/>
          <p14:tracePt t="544419" x="1911350" y="2840038"/>
          <p14:tracePt t="544439" x="1919288" y="2840038"/>
          <p14:tracePt t="544451" x="1946275" y="2830513"/>
          <p14:tracePt t="544470" x="1955800" y="2830513"/>
          <p14:tracePt t="544482" x="1955800" y="2822575"/>
          <p14:tracePt t="544502" x="1965325" y="2822575"/>
          <p14:tracePt t="544514" x="1973263" y="2822575"/>
          <p14:tracePt t="544595" x="1990725" y="2822575"/>
          <p14:tracePt t="544614" x="2000250" y="2822575"/>
          <p14:tracePt t="544625" x="2009775" y="2822575"/>
          <p14:tracePt t="544646" x="2017713" y="2822575"/>
          <p14:tracePt t="544724" x="2027238" y="2822575"/>
          <p14:tracePt t="544749" x="2036763" y="2822575"/>
          <p14:tracePt t="544782" x="2044700" y="2822575"/>
          <p14:tracePt t="544843" x="2062163" y="2822575"/>
          <p14:tracePt t="544882" x="2081213" y="2822575"/>
          <p14:tracePt t="544910" x="2116138" y="2822575"/>
          <p14:tracePt t="544928" x="2133600" y="2822575"/>
          <p14:tracePt t="544939" x="2170113" y="2822575"/>
          <p14:tracePt t="544959" x="2205038" y="2822575"/>
          <p14:tracePt t="544986" x="2251075" y="2822575"/>
          <p14:tracePt t="545004" x="2312988" y="2822575"/>
          <p14:tracePt t="545037" x="2330450" y="2830513"/>
          <p14:tracePt t="545160" x="2330450" y="2840038"/>
          <p14:tracePt t="545180" x="2339975" y="2840038"/>
          <p14:tracePt t="545193" x="2339975" y="2830513"/>
          <p14:tracePt t="545383" x="2339975" y="2822575"/>
          <p14:tracePt t="545397" x="2339975" y="2776538"/>
          <p14:tracePt t="545417" x="2339975" y="2714625"/>
          <p14:tracePt t="545430" x="2339975" y="2625725"/>
          <p14:tracePt t="545444" x="2339975" y="2347913"/>
          <p14:tracePt t="545463" x="2339975" y="2251075"/>
          <p14:tracePt t="545475" x="2330450" y="2089150"/>
          <p14:tracePt t="545494" x="2330450" y="2062163"/>
          <p14:tracePt t="545506" x="2330450" y="1965325"/>
          <p14:tracePt t="545526" x="2330450" y="1919288"/>
          <p14:tracePt t="545538" x="2330450" y="1857375"/>
          <p14:tracePt t="545550" x="2312988" y="1724025"/>
          <p14:tracePt t="545570" x="2312988" y="1687513"/>
          <p14:tracePt t="545583" x="2312988" y="1652588"/>
          <p14:tracePt t="545601" x="2312988" y="1625600"/>
          <p14:tracePt t="545620" x="2312988" y="1608138"/>
          <p14:tracePt t="545647" x="2312988" y="1589088"/>
          <p14:tracePt t="545666" x="2312988" y="1581150"/>
          <p14:tracePt t="545711" x="2312988" y="1562100"/>
          <p14:tracePt t="545730" x="2312988" y="1554163"/>
          <p14:tracePt t="545742" x="2312988" y="1544638"/>
          <p14:tracePt t="545754" x="2312988" y="1509713"/>
          <p14:tracePt t="545774" x="2322513" y="1465263"/>
          <p14:tracePt t="545792" x="2322513" y="1455738"/>
          <p14:tracePt t="545820" x="2322513" y="1446213"/>
          <p14:tracePt t="545840" x="2322513" y="1438275"/>
          <p14:tracePt t="545899" x="2322513" y="1428750"/>
          <p14:tracePt t="545917" x="2330450" y="1419225"/>
          <p14:tracePt t="545930" x="2330450" y="1411288"/>
          <p14:tracePt t="546028" x="2322513" y="1419225"/>
          <p14:tracePt t="546153" x="2322513" y="1428750"/>
          <p14:tracePt t="546165" x="2312988" y="1465263"/>
          <p14:tracePt t="546183" x="2303463" y="1482725"/>
          <p14:tracePt t="546196" x="2295525" y="1517650"/>
          <p14:tracePt t="546215" x="2295525" y="1536700"/>
          <p14:tracePt t="546226" x="2286000" y="1598613"/>
          <p14:tracePt t="546246" x="2286000" y="1616075"/>
          <p14:tracePt t="546258" x="2276475" y="1660525"/>
          <p14:tracePt t="546276" x="2276475" y="1751013"/>
          <p14:tracePt t="546296" x="2268538" y="1776413"/>
          <p14:tracePt t="546308" x="2268538" y="1847850"/>
          <p14:tracePt t="546327" x="2268538" y="1866900"/>
          <p14:tracePt t="546339" x="2268538" y="1938338"/>
          <p14:tracePt t="546358" x="2268538" y="1965325"/>
          <p14:tracePt t="546370" x="2268538" y="2027238"/>
          <p14:tracePt t="546389" x="2268538" y="2062163"/>
          <p14:tracePt t="546401" x="2276475" y="2152650"/>
          <p14:tracePt t="546419" x="2276475" y="2179638"/>
          <p14:tracePt t="546432" x="2276475" y="2241550"/>
          <p14:tracePt t="546450" x="2276475" y="2268538"/>
          <p14:tracePt t="546463" x="2276475" y="2322513"/>
          <p14:tracePt t="546490" x="2276475" y="2339975"/>
          <p14:tracePt t="546501" x="2286000" y="2384425"/>
          <p14:tracePt t="546513" x="2286000" y="2419350"/>
          <p14:tracePt t="546530" x="2295525" y="2517775"/>
          <p14:tracePt t="546546" x="2303463" y="2562225"/>
          <p14:tracePt t="546563" x="2330450" y="2670175"/>
          <p14:tracePt t="546580" x="2330450" y="2697163"/>
          <p14:tracePt t="546597" x="2347913" y="2768600"/>
          <p14:tracePt t="546614" x="2357438" y="2822575"/>
          <p14:tracePt t="546630" x="2366963" y="2840038"/>
          <p14:tracePt t="546647" x="2374900" y="2911475"/>
          <p14:tracePt t="546664" x="2384425" y="2928938"/>
          <p14:tracePt t="546681" x="2384425" y="2955925"/>
          <p14:tracePt t="546697" x="2393950" y="2982913"/>
          <p14:tracePt t="546714" x="2401888" y="3027363"/>
          <p14:tracePt t="546731" x="2401888" y="3036888"/>
          <p14:tracePt t="546747" x="2411413" y="3062288"/>
          <p14:tracePt t="546764" x="2419350" y="3089275"/>
          <p14:tracePt t="546781" x="2419350" y="3108325"/>
          <p14:tracePt t="546797" x="2419350" y="3125788"/>
          <p14:tracePt t="546814" x="2419350" y="3133725"/>
          <p14:tracePt t="546831" x="2419350" y="3170238"/>
          <p14:tracePt t="546847" x="2419350" y="3224213"/>
          <p14:tracePt t="546877" x="2428875" y="3232150"/>
          <p14:tracePt t="546888" x="2428875" y="3259138"/>
          <p14:tracePt t="546908" x="2428875" y="3276600"/>
          <p14:tracePt t="546919" x="2428875" y="3286125"/>
          <p14:tracePt t="546938" x="2438400" y="3295650"/>
          <p14:tracePt t="546950" x="2438400" y="3303588"/>
          <p14:tracePt t="546970" x="2438400" y="3313113"/>
          <p14:tracePt t="547020" x="2438400" y="3322638"/>
          <p14:tracePt t="547144" x="2438400" y="3330575"/>
          <p14:tracePt t="547219" x="2438400" y="3340100"/>
          <p14:tracePt t="547331" x="2438400" y="3348038"/>
          <p14:tracePt t="547506" x="2438400" y="3340100"/>
          <p14:tracePt t="548034" x="2438400" y="3303588"/>
          <p14:tracePt t="548061" x="2438400" y="3286125"/>
          <p14:tracePt t="548072" x="2438400" y="3268663"/>
          <p14:tracePt t="548085" x="2438400" y="3251200"/>
          <p14:tracePt t="548104" x="2438400" y="3241675"/>
          <p14:tracePt t="548118" x="2438400" y="3224213"/>
          <p14:tracePt t="548152" x="2438400" y="3187700"/>
          <p14:tracePt t="548165" x="2438400" y="3179763"/>
          <p14:tracePt t="548185" x="2438400" y="3160713"/>
          <p14:tracePt t="548219" x="2438400" y="3125788"/>
          <p14:tracePt t="548226" x="2438400" y="3116263"/>
          <p14:tracePt t="548255" x="2438400" y="3108325"/>
          <p14:tracePt t="548286" x="2438400" y="3089275"/>
          <p14:tracePt t="548319" x="2438400" y="3081338"/>
          <p14:tracePt t="548322" x="2438400" y="3062288"/>
          <p14:tracePt t="548353" x="2438400" y="3054350"/>
          <p14:tracePt t="548385" x="2438400" y="3044825"/>
          <p14:tracePt t="548401" x="2438400" y="3036888"/>
          <p14:tracePt t="548419" x="2438400" y="3027363"/>
          <p14:tracePt t="548452" x="2438400" y="3017838"/>
          <p14:tracePt t="548528" x="2438400" y="3009900"/>
          <p14:tracePt t="548554" x="2438400" y="3000375"/>
          <p14:tracePt t="548603" x="2438400" y="2990850"/>
          <p14:tracePt t="548653" x="2438400" y="2982913"/>
          <p14:tracePt t="548743" x="2438400" y="2973388"/>
          <p14:tracePt t="548856" x="2438400" y="2965450"/>
          <p14:tracePt t="548964" x="2438400" y="2955925"/>
          <p14:tracePt t="549013" x="2446338" y="2946400"/>
          <p14:tracePt t="549237" x="2446338" y="2938463"/>
          <p14:tracePt t="549609" x="2455863" y="2938463"/>
          <p14:tracePt t="549702" x="2455863" y="2946400"/>
          <p14:tracePt t="550029" x="2455863" y="2955925"/>
          <p14:tracePt t="550048" x="2465388" y="2973388"/>
          <p14:tracePt t="550061" x="2465388" y="2990850"/>
          <p14:tracePt t="550094" x="2465388" y="3044825"/>
          <p14:tracePt t="550125" x="2465388" y="3071813"/>
          <p14:tracePt t="550157" x="2473325" y="3116263"/>
          <p14:tracePt t="550191" x="2473325" y="3152775"/>
          <p14:tracePt t="550194" x="2482850" y="3197225"/>
          <p14:tracePt t="550227" x="2482850" y="3224213"/>
          <p14:tracePt t="550258" x="2490788" y="3276600"/>
          <p14:tracePt t="550290" x="2500313" y="3330575"/>
          <p14:tracePt t="550323" x="2500313" y="3340100"/>
          <p14:tracePt t="550328" x="2509838" y="3384550"/>
          <p14:tracePt t="550361" x="2517775" y="3438525"/>
          <p14:tracePt t="550392" x="2527300" y="3473450"/>
          <p14:tracePt t="550424" x="2536825" y="3536950"/>
          <p14:tracePt t="550459" x="2544763" y="3589338"/>
          <p14:tracePt t="550475" x="2562225" y="3652838"/>
          <p14:tracePt t="550507" x="2571750" y="3670300"/>
          <p14:tracePt t="550525" x="2589213" y="3768725"/>
          <p14:tracePt t="550558" x="2598738" y="3848100"/>
          <p14:tracePt t="550591" x="2608263" y="3867150"/>
          <p14:tracePt t="550596" x="2608263" y="3884613"/>
          <p14:tracePt t="550629" x="2616200" y="3929063"/>
          <p14:tracePt t="550662" x="2616200" y="3938588"/>
          <p14:tracePt t="550694" x="2616200" y="3956050"/>
          <p14:tracePt t="550727" x="2616200" y="3973513"/>
          <p14:tracePt t="550775" x="2616200" y="3983038"/>
          <p14:tracePt t="550965" x="2616200" y="3990975"/>
          <p14:tracePt t="550991" x="2616200" y="4000500"/>
          <p14:tracePt t="551011" x="2616200" y="4010025"/>
          <p14:tracePt t="551071" x="2608263" y="4044950"/>
          <p14:tracePt t="551105" x="2608263" y="4054475"/>
          <p14:tracePt t="551127" x="2608263" y="4062413"/>
          <p14:tracePt t="551161" x="2598738" y="4089400"/>
          <p14:tracePt t="551195" x="2598738" y="4108450"/>
          <p14:tracePt t="551247" x="2598738" y="4116388"/>
          <p14:tracePt t="551279" x="2589213" y="4133850"/>
          <p14:tracePt t="551312" x="2589213" y="4143375"/>
          <p14:tracePt t="551328" x="2589213" y="4160838"/>
          <p14:tracePt t="551361" x="2589213" y="4179888"/>
          <p14:tracePt t="551395" x="2589213" y="4197350"/>
          <p14:tracePt t="551403" x="2589213" y="4241800"/>
          <p14:tracePt t="551436" x="2589213" y="4268788"/>
          <p14:tracePt t="551463" x="2589213" y="4303713"/>
          <p14:tracePt t="551463" x="2589213" y="4322763"/>
          <p14:tracePt t="551496" x="2598738" y="4357688"/>
          <p14:tracePt t="551529" x="2598738" y="4402138"/>
          <p14:tracePt t="551561" x="2608263" y="4456113"/>
          <p14:tracePt t="551593" x="2608263" y="4491038"/>
          <p14:tracePt t="551608" x="2608263" y="4537075"/>
          <p14:tracePt t="551641" x="2608263" y="4545013"/>
          <p14:tracePt t="551662" x="2616200" y="4608513"/>
          <p14:tracePt t="551695" x="2616200" y="4660900"/>
          <p14:tracePt t="551729" x="2616200" y="4679950"/>
          <p14:tracePt t="551735" x="2616200" y="4714875"/>
          <p14:tracePt t="551767" x="2616200" y="4768850"/>
          <p14:tracePt t="551796" x="2608263" y="4840288"/>
          <p14:tracePt t="551828" x="2581275" y="4919663"/>
          <p14:tracePt t="551861" x="2562225" y="4965700"/>
          <p14:tracePt t="551873" x="2544763" y="5045075"/>
          <p14:tracePt t="551907" x="2536825" y="5062538"/>
          <p14:tracePt t="551930" x="2517775" y="5143500"/>
          <p14:tracePt t="551963" x="2490788" y="5224463"/>
          <p14:tracePt t="551995" x="2490788" y="5241925"/>
          <p14:tracePt t="552015" x="2473325" y="5330825"/>
          <p14:tracePt t="552047" x="2465388" y="5384800"/>
          <p14:tracePt t="552064" x="2446338" y="5429250"/>
          <p14:tracePt t="552097" x="2446338" y="5483225"/>
          <p14:tracePt t="552130" x="2446338" y="5527675"/>
          <p14:tracePt t="552152" x="2438400" y="5554663"/>
          <p14:tracePt t="552185" x="2438400" y="5599113"/>
          <p14:tracePt t="552197" x="2438400" y="5661025"/>
          <p14:tracePt t="552230" x="2438400" y="5732463"/>
          <p14:tracePt t="552264" x="2428875" y="5776913"/>
          <p14:tracePt t="552285" x="2428875" y="5795963"/>
          <p14:tracePt t="552317" x="2428875" y="5813425"/>
          <p14:tracePt t="552331" x="2428875" y="5830888"/>
          <p14:tracePt t="552363" x="2428875" y="5848350"/>
          <p14:tracePt t="552373" x="2428875" y="5857875"/>
          <p14:tracePt t="552398" x="2428875" y="5875338"/>
          <p14:tracePt t="552431" x="2428875" y="5884863"/>
          <p14:tracePt t="552436" x="2428875" y="5894388"/>
          <p14:tracePt t="552467" x="2428875" y="5902325"/>
          <p14:tracePt t="552498" x="2428875" y="5911850"/>
          <p14:tracePt t="552531" x="2428875" y="5919788"/>
          <p14:tracePt t="552536" x="2428875" y="5929313"/>
          <p14:tracePt t="554724" x="2438400" y="5929313"/>
          <p14:tracePt t="555555" x="2455863" y="5929313"/>
          <p14:tracePt t="555567" x="2465388" y="5929313"/>
          <p14:tracePt t="555578" x="2509838" y="5929313"/>
          <p14:tracePt t="555607" x="2633663" y="5938838"/>
          <p14:tracePt t="555639" x="2724150" y="5946775"/>
          <p14:tracePt t="555649" x="2795588" y="5946775"/>
          <p14:tracePt t="555674" x="3071813" y="5983288"/>
          <p14:tracePt t="555708" x="3313113" y="6010275"/>
          <p14:tracePt t="555711" x="3643313" y="6045200"/>
          <p14:tracePt t="555742" x="3929063" y="6062663"/>
          <p14:tracePt t="555777" x="4010025" y="6062663"/>
          <p14:tracePt t="555786" x="4179888" y="6072188"/>
          <p14:tracePt t="555808" x="4419600" y="6089650"/>
          <p14:tracePt t="555841" x="4491038" y="6089650"/>
          <p14:tracePt t="555850" x="4616450" y="6099175"/>
          <p14:tracePt t="555875" x="4751388" y="6108700"/>
          <p14:tracePt t="555908" x="4919663" y="6116638"/>
          <p14:tracePt t="555914" x="4956175" y="6116638"/>
          <p14:tracePt t="555942" x="5170488" y="6134100"/>
          <p14:tracePt t="555975" x="5295900" y="6134100"/>
          <p14:tracePt t="555993" x="5375275" y="6134100"/>
          <p14:tracePt t="556019" x="5429250" y="6134100"/>
          <p14:tracePt t="556042" x="5465763" y="6134100"/>
          <p14:tracePt t="556105" x="5473700" y="6134100"/>
          <p14:tracePt t="556117" x="5483225" y="6126163"/>
          <p14:tracePt t="556129" x="5527675" y="6108700"/>
          <p14:tracePt t="556150" x="5537200" y="6108700"/>
          <p14:tracePt t="556176" x="5581650" y="6089650"/>
          <p14:tracePt t="556209" x="5626100" y="6072188"/>
          <p14:tracePt t="556212" x="5697538" y="6062663"/>
          <p14:tracePt t="556243" x="5776913" y="6037263"/>
          <p14:tracePt t="556276" x="5813425" y="6018213"/>
          <p14:tracePt t="556302" x="5822950" y="6018213"/>
          <p14:tracePt t="556322" x="5813425" y="6018213"/>
          <p14:tracePt t="556404" x="5803900" y="6010275"/>
          <p14:tracePt t="556435" x="5803900" y="5991225"/>
          <p14:tracePt t="556481" x="5803900" y="5973763"/>
          <p14:tracePt t="556494" x="5803900" y="5965825"/>
          <p14:tracePt t="556513" x="5803900" y="5956300"/>
          <p14:tracePt t="556544" x="5803900" y="5946775"/>
          <p14:tracePt t="556582" x="5795963" y="5938838"/>
          <p14:tracePt t="556603" x="5795963" y="5929313"/>
          <p14:tracePt t="556622" x="5786438" y="5929313"/>
          <p14:tracePt t="556644" x="5759450" y="5929313"/>
          <p14:tracePt t="556677" x="5732463" y="5919788"/>
          <p14:tracePt t="556685" x="5724525" y="5919788"/>
          <p14:tracePt t="556710" x="5697538" y="5911850"/>
          <p14:tracePt t="556741" x="5688013" y="5911850"/>
          <p14:tracePt t="556747" x="5680075" y="5911850"/>
          <p14:tracePt t="556789" x="5670550" y="5911850"/>
          <p14:tracePt t="556822" x="5670550" y="5919788"/>
          <p14:tracePt t="556983" x="5670550" y="5929313"/>
          <p14:tracePt t="557017" x="5670550" y="5938838"/>
          <p14:tracePt t="557028" x="5670550" y="5965825"/>
          <p14:tracePt t="557047" x="5670550" y="5991225"/>
          <p14:tracePt t="557079" x="5670550" y="6018213"/>
          <p14:tracePt t="557112" x="5670550" y="6045200"/>
          <p14:tracePt t="557139" x="5670550" y="6054725"/>
          <p14:tracePt t="557151" x="5670550" y="6089650"/>
          <p14:tracePt t="557179" x="5680075" y="6134100"/>
          <p14:tracePt t="557212" x="5688013" y="6170613"/>
          <p14:tracePt t="557219" x="5688013" y="6188075"/>
          <p14:tracePt t="557246" x="5697538" y="6242050"/>
          <p14:tracePt t="557279" x="5705475" y="6276975"/>
          <p14:tracePt t="557282" x="5705475" y="6340475"/>
          <p14:tracePt t="557314" x="5715000" y="6394450"/>
          <p14:tracePt t="557346" x="5715000" y="6438900"/>
          <p14:tracePt t="557379" x="5715000" y="6446838"/>
          <p14:tracePt t="557386" x="5715000" y="6456363"/>
          <p14:tracePt t="557413" x="5715000" y="6465888"/>
          <p14:tracePt t="557446" x="5715000" y="6483350"/>
          <p14:tracePt t="557451" x="5715000" y="6491288"/>
          <p14:tracePt t="557516" x="5724525" y="6473825"/>
          <p14:tracePt t="557864" x="5732463" y="6456363"/>
          <p14:tracePt t="557891" x="5732463" y="6446838"/>
          <p14:tracePt t="557958" x="5732463" y="6438900"/>
          <p14:tracePt t="557970" x="5732463" y="6411913"/>
          <p14:tracePt t="557989" x="5732463" y="6394450"/>
          <p14:tracePt t="558015" x="5741988" y="6384925"/>
          <p14:tracePt t="558047" x="5741988" y="6375400"/>
          <p14:tracePt t="558086" x="5741988" y="6367463"/>
          <p14:tracePt t="558162" x="5751513" y="6367463"/>
          <p14:tracePt t="558286" x="5751513" y="6357938"/>
          <p14:tracePt t="558430" x="5751513" y="6348413"/>
          <p14:tracePt t="558489" x="5751513" y="6340475"/>
          <p14:tracePt t="558538" x="5759450" y="6340475"/>
          <p14:tracePt t="558571" x="5759450" y="6330950"/>
          <p14:tracePt t="558583" x="5759450" y="6323013"/>
          <p14:tracePt t="558629" x="5759450" y="6313488"/>
          <p14:tracePt t="558678" x="5768975" y="6313488"/>
          <p14:tracePt t="558697" x="5768975" y="6303963"/>
          <p14:tracePt t="558745" x="5776913" y="6303963"/>
          <p14:tracePt t="558944" x="5786438" y="6330950"/>
          <p14:tracePt t="558963" x="5786438" y="6348413"/>
          <p14:tracePt t="558975" x="5795963" y="6375400"/>
          <p14:tracePt t="558995" x="5803900" y="6394450"/>
          <p14:tracePt t="559025" x="5803900" y="6402388"/>
          <p14:tracePt t="559051" x="5813425" y="6429375"/>
          <p14:tracePt t="559084" x="5822950" y="6456363"/>
          <p14:tracePt t="559088" x="5830888" y="6483350"/>
          <p14:tracePt t="559118" x="5830888" y="6491288"/>
          <p14:tracePt t="559152" x="5840413" y="6510338"/>
          <p14:tracePt t="559164" x="5840413" y="6518275"/>
          <p14:tracePt t="559185" x="5848350" y="6537325"/>
          <p14:tracePt t="559218" x="5857875" y="6545263"/>
          <p14:tracePt t="559252" x="5857875" y="6572250"/>
          <p14:tracePt t="559262" x="5867400" y="6572250"/>
          <p14:tracePt t="559285" x="5875338" y="6589713"/>
          <p14:tracePt t="559318" x="5875338" y="6599238"/>
          <p14:tracePt t="559324" x="5884863" y="6589713"/>
          <p14:tracePt t="559508" x="5884863" y="6545263"/>
          <p14:tracePt t="559528" x="5884863" y="6500813"/>
          <p14:tracePt t="559539" x="5884863" y="6375400"/>
          <p14:tracePt t="559559" x="5884863" y="6340475"/>
          <p14:tracePt t="559586" x="5875338" y="6197600"/>
          <p14:tracePt t="559619" x="5875338" y="6170613"/>
          <p14:tracePt t="559640" x="5875338" y="6153150"/>
          <p14:tracePt t="559653" x="5875338" y="6081713"/>
          <p14:tracePt t="559686" x="5875338" y="6037263"/>
          <p14:tracePt t="559703" x="5875338" y="6000750"/>
          <p14:tracePt t="559729" x="5875338" y="5983288"/>
          <p14:tracePt t="559753" x="5875338" y="5946775"/>
          <p14:tracePt t="559786" x="5875338" y="5919788"/>
          <p14:tracePt t="559800" x="5875338" y="5884863"/>
          <p14:tracePt t="559826" x="5875338" y="5875338"/>
          <p14:tracePt t="559854" x="5875338" y="5867400"/>
          <p14:tracePt t="559886" x="5875338" y="5848350"/>
          <p14:tracePt t="559890" x="5875338" y="5822950"/>
          <p14:tracePt t="559920" x="5875338" y="5803900"/>
          <p14:tracePt t="559953" x="5875338" y="5776913"/>
          <p14:tracePt t="559956" x="5867400" y="5741988"/>
          <p14:tracePt t="559987" x="5867400" y="5705475"/>
          <p14:tracePt t="560020" x="5867400" y="5680075"/>
          <p14:tracePt t="560045" x="5857875" y="5670550"/>
          <p14:tracePt t="560063" x="5857875" y="5661025"/>
          <p14:tracePt t="560088" x="5857875" y="5643563"/>
          <p14:tracePt t="560121" x="5857875" y="5634038"/>
          <p14:tracePt t="560139" x="5857875" y="5626100"/>
          <p14:tracePt t="560160" x="5857875" y="5616575"/>
          <p14:tracePt t="560235" x="5857875" y="5608638"/>
          <p14:tracePt t="560303" x="5857875" y="5599113"/>
          <p14:tracePt t="560375" x="5857875" y="5589588"/>
          <p14:tracePt t="560533" x="5857875" y="5581650"/>
          <p14:tracePt t="560882" x="5857875" y="5572125"/>
          <p14:tracePt t="561229" x="5857875" y="5562600"/>
          <p14:tracePt t="561574" x="5848350" y="5562600"/>
          <p14:tracePt t="561598" x="5848350" y="5554663"/>
          <p14:tracePt t="561731" x="5848350" y="5545138"/>
          <p14:tracePt t="562062" x="5848350" y="5537200"/>
          <p14:tracePt t="562388" x="5848350" y="5527675"/>
          <p14:tracePt t="562562" x="5848350" y="5518150"/>
          <p14:tracePt t="620974" x="5840413" y="5510213"/>
          <p14:tracePt t="621409" x="5830888" y="5500688"/>
          <p14:tracePt t="621815" x="5830888" y="5491163"/>
          <p14:tracePt t="621866" x="5830888" y="5483225"/>
          <p14:tracePt t="621878" x="5830888" y="5438775"/>
          <p14:tracePt t="621896" x="5830888" y="5384800"/>
          <p14:tracePt t="621908" x="5867400" y="5214938"/>
          <p14:tracePt t="621941" x="5902325" y="5133975"/>
          <p14:tracePt t="621958" x="5919788" y="5116513"/>
          <p14:tracePt t="621974" x="5983288" y="5054600"/>
          <p14:tracePt t="622007" x="6081713" y="4946650"/>
          <p14:tracePt t="622021" x="6134100" y="4894263"/>
          <p14:tracePt t="622041" x="6313488" y="4643438"/>
          <p14:tracePt t="622073" x="6438900" y="4402138"/>
          <p14:tracePt t="622083" x="6473825" y="4313238"/>
          <p14:tracePt t="622108" x="6589713" y="4054475"/>
          <p14:tracePt t="622140" x="6661150" y="3902075"/>
          <p14:tracePt t="622147" x="6680200" y="3875088"/>
          <p14:tracePt t="622175" x="6769100" y="3660775"/>
          <p14:tracePt t="622208" x="6858000" y="3490913"/>
          <p14:tracePt t="622211" x="6884988" y="3446463"/>
          <p14:tracePt t="622211" x="6929438" y="3348038"/>
          <p14:tracePt t="622242" x="7010400" y="3197225"/>
          <p14:tracePt t="622275" x="7126288" y="3017838"/>
          <p14:tracePt t="622308" x="7161213" y="2946400"/>
          <p14:tracePt t="622316" x="7269163" y="2795588"/>
          <p14:tracePt t="622342" x="7385050" y="2616200"/>
          <p14:tracePt t="622374" x="7402513" y="2589213"/>
          <p14:tracePt t="622378" x="7466013" y="2482850"/>
          <p14:tracePt t="622408" x="7491413" y="2428875"/>
          <p14:tracePt t="622442" x="7500938" y="2401888"/>
          <p14:tracePt t="622460" x="7500938" y="2384425"/>
          <p14:tracePt t="622493" x="7500938" y="2393950"/>
        </p14:tracePtLst>
      </p14:laserTrace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Debugging Capabilities in Tracer?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38200" y="1143000"/>
            <a:ext cx="69342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Blocking but separate windows for different processes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2118360"/>
            <a:ext cx="69342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See state at traced actions (with and without blocking) 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00" y="3048000"/>
            <a:ext cx="69342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Separate state for different threads (with and without blocking) 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8200" y="4003916"/>
            <a:ext cx="69342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Have application-specific code learn about traced calls (perhaps  in different processes)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1208"/>
      </p:ext>
    </p:extLst>
  </p:cSld>
  <p:clrMapOvr>
    <a:masterClrMapping/>
  </p:clrMapOvr>
  <p:transition advTm="4853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97086" x="7518400" y="2393950"/>
          <p14:tracePt t="197408" x="7527925" y="2384425"/>
          <p14:tracePt t="197419" x="7537450" y="2384425"/>
          <p14:tracePt t="197438" x="7562850" y="2384425"/>
          <p14:tracePt t="197470" x="7608888" y="2384425"/>
          <p14:tracePt t="197477" x="7680325" y="2401888"/>
          <p14:tracePt t="197504" x="7742238" y="2419350"/>
          <p14:tracePt t="197504" x="7769225" y="2428875"/>
          <p14:tracePt t="197539" x="7823200" y="2438400"/>
          <p14:tracePt t="197557" x="7848600" y="2446338"/>
          <p14:tracePt t="197571" x="7912100" y="2455863"/>
          <p14:tracePt t="197603" x="7947025" y="2455863"/>
          <p14:tracePt t="197622" x="7974013" y="2455863"/>
          <p14:tracePt t="197638" x="8045450" y="2455863"/>
          <p14:tracePt t="197670" x="8108950" y="2455863"/>
          <p14:tracePt t="197683" x="8116888" y="2455863"/>
          <p14:tracePt t="197704" x="8143875" y="2455863"/>
          <p14:tracePt t="197737" x="8153400" y="2465388"/>
          <p14:tracePt t="197747" x="8161338" y="2465388"/>
          <p14:tracePt t="197771" x="8224838" y="2473325"/>
          <p14:tracePt t="197803" x="8286750" y="2473325"/>
          <p14:tracePt t="197807" x="8286750" y="2482850"/>
          <p14:tracePt t="197840" x="8296275" y="2482850"/>
          <p14:tracePt t="197884" x="8323263" y="2482850"/>
          <p14:tracePt t="197937" x="8331200" y="2482850"/>
          <p14:tracePt t="197961" x="8385175" y="2482850"/>
          <p14:tracePt t="197980" x="8412163" y="2482850"/>
          <p14:tracePt t="198005" x="8537575" y="2482850"/>
          <p14:tracePt t="198037" x="8545513" y="2482850"/>
          <p14:tracePt t="198042" x="8572500" y="2482850"/>
          <p14:tracePt t="198072" x="8626475" y="2482850"/>
          <p14:tracePt t="198106" x="8670925" y="2482850"/>
          <p14:tracePt t="198122" x="8697913" y="2482850"/>
          <p14:tracePt t="198139" x="8751888" y="2482850"/>
          <p14:tracePt t="198139" x="8804275" y="2482850"/>
          <p14:tracePt t="198172" x="8813800" y="2482850"/>
          <p14:tracePt t="198198" x="8875713" y="2482850"/>
          <p14:tracePt t="198218" x="8902700" y="2482850"/>
          <p14:tracePt t="198240" x="8956675" y="2482850"/>
          <p14:tracePt t="198256" x="8966200" y="2482850"/>
          <p14:tracePt t="198273" x="9037638" y="2473325"/>
          <p14:tracePt t="198290" x="9072563" y="2473325"/>
          <p14:tracePt t="198309" x="9134475" y="2473325"/>
        </p14:tracePtLst>
      </p14:laserTrace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85059" y="4044042"/>
            <a:ext cx="6019798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setKeywordPrintStatus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(Class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cls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Boolean status);</a:t>
            </a:r>
            <a:endParaRPr lang="en-US" sz="1400" b="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Tracing </a:t>
            </a:r>
            <a:r>
              <a:rPr lang="en-US" dirty="0" err="1" smtClean="0"/>
              <a:t>Strings</a:t>
            </a:r>
            <a:r>
              <a:rPr lang="en-US" dirty="0" err="1" smtClean="0">
                <a:sym typeface="Wingdings" panose="05000000000000000000" pitchFamily="2" charset="2"/>
              </a:rPr>
              <a:t>Objects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30632" y="1676401"/>
            <a:ext cx="6041568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info(String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keyWord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String info);</a:t>
            </a:r>
            <a:endParaRPr lang="en-US" sz="1400" b="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2" y="1066800"/>
            <a:ext cx="6019798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setKeywordPrintStatus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(String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keyWord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Boolean status);</a:t>
            </a:r>
            <a:endParaRPr lang="en-US" sz="1400" b="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2401" y="3009655"/>
            <a:ext cx="6019797" cy="615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info(Object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obj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String info);</a:t>
            </a:r>
            <a:endParaRPr lang="en-US" sz="1400" b="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1" y="2416140"/>
            <a:ext cx="6019799" cy="5935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setImplicitKeywordKind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ImplicitKeywordKind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newValue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)</a:t>
            </a:r>
            <a:endParaRPr lang="en-US" sz="1400" b="1" dirty="0">
              <a:solidFill>
                <a:srgbClr val="000000"/>
              </a:solidFill>
              <a:highlight>
                <a:srgbClr val="D4D4D4"/>
              </a:highlight>
              <a:latin typeface="Courier New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44143" y="3657600"/>
            <a:ext cx="3810000" cy="1447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7F0055"/>
                </a:solidFill>
                <a:latin typeface="Courier New"/>
              </a:rPr>
              <a:t>enum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ImplicitKeywordKind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400" i="1" dirty="0" smtClean="0">
                <a:solidFill>
                  <a:srgbClr val="0000C0"/>
                </a:solidFill>
                <a:latin typeface="Courier New"/>
              </a:rPr>
              <a:t>  OBJECT_TO_STRING</a:t>
            </a:r>
            <a:r>
              <a:rPr lang="en-US" sz="1400" i="1" dirty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sz="1400" i="1" dirty="0" smtClean="0">
                <a:solidFill>
                  <a:srgbClr val="0000C0"/>
                </a:solidFill>
                <a:latin typeface="Courier New"/>
              </a:rPr>
              <a:t>  OBJECT_CLASS_NAME</a:t>
            </a:r>
            <a:r>
              <a:rPr lang="en-US" sz="1400" i="1" dirty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400" i="1" dirty="0" smtClean="0">
                <a:solidFill>
                  <a:srgbClr val="0000C0"/>
                </a:solidFill>
                <a:latin typeface="Courier New"/>
              </a:rPr>
              <a:t>  OBJECT_PACKAGE_NAME</a:t>
            </a:r>
            <a:endParaRPr lang="en-US" sz="1400" i="1" dirty="0">
              <a:solidFill>
                <a:srgbClr val="0000C0"/>
              </a:solidFill>
              <a:latin typeface="Courier New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400" b="1" dirty="0">
              <a:solidFill>
                <a:srgbClr val="000000"/>
              </a:solidFill>
              <a:highlight>
                <a:srgbClr val="D4D4D4"/>
              </a:highlight>
              <a:latin typeface="Courier New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3419" y="5562600"/>
            <a:ext cx="54102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setMessagePrefixKind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MessagePrefixKind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newValue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)</a:t>
            </a:r>
            <a:endParaRPr lang="en-US" sz="1400" b="1" dirty="0">
              <a:solidFill>
                <a:srgbClr val="000000"/>
              </a:solidFill>
              <a:highlight>
                <a:srgbClr val="D4D4D4"/>
              </a:highlight>
              <a:latin typeface="Courier New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63143" y="5203371"/>
            <a:ext cx="4191000" cy="16546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7F0055"/>
                </a:solidFill>
                <a:latin typeface="Courier New"/>
              </a:rPr>
              <a:t>enum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MessagePrefixKind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400" i="1" dirty="0" smtClean="0">
                <a:solidFill>
                  <a:srgbClr val="0000C0"/>
                </a:solidFill>
                <a:latin typeface="Courier New"/>
              </a:rPr>
              <a:t>  NONE</a:t>
            </a:r>
            <a:r>
              <a:rPr lang="en-US" sz="1400" i="1" dirty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sz="1400" i="1" dirty="0" smtClean="0">
                <a:solidFill>
                  <a:srgbClr val="0000C0"/>
                </a:solidFill>
                <a:latin typeface="Courier New"/>
              </a:rPr>
              <a:t>  OBJECT_TO_STRING</a:t>
            </a:r>
            <a:r>
              <a:rPr lang="en-US" sz="1400" i="1" dirty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sz="1400" i="1" dirty="0" smtClean="0">
                <a:solidFill>
                  <a:srgbClr val="0000C0"/>
                </a:solidFill>
                <a:latin typeface="Courier New"/>
              </a:rPr>
              <a:t>  SHORT_CLASS_NAME</a:t>
            </a:r>
            <a:r>
              <a:rPr lang="en-US" sz="1400" i="1" dirty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400" i="1" dirty="0" smtClean="0">
                <a:solidFill>
                  <a:srgbClr val="0000C0"/>
                </a:solidFill>
                <a:latin typeface="Courier New"/>
              </a:rPr>
              <a:t>  FULL_CLASS_NAME</a:t>
            </a:r>
            <a:r>
              <a:rPr lang="en-US" sz="1400" i="1" dirty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400" i="1" dirty="0" smtClean="0">
                <a:solidFill>
                  <a:srgbClr val="0000C0"/>
                </a:solidFill>
                <a:latin typeface="Courier New"/>
              </a:rPr>
              <a:t>  PACKAGE_NAME</a:t>
            </a:r>
            <a:endParaRPr lang="en-US" sz="1400" dirty="0" smtClean="0">
              <a:latin typeface="Courier New"/>
            </a:endParaRP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400" b="1" dirty="0">
              <a:solidFill>
                <a:srgbClr val="000000"/>
              </a:solidFill>
              <a:highlight>
                <a:srgbClr val="D4D4D4"/>
              </a:highlight>
              <a:latin typeface="Courier New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5065979"/>
      </p:ext>
    </p:extLst>
  </p:cSld>
  <p:clrMapOvr>
    <a:masterClrMapping/>
  </p:clrMapOvr>
  <p:transition advTm="148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147" x="9134475" y="2465388"/>
          <p14:tracePt t="2150" x="9126538" y="2465388"/>
          <p14:tracePt t="2182" x="9126538" y="2455863"/>
          <p14:tracePt t="2227" x="9126538" y="2446338"/>
          <p14:tracePt t="2239" x="9109075" y="2419350"/>
          <p14:tracePt t="2259" x="9090025" y="2411413"/>
          <p14:tracePt t="2270" x="9037638" y="2322513"/>
          <p14:tracePt t="2289" x="9001125" y="2268538"/>
          <p14:tracePt t="2301" x="8894763" y="2089150"/>
          <p14:tracePt t="2320" x="8715375" y="1822450"/>
          <p14:tracePt t="2339" x="8670925" y="1751013"/>
          <p14:tracePt t="2351" x="8555038" y="1598613"/>
          <p14:tracePt t="2371" x="8537575" y="1562100"/>
          <p14:tracePt t="2382" x="8510588" y="1554163"/>
          <p14:tracePt t="2409" x="8491538" y="1517650"/>
          <p14:tracePt t="2420" x="8456613" y="1473200"/>
          <p14:tracePt t="2432" x="8439150" y="1455738"/>
          <p14:tracePt t="2444" x="8375650" y="1366838"/>
          <p14:tracePt t="2464" x="8358188" y="1347788"/>
          <p14:tracePt t="2476" x="8313738" y="1268413"/>
          <p14:tracePt t="2494" x="8286750" y="1231900"/>
          <p14:tracePt t="2509" x="8232775" y="1143000"/>
          <p14:tracePt t="2528" x="8224838" y="1116013"/>
          <p14:tracePt t="2542" x="8153400" y="1009650"/>
          <p14:tracePt t="2558" x="8072438" y="911225"/>
          <p14:tracePt t="2575" x="8027988" y="847725"/>
          <p14:tracePt t="2592" x="7858125" y="669925"/>
          <p14:tracePt t="2608" x="7813675" y="625475"/>
          <p14:tracePt t="2625" x="7653338" y="473075"/>
          <p14:tracePt t="2642" x="7581900" y="428625"/>
          <p14:tracePt t="2659" x="7491413" y="366713"/>
          <p14:tracePt t="2675" x="7456488" y="347663"/>
          <p14:tracePt t="2692" x="7323138" y="303213"/>
          <p14:tracePt t="2709" x="7242175" y="295275"/>
          <p14:tracePt t="2725" x="7062788" y="276225"/>
          <p14:tracePt t="2742" x="7027863" y="276225"/>
          <p14:tracePt t="2759" x="6813550" y="258763"/>
          <p14:tracePt t="2778" x="6643688" y="241300"/>
          <p14:tracePt t="2794" x="6562725" y="231775"/>
          <p14:tracePt t="2809" x="6473825" y="223838"/>
          <p14:tracePt t="2826" x="6269038" y="214313"/>
          <p14:tracePt t="2842" x="6045200" y="214313"/>
          <p14:tracePt t="2859" x="5983288" y="214313"/>
          <p14:tracePt t="2876" x="5848350" y="214313"/>
          <p14:tracePt t="2893" x="5776913" y="214313"/>
          <p14:tracePt t="2909" x="5572125" y="196850"/>
          <p14:tracePt t="2925" x="5473700" y="196850"/>
          <p14:tracePt t="2942" x="5268913" y="187325"/>
          <p14:tracePt t="2958" x="5251450" y="187325"/>
          <p14:tracePt t="2975" x="5170488" y="187325"/>
          <p14:tracePt t="2992" x="5143500" y="187325"/>
          <p14:tracePt t="3009" x="5000625" y="196850"/>
          <p14:tracePt t="3026" x="4902200" y="214313"/>
          <p14:tracePt t="3049" x="4875213" y="223838"/>
          <p14:tracePt t="3058" x="4795838" y="250825"/>
          <p14:tracePt t="3075" x="4776788" y="268288"/>
          <p14:tracePt t="3092" x="4751388" y="268288"/>
          <p14:tracePt t="3108" x="4724400" y="285750"/>
          <p14:tracePt t="3126" x="4714875" y="295275"/>
          <p14:tracePt t="3142" x="4697413" y="303213"/>
          <p14:tracePt t="3159" x="4697413" y="312738"/>
          <p14:tracePt t="3175" x="4687888" y="322263"/>
          <p14:tracePt t="3207" x="4670425" y="330200"/>
          <p14:tracePt t="3219" x="4660900" y="347663"/>
          <p14:tracePt t="3230" x="4625975" y="374650"/>
          <p14:tracePt t="3250" x="4625975" y="393700"/>
          <p14:tracePt t="3276" x="4598988" y="428625"/>
          <p14:tracePt t="3294" x="4589463" y="438150"/>
          <p14:tracePt t="3306" x="4589463" y="473075"/>
          <p14:tracePt t="3326" x="4581525" y="500063"/>
          <p14:tracePt t="3338" x="4562475" y="527050"/>
          <p14:tracePt t="3358" x="4554538" y="544513"/>
          <p14:tracePt t="3369" x="4537075" y="571500"/>
          <p14:tracePt t="3388" x="4518025" y="615950"/>
          <p14:tracePt t="3406" x="4510088" y="625475"/>
          <p14:tracePt t="3418" x="4500563" y="660400"/>
          <p14:tracePt t="3437" x="4491038" y="669925"/>
          <p14:tracePt t="3448" x="4483100" y="696913"/>
          <p14:tracePt t="3467" x="4483100" y="758825"/>
          <p14:tracePt t="3500" x="4483100" y="768350"/>
          <p14:tracePt t="3532" x="4483100" y="776288"/>
          <p14:tracePt t="3591" x="4491038" y="776288"/>
          <p14:tracePt t="3778" x="4527550" y="776288"/>
          <p14:tracePt t="3797" x="4545013" y="776288"/>
          <p14:tracePt t="3809" x="4598988" y="776288"/>
          <p14:tracePt t="3830" x="4625975" y="776288"/>
          <p14:tracePt t="3842" x="4697413" y="776288"/>
          <p14:tracePt t="3861" x="4759325" y="768350"/>
          <p14:tracePt t="3872" x="4884738" y="731838"/>
          <p14:tracePt t="3891" x="4956175" y="723900"/>
          <p14:tracePt t="3903" x="5126038" y="704850"/>
          <p14:tracePt t="3923" x="5160963" y="704850"/>
          <p14:tracePt t="3936" x="5303838" y="696913"/>
          <p14:tracePt t="3956" x="5330825" y="696913"/>
          <p14:tracePt t="3982" x="5384800" y="696913"/>
          <p14:tracePt t="4002" x="5411788" y="696913"/>
          <p14:tracePt t="4013" x="5483225" y="696913"/>
          <p14:tracePt t="4034" x="5491163" y="696913"/>
          <p14:tracePt t="4045" x="5562600" y="696913"/>
          <p14:tracePt t="4064" x="5581650" y="696913"/>
          <p14:tracePt t="4077" x="5589588" y="696913"/>
          <p14:tracePt t="4095" x="5626100" y="704850"/>
          <p14:tracePt t="4114" x="5653088" y="704850"/>
          <p14:tracePt t="4126" x="5715000" y="714375"/>
          <p14:tracePt t="4145" x="5732463" y="723900"/>
          <p14:tracePt t="4157" x="5776913" y="723900"/>
          <p14:tracePt t="4175" x="5803900" y="723900"/>
          <p14:tracePt t="4187" x="5857875" y="741363"/>
          <p14:tracePt t="4207" x="5884863" y="741363"/>
          <p14:tracePt t="4218" x="5929313" y="750888"/>
          <p14:tracePt t="4238" x="5956300" y="758825"/>
          <p14:tracePt t="4249" x="6018213" y="758825"/>
          <p14:tracePt t="4268" x="6037263" y="758825"/>
          <p14:tracePt t="4280" x="6089650" y="758825"/>
          <p14:tracePt t="4299" x="6134100" y="758825"/>
          <p14:tracePt t="4318" x="6153150" y="758825"/>
          <p14:tracePt t="4330" x="6188075" y="758825"/>
          <p14:tracePt t="4350" x="6205538" y="758825"/>
          <p14:tracePt t="4362" x="6251575" y="768350"/>
          <p14:tracePt t="4396" x="6269038" y="768350"/>
          <p14:tracePt t="4421" x="6276975" y="768350"/>
          <p14:tracePt t="4440" x="6286500" y="768350"/>
          <p14:tracePt t="4460" x="6296025" y="768350"/>
          <p14:tracePt t="4471" x="6296025" y="776288"/>
          <p14:tracePt t="4725" x="6303963" y="776288"/>
        </p14:tracePtLst>
      </p14:laserTraceLst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String</a:t>
            </a:r>
            <a:r>
              <a:rPr lang="en-US" dirty="0" err="1" smtClean="0">
                <a:sym typeface="Wingdings" panose="05000000000000000000" pitchFamily="2" charset="2"/>
              </a:rPr>
              <a:t>Object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1066800"/>
            <a:ext cx="8534400" cy="3429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646464"/>
                </a:solidFill>
                <a:latin typeface="Consolas"/>
              </a:rPr>
              <a:t>@</a:t>
            </a:r>
            <a:r>
              <a:rPr lang="en-US" sz="1600" dirty="0" err="1">
                <a:solidFill>
                  <a:srgbClr val="646464"/>
                </a:solidFill>
                <a:latin typeface="Consolas"/>
              </a:rPr>
              <a:t>DisplayToString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true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</a:t>
            </a:r>
          </a:p>
          <a:p>
            <a:r>
              <a:rPr lang="en-US" sz="1600" dirty="0">
                <a:solidFill>
                  <a:srgbClr val="646464"/>
                </a:solidFill>
                <a:latin typeface="Consolas"/>
              </a:rPr>
              <a:t>@</a:t>
            </a:r>
            <a:r>
              <a:rPr lang="en-US" sz="1600" dirty="0" err="1">
                <a:solidFill>
                  <a:srgbClr val="646464"/>
                </a:solidFill>
                <a:latin typeface="Consolas"/>
              </a:rPr>
              <a:t>ComponentWidth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(1000)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MVCTraceableInfo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TraceableInfo</a:t>
            </a:r>
            <a:r>
              <a:rPr lang="en-US" sz="1600" b="1" u="sng" dirty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MVCTraceableInfo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aMessage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Object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anAnnouncer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super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aMessage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anAnnouncer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MVCTraceableInfo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newInfo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aMessage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Object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aFinder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   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MVCTraceableInfo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retVal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MVCTraceableInfo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aMessage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aFinder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retVal.announce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retVal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 smtClean="0">
              <a:solidFill>
                <a:srgbClr val="000000"/>
              </a:solidFill>
              <a:latin typeface="Consola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7799" y="4876800"/>
            <a:ext cx="5410201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Tracer.info(this, “MVC structure built”)</a:t>
            </a:r>
            <a:endParaRPr lang="en-US" sz="1400" b="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76233" y="5524500"/>
            <a:ext cx="5381768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MVCTraceableInfo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 “MVC structure built”, this);</a:t>
            </a:r>
            <a:endParaRPr lang="en-US" sz="1400" b="1" dirty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6075205"/>
      </p:ext>
    </p:extLst>
  </p:cSld>
  <p:clrMapOvr>
    <a:masterClrMapping/>
  </p:clrMapOvr>
  <p:transition advTm="2324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71" x="6296025" y="795338"/>
          <p14:tracePt t="1599" x="6276975" y="803275"/>
          <p14:tracePt t="1611" x="6251575" y="822325"/>
          <p14:tracePt t="1630" x="6215063" y="847725"/>
          <p14:tracePt t="1643" x="6089650" y="901700"/>
          <p14:tracePt t="1675" x="6010275" y="928688"/>
          <p14:tracePt t="1692" x="5965825" y="946150"/>
          <p14:tracePt t="1710" x="5751513" y="1009650"/>
          <p14:tracePt t="1743" x="5608638" y="1054100"/>
          <p14:tracePt t="1754" x="5545138" y="1071563"/>
          <p14:tracePt t="1778" x="5375275" y="1125538"/>
          <p14:tracePt t="1812" x="5286375" y="1152525"/>
          <p14:tracePt t="1816" x="5224463" y="1169988"/>
          <p14:tracePt t="1844" x="4830763" y="1303338"/>
          <p14:tracePt t="1876" x="4768850" y="1330325"/>
          <p14:tracePt t="1879" x="4608513" y="1393825"/>
          <p14:tracePt t="1911" x="4429125" y="1473200"/>
          <p14:tracePt t="1944" x="4276725" y="1527175"/>
          <p14:tracePt t="1958" x="4214813" y="1554163"/>
          <p14:tracePt t="1978" x="4054475" y="1608138"/>
          <p14:tracePt t="2009" x="3956050" y="1643063"/>
          <p14:tracePt t="2020" x="3919538" y="1652588"/>
          <p14:tracePt t="2045" x="3660775" y="1714500"/>
          <p14:tracePt t="2080" x="3633788" y="1724025"/>
          <p14:tracePt t="2082" x="3509963" y="1741488"/>
          <p14:tracePt t="2111" x="3394075" y="1785938"/>
          <p14:tracePt t="2143" x="3384550" y="1785938"/>
          <p14:tracePt t="2145" x="3286125" y="1812925"/>
          <p14:tracePt t="2176" x="3205163" y="1839913"/>
          <p14:tracePt t="2207" x="3187700" y="1847850"/>
          <p14:tracePt t="2226" x="3160713" y="1847850"/>
          <p14:tracePt t="2256" x="3152775" y="1847850"/>
          <p14:tracePt t="2278" x="3143250" y="1847850"/>
          <p14:tracePt t="2311" x="3133725" y="1847850"/>
          <p14:tracePt t="2755" x="3125788" y="1847850"/>
          <p14:tracePt t="2775" x="3108325" y="1857375"/>
          <p14:tracePt t="2787" x="3098800" y="1857375"/>
          <p14:tracePt t="2864" x="3081338" y="1866900"/>
          <p14:tracePt t="2883" x="3081338" y="1874838"/>
          <p14:tracePt t="2943" x="3081338" y="1893888"/>
          <p14:tracePt t="3482" x="3081338" y="1901825"/>
          <p14:tracePt t="3655" x="3089275" y="1901825"/>
          <p14:tracePt t="3689" x="3098800" y="1911350"/>
          <p14:tracePt t="3768" x="3108325" y="1911350"/>
          <p14:tracePt t="3842" x="3125788" y="1919288"/>
          <p14:tracePt t="3860" x="3133725" y="1928813"/>
          <p14:tracePt t="3885" x="3187700" y="1938338"/>
          <p14:tracePt t="3917" x="3205163" y="1946275"/>
          <p14:tracePt t="3950" x="3251200" y="1965325"/>
          <p14:tracePt t="3954" x="3268663" y="1965325"/>
          <p14:tracePt t="3986" x="3375025" y="1990725"/>
          <p14:tracePt t="4017" x="3394075" y="1990725"/>
          <p14:tracePt t="4050" x="3438525" y="2000250"/>
          <p14:tracePt t="4083" x="3500438" y="2009775"/>
          <p14:tracePt t="4114" x="3554413" y="2009775"/>
          <p14:tracePt t="4146" x="3598863" y="2009775"/>
          <p14:tracePt t="4174" x="3660775" y="2009775"/>
          <p14:tracePt t="4206" x="3697288" y="2017713"/>
          <p14:tracePt t="4218" x="3776663" y="2017713"/>
          <p14:tracePt t="4249" x="3840163" y="2027238"/>
          <p14:tracePt t="4280" x="3894138" y="2027238"/>
          <p14:tracePt t="4300" x="3911600" y="2036763"/>
          <p14:tracePt t="4318" x="3990975" y="2036763"/>
          <p14:tracePt t="4349" x="4054475" y="2036763"/>
          <p14:tracePt t="4361" x="4081463" y="2036763"/>
          <p14:tracePt t="4384" x="4125913" y="2027238"/>
          <p14:tracePt t="4415" x="4133850" y="2027238"/>
          <p14:tracePt t="4423" x="4160838" y="2027238"/>
          <p14:tracePt t="4451" x="4170363" y="2027238"/>
          <p14:tracePt t="4483" x="4179888" y="2017713"/>
          <p14:tracePt t="4506" x="4170363" y="1990725"/>
          <p14:tracePt t="4566" x="4152900" y="1982788"/>
          <p14:tracePt t="4578" x="4108450" y="1946275"/>
          <p14:tracePt t="4597" x="4098925" y="1946275"/>
          <p14:tracePt t="4619" x="4037013" y="1911350"/>
          <p14:tracePt t="4650" x="4017963" y="1911350"/>
          <p14:tracePt t="4659" x="3983038" y="1901825"/>
          <p14:tracePt t="4687" x="3938588" y="1901825"/>
          <p14:tracePt t="4718" x="3919538" y="1901825"/>
          <p14:tracePt t="4722" x="3867150" y="1901825"/>
          <p14:tracePt t="4752" x="3776663" y="1901825"/>
          <p14:tracePt t="4783" x="3751263" y="1901825"/>
          <p14:tracePt t="4786" x="3687763" y="1901825"/>
          <p14:tracePt t="4818" x="3625850" y="1901825"/>
          <p14:tracePt t="4831" x="3554413" y="1901825"/>
          <p14:tracePt t="4853" x="3465513" y="1901825"/>
          <p14:tracePt t="4885" x="3429000" y="1901825"/>
          <p14:tracePt t="4892" x="3402013" y="1901825"/>
          <p14:tracePt t="4920" x="3330575" y="1911350"/>
          <p14:tracePt t="4952" x="3268663" y="1911350"/>
          <p14:tracePt t="4961" x="3259138" y="1911350"/>
          <p14:tracePt t="4986" x="3170238" y="1919288"/>
          <p14:tracePt t="5017" x="3125788" y="1919288"/>
          <p14:tracePt t="5023" x="3116263" y="1919288"/>
          <p14:tracePt t="5054" x="3062288" y="1928813"/>
          <p14:tracePt t="5085" x="3000375" y="1928813"/>
          <p14:tracePt t="5087" x="2938463" y="1938338"/>
          <p14:tracePt t="5118" x="2911475" y="1946275"/>
          <p14:tracePt t="5129" x="2894013" y="1946275"/>
          <p14:tracePt t="5153" x="2874963" y="1955800"/>
          <p14:tracePt t="5185" x="2857500" y="1965325"/>
          <p14:tracePt t="5213" x="2857500" y="1973263"/>
          <p14:tracePt t="5333" x="2857500" y="1982788"/>
          <p14:tracePt t="5479" x="2867025" y="1990725"/>
          <p14:tracePt t="5509" x="2874963" y="1990725"/>
          <p14:tracePt t="5522" x="2884488" y="1990725"/>
          <p14:tracePt t="5577" x="2894013" y="1990725"/>
          <p14:tracePt t="5586" x="2946400" y="2000250"/>
          <p14:tracePt t="5605" x="2946400" y="2009775"/>
          <p14:tracePt t="5621" x="2982913" y="2009775"/>
          <p14:tracePt t="5652" x="2990850" y="2009775"/>
          <p14:tracePt t="5665" x="3044825" y="2017713"/>
          <p14:tracePt t="5688" x="3108325" y="2017713"/>
          <p14:tracePt t="5719" x="3133725" y="2017713"/>
          <p14:tracePt t="5727" x="3187700" y="2017713"/>
          <p14:tracePt t="5755" x="3268663" y="2017713"/>
          <p14:tracePt t="5786" x="3295650" y="2017713"/>
          <p14:tracePt t="5790" x="3322638" y="2017713"/>
          <p14:tracePt t="5821" x="3348038" y="2009775"/>
          <p14:tracePt t="5825" x="3419475" y="2009775"/>
          <p14:tracePt t="5856" x="3500438" y="2009775"/>
          <p14:tracePt t="5888" x="3554413" y="2000250"/>
          <p14:tracePt t="5902" x="3616325" y="1990725"/>
          <p14:tracePt t="5922" x="3697288" y="1973263"/>
          <p14:tracePt t="5954" x="3724275" y="1973263"/>
          <p14:tracePt t="5978" x="3751263" y="1965325"/>
          <p14:tracePt t="5997" x="3768725" y="1965325"/>
          <p14:tracePt t="6023" x="3813175" y="1946275"/>
          <p14:tracePt t="6056" x="3822700" y="1946275"/>
          <p14:tracePt t="6060" x="3822700" y="1938338"/>
          <p14:tracePt t="6106" x="3830638" y="1928813"/>
          <p14:tracePt t="6123" x="3830638" y="1911350"/>
          <p14:tracePt t="6156" x="3830638" y="1901825"/>
          <p14:tracePt t="6167" x="3813175" y="1884363"/>
          <p14:tracePt t="6215" x="3786188" y="1874838"/>
          <p14:tracePt t="6235" x="3768725" y="1866900"/>
          <p14:tracePt t="6261" x="3751263" y="1866900"/>
          <p14:tracePt t="6290" x="3697288" y="1866900"/>
          <p14:tracePt t="6322" x="3679825" y="1866900"/>
          <p14:tracePt t="6325" x="3643313" y="1866900"/>
          <p14:tracePt t="6357" x="3598863" y="1866900"/>
          <p14:tracePt t="6388" x="3589338" y="1866900"/>
          <p14:tracePt t="6406" x="3571875" y="1866900"/>
          <p14:tracePt t="6424" x="3517900" y="1866900"/>
          <p14:tracePt t="6454" x="3482975" y="1866900"/>
          <p14:tracePt t="6467" x="3455988" y="1866900"/>
          <p14:tracePt t="6491" x="3429000" y="1866900"/>
          <p14:tracePt t="6522" x="3411538" y="1866900"/>
          <p14:tracePt t="6529" x="3375025" y="1866900"/>
          <p14:tracePt t="6557" x="3340100" y="1874838"/>
          <p14:tracePt t="6588" x="3322638" y="1874838"/>
          <p14:tracePt t="6592" x="3295650" y="1884363"/>
          <p14:tracePt t="6624" x="3268663" y="1893888"/>
          <p14:tracePt t="6640" x="3251200" y="1893888"/>
          <p14:tracePt t="6658" x="3241675" y="1901825"/>
          <p14:tracePt t="6689" x="3224213" y="1911350"/>
          <p14:tracePt t="6692" x="3214688" y="1919288"/>
          <p14:tracePt t="6723" x="3205163" y="1928813"/>
          <p14:tracePt t="6736" x="3197225" y="1946275"/>
          <p14:tracePt t="6767" x="3197225" y="1955800"/>
          <p14:tracePt t="6791" x="3179763" y="1990725"/>
          <p14:tracePt t="6823" x="3170238" y="2009775"/>
          <p14:tracePt t="6833" x="3170238" y="2017713"/>
          <p14:tracePt t="6858" x="3160713" y="2044700"/>
          <p14:tracePt t="6890" x="3160713" y="2054225"/>
          <p14:tracePt t="6892" x="3160713" y="2071688"/>
          <p14:tracePt t="6974" x="3160713" y="2081213"/>
          <p14:tracePt t="7112" x="3170238" y="2081213"/>
          <p14:tracePt t="7130" x="3179763" y="2081213"/>
          <p14:tracePt t="7158" x="3197225" y="2089150"/>
          <p14:tracePt t="7177" x="3214688" y="2098675"/>
          <p14:tracePt t="7193" x="3241675" y="2108200"/>
          <p14:tracePt t="7225" x="3259138" y="2108200"/>
          <p14:tracePt t="7239" x="3276600" y="2108200"/>
          <p14:tracePt t="7266" x="3286125" y="2108200"/>
          <p14:tracePt t="7293" x="3313113" y="2108200"/>
          <p14:tracePt t="7326" x="3340100" y="2116138"/>
          <p14:tracePt t="7344" x="3384550" y="2116138"/>
          <p14:tracePt t="7363" x="3402013" y="2116138"/>
          <p14:tracePt t="7396" x="3419475" y="2116138"/>
          <p14:tracePt t="7427" x="3465513" y="2116138"/>
          <p14:tracePt t="7458" x="3473450" y="2116138"/>
          <p14:tracePt t="7470" x="3490913" y="2116138"/>
          <p14:tracePt t="7494" x="3509963" y="2116138"/>
          <p14:tracePt t="7526" x="3527425" y="2108200"/>
          <p14:tracePt t="7555" x="3536950" y="2108200"/>
          <p14:tracePt t="7581" x="3544888" y="2098675"/>
          <p14:tracePt t="7651" x="3554413" y="2081213"/>
          <p14:tracePt t="7663" x="3562350" y="2036763"/>
          <p14:tracePt t="7695" x="3571875" y="2017713"/>
          <p14:tracePt t="7706" x="3571875" y="2009775"/>
          <p14:tracePt t="7728" x="3581400" y="1990725"/>
          <p14:tracePt t="7760" x="3581400" y="1973263"/>
          <p14:tracePt t="7804" x="3581400" y="1965325"/>
          <p14:tracePt t="7979" x="3581400" y="1955800"/>
          <p14:tracePt t="8170" x="3571875" y="1955800"/>
          <p14:tracePt t="8276" x="3562350" y="1955800"/>
          <p14:tracePt t="8508" x="3562350" y="1946275"/>
          <p14:tracePt t="9301" x="3571875" y="1938338"/>
          <p14:tracePt t="9360" x="3581400" y="1938338"/>
          <p14:tracePt t="9373" x="3589338" y="1938338"/>
          <p14:tracePt t="9391" x="3608388" y="1938338"/>
          <p14:tracePt t="9410" x="3625850" y="1938338"/>
          <p14:tracePt t="9437" x="3660775" y="1938338"/>
          <p14:tracePt t="9466" x="3724275" y="1928813"/>
          <p14:tracePt t="9499" x="3751263" y="1919288"/>
          <p14:tracePt t="9502" x="3822700" y="1911350"/>
          <p14:tracePt t="9534" x="3911600" y="1911350"/>
          <p14:tracePt t="9567" x="3973513" y="1911350"/>
          <p14:tracePt t="9580" x="4010025" y="1901825"/>
          <p14:tracePt t="9600" x="4133850" y="1893888"/>
          <p14:tracePt t="9633" x="4214813" y="1893888"/>
          <p14:tracePt t="9643" x="4232275" y="1884363"/>
          <p14:tracePt t="9667" x="4313238" y="1884363"/>
          <p14:tracePt t="9699" x="4384675" y="1874838"/>
          <p14:tracePt t="9707" x="4411663" y="1874838"/>
          <p14:tracePt t="9736" x="4491038" y="1866900"/>
          <p14:tracePt t="9768" x="4572000" y="1866900"/>
          <p14:tracePt t="9800" x="4598988" y="1866900"/>
          <p14:tracePt t="9802" x="4660900" y="1866900"/>
          <p14:tracePt t="9835" x="4732338" y="1866900"/>
          <p14:tracePt t="9867" x="4768850" y="1866900"/>
          <p14:tracePt t="9883" x="4786313" y="1866900"/>
          <p14:tracePt t="9901" x="4875213" y="1884363"/>
          <p14:tracePt t="9933" x="4956175" y="1893888"/>
          <p14:tracePt t="9943" x="4973638" y="1893888"/>
          <p14:tracePt t="9968" x="5054600" y="1901825"/>
          <p14:tracePt t="10000" x="5072063" y="1901825"/>
          <p14:tracePt t="10003" x="5143500" y="1901825"/>
          <p14:tracePt t="10035" x="5180013" y="1911350"/>
          <p14:tracePt t="10067" x="5232400" y="1911350"/>
          <p14:tracePt t="10082" x="5241925" y="1911350"/>
          <p14:tracePt t="10102" x="5251450" y="1911350"/>
          <p14:tracePt t="10134" x="5259388" y="1919288"/>
          <p14:tracePt t="10137" x="5276850" y="1919288"/>
          <p14:tracePt t="10169" x="5286375" y="1928813"/>
          <p14:tracePt t="10179" x="5313363" y="1928813"/>
          <p14:tracePt t="10202" x="5348288" y="1938338"/>
          <p14:tracePt t="10235" x="5367338" y="1938338"/>
          <p14:tracePt t="10237" x="5446713" y="1955800"/>
          <p14:tracePt t="10270" x="5510213" y="1973263"/>
          <p14:tracePt t="10302" x="5562600" y="1982788"/>
          <p14:tracePt t="10319" x="5589588" y="1990725"/>
          <p14:tracePt t="10336" x="5643563" y="2000250"/>
          <p14:tracePt t="10368" x="5705475" y="2009775"/>
          <p14:tracePt t="10370" x="5741988" y="2017713"/>
          <p14:tracePt t="10403" x="5786438" y="2027238"/>
          <p14:tracePt t="10437" x="5803900" y="2027238"/>
          <p14:tracePt t="10463" x="5813425" y="2027238"/>
          <p14:tracePt t="10490" x="5822950" y="2027238"/>
          <p14:tracePt t="10508" x="5830888" y="2027238"/>
          <p14:tracePt t="10695" x="5822950" y="2027238"/>
          <p14:tracePt t="10838" x="5813425" y="2027238"/>
          <p14:tracePt t="10850" x="5768975" y="2036763"/>
          <p14:tracePt t="10871" x="5688013" y="2036763"/>
          <p14:tracePt t="10906" x="5670550" y="2036763"/>
          <p14:tracePt t="10913" x="5643563" y="2036763"/>
          <p14:tracePt t="10930" x="5616575" y="2036763"/>
          <p14:tracePt t="10963" x="5599113" y="2036763"/>
          <p14:tracePt t="10976" x="5554663" y="2036763"/>
          <p14:tracePt t="10996" x="5537200" y="2036763"/>
          <p14:tracePt t="11007" x="5518150" y="2044700"/>
          <p14:tracePt t="11059" x="5510213" y="2044700"/>
          <p14:tracePt t="11069" x="5491163" y="2044700"/>
          <p14:tracePt t="11088" x="5483225" y="2044700"/>
          <p14:tracePt t="11107" x="5500688" y="2044700"/>
          <p14:tracePt t="11258" x="5545138" y="2036763"/>
          <p14:tracePt t="11278" x="5562600" y="2036763"/>
          <p14:tracePt t="11289" x="5616575" y="2027238"/>
          <p14:tracePt t="11310" x="5643563" y="2027238"/>
          <p14:tracePt t="11321" x="5705475" y="2027238"/>
          <p14:tracePt t="11340" x="5768975" y="2017713"/>
          <p14:tracePt t="11368" x="5813425" y="2009775"/>
          <p14:tracePt t="11388" x="5840413" y="2009775"/>
          <p14:tracePt t="11400" x="5867400" y="2009775"/>
          <p14:tracePt t="11421" x="5894388" y="2009775"/>
          <p14:tracePt t="11434" x="5919788" y="2009775"/>
          <p14:tracePt t="11445" x="5973763" y="2000250"/>
          <p14:tracePt t="11465" x="6037263" y="2000250"/>
          <p14:tracePt t="11483" x="6054725" y="2000250"/>
          <p14:tracePt t="11495" x="6126163" y="2000250"/>
          <p14:tracePt t="11514" x="6143625" y="2000250"/>
          <p14:tracePt t="11526" x="6197600" y="1990725"/>
          <p14:tracePt t="11546" x="6215063" y="1990725"/>
          <p14:tracePt t="11557" x="6276975" y="1982788"/>
          <p14:tracePt t="11576" x="6286500" y="1982788"/>
          <p14:tracePt t="11589" x="6323013" y="1973263"/>
          <p14:tracePt t="11606" x="6348413" y="1973263"/>
          <p14:tracePt t="11625" x="6384925" y="1973263"/>
          <p14:tracePt t="11655" x="6411913" y="1965325"/>
          <p14:tracePt t="11688" x="6402388" y="1965325"/>
          <p14:tracePt t="11821" x="6375400" y="1965325"/>
          <p14:tracePt t="11834" x="6348413" y="1965325"/>
          <p14:tracePt t="11845" x="6323013" y="1965325"/>
          <p14:tracePt t="11858" x="6269038" y="1973263"/>
          <p14:tracePt t="11878" x="6242050" y="1973263"/>
          <p14:tracePt t="11890" x="6188075" y="1982788"/>
          <p14:tracePt t="11908" x="6170613" y="1982788"/>
          <p14:tracePt t="11924" x="6089650" y="2000250"/>
          <p14:tracePt t="11941" x="6081713" y="2000250"/>
          <p14:tracePt t="11957" x="6027738" y="2009775"/>
          <p14:tracePt t="11974" x="6018213" y="2009775"/>
          <p14:tracePt t="11990" x="5973763" y="2009775"/>
          <p14:tracePt t="12008" x="5956300" y="2017713"/>
          <p14:tracePt t="12024" x="5894388" y="2017713"/>
          <p14:tracePt t="12041" x="5867400" y="2017713"/>
          <p14:tracePt t="12058" x="5848350" y="2017713"/>
          <p14:tracePt t="12074" x="5840413" y="2017713"/>
          <p14:tracePt t="12091" x="5830888" y="2017713"/>
          <p14:tracePt t="12124" x="5813425" y="2017713"/>
          <p14:tracePt t="12143" x="5795963" y="2017713"/>
          <p14:tracePt t="12174" x="5776913" y="2017713"/>
          <p14:tracePt t="12203" x="5759450" y="2017713"/>
          <p14:tracePt t="12222" x="5741988" y="2017713"/>
          <p14:tracePt t="12235" x="5705475" y="2017713"/>
          <p14:tracePt t="12255" x="5697538" y="2017713"/>
          <p14:tracePt t="12266" x="5688013" y="2017713"/>
          <p14:tracePt t="12299" x="5697538" y="2017713"/>
          <p14:tracePt t="12489" x="5705475" y="2017713"/>
          <p14:tracePt t="12501" x="5732463" y="2017713"/>
          <p14:tracePt t="12519" x="5741988" y="2017713"/>
          <p14:tracePt t="12532" x="5776913" y="2017713"/>
          <p14:tracePt t="12551" x="5786438" y="2017713"/>
          <p14:tracePt t="12564" x="5830888" y="2017713"/>
          <p14:tracePt t="12582" x="5884863" y="2017713"/>
          <p14:tracePt t="12608" x="5938838" y="2017713"/>
          <p14:tracePt t="12620" x="5973763" y="2017713"/>
          <p14:tracePt t="12632" x="5991225" y="2017713"/>
          <p14:tracePt t="12644" x="6054725" y="2017713"/>
          <p14:tracePt t="12663" x="6081713" y="2017713"/>
          <p14:tracePt t="12676" x="6134100" y="2017713"/>
          <p14:tracePt t="12695" x="6161088" y="2009775"/>
          <p14:tracePt t="12726" x="6180138" y="2009775"/>
          <p14:tracePt t="12755" x="6188075" y="2009775"/>
          <p14:tracePt t="12787" x="6197600" y="2009775"/>
          <p14:tracePt t="12820" x="6188075" y="2009775"/>
          <p14:tracePt t="13034" x="6153150" y="2009775"/>
          <p14:tracePt t="13055" x="6126163" y="2009775"/>
          <p14:tracePt t="13066" x="6081713" y="2009775"/>
          <p14:tracePt t="13083" x="6018213" y="2009775"/>
          <p14:tracePt t="13105" x="5983288" y="2009775"/>
          <p14:tracePt t="13116" x="5946775" y="2009775"/>
          <p14:tracePt t="13129" x="5857875" y="2009775"/>
          <p14:tracePt t="13147" x="5795963" y="2009775"/>
          <p14:tracePt t="13160" x="5705475" y="2009775"/>
          <p14:tracePt t="13179" x="5589588" y="2009775"/>
          <p14:tracePt t="13197" x="5545138" y="2009775"/>
          <p14:tracePt t="13209" x="5419725" y="2009775"/>
          <p14:tracePt t="13228" x="5384800" y="2009775"/>
          <p14:tracePt t="13239" x="5295900" y="2009775"/>
          <p14:tracePt t="13258" x="5205413" y="2009775"/>
          <p14:tracePt t="13276" x="5160963" y="2009775"/>
          <p14:tracePt t="13288" x="5045075" y="2009775"/>
          <p14:tracePt t="13307" x="5010150" y="2009775"/>
          <p14:tracePt t="13318" x="4840288" y="2009775"/>
          <p14:tracePt t="13338" x="4813300" y="2009775"/>
          <p14:tracePt t="13349" x="4741863" y="2009775"/>
          <p14:tracePt t="13369" x="4705350" y="2009775"/>
          <p14:tracePt t="13396" x="4660900" y="2009775"/>
          <p14:tracePt t="13407" x="4625975" y="2009775"/>
          <p14:tracePt t="13419" x="4562475" y="2009775"/>
          <p14:tracePt t="13432" x="4527550" y="2009775"/>
          <p14:tracePt t="13445" x="4438650" y="2017713"/>
          <p14:tracePt t="13462" x="4402138" y="2017713"/>
          <p14:tracePt t="13479" x="4348163" y="2036763"/>
          <p14:tracePt t="13496" x="4276725" y="2044700"/>
          <p14:tracePt t="13513" x="4251325" y="2054225"/>
          <p14:tracePt t="13529" x="4224338" y="2054225"/>
          <p14:tracePt t="13546" x="4170363" y="2062163"/>
          <p14:tracePt t="13564" x="4108450" y="2071688"/>
          <p14:tracePt t="13579" x="4081463" y="2071688"/>
          <p14:tracePt t="13595" x="4027488" y="2089150"/>
          <p14:tracePt t="13612" x="4000500" y="2089150"/>
          <p14:tracePt t="13629" x="3946525" y="2108200"/>
          <p14:tracePt t="13646" x="3929063" y="2108200"/>
          <p14:tracePt t="13662" x="3830638" y="2125663"/>
          <p14:tracePt t="13679" x="3776663" y="2143125"/>
          <p14:tracePt t="13697" x="3714750" y="2143125"/>
          <p14:tracePt t="13716" x="3687763" y="2152650"/>
          <p14:tracePt t="13729" x="3625850" y="2152650"/>
          <p14:tracePt t="13747" x="3581400" y="2152650"/>
          <p14:tracePt t="13763" x="3517900" y="2152650"/>
          <p14:tracePt t="13779" x="3490913" y="2152650"/>
          <p14:tracePt t="13796" x="3438525" y="2152650"/>
          <p14:tracePt t="13813" x="3419475" y="2152650"/>
          <p14:tracePt t="13830" x="3348038" y="2152650"/>
          <p14:tracePt t="13846" x="3276600" y="2152650"/>
          <p14:tracePt t="13863" x="3251200" y="2152650"/>
          <p14:tracePt t="13880" x="3197225" y="2152650"/>
          <p14:tracePt t="13896" x="3170238" y="2152650"/>
          <p14:tracePt t="13913" x="3116263" y="2152650"/>
          <p14:tracePt t="13930" x="3062288" y="2152650"/>
          <p14:tracePt t="13947" x="3027363" y="2152650"/>
          <p14:tracePt t="13965" x="2955925" y="2152650"/>
          <p14:tracePt t="13983" x="2938463" y="2152650"/>
          <p14:tracePt t="13997" x="2884488" y="2143125"/>
          <p14:tracePt t="14014" x="2874963" y="2143125"/>
          <p14:tracePt t="14040" x="2874963" y="2133600"/>
          <p14:tracePt t="14187" x="2884488" y="2133600"/>
          <p14:tracePt t="14200" x="2894013" y="2125663"/>
          <p14:tracePt t="14220" x="2901950" y="2125663"/>
          <p14:tracePt t="14331" x="2911475" y="2125663"/>
          <p14:tracePt t="14343" x="2919413" y="2125663"/>
          <p14:tracePt t="14375" x="2938463" y="2125663"/>
          <p14:tracePt t="14423" x="2946400" y="2116138"/>
          <p14:tracePt t="14434" x="2955925" y="2116138"/>
          <p14:tracePt t="14453" x="2965450" y="2116138"/>
          <p14:tracePt t="14465" x="2973388" y="2116138"/>
          <p14:tracePt t="14497" x="2982913" y="2116138"/>
          <p14:tracePt t="14516" x="3000375" y="2116138"/>
          <p14:tracePt t="14549" x="3027363" y="2108200"/>
          <p14:tracePt t="14575" x="3044825" y="2108200"/>
          <p14:tracePt t="14595" x="3071813" y="2098675"/>
          <p14:tracePt t="14605" x="3108325" y="2098675"/>
          <p14:tracePt t="14625" x="3133725" y="2089150"/>
          <p14:tracePt t="14643" x="3143250" y="2089150"/>
          <p14:tracePt t="14655" x="3187700" y="2081213"/>
          <p14:tracePt t="14675" x="3197225" y="2081213"/>
          <p14:tracePt t="14687" x="3232150" y="2081213"/>
          <p14:tracePt t="14706" x="3268663" y="2071688"/>
          <p14:tracePt t="14733" x="3313113" y="2071688"/>
          <p14:tracePt t="14752" x="3330575" y="2071688"/>
          <p14:tracePt t="14763" x="3367088" y="2071688"/>
          <p14:tracePt t="14784" x="3394075" y="2071688"/>
          <p14:tracePt t="14817" x="3411538" y="2071688"/>
          <p14:tracePt t="14829" x="3438525" y="2062163"/>
          <p14:tracePt t="14848" x="3455988" y="2054225"/>
          <p14:tracePt t="14879" x="3473450" y="2054225"/>
          <p14:tracePt t="14891" x="3500438" y="2054225"/>
          <p14:tracePt t="14910" x="3509963" y="2054225"/>
          <p14:tracePt t="14921" x="3536950" y="2054225"/>
          <p14:tracePt t="14940" x="3562350" y="2044700"/>
          <p14:tracePt t="14968" x="3589338" y="2036763"/>
          <p14:tracePt t="14987" x="3598863" y="2027238"/>
          <p14:tracePt t="14999" x="3616325" y="2027238"/>
          <p14:tracePt t="15019" x="3633788" y="2027238"/>
          <p14:tracePt t="15031" x="3670300" y="2027238"/>
          <p14:tracePt t="15055" x="3679825" y="2017713"/>
          <p14:tracePt t="15063" x="3714750" y="2017713"/>
          <p14:tracePt t="15083" x="3732213" y="2009775"/>
          <p14:tracePt t="15095" x="3795713" y="2000250"/>
          <p14:tracePt t="15115" x="3813175" y="2000250"/>
          <p14:tracePt t="15125" x="3867150" y="1990725"/>
          <p14:tracePt t="15145" x="3894138" y="1990725"/>
          <p14:tracePt t="15157" x="3946525" y="1982788"/>
          <p14:tracePt t="15175" x="3965575" y="1982788"/>
          <p14:tracePt t="15187" x="4044950" y="1982788"/>
          <p14:tracePt t="15205" x="4125913" y="1982788"/>
          <p14:tracePt t="15225" x="4143375" y="1982788"/>
          <p14:tracePt t="15236" x="4224338" y="1982788"/>
          <p14:tracePt t="15255" x="4251325" y="1982788"/>
          <p14:tracePt t="15267" x="4303713" y="1982788"/>
          <p14:tracePt t="15287" x="4322763" y="1982788"/>
          <p14:tracePt t="15301" x="4394200" y="1982788"/>
          <p14:tracePt t="15318" x="4411663" y="1982788"/>
          <p14:tracePt t="15334" x="4465638" y="1982788"/>
          <p14:tracePt t="15351" x="4491038" y="1982788"/>
          <p14:tracePt t="15368" x="4510088" y="1982788"/>
          <p14:tracePt t="15384" x="4545013" y="1982788"/>
          <p14:tracePt t="15401" x="4562475" y="1973263"/>
          <p14:tracePt t="15417" x="4616450" y="1973263"/>
          <p14:tracePt t="15434" x="4633913" y="1973263"/>
          <p14:tracePt t="15451" x="4687888" y="1965325"/>
          <p14:tracePt t="15468" x="4705350" y="1955800"/>
          <p14:tracePt t="15488" x="4724400" y="1955800"/>
          <p14:tracePt t="15507" x="4724400" y="1946275"/>
          <p14:tracePt t="15647" x="4714875" y="1946275"/>
          <p14:tracePt t="15659" x="4705350" y="1946275"/>
          <p14:tracePt t="15678" x="4697413" y="1946275"/>
          <p14:tracePt t="15690" x="4687888" y="1946275"/>
          <p14:tracePt t="15710" x="4643438" y="1938338"/>
          <p14:tracePt t="15729" x="4616450" y="1938338"/>
          <p14:tracePt t="15740" x="4598988" y="1938338"/>
          <p14:tracePt t="15767" x="4581525" y="1938338"/>
          <p14:tracePt t="15779" x="4562475" y="1938338"/>
          <p14:tracePt t="15791" x="4537075" y="1938338"/>
          <p14:tracePt t="15804" x="4456113" y="1938338"/>
          <p14:tracePt t="15822" x="4419600" y="1946275"/>
          <p14:tracePt t="15853" x="4394200" y="1946275"/>
          <p14:tracePt t="15864" x="4367213" y="1946275"/>
          <p14:tracePt t="15883" x="4348163" y="1946275"/>
          <p14:tracePt t="15896" x="4276725" y="1946275"/>
          <p14:tracePt t="15915" x="4251325" y="1946275"/>
          <p14:tracePt t="15926" x="4197350" y="1946275"/>
          <p14:tracePt t="15947" x="4170363" y="1946275"/>
          <p14:tracePt t="15959" x="4108450" y="1946275"/>
          <p14:tracePt t="15977" x="4089400" y="1946275"/>
          <p14:tracePt t="15989" x="4027488" y="1946275"/>
          <p14:tracePt t="16008" x="3919538" y="1946275"/>
          <p14:tracePt t="16041" x="3894138" y="1946275"/>
          <p14:tracePt t="16055" x="3848100" y="1946275"/>
          <p14:tracePt t="16075" x="3840163" y="1946275"/>
          <p14:tracePt t="16085" x="3786188" y="1946275"/>
          <p14:tracePt t="16104" x="3776663" y="1946275"/>
          <p14:tracePt t="16117" x="3768725" y="1955800"/>
          <p14:tracePt t="16135" x="3741738" y="1955800"/>
          <p14:tracePt t="16147" x="3705225" y="1955800"/>
          <p14:tracePt t="16166" x="3670300" y="1955800"/>
          <p14:tracePt t="16199" x="3660775" y="1955800"/>
          <p14:tracePt t="16211" x="3643313" y="1955800"/>
          <p14:tracePt t="16231" x="3625850" y="1965325"/>
          <p14:tracePt t="16243" x="3616325" y="1965325"/>
          <p14:tracePt t="16263" x="3608388" y="1965325"/>
          <p14:tracePt t="16275" x="3598863" y="1965325"/>
          <p14:tracePt t="16295" x="3589338" y="1965325"/>
          <p14:tracePt t="16321" x="3581400" y="1965325"/>
          <p14:tracePt t="16419" x="3571875" y="1965325"/>
          <p14:tracePt t="16527" x="3562350" y="1965325"/>
          <p14:tracePt t="16718" x="3571875" y="1965325"/>
          <p14:tracePt t="16853" x="3581400" y="1938338"/>
          <p14:tracePt t="16872" x="3616325" y="1911350"/>
          <p14:tracePt t="16892" x="3625850" y="1893888"/>
          <p14:tracePt t="16903" x="3724275" y="1847850"/>
          <p14:tracePt t="16922" x="3776663" y="1839913"/>
          <p14:tracePt t="16935" x="3902075" y="1822450"/>
          <p14:tracePt t="16956" x="3938588" y="1822450"/>
          <p14:tracePt t="16967" x="3956050" y="1822450"/>
          <p14:tracePt t="16979" x="3983038" y="1822450"/>
          <p14:tracePt t="17000" x="4000500" y="1822450"/>
          <p14:tracePt t="17012" x="4081463" y="1822450"/>
          <p14:tracePt t="17034" x="4116388" y="1822450"/>
          <p14:tracePt t="17044" x="4251325" y="1830388"/>
          <p14:tracePt t="17063" x="4303713" y="1839913"/>
          <p14:tracePt t="17076" x="4429125" y="1847850"/>
          <p14:tracePt t="17095" x="4473575" y="1857375"/>
          <p14:tracePt t="17107" x="4554538" y="1866900"/>
          <p14:tracePt t="17125" x="4581525" y="1866900"/>
          <p14:tracePt t="17140" x="4670425" y="1874838"/>
          <p14:tracePt t="17157" x="4705350" y="1874838"/>
          <p14:tracePt t="17175" x="4813300" y="1874838"/>
          <p14:tracePt t="17190" x="4867275" y="1884363"/>
          <p14:tracePt t="17207" x="4938713" y="1884363"/>
          <p14:tracePt t="17224" x="5037138" y="1884363"/>
          <p14:tracePt t="17240" x="5081588" y="1884363"/>
          <p14:tracePt t="17257" x="5170488" y="1884363"/>
          <p14:tracePt t="17274" x="5197475" y="1884363"/>
          <p14:tracePt t="17290" x="5241925" y="1874838"/>
          <p14:tracePt t="17307" x="5268913" y="1874838"/>
          <p14:tracePt t="17324" x="5276850" y="1874838"/>
          <p14:tracePt t="17340" x="5303838" y="1874838"/>
          <p14:tracePt t="17357" x="5330825" y="1874838"/>
          <p14:tracePt t="17374" x="5348288" y="1874838"/>
          <p14:tracePt t="17391" x="5419725" y="1874838"/>
          <p14:tracePt t="17408" x="5446713" y="1866900"/>
          <p14:tracePt t="17425" x="5473700" y="1866900"/>
          <p14:tracePt t="17441" x="5491163" y="1866900"/>
          <p14:tracePt t="17457" x="5554663" y="1866900"/>
          <p14:tracePt t="17488" x="5581650" y="1866900"/>
          <p14:tracePt t="17500" x="5599113" y="1866900"/>
          <p14:tracePt t="17534" x="5616575" y="1866900"/>
          <p14:tracePt t="34720" x="5616575" y="1874838"/>
          <p14:tracePt t="35066" x="5616575" y="1884363"/>
          <p14:tracePt t="35312" x="5616575" y="1893888"/>
          <p14:tracePt t="35363" x="5616575" y="1901825"/>
          <p14:tracePt t="35413" x="5608638" y="1901825"/>
          <p14:tracePt t="35437" x="5599113" y="1901825"/>
          <p14:tracePt t="35469" x="5554663" y="1901825"/>
          <p14:tracePt t="35489" x="5545138" y="1901825"/>
          <p14:tracePt t="35500" x="5527675" y="1901825"/>
          <p14:tracePt t="35528" x="5491163" y="1893888"/>
          <p14:tracePt t="35539" x="5438775" y="1874838"/>
          <p14:tracePt t="35551" x="5375275" y="1857375"/>
          <p14:tracePt t="35563" x="5187950" y="1795463"/>
          <p14:tracePt t="35582" x="5170488" y="1785938"/>
          <p14:tracePt t="35596" x="5133975" y="1776413"/>
          <p14:tracePt t="35613" x="5099050" y="1768475"/>
          <p14:tracePt t="35629" x="5037138" y="1751013"/>
          <p14:tracePt t="35646" x="4973638" y="1731963"/>
          <p14:tracePt t="35663" x="4946650" y="1724025"/>
          <p14:tracePt t="35679" x="4884738" y="1714500"/>
          <p14:tracePt t="35696" x="4867275" y="1714500"/>
          <p14:tracePt t="35712" x="4830763" y="1714500"/>
          <p14:tracePt t="35729" x="4813300" y="1714500"/>
          <p14:tracePt t="35746" x="4768850" y="1714500"/>
          <p14:tracePt t="35763" x="4751388" y="1714500"/>
          <p14:tracePt t="35780" x="4687888" y="1724025"/>
          <p14:tracePt t="35796" x="4625975" y="1741488"/>
          <p14:tracePt t="35813" x="4608513" y="1751013"/>
          <p14:tracePt t="35829" x="4554538" y="1785938"/>
          <p14:tracePt t="35846" x="4510088" y="1812925"/>
          <p14:tracePt t="35865" x="4483100" y="1822450"/>
          <p14:tracePt t="35880" x="4438650" y="1866900"/>
          <p14:tracePt t="35897" x="4419600" y="1874838"/>
          <p14:tracePt t="35913" x="4394200" y="1911350"/>
          <p14:tracePt t="35930" x="4367213" y="1946275"/>
          <p14:tracePt t="35946" x="4340225" y="2009775"/>
          <p14:tracePt t="35963" x="4322763" y="2036763"/>
          <p14:tracePt t="35980" x="4303713" y="2098675"/>
          <p14:tracePt t="35997" x="4286250" y="2152650"/>
          <p14:tracePt t="36014" x="4268788" y="2197100"/>
          <p14:tracePt t="36030" x="4251325" y="2303463"/>
          <p14:tracePt t="36047" x="4241800" y="2357438"/>
          <p14:tracePt t="36063" x="4232275" y="2465388"/>
          <p14:tracePt t="36080" x="4232275" y="2554288"/>
          <p14:tracePt t="36096" x="4224338" y="2732088"/>
          <p14:tracePt t="36113" x="4224338" y="2894013"/>
          <p14:tracePt t="36133" x="4224338" y="2955925"/>
          <p14:tracePt t="36147" x="4224338" y="3143250"/>
          <p14:tracePt t="36163" x="4224338" y="3340100"/>
          <p14:tracePt t="36181" x="4224338" y="3367088"/>
          <p14:tracePt t="36197" x="4224338" y="3490913"/>
          <p14:tracePt t="36214" x="4224338" y="3554413"/>
          <p14:tracePt t="36230" x="4224338" y="3660775"/>
          <p14:tracePt t="36247" x="4224338" y="3687763"/>
          <p14:tracePt t="36264" x="4187825" y="3786188"/>
          <p14:tracePt t="36280" x="4170363" y="3840163"/>
          <p14:tracePt t="36297" x="4143375" y="3875088"/>
          <p14:tracePt t="36315" x="4125913" y="3911600"/>
          <p14:tracePt t="36332" x="4089400" y="3973513"/>
          <p14:tracePt t="36349" x="4010025" y="4098925"/>
          <p14:tracePt t="36366" x="3911600" y="4205288"/>
          <p14:tracePt t="36386" x="3867150" y="4251325"/>
          <p14:tracePt t="36399" x="3795713" y="4348163"/>
          <p14:tracePt t="36417" x="3759200" y="4375150"/>
          <p14:tracePt t="36432" x="3687763" y="4446588"/>
          <p14:tracePt t="36449" x="3633788" y="4491038"/>
          <p14:tracePt t="36466" x="3554413" y="4562475"/>
          <p14:tracePt t="36482" x="3500438" y="4598988"/>
          <p14:tracePt t="36499" x="3411538" y="4679950"/>
          <p14:tracePt t="36515" x="3384550" y="4705350"/>
          <p14:tracePt t="36532" x="3322638" y="4759325"/>
          <p14:tracePt t="36549" x="3286125" y="4786313"/>
          <p14:tracePt t="36566" x="3205163" y="4848225"/>
          <p14:tracePt t="36582" x="3143250" y="4894263"/>
          <p14:tracePt t="36599" x="2928938" y="5010150"/>
          <p14:tracePt t="36617" x="2822575" y="5054600"/>
          <p14:tracePt t="36635" x="2795588" y="5072063"/>
          <p14:tracePt t="36649" x="2732088" y="5099050"/>
          <p14:tracePt t="36667" x="2687638" y="5108575"/>
          <p14:tracePt t="36683" x="2598738" y="5153025"/>
          <p14:tracePt t="36699" x="2581275" y="5153025"/>
          <p14:tracePt t="36716" x="2509838" y="5180013"/>
          <p14:tracePt t="36733" x="2482850" y="5187950"/>
          <p14:tracePt t="36749" x="2482850" y="5197475"/>
          <p14:tracePt t="36766" x="2465388" y="5197475"/>
          <p14:tracePt t="36783" x="2438400" y="5197475"/>
          <p14:tracePt t="36800" x="2428875" y="5205413"/>
          <p14:tracePt t="36822" x="2393950" y="5214938"/>
          <p14:tracePt t="36841" x="2384425" y="5214938"/>
          <p14:tracePt t="37261" x="2384425" y="5224463"/>
          <p14:tracePt t="37928" x="2384425" y="5232400"/>
          <p14:tracePt t="38334" x="2393950" y="5232400"/>
          <p14:tracePt t="38491" x="2393950" y="5241925"/>
          <p14:tracePt t="38523" x="2393950" y="5251450"/>
          <p14:tracePt t="39430" x="2411413" y="5251450"/>
          <p14:tracePt t="39449" x="2419350" y="5251450"/>
          <p14:tracePt t="39541" x="2428875" y="5251450"/>
          <p14:tracePt t="39573" x="2438400" y="5251450"/>
          <p14:tracePt t="39592" x="2455863" y="5251450"/>
          <p14:tracePt t="39604" x="2465388" y="5251450"/>
          <p14:tracePt t="39624" x="2473325" y="5251450"/>
          <p14:tracePt t="39636" x="2490788" y="5251450"/>
          <p14:tracePt t="39654" x="2500313" y="5251450"/>
          <p14:tracePt t="39682" x="2517775" y="5251450"/>
          <p14:tracePt t="39733" x="2554288" y="5251450"/>
          <p14:tracePt t="39765" x="2562225" y="5251450"/>
          <p14:tracePt t="39777" x="2571750" y="5251450"/>
          <p14:tracePt t="39797" x="2581275" y="5251450"/>
          <p14:tracePt t="39809" x="2616200" y="5251450"/>
          <p14:tracePt t="39828" x="2643188" y="5251450"/>
          <p14:tracePt t="39839" x="2687638" y="5259388"/>
          <p14:tracePt t="39858" x="2714625" y="5259388"/>
          <p14:tracePt t="39870" x="2759075" y="5259388"/>
          <p14:tracePt t="39889" x="2786063" y="5259388"/>
          <p14:tracePt t="39902" x="2803525" y="5259388"/>
          <p14:tracePt t="39921" x="2822575" y="5259388"/>
          <p14:tracePt t="39933" x="2840038" y="5259388"/>
          <p14:tracePt t="39954" x="2847975" y="5259388"/>
          <p14:tracePt t="39964" x="2884488" y="5259388"/>
          <p14:tracePt t="39984" x="2901950" y="5259388"/>
          <p14:tracePt t="39995" x="2955925" y="5259388"/>
          <p14:tracePt t="40013" x="3000375" y="5268913"/>
          <p14:tracePt t="40034" x="3027363" y="5268913"/>
          <p14:tracePt t="40047" x="3054350" y="5268913"/>
          <p14:tracePt t="40061" x="3108325" y="5268913"/>
          <p14:tracePt t="40077" x="3152775" y="5268913"/>
          <p14:tracePt t="40096" x="3160713" y="5268913"/>
          <p14:tracePt t="40110" x="3170238" y="5268913"/>
          <p14:tracePt t="40127" x="3179763" y="5268913"/>
          <p14:tracePt t="40143" x="3187700" y="5268913"/>
          <p14:tracePt t="40205" x="3197225" y="5268913"/>
          <p14:tracePt t="40232" x="3205163" y="5268913"/>
          <p14:tracePt t="41046" x="3214688" y="5268913"/>
          <p14:tracePt t="41057" x="3224213" y="5268913"/>
          <p14:tracePt t="41070" x="3251200" y="5259388"/>
          <p14:tracePt t="41081" x="3295650" y="5251450"/>
          <p14:tracePt t="41101" x="3330575" y="5241925"/>
          <p14:tracePt t="41113" x="3384550" y="5232400"/>
          <p14:tracePt t="41132" x="3411538" y="5232400"/>
          <p14:tracePt t="41147" x="3509963" y="5224463"/>
          <p14:tracePt t="41163" x="3536950" y="5214938"/>
          <p14:tracePt t="41180" x="3608388" y="5214938"/>
          <p14:tracePt t="41197" x="3633788" y="5205413"/>
          <p14:tracePt t="41213" x="3697288" y="5205413"/>
          <p14:tracePt t="41230" x="3724275" y="5205413"/>
          <p14:tracePt t="41247" x="3776663" y="5205413"/>
          <p14:tracePt t="41263" x="3803650" y="5205413"/>
          <p14:tracePt t="41280" x="3875088" y="5205413"/>
          <p14:tracePt t="41297" x="3902075" y="5205413"/>
          <p14:tracePt t="41314" x="3956050" y="5205413"/>
          <p14:tracePt t="41330" x="3973513" y="5205413"/>
          <p14:tracePt t="41347" x="4044950" y="5205413"/>
          <p14:tracePt t="41347" x="4062413" y="5205413"/>
          <p14:tracePt t="41366" x="4125913" y="5205413"/>
          <p14:tracePt t="41383" x="4152900" y="5205413"/>
          <p14:tracePt t="41397" x="4214813" y="5205413"/>
          <p14:tracePt t="41416" x="4232275" y="5205413"/>
          <p14:tracePt t="41431" x="4286250" y="5205413"/>
          <p14:tracePt t="41447" x="4322763" y="5205413"/>
          <p14:tracePt t="41466" x="4394200" y="5197475"/>
          <p14:tracePt t="41481" x="4419600" y="5197475"/>
          <p14:tracePt t="41498" x="4473575" y="5197475"/>
          <p14:tracePt t="41515" x="4510088" y="5187950"/>
          <p14:tracePt t="41531" x="4562475" y="5187950"/>
          <p14:tracePt t="41548" x="4589463" y="5187950"/>
          <p14:tracePt t="41567" x="4643438" y="5187950"/>
          <p14:tracePt t="41581" x="4714875" y="5187950"/>
          <p14:tracePt t="41598" x="4732338" y="5187950"/>
          <p14:tracePt t="41615" x="4822825" y="5180013"/>
          <p14:tracePt t="41632" x="4875213" y="5180013"/>
          <p14:tracePt t="41650" x="4902200" y="5180013"/>
          <p14:tracePt t="41665" x="4965700" y="5180013"/>
          <p14:tracePt t="41682" x="4991100" y="5180013"/>
          <p14:tracePt t="41698" x="5045075" y="5170488"/>
          <p14:tracePt t="41715" x="5072063" y="5170488"/>
          <p14:tracePt t="41732" x="5126038" y="5170488"/>
          <p14:tracePt t="41748" x="5205413" y="5160963"/>
          <p14:tracePt t="41765" x="5224463" y="5160963"/>
          <p14:tracePt t="41782" x="5276850" y="5160963"/>
          <p14:tracePt t="41798" x="5303838" y="5160963"/>
          <p14:tracePt t="41815" x="5330825" y="5160963"/>
          <p14:tracePt t="41832" x="5357813" y="5160963"/>
          <p14:tracePt t="41849" x="5375275" y="5153025"/>
          <p14:tracePt t="41866" x="5384800" y="5153025"/>
          <p14:tracePt t="41882" x="5446713" y="5133975"/>
          <p14:tracePt t="41899" x="5465763" y="5133975"/>
          <p14:tracePt t="41919" x="5483225" y="5133975"/>
          <p14:tracePt t="41950" x="5491163" y="5133975"/>
          <p14:tracePt t="42012" x="5500688" y="5133975"/>
          <p14:tracePt t="42134" x="5500688" y="5126038"/>
          <p14:tracePt t="42376" x="5491163" y="5116513"/>
          <p14:tracePt t="42405" x="5473700" y="5116513"/>
          <p14:tracePt t="42417" x="5465763" y="5116513"/>
          <p14:tracePt t="42448" x="5429250" y="5116513"/>
          <p14:tracePt t="42467" x="5402263" y="5116513"/>
          <p14:tracePt t="42479" x="5322888" y="5133975"/>
          <p14:tracePt t="42498" x="5295900" y="5133975"/>
          <p14:tracePt t="42511" x="5224463" y="5143500"/>
          <p14:tracePt t="42531" x="5170488" y="5143500"/>
          <p14:tracePt t="42546" x="4965700" y="5160963"/>
          <p14:tracePt t="42562" x="4894263" y="5170488"/>
          <p14:tracePt t="42573" x="4705350" y="5187950"/>
          <p14:tracePt t="42592" x="4679950" y="5187950"/>
          <p14:tracePt t="42620" x="4608513" y="5205413"/>
          <p14:tracePt t="42631" x="4554538" y="5214938"/>
          <p14:tracePt t="42643" x="4491038" y="5232400"/>
          <p14:tracePt t="42655" x="4429125" y="5241925"/>
          <p14:tracePt t="42667" x="4286250" y="5276850"/>
          <p14:tracePt t="42686" x="4187825" y="5295900"/>
          <p14:tracePt t="42705" x="4160838" y="5313363"/>
          <p14:tracePt t="42718" x="4108450" y="5322888"/>
          <p14:tracePt t="42734" x="3990975" y="5357813"/>
          <p14:tracePt t="42751" x="3884613" y="5394325"/>
          <p14:tracePt t="42768" x="3840163" y="5411788"/>
          <p14:tracePt t="42784" x="3751263" y="5429250"/>
          <p14:tracePt t="42801" x="3714750" y="5446713"/>
          <p14:tracePt t="42818" x="3633788" y="5473700"/>
          <p14:tracePt t="42834" x="3598863" y="5491163"/>
          <p14:tracePt t="42851" x="3517900" y="5510213"/>
          <p14:tracePt t="42869" x="3446463" y="5537200"/>
          <p14:tracePt t="42885" x="3419475" y="5545138"/>
          <p14:tracePt t="42901" x="3367088" y="5572125"/>
          <p14:tracePt t="42918" x="3340100" y="5572125"/>
          <p14:tracePt t="42935" x="3251200" y="5599113"/>
          <p14:tracePt t="42952" x="3197225" y="5616575"/>
          <p14:tracePt t="42969" x="3170238" y="5626100"/>
          <p14:tracePt t="42985" x="3098800" y="5643563"/>
          <p14:tracePt t="43002" x="3044825" y="5661025"/>
          <p14:tracePt t="43020" x="3027363" y="5661025"/>
          <p14:tracePt t="43036" x="2982913" y="5680075"/>
          <p14:tracePt t="43052" x="2965450" y="5680075"/>
          <p14:tracePt t="43069" x="2928938" y="5697538"/>
          <p14:tracePt t="43085" x="2894013" y="5705475"/>
          <p14:tracePt t="43103" x="2874963" y="5715000"/>
          <p14:tracePt t="43119" x="2857500" y="5724525"/>
          <p14:tracePt t="43136" x="2803525" y="5751513"/>
          <p14:tracePt t="43153" x="2768600" y="5776913"/>
          <p14:tracePt t="43169" x="2741613" y="5776913"/>
          <p14:tracePt t="43185" x="2697163" y="5803900"/>
          <p14:tracePt t="43202" x="2687638" y="5803900"/>
          <p14:tracePt t="43219" x="2652713" y="5822950"/>
          <p14:tracePt t="43236" x="2625725" y="5848350"/>
          <p14:tracePt t="43256" x="2616200" y="5857875"/>
          <p14:tracePt t="43269" x="2589213" y="5867400"/>
          <p14:tracePt t="43286" x="2589213" y="5875338"/>
          <p14:tracePt t="43303" x="2581275" y="5884863"/>
          <p14:tracePt t="43320" x="2571750" y="5884863"/>
          <p14:tracePt t="43346" x="2571750" y="5894388"/>
          <p14:tracePt t="43365" x="2562225" y="5911850"/>
          <p14:tracePt t="43412" x="2562225" y="5919788"/>
          <p14:tracePt t="43471" x="2562225" y="5938838"/>
          <p14:tracePt t="43534" x="2571750" y="5946775"/>
          <p14:tracePt t="43580" x="2598738" y="5956300"/>
          <p14:tracePt t="43599" x="2608263" y="5956300"/>
          <p14:tracePt t="43611" x="2625725" y="5965825"/>
          <p14:tracePt t="43630" x="2633663" y="5965825"/>
          <p14:tracePt t="43643" x="2660650" y="5965825"/>
          <p14:tracePt t="43662" x="2687638" y="5965825"/>
          <p14:tracePt t="43674" x="2732088" y="5973763"/>
          <p14:tracePt t="43693" x="2751138" y="5973763"/>
          <p14:tracePt t="43705" x="2786063" y="5983288"/>
          <p14:tracePt t="43723" x="2813050" y="5983288"/>
          <p14:tracePt t="43737" x="2867025" y="5983288"/>
          <p14:tracePt t="43755" x="2884488" y="5983288"/>
          <p14:tracePt t="43771" x="2938463" y="5983288"/>
          <p14:tracePt t="43788" x="2955925" y="5983288"/>
          <p14:tracePt t="43805" x="3009900" y="5965825"/>
          <p14:tracePt t="43821" x="3036888" y="5956300"/>
          <p14:tracePt t="43837" x="3089275" y="5938838"/>
          <p14:tracePt t="43855" x="3116263" y="5938838"/>
          <p14:tracePt t="43871" x="3143250" y="5929313"/>
          <p14:tracePt t="43889" x="3160713" y="5911850"/>
          <p14:tracePt t="43905" x="3197225" y="5894388"/>
          <p14:tracePt t="43921" x="3241675" y="5875338"/>
          <p14:tracePt t="43938" x="3251200" y="5867400"/>
          <p14:tracePt t="43955" x="3268663" y="5848350"/>
          <p14:tracePt t="43971" x="3276600" y="5840413"/>
          <p14:tracePt t="44008" x="3276600" y="5830888"/>
          <p14:tracePt t="44020" x="3295650" y="5803900"/>
          <p14:tracePt t="44040" x="3295650" y="5795963"/>
          <p14:tracePt t="44050" x="3295650" y="5759450"/>
          <p14:tracePt t="44070" x="3295650" y="5741988"/>
          <p14:tracePt t="44082" x="3295650" y="5705475"/>
          <p14:tracePt t="44101" x="3295650" y="5688013"/>
          <p14:tracePt t="44136" x="3286125" y="5688013"/>
          <p14:tracePt t="44147" x="3276600" y="5670550"/>
          <p14:tracePt t="44166" x="3259138" y="5661025"/>
          <p14:tracePt t="44194" x="3232150" y="5643563"/>
          <p14:tracePt t="44213" x="3224213" y="5634038"/>
          <p14:tracePt t="44224" x="3179763" y="5608638"/>
          <p14:tracePt t="44244" x="3160713" y="5599113"/>
          <p14:tracePt t="44256" x="3125788" y="5581650"/>
          <p14:tracePt t="44276" x="3098800" y="5562600"/>
          <p14:tracePt t="44287" x="3071813" y="5554663"/>
          <p14:tracePt t="44306" x="3062288" y="5545138"/>
          <p14:tracePt t="44319" x="3009900" y="5527675"/>
          <p14:tracePt t="44337" x="2990850" y="5518150"/>
          <p14:tracePt t="44349" x="2946400" y="5500688"/>
          <p14:tracePt t="44369" x="2938463" y="5500688"/>
          <p14:tracePt t="44381" x="2894013" y="5483225"/>
          <p14:tracePt t="44400" x="2857500" y="5483225"/>
          <p14:tracePt t="44433" x="2847975" y="5483225"/>
          <p14:tracePt t="44459" x="2830513" y="5483225"/>
          <p14:tracePt t="44478" x="2822575" y="5483225"/>
          <p14:tracePt t="44556" x="2813050" y="5491163"/>
          <p14:tracePt t="44633" x="2813050" y="5500688"/>
          <p14:tracePt t="44697" x="2803525" y="5500688"/>
          <p14:tracePt t="44762" x="2795588" y="5510213"/>
          <p14:tracePt t="44821" x="2795588" y="5518150"/>
          <p14:tracePt t="44937" x="2795588" y="5537200"/>
          <p14:tracePt t="44991" x="2803525" y="5545138"/>
          <p14:tracePt t="45002" x="2803525" y="5562600"/>
          <p14:tracePt t="45014" x="2813050" y="5572125"/>
          <p14:tracePt t="45026" x="2830513" y="5589588"/>
          <p14:tracePt t="45046" x="2840038" y="5616575"/>
          <p14:tracePt t="45072" x="2847975" y="5626100"/>
          <p14:tracePt t="45091" x="2857500" y="5634038"/>
          <p14:tracePt t="45109" x="2867025" y="5643563"/>
          <p14:tracePt t="45122" x="2874963" y="5670550"/>
          <p14:tracePt t="45141" x="2884488" y="5670550"/>
          <p14:tracePt t="45153" x="2894013" y="5680075"/>
          <p14:tracePt t="45172" x="2894013" y="5688013"/>
          <p14:tracePt t="45184" x="2901950" y="5688013"/>
          <p14:tracePt t="45202" x="2901950" y="5697538"/>
          <p14:tracePt t="45266" x="2911475" y="5697538"/>
          <p14:tracePt t="45423" x="2911475" y="5705475"/>
          <p14:tracePt t="45597" x="2911475" y="5715000"/>
          <p14:tracePt t="45737" x="2911475" y="5724525"/>
          <p14:tracePt t="45937" x="2911475" y="5732463"/>
          <p14:tracePt t="45974" x="2911475" y="5741988"/>
          <p14:tracePt t="46176" x="2911475" y="5751513"/>
          <p14:tracePt t="46348" x="2911475" y="5759450"/>
          <p14:tracePt t="46584" x="2911475" y="5768975"/>
          <p14:tracePt t="46660" x="2911475" y="5776913"/>
          <p14:tracePt t="46693" x="2911475" y="5786438"/>
          <p14:tracePt t="46738" x="2911475" y="5795963"/>
          <p14:tracePt t="46804" x="2911475" y="5803900"/>
          <p14:tracePt t="46901" x="2911475" y="5813425"/>
          <p14:tracePt t="46950" x="2911475" y="5822950"/>
          <p14:tracePt t="47024" x="2911475" y="5830888"/>
          <p14:tracePt t="47069" x="2911475" y="5840413"/>
          <p14:tracePt t="47114" x="2911475" y="5848350"/>
          <p14:tracePt t="47199" x="2911475" y="5857875"/>
          <p14:tracePt t="47226" x="2911475" y="5867400"/>
          <p14:tracePt t="47243" x="2894013" y="5875338"/>
          <p14:tracePt t="47304" x="2884488" y="5884863"/>
          <p14:tracePt t="47323" x="2874963" y="5884863"/>
          <p14:tracePt t="47384" x="2874963" y="5894388"/>
          <p14:tracePt t="47434" x="2867025" y="5894388"/>
          <p14:tracePt t="47451" x="2867025" y="5902325"/>
          <p14:tracePt t="47478" x="2857500" y="5911850"/>
          <p14:tracePt t="47546" x="2857500" y="5919788"/>
          <p14:tracePt t="47592" x="2847975" y="5919788"/>
          <p14:tracePt t="47603" x="2840038" y="5929313"/>
          <p14:tracePt t="47699" x="2840038" y="5938838"/>
          <p14:tracePt t="47763" x="2830513" y="5938838"/>
          <p14:tracePt t="47797" x="2847975" y="5938838"/>
          <p14:tracePt t="47954" x="2857500" y="5938838"/>
          <p14:tracePt t="47966" x="2874963" y="5938838"/>
          <p14:tracePt t="47985" x="2884488" y="5938838"/>
          <p14:tracePt t="47997" x="2901950" y="5946775"/>
          <p14:tracePt t="48016" x="2911475" y="5946775"/>
          <p14:tracePt t="48047" x="2919413" y="5946775"/>
          <p14:tracePt t="48059" x="2928938" y="5946775"/>
          <p14:tracePt t="48078" x="2946400" y="5956300"/>
          <p14:tracePt t="48106" x="2955925" y="5956300"/>
          <p14:tracePt t="48169" x="2965450" y="5956300"/>
          <p14:tracePt t="48268" x="2973388" y="5956300"/>
          <p14:tracePt t="48317" x="2982913" y="5956300"/>
          <p14:tracePt t="48425" x="2990850" y="5956300"/>
          <p14:tracePt t="48514" x="3000375" y="5956300"/>
          <p14:tracePt t="48631" x="3009900" y="5956300"/>
          <p14:tracePt t="48643" x="3017838" y="5956300"/>
          <p14:tracePt t="48788" x="3036888" y="5946775"/>
          <p14:tracePt t="48881" x="3054350" y="5929313"/>
          <p14:tracePt t="48911" x="3062288" y="5911850"/>
          <p14:tracePt t="48947" x="3081338" y="5902325"/>
          <p14:tracePt t="48959" x="3098800" y="5875338"/>
          <p14:tracePt t="48970" x="3143250" y="5822950"/>
          <p14:tracePt t="48990" x="3170238" y="5776913"/>
          <p14:tracePt t="49002" x="3205163" y="5705475"/>
          <p14:tracePt t="49022" x="3224213" y="5680075"/>
          <p14:tracePt t="49033" x="3268663" y="5626100"/>
          <p14:tracePt t="49056" x="3295650" y="5572125"/>
          <p14:tracePt t="49065" x="3340100" y="5483225"/>
          <p14:tracePt t="49085" x="3367088" y="5438775"/>
          <p14:tracePt t="49096" x="3419475" y="5322888"/>
          <p14:tracePt t="49114" x="3446463" y="5276850"/>
          <p14:tracePt t="49127" x="3500438" y="5180013"/>
          <p14:tracePt t="49146" x="3509963" y="5133975"/>
          <p14:tracePt t="49158" x="3581400" y="5000625"/>
          <p14:tracePt t="49179" x="3608388" y="4938713"/>
          <p14:tracePt t="49191" x="3670300" y="4776788"/>
          <p14:tracePt t="49212" x="3697288" y="4687888"/>
          <p14:tracePt t="49222" x="3751263" y="4518025"/>
          <p14:tracePt t="49242" x="3786188" y="4456113"/>
          <p14:tracePt t="49255" x="3830638" y="4295775"/>
          <p14:tracePt t="49273" x="3857625" y="4232275"/>
          <p14:tracePt t="49287" x="3902075" y="4071938"/>
          <p14:tracePt t="49305" x="3929063" y="4000500"/>
          <p14:tracePt t="49321" x="3973513" y="3902075"/>
          <p14:tracePt t="49338" x="4000500" y="3830638"/>
          <p14:tracePt t="49354" x="4071938" y="3679825"/>
          <p14:tracePt t="49371" x="4098925" y="3598863"/>
          <p14:tracePt t="49388" x="4170363" y="3384550"/>
          <p14:tracePt t="49406" x="4197350" y="3313113"/>
          <p14:tracePt t="49421" x="4259263" y="3116263"/>
          <p14:tracePt t="49438" x="4268788" y="3062288"/>
          <p14:tracePt t="49455" x="4303713" y="2955925"/>
          <p14:tracePt t="49472" x="4330700" y="2894013"/>
          <p14:tracePt t="49488" x="4375150" y="2732088"/>
          <p14:tracePt t="49505" x="4419600" y="2608263"/>
          <p14:tracePt t="49523" x="4446588" y="2562225"/>
          <p14:tracePt t="49543" x="4465638" y="2527300"/>
          <p14:tracePt t="49569" x="4465638" y="2517775"/>
          <p14:tracePt t="49588" x="4473575" y="2517775"/>
          <p14:tracePt t="49685" x="4483100" y="2527300"/>
          <p14:tracePt t="49733" x="4483100" y="2536825"/>
          <p14:tracePt t="49744" x="4483100" y="2544763"/>
          <p14:tracePt t="49757" x="4491038" y="2581275"/>
          <p14:tracePt t="49776" x="4500563" y="2598738"/>
          <p14:tracePt t="49789" x="4510088" y="2633663"/>
          <p14:tracePt t="49807" x="4510088" y="2643188"/>
          <p14:tracePt t="49819" x="4527550" y="2697163"/>
          <p14:tracePt t="49838" x="4537075" y="2714625"/>
          <p14:tracePt t="49850" x="4554538" y="2759075"/>
          <p14:tracePt t="49870" x="4554538" y="2768600"/>
          <p14:tracePt t="49881" x="4572000" y="2795588"/>
          <p14:tracePt t="49901" x="4572000" y="2813050"/>
          <p14:tracePt t="49913" x="4581525" y="2830513"/>
          <p14:tracePt t="49934" x="4589463" y="2847975"/>
          <p14:tracePt t="49944" x="4598988" y="2857500"/>
          <p14:tracePt t="49963" x="4598988" y="2867025"/>
          <p14:tracePt t="49984" x="4598988" y="2874963"/>
          <p14:tracePt t="50203" x="4598988" y="2884488"/>
          <p14:tracePt t="50370" x="4598988" y="2894013"/>
          <p14:tracePt t="50779" x="4589463" y="2894013"/>
          <p14:tracePt t="50812" x="4581525" y="2894013"/>
          <p14:tracePt t="51127" x="4581525" y="2901950"/>
          <p14:tracePt t="51268" x="4572000" y="2911475"/>
          <p14:tracePt t="51361" x="4562475" y="2919413"/>
          <p14:tracePt t="51381" x="4554538" y="2938463"/>
          <p14:tracePt t="51394" x="4537075" y="2965450"/>
          <p14:tracePt t="51412" x="4518025" y="2982913"/>
          <p14:tracePt t="51423" x="4491038" y="3027363"/>
          <p14:tracePt t="51445" x="4483100" y="3044825"/>
          <p14:tracePt t="51456" x="4456113" y="3098800"/>
          <p14:tracePt t="51474" x="4446588" y="3108325"/>
          <p14:tracePt t="51488" x="4429125" y="3160713"/>
          <p14:tracePt t="51506" x="4411663" y="3187700"/>
          <p14:tracePt t="51518" x="4394200" y="3241675"/>
          <p14:tracePt t="51537" x="4375150" y="3268663"/>
          <p14:tracePt t="51549" x="4357688" y="3340100"/>
          <p14:tracePt t="51567" x="4348163" y="3357563"/>
          <p14:tracePt t="51579" x="4330700" y="3411538"/>
          <p14:tracePt t="51598" x="4313238" y="3455988"/>
          <p14:tracePt t="51611" x="4286250" y="3544888"/>
          <p14:tracePt t="51630" x="4276725" y="3571875"/>
          <p14:tracePt t="51644" x="4259263" y="3643313"/>
          <p14:tracePt t="51662" x="4251325" y="3679825"/>
          <p14:tracePt t="51678" x="4232275" y="3759200"/>
          <p14:tracePt t="51695" x="4224338" y="3840163"/>
          <p14:tracePt t="51711" x="4214813" y="3867150"/>
          <p14:tracePt t="51728" x="4214813" y="3894138"/>
          <p14:tracePt t="51746" x="4205288" y="3965575"/>
          <p14:tracePt t="51761" x="4197350" y="3990975"/>
          <p14:tracePt t="51778" x="4187825" y="4108450"/>
          <p14:tracePt t="51795" x="4179888" y="4160838"/>
          <p14:tracePt t="51812" x="4170363" y="4197350"/>
          <p14:tracePt t="51828" x="4152900" y="4322763"/>
          <p14:tracePt t="51845" x="4143375" y="4411663"/>
          <p14:tracePt t="51862" x="4133850" y="4446588"/>
          <p14:tracePt t="51878" x="4108450" y="4616450"/>
          <p14:tracePt t="51896" x="4089400" y="4724400"/>
          <p14:tracePt t="51914" x="4081463" y="4741863"/>
          <p14:tracePt t="51929" x="4062413" y="4813300"/>
          <p14:tracePt t="51945" x="4054475" y="4848225"/>
          <p14:tracePt t="51962" x="4044950" y="4911725"/>
          <p14:tracePt t="51979" x="4027488" y="5037138"/>
          <p14:tracePt t="51998" x="4017963" y="5072063"/>
          <p14:tracePt t="52013" x="4000500" y="5187950"/>
          <p14:tracePt t="52029" x="3983038" y="5276850"/>
          <p14:tracePt t="52050" x="3965575" y="5348288"/>
          <p14:tracePt t="52070" x="3965575" y="5402263"/>
          <p14:tracePt t="52096" x="3965575" y="5429250"/>
          <p14:tracePt t="52107" x="3965575" y="5465763"/>
          <p14:tracePt t="52120" x="3965575" y="5473700"/>
          <p14:tracePt t="52131" x="3956050" y="5537200"/>
          <p14:tracePt t="52150" x="3956050" y="5562600"/>
          <p14:tracePt t="52163" x="3946525" y="5589588"/>
          <p14:tracePt t="52182" x="3946525" y="5616575"/>
          <p14:tracePt t="52197" x="3946525" y="5670550"/>
          <p14:tracePt t="52214" x="3946525" y="5724525"/>
          <p14:tracePt t="52241" x="3938588" y="5768975"/>
          <p14:tracePt t="52261" x="3938588" y="5776913"/>
          <p14:tracePt t="52293" x="3938588" y="5786438"/>
          <p14:tracePt t="52340" x="3938588" y="5795963"/>
          <p14:tracePt t="52365" x="3938588" y="5803900"/>
          <p14:tracePt t="52479" x="3946525" y="5813425"/>
          <p14:tracePt t="52607" x="3965575" y="5813425"/>
          <p14:tracePt t="52638" x="3973513" y="5813425"/>
          <p14:tracePt t="52651" x="4010025" y="5822950"/>
          <p14:tracePt t="52669" x="4017963" y="5822950"/>
          <p14:tracePt t="52681" x="4071938" y="5822950"/>
          <p14:tracePt t="52700" x="4089400" y="5822950"/>
          <p14:tracePt t="52712" x="4116388" y="5822950"/>
          <p14:tracePt t="52732" x="4125913" y="5822950"/>
          <p14:tracePt t="52744" x="4170363" y="5822950"/>
          <p14:tracePt t="52763" x="4197350" y="5822950"/>
          <p14:tracePt t="52774" x="4232275" y="5822950"/>
          <p14:tracePt t="52794" x="4251325" y="5822950"/>
          <p14:tracePt t="52805" x="4286250" y="5822950"/>
          <p14:tracePt t="52824" x="4348163" y="5822950"/>
          <p14:tracePt t="52858" x="4367213" y="5822950"/>
          <p14:tracePt t="52885" x="4411663" y="5822950"/>
          <p14:tracePt t="52904" x="4429125" y="5822950"/>
          <p14:tracePt t="52917" x="4473575" y="5830888"/>
          <p14:tracePt t="52935" x="4491038" y="5830888"/>
          <p14:tracePt t="52947" x="4545013" y="5840413"/>
          <p14:tracePt t="52966" x="4562475" y="5840413"/>
          <p14:tracePt t="52978" x="4581525" y="5840413"/>
          <p14:tracePt t="52997" x="4598988" y="5840413"/>
          <p14:tracePt t="53009" x="4633913" y="5840413"/>
          <p14:tracePt t="53029" x="4660900" y="5840413"/>
          <p14:tracePt t="53041" x="4714875" y="5840413"/>
          <p14:tracePt t="53060" x="4741863" y="5830888"/>
          <p14:tracePt t="53072" x="4803775" y="5813425"/>
          <p14:tracePt t="53091" x="4822825" y="5803900"/>
          <p14:tracePt t="53110" x="4840288" y="5786438"/>
          <p14:tracePt t="53122" x="4894263" y="5741988"/>
          <p14:tracePt t="53141" x="4911725" y="5732463"/>
          <p14:tracePt t="53154" x="4956175" y="5688013"/>
          <p14:tracePt t="53174" x="4983163" y="5670550"/>
          <p14:tracePt t="53185" x="5054600" y="5562600"/>
          <p14:tracePt t="53204" x="5099050" y="5500688"/>
          <p14:tracePt t="53217" x="5205413" y="5241925"/>
          <p14:tracePt t="53236" x="5251450" y="5133975"/>
          <p14:tracePt t="53250" x="5357813" y="4822825"/>
          <p14:tracePt t="53268" x="5402263" y="4687888"/>
          <p14:tracePt t="53283" x="5438775" y="4589463"/>
          <p14:tracePt t="53300" x="5537200" y="4286250"/>
          <p14:tracePt t="53317" x="5562600" y="4197350"/>
          <p14:tracePt t="53333" x="5626100" y="3973513"/>
          <p14:tracePt t="53350" x="5653088" y="3875088"/>
          <p14:tracePt t="53367" x="5705475" y="3679825"/>
          <p14:tracePt t="53383" x="5724525" y="3608388"/>
          <p14:tracePt t="53400" x="5759450" y="3490913"/>
          <p14:tracePt t="53417" x="5776913" y="3438525"/>
          <p14:tracePt t="53434" x="5813425" y="3330575"/>
          <p14:tracePt t="53450" x="5848350" y="3232150"/>
          <p14:tracePt t="53467" x="5867400" y="3197225"/>
          <p14:tracePt t="53484" x="5902325" y="3133725"/>
          <p14:tracePt t="53500" x="5946775" y="3062288"/>
          <p14:tracePt t="53517" x="6018213" y="2946400"/>
          <p14:tracePt t="53534" x="6045200" y="2884488"/>
          <p14:tracePt t="53551" x="6143625" y="2643188"/>
          <p14:tracePt t="53568" x="6170613" y="2581275"/>
          <p14:tracePt t="53584" x="6205538" y="2473325"/>
          <p14:tracePt t="53601" x="6224588" y="2465388"/>
          <p14:tracePt t="53617" x="6232525" y="2465388"/>
          <p14:tracePt t="53738" x="6242050" y="2490788"/>
          <p14:tracePt t="53750" x="6251575" y="2517775"/>
          <p14:tracePt t="53769" x="6251575" y="2536825"/>
          <p14:tracePt t="53801" x="6251575" y="2562225"/>
          <p14:tracePt t="53816" x="6269038" y="2598738"/>
          <p14:tracePt t="53835" x="6276975" y="2608263"/>
          <p14:tracePt t="53847" x="6286500" y="2643188"/>
          <p14:tracePt t="53874" x="6286500" y="2652713"/>
          <p14:tracePt t="53893" x="6286500" y="2670175"/>
          <p14:tracePt t="53906" x="6296025" y="2697163"/>
          <p14:tracePt t="53925" x="6303963" y="2714625"/>
          <p14:tracePt t="53937" x="6303963" y="2724150"/>
          <p14:tracePt t="53956" x="6303963" y="2732088"/>
          <p14:tracePt t="53968" x="6313488" y="2741613"/>
          <p14:tracePt t="53987" x="6313488" y="2759075"/>
          <p14:tracePt t="54006" x="6323013" y="2768600"/>
          <p14:tracePt t="54019" x="6323013" y="2795588"/>
          <p14:tracePt t="54037" x="6323013" y="2803525"/>
          <p14:tracePt t="54063" x="6323013" y="2813050"/>
          <p14:tracePt t="54082" x="6323013" y="2822575"/>
          <p14:tracePt t="54144" x="6323013" y="2840038"/>
          <p14:tracePt t="54175" x="6323013" y="2847975"/>
          <p14:tracePt t="54188" x="6323013" y="2857500"/>
          <p14:tracePt t="54239" x="6323013" y="2874963"/>
          <p14:tracePt t="54317" x="6323013" y="2884488"/>
          <p14:tracePt t="54337" x="6323013" y="2894013"/>
          <p14:tracePt t="54368" x="6323013" y="2901950"/>
          <p14:tracePt t="54425" x="6330950" y="2901950"/>
          <p14:tracePt t="54466" x="6340475" y="2901950"/>
          <p14:tracePt t="54478" x="6367463" y="2901950"/>
          <p14:tracePt t="54489" x="6402388" y="2901950"/>
          <p14:tracePt t="54510" x="6429375" y="2901950"/>
          <p14:tracePt t="54522" x="6446838" y="2901950"/>
          <p14:tracePt t="54537" x="6510338" y="2911475"/>
          <p14:tracePt t="54557" x="6527800" y="2911475"/>
          <p14:tracePt t="54570" x="6608763" y="2919413"/>
          <p14:tracePt t="54586" x="6626225" y="2919413"/>
          <p14:tracePt t="54604" x="6688138" y="2919413"/>
          <p14:tracePt t="54620" x="6777038" y="2928938"/>
          <p14:tracePt t="54637" x="6796088" y="2928938"/>
          <p14:tracePt t="54653" x="6858000" y="2928938"/>
          <p14:tracePt t="54671" x="6884988" y="2928938"/>
          <p14:tracePt t="54687" x="6938963" y="2928938"/>
          <p14:tracePt t="54704" x="6965950" y="2928938"/>
          <p14:tracePt t="54720" x="7018338" y="2938463"/>
          <p14:tracePt t="54737" x="7045325" y="2938463"/>
          <p14:tracePt t="54754" x="7089775" y="2938463"/>
          <p14:tracePt t="54770" x="7134225" y="2938463"/>
          <p14:tracePt t="54788" x="7153275" y="2946400"/>
          <p14:tracePt t="54806" x="7180263" y="2946400"/>
          <p14:tracePt t="54821" x="7232650" y="2946400"/>
          <p14:tracePt t="54837" x="7251700" y="2946400"/>
          <p14:tracePt t="54855" x="7304088" y="2946400"/>
          <p14:tracePt t="54871" x="7323138" y="2946400"/>
          <p14:tracePt t="54887" x="7394575" y="2946400"/>
          <p14:tracePt t="54905" x="7412038" y="2946400"/>
          <p14:tracePt t="54922" x="7456488" y="2946400"/>
          <p14:tracePt t="54938" x="7518400" y="2946400"/>
          <p14:tracePt t="54954" x="7545388" y="2946400"/>
          <p14:tracePt t="54971" x="7608888" y="2955925"/>
          <p14:tracePt t="54988" x="7626350" y="2955925"/>
          <p14:tracePt t="55005" x="7653338" y="2955925"/>
          <p14:tracePt t="55021" x="7715250" y="2955925"/>
          <p14:tracePt t="55039" x="7742238" y="2955925"/>
          <p14:tracePt t="55055" x="7751763" y="2965450"/>
          <p14:tracePt t="55100" x="7759700" y="2965450"/>
          <p14:tracePt t="55232" x="7769225" y="2965450"/>
          <p14:tracePt t="55292" x="7769225" y="2973388"/>
          <p14:tracePt t="55324" x="7769225" y="2982913"/>
          <p14:tracePt t="59970" x="7769225" y="2990850"/>
          <p14:tracePt t="60241" x="7759700" y="2990850"/>
          <p14:tracePt t="60274" x="7599363" y="3017838"/>
          <p14:tracePt t="60293" x="7473950" y="3036888"/>
          <p14:tracePt t="60306" x="7134225" y="3081338"/>
          <p14:tracePt t="60326" x="7099300" y="3081338"/>
          <p14:tracePt t="60354" x="6769100" y="3152775"/>
          <p14:tracePt t="60388" x="6653213" y="3160713"/>
          <p14:tracePt t="60400" x="6296025" y="3214688"/>
          <p14:tracePt t="60421" x="5643563" y="3251200"/>
          <p14:tracePt t="60455" x="5491163" y="3251200"/>
          <p14:tracePt t="60464" x="5099050" y="3251200"/>
          <p14:tracePt t="60488" x="4803775" y="3259138"/>
          <p14:tracePt t="60521" x="4759325" y="3259138"/>
          <p14:tracePt t="60525" x="4357688" y="3259138"/>
          <p14:tracePt t="60558" x="4037013" y="3241675"/>
          <p14:tracePt t="60589" x="3490913" y="3197225"/>
          <p14:tracePt t="60621" x="3241675" y="3152775"/>
          <p14:tracePt t="60625" x="3054350" y="3133725"/>
          <p14:tracePt t="60656" x="2874963" y="3133725"/>
          <p14:tracePt t="60688" x="2571750" y="3133725"/>
          <p14:tracePt t="60720" x="2446338" y="3133725"/>
          <p14:tracePt t="60734" x="2366963" y="3116263"/>
          <p14:tracePt t="60766" x="2303463" y="3108325"/>
          <p14:tracePt t="60789" x="2062163" y="3017838"/>
          <p14:tracePt t="60820" x="1758950" y="2919413"/>
          <p14:tracePt t="60854" x="1731963" y="2911475"/>
          <p14:tracePt t="60857" x="1652588" y="2884488"/>
          <p14:tracePt t="60890" x="1527175" y="2857500"/>
          <p14:tracePt t="60922" x="1465263" y="2847975"/>
          <p14:tracePt t="60936" x="1465263" y="2857500"/>
          <p14:tracePt t="61060" x="1490663" y="2884488"/>
          <p14:tracePt t="61127" x="1500188" y="2884488"/>
          <p14:tracePt t="61138" x="1544638" y="2901950"/>
          <p14:tracePt t="61158" x="1571625" y="2901950"/>
          <p14:tracePt t="61191" x="1616075" y="2911475"/>
          <p14:tracePt t="61223" x="1670050" y="2919413"/>
          <p14:tracePt t="61236" x="1751013" y="2938463"/>
          <p14:tracePt t="61269" x="1812925" y="2955925"/>
          <p14:tracePt t="61290" x="1955800" y="3000375"/>
          <p14:tracePt t="61323" x="2062163" y="3017838"/>
          <p14:tracePt t="61357" x="2081213" y="3027363"/>
          <p14:tracePt t="61376" x="2089150" y="3027363"/>
          <p14:tracePt t="61409" x="2098675" y="3027363"/>
          <p14:tracePt t="61517" x="2116138" y="3036888"/>
          <p14:tracePt t="62005" x="2133600" y="3044825"/>
          <p14:tracePt t="62016" x="2170113" y="3044825"/>
          <p14:tracePt t="62036" x="2295525" y="3044825"/>
          <p14:tracePt t="62068" x="2428875" y="3027363"/>
          <p14:tracePt t="62092" x="2679700" y="2990850"/>
          <p14:tracePt t="62124" x="2768600" y="2990850"/>
          <p14:tracePt t="62129" x="3071813" y="3000375"/>
          <p14:tracePt t="62161" x="3152775" y="3009900"/>
          <p14:tracePt t="62192" x="3187700" y="3009900"/>
          <p14:tracePt t="62195" x="3367088" y="3009900"/>
          <p14:tracePt t="62226" x="3509963" y="3009900"/>
          <p14:tracePt t="62258" x="3536950" y="3009900"/>
          <p14:tracePt t="62269" x="3608388" y="3009900"/>
          <p14:tracePt t="62293" x="3724275" y="3009900"/>
          <p14:tracePt t="62325" x="3759200" y="3009900"/>
          <p14:tracePt t="62334" x="3830638" y="3009900"/>
          <p14:tracePt t="62360" x="3894138" y="3009900"/>
          <p14:tracePt t="62391" x="3911600" y="3009900"/>
          <p14:tracePt t="62427" x="3929063" y="3009900"/>
          <p14:tracePt t="62472" x="3938588" y="3009900"/>
          <p14:tracePt t="62492" x="3946525" y="3009900"/>
          <p14:tracePt t="62573" x="3956050" y="3009900"/>
          <p14:tracePt t="62613" x="3965575" y="3009900"/>
          <p14:tracePt t="62681" x="3965575" y="3017838"/>
          <p14:tracePt t="63119" x="3965575" y="3027363"/>
          <p14:tracePt t="63149" x="3965575" y="3054350"/>
          <p14:tracePt t="63169" x="3965575" y="3071813"/>
          <p14:tracePt t="63196" x="3956050" y="3116263"/>
          <p14:tracePt t="63215" x="3946525" y="3143250"/>
          <p14:tracePt t="63230" x="3911600" y="3286125"/>
          <p14:tracePt t="63262" x="3894138" y="3375025"/>
          <p14:tracePt t="63279" x="3884613" y="3402013"/>
          <p14:tracePt t="63296" x="3857625" y="3527425"/>
          <p14:tracePt t="63329" x="3830638" y="3608388"/>
          <p14:tracePt t="63342" x="3813175" y="3633788"/>
          <p14:tracePt t="63363" x="3776663" y="3768725"/>
          <p14:tracePt t="63396" x="3759200" y="3867150"/>
          <p14:tracePt t="63404" x="3751263" y="3902075"/>
          <p14:tracePt t="63430" x="3741738" y="3983038"/>
          <p14:tracePt t="63464" x="3732213" y="4054475"/>
          <p14:tracePt t="63467" x="3724275" y="4071938"/>
          <p14:tracePt t="63497" x="3724275" y="4187825"/>
          <p14:tracePt t="63529" x="3724275" y="4286250"/>
          <p14:tracePt t="63531" x="3724275" y="4402138"/>
          <p14:tracePt t="63566" x="3724275" y="4446588"/>
          <p14:tracePt t="63573" x="3724275" y="4545013"/>
          <p14:tracePt t="63597" x="3724275" y="4660900"/>
          <p14:tracePt t="63628" x="3724275" y="4697413"/>
          <p14:tracePt t="63636" x="3724275" y="4803775"/>
          <p14:tracePt t="63664" x="3724275" y="4938713"/>
          <p14:tracePt t="63697" x="3724275" y="5010150"/>
          <p14:tracePt t="63704" x="3724275" y="5054600"/>
          <p14:tracePt t="63731" x="3732213" y="5133975"/>
          <p14:tracePt t="63762" x="3732213" y="5187950"/>
          <p14:tracePt t="63767" x="3732213" y="5259388"/>
          <p14:tracePt t="63798" x="3732213" y="5295900"/>
          <p14:tracePt t="63830" x="3732213" y="5322888"/>
          <p14:tracePt t="63839" x="3732213" y="5367338"/>
          <p14:tracePt t="63864" x="3732213" y="5384800"/>
          <p14:tracePt t="63896" x="3732213" y="5394325"/>
          <p14:tracePt t="63903" x="3732213" y="5411788"/>
          <p14:tracePt t="63932" x="3732213" y="5429250"/>
          <p14:tracePt t="63964" x="3732213" y="5446713"/>
          <p14:tracePt t="63966" x="3732213" y="5465763"/>
          <p14:tracePt t="63998" x="3724275" y="5473700"/>
          <p14:tracePt t="64006" x="3724275" y="5510213"/>
          <p14:tracePt t="64032" x="3724275" y="5518150"/>
          <p14:tracePt t="64063" x="3714750" y="5537200"/>
          <p14:tracePt t="64079" x="3714750" y="5554663"/>
          <p14:tracePt t="64099" x="3714750" y="5562600"/>
          <p14:tracePt t="64129" x="3705225" y="5572125"/>
          <p14:tracePt t="64144" x="3705225" y="5581650"/>
          <p14:tracePt t="64166" x="3705225" y="5589588"/>
          <p14:tracePt t="64224" x="3705225" y="5599113"/>
          <p14:tracePt t="64284" x="3705225" y="5608638"/>
          <p14:tracePt t="64381" x="3705225" y="5616575"/>
          <p14:tracePt t="64393" x="3697288" y="5616575"/>
          <p14:tracePt t="64405" x="3697288" y="5626100"/>
          <p14:tracePt t="64440" x="3687763" y="5643563"/>
          <p14:tracePt t="64467" x="3687763" y="5661025"/>
          <p14:tracePt t="64499" x="3687763" y="5670550"/>
          <p14:tracePt t="64501" x="3687763" y="5724525"/>
          <p14:tracePt t="64534" x="3687763" y="5732463"/>
          <p14:tracePt t="64550" x="3687763" y="5759450"/>
          <p14:tracePt t="64583" x="3687763" y="5768975"/>
          <p14:tracePt t="64601" x="3687763" y="5786438"/>
          <p14:tracePt t="64634" x="3679825" y="5813425"/>
          <p14:tracePt t="64646" x="3679825" y="5822950"/>
          <p14:tracePt t="64667" x="3660775" y="5857875"/>
          <p14:tracePt t="64699" x="3643313" y="5875338"/>
          <p14:tracePt t="64709" x="3633788" y="5894388"/>
          <p14:tracePt t="64734" x="3608388" y="5929313"/>
          <p14:tracePt t="64766" x="3598863" y="5946775"/>
          <p14:tracePt t="64780" x="3581400" y="5956300"/>
          <p14:tracePt t="64801" x="3562350" y="5973763"/>
          <p14:tracePt t="64833" x="3544888" y="6000750"/>
          <p14:tracePt t="64850" x="3536950" y="6000750"/>
          <p14:tracePt t="64868" x="3473450" y="6037263"/>
          <p14:tracePt t="64900" x="3438525" y="6054725"/>
          <p14:tracePt t="64913" x="3411538" y="6072188"/>
          <p14:tracePt t="64944" x="3394075" y="6081713"/>
          <p14:tracePt t="64968" x="3348038" y="6089650"/>
          <p14:tracePt t="65000" x="3313113" y="6108700"/>
          <p14:tracePt t="65007" x="3295650" y="6108700"/>
          <p14:tracePt t="65035" x="3187700" y="6126163"/>
          <p14:tracePt t="65035" x="3152775" y="6126163"/>
          <p14:tracePt t="65068" x="3089275" y="6116638"/>
          <p14:tracePt t="65087" x="3081338" y="6116638"/>
          <p14:tracePt t="65102" x="3036888" y="6116638"/>
          <p14:tracePt t="65133" x="2973388" y="6108700"/>
          <p14:tracePt t="65150" x="2946400" y="6108700"/>
          <p14:tracePt t="65169" x="2894013" y="6108700"/>
          <p14:tracePt t="65201" x="2857500" y="6108700"/>
          <p14:tracePt t="65211" x="2840038" y="6099175"/>
          <p14:tracePt t="65235" x="2751138" y="6099175"/>
          <p14:tracePt t="65267" x="2732088" y="6089650"/>
          <p14:tracePt t="65273" x="2679700" y="6089650"/>
          <p14:tracePt t="65302" x="2598738" y="6081713"/>
          <p14:tracePt t="65334" x="2571750" y="6081713"/>
          <p14:tracePt t="65337" x="2509838" y="6072188"/>
          <p14:tracePt t="65369" x="2446338" y="6062663"/>
          <p14:tracePt t="65384" x="2419350" y="6062663"/>
          <p14:tracePt t="65402" x="2366963" y="6045200"/>
          <p14:tracePt t="65434" x="2312988" y="6037263"/>
          <p14:tracePt t="65444" x="2241550" y="6018213"/>
          <p14:tracePt t="65469" x="2170113" y="6000750"/>
          <p14:tracePt t="65501" x="2143125" y="6000750"/>
          <p14:tracePt t="65506" x="2133600" y="6000750"/>
          <p14:tracePt t="65536" x="2125663" y="5991225"/>
          <p14:tracePt t="65568" x="2116138" y="5991225"/>
          <p14:tracePt t="65578" x="2108200" y="5991225"/>
          <p14:tracePt t="65605" x="2116138" y="5991225"/>
          <p14:tracePt t="65732" x="2143125" y="5991225"/>
          <p14:tracePt t="65763" x="2160588" y="5983288"/>
          <p14:tracePt t="65775" x="2197100" y="5983288"/>
          <p14:tracePt t="65794" x="2224088" y="5983288"/>
          <p14:tracePt t="65805" x="2322513" y="5983288"/>
          <p14:tracePt t="65838" x="2419350" y="5983288"/>
          <p14:tracePt t="65870" x="2517775" y="5983288"/>
          <p14:tracePt t="65886" x="2581275" y="5983288"/>
          <p14:tracePt t="65904" x="2687638" y="5983288"/>
          <p14:tracePt t="65936" x="2732088" y="5983288"/>
          <p14:tracePt t="65950" x="2759075" y="5983288"/>
          <p14:tracePt t="65971" x="2840038" y="5983288"/>
          <p14:tracePt t="66003" x="2894013" y="5973763"/>
          <p14:tracePt t="66012" x="2919413" y="5973763"/>
          <p14:tracePt t="66038" x="3000375" y="5973763"/>
          <p14:tracePt t="66071" x="3027363" y="5973763"/>
          <p14:tracePt t="66074" x="3089275" y="5973763"/>
          <p14:tracePt t="66105" x="3160713" y="5965825"/>
          <p14:tracePt t="66138" x="3170238" y="5965825"/>
          <p14:tracePt t="66185" x="3179763" y="5965825"/>
          <p14:tracePt t="66497" x="3187700" y="5965825"/>
          <p14:tracePt t="66653" x="3197225" y="5965825"/>
          <p14:tracePt t="66752" x="3205163" y="5965825"/>
          <p14:tracePt t="66764" x="3224213" y="5956300"/>
          <p14:tracePt t="66785" x="3241675" y="5946775"/>
          <p14:tracePt t="66817" x="3268663" y="5911850"/>
          <p14:tracePt t="66843" x="3286125" y="5867400"/>
          <p14:tracePt t="66874" x="3295650" y="5803900"/>
          <p14:tracePt t="66906" x="3313113" y="5768975"/>
          <p14:tracePt t="66925" x="3322638" y="5741988"/>
          <p14:tracePt t="66943" x="3330575" y="5715000"/>
          <p14:tracePt t="66975" x="3367088" y="5653088"/>
          <p14:tracePt t="67007" x="3375025" y="5634038"/>
          <p14:tracePt t="67017" x="3394075" y="5572125"/>
          <p14:tracePt t="67041" x="3429000" y="5500688"/>
          <p14:tracePt t="67073" x="3438525" y="5473700"/>
          <p14:tracePt t="67078" x="3455988" y="5419725"/>
          <p14:tracePt t="67108" x="3455988" y="5394325"/>
          <p14:tracePt t="67140" x="3465513" y="5357813"/>
          <p14:tracePt t="67150" x="3482975" y="5322888"/>
          <p14:tracePt t="67175" x="3500438" y="5241925"/>
          <p14:tracePt t="67208" x="3517900" y="5187950"/>
          <p14:tracePt t="67224" x="3527425" y="5160963"/>
          <p14:tracePt t="67242" x="3562350" y="5037138"/>
          <p14:tracePt t="67275" x="3571875" y="4956175"/>
          <p14:tracePt t="67287" x="3581400" y="4938713"/>
          <p14:tracePt t="67309" x="3589338" y="4840288"/>
          <p14:tracePt t="67340" x="3598863" y="4776788"/>
          <p14:tracePt t="67348" x="3608388" y="4732338"/>
          <p14:tracePt t="67376" x="3625850" y="4633913"/>
          <p14:tracePt t="67408" x="3625850" y="4562475"/>
          <p14:tracePt t="67412" x="3633788" y="4537075"/>
          <p14:tracePt t="67426" x="3643313" y="4483100"/>
          <p14:tracePt t="67444" x="3643313" y="4456113"/>
          <p14:tracePt t="67459" x="3660775" y="4394200"/>
          <p14:tracePt t="67476" x="3687763" y="4303713"/>
          <p14:tracePt t="67508" x="3687763" y="4276725"/>
          <p14:tracePt t="67518" x="3705225" y="4187825"/>
          <p14:tracePt t="67546" x="3724275" y="4143375"/>
          <p14:tracePt t="67560" x="3759200" y="4062413"/>
          <p14:tracePt t="67576" x="3768725" y="4037013"/>
          <p14:tracePt t="67593" x="3822700" y="3973513"/>
          <p14:tracePt t="67610" x="3830638" y="3946525"/>
          <p14:tracePt t="67626" x="3884613" y="3867150"/>
          <p14:tracePt t="67644" x="3929063" y="3813175"/>
          <p14:tracePt t="67662" x="3946525" y="3786188"/>
          <p14:tracePt t="67676" x="3983038" y="3741738"/>
          <p14:tracePt t="67693" x="4044950" y="3660775"/>
          <p14:tracePt t="67713" x="4062413" y="3643313"/>
          <p14:tracePt t="67727" x="4098925" y="3589338"/>
          <p14:tracePt t="67745" x="4116388" y="3562350"/>
          <p14:tracePt t="67760" x="4152900" y="3500438"/>
          <p14:tracePt t="67777" x="4179888" y="3473450"/>
          <p14:tracePt t="67793" x="4214813" y="3419475"/>
          <p14:tracePt t="67810" x="4224338" y="3394075"/>
          <p14:tracePt t="67827" x="4268788" y="3348038"/>
          <p14:tracePt t="67844" x="4286250" y="3322638"/>
          <p14:tracePt t="67861" x="4295775" y="3303588"/>
          <p14:tracePt t="67877" x="4313238" y="3286125"/>
          <p14:tracePt t="67894" x="4340225" y="3232150"/>
          <p14:tracePt t="67910" x="4357688" y="3224213"/>
          <p14:tracePt t="67927" x="4367213" y="3205163"/>
          <p14:tracePt t="67944" x="4394200" y="3160713"/>
          <p14:tracePt t="67944" x="4411663" y="3143250"/>
          <p14:tracePt t="67961" x="4429125" y="3125788"/>
          <p14:tracePt t="67980" x="4438650" y="3098800"/>
          <p14:tracePt t="67994" x="4473575" y="3062288"/>
          <p14:tracePt t="68012" x="4473575" y="3054350"/>
          <p14:tracePt t="68027" x="4483100" y="3054350"/>
          <p14:tracePt t="68048" x="4500563" y="3036888"/>
          <p14:tracePt t="68072" x="4500563" y="3027363"/>
          <p14:tracePt t="68089" x="4510088" y="3027363"/>
          <p14:tracePt t="68101" x="4518025" y="3009900"/>
          <p14:tracePt t="68120" x="4527550" y="3009900"/>
          <p14:tracePt t="68132" x="4537075" y="3009900"/>
          <p14:tracePt t="68180" x="4537075" y="3000375"/>
          <p14:tracePt t="75221" x="4527550" y="2990850"/>
          <p14:tracePt t="75729" x="4527550" y="3000375"/>
          <p14:tracePt t="76638" x="4527550" y="3009900"/>
          <p14:tracePt t="76720" x="4527550" y="3017838"/>
          <p14:tracePt t="76733" x="4527550" y="3036888"/>
          <p14:tracePt t="76751" x="4518025" y="3044825"/>
          <p14:tracePt t="76764" x="4510088" y="3081338"/>
          <p14:tracePt t="76784" x="4510088" y="3098800"/>
          <p14:tracePt t="76796" x="4500563" y="3133725"/>
          <p14:tracePt t="76816" x="4491038" y="3152775"/>
          <p14:tracePt t="76830" x="4483100" y="3170238"/>
          <p14:tracePt t="76841" x="4483100" y="3187700"/>
          <p14:tracePt t="76861" x="4473575" y="3214688"/>
          <p14:tracePt t="76874" x="4473575" y="3232150"/>
          <p14:tracePt t="76894" x="4473575" y="3241675"/>
          <p14:tracePt t="76905" x="4473575" y="3268663"/>
          <p14:tracePt t="76924" x="4473575" y="3295650"/>
          <p14:tracePt t="76938" x="4473575" y="3322638"/>
          <p14:tracePt t="76958" x="4465638" y="3340100"/>
          <p14:tracePt t="76971" x="4465638" y="3367088"/>
          <p14:tracePt t="76988" x="4465638" y="3375025"/>
          <p14:tracePt t="77015" x="4456113" y="3394075"/>
          <p14:tracePt t="77033" x="4456113" y="3402013"/>
          <p14:tracePt t="77066" x="4456113" y="3411538"/>
          <p14:tracePt t="77147" x="4456113" y="3419475"/>
          <p14:tracePt t="77188" x="4402138" y="3438525"/>
          <p14:tracePt t="77206" x="4384675" y="3446463"/>
          <p14:tracePt t="77218" x="4340225" y="3446463"/>
          <p14:tracePt t="77239" x="4322763" y="3446463"/>
          <p14:tracePt t="77250" x="4268788" y="3446463"/>
          <p14:tracePt t="77269" x="4251325" y="3446463"/>
          <p14:tracePt t="77281" x="4170363" y="3446463"/>
          <p14:tracePt t="77301" x="4143375" y="3438525"/>
          <p14:tracePt t="77314" x="4071938" y="3438525"/>
          <p14:tracePt t="77334" x="4054475" y="3438525"/>
          <p14:tracePt t="77347" x="3990975" y="3438525"/>
          <p14:tracePt t="77363" x="3956050" y="3438525"/>
          <p14:tracePt t="77375" x="3830638" y="3429000"/>
          <p14:tracePt t="77393" x="3795713" y="3429000"/>
          <p14:tracePt t="77406" x="3732213" y="3419475"/>
          <p14:tracePt t="77424" x="3670300" y="3419475"/>
          <p14:tracePt t="77443" x="3643313" y="3411538"/>
          <p14:tracePt t="77470" x="3581400" y="3411538"/>
          <p14:tracePt t="77489" x="3554413" y="3411538"/>
          <p14:tracePt t="77501" x="3500438" y="3411538"/>
          <p14:tracePt t="77521" x="3482975" y="3411538"/>
          <p14:tracePt t="77533" x="3429000" y="3402013"/>
          <p14:tracePt t="77552" x="3419475" y="3402013"/>
          <p14:tracePt t="77579" x="3375025" y="3394075"/>
          <p14:tracePt t="77598" x="3357563" y="3384550"/>
          <p14:tracePt t="77611" x="3303588" y="3384550"/>
          <p14:tracePt t="77629" x="3286125" y="3375025"/>
          <p14:tracePt t="77642" x="3232150" y="3357563"/>
          <p14:tracePt t="77661" x="3197225" y="3357563"/>
          <p14:tracePt t="77673" x="3143250" y="3340100"/>
          <p14:tracePt t="77692" x="3125788" y="3330575"/>
          <p14:tracePt t="77704" x="3108325" y="3330575"/>
          <p14:tracePt t="77723" x="3071813" y="3322638"/>
          <p14:tracePt t="77742" x="3054350" y="3322638"/>
          <p14:tracePt t="77753" x="3054350" y="3313113"/>
          <p14:tracePt t="77774" x="3036888" y="3313113"/>
          <p14:tracePt t="77786" x="3027363" y="3303588"/>
          <p14:tracePt t="77804" x="3000375" y="3295650"/>
          <p14:tracePt t="77832" x="2990850" y="3286125"/>
          <p14:tracePt t="77851" x="3000375" y="3286125"/>
          <p14:tracePt t="77973" x="3009900" y="3286125"/>
          <p14:tracePt t="77991" x="3027363" y="3286125"/>
          <p14:tracePt t="78003" x="3071813" y="3286125"/>
          <p14:tracePt t="78023" x="3081338" y="3286125"/>
          <p14:tracePt t="78034" x="3125788" y="3286125"/>
          <p14:tracePt t="78053" x="3133725" y="3286125"/>
          <p14:tracePt t="78065" x="3187700" y="3286125"/>
          <p14:tracePt t="78084" x="3232150" y="3286125"/>
          <p14:tracePt t="78103" x="3259138" y="3286125"/>
          <p14:tracePt t="78115" x="3357563" y="3295650"/>
          <p14:tracePt t="78133" x="3394075" y="3295650"/>
          <p14:tracePt t="78146" x="3500438" y="3295650"/>
          <p14:tracePt t="78164" x="3527425" y="3295650"/>
          <p14:tracePt t="78176" x="3589338" y="3295650"/>
          <p14:tracePt t="78195" x="3616325" y="3295650"/>
          <p14:tracePt t="78209" x="3679825" y="3286125"/>
          <p14:tracePt t="78227" x="3705225" y="3286125"/>
          <p14:tracePt t="78242" x="3759200" y="3286125"/>
          <p14:tracePt t="78266" x="3786188" y="3286125"/>
          <p14:tracePt t="78277" x="3795713" y="3286125"/>
          <p14:tracePt t="78292" x="3822700" y="3286125"/>
          <p14:tracePt t="78308" x="3884613" y="3276600"/>
          <p14:tracePt t="78325" x="3902075" y="3276600"/>
          <p14:tracePt t="78342" x="3956050" y="3276600"/>
          <p14:tracePt t="78359" x="3990975" y="3276600"/>
          <p14:tracePt t="78376" x="4054475" y="3276600"/>
          <p14:tracePt t="78393" x="4081463" y="3276600"/>
          <p14:tracePt t="78409" x="4133850" y="3276600"/>
          <p14:tracePt t="78425" x="4160838" y="3276600"/>
          <p14:tracePt t="78442" x="4214813" y="3276600"/>
          <p14:tracePt t="78459" x="4259263" y="3276600"/>
          <p14:tracePt t="78476" x="4330700" y="3276600"/>
          <p14:tracePt t="78494" x="4357688" y="3276600"/>
          <p14:tracePt t="78509" x="4419600" y="3276600"/>
          <p14:tracePt t="78526" x="4446588" y="3276600"/>
          <p14:tracePt t="78546" x="4500563" y="3276600"/>
          <p14:tracePt t="78560" x="4527550" y="3276600"/>
          <p14:tracePt t="78576" x="4581525" y="3268663"/>
          <p14:tracePt t="78593" x="4608513" y="3268663"/>
          <p14:tracePt t="78609" x="4660900" y="3259138"/>
          <p14:tracePt t="78626" x="4697413" y="3259138"/>
          <p14:tracePt t="78643" x="4751388" y="3259138"/>
          <p14:tracePt t="78660" x="4768850" y="3259138"/>
          <p14:tracePt t="78676" x="4840288" y="3259138"/>
          <p14:tracePt t="78693" x="4867275" y="3259138"/>
          <p14:tracePt t="78710" x="4946650" y="3259138"/>
          <p14:tracePt t="78727" x="5000625" y="3259138"/>
          <p14:tracePt t="78744" x="5062538" y="3259138"/>
          <p14:tracePt t="78764" x="5089525" y="3259138"/>
          <p14:tracePt t="78777" x="5153025" y="3259138"/>
          <p14:tracePt t="78796" x="5170488" y="3259138"/>
          <p14:tracePt t="78810" x="5241925" y="3259138"/>
          <p14:tracePt t="78828" x="5276850" y="3259138"/>
          <p14:tracePt t="78853" x="5348288" y="3259138"/>
          <p14:tracePt t="78875" x="5357813" y="3259138"/>
          <p14:tracePt t="78885" x="5411788" y="3259138"/>
          <p14:tracePt t="78908" x="5419725" y="3259138"/>
          <p14:tracePt t="78919" x="5483225" y="3259138"/>
          <p14:tracePt t="78954" x="5500688" y="3259138"/>
          <p14:tracePt t="78966" x="5518150" y="3259138"/>
          <p14:tracePt t="78978" x="5545138" y="3268663"/>
          <p14:tracePt t="78998" x="5562600" y="3268663"/>
          <p14:tracePt t="79025" x="5572125" y="3268663"/>
          <p14:tracePt t="79078" x="5589588" y="3268663"/>
          <p14:tracePt t="79104" x="5608638" y="3276600"/>
          <p14:tracePt t="79124" x="5626100" y="3276600"/>
          <p14:tracePt t="79156" x="5634038" y="3276600"/>
          <p14:tracePt t="79187" x="5670550" y="3286125"/>
          <p14:tracePt t="79220" x="5680075" y="3286125"/>
          <p14:tracePt t="79293" x="5688013" y="3286125"/>
          <p14:tracePt t="79406" x="5697538" y="3286125"/>
          <p14:tracePt t="79501" x="5705475" y="3286125"/>
          <p14:tracePt t="79552" x="5715000" y="3286125"/>
          <p14:tracePt t="79816" x="5724525" y="3286125"/>
          <p14:tracePt t="80132" x="5732463" y="3286125"/>
          <p14:tracePt t="80256" x="5741988" y="3286125"/>
          <p14:tracePt t="80331" x="5768975" y="3286125"/>
          <p14:tracePt t="80349" x="5786438" y="3286125"/>
          <p14:tracePt t="80361" x="5803900" y="3286125"/>
          <p14:tracePt t="80381" x="5848350" y="3286125"/>
          <p14:tracePt t="80411" x="5857875" y="3276600"/>
          <p14:tracePt t="80423" x="5911850" y="3276600"/>
          <p14:tracePt t="80441" x="5956300" y="3276600"/>
          <p14:tracePt t="80460" x="5973763" y="3276600"/>
          <p14:tracePt t="80472" x="6037263" y="3276600"/>
          <p14:tracePt t="80491" x="6062663" y="3276600"/>
          <p14:tracePt t="80504" x="6116638" y="3276600"/>
          <p14:tracePt t="80524" x="6143625" y="3276600"/>
          <p14:tracePt t="80535" x="6180138" y="3276600"/>
          <p14:tracePt t="80553" x="6205538" y="3276600"/>
          <p14:tracePt t="80566" x="6269038" y="3276600"/>
          <p14:tracePt t="80583" x="6330950" y="3276600"/>
          <p14:tracePt t="80604" x="6340475" y="3276600"/>
          <p14:tracePt t="80616" x="6357938" y="3276600"/>
          <p14:tracePt t="80642" x="6375400" y="3276600"/>
          <p14:tracePt t="80656" x="6402388" y="3276600"/>
          <p14:tracePt t="80666" x="6429375" y="3276600"/>
          <p14:tracePt t="80682" x="6483350" y="3276600"/>
          <p14:tracePt t="80699" x="6518275" y="3276600"/>
          <p14:tracePt t="80724" x="6545263" y="3276600"/>
          <p14:tracePt t="80744" x="6572250" y="3268663"/>
          <p14:tracePt t="80770" x="6616700" y="3268663"/>
          <p14:tracePt t="80787" x="6653213" y="3259138"/>
          <p14:tracePt t="80807" x="6680200" y="3241675"/>
          <p14:tracePt t="80834" x="6697663" y="3241675"/>
          <p14:tracePt t="80853" x="6705600" y="3241675"/>
          <p14:tracePt t="80866" x="6715125" y="3241675"/>
          <p14:tracePt t="80901" x="6715125" y="3232150"/>
          <p14:tracePt t="80943" x="6715125" y="3224213"/>
          <p14:tracePt t="80962" x="6715125" y="3205163"/>
          <p14:tracePt t="80997" x="6705600" y="3187700"/>
          <p14:tracePt t="81038" x="6697663" y="3179763"/>
          <p14:tracePt t="81086" x="6661150" y="3160713"/>
          <p14:tracePt t="81106" x="6643688" y="3160713"/>
          <p14:tracePt t="81117" x="6599238" y="3152775"/>
          <p14:tracePt t="81136" x="6589713" y="3143250"/>
          <p14:tracePt t="81147" x="6527800" y="3133725"/>
          <p14:tracePt t="81167" x="6500813" y="3125788"/>
          <p14:tracePt t="81178" x="6438900" y="3125788"/>
          <p14:tracePt t="81197" x="6375400" y="3125788"/>
          <p14:tracePt t="81216" x="6348413" y="3125788"/>
          <p14:tracePt t="81228" x="6286500" y="3125788"/>
          <p14:tracePt t="81247" x="6269038" y="3125788"/>
          <p14:tracePt t="81259" x="6197600" y="3125788"/>
          <p14:tracePt t="81277" x="6180138" y="3125788"/>
          <p14:tracePt t="81289" x="6126163" y="3125788"/>
          <p14:tracePt t="81307" x="6099175" y="3133725"/>
          <p14:tracePt t="81320" x="6027738" y="3143250"/>
          <p14:tracePt t="81339" x="6000750" y="3152775"/>
          <p14:tracePt t="81351" x="5973763" y="3152775"/>
          <p14:tracePt t="81370" x="5919788" y="3160713"/>
          <p14:tracePt t="81388" x="5894388" y="3170238"/>
          <p14:tracePt t="81401" x="5884863" y="3179763"/>
          <p14:tracePt t="81427" x="5867400" y="3187700"/>
          <p14:tracePt t="81446" x="5857875" y="3187700"/>
          <p14:tracePt t="81464" x="5848350" y="3205163"/>
          <p14:tracePt t="81493" x="5830888" y="3214688"/>
          <p14:tracePt t="81512" x="5822950" y="3241675"/>
          <p14:tracePt t="81546" x="5813425" y="3251200"/>
          <p14:tracePt t="81558" x="5813425" y="3268663"/>
          <p14:tracePt t="81577" x="5803900" y="3268663"/>
          <p14:tracePt t="81588" x="5803900" y="3276600"/>
          <p14:tracePt t="81620" x="5803900" y="3286125"/>
          <p14:tracePt t="81654" x="5803900" y="3303588"/>
          <p14:tracePt t="81686" x="5822950" y="3322638"/>
          <p14:tracePt t="81716" x="5822950" y="3340100"/>
          <p14:tracePt t="81727" x="5840413" y="3357563"/>
          <p14:tracePt t="81746" x="5848350" y="3367088"/>
          <p14:tracePt t="81765" x="5848350" y="3375025"/>
          <p14:tracePt t="81778" x="5857875" y="3375025"/>
          <p14:tracePt t="81796" x="5857875" y="3384550"/>
          <p14:tracePt t="81808" x="5848350" y="3375025"/>
          <p14:tracePt t="81954" x="5848350" y="3367088"/>
          <p14:tracePt t="81965" x="5803900" y="3322638"/>
          <p14:tracePt t="81986" x="5795963" y="3322638"/>
          <p14:tracePt t="81997" x="5786438" y="3303588"/>
          <p14:tracePt t="82017" x="5776913" y="3295650"/>
          <p14:tracePt t="82030" x="5715000" y="3232150"/>
          <p14:tracePt t="82049" x="5643563" y="3152775"/>
          <p14:tracePt t="82061" x="5419725" y="2901950"/>
          <p14:tracePt t="82081" x="5330825" y="2795588"/>
          <p14:tracePt t="82094" x="5116513" y="2490788"/>
          <p14:tracePt t="82112" x="5054600" y="2419350"/>
          <p14:tracePt t="82123" x="4965700" y="2303463"/>
          <p14:tracePt t="82142" x="4946650" y="2268538"/>
          <p14:tracePt t="82154" x="4875213" y="2187575"/>
          <p14:tracePt t="82172" x="4840288" y="2170113"/>
          <p14:tracePt t="82187" x="4813300" y="2143125"/>
          <p14:tracePt t="82219" x="4741863" y="2081213"/>
          <p14:tracePt t="82238" x="4724400" y="2081213"/>
          <p14:tracePt t="82249" x="4670425" y="2044700"/>
          <p14:tracePt t="82270" x="4643438" y="2017713"/>
          <p14:tracePt t="82281" x="4589463" y="1990725"/>
          <p14:tracePt t="82300" x="4562475" y="1990725"/>
          <p14:tracePt t="82312" x="4510088" y="1955800"/>
          <p14:tracePt t="82332" x="4483100" y="1946275"/>
          <p14:tracePt t="82343" x="4438650" y="1928813"/>
          <p14:tracePt t="82364" x="4419600" y="1919288"/>
          <p14:tracePt t="82374" x="4357688" y="1901825"/>
          <p14:tracePt t="82393" x="4340225" y="1893888"/>
          <p14:tracePt t="82404" x="4268788" y="1866900"/>
          <p14:tracePt t="82425" x="4232275" y="1847850"/>
          <p14:tracePt t="82438" x="4143375" y="1822450"/>
          <p14:tracePt t="82456" x="4125913" y="1812925"/>
          <p14:tracePt t="82471" x="4054475" y="1795463"/>
          <p14:tracePt t="82488" x="4027488" y="1795463"/>
          <p14:tracePt t="82504" x="3973513" y="1795463"/>
          <p14:tracePt t="82521" x="3946525" y="1795463"/>
          <p14:tracePt t="82538" x="3875088" y="1795463"/>
          <p14:tracePt t="82556" x="3813175" y="1812925"/>
          <p14:tracePt t="82571" x="3803650" y="1812925"/>
          <p14:tracePt t="82588" x="3786188" y="1822450"/>
          <p14:tracePt t="82605" x="3759200" y="1830388"/>
          <p14:tracePt t="82621" x="3751263" y="1830388"/>
          <p14:tracePt t="82638" x="3732213" y="1839913"/>
          <p14:tracePt t="82655" x="3724275" y="1847850"/>
          <p14:tracePt t="82672" x="3724275" y="1857375"/>
          <p14:tracePt t="82755" x="3724275" y="1866900"/>
          <p14:tracePt t="82767" x="3741738" y="1884363"/>
          <p14:tracePt t="82787" x="3751263" y="1901825"/>
          <p14:tracePt t="82798" x="3813175" y="1911350"/>
          <p14:tracePt t="82818" x="3840163" y="1919288"/>
          <p14:tracePt t="82830" x="3938588" y="1928813"/>
          <p14:tracePt t="82850" x="3965575" y="1928813"/>
          <p14:tracePt t="82862" x="4062413" y="1928813"/>
          <p14:tracePt t="82881" x="4089400" y="1928813"/>
          <p14:tracePt t="82894" x="4160838" y="1928813"/>
          <p14:tracePt t="82913" x="4214813" y="1928813"/>
          <p14:tracePt t="82924" x="4322763" y="1928813"/>
          <p14:tracePt t="82943" x="4357688" y="1928813"/>
          <p14:tracePt t="82956" x="4429125" y="1938338"/>
          <p14:tracePt t="82976" x="4465638" y="1938338"/>
          <p14:tracePt t="83004" x="4510088" y="1938338"/>
          <p14:tracePt t="83024" x="4527550" y="1938338"/>
          <p14:tracePt t="83034" x="4581525" y="1938338"/>
          <p14:tracePt t="83057" x="4598988" y="1938338"/>
          <p14:tracePt t="83067" x="4616450" y="1938338"/>
          <p14:tracePt t="83086" x="4625975" y="1938338"/>
          <p14:tracePt t="83100" x="4652963" y="1946275"/>
          <p14:tracePt t="83112" x="4714875" y="1946275"/>
          <p14:tracePt t="83132" x="4732338" y="1955800"/>
          <p14:tracePt t="83146" x="4795838" y="1955800"/>
          <p14:tracePt t="83166" x="4822825" y="1965325"/>
          <p14:tracePt t="83178" x="4840288" y="1965325"/>
          <p14:tracePt t="83190" x="4894263" y="1973263"/>
          <p14:tracePt t="83208" x="4946650" y="1982788"/>
          <p14:tracePt t="83227" x="4965700" y="1982788"/>
          <p14:tracePt t="83240" x="5027613" y="1990725"/>
          <p14:tracePt t="83258" x="5089525" y="1990725"/>
          <p14:tracePt t="83284" x="5116513" y="1990725"/>
          <p14:tracePt t="83304" x="5133975" y="1990725"/>
          <p14:tracePt t="83316" x="5153025" y="1990725"/>
          <p14:tracePt t="83334" x="5180013" y="1990725"/>
          <p14:tracePt t="83347" x="5224463" y="2000250"/>
          <p14:tracePt t="83366" x="5251450" y="2000250"/>
          <p14:tracePt t="83378" x="5313363" y="2000250"/>
          <p14:tracePt t="83397" x="5367338" y="2000250"/>
          <p14:tracePt t="83417" x="5384800" y="2009775"/>
          <p14:tracePt t="83428" x="5429250" y="2009775"/>
          <p14:tracePt t="83448" x="5438775" y="2009775"/>
          <p14:tracePt t="83462" x="5456238" y="2009775"/>
          <p14:tracePt t="83474" x="5473700" y="2009775"/>
          <p14:tracePt t="83507" x="5483225" y="2009775"/>
          <p14:tracePt t="83525" x="5491163" y="2009775"/>
          <p14:tracePt t="83680" x="5500688" y="2017713"/>
          <p14:tracePt t="83699" x="5510213" y="2017713"/>
          <p14:tracePt t="83731" x="5518150" y="2017713"/>
          <p14:tracePt t="83947" x="5527675" y="2027238"/>
          <p14:tracePt t="83996" x="5537200" y="2027238"/>
          <p14:tracePt t="84071" x="5545138" y="2027238"/>
          <p14:tracePt t="84124" x="5554663" y="2027238"/>
          <p14:tracePt t="84216" x="5562600" y="2027238"/>
          <p14:tracePt t="84293" x="5589588" y="2027238"/>
          <p14:tracePt t="84326" x="5599113" y="2027238"/>
          <p14:tracePt t="84337" x="5626100" y="2027238"/>
          <p14:tracePt t="84356" x="5643563" y="2027238"/>
          <p14:tracePt t="84368" x="5688013" y="2027238"/>
          <p14:tracePt t="84388" x="5697538" y="2027238"/>
          <p14:tracePt t="84400" x="5732463" y="2027238"/>
          <p14:tracePt t="84418" x="5741988" y="2027238"/>
          <p14:tracePt t="84438" x="5759450" y="2027238"/>
          <p14:tracePt t="84449" x="5795963" y="2027238"/>
          <p14:tracePt t="84468" x="5803900" y="2027238"/>
          <p14:tracePt t="84480" x="5830888" y="2027238"/>
          <p14:tracePt t="84500" x="5848350" y="2027238"/>
          <p14:tracePt t="84525" x="5867400" y="2027238"/>
          <p14:tracePt t="84546" x="5875338" y="2027238"/>
          <p14:tracePt t="84558" x="5884863" y="2027238"/>
          <p14:tracePt t="84641" x="5894388" y="2017713"/>
          <p14:tracePt t="84653" x="5902325" y="2009775"/>
          <p14:tracePt t="84749" x="5911850" y="2000250"/>
          <p14:tracePt t="84809" x="5919788" y="2000250"/>
          <p14:tracePt t="84856" x="5919788" y="1990725"/>
          <p14:tracePt t="84908" x="5929313" y="1990725"/>
          <p14:tracePt t="84920" x="5938838" y="1990725"/>
          <p14:tracePt t="85047" x="5938838" y="1982788"/>
          <p14:tracePt t="85065" x="5946775" y="1982788"/>
          <p14:tracePt t="85114" x="5956300" y="1982788"/>
          <p14:tracePt t="85206" x="5956300" y="1973263"/>
          <p14:tracePt t="85240" x="5965825" y="1973263"/>
          <p14:tracePt t="85313" x="5965825" y="1965325"/>
          <p14:tracePt t="85346" x="5973763" y="1965325"/>
          <p14:tracePt t="85408" x="5983288" y="1965325"/>
          <p14:tracePt t="85453" x="5983288" y="1955800"/>
          <p14:tracePt t="85473" x="5991225" y="1955800"/>
          <p14:tracePt t="85505" x="6000750" y="1955800"/>
          <p14:tracePt t="85579" x="6000750" y="1946275"/>
          <p14:tracePt t="85598" x="6010275" y="1946275"/>
          <p14:tracePt t="85645" x="6018213" y="1946275"/>
          <p14:tracePt t="85710" x="6010275" y="1946275"/>
          <p14:tracePt t="86526" x="6000750" y="1946275"/>
          <p14:tracePt t="86856" x="5991225" y="1946275"/>
          <p14:tracePt t="87125" x="5983288" y="1938338"/>
          <p14:tracePt t="87473" x="5973763" y="1938338"/>
          <p14:tracePt t="87499" x="5965825" y="1938338"/>
          <p14:tracePt t="87530" x="5946775" y="1938338"/>
          <p14:tracePt t="87550" x="5902325" y="1938338"/>
          <p14:tracePt t="87564" x="5822950" y="1919288"/>
          <p14:tracePt t="87587" x="5741988" y="1901825"/>
          <p14:tracePt t="87618" x="5715000" y="1901825"/>
          <p14:tracePt t="87623" x="5670550" y="1893888"/>
          <p14:tracePt t="87653" x="5330825" y="1901825"/>
          <p14:tracePt t="87686" x="5160963" y="1911350"/>
          <p14:tracePt t="87704" x="5099050" y="1919288"/>
          <p14:tracePt t="87731" x="5037138" y="1919288"/>
          <p14:tracePt t="87754" x="4875213" y="1928813"/>
          <p14:tracePt t="87786" x="4741863" y="1938338"/>
          <p14:tracePt t="87799" x="4633913" y="1938338"/>
          <p14:tracePt t="87820" x="4500563" y="1955800"/>
          <p14:tracePt t="87852" x="4446588" y="1965325"/>
          <p14:tracePt t="87860" x="4330700" y="1982788"/>
          <p14:tracePt t="87887" x="4089400" y="2027238"/>
          <p14:tracePt t="87919" x="4027488" y="2044700"/>
          <p14:tracePt t="87922" x="3875088" y="2071688"/>
          <p14:tracePt t="87954" x="3751263" y="2116138"/>
          <p14:tracePt t="87970" x="3643313" y="2133600"/>
          <p14:tracePt t="87989" x="3598863" y="2152650"/>
          <p14:tracePt t="87989" x="3490913" y="2187575"/>
          <p14:tracePt t="88023" x="3473450" y="2187575"/>
          <p14:tracePt t="88038" x="3357563" y="2232025"/>
          <p14:tracePt t="88070" x="3259138" y="2268538"/>
          <p14:tracePt t="88102" x="3197225" y="2286000"/>
          <p14:tracePt t="88114" x="3108325" y="2312988"/>
          <p14:tracePt t="88147" x="3089275" y="2322513"/>
          <p14:tracePt t="88172" x="3000375" y="2339975"/>
          <p14:tracePt t="88203" x="2919413" y="2357438"/>
          <p14:tracePt t="88235" x="2857500" y="2374900"/>
          <p14:tracePt t="88239" x="2776538" y="2384425"/>
          <p14:tracePt t="88270" x="2697163" y="2401888"/>
          <p14:tracePt t="88302" x="2670175" y="2401888"/>
          <p14:tracePt t="88319" x="2598738" y="2419350"/>
          <p14:tracePt t="88353" x="2571750" y="2419350"/>
          <p14:tracePt t="88372" x="2527300" y="2428875"/>
          <p14:tracePt t="88404" x="2490788" y="2428875"/>
          <p14:tracePt t="88436" x="2465388" y="2428875"/>
          <p14:tracePt t="88444" x="2411413" y="2438400"/>
          <p14:tracePt t="88476" x="2401888" y="2438400"/>
          <p14:tracePt t="88506" x="2393950" y="2438400"/>
          <p14:tracePt t="88605" x="2393950" y="2446338"/>
          <p14:tracePt t="88646" x="2384425" y="2446338"/>
          <p14:tracePt t="88729" x="2374900" y="2446338"/>
          <p14:tracePt t="88755" x="2366963" y="2455863"/>
          <p14:tracePt t="88788" x="2357438" y="2455863"/>
          <p14:tracePt t="88820" x="2347913" y="2473325"/>
          <p14:tracePt t="88840" x="2322513" y="2509838"/>
          <p14:tracePt t="88873" x="2286000" y="2554288"/>
          <p14:tracePt t="88905" x="2268538" y="2598738"/>
          <p14:tracePt t="88913" x="2232025" y="2660650"/>
          <p14:tracePt t="88945" x="2214563" y="2705100"/>
          <p14:tracePt t="88974" x="2197100" y="2776538"/>
          <p14:tracePt t="89006" x="2170113" y="2857500"/>
          <p14:tracePt t="89006" x="2160588" y="2874963"/>
          <p14:tracePt t="89040" x="2152650" y="2938463"/>
          <p14:tracePt t="89060" x="2125663" y="3009900"/>
          <p14:tracePt t="89092" x="2116138" y="3036888"/>
          <p14:tracePt t="89108" x="2089150" y="3116263"/>
          <p14:tracePt t="89140" x="2062163" y="3187700"/>
          <p14:tracePt t="89172" x="2036763" y="3251200"/>
          <p14:tracePt t="89184" x="2017713" y="3313113"/>
          <p14:tracePt t="89216" x="2009775" y="3313113"/>
          <p14:tracePt t="89241" x="1982788" y="3357563"/>
          <p14:tracePt t="89273" x="1973263" y="3367088"/>
          <p14:tracePt t="89308" x="1973263" y="3375025"/>
          <p14:tracePt t="89319" x="1965325" y="3375025"/>
          <p14:tracePt t="89351" x="1955800" y="3384550"/>
          <p14:tracePt t="89375" x="1946275" y="3402013"/>
          <p14:tracePt t="89407" x="1938338" y="3419475"/>
          <p14:tracePt t="89439" x="1938338" y="3429000"/>
          <p14:tracePt t="89450" x="1946275" y="3465513"/>
          <p14:tracePt t="89482" x="1946275" y="3473450"/>
          <p14:tracePt t="89509" x="1946275" y="3482975"/>
          <p14:tracePt t="89541" x="1955800" y="3482975"/>
          <p14:tracePt t="89573" x="1965325" y="3482975"/>
          <p14:tracePt t="89603" x="1973263" y="3482975"/>
          <p14:tracePt t="89699" x="1973263" y="3490913"/>
          <p14:tracePt t="89996" x="1982788" y="3490913"/>
          <p14:tracePt t="90142" x="1990725" y="3490913"/>
          <p14:tracePt t="90406" x="2000250" y="3490913"/>
          <p14:tracePt t="90483" x="2009775" y="3490913"/>
          <p14:tracePt t="90501" x="2036763" y="3490913"/>
          <p14:tracePt t="90520" x="2116138" y="3482975"/>
          <p14:tracePt t="90552" x="2143125" y="3473450"/>
          <p14:tracePt t="90579" x="2312988" y="3446463"/>
          <p14:tracePt t="90612" x="2438400" y="3419475"/>
          <p14:tracePt t="90645" x="2562225" y="3394075"/>
          <p14:tracePt t="90662" x="2687638" y="3375025"/>
          <p14:tracePt t="90693" x="2732088" y="3367088"/>
          <p14:tracePt t="90712" x="2803525" y="3357563"/>
          <p14:tracePt t="90747" x="2884488" y="3357563"/>
          <p14:tracePt t="90779" x="2946400" y="3357563"/>
          <p14:tracePt t="90786" x="3009900" y="3348038"/>
          <p14:tracePt t="90818" x="3017838" y="3348038"/>
          <p14:tracePt t="90846" x="3071813" y="3340100"/>
          <p14:tracePt t="90878" x="3081338" y="3330575"/>
          <p14:tracePt t="90940" x="3089275" y="3330575"/>
          <p14:tracePt t="90959" x="3108325" y="3330575"/>
          <p14:tracePt t="90970" x="3116263" y="3330575"/>
          <p14:tracePt t="90990" x="3125788" y="3330575"/>
          <p14:tracePt t="91013" x="3160713" y="3322638"/>
          <p14:tracePt t="91047" x="3170238" y="3322638"/>
          <p14:tracePt t="91052" x="3179763" y="3322638"/>
          <p14:tracePt t="91099" x="3205163" y="3322638"/>
          <p14:tracePt t="91132" x="3224213" y="3322638"/>
          <p14:tracePt t="91147" x="3268663" y="3322638"/>
          <p14:tracePt t="91178" x="3295650" y="3313113"/>
          <p14:tracePt t="91194" x="3313113" y="3313113"/>
          <p14:tracePt t="91213" x="3384550" y="3313113"/>
          <p14:tracePt t="91246" x="3429000" y="3303588"/>
          <p14:tracePt t="91257" x="3482975" y="3303588"/>
          <p14:tracePt t="91280" x="3732213" y="3303588"/>
          <p14:tracePt t="91311" x="3768725" y="3303588"/>
          <p14:tracePt t="91319" x="3867150" y="3303588"/>
          <p14:tracePt t="91347" x="4071938" y="3295650"/>
          <p14:tracePt t="91380" x="4197350" y="3295650"/>
          <p14:tracePt t="91398" x="4251325" y="3295650"/>
          <p14:tracePt t="91414" x="4527550" y="3295650"/>
          <p14:tracePt t="91446" x="4589463" y="3295650"/>
          <p14:tracePt t="91459" x="4687888" y="3295650"/>
          <p14:tracePt t="91481" x="4822825" y="3295650"/>
          <p14:tracePt t="91513" x="4867275" y="3295650"/>
          <p14:tracePt t="91523" x="4956175" y="3295650"/>
          <p14:tracePt t="91548" x="5027613" y="3295650"/>
          <p14:tracePt t="91580" x="5126038" y="3295650"/>
          <p14:tracePt t="91586" x="5224463" y="3295650"/>
          <p14:tracePt t="91615" x="5330825" y="3286125"/>
          <p14:tracePt t="91646" x="5367338" y="3286125"/>
          <p14:tracePt t="91663" x="5456238" y="3286125"/>
          <p14:tracePt t="91682" x="5491163" y="3276600"/>
          <p14:tracePt t="91714" x="5581650" y="3276600"/>
          <p14:tracePt t="91716" x="5634038" y="3276600"/>
          <p14:tracePt t="91747" x="5688013" y="3276600"/>
          <p14:tracePt t="91758" x="5751513" y="3276600"/>
          <p14:tracePt t="91782" x="5759450" y="3276600"/>
          <p14:tracePt t="91814" x="5786438" y="3276600"/>
          <p14:tracePt t="91818" x="5795963" y="3276600"/>
          <p14:tracePt t="91883" x="5803900" y="3276600"/>
          <p14:tracePt t="91949" x="5813425" y="3276600"/>
          <p14:tracePt t="92156" x="5803900" y="3286125"/>
          <p14:tracePt t="92246" x="5795963" y="3286125"/>
          <p14:tracePt t="92258" x="5768975" y="3295650"/>
          <p14:tracePt t="92284" x="5697538" y="3303588"/>
          <p14:tracePt t="92315" x="5643563" y="3322638"/>
          <p14:tracePt t="92327" x="5626100" y="3322638"/>
          <p14:tracePt t="92351" x="5473700" y="3357563"/>
          <p14:tracePt t="92383" x="5322888" y="3375025"/>
          <p14:tracePt t="92391" x="5259388" y="3384550"/>
          <p14:tracePt t="92418" x="5143500" y="3394075"/>
          <p14:tracePt t="92449" x="5108575" y="3402013"/>
          <p14:tracePt t="92460" x="5000625" y="3419475"/>
          <p14:tracePt t="92484" x="4768850" y="3455988"/>
          <p14:tracePt t="92518" x="4714875" y="3455988"/>
          <p14:tracePt t="92528" x="4616450" y="3473450"/>
          <p14:tracePt t="92551" x="4465638" y="3500438"/>
          <p14:tracePt t="92585" x="4411663" y="3509963"/>
          <p14:tracePt t="92589" x="4241800" y="3527425"/>
          <p14:tracePt t="92618" x="4054475" y="3554413"/>
          <p14:tracePt t="92650" x="3956050" y="3571875"/>
          <p14:tracePt t="92658" x="3902075" y="3581400"/>
          <p14:tracePt t="92685" x="3741738" y="3598863"/>
          <p14:tracePt t="92717" x="3608388" y="3608388"/>
          <p14:tracePt t="92719" x="3419475" y="3625850"/>
          <p14:tracePt t="92752" x="3375025" y="3625850"/>
          <p14:tracePt t="92762" x="3276600" y="3633788"/>
          <p14:tracePt t="92785" x="3116263" y="3643313"/>
          <p14:tracePt t="92818" x="3000375" y="3660775"/>
          <p14:tracePt t="92829" x="2955925" y="3660775"/>
          <p14:tracePt t="92852" x="2822575" y="3679825"/>
          <p14:tracePt t="92885" x="2751138" y="3687763"/>
          <p14:tracePt t="92891" x="2724150" y="3687763"/>
          <p14:tracePt t="92919" x="2633663" y="3697288"/>
          <p14:tracePt t="92951" x="2562225" y="3697288"/>
          <p14:tracePt t="92953" x="2473325" y="3705225"/>
          <p14:tracePt t="92986" x="2419350" y="3714750"/>
          <p14:tracePt t="93003" x="2401888" y="3714750"/>
          <p14:tracePt t="93019" x="2312988" y="3714750"/>
          <p14:tracePt t="93052" x="2251075" y="3714750"/>
          <p14:tracePt t="93063" x="2232025" y="3714750"/>
          <p14:tracePt t="93087" x="2160588" y="3714750"/>
          <p14:tracePt t="93118" x="2108200" y="3697288"/>
          <p14:tracePt t="93140" x="2054225" y="3670300"/>
          <p14:tracePt t="93159" x="2044700" y="3660775"/>
          <p14:tracePt t="93186" x="2027238" y="3652838"/>
          <p14:tracePt t="93220" x="2017713" y="3643313"/>
          <p14:tracePt t="93222" x="2009775" y="3643313"/>
          <p14:tracePt t="93253" x="2009775" y="3633788"/>
          <p14:tracePt t="93259" x="2009775" y="3625850"/>
          <p14:tracePt t="93287" x="2000250" y="3616325"/>
          <p14:tracePt t="93319" x="2000250" y="3598863"/>
          <p14:tracePt t="93327" x="2000250" y="3581400"/>
          <p14:tracePt t="93354" x="2000250" y="3562350"/>
          <p14:tracePt t="93385" x="2000250" y="3544888"/>
          <p14:tracePt t="93396" x="2000250" y="3536950"/>
          <p14:tracePt t="93420" x="2000250" y="3473450"/>
          <p14:tracePt t="93453" x="2017713" y="3438525"/>
          <p14:tracePt t="93459" x="2017713" y="3429000"/>
          <p14:tracePt t="93487" x="2036763" y="3384550"/>
        </p14:tracePtLst>
      </p14:laserTraceLst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/>
          <p:cNvSpPr/>
          <p:nvPr/>
        </p:nvSpPr>
        <p:spPr>
          <a:xfrm>
            <a:off x="3591968" y="3802259"/>
            <a:ext cx="4583288" cy="10268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ObjectEditor.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edit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</a:p>
          <a:p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TraceableDisplayAndWaitManagerFactory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.</a:t>
            </a:r>
          </a:p>
          <a:p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getTraceableDisplayAndPrintManager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());</a:t>
            </a:r>
            <a:endParaRPr lang="en-US" sz="1600" i="1" dirty="0">
              <a:solidFill>
                <a:srgbClr val="000000"/>
              </a:solidFill>
              <a:latin typeface="Consola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Tracing Objects</a:t>
            </a:r>
            <a:endParaRPr lang="en-US" dirty="0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5" t="36880" r="77811" b="44786"/>
          <a:stretch/>
        </p:blipFill>
        <p:spPr bwMode="auto">
          <a:xfrm>
            <a:off x="7189506" y="1579991"/>
            <a:ext cx="772812" cy="492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6387" y="3907824"/>
            <a:ext cx="1568173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Traceable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76284" y="4068977"/>
            <a:ext cx="1143000" cy="419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/>
              <a:t>a</a:t>
            </a:r>
            <a:r>
              <a:rPr lang="en-US" sz="1600" dirty="0" smtClean="0"/>
              <a:t>nnounce()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36387" y="2106827"/>
            <a:ext cx="1447800" cy="1295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Event Announcer Thread</a:t>
            </a:r>
          </a:p>
        </p:txBody>
      </p:sp>
      <p:sp>
        <p:nvSpPr>
          <p:cNvPr id="13" name="Oval 12"/>
          <p:cNvSpPr/>
          <p:nvPr/>
        </p:nvSpPr>
        <p:spPr>
          <a:xfrm>
            <a:off x="6934200" y="2076448"/>
            <a:ext cx="1318569" cy="1295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AWT Thread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89160" y="5894172"/>
            <a:ext cx="1796371" cy="419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/>
              <a:t>w</a:t>
            </a:r>
            <a:r>
              <a:rPr lang="en-US" sz="1600" dirty="0" smtClean="0"/>
              <a:t>ait()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49375" y="5885419"/>
            <a:ext cx="1752215" cy="419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/>
              <a:t>n</a:t>
            </a:r>
            <a:r>
              <a:rPr lang="en-US" sz="1600" dirty="0" smtClean="0"/>
              <a:t>otify()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02007" y="4873968"/>
            <a:ext cx="3122655" cy="151653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/>
              <a:t>ASingleStepperAndListBrowser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977677" y="3402227"/>
            <a:ext cx="1232123" cy="666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300920" y="1198734"/>
            <a:ext cx="1819990" cy="1011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/>
              <a:t>TraceableBus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889160" y="1505143"/>
            <a:ext cx="1411760" cy="3982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/>
              <a:t>newEvent</a:t>
            </a:r>
            <a:r>
              <a:rPr lang="en-US" sz="1600" dirty="0" smtClean="0"/>
              <a:t> ()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193441" y="1453462"/>
            <a:ext cx="1411760" cy="5681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/>
              <a:t>addTraceableListener</a:t>
            </a:r>
            <a:r>
              <a:rPr lang="en-US" sz="1600" dirty="0" smtClean="0"/>
              <a:t>()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336838" y="2531076"/>
            <a:ext cx="1819990" cy="129025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/>
              <a:t>ATraceable</a:t>
            </a:r>
            <a:r>
              <a:rPr lang="en-US" sz="1600" dirty="0" smtClean="0"/>
              <a:t> </a:t>
            </a:r>
            <a:r>
              <a:rPr lang="en-US" sz="1600" dirty="0" err="1" smtClean="0"/>
              <a:t>DisplayAndWaitManager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925078" y="2956353"/>
            <a:ext cx="1411760" cy="3982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/>
              <a:t>newEvent</a:t>
            </a:r>
            <a:r>
              <a:rPr lang="en-US" sz="1600" dirty="0" smtClean="0"/>
              <a:t> ()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2225864" y="1885885"/>
            <a:ext cx="152400" cy="22663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5899321" y="2021616"/>
            <a:ext cx="0" cy="9974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5156827" y="2935824"/>
            <a:ext cx="1548773" cy="5548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Traceable</a:t>
            </a:r>
          </a:p>
          <a:p>
            <a:pPr algn="ctr"/>
            <a:r>
              <a:rPr lang="en-US" sz="1600" dirty="0" smtClean="0"/>
              <a:t>Listener ()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2397931" y="1876552"/>
            <a:ext cx="332907" cy="10798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2813542" y="3402227"/>
            <a:ext cx="487378" cy="1600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1925078" y="5002427"/>
            <a:ext cx="1776929" cy="5220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b="1" dirty="0"/>
              <a:t>s</a:t>
            </a:r>
            <a:r>
              <a:rPr lang="en-US" sz="1600" b="1" dirty="0" smtClean="0"/>
              <a:t>ynchronized</a:t>
            </a:r>
            <a:r>
              <a:rPr lang="en-US" sz="1600" dirty="0" smtClean="0"/>
              <a:t> </a:t>
            </a:r>
            <a:r>
              <a:rPr lang="en-US" sz="1600" dirty="0" err="1" smtClean="0"/>
              <a:t>waitForUser</a:t>
            </a:r>
            <a:r>
              <a:rPr lang="en-US" sz="1600" dirty="0" smtClean="0"/>
              <a:t>()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824662" y="4898939"/>
            <a:ext cx="1776929" cy="5220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b="1" dirty="0" smtClean="0"/>
              <a:t>synchronized</a:t>
            </a:r>
            <a:r>
              <a:rPr lang="en-US" sz="1600" dirty="0" smtClean="0"/>
              <a:t> proceed()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3336838" y="5524500"/>
            <a:ext cx="0" cy="3696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7647544" y="5492064"/>
            <a:ext cx="0" cy="3696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7593484" y="1207615"/>
            <a:ext cx="0" cy="36967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7653722" y="3402227"/>
            <a:ext cx="0" cy="14717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3603256" y="382132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i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5654676"/>
      </p:ext>
    </p:extLst>
  </p:cSld>
  <p:clrMapOvr>
    <a:masterClrMapping/>
  </p:clrMapOvr>
  <p:transition advTm="2342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3" grpId="0" animBg="1"/>
      <p:bldP spid="22" grpId="0" animBg="1"/>
      <p:bldP spid="23" grpId="0" animBg="1"/>
      <p:bldP spid="26" grpId="0" animBg="1"/>
      <p:bldP spid="27" grpId="0" animBg="1"/>
      <p:bldP spid="28" grpId="0" animBg="1"/>
      <p:bldP spid="34" grpId="0" animBg="1"/>
    </p:bldLst>
  </p:timing>
  <p:extLst>
    <p:ext uri="{3A86A75C-4F4B-4683-9AE1-C65F6400EC91}">
      <p14:laserTraceLst xmlns:p14="http://schemas.microsoft.com/office/powerpoint/2010/main">
        <p14:tracePtLst>
          <p14:tracePt t="13" x="2054225" y="3384550"/>
          <p14:tracePt t="345" x="2116138" y="3357563"/>
          <p14:tracePt t="366" x="2224088" y="3303588"/>
          <p14:tracePt t="385" x="2330450" y="3241675"/>
          <p14:tracePt t="417" x="2393950" y="3205163"/>
          <p14:tracePt t="427" x="2697163" y="3027363"/>
          <p14:tracePt t="460" x="3143250" y="2840038"/>
          <p14:tracePt t="494" x="3455988" y="2724150"/>
          <p14:tracePt t="508" x="3759200" y="2616200"/>
          <p14:tracePt t="541" x="3867150" y="2581275"/>
          <p14:tracePt t="561" x="4473575" y="2393950"/>
          <p14:tracePt t="594" x="4965700" y="2268538"/>
          <p14:tracePt t="628" x="5018088" y="2251075"/>
          <p14:tracePt t="633" x="5411788" y="2133600"/>
          <p14:tracePt t="667" x="5956300" y="2009775"/>
          <p14:tracePt t="695" x="6697663" y="1839913"/>
          <p14:tracePt t="729" x="7296150" y="1652588"/>
          <p14:tracePt t="762" x="7867650" y="1465263"/>
          <p14:tracePt t="796" x="8439150" y="1322388"/>
          <p14:tracePt t="828" x="8885238" y="1196975"/>
          <p14:tracePt t="838" x="9134475" y="1017588"/>
          <p14:tracePt t="872" x="9134475" y="1000125"/>
          <p14:tracePt t="896" x="9134475" y="946150"/>
          <p14:tracePt t="930" x="9134475" y="839788"/>
          <p14:tracePt t="962" x="9134475" y="704850"/>
          <p14:tracePt t="995" x="9134475" y="561975"/>
          <p14:tracePt t="1029" x="9134475" y="536575"/>
          <p14:tracePt t="1038" x="9134475" y="490538"/>
          <p14:tracePt t="1070" x="9134475" y="473075"/>
          <p14:tracePt t="1096" x="9134475" y="455613"/>
          <p14:tracePt t="1130" x="9134475" y="374650"/>
          <p14:tracePt t="1163" x="9134475" y="276225"/>
          <p14:tracePt t="1198" x="9134475" y="258763"/>
          <p14:tracePt t="1230" x="9134475" y="231775"/>
          <p14:tracePt t="1264" x="9134475" y="187325"/>
          <p14:tracePt t="1297" x="9134475" y="169863"/>
          <p14:tracePt t="1329" x="9134475" y="160338"/>
          <p14:tracePt t="1363" x="9134475" y="152400"/>
          <p14:tracePt t="1388" x="9134475" y="142875"/>
          <p14:tracePt t="1420" x="9134475" y="133350"/>
          <p14:tracePt t="1500" x="9134475" y="125413"/>
          <p14:tracePt t="1591" x="9134475" y="115888"/>
          <p14:tracePt t="7988" x="9126538" y="115888"/>
          <p14:tracePt t="8885" x="9063038" y="115888"/>
          <p14:tracePt t="8904" x="9001125" y="133350"/>
          <p14:tracePt t="8920" x="8742363" y="223838"/>
          <p14:tracePt t="8953" x="8528050" y="312738"/>
          <p14:tracePt t="8987" x="8215313" y="419100"/>
          <p14:tracePt t="9020" x="7697788" y="509588"/>
          <p14:tracePt t="9056" x="7072313" y="571500"/>
          <p14:tracePt t="9062" x="6840538" y="581025"/>
          <p14:tracePt t="9087" x="5402263" y="704850"/>
          <p14:tracePt t="9121" x="4795838" y="803275"/>
          <p14:tracePt t="9154" x="4340225" y="938213"/>
          <p14:tracePt t="9187" x="3741738" y="1125538"/>
          <p14:tracePt t="9221" x="3322638" y="1250950"/>
          <p14:tracePt t="9230" x="3062288" y="1339850"/>
          <p14:tracePt t="9254" x="2633663" y="1554163"/>
          <p14:tracePt t="9288" x="2500313" y="1616075"/>
          <p14:tracePt t="9292" x="2108200" y="1874838"/>
          <p14:tracePt t="9321" x="2054225" y="1911350"/>
          <p14:tracePt t="9355" x="1973263" y="2009775"/>
          <p14:tracePt t="9388" x="1751013" y="2312988"/>
          <p14:tracePt t="9422" x="1679575" y="2419350"/>
          <p14:tracePt t="9455" x="1670050" y="2438400"/>
          <p14:tracePt t="9488" x="1697038" y="2562225"/>
          <p14:tracePt t="9522" x="1697038" y="2581275"/>
          <p14:tracePt t="9534" x="1704975" y="2608263"/>
          <p14:tracePt t="9555" x="1758950" y="2751138"/>
          <p14:tracePt t="9589" x="1839913" y="2955925"/>
          <p14:tracePt t="9622" x="1839913" y="2990850"/>
          <p14:tracePt t="9655" x="1803400" y="3036888"/>
          <p14:tracePt t="9689" x="1751013" y="3108325"/>
          <p14:tracePt t="9693" x="1704975" y="3170238"/>
          <p14:tracePt t="9723" x="1643063" y="3286125"/>
          <p14:tracePt t="9756" x="1500188" y="3598863"/>
          <p14:tracePt t="9789" x="1411288" y="3848100"/>
          <p14:tracePt t="9823" x="1347788" y="3990975"/>
          <p14:tracePt t="9856" x="1322388" y="4044950"/>
          <p14:tracePt t="9890" x="1312863" y="4081463"/>
          <p14:tracePt t="9926" x="1303338" y="4108450"/>
          <p14:tracePt t="9956" x="1295400" y="4133850"/>
          <p14:tracePt t="9990" x="1295400" y="4152900"/>
          <p14:tracePt t="9998" x="1295400" y="4160838"/>
          <p14:tracePt t="10023" x="1285875" y="4170363"/>
          <p14:tracePt t="10057" x="1276350" y="4179888"/>
          <p14:tracePt t="10066" x="1276350" y="4187825"/>
          <p14:tracePt t="10090" x="1295400" y="4224338"/>
          <p14:tracePt t="10124" x="1374775" y="4276725"/>
          <p14:tracePt t="10157" x="1679575" y="4446588"/>
          <p14:tracePt t="10191" x="1785938" y="4491038"/>
          <p14:tracePt t="10224" x="1946275" y="4537075"/>
          <p14:tracePt t="10257" x="2036763" y="4537075"/>
          <p14:tracePt t="10270" x="2071688" y="4537075"/>
          <p14:tracePt t="10290" x="2179638" y="4510088"/>
          <p14:tracePt t="10322" x="2251075" y="4473575"/>
          <p14:tracePt t="10334" x="2276475" y="4473575"/>
          <p14:tracePt t="10357" x="2554288" y="4456113"/>
          <p14:tracePt t="10392" x="2625725" y="4456113"/>
          <p14:tracePt t="10410" x="2679700" y="4456113"/>
          <p14:tracePt t="10424" x="2840038" y="4483100"/>
          <p14:tracePt t="11488" x="2830513" y="4483100"/>
          <p14:tracePt t="11870" x="2822575" y="4483100"/>
          <p14:tracePt t="11921" x="2803525" y="4473575"/>
          <p14:tracePt t="11934" x="2776538" y="4473575"/>
          <p14:tracePt t="11953" x="2768600" y="4473575"/>
          <p14:tracePt t="11965" x="2705100" y="4446588"/>
          <p14:tracePt t="11996" x="2616200" y="4419600"/>
          <p14:tracePt t="12029" x="2562225" y="4411663"/>
          <p14:tracePt t="12046" x="2536825" y="4394200"/>
          <p14:tracePt t="12062" x="2438400" y="4367213"/>
          <p14:tracePt t="12094" x="2339975" y="4357688"/>
          <p14:tracePt t="12107" x="2303463" y="4348163"/>
          <p14:tracePt t="12129" x="2197100" y="4330700"/>
          <p14:tracePt t="12161" x="2098675" y="4322763"/>
          <p14:tracePt t="12171" x="2062163" y="4313238"/>
          <p14:tracePt t="12196" x="1938338" y="4313238"/>
          <p14:tracePt t="12229" x="1866900" y="4313238"/>
          <p14:tracePt t="12232" x="1857375" y="4313238"/>
          <p14:tracePt t="12262" x="1751013" y="4322763"/>
          <p14:tracePt t="12296" x="1724025" y="4340225"/>
          <p14:tracePt t="12329" x="1660525" y="4375150"/>
          <p14:tracePt t="12362" x="1608138" y="4394200"/>
          <p14:tracePt t="12377" x="1589088" y="4402138"/>
          <p14:tracePt t="12396" x="1544638" y="4429125"/>
          <p14:tracePt t="12429" x="1517650" y="4438650"/>
          <p14:tracePt t="12435" x="1473200" y="4456113"/>
          <p14:tracePt t="12462" x="1428750" y="4473575"/>
          <p14:tracePt t="12496" x="1419225" y="4483100"/>
          <p14:tracePt t="12533" x="1401763" y="4483100"/>
          <p14:tracePt t="12546" x="1393825" y="4483100"/>
          <p14:tracePt t="12565" x="1366838" y="4500563"/>
          <p14:tracePt t="12597" x="1357313" y="4500563"/>
          <p14:tracePt t="12623" x="1347788" y="4500563"/>
          <p14:tracePt t="12755" x="1347788" y="4491038"/>
          <p14:tracePt t="13211" x="1357313" y="4491038"/>
          <p14:tracePt t="13223" x="1366838" y="4491038"/>
          <p14:tracePt t="13285" x="1393825" y="4473575"/>
          <p14:tracePt t="13313" x="1419225" y="4465638"/>
          <p14:tracePt t="13336" x="1438275" y="4456113"/>
          <p14:tracePt t="13348" x="1455738" y="4446588"/>
          <p14:tracePt t="13365" x="1544638" y="4419600"/>
          <p14:tracePt t="13398" x="1562100" y="4411663"/>
          <p14:tracePt t="13410" x="1581150" y="4402138"/>
          <p14:tracePt t="13432" x="1598613" y="4394200"/>
          <p14:tracePt t="13466" x="1608138" y="4394200"/>
          <p14:tracePt t="13473" x="1633538" y="4394200"/>
          <p14:tracePt t="13499" x="1697038" y="4394200"/>
          <p14:tracePt t="13534" x="1731963" y="4402138"/>
          <p14:tracePt t="13554" x="1758950" y="4411663"/>
          <p14:tracePt t="13566" x="1812925" y="4429125"/>
          <p14:tracePt t="13599" x="1874838" y="4446588"/>
          <p14:tracePt t="13617" x="1911350" y="4465638"/>
          <p14:tracePt t="13633" x="2017713" y="4510088"/>
          <p14:tracePt t="13665" x="2081213" y="4527550"/>
          <p14:tracePt t="13678" x="2116138" y="4545013"/>
          <p14:tracePt t="13700" x="2197100" y="4581525"/>
          <p14:tracePt t="13733" x="2259013" y="4598988"/>
          <p14:tracePt t="13740" x="2286000" y="4616450"/>
          <p14:tracePt t="13767" x="2374900" y="4652963"/>
          <p14:tracePt t="13799" x="2411413" y="4679950"/>
          <p14:tracePt t="13804" x="2473325" y="4697413"/>
          <p14:tracePt t="13833" x="2536825" y="4732338"/>
          <p14:tracePt t="13867" x="2571750" y="4732338"/>
          <p14:tracePt t="13884" x="2589213" y="4732338"/>
          <p14:tracePt t="13900" x="2633663" y="4759325"/>
          <p14:tracePt t="13934" x="2660650" y="4759325"/>
          <p14:tracePt t="13959" x="2679700" y="4759325"/>
          <p14:tracePt t="13979" x="2687638" y="4759325"/>
          <p14:tracePt t="14008" x="2705100" y="4732338"/>
          <p14:tracePt t="14040" x="2714625" y="4705350"/>
          <p14:tracePt t="14068" x="2714625" y="4670425"/>
          <p14:tracePt t="14101" x="2714625" y="4652963"/>
          <p14:tracePt t="14108" x="2714625" y="4616450"/>
          <p14:tracePt t="14135" x="2714625" y="4554538"/>
          <p14:tracePt t="14168" x="2714625" y="4491038"/>
          <p14:tracePt t="14202" x="2714625" y="4411663"/>
          <p14:tracePt t="14235" x="2697163" y="4322763"/>
          <p14:tracePt t="14267" x="2679700" y="4268788"/>
          <p14:tracePt t="14278" x="2670175" y="4251325"/>
          <p14:tracePt t="14301" x="2652713" y="4170363"/>
          <p14:tracePt t="14334" x="2633663" y="4116388"/>
          <p14:tracePt t="14339" x="2616200" y="4098925"/>
          <p14:tracePt t="14368" x="2571750" y="3973513"/>
          <p14:tracePt t="14402" x="2544763" y="3894138"/>
          <p14:tracePt t="14419" x="2527300" y="3848100"/>
          <p14:tracePt t="14435" x="2490788" y="3768725"/>
          <p14:tracePt t="14468" x="2473325" y="3724275"/>
          <p14:tracePt t="14485" x="2465388" y="3697288"/>
          <p14:tracePt t="14502" x="2428875" y="3625850"/>
          <p14:tracePt t="14534" x="2419350" y="3608388"/>
          <p14:tracePt t="14541" x="2393950" y="3554413"/>
          <p14:tracePt t="14569" x="2347913" y="3482975"/>
          <p14:tracePt t="14601" x="2339975" y="3455988"/>
          <p14:tracePt t="14605" x="2295525" y="3411538"/>
          <p14:tracePt t="14636" x="2251075" y="3348038"/>
          <p14:tracePt t="14669" x="2044700" y="3179763"/>
          <p14:tracePt t="14704" x="1973263" y="3116263"/>
          <p14:tracePt t="14736" x="1911350" y="3062288"/>
          <p14:tracePt t="14769" x="1893888" y="3044825"/>
          <p14:tracePt t="14776" x="1839913" y="3009900"/>
          <p14:tracePt t="14803" x="1785938" y="2973388"/>
          <p14:tracePt t="14836" x="1785938" y="2965450"/>
          <p14:tracePt t="14839" x="1741488" y="2928938"/>
          <p14:tracePt t="14870" x="1724025" y="2911475"/>
          <p14:tracePt t="14902" x="1679575" y="2874963"/>
          <p14:tracePt t="14905" x="1598613" y="2803525"/>
          <p14:tracePt t="14937" x="1527175" y="2732088"/>
          <p14:tracePt t="14969" x="1490663" y="2687638"/>
          <p14:tracePt t="14985" x="1473200" y="2670175"/>
          <p14:tracePt t="15004" x="1401763" y="2598738"/>
          <p14:tracePt t="15037" x="1357313" y="2544763"/>
          <p14:tracePt t="15046" x="1347788" y="2527300"/>
          <p14:tracePt t="15070" x="1276350" y="2465388"/>
          <p14:tracePt t="15103" x="1258888" y="2438400"/>
          <p14:tracePt t="15108" x="1214438" y="2401888"/>
          <p14:tracePt t="15137" x="1196975" y="2393950"/>
          <p14:tracePt t="15154" x="1133475" y="2339975"/>
          <p14:tracePt t="15171" x="1089025" y="2303463"/>
          <p14:tracePt t="15188" x="1071563" y="2295525"/>
          <p14:tracePt t="15204" x="1009650" y="2232025"/>
          <p14:tracePt t="15237" x="973138" y="2205038"/>
          <p14:tracePt t="15251" x="965200" y="2197100"/>
          <p14:tracePt t="15271" x="938213" y="2179638"/>
          <p14:tracePt t="15288" x="928688" y="2170113"/>
          <p14:tracePt t="15305" x="874713" y="2152650"/>
          <p14:tracePt t="15321" x="857250" y="2133600"/>
          <p14:tracePt t="15338" x="812800" y="2116138"/>
          <p14:tracePt t="15355" x="785813" y="2116138"/>
          <p14:tracePt t="15371" x="741363" y="2116138"/>
          <p14:tracePt t="15388" x="714375" y="2116138"/>
          <p14:tracePt t="15407" x="696913" y="2116138"/>
          <p14:tracePt t="15422" x="642938" y="2125663"/>
          <p14:tracePt t="15438" x="588963" y="2152650"/>
          <p14:tracePt t="15458" x="554038" y="2170113"/>
          <p14:tracePt t="15472" x="527050" y="2179638"/>
          <p14:tracePt t="15489" x="517525" y="2187575"/>
          <p14:tracePt t="15505" x="490538" y="2224088"/>
          <p14:tracePt t="15522" x="455613" y="2251075"/>
          <p14:tracePt t="15546" x="419100" y="2286000"/>
          <p14:tracePt t="15564" x="411163" y="2303463"/>
          <p14:tracePt t="15576" x="384175" y="2347913"/>
          <p14:tracePt t="15595" x="366713" y="2401888"/>
          <p14:tracePt t="15614" x="357188" y="2419350"/>
          <p14:tracePt t="15627" x="347663" y="2473325"/>
          <p14:tracePt t="15646" x="347663" y="2490788"/>
          <p14:tracePt t="15658" x="347663" y="2517775"/>
          <p14:tracePt t="15685" x="347663" y="2536825"/>
          <p14:tracePt t="15698" x="347663" y="2544763"/>
          <p14:tracePt t="15710" x="347663" y="2589213"/>
          <p14:tracePt t="15723" x="347663" y="2616200"/>
          <p14:tracePt t="15739" x="347663" y="2660650"/>
          <p14:tracePt t="15756" x="357188" y="2679700"/>
          <p14:tracePt t="15772" x="366713" y="2741613"/>
          <p14:tracePt t="15790" x="384175" y="2786063"/>
          <p14:tracePt t="15806" x="393700" y="2813050"/>
          <p14:tracePt t="15825" x="401638" y="2857500"/>
          <p14:tracePt t="15840" x="411163" y="2884488"/>
          <p14:tracePt t="15856" x="438150" y="2938463"/>
          <p14:tracePt t="15873" x="446088" y="2965450"/>
          <p14:tracePt t="15890" x="465138" y="2982913"/>
          <p14:tracePt t="15906" x="473075" y="3000375"/>
          <p14:tracePt t="15923" x="517525" y="3054350"/>
          <p14:tracePt t="15940" x="561975" y="3108325"/>
          <p14:tracePt t="15957" x="571500" y="3125788"/>
          <p14:tracePt t="15973" x="615950" y="3179763"/>
          <p14:tracePt t="15990" x="652463" y="3205163"/>
          <p14:tracePt t="16007" x="660400" y="3224213"/>
          <p14:tracePt t="16023" x="704850" y="3259138"/>
          <p14:tracePt t="16040" x="723900" y="3276600"/>
          <p14:tracePt t="16057" x="785813" y="3313113"/>
          <p14:tracePt t="16073" x="795338" y="3313113"/>
          <p14:tracePt t="16090" x="857250" y="3340100"/>
          <p14:tracePt t="16107" x="866775" y="3348038"/>
          <p14:tracePt t="16124" x="901700" y="3367088"/>
          <p14:tracePt t="16140" x="919163" y="3367088"/>
          <p14:tracePt t="16157" x="973138" y="3367088"/>
          <p14:tracePt t="16174" x="990600" y="3357563"/>
          <p14:tracePt t="16190" x="1089025" y="3322638"/>
          <p14:tracePt t="16207" x="1152525" y="3286125"/>
          <p14:tracePt t="16225" x="1169988" y="3276600"/>
          <p14:tracePt t="16241" x="1214438" y="3232150"/>
          <p14:tracePt t="16257" x="1231900" y="3224213"/>
          <p14:tracePt t="16274" x="1276350" y="3179763"/>
          <p14:tracePt t="16291" x="1295400" y="3160713"/>
          <p14:tracePt t="16308" x="1339850" y="3108325"/>
          <p14:tracePt t="16324" x="1357313" y="3089275"/>
          <p14:tracePt t="16341" x="1401763" y="3054350"/>
          <p14:tracePt t="16358" x="1446213" y="3009900"/>
          <p14:tracePt t="16374" x="1465263" y="2982913"/>
          <p14:tracePt t="16391" x="1500188" y="2946400"/>
          <p14:tracePt t="16408" x="1527175" y="2919413"/>
          <p14:tracePt t="16424" x="1571625" y="2840038"/>
          <p14:tracePt t="16441" x="1581150" y="2830513"/>
          <p14:tracePt t="16468" x="1589088" y="2813050"/>
          <p14:tracePt t="16487" x="1598613" y="2795588"/>
          <p14:tracePt t="16522" x="1608138" y="2776538"/>
          <p14:tracePt t="16539" x="1608138" y="2759075"/>
          <p14:tracePt t="16553" x="1608138" y="2732088"/>
          <p14:tracePt t="16571" x="1608138" y="2714625"/>
          <p14:tracePt t="16584" x="1608138" y="2679700"/>
          <p14:tracePt t="16604" x="1608138" y="2660650"/>
          <p14:tracePt t="16616" x="1598613" y="2616200"/>
          <p14:tracePt t="16637" x="1589088" y="2616200"/>
          <p14:tracePt t="16652" x="1589088" y="2598738"/>
          <p14:tracePt t="16664" x="1571625" y="2581275"/>
          <p14:tracePt t="16696" x="1544638" y="2562225"/>
          <p14:tracePt t="16715" x="1536700" y="2544763"/>
          <p14:tracePt t="16727" x="1500188" y="2536825"/>
          <p14:tracePt t="16745" x="1490663" y="2527300"/>
          <p14:tracePt t="16757" x="1465263" y="2500313"/>
          <p14:tracePt t="16775" x="1446213" y="2500313"/>
          <p14:tracePt t="16789" x="1419225" y="2482850"/>
          <p14:tracePt t="16807" x="1401763" y="2473325"/>
          <p14:tracePt t="16833" x="1374775" y="2455863"/>
          <p14:tracePt t="16853" x="1366838" y="2446338"/>
          <p14:tracePt t="16864" x="1322388" y="2428875"/>
          <p14:tracePt t="16884" x="1285875" y="2401888"/>
          <p14:tracePt t="16903" x="1258888" y="2393950"/>
          <p14:tracePt t="16914" x="1223963" y="2366963"/>
          <p14:tracePt t="16933" x="1214438" y="2357438"/>
          <p14:tracePt t="16946" x="1169988" y="2339975"/>
          <p14:tracePt t="16965" x="1152525" y="2330450"/>
          <p14:tracePt t="16977" x="1116013" y="2312988"/>
          <p14:tracePt t="16996" x="1089025" y="2303463"/>
          <p14:tracePt t="17008" x="1071563" y="2295525"/>
          <p14:tracePt t="17028" x="1054100" y="2295525"/>
          <p14:tracePt t="17039" x="1017588" y="2286000"/>
          <p14:tracePt t="17059" x="990600" y="2276475"/>
          <p14:tracePt t="17071" x="973138" y="2276475"/>
          <p14:tracePt t="17090" x="955675" y="2268538"/>
          <p14:tracePt t="17103" x="919163" y="2268538"/>
          <p14:tracePt t="17121" x="901700" y="2268538"/>
          <p14:tracePt t="17133" x="839788" y="2259013"/>
          <p14:tracePt t="17153" x="795338" y="2259013"/>
          <p14:tracePt t="17186" x="776288" y="2259013"/>
          <p14:tracePt t="17198" x="731838" y="2259013"/>
          <p14:tracePt t="17216" x="714375" y="2259013"/>
          <p14:tracePt t="17228" x="696913" y="2259013"/>
          <p14:tracePt t="17263" x="679450" y="2259013"/>
          <p14:tracePt t="17275" x="633413" y="2259013"/>
          <p14:tracePt t="17294" x="608013" y="2268538"/>
          <p14:tracePt t="17306" x="554038" y="2268538"/>
          <p14:tracePt t="17325" x="536575" y="2268538"/>
          <p14:tracePt t="17337" x="509588" y="2276475"/>
          <p14:tracePt t="17356" x="490538" y="2276475"/>
          <p14:tracePt t="17370" x="428625" y="2295525"/>
          <p14:tracePt t="17388" x="411163" y="2295525"/>
          <p14:tracePt t="17399" x="347663" y="2303463"/>
          <p14:tracePt t="17418" x="330200" y="2312988"/>
          <p14:tracePt t="17431" x="312738" y="2322513"/>
          <p14:tracePt t="17451" x="295275" y="2330450"/>
          <p14:tracePt t="17463" x="250825" y="2347913"/>
          <p14:tracePt t="17481" x="223838" y="2366963"/>
          <p14:tracePt t="17500" x="204788" y="2393950"/>
          <p14:tracePt t="17531" x="187325" y="2419350"/>
          <p14:tracePt t="17543" x="169863" y="2465388"/>
          <p14:tracePt t="17562" x="169863" y="2473325"/>
          <p14:tracePt t="17574" x="169863" y="2509838"/>
          <p14:tracePt t="17593" x="169863" y="2527300"/>
          <p14:tracePt t="17605" x="179388" y="2571750"/>
          <p14:tracePt t="17624" x="187325" y="2581275"/>
          <p14:tracePt t="17635" x="204788" y="2633663"/>
          <p14:tracePt t="17653" x="231775" y="2705100"/>
          <p14:tracePt t="17673" x="241300" y="2732088"/>
          <p14:tracePt t="17685" x="258763" y="2776538"/>
          <p14:tracePt t="17705" x="276225" y="2803525"/>
          <p14:tracePt t="17715" x="285750" y="2830513"/>
          <p14:tracePt t="17735" x="295275" y="2847975"/>
          <p14:tracePt t="17747" x="322263" y="2894013"/>
          <p14:tracePt t="17766" x="330200" y="2919413"/>
          <p14:tracePt t="17779" x="366713" y="2965450"/>
          <p14:tracePt t="17796" x="401638" y="3009900"/>
          <p14:tracePt t="17814" x="411163" y="3027363"/>
          <p14:tracePt t="17829" x="455613" y="3062288"/>
          <p14:tracePt t="17846" x="473075" y="3081338"/>
          <p14:tracePt t="17862" x="490538" y="3116263"/>
          <p14:tracePt t="17879" x="509588" y="3133725"/>
          <p14:tracePt t="17896" x="544513" y="3179763"/>
          <p14:tracePt t="17912" x="588963" y="3224213"/>
          <p14:tracePt t="17929" x="608013" y="3241675"/>
          <p14:tracePt t="17946" x="615950" y="3268663"/>
          <p14:tracePt t="17962" x="625475" y="3268663"/>
          <p14:tracePt t="17980" x="633413" y="3276600"/>
          <p14:tracePt t="17996" x="633413" y="3286125"/>
          <p14:tracePt t="18013" x="652463" y="3286125"/>
          <p14:tracePt t="18030" x="660400" y="3295650"/>
          <p14:tracePt t="18046" x="687388" y="3322638"/>
          <p14:tracePt t="18064" x="714375" y="3322638"/>
          <p14:tracePt t="18090" x="723900" y="3330575"/>
          <p14:tracePt t="18111" x="731838" y="3330575"/>
          <p14:tracePt t="18123" x="750888" y="3330575"/>
          <p14:tracePt t="18176" x="758825" y="3330575"/>
          <p14:tracePt t="18268" x="768350" y="3330575"/>
          <p14:tracePt t="18327" x="776288" y="3330575"/>
          <p14:tracePt t="18393" x="776288" y="3322638"/>
          <p14:tracePt t="18474" x="785813" y="3322638"/>
          <p14:tracePt t="18485" x="795338" y="3322638"/>
          <p14:tracePt t="18566" x="803275" y="3322638"/>
          <p14:tracePt t="18634" x="803275" y="3313113"/>
          <p14:tracePt t="18659" x="812800" y="3313113"/>
          <p14:tracePt t="18679" x="812800" y="3303588"/>
          <p14:tracePt t="18707" x="822325" y="3303588"/>
          <p14:tracePt t="18739" x="830263" y="3303588"/>
          <p14:tracePt t="19051" x="839788" y="3303588"/>
          <p14:tracePt t="19225" x="847725" y="3303588"/>
          <p14:tracePt t="19498" x="857250" y="3303588"/>
          <p14:tracePt t="19793" x="866775" y="3303588"/>
          <p14:tracePt t="19903" x="874713" y="3313113"/>
          <p14:tracePt t="19935" x="884238" y="3313113"/>
          <p14:tracePt t="23738" x="884238" y="3322638"/>
          <p14:tracePt t="24164" x="901700" y="3322638"/>
          <p14:tracePt t="24273" x="901700" y="3303588"/>
          <p14:tracePt t="24284" x="919163" y="3268663"/>
          <p14:tracePt t="24305" x="928688" y="3224213"/>
          <p14:tracePt t="24317" x="955675" y="3125788"/>
          <p14:tracePt t="24336" x="973138" y="3071813"/>
          <p14:tracePt t="24364" x="982663" y="3054350"/>
          <p14:tracePt t="24375" x="990600" y="3044825"/>
          <p14:tracePt t="24388" x="1000125" y="3017838"/>
          <p14:tracePt t="24399" x="1009650" y="3000375"/>
          <p14:tracePt t="24416" x="1036638" y="2919413"/>
          <p14:tracePt t="24434" x="1044575" y="2894013"/>
          <p14:tracePt t="24449" x="1054100" y="2840038"/>
          <p14:tracePt t="24466" x="1071563" y="2776538"/>
          <p14:tracePt t="24483" x="1081088" y="2732088"/>
          <p14:tracePt t="24499" x="1116013" y="2571750"/>
          <p14:tracePt t="24516" x="1116013" y="2527300"/>
          <p14:tracePt t="24536" x="1125538" y="2465388"/>
          <p14:tracePt t="24550" x="1133475" y="2446338"/>
          <p14:tracePt t="24566" x="1143000" y="2428875"/>
          <p14:tracePt t="24583" x="1152525" y="2411413"/>
          <p14:tracePt t="24600" x="1160463" y="2347913"/>
          <p14:tracePt t="24616" x="1160463" y="2330450"/>
          <p14:tracePt t="24633" x="1187450" y="2241550"/>
          <p14:tracePt t="24650" x="1204913" y="2187575"/>
          <p14:tracePt t="24668" x="1214438" y="2187575"/>
          <p14:tracePt t="24695" x="1214438" y="2179638"/>
          <p14:tracePt t="24727" x="1214438" y="2170113"/>
          <p14:tracePt t="24776" x="1258888" y="2170113"/>
          <p14:tracePt t="24808" x="1295400" y="2170113"/>
          <p14:tracePt t="24827" x="1303338" y="2187575"/>
          <p14:tracePt t="25355" x="1384300" y="2251075"/>
          <p14:tracePt t="25375" x="1446213" y="2295525"/>
          <p14:tracePt t="25388" x="1652588" y="2419350"/>
          <p14:tracePt t="25406" x="1724025" y="2446338"/>
          <p14:tracePt t="25418" x="1830388" y="2482850"/>
          <p14:tracePt t="25436" x="1911350" y="2509838"/>
          <p14:tracePt t="25448" x="2054225" y="2544763"/>
          <p14:tracePt t="25469" x="2152650" y="2571750"/>
          <p14:tracePt t="25480" x="2438400" y="2643188"/>
          <p14:tracePt t="25500" x="2608263" y="2679700"/>
          <p14:tracePt t="25513" x="3000375" y="2786063"/>
          <p14:tracePt t="25531" x="3125788" y="2813050"/>
          <p14:tracePt t="25544" x="3411538" y="2884488"/>
          <p14:tracePt t="25564" x="3438525" y="2894013"/>
          <p14:tracePt t="25576" x="3616325" y="2928938"/>
          <p14:tracePt t="25597" x="3714750" y="2946400"/>
          <p14:tracePt t="25619" x="4197350" y="3054350"/>
          <p14:tracePt t="25654" x="4394200" y="3098800"/>
          <p14:tracePt t="25673" x="4473575" y="3116263"/>
          <p14:tracePt t="25686" x="4724400" y="3170238"/>
          <p14:tracePt t="25705" x="4919663" y="3224213"/>
          <p14:tracePt t="25722" x="4973638" y="3232150"/>
          <p14:tracePt t="25736" x="5072063" y="3251200"/>
          <p14:tracePt t="25755" x="5089525" y="3259138"/>
          <p14:tracePt t="25770" x="5099050" y="3259138"/>
          <p14:tracePt t="25800" x="5116513" y="3259138"/>
          <p14:tracePt t="25813" x="5197475" y="3276600"/>
          <p14:tracePt t="25831" x="5276850" y="3295650"/>
          <p14:tracePt t="25844" x="5384800" y="3330575"/>
          <p14:tracePt t="25863" x="5394325" y="3330575"/>
          <p14:tracePt t="25874" x="5375275" y="3330575"/>
          <p14:tracePt t="25909" x="5367338" y="3330575"/>
          <p14:tracePt t="25987" x="5357813" y="3330575"/>
          <p14:tracePt t="26020" x="5348288" y="3322638"/>
          <p14:tracePt t="26065" x="5348288" y="3313113"/>
          <p14:tracePt t="26093" x="5340350" y="3303588"/>
          <p14:tracePt t="26113" x="5330825" y="3295650"/>
          <p14:tracePt t="26124" x="5322888" y="3268663"/>
          <p14:tracePt t="26144" x="5313363" y="3268663"/>
          <p14:tracePt t="26156" x="5303838" y="3251200"/>
          <p14:tracePt t="26174" x="5286375" y="3232150"/>
          <p14:tracePt t="26194" x="5268913" y="3232150"/>
          <p14:tracePt t="26206" x="5214938" y="3197225"/>
          <p14:tracePt t="26225" x="5160963" y="3170238"/>
          <p14:tracePt t="26236" x="5099050" y="3125788"/>
          <p14:tracePt t="26254" x="5072063" y="3116263"/>
          <p14:tracePt t="26266" x="5018088" y="3081338"/>
          <p14:tracePt t="26285" x="5000625" y="3062288"/>
          <p14:tracePt t="26297" x="4946650" y="3027363"/>
          <p14:tracePt t="26316" x="4929188" y="3027363"/>
          <p14:tracePt t="26328" x="4875213" y="2990850"/>
          <p14:tracePt t="26347" x="4857750" y="2982913"/>
          <p14:tracePt t="26366" x="4840288" y="2973388"/>
          <p14:tracePt t="26388" x="4759325" y="2928938"/>
          <p14:tracePt t="26422" x="4714875" y="2919413"/>
          <p14:tracePt t="26428" x="4687888" y="2911475"/>
          <p14:tracePt t="26440" x="4679950" y="2901950"/>
          <p14:tracePt t="26457" x="4643438" y="2894013"/>
          <p14:tracePt t="26489" x="4589463" y="2894013"/>
          <p14:tracePt t="26522" x="4545013" y="2894013"/>
          <p14:tracePt t="26556" x="4483100" y="2894013"/>
          <p14:tracePt t="26589" x="4446588" y="2894013"/>
          <p14:tracePt t="26602" x="4438650" y="2894013"/>
          <p14:tracePt t="26622" x="4394200" y="2894013"/>
          <p14:tracePt t="26655" x="4348163" y="2901950"/>
          <p14:tracePt t="26661" x="4340225" y="2901950"/>
          <p14:tracePt t="26689" x="4313238" y="2901950"/>
          <p14:tracePt t="26723" x="4295775" y="2911475"/>
          <p14:tracePt t="26756" x="4205288" y="2938463"/>
          <p14:tracePt t="26790" x="4143375" y="2973388"/>
          <p14:tracePt t="26823" x="4116388" y="2990850"/>
          <p14:tracePt t="26856" x="4071938" y="3017838"/>
          <p14:tracePt t="26890" x="4062413" y="3027363"/>
          <p14:tracePt t="26914" x="4044950" y="3027363"/>
          <p14:tracePt t="26949" x="4037013" y="3036888"/>
          <p14:tracePt t="26987" x="4027488" y="3036888"/>
          <p14:tracePt t="27089" x="4027488" y="3054350"/>
          <p14:tracePt t="28987" x="4017963" y="3054350"/>
          <p14:tracePt t="29288" x="4027488" y="3054350"/>
          <p14:tracePt t="29381" x="4044950" y="3062288"/>
          <p14:tracePt t="29394" x="4081463" y="3089275"/>
          <p14:tracePt t="29415" x="4143375" y="3098800"/>
          <p14:tracePt t="29448" x="4214813" y="3116263"/>
          <p14:tracePt t="29481" x="4330700" y="3125788"/>
          <p14:tracePt t="29515" x="4419600" y="3125788"/>
          <p14:tracePt t="29548" x="4491038" y="3125788"/>
          <p14:tracePt t="29585" x="4589463" y="3125788"/>
          <p14:tracePt t="29615" x="4670425" y="3125788"/>
          <p14:tracePt t="29648" x="4759325" y="3125788"/>
          <p14:tracePt t="29681" x="4813300" y="3116263"/>
          <p14:tracePt t="29714" x="4830763" y="3108325"/>
          <p14:tracePt t="29748" x="4840288" y="3108325"/>
          <p14:tracePt t="29757" x="4840288" y="3098800"/>
          <p14:tracePt t="29788" x="4884738" y="3054350"/>
          <p14:tracePt t="29815" x="4929188" y="2973388"/>
          <p14:tracePt t="29850" x="4938713" y="2928938"/>
          <p14:tracePt t="29882" x="4946650" y="2867025"/>
          <p14:tracePt t="29916" x="4965700" y="2751138"/>
          <p14:tracePt t="29949" x="4965700" y="2660650"/>
          <p14:tracePt t="29965" x="4965700" y="2527300"/>
          <p14:tracePt t="29999" x="4965700" y="2482850"/>
          <p14:tracePt t="30016" x="4956175" y="2411413"/>
          <p14:tracePt t="30050" x="4956175" y="2330450"/>
          <p14:tracePt t="30083" x="4946650" y="2286000"/>
          <p14:tracePt t="30105" x="4946650" y="2268538"/>
          <p14:tracePt t="30139" x="4929188" y="2232025"/>
          <p14:tracePt t="30154" x="4902200" y="2179638"/>
          <p14:tracePt t="30187" x="4848225" y="2108200"/>
          <p14:tracePt t="30217" x="4830763" y="2081213"/>
          <p14:tracePt t="30250" x="4795838" y="2027238"/>
          <p14:tracePt t="30284" x="4751388" y="1965325"/>
          <p14:tracePt t="30316" x="4724400" y="1938338"/>
          <p14:tracePt t="30350" x="4714875" y="1928813"/>
          <p14:tracePt t="30368" x="4679950" y="1901825"/>
          <p14:tracePt t="30402" x="4670425" y="1884363"/>
          <p14:tracePt t="30417" x="4643438" y="1847850"/>
          <p14:tracePt t="30451" x="4608513" y="1812925"/>
          <p14:tracePt t="30484" x="4572000" y="1768475"/>
          <p14:tracePt t="30519" x="4545013" y="1751013"/>
          <p14:tracePt t="30551" x="4527550" y="1731963"/>
          <p14:tracePt t="30585" x="4510088" y="1731963"/>
          <p14:tracePt t="30617" x="4500563" y="1731963"/>
          <p14:tracePt t="30622" x="4465638" y="1731963"/>
          <p14:tracePt t="30656" x="4446588" y="1731963"/>
          <p14:tracePt t="30685" x="4419600" y="1751013"/>
          <p14:tracePt t="30718" x="4402138" y="1758950"/>
          <p14:tracePt t="30752" x="4375150" y="1776413"/>
          <p14:tracePt t="30785" x="4340225" y="1812925"/>
          <p14:tracePt t="30818" x="4340225" y="1822450"/>
          <p14:tracePt t="30823" x="4313238" y="1847850"/>
          <p14:tracePt t="30851" x="4295775" y="1874838"/>
          <p14:tracePt t="30884" x="4286250" y="1893888"/>
          <p14:tracePt t="30889" x="4276725" y="1901825"/>
          <p14:tracePt t="30919" x="4276725" y="1911350"/>
          <p14:tracePt t="30971" x="4268788" y="1911350"/>
          <p14:tracePt t="31987" x="4259263" y="1911350"/>
          <p14:tracePt t="32414" x="4241800" y="1901825"/>
          <p14:tracePt t="32433" x="4232275" y="1901825"/>
          <p14:tracePt t="32444" x="4214813" y="1893888"/>
          <p14:tracePt t="32463" x="4205288" y="1893888"/>
          <p14:tracePt t="32494" x="4170363" y="1893888"/>
          <p14:tracePt t="32526" x="4152900" y="1893888"/>
          <p14:tracePt t="32557" x="4027488" y="1893888"/>
          <p14:tracePt t="32590" x="4010025" y="1893888"/>
          <p14:tracePt t="32600" x="3956050" y="1893888"/>
          <p14:tracePt t="32624" x="3867150" y="1901825"/>
          <p14:tracePt t="32656" x="3830638" y="1901825"/>
          <p14:tracePt t="32670" x="3813175" y="1901825"/>
          <p14:tracePt t="32690" x="3687763" y="1911350"/>
          <p14:tracePt t="32726" x="3616325" y="1911350"/>
          <p14:tracePt t="32745" x="3554413" y="1911350"/>
          <p14:tracePt t="32764" x="3517900" y="1911350"/>
          <p14:tracePt t="32790" x="3429000" y="1919288"/>
          <p14:tracePt t="32823" x="3367088" y="1919288"/>
          <p14:tracePt t="32828" x="3286125" y="1919288"/>
          <p14:tracePt t="32858" x="3205163" y="1919288"/>
          <p14:tracePt t="32891" x="3116263" y="1919288"/>
          <p14:tracePt t="32923" x="3098800" y="1919288"/>
          <p14:tracePt t="32930" x="3044825" y="1919288"/>
          <p14:tracePt t="32958" x="2955925" y="1919288"/>
          <p14:tracePt t="32990" x="2894013" y="1919288"/>
          <p14:tracePt t="32998" x="2874963" y="1911350"/>
          <p14:tracePt t="33024" x="2840038" y="1911350"/>
          <p14:tracePt t="33057" x="2768600" y="1911350"/>
          <p14:tracePt t="33062" x="2751138" y="1911350"/>
          <p14:tracePt t="33091" x="2705100" y="1911350"/>
          <p14:tracePt t="33124" x="2679700" y="1911350"/>
          <p14:tracePt t="33128" x="2616200" y="1911350"/>
          <p14:tracePt t="33159" x="2598738" y="1911350"/>
          <p14:tracePt t="33192" x="2589213" y="1911350"/>
          <p14:tracePt t="33279" x="2598738" y="1911350"/>
          <p14:tracePt t="33606" x="2608263" y="1911350"/>
          <p14:tracePt t="33674" x="2616200" y="1911350"/>
          <p14:tracePt t="33685" x="2633663" y="1911350"/>
          <p14:tracePt t="33705" x="2643188" y="1911350"/>
          <p14:tracePt t="33727" x="2679700" y="1911350"/>
          <p14:tracePt t="33759" x="2687638" y="1911350"/>
          <p14:tracePt t="33765" x="2714625" y="1911350"/>
          <p14:tracePt t="33793" x="2724150" y="1911350"/>
          <p14:tracePt t="33826" x="2751138" y="1911350"/>
          <p14:tracePt t="33831" x="2768600" y="1911350"/>
          <p14:tracePt t="33860" x="2776538" y="1911350"/>
          <p14:tracePt t="33894" x="2786063" y="1911350"/>
          <p14:tracePt t="33898" x="2822575" y="1911350"/>
          <p14:tracePt t="33927" x="2847975" y="1911350"/>
          <p14:tracePt t="33960" x="2857500" y="1911350"/>
          <p14:tracePt t="34049" x="2867025" y="1911350"/>
          <p14:tracePt t="34379" x="2874963" y="1901825"/>
          <p14:tracePt t="34471" x="2901950" y="1893888"/>
          <p14:tracePt t="34489" x="2919413" y="1884363"/>
          <p14:tracePt t="34508" x="2946400" y="1866900"/>
          <p14:tracePt t="34529" x="3143250" y="1803400"/>
          <p14:tracePt t="34564" x="3500438" y="1758950"/>
          <p14:tracePt t="34596" x="3884613" y="1758950"/>
          <p14:tracePt t="34630" x="4179888" y="1741488"/>
          <p14:tracePt t="34663" x="4268788" y="1731963"/>
          <p14:tracePt t="34672" x="4394200" y="1731963"/>
          <p14:tracePt t="34697" x="4759325" y="1731963"/>
          <p14:tracePt t="34730" x="4983163" y="1731963"/>
          <p14:tracePt t="34764" x="5197475" y="1731963"/>
          <p14:tracePt t="34797" x="5465763" y="1724025"/>
          <p14:tracePt t="34830" x="5491163" y="1724025"/>
          <p14:tracePt t="34834" x="5599113" y="1714500"/>
          <p14:tracePt t="34864" x="5751513" y="1704975"/>
          <p14:tracePt t="34897" x="5884863" y="1704975"/>
          <p14:tracePt t="34932" x="6000750" y="1704975"/>
          <p14:tracePt t="34964" x="6108700" y="1697038"/>
          <p14:tracePt t="34998" x="6259513" y="1697038"/>
          <p14:tracePt t="35031" x="6340475" y="1697038"/>
          <p14:tracePt t="35065" x="6348413" y="1697038"/>
          <p14:tracePt t="35098" x="6357938" y="1697038"/>
          <p14:tracePt t="35130" x="6348413" y="1697038"/>
          <p14:tracePt t="35650" x="6348413" y="1704975"/>
          <p14:tracePt t="35734" x="6348413" y="1714500"/>
          <p14:tracePt t="36342" x="6348413" y="1724025"/>
          <p14:tracePt t="36657" x="6340475" y="1724025"/>
          <p14:tracePt t="37615" x="6330950" y="1724025"/>
          <p14:tracePt t="37649" x="6313488" y="1724025"/>
          <p14:tracePt t="37669" x="6296025" y="1724025"/>
          <p14:tracePt t="37680" x="6259513" y="1741488"/>
          <p14:tracePt t="37705" x="6153150" y="1768475"/>
          <p14:tracePt t="37737" x="6089650" y="1785938"/>
          <p14:tracePt t="37743" x="5946775" y="1830388"/>
          <p14:tracePt t="37772" x="5705475" y="1928813"/>
          <p14:tracePt t="37806" x="5643563" y="1965325"/>
          <p14:tracePt t="37831" x="5572125" y="2027238"/>
          <p14:tracePt t="37845" x="5446713" y="2116138"/>
          <p14:tracePt t="37873" x="5197475" y="2303463"/>
          <p14:tracePt t="37906" x="5037138" y="2438400"/>
          <p14:tracePt t="37939" x="4911725" y="2544763"/>
          <p14:tracePt t="37973" x="4803775" y="2643188"/>
          <p14:tracePt t="37979" x="4697413" y="2724150"/>
          <p14:tracePt t="38006" x="4598988" y="2822575"/>
          <p14:tracePt t="38038" x="4572000" y="2840038"/>
          <p14:tracePt t="38041" x="4500563" y="2919413"/>
          <p14:tracePt t="38074" x="4465638" y="2955925"/>
          <p14:tracePt t="38090" x="4456113" y="2973388"/>
          <p14:tracePt t="38106" x="4375150" y="3036888"/>
          <p14:tracePt t="38139" x="4340225" y="3089275"/>
          <p14:tracePt t="38153" x="4313238" y="3108325"/>
          <p14:tracePt t="38173" x="4251325" y="3170238"/>
          <p14:tracePt t="38205" x="4197350" y="3214688"/>
          <p14:tracePt t="38214" x="4160838" y="3241675"/>
          <p14:tracePt t="38240" x="4160838" y="3251200"/>
          <p14:tracePt t="38272" x="4152900" y="3259138"/>
          <p14:tracePt t="38281" x="4143375" y="3276600"/>
          <p14:tracePt t="38327" x="4143375" y="3286125"/>
          <p14:tracePt t="38486" x="4152900" y="3286125"/>
          <p14:tracePt t="39155" x="4170363" y="3286125"/>
          <p14:tracePt t="39173" x="4187825" y="3286125"/>
          <p14:tracePt t="39186" x="4224338" y="3286125"/>
          <p14:tracePt t="39210" x="4286250" y="3295650"/>
          <p14:tracePt t="39243" x="4330700" y="3295650"/>
          <p14:tracePt t="39255" x="4340225" y="3303588"/>
          <p14:tracePt t="39277" x="4375150" y="3303588"/>
          <p14:tracePt t="39309" x="4429125" y="3313113"/>
          <p14:tracePt t="39317" x="4446588" y="3313113"/>
          <p14:tracePt t="39344" x="4510088" y="3322638"/>
          <p14:tracePt t="39377" x="4527550" y="3330575"/>
          <p14:tracePt t="39411" x="4581525" y="3340100"/>
          <p14:tracePt t="39444" x="4616450" y="3340100"/>
          <p14:tracePt t="39478" x="4652963" y="3357563"/>
          <p14:tracePt t="39511" x="4660900" y="3367088"/>
          <p14:tracePt t="39544" x="4660900" y="3375025"/>
          <p14:tracePt t="39635" x="4660900" y="3394075"/>
          <p14:tracePt t="39693" x="4660900" y="3419475"/>
          <p14:tracePt t="39726" x="4660900" y="3429000"/>
          <p14:tracePt t="39759" x="4660900" y="3438525"/>
          <p14:tracePt t="39772" x="4660900" y="3446463"/>
          <p14:tracePt t="39785" x="4660900" y="3455988"/>
          <p14:tracePt t="39811" x="4660900" y="3473450"/>
          <p14:tracePt t="39844" x="4660900" y="3482975"/>
          <p14:tracePt t="39915" x="4660900" y="3490913"/>
          <p14:tracePt t="40023" x="4660900" y="3500438"/>
          <p14:tracePt t="57238" x="4660900" y="3509963"/>
          <p14:tracePt t="58138" x="4652963" y="3509963"/>
          <p14:tracePt t="58163" x="4633913" y="3517900"/>
          <p14:tracePt t="58183" x="4625975" y="3527425"/>
          <p14:tracePt t="58194" x="4581525" y="3527425"/>
          <p14:tracePt t="58217" x="4322763" y="3482975"/>
          <p14:tracePt t="58249" x="4241800" y="3455988"/>
          <p14:tracePt t="58256" x="4010025" y="3375025"/>
          <p14:tracePt t="58284" x="3741738" y="3259138"/>
          <p14:tracePt t="58316" x="3660775" y="3232150"/>
          <p14:tracePt t="58319" x="3348038" y="3089275"/>
          <p14:tracePt t="58351" x="3179763" y="3017838"/>
          <p14:tracePt t="58384" x="3160713" y="3009900"/>
          <p14:tracePt t="58410" x="3108325" y="3000375"/>
          <p14:tracePt t="58422" x="2982913" y="2973388"/>
          <p14:tracePt t="58452" x="2830513" y="2928938"/>
          <p14:tracePt t="58485" x="2446338" y="2884488"/>
          <p14:tracePt t="58519" x="1955800" y="2822575"/>
          <p14:tracePt t="58553" x="1839913" y="2795588"/>
          <p14:tracePt t="58568" x="1562100" y="2741613"/>
          <p14:tracePt t="58600" x="1536700" y="2732088"/>
          <p14:tracePt t="58633" x="1527175" y="2732088"/>
          <p14:tracePt t="58639" x="1509713" y="2732088"/>
          <p14:tracePt t="58672" x="1490663" y="2741613"/>
          <p14:tracePt t="58729" x="1455738" y="2768600"/>
          <p14:tracePt t="58763" x="1411288" y="2786063"/>
          <p14:tracePt t="58778" x="1357313" y="2822575"/>
          <p14:tracePt t="58812" x="1339850" y="2830513"/>
          <p14:tracePt t="58836" x="1285875" y="2857500"/>
          <p14:tracePt t="58870" x="1258888" y="2867025"/>
          <p14:tracePt t="58904" x="1250950" y="2874963"/>
          <p14:tracePt t="58937" x="1250950" y="2884488"/>
          <p14:tracePt t="58970" x="1241425" y="2894013"/>
          <p14:tracePt t="59311" x="1223963" y="2911475"/>
          <p14:tracePt t="59330" x="1223963" y="2928938"/>
          <p14:tracePt t="59343" x="1204913" y="2973388"/>
          <p14:tracePt t="59377" x="1187450" y="3027363"/>
          <p14:tracePt t="59405" x="1187450" y="3108325"/>
          <p14:tracePt t="59440" x="1169988" y="3187700"/>
          <p14:tracePt t="59471" x="1160463" y="3268663"/>
          <p14:tracePt t="59507" x="1160463" y="3375025"/>
          <p14:tracePt t="59539" x="1160463" y="3490913"/>
          <p14:tracePt t="59576" x="1160463" y="3571875"/>
          <p14:tracePt t="59605" x="1152525" y="3652838"/>
          <p14:tracePt t="59641" x="1152525" y="3732213"/>
          <p14:tracePt t="59674" x="1143000" y="3813175"/>
          <p14:tracePt t="59706" x="1133475" y="3884613"/>
          <p14:tracePt t="59739" x="1125538" y="3965575"/>
          <p14:tracePt t="59772" x="1108075" y="4044950"/>
          <p14:tracePt t="59806" x="1089025" y="4098925"/>
          <p14:tracePt t="59817" x="1089025" y="4116388"/>
          <p14:tracePt t="59839" x="1081088" y="4152900"/>
          <p14:tracePt t="59872" x="1081088" y="4197350"/>
          <p14:tracePt t="59906" x="1081088" y="4214813"/>
          <p14:tracePt t="59944" x="1081088" y="4224338"/>
          <p14:tracePt t="59955" x="1081088" y="4232275"/>
          <p14:tracePt t="60021" x="1108075" y="4232275"/>
          <p14:tracePt t="60619" x="1125538" y="4224338"/>
          <p14:tracePt t="60631" x="1179513" y="4224338"/>
          <p14:tracePt t="60652" x="1204913" y="4224338"/>
          <p14:tracePt t="60675" x="1330325" y="4214813"/>
          <p14:tracePt t="60709" x="1446213" y="4205288"/>
          <p14:tracePt t="60742" x="1571625" y="4205288"/>
          <p14:tracePt t="60775" x="1679575" y="4205288"/>
          <p14:tracePt t="60809" x="1741488" y="4205288"/>
          <p14:tracePt t="60824" x="1768475" y="4205288"/>
          <p14:tracePt t="60842" x="1866900" y="4205288"/>
          <p14:tracePt t="60876" x="1965325" y="4205288"/>
          <p14:tracePt t="60909" x="2027238" y="4214813"/>
          <p14:tracePt t="60943" x="2062163" y="4214813"/>
          <p14:tracePt t="60976" x="2143125" y="4214813"/>
          <p14:tracePt t="61009" x="2286000" y="4214813"/>
          <p14:tracePt t="61043" x="2330450" y="4214813"/>
          <p14:tracePt t="61078" x="2347913" y="4214813"/>
          <p14:tracePt t="61109" x="2393950" y="4224338"/>
          <p14:tracePt t="61143" x="2419350" y="4224338"/>
          <p14:tracePt t="61176" x="2465388" y="4224338"/>
          <p14:tracePt t="61210" x="2465388" y="4232275"/>
          <p14:tracePt t="61800" x="2473325" y="4232275"/>
          <p14:tracePt t="150237" x="2490788" y="4232275"/>
          <p14:tracePt t="151188" x="2500313" y="4232275"/>
          <p14:tracePt t="151219" x="2500313" y="4224338"/>
          <p14:tracePt t="151251" x="2517775" y="4224338"/>
          <p14:tracePt t="151278" x="2544763" y="4197350"/>
          <p14:tracePt t="151297" x="2562225" y="4197350"/>
          <p14:tracePt t="151309" x="2589213" y="4170363"/>
          <p14:tracePt t="151329" x="2598738" y="4160838"/>
          <p14:tracePt t="151340" x="2633663" y="4133850"/>
          <p14:tracePt t="151359" x="2687638" y="4098925"/>
          <p14:tracePt t="151379" x="2732088" y="4081463"/>
          <p14:tracePt t="151391" x="2759075" y="4062413"/>
          <p14:tracePt t="151403" x="2867025" y="4027488"/>
          <p14:tracePt t="151423" x="2911475" y="4010025"/>
          <p14:tracePt t="151435" x="2990850" y="3990975"/>
          <p14:tracePt t="151454" x="3081338" y="3965575"/>
          <p14:tracePt t="151474" x="3143250" y="3938588"/>
          <p14:tracePt t="151484" x="3241675" y="3911600"/>
          <p14:tracePt t="151504" x="3276600" y="3902075"/>
          <p14:tracePt t="151516" x="3394075" y="3867150"/>
          <p14:tracePt t="151536" x="3438525" y="3848100"/>
          <p14:tracePt t="151549" x="3544888" y="3803650"/>
          <p14:tracePt t="151566" x="3598863" y="3786188"/>
          <p14:tracePt t="151582" x="3741738" y="3732213"/>
          <p14:tracePt t="151599" x="3857625" y="3679825"/>
          <p14:tracePt t="151616" x="3911600" y="3652838"/>
          <p14:tracePt t="151632" x="4017963" y="3598863"/>
          <p14:tracePt t="151649" x="4044950" y="3589338"/>
          <p14:tracePt t="151666" x="4125913" y="3544888"/>
          <p14:tracePt t="151682" x="4160838" y="3536950"/>
          <p14:tracePt t="151700" x="4276725" y="3465513"/>
          <p14:tracePt t="151716" x="4303713" y="3455988"/>
          <p14:tracePt t="151733" x="4411663" y="3384550"/>
          <p14:tracePt t="151750" x="4456113" y="3340100"/>
          <p14:tracePt t="151767" x="4483100" y="3322638"/>
          <p14:tracePt t="151795" x="4510088" y="3303588"/>
          <p14:tracePt t="151806" x="4537075" y="3268663"/>
          <p14:tracePt t="151819" x="4554538" y="3241675"/>
          <p14:tracePt t="151833" x="4598988" y="3179763"/>
          <p14:tracePt t="151850" x="4608513" y="3160713"/>
          <p14:tracePt t="151866" x="4633913" y="3116263"/>
          <p14:tracePt t="151883" x="4643438" y="3089275"/>
          <p14:tracePt t="151900" x="4687888" y="3017838"/>
          <p14:tracePt t="151917" x="4705350" y="2965450"/>
          <p14:tracePt t="151934" x="4751388" y="2830513"/>
          <p14:tracePt t="151950" x="4759325" y="2786063"/>
          <p14:tracePt t="151967" x="4786313" y="2598738"/>
          <p14:tracePt t="151985" x="4803775" y="2490788"/>
          <p14:tracePt t="152004" x="4830763" y="2411413"/>
          <p14:tracePt t="152023" x="4830763" y="2401888"/>
          <p14:tracePt t="152035" x="4840288" y="2366963"/>
          <p14:tracePt t="152055" x="4848225" y="2312988"/>
          <p14:tracePt t="152082" x="4867275" y="2286000"/>
          <p14:tracePt t="152101" x="4867275" y="2268538"/>
          <p14:tracePt t="152114" x="4875213" y="2251075"/>
          <p14:tracePt t="152132" x="4902200" y="2224088"/>
          <p14:tracePt t="152158" x="4902200" y="2205038"/>
          <p14:tracePt t="152176" x="4911725" y="2187575"/>
          <p14:tracePt t="152195" x="4911725" y="2152650"/>
          <p14:tracePt t="152224" x="4911725" y="2133600"/>
          <p14:tracePt t="152242" x="4902200" y="2116138"/>
          <p14:tracePt t="152254" x="4894263" y="2081213"/>
          <p14:tracePt t="152273" x="4919663" y="2081213"/>
          <p14:tracePt t="152383" x="4938713" y="2081213"/>
          <p14:tracePt t="152394" x="5010150" y="2081213"/>
          <p14:tracePt t="152414" x="5054600" y="2081213"/>
          <p14:tracePt t="152426" x="5116513" y="2089150"/>
          <p14:tracePt t="152445" x="5133975" y="2098675"/>
          <p14:tracePt t="152458" x="5197475" y="2108200"/>
          <p14:tracePt t="152477" x="5224463" y="2108200"/>
          <p14:tracePt t="152489" x="5322888" y="2116138"/>
          <p14:tracePt t="152509" x="5384800" y="2116138"/>
          <p14:tracePt t="152521" x="5572125" y="2116138"/>
          <p14:tracePt t="152540" x="5634038" y="2108200"/>
          <p14:tracePt t="152556" x="5653088" y="2098675"/>
          <p14:tracePt t="152578" x="5680075" y="2098675"/>
          <p14:tracePt t="152590" x="5732463" y="2089150"/>
          <p14:tracePt t="152602" x="5768975" y="2089150"/>
          <p14:tracePt t="152619" x="5938838" y="2081213"/>
          <p14:tracePt t="152635" x="6037263" y="2071688"/>
          <p14:tracePt t="152652" x="6062663" y="2062163"/>
          <p14:tracePt t="152669" x="6134100" y="2062163"/>
          <p14:tracePt t="152686" x="6161088" y="2054225"/>
          <p14:tracePt t="152702" x="6188075" y="2054225"/>
          <p14:tracePt t="152719" x="6242050" y="2054225"/>
          <p14:tracePt t="152736" x="6348413" y="2044700"/>
          <p14:tracePt t="152752" x="6394450" y="2044700"/>
          <p14:tracePt t="152769" x="6473825" y="2036763"/>
          <p14:tracePt t="152786" x="6537325" y="2036763"/>
          <p14:tracePt t="152803" x="6554788" y="2027238"/>
          <p14:tracePt t="152819" x="6680200" y="2017713"/>
          <p14:tracePt t="152837" x="6831013" y="2000250"/>
          <p14:tracePt t="152856" x="6875463" y="2000250"/>
          <p14:tracePt t="152870" x="6956425" y="1982788"/>
          <p14:tracePt t="152887" x="7010400" y="1973263"/>
          <p14:tracePt t="152903" x="7089775" y="1965325"/>
          <p14:tracePt t="152920" x="7108825" y="1955800"/>
          <p14:tracePt t="152936" x="7161213" y="1946275"/>
          <p14:tracePt t="152953" x="7180263" y="1938338"/>
          <p14:tracePt t="152970" x="7242175" y="1928813"/>
          <p14:tracePt t="152986" x="7277100" y="1919288"/>
          <p14:tracePt t="153003" x="7340600" y="1911350"/>
          <p14:tracePt t="153020" x="7375525" y="1911350"/>
          <p14:tracePt t="153037" x="7429500" y="1893888"/>
          <p14:tracePt t="153056" x="7439025" y="1893888"/>
          <p14:tracePt t="153073" x="7446963" y="1893888"/>
          <p14:tracePt t="153087" x="7473950" y="1884363"/>
          <p14:tracePt t="153105" x="7483475" y="1884363"/>
          <p14:tracePt t="153120" x="7510463" y="1884363"/>
          <p14:tracePt t="153137" x="7518400" y="1874838"/>
        </p14:tracePtLst>
      </p14:laserTraceLst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Message Bus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676399" y="2575560"/>
            <a:ext cx="5792079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Like an observable it has registration method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300920" y="1198734"/>
            <a:ext cx="1819990" cy="1011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/>
              <a:t>TraceableBus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889160" y="1505143"/>
            <a:ext cx="1411760" cy="3982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/>
              <a:t>newEvent</a:t>
            </a:r>
            <a:r>
              <a:rPr lang="en-US" sz="1600" dirty="0" smtClean="0"/>
              <a:t> ()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193441" y="1453462"/>
            <a:ext cx="1411760" cy="5681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/>
              <a:t>addTraceableListener</a:t>
            </a:r>
            <a:r>
              <a:rPr lang="en-US" sz="1600" dirty="0" smtClean="0"/>
              <a:t>()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676399" y="4709160"/>
            <a:ext cx="5792079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Does not generate events – simply communicates them to observers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76399" y="3566160"/>
            <a:ext cx="5792079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Has an announce method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5866493"/>
      </p:ext>
    </p:extLst>
  </p:cSld>
  <p:clrMapOvr>
    <a:masterClrMapping/>
  </p:clrMapOvr>
  <p:transition advTm="813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30" grpId="0" animBg="1"/>
      <p:bldP spid="3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495" y="1371600"/>
            <a:ext cx="5627986" cy="325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Run Functionality</a:t>
            </a: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488155"/>
            <a:ext cx="309562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487152"/>
            <a:ext cx="309562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88155"/>
            <a:ext cx="309562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43562"/>
      </p:ext>
    </p:extLst>
  </p:cSld>
  <p:clrMapOvr>
    <a:masterClrMapping/>
  </p:clrMapOvr>
  <p:transition advTm="15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39" x="7483475" y="1874838"/>
          <p14:tracePt t="3014" x="7446963" y="1874838"/>
          <p14:tracePt t="3026" x="7340600" y="1911350"/>
          <p14:tracePt t="3047" x="7269163" y="1938338"/>
          <p14:tracePt t="3059" x="7108825" y="1990725"/>
          <p14:tracePt t="3077" x="7045325" y="2009775"/>
          <p14:tracePt t="3088" x="6946900" y="2036763"/>
          <p14:tracePt t="3107" x="6902450" y="2054225"/>
          <p14:tracePt t="3118" x="6813550" y="2081213"/>
          <p14:tracePt t="3139" x="6715125" y="2116138"/>
          <p14:tracePt t="3156" x="6653213" y="2133600"/>
          <p14:tracePt t="3168" x="6465888" y="2214563"/>
          <p14:tracePt t="3187" x="6402388" y="2241550"/>
          <p14:tracePt t="3198" x="6251575" y="2312988"/>
          <p14:tracePt t="3218" x="6224588" y="2330450"/>
          <p14:tracePt t="3230" x="6143625" y="2357438"/>
          <p14:tracePt t="3249" x="6134100" y="2374900"/>
          <p14:tracePt t="3261" x="6072188" y="2401888"/>
          <p14:tracePt t="3280" x="6045200" y="2419350"/>
          <p14:tracePt t="3292" x="5919788" y="2500313"/>
          <p14:tracePt t="3311" x="5822950" y="2571750"/>
          <p14:tracePt t="3329" x="5768975" y="2608263"/>
          <p14:tracePt t="3342" x="5661025" y="2679700"/>
          <p14:tracePt t="3362" x="5581650" y="2724150"/>
          <p14:tracePt t="3375" x="5313363" y="2911475"/>
          <p14:tracePt t="3394" x="5187950" y="3000375"/>
          <p14:tracePt t="3407" x="5062538" y="3081338"/>
          <p14:tracePt t="3424" x="4741863" y="3322638"/>
          <p14:tracePt t="3440" x="4554538" y="3473450"/>
          <p14:tracePt t="3457" x="4500563" y="3517900"/>
          <p14:tracePt t="3474" x="4357688" y="3652838"/>
          <p14:tracePt t="3490" x="4241800" y="3759200"/>
          <p14:tracePt t="3508" x="4133850" y="3840163"/>
          <p14:tracePt t="3526" x="4054475" y="3911600"/>
          <p14:tracePt t="3541" x="4000500" y="3956050"/>
          <p14:tracePt t="3558" x="3919538" y="4017963"/>
          <p14:tracePt t="3574" x="3857625" y="4071938"/>
          <p14:tracePt t="3590" x="3776663" y="4160838"/>
          <p14:tracePt t="3611" x="3751263" y="4205288"/>
          <p14:tracePt t="3641" x="3741738" y="4224338"/>
          <p14:tracePt t="3653" x="3741738" y="4232275"/>
          <p14:tracePt t="3673" x="3732213" y="4259263"/>
          <p14:tracePt t="3684" x="3732213" y="4295775"/>
          <p14:tracePt t="3717" x="3768725" y="4348163"/>
          <p14:tracePt t="3736" x="3803650" y="4384675"/>
          <p14:tracePt t="3748" x="3973513" y="4483100"/>
          <p14:tracePt t="3768" x="4044950" y="4518025"/>
          <p14:tracePt t="3780" x="4197350" y="4598988"/>
          <p14:tracePt t="3799" x="4268788" y="4643438"/>
          <p14:tracePt t="3812" x="4473575" y="4741863"/>
          <p14:tracePt t="3832" x="4562475" y="4786313"/>
          <p14:tracePt t="3844" x="4803775" y="4884738"/>
          <p14:tracePt t="3861" x="4919663" y="4929188"/>
          <p14:tracePt t="3875" x="5224463" y="5027613"/>
          <p14:tracePt t="3891" x="5554663" y="5126038"/>
          <p14:tracePt t="3911" x="5599113" y="5143500"/>
          <p14:tracePt t="3925" x="5680075" y="5153025"/>
          <p14:tracePt t="3941" x="5884863" y="5187950"/>
          <p14:tracePt t="3958" x="6000750" y="5197475"/>
          <p14:tracePt t="3975" x="6276975" y="5224463"/>
          <p14:tracePt t="3991" x="6323013" y="5232400"/>
          <p14:tracePt t="4008" x="6510338" y="5259388"/>
          <p14:tracePt t="4026" x="6759575" y="5268913"/>
          <p14:tracePt t="4042" x="6823075" y="5276850"/>
          <p14:tracePt t="4059" x="6884988" y="5276850"/>
          <p14:tracePt t="4076" x="6973888" y="5286375"/>
          <p14:tracePt t="4092" x="7072313" y="5286375"/>
          <p14:tracePt t="4109" x="7081838" y="5286375"/>
          <p14:tracePt t="4126" x="7180263" y="5286375"/>
          <p14:tracePt t="4142" x="7215188" y="5286375"/>
          <p14:tracePt t="4159" x="7348538" y="5286375"/>
          <p14:tracePt t="4177" x="7412038" y="5286375"/>
          <p14:tracePt t="4194" x="7473950" y="5286375"/>
          <p14:tracePt t="4220" x="7537450" y="5286375"/>
          <p14:tracePt t="4239" x="7572375" y="5286375"/>
          <p14:tracePt t="4252" x="7653338" y="5286375"/>
          <p14:tracePt t="4271" x="7680325" y="5286375"/>
          <p14:tracePt t="4282" x="7688263" y="5286375"/>
          <p14:tracePt t="4317" x="7697788" y="5286375"/>
          <p14:tracePt t="4336" x="7732713" y="5276850"/>
          <p14:tracePt t="4362" x="7759700" y="5259388"/>
          <p14:tracePt t="4380" x="7769225" y="5251450"/>
          <p14:tracePt t="4393" x="7786688" y="5241925"/>
          <p14:tracePt t="4411" x="7796213" y="5232400"/>
          <p14:tracePt t="4424" x="7823200" y="5224463"/>
          <p14:tracePt t="4444" x="7831138" y="5214938"/>
          <p14:tracePt t="4455" x="7848600" y="5205413"/>
          <p14:tracePt t="4475" x="7867650" y="5180013"/>
          <p14:tracePt t="4487" x="7885113" y="5143500"/>
          <p14:tracePt t="4506" x="7894638" y="5126038"/>
          <p14:tracePt t="4517" x="7912100" y="5062538"/>
          <p14:tracePt t="4537" x="7912100" y="5027613"/>
          <p14:tracePt t="4555" x="7912100" y="5018088"/>
          <p14:tracePt t="4568" x="7912100" y="5010150"/>
          <p14:tracePt t="4587" x="7912100" y="4991100"/>
          <p14:tracePt t="4598" x="7912100" y="4983163"/>
          <p14:tracePt t="4633" x="7894638" y="4965700"/>
          <p14:tracePt t="4664" x="7875588" y="4956175"/>
          <p14:tracePt t="4677" x="7840663" y="4938713"/>
          <p14:tracePt t="4696" x="7831138" y="4938713"/>
          <p14:tracePt t="4709" x="7823200" y="4929188"/>
          <p14:tracePt t="4758" x="7813675" y="4929188"/>
          <p14:tracePt t="4866" x="7804150" y="4929188"/>
          <p14:tracePt t="4979" x="7796213" y="4929188"/>
        </p14:tracePtLst>
      </p14:laserTraceLst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Debug Functionality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28600" y="2209800"/>
            <a:ext cx="8428038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ADuplexRPCClientRelayingCollaborativeMVCLauncher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	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aClientName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aServerHost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endParaRPr lang="en-US" sz="1600" b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	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aServerId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aServerName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super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aClientName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aServerHost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aServerId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aServerName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ObjectEditor.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edit</a:t>
            </a:r>
            <a:endParaRPr lang="en-US" sz="1600" i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      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TraceableDisplayAndWaitManagerFactory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.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	   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getTraceableDisplayAndPrintManager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Tracer.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setKeywordDisplayStatus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i="1" dirty="0" smtClean="0">
                <a:solidFill>
                  <a:srgbClr val="7F0055"/>
                </a:solidFill>
                <a:latin typeface="Consolas"/>
              </a:rPr>
              <a:t>this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i="1" dirty="0">
                <a:solidFill>
                  <a:srgbClr val="7F0055"/>
                </a:solidFill>
                <a:latin typeface="Consolas"/>
              </a:rPr>
              <a:t>true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b="1" dirty="0">
              <a:solidFill>
                <a:srgbClr val="000000"/>
              </a:solidFill>
              <a:highlight>
                <a:srgbClr val="D4D4D4"/>
              </a:highlight>
              <a:latin typeface="Courier New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240807"/>
      </p:ext>
    </p:extLst>
  </p:cSld>
  <p:clrMapOvr>
    <a:masterClrMapping/>
  </p:clrMapOvr>
  <p:transition advTm="824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47" x="7796213" y="4919663"/>
          <p14:tracePt t="1670" x="7786688" y="4911725"/>
          <p14:tracePt t="1904" x="7777163" y="4894263"/>
          <p14:tracePt t="1924" x="7769225" y="4875213"/>
          <p14:tracePt t="1957" x="7759700" y="4857750"/>
          <p14:tracePt t="1968" x="7732713" y="4830763"/>
          <p14:tracePt t="1988" x="7697788" y="4803775"/>
          <p14:tracePt t="2000" x="7643813" y="4759325"/>
          <p14:tracePt t="2019" x="7616825" y="4741863"/>
          <p14:tracePt t="2032" x="7527925" y="4643438"/>
          <p14:tracePt t="2053" x="7483475" y="4608513"/>
          <p14:tracePt t="2063" x="7375525" y="4527550"/>
          <p14:tracePt t="2084" x="7348538" y="4500563"/>
          <p14:tracePt t="2095" x="7323138" y="4491038"/>
          <p14:tracePt t="2112" x="7304088" y="4473575"/>
          <p14:tracePt t="2125" x="7170738" y="4411663"/>
          <p14:tracePt t="2143" x="7108825" y="4375150"/>
          <p14:tracePt t="2158" x="6894513" y="4313238"/>
          <p14:tracePt t="2175" x="6848475" y="4303713"/>
          <p14:tracePt t="2192" x="6759575" y="4303713"/>
          <p14:tracePt t="2210" x="6715125" y="4295775"/>
          <p14:tracePt t="2225" x="6456363" y="4286250"/>
          <p14:tracePt t="2242" x="6357938" y="4268788"/>
          <p14:tracePt t="2259" x="6037263" y="4224338"/>
          <p14:tracePt t="2275" x="5929313" y="4205288"/>
          <p14:tracePt t="2292" x="5661025" y="4160838"/>
          <p14:tracePt t="2309" x="5554663" y="4152900"/>
          <p14:tracePt t="2325" x="5322888" y="4116388"/>
          <p14:tracePt t="2342" x="5286375" y="4108450"/>
          <p14:tracePt t="2359" x="5081588" y="4098925"/>
          <p14:tracePt t="2376" x="4759325" y="4081463"/>
          <p14:tracePt t="2394" x="4625975" y="4071938"/>
          <p14:tracePt t="2413" x="4625975" y="4062413"/>
          <p14:tracePt t="2426" x="4581525" y="4062413"/>
          <p14:tracePt t="2444" x="4545013" y="4062413"/>
          <p14:tracePt t="2459" x="4419600" y="4054475"/>
          <p14:tracePt t="2476" x="4322763" y="4044950"/>
          <p14:tracePt t="2494" x="4152900" y="4010025"/>
          <p14:tracePt t="2510" x="4062413" y="4000500"/>
          <p14:tracePt t="2526" x="3884613" y="3965575"/>
          <p14:tracePt t="2543" x="3822700" y="3946525"/>
          <p14:tracePt t="2564" x="3751263" y="3929063"/>
          <p14:tracePt t="2576" x="3670300" y="3911600"/>
          <p14:tracePt t="2593" x="3616325" y="3894138"/>
          <p14:tracePt t="2610" x="3581400" y="3875088"/>
          <p14:tracePt t="2626" x="3554413" y="3867150"/>
          <p14:tracePt t="2643" x="3527425" y="3867150"/>
          <p14:tracePt t="2660" x="3517900" y="3857625"/>
          <p14:tracePt t="2677" x="3509963" y="3857625"/>
          <p14:tracePt t="2695" x="3490913" y="3857625"/>
          <p14:tracePt t="2710" x="3455988" y="3857625"/>
          <p14:tracePt t="2727" x="3446463" y="3848100"/>
          <p14:tracePt t="2743" x="3394075" y="3840163"/>
          <p14:tracePt t="2760" x="3357563" y="3830638"/>
          <p14:tracePt t="2788" x="3322638" y="3830638"/>
          <p14:tracePt t="2822" x="3313113" y="3830638"/>
          <p14:tracePt t="2847" x="3303588" y="3830638"/>
          <p14:tracePt t="2866" x="3340100" y="3822700"/>
          <p14:tracePt t="3243" x="3367088" y="3822700"/>
          <p14:tracePt t="3254" x="3402013" y="3813175"/>
          <p14:tracePt t="3275" x="3419475" y="3813175"/>
          <p14:tracePt t="3286" x="3473450" y="3813175"/>
          <p14:tracePt t="3306" x="3490913" y="3813175"/>
          <p14:tracePt t="3318" x="3544888" y="3813175"/>
          <p14:tracePt t="3346" x="3562350" y="3813175"/>
          <p14:tracePt t="3358" x="3589338" y="3813175"/>
          <p14:tracePt t="3371" x="3608388" y="3813175"/>
          <p14:tracePt t="3384" x="3643313" y="3813175"/>
          <p14:tracePt t="3404" x="3670300" y="3822700"/>
          <p14:tracePt t="3417" x="3732213" y="3822700"/>
          <p14:tracePt t="3445" x="3795713" y="3830638"/>
          <p14:tracePt t="3464" x="3822700" y="3830638"/>
          <p14:tracePt t="3476" x="3857625" y="3840163"/>
          <p14:tracePt t="3495" x="3884613" y="3848100"/>
          <p14:tracePt t="3507" x="3946525" y="3848100"/>
          <p14:tracePt t="3526" x="3965575" y="3848100"/>
          <p14:tracePt t="3539" x="4027488" y="3857625"/>
          <p14:tracePt t="3558" x="4054475" y="3857625"/>
          <p14:tracePt t="3569" x="4108450" y="3867150"/>
          <p14:tracePt t="3589" x="4125913" y="3867150"/>
          <p14:tracePt t="3602" x="4170363" y="3867150"/>
          <p14:tracePt t="3620" x="4214813" y="3867150"/>
          <p14:tracePt t="3633" x="4295775" y="3867150"/>
          <p14:tracePt t="3652" x="4330700" y="3867150"/>
          <p14:tracePt t="3664" x="4394200" y="3867150"/>
          <p14:tracePt t="3684" x="4419600" y="3867150"/>
          <p14:tracePt t="3697" x="4483100" y="3867150"/>
          <p14:tracePt t="3715" x="4510088" y="3867150"/>
          <p14:tracePt t="3730" x="4562475" y="3867150"/>
          <p14:tracePt t="3746" x="4633913" y="3867150"/>
          <p14:tracePt t="3765" x="4652963" y="3867150"/>
          <p14:tracePt t="3780" x="4714875" y="3867150"/>
          <p14:tracePt t="3797" x="4741863" y="3867150"/>
          <p14:tracePt t="3813" x="4768850" y="3867150"/>
          <p14:tracePt t="3830" x="4813300" y="3867150"/>
          <p14:tracePt t="3847" x="4840288" y="3867150"/>
          <p14:tracePt t="3864" x="4894263" y="3867150"/>
          <p14:tracePt t="3880" x="4956175" y="3867150"/>
          <p14:tracePt t="3899" x="5018088" y="3867150"/>
          <p14:tracePt t="3918" x="5081588" y="3857625"/>
          <p14:tracePt t="3937" x="5116513" y="3848100"/>
          <p14:tracePt t="3949" x="5170488" y="3848100"/>
          <p14:tracePt t="3968" x="5197475" y="3840163"/>
          <p14:tracePt t="3981" x="5251450" y="3830638"/>
          <p14:tracePt t="3999" x="5268913" y="3830638"/>
          <p14:tracePt t="4014" x="5330825" y="3822700"/>
          <p14:tracePt t="4031" x="5340350" y="3822700"/>
          <p14:tracePt t="4048" x="5384800" y="3813175"/>
          <p14:tracePt t="4064" x="5384800" y="3803650"/>
          <p14:tracePt t="4082" x="5429250" y="3795713"/>
          <p14:tracePt t="4097" x="5446713" y="3795713"/>
          <p14:tracePt t="4114" x="5465763" y="3786188"/>
          <p14:tracePt t="4135" x="5491163" y="3768725"/>
          <p14:tracePt t="4148" x="5500688" y="3768725"/>
          <p14:tracePt t="4164" x="5473700" y="3776663"/>
          <p14:tracePt t="4332" x="5465763" y="3776663"/>
          <p14:tracePt t="4343" x="5446713" y="3776663"/>
          <p14:tracePt t="4355" x="5375275" y="3786188"/>
          <p14:tracePt t="4374" x="5313363" y="3786188"/>
          <p14:tracePt t="4393" x="5276850" y="3786188"/>
          <p14:tracePt t="4406" x="5153025" y="3822700"/>
          <p14:tracePt t="4425" x="5089525" y="3840163"/>
          <p14:tracePt t="4437" x="4875213" y="3902075"/>
          <p14:tracePt t="4457" x="4795838" y="3919538"/>
          <p14:tracePt t="4468" x="4562475" y="3983038"/>
          <p14:tracePt t="4487" x="4510088" y="3990975"/>
          <p14:tracePt t="4501" x="4330700" y="4054475"/>
          <p14:tracePt t="4519" x="4259263" y="4071938"/>
          <p14:tracePt t="4533" x="3983038" y="4143375"/>
          <p14:tracePt t="4554" x="3902075" y="4160838"/>
          <p14:tracePt t="4566" x="3687763" y="4197350"/>
          <p14:tracePt t="4583" x="3598863" y="4205288"/>
          <p14:tracePt t="4599" x="3465513" y="4224338"/>
          <p14:tracePt t="4616" x="3438525" y="4224338"/>
          <p14:tracePt t="4633" x="3357563" y="4232275"/>
          <p14:tracePt t="4649" x="3322638" y="4232275"/>
          <p14:tracePt t="4666" x="3232150" y="4241800"/>
          <p14:tracePt t="4683" x="3160713" y="4241800"/>
          <p14:tracePt t="4699" x="3133725" y="4241800"/>
          <p14:tracePt t="4716" x="3062288" y="4241800"/>
          <p14:tracePt t="4733" x="3000375" y="4232275"/>
          <p14:tracePt t="4750" x="2965450" y="4232275"/>
          <p14:tracePt t="4767" x="2973388" y="4224338"/>
          <p14:tracePt t="4865" x="2982913" y="4214813"/>
          <p14:tracePt t="4878" x="3000375" y="4205288"/>
          <p14:tracePt t="4897" x="3044825" y="4187825"/>
          <p14:tracePt t="4924" x="3125788" y="4170363"/>
          <p14:tracePt t="4943" x="3160713" y="4160838"/>
          <p14:tracePt t="4955" x="3224213" y="4160838"/>
          <p14:tracePt t="4974" x="3259138" y="4152900"/>
          <p14:tracePt t="4987" x="3322638" y="4143375"/>
          <p14:tracePt t="5005" x="3348038" y="4133850"/>
          <p14:tracePt t="5018" x="3402013" y="4125913"/>
          <p14:tracePt t="5036" x="3429000" y="4125913"/>
          <p14:tracePt t="5047" x="3581400" y="4098925"/>
          <p14:tracePt t="5067" x="3633788" y="4089400"/>
          <p14:tracePt t="5077" x="3759200" y="4089400"/>
          <p14:tracePt t="5096" x="3911600" y="4081463"/>
          <p14:tracePt t="5117" x="3938588" y="4081463"/>
          <p14:tracePt t="5129" x="4010025" y="4081463"/>
          <p14:tracePt t="5148" x="4054475" y="4081463"/>
          <p14:tracePt t="5160" x="4133850" y="4081463"/>
          <p14:tracePt t="5178" x="4187825" y="4089400"/>
          <p14:tracePt t="5190" x="4295775" y="4098925"/>
          <p14:tracePt t="5211" x="4313238" y="4108450"/>
          <p14:tracePt t="5223" x="4384675" y="4108450"/>
          <p14:tracePt t="5242" x="4419600" y="4116388"/>
          <p14:tracePt t="5254" x="4510088" y="4116388"/>
          <p14:tracePt t="5274" x="4537075" y="4116388"/>
          <p14:tracePt t="5286" x="4616450" y="4125913"/>
          <p14:tracePt t="5304" x="4643438" y="4125913"/>
          <p14:tracePt t="5318" x="4714875" y="4125913"/>
          <p14:tracePt t="5335" x="4741863" y="4125913"/>
          <p14:tracePt t="5351" x="4822825" y="4125913"/>
          <p14:tracePt t="5368" x="4830763" y="4125913"/>
          <p14:tracePt t="5385" x="4884738" y="4125913"/>
          <p14:tracePt t="5402" x="4911725" y="4125913"/>
          <p14:tracePt t="5418" x="4973638" y="4125913"/>
          <p14:tracePt t="5435" x="4991100" y="4125913"/>
          <p14:tracePt t="5452" x="5062538" y="4125913"/>
          <p14:tracePt t="5468" x="5099050" y="4125913"/>
          <p14:tracePt t="5485" x="5126038" y="4125913"/>
          <p14:tracePt t="5502" x="5214938" y="4116388"/>
          <p14:tracePt t="5520" x="5268913" y="4116388"/>
          <p14:tracePt t="5538" x="5303838" y="4116388"/>
          <p14:tracePt t="5553" x="5367338" y="4108450"/>
          <p14:tracePt t="5570" x="5384800" y="4108450"/>
          <p14:tracePt t="5585" x="5456238" y="4098925"/>
          <p14:tracePt t="5602" x="5473700" y="4098925"/>
          <p14:tracePt t="5619" x="5473700" y="4089400"/>
          <p14:tracePt t="5678" x="5419725" y="4071938"/>
          <p14:tracePt t="5698" x="5348288" y="4071938"/>
          <p14:tracePt t="5724" x="5232400" y="4081463"/>
          <p14:tracePt t="5744" x="5153025" y="4089400"/>
          <p14:tracePt t="5756" x="4884738" y="4098925"/>
          <p14:tracePt t="5775" x="4776788" y="4098925"/>
          <p14:tracePt t="5786" x="4608513" y="4108450"/>
          <p14:tracePt t="5805" x="4527550" y="4108450"/>
          <p14:tracePt t="5817" x="4402138" y="4108450"/>
          <p14:tracePt t="5834" x="4330700" y="4108450"/>
          <p14:tracePt t="5853" x="4268788" y="4108450"/>
          <p14:tracePt t="5866" x="4081463" y="4108450"/>
          <p14:tracePt t="5885" x="3983038" y="4098925"/>
          <p14:tracePt t="5897" x="3776663" y="4089400"/>
          <p14:tracePt t="5916" x="3759200" y="4089400"/>
          <p14:tracePt t="5927" x="3608388" y="4062413"/>
          <p14:tracePt t="5947" x="3571875" y="4054475"/>
          <p14:tracePt t="5958" x="3429000" y="4037013"/>
          <p14:tracePt t="5977" x="3322638" y="4010025"/>
          <p14:tracePt t="5997" x="3268663" y="3990975"/>
          <p14:tracePt t="6008" x="3170238" y="3956050"/>
          <p14:tracePt t="6027" x="3098800" y="3938588"/>
          <p14:tracePt t="6055" x="3036888" y="3911600"/>
          <p14:tracePt t="6073" x="2982913" y="3894138"/>
          <p14:tracePt t="6084" x="2874963" y="3857625"/>
          <p14:tracePt t="6104" x="2803525" y="3840163"/>
          <p14:tracePt t="6116" x="2705100" y="3795713"/>
          <p14:tracePt t="6134" x="2687638" y="3786188"/>
          <p14:tracePt t="6148" x="2616200" y="3759200"/>
          <p14:tracePt t="6166" x="2589213" y="3741738"/>
          <p14:tracePt t="6178" x="2517775" y="3705225"/>
          <p14:tracePt t="6199" x="2490788" y="3687763"/>
          <p14:tracePt t="6210" x="2428875" y="3652838"/>
          <p14:tracePt t="6229" x="2393950" y="3643313"/>
          <p14:tracePt t="6243" x="2366963" y="3616325"/>
          <p14:tracePt t="8447" x="2366963" y="3625850"/>
          <p14:tracePt t="8509" x="2366963" y="3643313"/>
          <p14:tracePt t="8542" x="2366963" y="3660775"/>
          <p14:tracePt t="8591" x="2366963" y="3679825"/>
          <p14:tracePt t="8603" x="2366963" y="3705225"/>
          <p14:tracePt t="8621" x="2374900" y="3714750"/>
          <p14:tracePt t="8634" x="2393950" y="3751263"/>
          <p14:tracePt t="8653" x="2401888" y="3759200"/>
          <p14:tracePt t="8663" x="2419350" y="3776663"/>
          <p14:tracePt t="8684" x="2419350" y="3795713"/>
          <p14:tracePt t="8695" x="2446338" y="3813175"/>
          <p14:tracePt t="8713" x="2455863" y="3830638"/>
          <p14:tracePt t="8728" x="2482850" y="3857625"/>
          <p14:tracePt t="8745" x="2509838" y="3894138"/>
          <p14:tracePt t="8765" x="2544763" y="3911600"/>
          <p14:tracePt t="8778" x="2589213" y="3946525"/>
          <p14:tracePt t="8795" x="2598738" y="3965575"/>
          <p14:tracePt t="8812" x="2643188" y="3990975"/>
          <p14:tracePt t="8828" x="2660650" y="4000500"/>
          <p14:tracePt t="8845" x="2679700" y="4017963"/>
          <p14:tracePt t="8862" x="2697163" y="4027488"/>
          <p14:tracePt t="8879" x="2705100" y="4027488"/>
          <p14:tracePt t="8895" x="2714625" y="4037013"/>
          <p14:tracePt t="8920" x="2724150" y="4037013"/>
          <p14:tracePt t="8932" x="2724150" y="4044950"/>
          <p14:tracePt t="8963" x="2732088" y="4054475"/>
          <p14:tracePt t="8994" x="2741613" y="4062413"/>
          <p14:tracePt t="9045" x="2759075" y="4071938"/>
          <p14:tracePt t="9064" x="2759075" y="4081463"/>
          <p14:tracePt t="9072" x="2776538" y="4081463"/>
          <p14:tracePt t="9095" x="2803525" y="4098925"/>
          <p14:tracePt t="9126" x="2813050" y="4098925"/>
          <p14:tracePt t="9135" x="2822575" y="4098925"/>
          <p14:tracePt t="9153" x="2840038" y="4098925"/>
          <p14:tracePt t="9186" x="2857500" y="4098925"/>
          <p14:tracePt t="9218" x="2867025" y="4098925"/>
          <p14:tracePt t="9229" x="2874963" y="4098925"/>
          <p14:tracePt t="9248" x="2884488" y="4098925"/>
          <p14:tracePt t="9259" x="2884488" y="4108450"/>
          <p14:tracePt t="9280" x="2901950" y="4108450"/>
          <p14:tracePt t="9292" x="2911475" y="4108450"/>
          <p14:tracePt t="9328" x="2919413" y="4116388"/>
          <p14:tracePt t="9340" x="2928938" y="4116388"/>
          <p14:tracePt t="9387" x="2938463" y="4116388"/>
          <p14:tracePt t="9420" x="2946400" y="4116388"/>
          <p14:tracePt t="9439" x="2965450" y="4116388"/>
          <p14:tracePt t="9467" x="2973388" y="4116388"/>
          <p14:tracePt t="9484" x="2982913" y="4116388"/>
          <p14:tracePt t="9495" x="3009900" y="4116388"/>
          <p14:tracePt t="9515" x="3036888" y="4125913"/>
          <p14:tracePt t="9526" x="3071813" y="4125913"/>
          <p14:tracePt t="9547" x="3089275" y="4125913"/>
          <p14:tracePt t="9558" x="3125788" y="4125913"/>
          <p14:tracePt t="9577" x="3143250" y="4125913"/>
          <p14:tracePt t="9589" x="3179763" y="4125913"/>
          <p14:tracePt t="9610" x="3197225" y="4125913"/>
          <p14:tracePt t="9629" x="3187700" y="4133850"/>
          <p14:tracePt t="9752" x="3170238" y="4143375"/>
          <p14:tracePt t="9764" x="3108325" y="4152900"/>
          <p14:tracePt t="9782" x="3081338" y="4160838"/>
          <p14:tracePt t="9794" x="3027363" y="4170363"/>
          <p14:tracePt t="9813" x="2965450" y="4179888"/>
          <p14:tracePt t="9832" x="2946400" y="4179888"/>
          <p14:tracePt t="9844" x="2874963" y="4187825"/>
          <p14:tracePt t="9863" x="2847975" y="4197350"/>
          <p14:tracePt t="9875" x="2813050" y="4205288"/>
          <p14:tracePt t="9895" x="2803525" y="4205288"/>
          <p14:tracePt t="9907" x="2768600" y="4205288"/>
          <p14:tracePt t="9919" x="2732088" y="4214813"/>
          <p14:tracePt t="9939" x="2705100" y="4214813"/>
          <p14:tracePt t="9951" x="2652713" y="4224338"/>
          <p14:tracePt t="9970" x="2625725" y="4224338"/>
          <p14:tracePt t="9999" x="2608263" y="4224338"/>
          <p14:tracePt t="10032" x="2598738" y="4224338"/>
          <p14:tracePt t="10077" x="2589213" y="4224338"/>
          <p14:tracePt t="10188" x="2581275" y="4224338"/>
          <p14:tracePt t="10805" x="2571750" y="4224338"/>
          <p14:tracePt t="10839" x="2562225" y="4224338"/>
          <p14:tracePt t="10879" x="2554288" y="4224338"/>
          <p14:tracePt t="10946" x="2544763" y="4224338"/>
          <p14:tracePt t="11021" x="2536825" y="4224338"/>
          <p14:tracePt t="11086" x="2536825" y="4214813"/>
          <p14:tracePt t="11153" x="2544763" y="4214813"/>
          <p14:tracePt t="11254" x="2554288" y="4214813"/>
          <p14:tracePt t="11266" x="2562225" y="4214813"/>
          <p14:tracePt t="11292" x="2571750" y="4214813"/>
          <p14:tracePt t="11304" x="2598738" y="4214813"/>
          <p14:tracePt t="11323" x="2616200" y="4214813"/>
          <p14:tracePt t="11335" x="2660650" y="4214813"/>
          <p14:tracePt t="11354" x="2732088" y="4214813"/>
          <p14:tracePt t="11386" x="2786063" y="4214813"/>
          <p14:tracePt t="11413" x="2822575" y="4214813"/>
          <p14:tracePt t="11436" x="2847975" y="4214813"/>
          <p14:tracePt t="11453" x="2919413" y="4214813"/>
          <p14:tracePt t="11486" x="2965450" y="4214813"/>
          <p14:tracePt t="11496" x="2990850" y="4214813"/>
          <p14:tracePt t="11520" x="3098800" y="4224338"/>
          <p14:tracePt t="11555" x="3152775" y="4224338"/>
          <p14:tracePt t="11559" x="3160713" y="4232275"/>
          <p14:tracePt t="11587" x="3214688" y="4232275"/>
          <p14:tracePt t="11621" x="3259138" y="4232275"/>
          <p14:tracePt t="11624" x="3322638" y="4232275"/>
          <p14:tracePt t="11654" x="3411538" y="4232275"/>
          <p14:tracePt t="11687" x="3429000" y="4232275"/>
          <p14:tracePt t="11697" x="3482975" y="4232275"/>
          <p14:tracePt t="11721" x="3581400" y="4232275"/>
          <p14:tracePt t="11753" x="3643313" y="4232275"/>
          <p14:tracePt t="11765" x="3679825" y="4232275"/>
          <p14:tracePt t="11787" x="3840163" y="4232275"/>
          <p14:tracePt t="11819" x="3875088" y="4232275"/>
          <p14:tracePt t="11823" x="3956050" y="4232275"/>
          <p14:tracePt t="11855" x="4017963" y="4232275"/>
          <p14:tracePt t="11873" x="4044950" y="4232275"/>
          <p14:tracePt t="11888" x="4133850" y="4232275"/>
          <p14:tracePt t="11920" x="4187825" y="4232275"/>
          <p14:tracePt t="11938" x="4214813" y="4224338"/>
          <p14:tracePt t="11969" x="4276725" y="4224338"/>
          <p14:tracePt t="11983" x="4313238" y="4224338"/>
          <p14:tracePt t="12005" x="4348163" y="4224338"/>
          <p14:tracePt t="12037" x="4367213" y="4224338"/>
          <p14:tracePt t="12044" x="4411663" y="4224338"/>
          <p14:tracePt t="12072" x="4518025" y="4224338"/>
          <p14:tracePt t="12104" x="4545013" y="4224338"/>
          <p14:tracePt t="12123" x="4562475" y="4224338"/>
          <p14:tracePt t="12314" x="4589463" y="4224338"/>
          <p14:tracePt t="12346" x="4616450" y="4224338"/>
          <p14:tracePt t="12358" x="4679950" y="4232275"/>
          <p14:tracePt t="12376" x="4714875" y="4232275"/>
          <p14:tracePt t="12406" x="4803775" y="4241800"/>
          <p14:tracePt t="12438" x="4830763" y="4241800"/>
          <p14:tracePt t="12440" x="4902200" y="4251325"/>
          <p14:tracePt t="12472" x="4919663" y="4251325"/>
          <p14:tracePt t="12504" x="4965700" y="4251325"/>
          <p14:tracePt t="12534" x="4973638" y="4251325"/>
          <p14:tracePt t="12566" x="4983163" y="4251325"/>
          <p14:tracePt t="13697" x="4983163" y="4259263"/>
          <p14:tracePt t="14117" x="4956175" y="4259263"/>
          <p14:tracePt t="14704" x="4929188" y="4259263"/>
          <p14:tracePt t="14715" x="4867275" y="4259263"/>
          <p14:tracePt t="14734" x="4795838" y="4259263"/>
          <p14:tracePt t="14766" x="4786313" y="4259263"/>
          <p14:tracePt t="14780" x="4759325" y="4259263"/>
          <p14:tracePt t="14811" x="4679950" y="4251325"/>
          <p14:tracePt t="14843" x="4589463" y="4232275"/>
          <p14:tracePt t="14850" x="4518025" y="4205288"/>
          <p14:tracePt t="14882" x="4438650" y="4170363"/>
          <p14:tracePt t="14913" x="4419600" y="4160838"/>
          <p14:tracePt t="14921" x="4348163" y="4125913"/>
          <p14:tracePt t="14953" x="4340225" y="4116388"/>
          <p14:tracePt t="14982" x="4303713" y="4108450"/>
          <p14:tracePt t="15013" x="4259263" y="4089400"/>
          <p14:tracePt t="15045" x="4224338" y="4089400"/>
          <p14:tracePt t="15063" x="4214813" y="4089400"/>
          <p14:tracePt t="15094" x="4197350" y="4081463"/>
          <p14:tracePt t="15114" x="4187825" y="4081463"/>
          <p14:tracePt t="15145" x="4179888" y="4081463"/>
          <p14:tracePt t="15177" x="4187825" y="4081463"/>
          <p14:tracePt t="15264" x="4205288" y="4098925"/>
          <p14:tracePt t="15284" x="4259263" y="4116388"/>
          <p14:tracePt t="15315" x="4268788" y="4125913"/>
          <p14:tracePt t="15348" x="4276725" y="4125913"/>
          <p14:tracePt t="15415" x="4286250" y="4125913"/>
          <p14:tracePt t="15504" x="4303713" y="4125913"/>
          <p14:tracePt t="15517" x="4348163" y="4125913"/>
          <p14:tracePt t="15536" x="4367213" y="4116388"/>
          <p14:tracePt t="15568" x="4375150" y="4116388"/>
          <p14:tracePt t="15600" x="4384675" y="4116388"/>
          <p14:tracePt t="15645" x="4394200" y="4081463"/>
          <p14:tracePt t="15680" x="4394200" y="4017963"/>
          <p14:tracePt t="15712" x="4394200" y="4000500"/>
          <p14:tracePt t="15722" x="4394200" y="3938588"/>
          <p14:tracePt t="15754" x="4394200" y="3875088"/>
          <p14:tracePt t="15783" x="4394200" y="3867150"/>
          <p14:tracePt t="15816" x="4384675" y="3857625"/>
          <p14:tracePt t="15838" x="4375150" y="3857625"/>
          <p14:tracePt t="15851" x="4330700" y="3857625"/>
          <p14:tracePt t="15883" x="4313238" y="3857625"/>
          <p14:tracePt t="15894" x="4276725" y="3857625"/>
          <p14:tracePt t="15916" x="4214813" y="3875088"/>
          <p14:tracePt t="15947" x="4205288" y="3894138"/>
          <p14:tracePt t="16006" x="4179888" y="3919538"/>
          <p14:tracePt t="16025" x="4179888" y="3938588"/>
          <p14:tracePt t="16037" x="4160838" y="3983038"/>
          <p14:tracePt t="16057" x="4152900" y="4017963"/>
          <p14:tracePt t="16083" x="4152900" y="4089400"/>
          <p14:tracePt t="16114" x="4152900" y="4133850"/>
          <p14:tracePt t="16133" x="4143375" y="4170363"/>
          <p14:tracePt t="16150" x="4143375" y="4187825"/>
          <p14:tracePt t="16182" x="4143375" y="4197350"/>
          <p14:tracePt t="16186" x="4152900" y="4232275"/>
          <p14:tracePt t="16217" x="4170363" y="4286250"/>
          <p14:tracePt t="16250" x="4179888" y="4295775"/>
          <p14:tracePt t="16255" x="4197350" y="4313238"/>
          <p14:tracePt t="16284" x="4251325" y="4348163"/>
          <p14:tracePt t="16316" x="4268788" y="4348163"/>
          <p14:tracePt t="16318" x="4322763" y="4357688"/>
          <p14:tracePt t="16348" x="4357688" y="4357688"/>
          <p14:tracePt t="16372" x="4394200" y="4357688"/>
          <p14:tracePt t="16398" x="4438650" y="4348163"/>
          <p14:tracePt t="16418" x="4456113" y="4340225"/>
          <p14:tracePt t="16450" x="4465638" y="4330700"/>
          <p14:tracePt t="16480" x="4465638" y="4322763"/>
          <p14:tracePt t="16492" x="4483100" y="4303713"/>
          <p14:tracePt t="16518" x="4483100" y="4232275"/>
          <p14:tracePt t="16550" x="4483100" y="4197350"/>
          <p14:tracePt t="16556" x="4465638" y="4125913"/>
          <p14:tracePt t="16586" x="4456113" y="4098925"/>
          <p14:tracePt t="16618" x="4456113" y="4089400"/>
          <p14:tracePt t="16620" x="4419600" y="4054475"/>
          <p14:tracePt t="16652" x="4375150" y="4037013"/>
          <p14:tracePt t="16669" x="4367213" y="4037013"/>
          <p14:tracePt t="16686" x="4357688" y="4027488"/>
          <p14:tracePt t="16719" x="4330700" y="4017963"/>
          <p14:tracePt t="16726" x="4268788" y="4017963"/>
          <p14:tracePt t="16752" x="4259263" y="4017963"/>
          <p14:tracePt t="16783" x="4232275" y="4017963"/>
          <p14:tracePt t="16793" x="4214813" y="4017963"/>
          <p14:tracePt t="16825" x="4214813" y="4027488"/>
          <p14:tracePt t="16853" x="4197350" y="4044950"/>
          <p14:tracePt t="16885" x="4197350" y="4054475"/>
          <p14:tracePt t="16905" x="4187825" y="4054475"/>
          <p14:tracePt t="16964" x="4187825" y="4062413"/>
          <p14:tracePt t="17013" x="4187825" y="4071938"/>
          <p14:tracePt t="17120" x="4187825" y="4081463"/>
          <p14:tracePt t="17262" x="4187825" y="4089400"/>
          <p14:tracePt t="17535" x="4187825" y="4098925"/>
          <p14:tracePt t="17833" x="4187825" y="4108450"/>
          <p14:tracePt t="18393" x="4179888" y="4108450"/>
          <p14:tracePt t="18631" x="4179888" y="4116388"/>
          <p14:tracePt t="19199" x="4187825" y="4116388"/>
          <p14:tracePt t="19620" x="4197350" y="4116388"/>
          <p14:tracePt t="19687" x="4205288" y="4116388"/>
          <p14:tracePt t="19728" x="4214813" y="4108450"/>
          <p14:tracePt t="19780" x="4224338" y="4108450"/>
          <p14:tracePt t="19792" x="4232275" y="4108450"/>
          <p14:tracePt t="19826" x="4251325" y="4108450"/>
          <p14:tracePt t="19860" x="4259263" y="4108450"/>
          <p14:tracePt t="19924" x="4268788" y="4108450"/>
          <p14:tracePt t="19981" x="4276725" y="4108450"/>
          <p14:tracePt t="20030" x="4286250" y="4108450"/>
          <p14:tracePt t="20098" x="4313238" y="4108450"/>
          <p14:tracePt t="20139" x="4322763" y="4108450"/>
          <p14:tracePt t="20172" x="4330700" y="4098925"/>
          <p14:tracePt t="20190" x="4340225" y="4098925"/>
          <p14:tracePt t="20203" x="4348163" y="4098925"/>
          <p14:tracePt t="20229" x="4357688" y="4098925"/>
          <p14:tracePt t="20263" x="4367213" y="4098925"/>
          <p14:tracePt t="20265" x="4375150" y="4098925"/>
          <p14:tracePt t="20296" x="4394200" y="4089400"/>
          <p14:tracePt t="20331" x="4402138" y="4089400"/>
          <p14:tracePt t="20396" x="4411663" y="4089400"/>
          <p14:tracePt t="20487" x="4429125" y="4089400"/>
          <p14:tracePt t="20537" x="4438650" y="4081463"/>
          <p14:tracePt t="20567" x="4446588" y="4081463"/>
          <p14:tracePt t="20578" x="4456113" y="4081463"/>
          <p14:tracePt t="20598" x="4465638" y="4062413"/>
          <p14:tracePt t="20631" x="4473575" y="4054475"/>
          <p14:tracePt t="20717" x="4483100" y="4044950"/>
          <p14:tracePt t="20735" x="4491038" y="4037013"/>
          <p14:tracePt t="20768" x="4500563" y="4027488"/>
          <p14:tracePt t="20802" x="4510088" y="4017963"/>
          <p14:tracePt t="20849" x="4510088" y="4010025"/>
          <p14:tracePt t="20862" x="4510088" y="3990975"/>
          <p14:tracePt t="20882" x="4518025" y="3973513"/>
          <p14:tracePt t="20898" x="4527550" y="3956050"/>
          <p14:tracePt t="20930" x="4527550" y="3938588"/>
          <p14:tracePt t="20944" x="4537075" y="3919538"/>
          <p14:tracePt t="20975" x="4545013" y="3911600"/>
          <p14:tracePt t="20998" x="4545013" y="3884613"/>
          <p14:tracePt t="21030" x="4554538" y="3857625"/>
          <p14:tracePt t="21038" x="4562475" y="3840163"/>
          <p14:tracePt t="21086" x="4562475" y="3830638"/>
          <p14:tracePt t="21099" x="4562475" y="3813175"/>
          <p14:tracePt t="21132" x="4562475" y="3795713"/>
          <p14:tracePt t="21147" x="4562475" y="3786188"/>
          <p14:tracePt t="21174" x="4572000" y="3786188"/>
          <p14:tracePt t="21199" x="4572000" y="3759200"/>
          <p14:tracePt t="21230" x="4572000" y="3741738"/>
          <p14:tracePt t="21258" x="4562475" y="3732213"/>
          <p14:tracePt t="21320" x="4554538" y="3724275"/>
          <p14:tracePt t="21337" x="4545013" y="3714750"/>
          <p14:tracePt t="21349" x="4545013" y="3705225"/>
          <p14:tracePt t="21369" x="4518025" y="3697288"/>
          <p14:tracePt t="21400" x="4483100" y="3679825"/>
          <p14:tracePt t="21432" x="4473575" y="3679825"/>
          <p14:tracePt t="21447" x="4456113" y="3670300"/>
          <p14:tracePt t="21473" x="4446588" y="3670300"/>
          <p14:tracePt t="21514" x="4429125" y="3670300"/>
          <p14:tracePt t="21533" x="4394200" y="3670300"/>
          <p14:tracePt t="21565" x="4384675" y="3670300"/>
          <p14:tracePt t="21584" x="4375150" y="3679825"/>
          <p14:tracePt t="21604" x="4357688" y="3687763"/>
          <p14:tracePt t="21634" x="4330700" y="3697288"/>
          <p14:tracePt t="21669" x="4322763" y="3705225"/>
          <p14:tracePt t="21681" x="4313238" y="3714750"/>
          <p14:tracePt t="21700" x="4295775" y="3724275"/>
          <p14:tracePt t="21732" x="4286250" y="3732213"/>
          <p14:tracePt t="21745" x="4286250" y="3741738"/>
          <p14:tracePt t="21773" x="4268788" y="3759200"/>
          <p14:tracePt t="21801" x="4259263" y="3768725"/>
          <p14:tracePt t="21833" x="4259263" y="3776663"/>
          <p14:tracePt t="21904" x="4251325" y="3786188"/>
          <p14:tracePt t="21916" x="4251325" y="3795713"/>
          <p14:tracePt t="22070" x="4251325" y="3813175"/>
          <p14:tracePt t="22562" x="4241800" y="3822700"/>
          <p14:tracePt t="22575" x="4232275" y="3848100"/>
          <p14:tracePt t="22593" x="4232275" y="3857625"/>
          <p14:tracePt t="22604" x="4232275" y="3867150"/>
          <p14:tracePt t="22637" x="4224338" y="3884613"/>
          <p14:tracePt t="22669" x="4214813" y="3911600"/>
          <p14:tracePt t="22685" x="4205288" y="3956050"/>
          <p14:tracePt t="22706" x="4187825" y="4000500"/>
          <p14:tracePt t="22737" x="4187825" y="4037013"/>
          <p14:tracePt t="22769" x="4187825" y="4089400"/>
          <p14:tracePt t="22783" x="4187825" y="4108450"/>
          <p14:tracePt t="22804" x="4179888" y="4170363"/>
          <p14:tracePt t="22837" x="4179888" y="4197350"/>
          <p14:tracePt t="22844" x="4170363" y="4205288"/>
          <p14:tracePt t="22871" x="4170363" y="4241800"/>
          <p14:tracePt t="22902" x="4160838" y="4276725"/>
          <p14:tracePt t="22906" x="4160838" y="4303713"/>
          <p14:tracePt t="22938" x="4160838" y="4322763"/>
          <p14:tracePt t="22957" x="4160838" y="4340225"/>
          <p14:tracePt t="22983" x="4152900" y="4357688"/>
          <p14:tracePt t="23004" x="4152900" y="4367213"/>
          <p14:tracePt t="23036" x="4152900" y="4375150"/>
          <p14:tracePt t="23045" x="4152900" y="4384675"/>
          <p14:tracePt t="23270" x="4152900" y="4394200"/>
          <p14:tracePt t="23741" x="4160838" y="4394200"/>
          <p14:tracePt t="24244" x="4170363" y="4394200"/>
          <p14:tracePt t="34696" x="4170363" y="4384675"/>
          <p14:tracePt t="35389" x="4170363" y="4367213"/>
          <p14:tracePt t="35402" x="4170363" y="4348163"/>
          <p14:tracePt t="35422" x="4160838" y="4348163"/>
          <p14:tracePt t="35485" x="4152900" y="4330700"/>
          <p14:tracePt t="35498" x="4125913" y="4303713"/>
          <p14:tracePt t="35518" x="4089400" y="4268788"/>
          <p14:tracePt t="35532" x="4062413" y="4241800"/>
          <p14:tracePt t="35544" x="3973513" y="4081463"/>
          <p14:tracePt t="35563" x="3919538" y="4010025"/>
          <p14:tracePt t="35576" x="3822700" y="3884613"/>
          <p14:tracePt t="35594" x="3803650" y="3867150"/>
          <p14:tracePt t="35606" x="3776663" y="3848100"/>
          <p14:tracePt t="35625" x="3759200" y="3830638"/>
          <p14:tracePt t="35644" x="3732213" y="3822700"/>
          <p14:tracePt t="35656" x="3679825" y="3803650"/>
          <p14:tracePt t="35668" x="3517900" y="3759200"/>
          <p14:tracePt t="35688" x="3465513" y="3741738"/>
          <p14:tracePt t="35699" x="3429000" y="3732213"/>
          <p14:tracePt t="35727" x="3411538" y="3732213"/>
          <p14:tracePt t="35739" x="3357563" y="3732213"/>
          <p14:tracePt t="35767" x="3340100" y="3732213"/>
          <p14:tracePt t="35779" x="3268663" y="3732213"/>
          <p14:tracePt t="35798" x="3205163" y="3741738"/>
          <p14:tracePt t="35816" x="3187700" y="3751263"/>
          <p14:tracePt t="35828" x="3125788" y="3776663"/>
          <p14:tracePt t="35847" x="3125788" y="3786188"/>
          <p14:tracePt t="35876" x="3116263" y="3786188"/>
          <p14:tracePt t="35908" x="3125788" y="3786188"/>
          <p14:tracePt t="36016" x="3160713" y="3786188"/>
          <p14:tracePt t="36035" x="3187700" y="3795713"/>
          <p14:tracePt t="36047" x="3268663" y="3803650"/>
          <p14:tracePt t="36067" x="3295650" y="3803650"/>
          <p14:tracePt t="36079" x="3322638" y="3803650"/>
          <p14:tracePt t="36098" x="3348038" y="3803650"/>
          <p14:tracePt t="36110" x="3402013" y="3803650"/>
          <p14:tracePt t="36130" x="3438525" y="3803650"/>
          <p14:tracePt t="36142" x="3473450" y="3803650"/>
          <p14:tracePt t="36163" x="3500438" y="3795713"/>
          <p14:tracePt t="36174" x="3517900" y="3795713"/>
          <p14:tracePt t="36194" x="3536950" y="3795713"/>
          <p14:tracePt t="36204" x="3554413" y="3786188"/>
          <p14:tracePt t="36224" x="3554413" y="3776663"/>
          <p14:tracePt t="36336" x="3562350" y="3776663"/>
          <p14:tracePt t="36377" x="3571875" y="3776663"/>
          <p14:tracePt t="36429" x="3571875" y="3768725"/>
          <p14:tracePt t="43948" x="3571875" y="3776663"/>
          <p14:tracePt t="44853" x="3571875" y="3786188"/>
          <p14:tracePt t="44872" x="3554413" y="3795713"/>
          <p14:tracePt t="44897" x="3517900" y="3813175"/>
          <p14:tracePt t="44916" x="3473450" y="3822700"/>
          <p14:tracePt t="44936" x="3446463" y="3822700"/>
          <p14:tracePt t="44948" x="3411538" y="3840163"/>
          <p14:tracePt t="44967" x="3402013" y="3848100"/>
          <p14:tracePt t="45013" x="3394075" y="3848100"/>
          <p14:tracePt t="45025" x="3367088" y="3857625"/>
          <p14:tracePt t="45044" x="3348038" y="3867150"/>
          <p14:tracePt t="45056" x="3313113" y="3875088"/>
          <p14:tracePt t="45074" x="3295650" y="3894138"/>
          <p14:tracePt t="45086" x="3251200" y="3911600"/>
          <p14:tracePt t="45105" x="3232150" y="3919538"/>
          <p14:tracePt t="45155" x="3224213" y="3929063"/>
          <p14:tracePt t="45167" x="3214688" y="3929063"/>
          <p14:tracePt t="45180" x="3197225" y="3946525"/>
          <p14:tracePt t="45199" x="3187700" y="3946525"/>
          <p14:tracePt t="45227" x="3170238" y="3965575"/>
          <p14:tracePt t="45245" x="3160713" y="3965575"/>
          <p14:tracePt t="45264" x="3152775" y="3973513"/>
          <p14:tracePt t="45276" x="3143250" y="3983038"/>
          <p14:tracePt t="45295" x="3133725" y="3990975"/>
          <p14:tracePt t="45307" x="3116263" y="4000500"/>
          <p14:tracePt t="45326" x="3116263" y="4010025"/>
          <p14:tracePt t="45387" x="3108325" y="4017963"/>
          <p14:tracePt t="45454" x="3108325" y="4027488"/>
          <p14:tracePt t="45513" x="3089275" y="4037013"/>
          <p14:tracePt t="45561" x="3081338" y="4044950"/>
          <p14:tracePt t="45594" x="3071813" y="4054475"/>
          <p14:tracePt t="45606" x="3062288" y="4054475"/>
          <p14:tracePt t="45654" x="3054350" y="4062413"/>
          <p14:tracePt t="45674" x="3054350" y="4071938"/>
          <p14:tracePt t="45685" x="3036888" y="4071938"/>
          <p14:tracePt t="45705" x="3027363" y="4071938"/>
          <p14:tracePt t="45754" x="3027363" y="4081463"/>
          <p14:tracePt t="45763" x="3017838" y="4089400"/>
          <p14:tracePt t="45810" x="3009900" y="4089400"/>
          <p14:tracePt t="45893" x="3009900" y="4098925"/>
          <p14:tracePt t="45918" x="3009900" y="4108450"/>
          <p14:tracePt t="46146" x="3009900" y="4098925"/>
          <p14:tracePt t="47074" x="3009900" y="4089400"/>
          <p14:tracePt t="47464" x="3000375" y="4089400"/>
          <p14:tracePt t="47538" x="2973388" y="4089400"/>
          <p14:tracePt t="47556" x="2965450" y="4089400"/>
          <p14:tracePt t="47569" x="2955925" y="4089400"/>
          <p14:tracePt t="47622" x="2919413" y="4089400"/>
          <p14:tracePt t="47653" x="2911475" y="4089400"/>
          <p14:tracePt t="47664" x="2874963" y="4089400"/>
          <p14:tracePt t="47682" x="2867025" y="4089400"/>
          <p14:tracePt t="47701" x="2847975" y="4089400"/>
          <p14:tracePt t="47713" x="2840038" y="4089400"/>
          <p14:tracePt t="47732" x="2830513" y="4089400"/>
          <p14:tracePt t="47757" x="2822575" y="4089400"/>
          <p14:tracePt t="47776" x="2813050" y="4089400"/>
          <p14:tracePt t="47796" x="2803525" y="4089400"/>
          <p14:tracePt t="47807" x="2795588" y="4089400"/>
          <p14:tracePt t="47827" x="2786063" y="4089400"/>
          <p14:tracePt t="47854" x="2759075" y="4089400"/>
          <p14:tracePt t="47873" x="2741613" y="4089400"/>
          <p14:tracePt t="47885" x="2724150" y="4089400"/>
          <p14:tracePt t="47904" x="2714625" y="4089400"/>
          <p14:tracePt t="47930" x="2705100" y="4089400"/>
          <p14:tracePt t="47949" x="2697163" y="4089400"/>
          <p14:tracePt t="47961" x="2660650" y="4089400"/>
          <p14:tracePt t="47980" x="2652713" y="4089400"/>
          <p14:tracePt t="47993" x="2633663" y="4089400"/>
          <p14:tracePt t="48015" x="2608263" y="4089400"/>
          <p14:tracePt t="48032" x="2598738" y="4089400"/>
          <p14:tracePt t="48044" x="2589213" y="4089400"/>
          <p14:tracePt t="48065" x="2589213" y="4098925"/>
          <p14:tracePt t="48263" x="2625725" y="4108450"/>
          <p14:tracePt t="48281" x="2633663" y="4116388"/>
          <p14:tracePt t="48292" x="2660650" y="4133850"/>
          <p14:tracePt t="48312" x="2679700" y="4133850"/>
          <p14:tracePt t="48324" x="2714625" y="4143375"/>
          <p14:tracePt t="48345" x="2724150" y="4143375"/>
          <p14:tracePt t="48356" x="2751138" y="4152900"/>
          <p14:tracePt t="48383" x="2768600" y="4152900"/>
          <p14:tracePt t="48395" x="2795588" y="4160838"/>
          <p14:tracePt t="48421" x="2813050" y="4160838"/>
          <p14:tracePt t="48441" x="2822575" y="4160838"/>
          <p14:tracePt t="48453" x="2847975" y="4160838"/>
          <p14:tracePt t="48471" x="2867025" y="4170363"/>
          <p14:tracePt t="48503" x="2874963" y="4170363"/>
          <p14:tracePt t="48516" x="2884488" y="4170363"/>
          <p14:tracePt t="49697" x="2894013" y="4170363"/>
          <p14:tracePt t="50247" x="2911475" y="4160838"/>
          <p14:tracePt t="50545" x="2928938" y="4152900"/>
          <p14:tracePt t="50557" x="2973388" y="4143375"/>
          <p14:tracePt t="50577" x="3000375" y="4133850"/>
          <p14:tracePt t="50589" x="3108325" y="4133850"/>
          <p14:tracePt t="50609" x="3152775" y="4125913"/>
          <p14:tracePt t="50620" x="3268663" y="4125913"/>
          <p14:tracePt t="50640" x="3322638" y="4116388"/>
          <p14:tracePt t="50651" x="3455988" y="4108450"/>
          <p14:tracePt t="50669" x="3625850" y="4098925"/>
          <p14:tracePt t="50689" x="3697288" y="4098925"/>
          <p14:tracePt t="50702" x="3848100" y="4089400"/>
          <p14:tracePt t="50720" x="3875088" y="4089400"/>
          <p14:tracePt t="50732" x="3990975" y="4089400"/>
          <p14:tracePt t="50752" x="4017963" y="4089400"/>
          <p14:tracePt t="50764" x="4044950" y="4089400"/>
          <p14:tracePt t="50790" x="4062413" y="4081463"/>
          <p14:tracePt t="50803" x="4098925" y="4081463"/>
          <p14:tracePt t="50814" x="4133850" y="4081463"/>
          <p14:tracePt t="50826" x="4232275" y="4071938"/>
          <p14:tracePt t="50845" x="4276725" y="4062413"/>
          <p14:tracePt t="50857" x="4357688" y="4054475"/>
          <p14:tracePt t="50876" x="4375150" y="4044950"/>
          <p14:tracePt t="50890" x="4429125" y="4027488"/>
          <p14:tracePt t="50908" x="4438650" y="4027488"/>
          <p14:tracePt t="50923" x="4446588" y="4027488"/>
          <p14:tracePt t="50940" x="4446588" y="4017963"/>
          <p14:tracePt t="50956" x="4456113" y="4017963"/>
          <p14:tracePt t="51017" x="4483100" y="4017963"/>
          <p14:tracePt t="51049" x="4491038" y="4017963"/>
          <p14:tracePt t="51061" x="4545013" y="4010025"/>
          <p14:tracePt t="51080" x="4562475" y="4010025"/>
          <p14:tracePt t="51091" x="4616450" y="4010025"/>
          <p14:tracePt t="51110" x="4652963" y="4010025"/>
          <p14:tracePt t="51145" x="4643438" y="4010025"/>
          <p14:tracePt t="51205" x="4625975" y="4010025"/>
          <p14:tracePt t="51218" x="4581525" y="4017963"/>
          <p14:tracePt t="51237" x="4562475" y="4017963"/>
          <p14:tracePt t="51249" x="4545013" y="4017963"/>
          <p14:tracePt t="51268" x="4537075" y="4017963"/>
          <p14:tracePt t="51313" x="4527550" y="4017963"/>
          <p14:tracePt t="51330" x="4510088" y="4017963"/>
          <p14:tracePt t="51396" x="4500563" y="4027488"/>
          <p14:tracePt t="51444" x="4500563" y="4037013"/>
          <p14:tracePt t="51488" x="4491038" y="4037013"/>
          <p14:tracePt t="51500" x="4483100" y="4037013"/>
          <p14:tracePt t="51552" x="4473575" y="4044950"/>
          <p14:tracePt t="51579" x="4465638" y="4044950"/>
          <p14:tracePt t="51613" x="4446588" y="4044950"/>
          <p14:tracePt t="51631" x="4438650" y="4054475"/>
          <p14:tracePt t="51657" x="4419600" y="4062413"/>
          <p14:tracePt t="51678" x="4402138" y="4071938"/>
          <p14:tracePt t="51689" x="4384675" y="4071938"/>
          <p14:tracePt t="51709" x="4384675" y="4081463"/>
          <p14:tracePt t="51721" x="4375150" y="4081463"/>
          <p14:tracePt t="51739" x="4367213" y="4081463"/>
          <p14:tracePt t="51752" x="4357688" y="4081463"/>
          <p14:tracePt t="51771" x="4357688" y="4089400"/>
          <p14:tracePt t="51782" x="4348163" y="4089400"/>
          <p14:tracePt t="51802" x="4340225" y="4089400"/>
          <p14:tracePt t="51821" x="4340225" y="4098925"/>
          <p14:tracePt t="51833" x="4330700" y="4098925"/>
          <p14:tracePt t="51851" x="4322763" y="4098925"/>
          <p14:tracePt t="51864" x="4313238" y="4098925"/>
          <p14:tracePt t="51931" x="4313238" y="4108450"/>
          <p14:tracePt t="51979" x="4303713" y="4108450"/>
          <p14:tracePt t="52020" x="4295775" y="4108450"/>
          <p14:tracePt t="52069" x="4286250" y="4108450"/>
          <p14:tracePt t="52135" x="4286250" y="4116388"/>
          <p14:tracePt t="52226" x="4276725" y="4116388"/>
          <p14:tracePt t="52238" x="4268788" y="4116388"/>
          <p14:tracePt t="52351" x="4259263" y="4125913"/>
          <p14:tracePt t="52418" x="4251325" y="4125913"/>
          <p14:tracePt t="52526" x="4251325" y="4133850"/>
          <p14:tracePt t="52776" x="4241800" y="4133850"/>
          <p14:tracePt t="52948" x="4241800" y="4143375"/>
          <p14:tracePt t="53218" x="4232275" y="4143375"/>
          <p14:tracePt t="53358" x="4232275" y="4152900"/>
          <p14:tracePt t="53391" x="4224338" y="4152900"/>
          <p14:tracePt t="53534" x="4224338" y="4170363"/>
          <p14:tracePt t="53582" x="4214813" y="4170363"/>
          <p14:tracePt t="53642" x="4214813" y="4179888"/>
          <p14:tracePt t="53690" x="4214813" y="4187825"/>
          <p14:tracePt t="53734" x="4205288" y="4197350"/>
          <p14:tracePt t="54017" x="4205288" y="4205288"/>
          <p14:tracePt t="54050" x="4197350" y="4205288"/>
          <p14:tracePt t="54191" x="4197350" y="4214813"/>
          <p14:tracePt t="54274" x="4187825" y="4214813"/>
          <p14:tracePt t="54430" x="4179888" y="4224338"/>
          <p14:tracePt t="54443" x="4170363" y="4232275"/>
          <p14:tracePt t="54476" x="4160838" y="4232275"/>
          <p14:tracePt t="54519" x="4160838" y="4241800"/>
          <p14:tracePt t="54569" x="4152900" y="4241800"/>
          <p14:tracePt t="54773" x="4143375" y="4241800"/>
          <p14:tracePt t="56197" x="4133850" y="4241800"/>
          <p14:tracePt t="56550" x="4133850" y="4232275"/>
          <p14:tracePt t="56609" x="4133850" y="4224338"/>
          <p14:tracePt t="56628" x="4125913" y="4224338"/>
          <p14:tracePt t="56756" x="4125913" y="4214813"/>
          <p14:tracePt t="56830" x="4125913" y="4205288"/>
        </p14:tracePtLst>
      </p14:laserTraceLst>
    </p:ext>
  </p:extLs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Each Process Can Have Separate Trace Window</a:t>
            </a:r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19500"/>
            <a:ext cx="4600575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0" y="990600"/>
            <a:ext cx="3095625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440680" y="1524000"/>
            <a:ext cx="1219200" cy="5334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Server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867400" y="5751190"/>
            <a:ext cx="1219200" cy="5334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Bob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300287" y="5629272"/>
            <a:ext cx="1219200" cy="5334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Alice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699" y="3811904"/>
            <a:ext cx="4381500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83659"/>
      </p:ext>
    </p:extLst>
  </p:cSld>
  <p:clrMapOvr>
    <a:masterClrMapping/>
  </p:clrMapOvr>
  <p:transition advTm="262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" x="4108450" y="4205288"/>
          <p14:tracePt t="889" x="4133850" y="4197350"/>
          <p14:tracePt t="990" x="4160838" y="4197350"/>
          <p14:tracePt t="1002" x="4197350" y="4187825"/>
          <p14:tracePt t="1020" x="4241800" y="4179888"/>
          <p14:tracePt t="1033" x="4313238" y="4152900"/>
          <p14:tracePt t="1053" x="4384675" y="4133850"/>
          <p14:tracePt t="1063" x="4598988" y="4071938"/>
          <p14:tracePt t="1083" x="4705350" y="4044950"/>
          <p14:tracePt t="1096" x="4973638" y="3973513"/>
          <p14:tracePt t="1115" x="5062538" y="3946525"/>
          <p14:tracePt t="1127" x="5286375" y="3867150"/>
          <p14:tracePt t="1147" x="5384800" y="3840163"/>
          <p14:tracePt t="1159" x="5643563" y="3741738"/>
          <p14:tracePt t="1177" x="5751513" y="3705225"/>
          <p14:tracePt t="1193" x="6116638" y="3554413"/>
          <p14:tracePt t="1210" x="6323013" y="3490913"/>
          <p14:tracePt t="1226" x="6777038" y="3303588"/>
          <p14:tracePt t="1243" x="6867525" y="3268663"/>
          <p14:tracePt t="1260" x="7126288" y="3143250"/>
          <p14:tracePt t="1276" x="7205663" y="3108325"/>
          <p14:tracePt t="1293" x="7429500" y="2990850"/>
          <p14:tracePt t="1310" x="7527925" y="2946400"/>
          <p14:tracePt t="1327" x="7697788" y="2847975"/>
          <p14:tracePt t="1343" x="7732713" y="2822575"/>
          <p14:tracePt t="1360" x="7804150" y="2768600"/>
          <p14:tracePt t="1377" x="7894638" y="2687638"/>
          <p14:tracePt t="1396" x="7956550" y="2633663"/>
          <p14:tracePt t="1410" x="8108950" y="2500313"/>
          <p14:tracePt t="1427" x="8134350" y="2465388"/>
          <p14:tracePt t="1445" x="8259763" y="2366963"/>
          <p14:tracePt t="1460" x="8304213" y="2330450"/>
          <p14:tracePt t="1477" x="8394700" y="2259013"/>
          <p14:tracePt t="1494" x="8474075" y="2214563"/>
          <p14:tracePt t="1510" x="8634413" y="2089150"/>
          <p14:tracePt t="1527" x="8705850" y="2036763"/>
          <p14:tracePt t="1544" x="8858250" y="1946275"/>
          <p14:tracePt t="1561" x="8912225" y="1911350"/>
          <p14:tracePt t="1577" x="9018588" y="1822450"/>
          <p14:tracePt t="1594" x="9072563" y="1785938"/>
          <p14:tracePt t="1616" x="9126538" y="1751013"/>
          <p14:tracePt t="1628" x="9134475" y="1687513"/>
          <p14:tracePt t="1647" x="9134475" y="1670050"/>
          <p14:tracePt t="1661" x="9134475" y="1616075"/>
          <p14:tracePt t="1679" x="9134475" y="1608138"/>
          <p14:tracePt t="1695" x="9134475" y="1554163"/>
          <p14:tracePt t="1711" x="9134475" y="1544638"/>
          <p14:tracePt t="1728" x="9134475" y="1517650"/>
          <p14:tracePt t="1745" x="9134475" y="1500188"/>
          <p14:tracePt t="1761" x="9134475" y="1482725"/>
          <p14:tracePt t="1786" x="9134475" y="1438275"/>
          <p14:tracePt t="1805" x="9134475" y="1419225"/>
          <p14:tracePt t="1818" x="9134475" y="1384300"/>
          <p14:tracePt t="1837" x="9134475" y="1366838"/>
          <p14:tracePt t="1849" x="9134475" y="1347788"/>
          <p14:tracePt t="1868" x="9134475" y="1339850"/>
          <p14:tracePt t="1915" x="9134475" y="1330325"/>
          <p14:tracePt t="2012" x="9117013" y="1330325"/>
          <p14:tracePt t="2448" x="9109075" y="1330325"/>
          <p14:tracePt t="2460" x="9082088" y="1330325"/>
          <p14:tracePt t="2481" x="9072563" y="1330325"/>
          <p14:tracePt t="2492" x="9037638" y="1330325"/>
          <p14:tracePt t="2512" x="9010650" y="1330325"/>
          <p14:tracePt t="2523" x="8956675" y="1330325"/>
          <p14:tracePt t="2543" x="8902700" y="1330325"/>
          <p14:tracePt t="2555" x="8786813" y="1295400"/>
          <p14:tracePt t="2576" x="8724900" y="1285875"/>
          <p14:tracePt t="2588" x="8626475" y="1276350"/>
          <p14:tracePt t="2607" x="8582025" y="1268413"/>
          <p14:tracePt t="2619" x="8447088" y="1258888"/>
          <p14:tracePt t="2639" x="8375650" y="1258888"/>
          <p14:tracePt t="2651" x="8134350" y="1258888"/>
          <p14:tracePt t="2670" x="8054975" y="1258888"/>
          <p14:tracePt t="2682" x="7902575" y="1258888"/>
          <p14:tracePt t="2701" x="7875588" y="1258888"/>
          <p14:tracePt t="2715" x="7742238" y="1258888"/>
          <p14:tracePt t="2733" x="7680325" y="1268413"/>
          <p14:tracePt t="2748" x="7537450" y="1268413"/>
          <p14:tracePt t="2765" x="7491413" y="1268413"/>
          <p14:tracePt t="2781" x="7385050" y="1276350"/>
          <p14:tracePt t="2798" x="7358063" y="1276350"/>
          <p14:tracePt t="2814" x="7251700" y="1276350"/>
          <p14:tracePt t="2831" x="7224713" y="1276350"/>
          <p14:tracePt t="2848" x="7143750" y="1276350"/>
          <p14:tracePt t="2865" x="7108825" y="1276350"/>
          <p14:tracePt t="2881" x="7037388" y="1268413"/>
          <p14:tracePt t="2898" x="6946900" y="1268413"/>
          <p14:tracePt t="2915" x="6911975" y="1258888"/>
          <p14:tracePt t="2931" x="6786563" y="1250950"/>
          <p14:tracePt t="2948" x="6751638" y="1241425"/>
          <p14:tracePt t="2965" x="6589713" y="1204913"/>
          <p14:tracePt t="2983" x="6491288" y="1179513"/>
          <p14:tracePt t="3000" x="6419850" y="1160463"/>
          <p14:tracePt t="3015" x="6286500" y="1125538"/>
          <p14:tracePt t="3032" x="6197600" y="1108075"/>
          <p14:tracePt t="3049" x="6054725" y="1081088"/>
          <p14:tracePt t="3065" x="6045200" y="1081088"/>
          <p14:tracePt t="3085" x="5956300" y="1062038"/>
          <p14:tracePt t="3099" x="5919788" y="1054100"/>
          <p14:tracePt t="3115" x="5830888" y="1044575"/>
          <p14:tracePt t="3132" x="5776913" y="1036638"/>
          <p14:tracePt t="3149" x="5643563" y="1009650"/>
          <p14:tracePt t="3165" x="5589588" y="1000125"/>
          <p14:tracePt t="3182" x="5572125" y="1000125"/>
          <p14:tracePt t="3199" x="5545138" y="1000125"/>
          <p14:tracePt t="3216" x="5465763" y="990600"/>
          <p14:tracePt t="3232" x="5367338" y="990600"/>
          <p14:tracePt t="3250" x="5251450" y="982663"/>
          <p14:tracePt t="3269" x="5214938" y="982663"/>
          <p14:tracePt t="3283" x="5099050" y="982663"/>
          <p14:tracePt t="3300" x="5072063" y="982663"/>
          <p14:tracePt t="3316" x="4991100" y="982663"/>
          <p14:tracePt t="3333" x="4911725" y="982663"/>
          <p14:tracePt t="3349" x="4795838" y="1000125"/>
          <p14:tracePt t="3366" x="4741863" y="1017588"/>
          <p14:tracePt t="3383" x="4598988" y="1044575"/>
          <p14:tracePt t="3400" x="4545013" y="1062038"/>
          <p14:tracePt t="3416" x="4438650" y="1116013"/>
          <p14:tracePt t="3433" x="4375150" y="1143000"/>
          <p14:tracePt t="3450" x="4241800" y="1223963"/>
          <p14:tracePt t="3466" x="4187825" y="1250950"/>
          <p14:tracePt t="3483" x="4054475" y="1347788"/>
          <p14:tracePt t="3501" x="3973513" y="1411288"/>
          <p14:tracePt t="3517" x="3956050" y="1438275"/>
          <p14:tracePt t="3533" x="3857625" y="1562100"/>
          <p14:tracePt t="3550" x="3741738" y="1697038"/>
          <p14:tracePt t="3568" x="3697288" y="1768475"/>
          <p14:tracePt t="3584" x="3643313" y="1874838"/>
          <p14:tracePt t="3600" x="3625850" y="1911350"/>
          <p14:tracePt t="3617" x="3598863" y="1955800"/>
          <p14:tracePt t="3634" x="3598863" y="1982788"/>
          <p14:tracePt t="3650" x="3589338" y="2044700"/>
          <p14:tracePt t="3667" x="3581400" y="2089150"/>
          <p14:tracePt t="3684" x="3571875" y="2152650"/>
          <p14:tracePt t="3700" x="3562350" y="2205038"/>
          <p14:tracePt t="3717" x="3562350" y="2232025"/>
          <p14:tracePt t="3735" x="3536950" y="2366963"/>
          <p14:tracePt t="3751" x="3527425" y="2411413"/>
          <p14:tracePt t="3768" x="3517900" y="2482850"/>
          <p14:tracePt t="3787" x="3517900" y="2536825"/>
          <p14:tracePt t="3801" x="3500438" y="2625725"/>
          <p14:tracePt t="3819" x="3482975" y="2687638"/>
          <p14:tracePt t="3834" x="3455988" y="2795588"/>
          <p14:tracePt t="3851" x="3438525" y="2847975"/>
          <p14:tracePt t="3868" x="3384550" y="3000375"/>
          <p14:tracePt t="3884" x="3348038" y="3054350"/>
          <p14:tracePt t="3901" x="3241675" y="3259138"/>
          <p14:tracePt t="3918" x="3205163" y="3313113"/>
          <p14:tracePt t="3934" x="3125788" y="3419475"/>
          <p14:tracePt t="3952" x="3108325" y="3446463"/>
          <p14:tracePt t="3968" x="3089275" y="3465513"/>
          <p14:tracePt t="4002" x="3054350" y="3517900"/>
          <p14:tracePt t="4021" x="3044825" y="3517900"/>
          <p14:tracePt t="4033" x="3009900" y="3562350"/>
          <p14:tracePt t="4054" x="2990850" y="3581400"/>
          <p14:tracePt t="4066" x="2938463" y="3616325"/>
          <p14:tracePt t="4084" x="2919413" y="3633788"/>
          <p14:tracePt t="4096" x="2857500" y="3687763"/>
          <p14:tracePt t="4116" x="2840038" y="3697288"/>
          <p14:tracePt t="4127" x="2776538" y="3751263"/>
          <p14:tracePt t="4147" x="2768600" y="3759200"/>
          <p14:tracePt t="4159" x="2705100" y="3803650"/>
          <p14:tracePt t="4178" x="2697163" y="3822700"/>
          <p14:tracePt t="4189" x="2660650" y="3857625"/>
          <p14:tracePt t="4209" x="2643188" y="3875088"/>
          <p14:tracePt t="4221" x="2598738" y="3938588"/>
          <p14:tracePt t="4241" x="2589213" y="3956050"/>
          <p14:tracePt t="4252" x="2554288" y="4017963"/>
          <p14:tracePt t="4272" x="2544763" y="4037013"/>
          <p14:tracePt t="4285" x="2509838" y="4089400"/>
          <p14:tracePt t="4303" x="2500313" y="4108450"/>
          <p14:tracePt t="4319" x="2473325" y="4160838"/>
          <p14:tracePt t="4336" x="2465388" y="4187825"/>
          <p14:tracePt t="4353" x="2438400" y="4241800"/>
          <p14:tracePt t="4369" x="2428875" y="4259263"/>
          <p14:tracePt t="4386" x="2419350" y="4322763"/>
          <p14:tracePt t="4403" x="2411413" y="4340225"/>
          <p14:tracePt t="4420" x="2411413" y="4402138"/>
          <p14:tracePt t="4436" x="2411413" y="4419600"/>
          <p14:tracePt t="4453" x="2411413" y="4465638"/>
          <p14:tracePt t="4470" x="2411413" y="4491038"/>
          <p14:tracePt t="4486" x="2428875" y="4554538"/>
          <p14:tracePt t="4503" x="2455863" y="4598988"/>
          <p14:tracePt t="4520" x="2544763" y="4697413"/>
          <p14:tracePt t="4537" x="2670175" y="4813300"/>
          <p14:tracePt t="4557" x="2741613" y="4857750"/>
          <p14:tracePt t="4570" x="2946400" y="4991100"/>
          <p14:tracePt t="4587" x="3054350" y="5045075"/>
          <p14:tracePt t="4603" x="3402013" y="5170488"/>
          <p14:tracePt t="4620" x="3598863" y="5224463"/>
          <p14:tracePt t="4637" x="4062413" y="5313363"/>
          <p14:tracePt t="4653" x="4170363" y="5322888"/>
          <p14:tracePt t="4670" x="4402138" y="5367338"/>
          <p14:tracePt t="4687" x="4465638" y="5375275"/>
          <p14:tracePt t="4704" x="4830763" y="5411788"/>
          <p14:tracePt t="4720" x="4973638" y="5438775"/>
          <p14:tracePt t="4737" x="5500688" y="5491163"/>
          <p14:tracePt t="4754" x="5688013" y="5500688"/>
          <p14:tracePt t="4772" x="6010275" y="5518150"/>
          <p14:tracePt t="4791" x="6081713" y="5518150"/>
          <p14:tracePt t="4804" x="6456363" y="5500688"/>
          <p14:tracePt t="4822" x="6527800" y="5491163"/>
          <p14:tracePt t="4837" x="6688138" y="5465763"/>
          <p14:tracePt t="4855" x="6724650" y="5456238"/>
          <p14:tracePt t="4871" x="6823075" y="5429250"/>
          <p14:tracePt t="4887" x="6831013" y="5419725"/>
          <p14:tracePt t="4905" x="6894513" y="5340350"/>
          <p14:tracePt t="4921" x="6902450" y="5313363"/>
          <p14:tracePt t="4937" x="6902450" y="5303838"/>
          <p14:tracePt t="4954" x="6902450" y="5276850"/>
          <p14:tracePt t="4972" x="6867525" y="5170488"/>
          <p14:tracePt t="4988" x="6831013" y="5062538"/>
          <p14:tracePt t="5004" x="6670675" y="4786313"/>
          <p14:tracePt t="5021" x="6581775" y="4616450"/>
          <p14:tracePt t="5038" x="6296025" y="4089400"/>
          <p14:tracePt t="5055" x="6153150" y="3776663"/>
          <p14:tracePt t="5076" x="6116638" y="3679825"/>
          <p14:tracePt t="5088" x="5956300" y="3313113"/>
          <p14:tracePt t="5106" x="5875338" y="3143250"/>
          <p14:tracePt t="5121" x="5661025" y="2714625"/>
          <p14:tracePt t="5140" x="5608638" y="2598738"/>
          <p14:tracePt t="5155" x="5465763" y="2303463"/>
          <p14:tracePt t="5172" x="5429250" y="2224088"/>
          <p14:tracePt t="5188" x="5303838" y="2036763"/>
          <p14:tracePt t="5205" x="5259388" y="1973263"/>
          <p14:tracePt t="5222" x="5116513" y="1768475"/>
          <p14:tracePt t="5238" x="5108575" y="1751013"/>
          <p14:tracePt t="5255" x="5072063" y="1724025"/>
          <p14:tracePt t="5272" x="5018088" y="1660525"/>
          <p14:tracePt t="5289" x="4919663" y="1571625"/>
          <p14:tracePt t="5305" x="4884738" y="1544638"/>
          <p14:tracePt t="5322" x="4714875" y="1465263"/>
          <p14:tracePt t="5339" x="4670425" y="1455738"/>
          <p14:tracePt t="5356" x="4608513" y="1446213"/>
          <p14:tracePt t="5372" x="4537075" y="1446213"/>
          <p14:tracePt t="5389" x="4438650" y="1465263"/>
          <p14:tracePt t="5406" x="4348163" y="1482725"/>
          <p14:tracePt t="5423" x="4303713" y="1500188"/>
          <p14:tracePt t="5439" x="4286250" y="1509713"/>
          <p14:tracePt t="5456" x="4214813" y="1536700"/>
          <p14:tracePt t="5473" x="4187825" y="1544638"/>
          <p14:tracePt t="5500" x="4179888" y="1562100"/>
          <p14:tracePt t="5528" x="4170363" y="1571625"/>
          <p14:tracePt t="5580" x="4170363" y="1581150"/>
          <p14:tracePt t="5671" x="4170363" y="1571625"/>
          <p14:tracePt t="6175" x="4160838" y="1571625"/>
          <p14:tracePt t="6186" x="4152900" y="1571625"/>
          <p14:tracePt t="6565" x="4133850" y="1571625"/>
          <p14:tracePt t="6641" x="4098925" y="1571625"/>
          <p14:tracePt t="6661" x="4071938" y="1581150"/>
          <p14:tracePt t="6673" x="4037013" y="1598613"/>
          <p14:tracePt t="6693" x="3990975" y="1616075"/>
          <p14:tracePt t="6711" x="3973513" y="1633538"/>
          <p14:tracePt t="6722" x="3946525" y="1660525"/>
          <p14:tracePt t="6743" x="3929063" y="1670050"/>
          <p14:tracePt t="6754" x="3902075" y="1724025"/>
          <p14:tracePt t="6774" x="3875088" y="1731963"/>
          <p14:tracePt t="6785" x="3848100" y="1785938"/>
          <p14:tracePt t="6805" x="3840163" y="1795463"/>
          <p14:tracePt t="6817" x="3795713" y="1866900"/>
          <p14:tracePt t="6837" x="3786188" y="1893888"/>
          <p14:tracePt t="6850" x="3768725" y="1911350"/>
          <p14:tracePt t="6861" x="3732213" y="1973263"/>
          <p14:tracePt t="6882" x="3724275" y="1990725"/>
          <p14:tracePt t="6894" x="3697288" y="2044700"/>
          <p14:tracePt t="6913" x="3679825" y="2062163"/>
          <p14:tracePt t="6927" x="3652838" y="2116138"/>
          <p14:tracePt t="6945" x="3643313" y="2133600"/>
          <p14:tracePt t="6960" x="3616325" y="2160588"/>
          <p14:tracePt t="6977" x="3608388" y="2187575"/>
          <p14:tracePt t="6994" x="3581400" y="2214563"/>
          <p14:tracePt t="7011" x="3571875" y="2232025"/>
          <p14:tracePt t="7027" x="3536950" y="2303463"/>
          <p14:tracePt t="7044" x="3517900" y="2322513"/>
          <p14:tracePt t="7061" x="3490913" y="2374900"/>
          <p14:tracePt t="7077" x="3482975" y="2393950"/>
          <p14:tracePt t="7094" x="3455988" y="2438400"/>
          <p14:tracePt t="7111" x="3446463" y="2473325"/>
          <p14:tracePt t="7127" x="3429000" y="2527300"/>
          <p14:tracePt t="7144" x="3411538" y="2544763"/>
          <p14:tracePt t="7161" x="3402013" y="2562225"/>
          <p14:tracePt t="7178" x="3384550" y="2608263"/>
          <p14:tracePt t="7195" x="3384550" y="2633663"/>
          <p14:tracePt t="7260" x="3384550" y="2643188"/>
          <p14:tracePt t="7286" x="3384550" y="2660650"/>
          <p14:tracePt t="7304" x="3394075" y="2660650"/>
          <p14:tracePt t="7492" x="3402013" y="2660650"/>
          <p14:tracePt t="7539" x="3429000" y="2660650"/>
          <p14:tracePt t="7559" x="3446463" y="2660650"/>
          <p14:tracePt t="7570" x="3500438" y="2643188"/>
          <p14:tracePt t="7589" x="3517900" y="2643188"/>
          <p14:tracePt t="7601" x="3571875" y="2625725"/>
          <p14:tracePt t="7620" x="3589338" y="2616200"/>
          <p14:tracePt t="7631" x="3670300" y="2608263"/>
          <p14:tracePt t="7652" x="3697288" y="2608263"/>
          <p14:tracePt t="7664" x="3751263" y="2608263"/>
          <p14:tracePt t="7683" x="3776663" y="2608263"/>
          <p14:tracePt t="7696" x="3830638" y="2608263"/>
          <p14:tracePt t="7714" x="3875088" y="2608263"/>
          <p14:tracePt t="7729" x="4044950" y="2608263"/>
          <p14:tracePt t="7747" x="4152900" y="2616200"/>
          <p14:tracePt t="7763" x="4411663" y="2616200"/>
          <p14:tracePt t="7780" x="4510088" y="2616200"/>
          <p14:tracePt t="7796" x="4803775" y="2625725"/>
          <p14:tracePt t="7813" x="4902200" y="2625725"/>
          <p14:tracePt t="7830" x="5214938" y="2625725"/>
          <p14:tracePt t="7846" x="5367338" y="2625725"/>
          <p14:tracePt t="7863" x="5786438" y="2643188"/>
          <p14:tracePt t="7880" x="5911850" y="2643188"/>
          <p14:tracePt t="7896" x="6205538" y="2660650"/>
          <p14:tracePt t="7913" x="6269038" y="2660650"/>
          <p14:tracePt t="7930" x="6286500" y="2660650"/>
          <p14:tracePt t="7947" x="6323013" y="2660650"/>
          <p14:tracePt t="7963" x="6367463" y="2660650"/>
          <p14:tracePt t="7981" x="6483350" y="2660650"/>
          <p14:tracePt t="7998" x="6688138" y="2679700"/>
          <p14:tracePt t="8015" x="6769100" y="2679700"/>
          <p14:tracePt t="8031" x="6965950" y="2679700"/>
          <p14:tracePt t="8048" x="7062788" y="2679700"/>
          <p14:tracePt t="8066" x="7304088" y="2679700"/>
          <p14:tracePt t="8081" x="7385050" y="2679700"/>
          <p14:tracePt t="8097" x="7589838" y="2670175"/>
          <p14:tracePt t="8115" x="7705725" y="2652713"/>
          <p14:tracePt t="8131" x="7724775" y="2643188"/>
          <p14:tracePt t="8148" x="7769225" y="2633663"/>
          <p14:tracePt t="8165" x="7796213" y="2633663"/>
          <p14:tracePt t="8181" x="7885113" y="2625725"/>
          <p14:tracePt t="8198" x="8045450" y="2625725"/>
          <p14:tracePt t="8215" x="8180388" y="2625725"/>
          <p14:tracePt t="8233" x="8242300" y="2616200"/>
          <p14:tracePt t="8248" x="8348663" y="2616200"/>
          <p14:tracePt t="8266" x="8375650" y="2616200"/>
          <p14:tracePt t="8281" x="8466138" y="2616200"/>
          <p14:tracePt t="8298" x="8483600" y="2616200"/>
          <p14:tracePt t="8315" x="8510588" y="2616200"/>
          <p14:tracePt t="8332" x="8528050" y="2616200"/>
          <p14:tracePt t="8348" x="8545513" y="2616200"/>
          <p14:tracePt t="8365" x="8555038" y="2616200"/>
          <p14:tracePt t="8407" x="8572500" y="2616200"/>
          <p14:tracePt t="12468" x="8572500" y="2652713"/>
          <p14:tracePt t="12998" x="8572500" y="2714625"/>
          <p14:tracePt t="13010" x="8528050" y="2911475"/>
          <p14:tracePt t="13030" x="8510588" y="2982913"/>
          <p14:tracePt t="13042" x="8466138" y="3108325"/>
          <p14:tracePt t="13062" x="8456613" y="3133725"/>
          <p14:tracePt t="13072" x="8402638" y="3276600"/>
          <p14:tracePt t="13091" x="8358188" y="3357563"/>
          <p14:tracePt t="13103" x="8259763" y="3598863"/>
          <p14:tracePt t="13122" x="8089900" y="3894138"/>
          <p14:tracePt t="13141" x="8054975" y="3965575"/>
          <p14:tracePt t="13153" x="7956550" y="4152900"/>
          <p14:tracePt t="13173" x="7920038" y="4214813"/>
          <p14:tracePt t="13185" x="7858125" y="4330700"/>
          <p14:tracePt t="13203" x="7831138" y="4367213"/>
          <p14:tracePt t="13215" x="7769225" y="4483100"/>
          <p14:tracePt t="13233" x="7732713" y="4537075"/>
          <p14:tracePt t="13247" x="7688263" y="4598988"/>
          <p14:tracePt t="13267" x="7680325" y="4608513"/>
          <p14:tracePt t="13311" x="7670800" y="4625975"/>
          <p14:tracePt t="13329" x="7661275" y="4633913"/>
          <p14:tracePt t="13341" x="7643813" y="4652963"/>
          <p14:tracePt t="13374" x="7581900" y="4652963"/>
          <p14:tracePt t="13408" x="7572375" y="4643438"/>
          <p14:tracePt t="13420" x="7527925" y="4598988"/>
          <p14:tracePt t="13440" x="7510463" y="4562475"/>
          <p14:tracePt t="13453" x="7456488" y="4491038"/>
          <p14:tracePt t="13479" x="7429500" y="4419600"/>
          <p14:tracePt t="13491" x="7394575" y="4348163"/>
          <p14:tracePt t="13503" x="7358063" y="4259263"/>
          <p14:tracePt t="13516" x="7323138" y="4152900"/>
          <p14:tracePt t="13532" x="7197725" y="3840163"/>
          <p14:tracePt t="13549" x="7143750" y="3687763"/>
          <p14:tracePt t="13567" x="7010400" y="3340100"/>
          <p14:tracePt t="13582" x="7000875" y="3303588"/>
          <p14:tracePt t="13598" x="6965950" y="3224213"/>
          <p14:tracePt t="13615" x="6956425" y="3187700"/>
          <p14:tracePt t="13631" x="6929438" y="3081338"/>
          <p14:tracePt t="13648" x="6919913" y="3036888"/>
          <p14:tracePt t="13665" x="6902450" y="2938463"/>
          <p14:tracePt t="13682" x="6894513" y="2911475"/>
          <p14:tracePt t="13698" x="6867525" y="2813050"/>
          <p14:tracePt t="13715" x="6858000" y="2759075"/>
          <p14:tracePt t="13732" x="6813550" y="2660650"/>
          <p14:tracePt t="13748" x="6796088" y="2598738"/>
          <p14:tracePt t="13765" x="6705600" y="2303463"/>
          <p14:tracePt t="13783" x="6688138" y="2259013"/>
          <p14:tracePt t="13799" x="6661150" y="2187575"/>
          <p14:tracePt t="13815" x="6653213" y="2179638"/>
          <p14:tracePt t="13832" x="6626225" y="2133600"/>
          <p14:tracePt t="13849" x="6616700" y="2116138"/>
          <p14:tracePt t="13865" x="6599238" y="2054225"/>
          <p14:tracePt t="13882" x="6581775" y="2027238"/>
          <p14:tracePt t="13899" x="6562725" y="1973263"/>
          <p14:tracePt t="13915" x="6562725" y="1955800"/>
          <p14:tracePt t="13931" x="6537325" y="1911350"/>
          <p14:tracePt t="13948" x="6518275" y="1893888"/>
          <p14:tracePt t="13965" x="6518275" y="1866900"/>
          <p14:tracePt t="13981" x="6510338" y="1857375"/>
          <p14:tracePt t="13998" x="6500813" y="1857375"/>
        </p14:tracePtLst>
      </p14:laserTraceLst>
    </p:ext>
  </p:extLs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Each Trace Window has Separate Thread Area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172200" y="2667000"/>
            <a:ext cx="2286000" cy="12192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Thread interacting with underlying communication channel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" y="1468755"/>
            <a:ext cx="5105400" cy="4429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156960" y="4503420"/>
            <a:ext cx="2270760" cy="5334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Thread invoking remote calls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0107284"/>
      </p:ext>
    </p:extLst>
  </p:cSld>
  <p:clrMapOvr>
    <a:masterClrMapping/>
  </p:clrMapOvr>
  <p:transition advTm="447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10" grpId="0" animBg="1"/>
    </p:bldLst>
  </p:timing>
  <p:extLst>
    <p:ext uri="{3A86A75C-4F4B-4683-9AE1-C65F6400EC91}">
      <p14:laserTraceLst xmlns:p14="http://schemas.microsoft.com/office/powerpoint/2010/main">
        <p14:tracePtLst>
          <p14:tracePt t="4011" x="6491288" y="1866900"/>
          <p14:tracePt t="4998" x="6446838" y="1893888"/>
          <p14:tracePt t="5017" x="6394450" y="1919288"/>
          <p14:tracePt t="5030" x="6296025" y="1946275"/>
          <p14:tracePt t="5048" x="6276975" y="1955800"/>
          <p14:tracePt t="5059" x="6197600" y="1973263"/>
          <p14:tracePt t="5080" x="6143625" y="1990725"/>
          <p14:tracePt t="5091" x="5956300" y="2027238"/>
          <p14:tracePt t="5110" x="5867400" y="2044700"/>
          <p14:tracePt t="5122" x="5616575" y="2089150"/>
          <p14:tracePt t="5141" x="5527675" y="2108200"/>
          <p14:tracePt t="5153" x="5322888" y="2125663"/>
          <p14:tracePt t="5172" x="5232400" y="2152650"/>
          <p14:tracePt t="5184" x="5027613" y="2170113"/>
          <p14:tracePt t="5203" x="4965700" y="2179638"/>
          <p14:tracePt t="5215" x="4768850" y="2214563"/>
          <p14:tracePt t="5233" x="4687888" y="2232025"/>
          <p14:tracePt t="5246" x="4562475" y="2251075"/>
          <p14:tracePt t="5265" x="4483100" y="2268538"/>
          <p14:tracePt t="5280" x="4268788" y="2322513"/>
          <p14:tracePt t="5297" x="4044950" y="2393950"/>
          <p14:tracePt t="5317" x="3983038" y="2419350"/>
          <p14:tracePt t="5330" x="3894138" y="2446338"/>
          <p14:tracePt t="5346" x="3705225" y="2536825"/>
          <p14:tracePt t="5363" x="3670300" y="2554288"/>
          <p14:tracePt t="5380" x="3571875" y="2616200"/>
          <p14:tracePt t="5397" x="3536950" y="2643188"/>
          <p14:tracePt t="5413" x="3446463" y="2705100"/>
          <p14:tracePt t="5430" x="3411538" y="2732088"/>
          <p14:tracePt t="5447" x="3330575" y="2776538"/>
          <p14:tracePt t="5463" x="3295650" y="2795588"/>
          <p14:tracePt t="5481" x="3268663" y="2813050"/>
          <p14:tracePt t="5503" x="3251200" y="2830513"/>
          <p14:tracePt t="5516" x="3179763" y="2884488"/>
          <p14:tracePt t="5533" x="3133725" y="2919413"/>
          <p14:tracePt t="5556" x="3098800" y="2938463"/>
          <p14:tracePt t="5567" x="3036888" y="3000375"/>
          <p14:tracePt t="5583" x="3000375" y="3044825"/>
          <p14:tracePt t="5612" x="2982913" y="3081338"/>
          <p14:tracePt t="5629" x="2965450" y="3108325"/>
          <p14:tracePt t="5641" x="2946400" y="3160713"/>
          <p14:tracePt t="5661" x="2938463" y="3187700"/>
          <p14:tracePt t="5672" x="2919413" y="3241675"/>
          <p14:tracePt t="5691" x="2911475" y="3295650"/>
          <p14:tracePt t="5702" x="2894013" y="3375025"/>
          <p14:tracePt t="5721" x="2894013" y="3402013"/>
          <p14:tracePt t="5733" x="2884488" y="3490913"/>
          <p14:tracePt t="5753" x="2884488" y="3581400"/>
          <p14:tracePt t="5772" x="2884488" y="3625850"/>
          <p14:tracePt t="5783" x="2884488" y="3705225"/>
          <p14:tracePt t="5804" x="2874963" y="3724275"/>
          <p14:tracePt t="5816" x="2874963" y="3732213"/>
          <p14:tracePt t="5831" x="2874963" y="3803650"/>
          <p14:tracePt t="5848" x="2884488" y="3884613"/>
          <p14:tracePt t="5865" x="2894013" y="3911600"/>
          <p14:tracePt t="5881" x="2911475" y="3983038"/>
          <p14:tracePt t="5898" x="2911475" y="4010025"/>
          <p14:tracePt t="5915" x="2919413" y="4081463"/>
          <p14:tracePt t="5931" x="2928938" y="4108450"/>
          <p14:tracePt t="5949" x="2938463" y="4133850"/>
          <p14:tracePt t="5966" x="2946400" y="4160838"/>
          <p14:tracePt t="5983" x="2973388" y="4214813"/>
          <p14:tracePt t="5999" x="2982913" y="4232275"/>
          <p14:tracePt t="6016" x="3017838" y="4286250"/>
          <p14:tracePt t="6033" x="3036888" y="4303713"/>
          <p14:tracePt t="6050" x="3098800" y="4367213"/>
          <p14:tracePt t="6067" x="3152775" y="4402138"/>
          <p14:tracePt t="6084" x="3170238" y="4419600"/>
          <p14:tracePt t="6100" x="3214688" y="4465638"/>
          <p14:tracePt t="6116" x="3241675" y="4473575"/>
          <p14:tracePt t="6133" x="3303588" y="4500563"/>
          <p14:tracePt t="6150" x="3348038" y="4518025"/>
          <p14:tracePt t="6166" x="3438525" y="4537075"/>
          <p14:tracePt t="6183" x="3455988" y="4545013"/>
          <p14:tracePt t="6200" x="3509963" y="4562475"/>
          <p14:tracePt t="6217" x="3517900" y="4562475"/>
          <p14:tracePt t="6233" x="3562350" y="4562475"/>
          <p14:tracePt t="6250" x="3581400" y="4562475"/>
          <p14:tracePt t="6267" x="3616325" y="4562475"/>
          <p14:tracePt t="6284" x="3633788" y="4562475"/>
          <p14:tracePt t="6300" x="3697288" y="4545013"/>
          <p14:tracePt t="6317" x="3759200" y="4510088"/>
          <p14:tracePt t="6334" x="3813175" y="4473575"/>
          <p14:tracePt t="6353" x="3840163" y="4456113"/>
          <p14:tracePt t="6367" x="3894138" y="4438650"/>
          <p14:tracePt t="6385" x="3911600" y="4419600"/>
          <p14:tracePt t="6400" x="3946525" y="4394200"/>
          <p14:tracePt t="6418" x="3965575" y="4375150"/>
          <p14:tracePt t="6434" x="4017963" y="4303713"/>
          <p14:tracePt t="6451" x="4037013" y="4286250"/>
          <p14:tracePt t="6467" x="4062413" y="4232275"/>
          <p14:tracePt t="6484" x="4081463" y="4205288"/>
          <p14:tracePt t="6501" x="4116388" y="4152900"/>
          <p14:tracePt t="6517" x="4125913" y="4133850"/>
          <p14:tracePt t="6534" x="4152900" y="4062413"/>
          <p14:tracePt t="6551" x="4170363" y="3983038"/>
          <p14:tracePt t="6568" x="4197350" y="3867150"/>
          <p14:tracePt t="6587" x="4197350" y="3830638"/>
          <p14:tracePt t="6601" x="4197350" y="3732213"/>
          <p14:tracePt t="6620" x="4197350" y="3687763"/>
          <p14:tracePt t="6635" x="4197350" y="3581400"/>
          <p14:tracePt t="6652" x="4197350" y="3554413"/>
          <p14:tracePt t="6668" x="4197350" y="3527425"/>
          <p14:tracePt t="6685" x="4197350" y="3500438"/>
          <p14:tracePt t="6701" x="4179888" y="3438525"/>
          <p14:tracePt t="6718" x="4179888" y="3394075"/>
          <p14:tracePt t="6735" x="4152900" y="3295650"/>
          <p14:tracePt t="6752" x="4143375" y="3232150"/>
          <p14:tracePt t="6768" x="4108450" y="3160713"/>
          <p14:tracePt t="6785" x="4108450" y="3125788"/>
          <p14:tracePt t="6802" x="4089400" y="3081338"/>
          <p14:tracePt t="6818" x="4081463" y="3054350"/>
          <p14:tracePt t="6835" x="4054475" y="3000375"/>
          <p14:tracePt t="6852" x="4044950" y="2946400"/>
          <p14:tracePt t="6869" x="4027488" y="2867025"/>
          <p14:tracePt t="6886" x="4010025" y="2803525"/>
          <p14:tracePt t="6903" x="4010025" y="2776538"/>
          <p14:tracePt t="6920" x="3990975" y="2732088"/>
          <p14:tracePt t="6936" x="3990975" y="2714625"/>
          <p14:tracePt t="6952" x="3973513" y="2660650"/>
          <p14:tracePt t="6969" x="3965575" y="2633663"/>
          <p14:tracePt t="6994" x="3965575" y="2625725"/>
          <p14:tracePt t="13260" x="3956050" y="2625725"/>
          <p14:tracePt t="13722" x="3946525" y="2625725"/>
          <p14:tracePt t="13753" x="3938588" y="2625725"/>
          <p14:tracePt t="13774" x="3929063" y="2625725"/>
          <p14:tracePt t="13784" x="3875088" y="2643188"/>
          <p14:tracePt t="13804" x="3848100" y="2643188"/>
          <p14:tracePt t="13815" x="3786188" y="2643188"/>
          <p14:tracePt t="13834" x="3751263" y="2643188"/>
          <p14:tracePt t="13846" x="3679825" y="2643188"/>
          <p14:tracePt t="13866" x="3652838" y="2643188"/>
          <p14:tracePt t="13878" x="3598863" y="2652713"/>
          <p14:tracePt t="13897" x="3571875" y="2652713"/>
          <p14:tracePt t="13909" x="3517900" y="2652713"/>
          <p14:tracePt t="13928" x="3446463" y="2652713"/>
          <p14:tracePt t="13947" x="3429000" y="2652713"/>
          <p14:tracePt t="13959" x="3367088" y="2652713"/>
          <p14:tracePt t="13977" x="3313113" y="2652713"/>
          <p14:tracePt t="14008" x="3295650" y="2660650"/>
          <p14:tracePt t="14020" x="3241675" y="2660650"/>
          <p14:tracePt t="14040" x="3224213" y="2660650"/>
          <p14:tracePt t="14051" x="3179763" y="2670175"/>
          <p14:tracePt t="14069" x="3133725" y="2679700"/>
          <p14:tracePt t="14101" x="3071813" y="2687638"/>
          <p14:tracePt t="14120" x="3054350" y="2697163"/>
          <p14:tracePt t="14132" x="3000375" y="2697163"/>
          <p14:tracePt t="14152" x="2990850" y="2697163"/>
          <p14:tracePt t="14179" x="2955925" y="2697163"/>
          <p14:tracePt t="14198" x="2938463" y="2705100"/>
          <p14:tracePt t="14210" x="2894013" y="2705100"/>
          <p14:tracePt t="14229" x="2874963" y="2705100"/>
          <p14:tracePt t="14241" x="2822575" y="2714625"/>
          <p14:tracePt t="14260" x="2803525" y="2724150"/>
          <p14:tracePt t="14271" x="2776538" y="2732088"/>
          <p14:tracePt t="14292" x="2759075" y="2741613"/>
          <p14:tracePt t="14304" x="2705100" y="2776538"/>
          <p14:tracePt t="14325" x="2687638" y="2795588"/>
          <p14:tracePt t="14338" x="2670175" y="2803525"/>
          <p14:tracePt t="14351" x="2643188" y="2822575"/>
          <p14:tracePt t="14369" x="2608263" y="2830513"/>
          <p14:tracePt t="14380" x="2589213" y="2830513"/>
          <p14:tracePt t="14399" x="2544763" y="2857500"/>
          <p14:tracePt t="14417" x="2517775" y="2874963"/>
          <p14:tracePt t="14429" x="2465388" y="2884488"/>
          <p14:tracePt t="14449" x="2455863" y="2894013"/>
          <p14:tracePt t="14461" x="2438400" y="2901950"/>
          <p14:tracePt t="14482" x="2428875" y="2901950"/>
          <p14:tracePt t="14493" x="2419350" y="2894013"/>
          <p14:tracePt t="14574" x="2419350" y="2867025"/>
          <p14:tracePt t="14592" x="2419350" y="2847975"/>
          <p14:tracePt t="14604" x="2419350" y="2803525"/>
          <p14:tracePt t="14622" x="2419350" y="2786063"/>
          <p14:tracePt t="14634" x="2428875" y="2776538"/>
          <p14:tracePt t="14653" x="2428875" y="2768600"/>
          <p14:tracePt t="14680" x="2428875" y="2759075"/>
          <p14:tracePt t="14712" x="2428875" y="2751138"/>
          <p14:tracePt t="14732" x="2428875" y="2759075"/>
          <p14:tracePt t="15103" x="2411413" y="2786063"/>
          <p14:tracePt t="15124" x="2401888" y="2813050"/>
          <p14:tracePt t="15135" x="2384425" y="2884488"/>
          <p14:tracePt t="15154" x="2374900" y="2911475"/>
          <p14:tracePt t="15167" x="2357438" y="3009900"/>
          <p14:tracePt t="15185" x="2347913" y="3062288"/>
          <p14:tracePt t="15198" x="2339975" y="3160713"/>
          <p14:tracePt t="15218" x="2330450" y="3214688"/>
          <p14:tracePt t="15228" x="2322513" y="3348038"/>
          <p14:tracePt t="15247" x="2312988" y="3455988"/>
          <p14:tracePt t="15266" x="2303463" y="3509963"/>
          <p14:tracePt t="15278" x="2295525" y="3616325"/>
          <p14:tracePt t="15298" x="2295525" y="3643313"/>
          <p14:tracePt t="15311" x="2295525" y="3741738"/>
          <p14:tracePt t="15328" x="2286000" y="3776663"/>
          <p14:tracePt t="15344" x="2286000" y="3867150"/>
          <p14:tracePt t="15361" x="2286000" y="3875088"/>
          <p14:tracePt t="15378" x="2286000" y="3929063"/>
          <p14:tracePt t="15394" x="2286000" y="4000500"/>
          <p14:tracePt t="15411" x="2286000" y="4027488"/>
          <p14:tracePt t="15428" x="2286000" y="4062413"/>
          <p14:tracePt t="15445" x="2286000" y="4081463"/>
          <p14:tracePt t="15461" x="2286000" y="4108450"/>
          <p14:tracePt t="15478" x="2286000" y="4152900"/>
          <p14:tracePt t="15520" x="2286000" y="4160838"/>
          <p14:tracePt t="15531" x="2286000" y="4197350"/>
          <p14:tracePt t="15546" x="2295525" y="4259263"/>
          <p14:tracePt t="15565" x="2295525" y="4276725"/>
          <p14:tracePt t="15575" x="2295525" y="4286250"/>
          <p14:tracePt t="15596" x="2303463" y="4295775"/>
          <p14:tracePt t="15641" x="2303463" y="4313238"/>
          <p14:tracePt t="15658" x="2303463" y="4330700"/>
          <p14:tracePt t="15671" x="2312988" y="4357688"/>
          <p14:tracePt t="15691" x="2312988" y="4375150"/>
          <p14:tracePt t="15702" x="2322513" y="4375150"/>
          <p14:tracePt t="16039" x="2330450" y="4375150"/>
          <p14:tracePt t="16051" x="2339975" y="4375150"/>
          <p14:tracePt t="16066" x="2347913" y="4375150"/>
          <p14:tracePt t="16084" x="2374900" y="4375150"/>
          <p14:tracePt t="16116" x="2393950" y="4367213"/>
          <p14:tracePt t="16128" x="2419350" y="4367213"/>
          <p14:tracePt t="16147" x="2438400" y="4367213"/>
          <p14:tracePt t="16159" x="2490788" y="4357688"/>
          <p14:tracePt t="16178" x="2536825" y="4357688"/>
          <p14:tracePt t="16191" x="2616200" y="4330700"/>
          <p14:tracePt t="16211" x="2643188" y="4330700"/>
          <p14:tracePt t="16223" x="2652713" y="4330700"/>
          <p14:tracePt t="16234" x="2714625" y="4322763"/>
          <p14:tracePt t="16253" x="2822575" y="4286250"/>
          <p14:tracePt t="16273" x="2840038" y="4286250"/>
          <p14:tracePt t="16284" x="2919413" y="4268788"/>
          <p14:tracePt t="16304" x="2946400" y="4251325"/>
          <p14:tracePt t="16317" x="3009900" y="4205288"/>
          <p14:tracePt t="16336" x="3036888" y="4179888"/>
          <p14:tracePt t="16349" x="3062288" y="4143375"/>
          <p14:tracePt t="16364" x="3152775" y="4062413"/>
          <p14:tracePt t="16381" x="3179763" y="4037013"/>
          <p14:tracePt t="16397" x="3251200" y="3965575"/>
          <p14:tracePt t="16414" x="3268663" y="3946525"/>
          <p14:tracePt t="16431" x="3340100" y="3867150"/>
          <p14:tracePt t="16447" x="3367088" y="3840163"/>
          <p14:tracePt t="16465" x="3411538" y="3795713"/>
          <p14:tracePt t="16481" x="3419475" y="3768725"/>
          <p14:tracePt t="16497" x="3465513" y="3687763"/>
          <p14:tracePt t="16514" x="3473450" y="3670300"/>
          <p14:tracePt t="16531" x="3482975" y="3625850"/>
          <p14:tracePt t="16548" x="3490913" y="3589338"/>
          <p14:tracePt t="16566" x="3500438" y="3554413"/>
          <p14:tracePt t="16581" x="3500438" y="3536950"/>
          <p14:tracePt t="16598" x="3500438" y="3411538"/>
          <p14:tracePt t="16615" x="3500438" y="3322638"/>
          <p14:tracePt t="16633" x="3490913" y="3259138"/>
          <p14:tracePt t="16660" x="3482975" y="3179763"/>
          <p14:tracePt t="16680" x="3482975" y="3160713"/>
          <p14:tracePt t="16692" x="3465513" y="3108325"/>
          <p14:tracePt t="16711" x="3465513" y="3081338"/>
          <p14:tracePt t="16724" x="3446463" y="3017838"/>
          <p14:tracePt t="16742" x="3429000" y="2982913"/>
          <p14:tracePt t="16753" x="3375025" y="2867025"/>
          <p14:tracePt t="16773" x="3330575" y="2786063"/>
          <p14:tracePt t="16794" x="3303588" y="2759075"/>
          <p14:tracePt t="16803" x="3295650" y="2732088"/>
          <p14:tracePt t="16816" x="3259138" y="2714625"/>
          <p14:tracePt t="16838" x="3241675" y="2679700"/>
          <p14:tracePt t="16849" x="3108325" y="2598738"/>
          <p14:tracePt t="16881" x="3017838" y="2544763"/>
          <p14:tracePt t="16899" x="2973388" y="2517775"/>
          <p14:tracePt t="16916" x="2840038" y="2473325"/>
          <p14:tracePt t="16947" x="2768600" y="2455863"/>
          <p14:tracePt t="16962" x="2705100" y="2438400"/>
          <p14:tracePt t="16973" x="2633663" y="2428875"/>
          <p14:tracePt t="16992" x="2562225" y="2428875"/>
          <p14:tracePt t="17016" x="2419350" y="2438400"/>
          <p14:tracePt t="17049" x="2366963" y="2446338"/>
          <p14:tracePt t="17057" x="2286000" y="2455863"/>
          <p14:tracePt t="17083" x="2143125" y="2473325"/>
          <p14:tracePt t="17116" x="2089150" y="2482850"/>
          <p14:tracePt t="17119" x="1893888" y="2517775"/>
          <p14:tracePt t="17150" x="1731963" y="2562225"/>
          <p14:tracePt t="17183" x="1679575" y="2571750"/>
          <p14:tracePt t="17193" x="1571625" y="2608263"/>
          <p14:tracePt t="17216" x="1465263" y="2660650"/>
          <p14:tracePt t="17248" x="1401763" y="2714625"/>
          <p14:tracePt t="17262" x="1384300" y="2732088"/>
          <p14:tracePt t="17283" x="1303338" y="2822575"/>
          <p14:tracePt t="17315" x="1295400" y="2874963"/>
          <p14:tracePt t="17334" x="1285875" y="2928938"/>
          <p14:tracePt t="17350" x="1295400" y="3071813"/>
          <p14:tracePt t="17384" x="1312863" y="3160713"/>
          <p14:tracePt t="17402" x="1322388" y="3187700"/>
          <p14:tracePt t="17417" x="1357313" y="3322638"/>
          <p14:tracePt t="17449" x="1384300" y="3394075"/>
          <p14:tracePt t="17465" x="1401763" y="3419475"/>
          <p14:tracePt t="17484" x="1500188" y="3527425"/>
          <p14:tracePt t="17516" x="1616075" y="3625850"/>
          <p14:tracePt t="17534" x="1803400" y="3768725"/>
          <p14:tracePt t="17566" x="1839913" y="3795713"/>
          <p14:tracePt t="17573" x="2036763" y="3938588"/>
          <p14:tracePt t="17601" x="2295525" y="4116388"/>
          <p14:tracePt t="17637" x="2411413" y="4179888"/>
          <p14:tracePt t="17656" x="2455863" y="4197350"/>
          <p14:tracePt t="17668" x="2589213" y="4259263"/>
          <p14:tracePt t="17700" x="2625725" y="4259263"/>
          <p14:tracePt t="17711" x="2714625" y="4295775"/>
          <p14:tracePt t="17734" x="2874963" y="4322763"/>
          <p14:tracePt t="17766" x="3054350" y="4348163"/>
          <p14:tracePt t="17783" x="3133725" y="4357688"/>
          <p14:tracePt t="17801" x="3259138" y="4357688"/>
          <p14:tracePt t="17833" x="3276600" y="4357688"/>
          <p14:tracePt t="17838" x="3330575" y="4357688"/>
          <p14:tracePt t="17868" x="3402013" y="4357688"/>
          <p14:tracePt t="17900" x="3473450" y="4357688"/>
          <p14:tracePt t="17903" x="3527425" y="4357688"/>
          <p14:tracePt t="17936" x="3571875" y="4357688"/>
          <p14:tracePt t="17953" x="3598863" y="4357688"/>
          <p14:tracePt t="17969" x="3616325" y="4348163"/>
          <p14:tracePt t="18000" x="3616325" y="4340225"/>
          <p14:tracePt t="18077" x="3616325" y="4330700"/>
          <p14:tracePt t="18089" x="3589338" y="4313238"/>
          <p14:tracePt t="18118" x="3571875" y="4295775"/>
          <p14:tracePt t="18151" x="3554413" y="4286250"/>
          <p14:tracePt t="18173" x="3536950" y="4286250"/>
          <p14:tracePt t="18205" x="3500438" y="4276725"/>
          <p14:tracePt t="18236" x="3465513" y="4276725"/>
          <p14:tracePt t="18267" x="3429000" y="4268788"/>
          <p14:tracePt t="18267" x="3419475" y="4268788"/>
          <p14:tracePt t="18299" x="3402013" y="4268788"/>
          <p14:tracePt t="18311" x="3375025" y="4268788"/>
          <p14:tracePt t="18343" x="3348038" y="4268788"/>
          <p14:tracePt t="18370" x="3322638" y="4268788"/>
          <p14:tracePt t="18401" x="3286125" y="4268788"/>
          <p14:tracePt t="18433" x="3276600" y="4268788"/>
          <p14:tracePt t="18437" x="3268663" y="4268788"/>
          <p14:tracePt t="18468" x="3259138" y="4268788"/>
          <p14:tracePt t="18500" x="3241675" y="4268788"/>
          <p14:tracePt t="18514" x="3214688" y="4268788"/>
          <p14:tracePt t="18544" x="3197225" y="4268788"/>
          <p14:tracePt t="18569" x="3170238" y="4268788"/>
          <p14:tracePt t="18602" x="3160713" y="4268788"/>
          <p14:tracePt t="18634" x="3133725" y="4268788"/>
          <p14:tracePt t="18642" x="3125788" y="4268788"/>
          <p14:tracePt t="18673" x="3116263" y="4276725"/>
          <p14:tracePt t="18703" x="3108325" y="4276725"/>
          <p14:tracePt t="18737" x="3098800" y="4276725"/>
          <p14:tracePt t="18782" x="3089275" y="4276725"/>
          <p14:tracePt t="18882" x="3081338" y="4276725"/>
          <p14:tracePt t="18974" x="3071813" y="4286250"/>
          <p14:tracePt t="19007" x="3062288" y="4286250"/>
          <p14:tracePt t="19048" x="3054350" y="4295775"/>
          <p14:tracePt t="19080" x="3027363" y="4295775"/>
          <p14:tracePt t="19112" x="3009900" y="4303713"/>
          <p14:tracePt t="19139" x="3000375" y="4303713"/>
          <p14:tracePt t="19170" x="2990850" y="4313238"/>
          <p14:tracePt t="19202" x="2982913" y="4313238"/>
          <p14:tracePt t="19211" x="2973388" y="4313238"/>
          <p14:tracePt t="19244" x="2955925" y="4322763"/>
          <p14:tracePt t="19275" x="2946400" y="4322763"/>
          <p14:tracePt t="19416" x="2938463" y="4330700"/>
          <p14:tracePt t="19441" x="2928938" y="4340225"/>
          <p14:tracePt t="19540" x="2919413" y="4340225"/>
          <p14:tracePt t="19616" x="2911475" y="4348163"/>
          <p14:tracePt t="19633" x="2911475" y="4357688"/>
          <p14:tracePt t="19680" x="2901950" y="4357688"/>
          <p14:tracePt t="19740" x="2901950" y="4367213"/>
          <p14:tracePt t="19773" x="2894013" y="4375150"/>
          <p14:tracePt t="19823" x="2884488" y="4384675"/>
          <p14:tracePt t="19872" x="2884488" y="4394200"/>
          <p14:tracePt t="20107" x="2874963" y="4394200"/>
          <p14:tracePt t="21261" x="2901950" y="4394200"/>
          <p14:tracePt t="21931" x="2911475" y="4394200"/>
          <p14:tracePt t="21942" x="2955925" y="4394200"/>
          <p14:tracePt t="21964" x="2982913" y="4394200"/>
          <p14:tracePt t="21980" x="3062288" y="4384675"/>
          <p14:tracePt t="22011" x="3116263" y="4384675"/>
          <p14:tracePt t="22025" x="3143250" y="4375150"/>
          <p14:tracePt t="22047" x="3251200" y="4357688"/>
          <p14:tracePt t="22080" x="3303588" y="4348163"/>
          <p14:tracePt t="22113" x="3322638" y="4340225"/>
          <p14:tracePt t="22131" x="3322638" y="4313238"/>
          <p14:tracePt t="22243" x="3286125" y="4197350"/>
          <p14:tracePt t="22260" x="3268663" y="4133850"/>
          <p14:tracePt t="22281" x="3232150" y="4000500"/>
          <p14:tracePt t="22312" x="3232150" y="3911600"/>
          <p14:tracePt t="22322" x="3224213" y="3857625"/>
          <p14:tracePt t="22347" x="3214688" y="3697288"/>
          <p14:tracePt t="22379" x="3205163" y="3571875"/>
          <p14:tracePt t="22384" x="3197225" y="3482975"/>
          <p14:tracePt t="22415" x="3179763" y="3330575"/>
          <p14:tracePt t="22448" x="3179763" y="3303588"/>
          <p14:tracePt t="22459" x="3170238" y="3251200"/>
          <p14:tracePt t="22481" x="3160713" y="3170238"/>
          <p14:tracePt t="22513" x="3160713" y="3152775"/>
          <p14:tracePt t="22522" x="3152775" y="3089275"/>
          <p14:tracePt t="22549" x="3152775" y="3009900"/>
          <p14:tracePt t="22582" x="3143250" y="2982913"/>
          <p14:tracePt t="22585" x="3143250" y="2919413"/>
          <p14:tracePt t="22615" x="3143250" y="2901950"/>
          <p14:tracePt t="22648" x="3143250" y="2867025"/>
          <p14:tracePt t="22670" x="3143250" y="2857500"/>
          <p14:tracePt t="22684" x="3133725" y="2776538"/>
          <p14:tracePt t="22716" x="3133725" y="2741613"/>
          <p14:tracePt t="22747" x="3133725" y="2732088"/>
          <p14:tracePt t="22793" x="3133725" y="2724150"/>
          <p14:tracePt t="22843" x="3133725" y="2732088"/>
          <p14:tracePt t="23088" x="3133725" y="2751138"/>
          <p14:tracePt t="23106" x="3143250" y="2768600"/>
          <p14:tracePt t="23124" x="3143250" y="2786063"/>
          <p14:tracePt t="23150" x="3152775" y="2847975"/>
          <p14:tracePt t="23183" x="3152775" y="2857500"/>
          <p14:tracePt t="23202" x="3160713" y="2857500"/>
          <p14:tracePt t="23217" x="3170238" y="2894013"/>
          <p14:tracePt t="23248" x="3179763" y="2928938"/>
          <p14:tracePt t="23265" x="3187700" y="2946400"/>
          <p14:tracePt t="23283" x="3197225" y="2965450"/>
          <p14:tracePt t="23315" x="3205163" y="3000375"/>
          <p14:tracePt t="23325" x="3224213" y="3044825"/>
          <p14:tracePt t="23350" x="3241675" y="3108325"/>
          <p14:tracePt t="23383" x="3251200" y="3108325"/>
          <p14:tracePt t="23388" x="3251200" y="3125788"/>
          <p14:tracePt t="23417" x="3259138" y="3133725"/>
          <p14:tracePt t="23449" x="3259138" y="3143250"/>
          <p14:tracePt t="23452" x="3268663" y="3143250"/>
          <p14:tracePt t="23485" x="3268663" y="3152775"/>
          <p14:tracePt t="23517" x="3268663" y="3160713"/>
          <p14:tracePt t="23580" x="3276600" y="3160713"/>
          <p14:tracePt t="23627" x="3276600" y="3170238"/>
          <p14:tracePt t="28759" x="3286125" y="3179763"/>
          <p14:tracePt t="29115" x="3295650" y="3179763"/>
          <p14:tracePt t="29189" x="3313113" y="3187700"/>
          <p14:tracePt t="29216" x="3340100" y="3187700"/>
          <p14:tracePt t="29228" x="3357563" y="3197225"/>
          <p14:tracePt t="29240" x="3384550" y="3197225"/>
          <p14:tracePt t="29269" x="3562350" y="3214688"/>
          <p14:tracePt t="29302" x="3776663" y="3251200"/>
          <p14:tracePt t="29305" x="4170363" y="3330575"/>
          <p14:tracePt t="29339" x="4429125" y="3384550"/>
          <p14:tracePt t="29370" x="4660900" y="3411538"/>
          <p14:tracePt t="29403" x="4714875" y="3411538"/>
          <p14:tracePt t="29409" x="4956175" y="3411538"/>
          <p14:tracePt t="29437" x="5357813" y="3394075"/>
          <p14:tracePt t="29469" x="5402263" y="3394075"/>
          <p14:tracePt t="29472" x="5608638" y="3357563"/>
          <p14:tracePt t="29503" x="5884863" y="3322638"/>
          <p14:tracePt t="29535" x="5929313" y="3322638"/>
          <p14:tracePt t="29538" x="6224588" y="3313113"/>
          <p14:tracePt t="29570" x="6269038" y="3303588"/>
          <p14:tracePt t="29581" x="6330950" y="3303588"/>
          <p14:tracePt t="29604" x="6483350" y="3303588"/>
          <p14:tracePt t="29636" x="6510338" y="3303588"/>
          <p14:tracePt t="29644" x="6581775" y="3322638"/>
          <p14:tracePt t="29669" x="6786563" y="3375025"/>
          <p14:tracePt t="29703" x="6875463" y="3411538"/>
          <p14:tracePt t="29712" x="6929438" y="3419475"/>
          <p14:tracePt t="29737" x="7081838" y="3482975"/>
          <p14:tracePt t="29769" x="7180263" y="3500438"/>
          <p14:tracePt t="29775" x="7224713" y="3517900"/>
          <p14:tracePt t="29804" x="7358063" y="3554413"/>
          <p14:tracePt t="29836" x="7394575" y="3562350"/>
          <p14:tracePt t="29839" x="7483475" y="3581400"/>
          <p14:tracePt t="29872" x="7500938" y="3581400"/>
          <p14:tracePt t="29883" x="7510463" y="3581400"/>
          <p14:tracePt t="29904" x="7518400" y="3581400"/>
          <p14:tracePt t="29942" x="7518400" y="3598863"/>
          <p14:tracePt t="30621" x="7518400" y="3608388"/>
          <p14:tracePt t="30681" x="7510463" y="3608388"/>
          <p14:tracePt t="30746" x="7510463" y="3616325"/>
          <p14:tracePt t="30797" x="7510463" y="3625850"/>
          <p14:tracePt t="30954" x="7491413" y="3625850"/>
          <p14:tracePt t="31046" x="7446963" y="3625850"/>
          <p14:tracePt t="31059" x="7296150" y="3625850"/>
          <p14:tracePt t="31078" x="7259638" y="3616325"/>
          <p14:tracePt t="31107" x="7170738" y="3608388"/>
          <p14:tracePt t="31139" x="7126288" y="3608388"/>
          <p14:tracePt t="31157" x="7108825" y="3608388"/>
          <p14:tracePt t="31174" x="7081838" y="3598863"/>
          <p14:tracePt t="31206" x="7037388" y="3598863"/>
          <p14:tracePt t="31230" x="7000875" y="3598863"/>
          <p14:tracePt t="31250" x="6991350" y="3598863"/>
          <p14:tracePt t="31274" x="6946900" y="3598863"/>
          <p14:tracePt t="31306" x="6902450" y="3598863"/>
          <p14:tracePt t="31316" x="6875463" y="3598863"/>
          <p14:tracePt t="31341" x="6732588" y="3608388"/>
          <p14:tracePt t="31373" x="6680200" y="3608388"/>
          <p14:tracePt t="31391" x="6643688" y="3608388"/>
          <p14:tracePt t="31408" x="6438900" y="3608388"/>
          <p14:tracePt t="31440" x="6116638" y="3589338"/>
          <p14:tracePt t="31452" x="5732463" y="3536950"/>
          <p14:tracePt t="31475" x="5527675" y="3500438"/>
          <p14:tracePt t="31507" x="5313363" y="3446463"/>
          <p14:tracePt t="31516" x="5224463" y="3429000"/>
          <p14:tracePt t="31542" x="4660900" y="3322638"/>
          <p14:tracePt t="31575" x="4491038" y="3276600"/>
          <p14:tracePt t="31587" x="4375150" y="3259138"/>
          <p14:tracePt t="31609" x="3938588" y="3143250"/>
          <p14:tracePt t="31642" x="3598863" y="3071813"/>
          <p14:tracePt t="31660" x="3490913" y="3044825"/>
          <p14:tracePt t="31676" x="3116263" y="2946400"/>
          <p14:tracePt t="31708" x="2990850" y="2919413"/>
          <p14:tracePt t="31725" x="2946400" y="2911475"/>
          <p14:tracePt t="31742" x="2687638" y="2857500"/>
          <p14:tracePt t="31775" x="2455863" y="2803525"/>
          <p14:tracePt t="31787" x="2428875" y="2786063"/>
          <p14:tracePt t="31809" x="2339975" y="2759075"/>
          <p14:tracePt t="31841" x="2259013" y="2714625"/>
          <p14:tracePt t="31845" x="2187575" y="2660650"/>
          <p14:tracePt t="31876" x="2152650" y="2643188"/>
          <p14:tracePt t="31908" x="2160588" y="2643188"/>
          <p14:tracePt t="31986" x="2170113" y="2643188"/>
          <p14:tracePt t="32004" x="2170113" y="2652713"/>
          <p14:tracePt t="32016" x="2179638" y="2652713"/>
          <p14:tracePt t="32043" x="2179638" y="2660650"/>
          <p14:tracePt t="32075" x="2187575" y="2660650"/>
          <p14:tracePt t="32081" x="2224088" y="2687638"/>
          <p14:tracePt t="32110" x="2322513" y="2759075"/>
          <p14:tracePt t="32142" x="2347913" y="2768600"/>
          <p14:tracePt t="32145" x="2411413" y="2822575"/>
          <p14:tracePt t="32177" x="2446338" y="2857500"/>
          <p14:tracePt t="32194" x="2465388" y="2884488"/>
          <p14:tracePt t="32210" x="2527300" y="2965450"/>
          <p14:tracePt t="32242" x="2562225" y="3017838"/>
          <p14:tracePt t="32256" x="2598738" y="3089275"/>
          <p14:tracePt t="32278" x="2687638" y="3241675"/>
          <p14:tracePt t="32310" x="2759075" y="3411538"/>
          <p14:tracePt t="32319" x="2786063" y="3465513"/>
          <p14:tracePt t="32344" x="2813050" y="3527425"/>
          <p14:tracePt t="32377" x="2830513" y="3571875"/>
          <p14:tracePt t="32381" x="2847975" y="3616325"/>
          <p14:tracePt t="32411" x="2928938" y="3822700"/>
          <p14:tracePt t="32443" x="3000375" y="3973513"/>
          <p14:tracePt t="32446" x="3054350" y="4116388"/>
          <p14:tracePt t="32478" x="3071813" y="4143375"/>
          <p14:tracePt t="32489" x="3108325" y="4214813"/>
          <p14:tracePt t="32511" x="3170238" y="4357688"/>
          <p14:tracePt t="32545" x="3197225" y="4419600"/>
          <p14:tracePt t="32555" x="3232150" y="4500563"/>
          <p14:tracePt t="32579" x="3241675" y="4500563"/>
          <p14:tracePt t="32632" x="3251200" y="4510088"/>
          <p14:tracePt t="32653" x="3259138" y="4527550"/>
          <p14:tracePt t="32663" x="3295650" y="4562475"/>
          <p14:tracePt t="32682" x="3322638" y="4608513"/>
          <p14:tracePt t="32712" x="3375025" y="4670425"/>
          <p14:tracePt t="32744" x="3394075" y="4697413"/>
          <p14:tracePt t="32759" x="3419475" y="4724400"/>
          <p14:tracePt t="32792" x="3429000" y="4724400"/>
          <p14:tracePt t="32866" x="3438525" y="4724400"/>
          <p14:tracePt t="32886" x="3438525" y="4714875"/>
          <p14:tracePt t="32898" x="3446463" y="4714875"/>
          <p14:tracePt t="32918" x="3455988" y="4705350"/>
          <p14:tracePt t="33026" x="3465513" y="4687888"/>
          <p14:tracePt t="33152" x="3465513" y="4679950"/>
          <p14:tracePt t="33164" x="3473450" y="4643438"/>
          <p14:tracePt t="33184" x="3473450" y="4633913"/>
          <p14:tracePt t="33214" x="3473450" y="4616450"/>
          <p14:tracePt t="33263" x="3473450" y="4608513"/>
          <p14:tracePt t="33276" x="3465513" y="4581525"/>
          <p14:tracePt t="33294" x="3465513" y="4572000"/>
          <p14:tracePt t="33322" x="3465513" y="4562475"/>
          <p14:tracePt t="33353" x="3446463" y="4537075"/>
          <p14:tracePt t="33373" x="3446463" y="4527550"/>
          <p14:tracePt t="33385" x="3438525" y="4510088"/>
          <p14:tracePt t="33404" x="3429000" y="4510088"/>
          <p14:tracePt t="33416" x="3429000" y="4500563"/>
          <p14:tracePt t="33482" x="3419475" y="4500563"/>
          <p14:tracePt t="33493" x="3402013" y="4500563"/>
          <p14:tracePt t="33512" x="3394075" y="4491038"/>
          <p14:tracePt t="33606" x="3384550" y="4491038"/>
          <p14:tracePt t="33627" x="3375025" y="4491038"/>
          <p14:tracePt t="33689" x="3367088" y="4491038"/>
          <p14:tracePt t="33796" x="3367088" y="4483100"/>
          <p14:tracePt t="33808" x="3384550" y="4473575"/>
          <p14:tracePt t="34000" x="3394075" y="4473575"/>
          <p14:tracePt t="34019" x="3402013" y="4473575"/>
          <p14:tracePt t="34030" x="3411538" y="4465638"/>
          <p14:tracePt t="34051" x="3419475" y="4465638"/>
          <p14:tracePt t="34076" x="3429000" y="4465638"/>
          <p14:tracePt t="34095" x="3446463" y="4465638"/>
          <p14:tracePt t="34126" x="3473450" y="4465638"/>
          <p14:tracePt t="34138" x="3517900" y="4456113"/>
          <p14:tracePt t="34156" x="3554413" y="4456113"/>
          <p14:tracePt t="34175" x="3571875" y="4456113"/>
          <p14:tracePt t="34187" x="3625850" y="4446588"/>
          <p14:tracePt t="34206" x="3643313" y="4446588"/>
          <p14:tracePt t="34219" x="3697288" y="4438650"/>
          <p14:tracePt t="34238" x="3714750" y="4438650"/>
          <p14:tracePt t="34250" x="3768725" y="4438650"/>
          <p14:tracePt t="34270" x="3776663" y="4438650"/>
          <p14:tracePt t="34282" x="3830638" y="4429125"/>
          <p14:tracePt t="34302" x="3857625" y="4429125"/>
          <p14:tracePt t="34313" x="3946525" y="4429125"/>
          <p14:tracePt t="34333" x="3990975" y="4429125"/>
          <p14:tracePt t="34344" x="4054475" y="4429125"/>
          <p14:tracePt t="34363" x="4081463" y="4429125"/>
          <p14:tracePt t="34376" x="4133850" y="4429125"/>
          <p14:tracePt t="34396" x="4179888" y="4429125"/>
          <p14:tracePt t="34423" x="4224338" y="4429125"/>
          <p14:tracePt t="34441" x="4241800" y="4429125"/>
          <p14:tracePt t="34468" x="4276725" y="4429125"/>
          <p14:tracePt t="34488" x="4313238" y="4429125"/>
          <p14:tracePt t="34506" x="4330700" y="4429125"/>
          <p14:tracePt t="34518" x="4367213" y="4429125"/>
          <p14:tracePt t="34537" x="4394200" y="4429125"/>
          <p14:tracePt t="34549" x="4429125" y="4419600"/>
          <p14:tracePt t="34568" x="4446588" y="4419600"/>
          <p14:tracePt t="34593" x="4456113" y="4419600"/>
          <p14:tracePt t="34613" x="4473575" y="4419600"/>
          <p14:tracePt t="34625" x="4483100" y="4419600"/>
          <p14:tracePt t="34677" x="4483100" y="442912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676400" y="930891"/>
            <a:ext cx="3962400" cy="1600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enum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PortMessageKind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  BUFFER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  OBJECT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  RPC</a:t>
            </a:r>
            <a:endParaRPr lang="en-US" sz="1600" i="1" dirty="0">
              <a:solidFill>
                <a:srgbClr val="0000C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GIPC Message-Based “Layering” Dimension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33400" y="2133600"/>
            <a:ext cx="5181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Remote procedure call</a:t>
            </a:r>
            <a:endParaRPr lang="en-US" i="1" dirty="0"/>
          </a:p>
        </p:txBody>
      </p:sp>
      <p:sp>
        <p:nvSpPr>
          <p:cNvPr id="15" name="Rectangle 14"/>
          <p:cNvSpPr/>
          <p:nvPr/>
        </p:nvSpPr>
        <p:spPr>
          <a:xfrm>
            <a:off x="533400" y="2819400"/>
            <a:ext cx="51816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 Communication</a:t>
            </a:r>
            <a:endParaRPr lang="en-US" i="1" dirty="0"/>
          </a:p>
        </p:txBody>
      </p:sp>
      <p:sp>
        <p:nvSpPr>
          <p:cNvPr id="16" name="Rectangle 15"/>
          <p:cNvSpPr/>
          <p:nvPr/>
        </p:nvSpPr>
        <p:spPr>
          <a:xfrm>
            <a:off x="533400" y="3429000"/>
            <a:ext cx="51816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Byte Communication</a:t>
            </a:r>
            <a:endParaRPr lang="en-US" i="1" dirty="0"/>
          </a:p>
        </p:txBody>
      </p:sp>
      <p:sp>
        <p:nvSpPr>
          <p:cNvPr id="19" name="Rectangle 18"/>
          <p:cNvSpPr/>
          <p:nvPr/>
        </p:nvSpPr>
        <p:spPr>
          <a:xfrm>
            <a:off x="6172200" y="2011680"/>
            <a:ext cx="25146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Common generic interfaces for  object and  byte communication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6136640" y="3467100"/>
            <a:ext cx="25146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Object hides byte but  RPC sees Object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1302285"/>
      </p:ext>
    </p:extLst>
  </p:cSld>
  <p:clrMapOvr>
    <a:masterClrMapping/>
  </p:clrMapOvr>
  <p:transition advTm="1044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15" grpId="0" animBg="1"/>
      <p:bldP spid="16" grpId="0" animBg="1"/>
      <p:bldP spid="19" grpId="0" animBg="1"/>
      <p:bldP spid="8" grpId="0" animBg="1"/>
    </p:bldLst>
  </p:timing>
  <p:extLst>
    <p:ext uri="{3A86A75C-4F4B-4683-9AE1-C65F6400EC91}">
      <p14:laserTraceLst xmlns:p14="http://schemas.microsoft.com/office/powerpoint/2010/main">
        <p14:tracePtLst>
          <p14:tracePt t="3184" x="5554663" y="3581400"/>
          <p14:tracePt t="3619" x="5599113" y="3616325"/>
          <p14:tracePt t="3619" x="5608638" y="3616325"/>
          <p14:tracePt t="3678" x="5670550" y="3633788"/>
          <p14:tracePt t="3700" x="5848350" y="3697288"/>
          <p14:tracePt t="3744" x="6116638" y="3759200"/>
          <p14:tracePt t="3776" x="6330950" y="3803650"/>
          <p14:tracePt t="3810" x="6554788" y="3840163"/>
          <p14:tracePt t="3810" x="6751638" y="3857625"/>
          <p14:tracePt t="3837" x="6938963" y="3875088"/>
          <p14:tracePt t="3876" x="7099300" y="3911600"/>
          <p14:tracePt t="3910" x="7232650" y="3929063"/>
          <p14:tracePt t="3910" x="7251700" y="3929063"/>
          <p14:tracePt t="3944" x="7277100" y="3929063"/>
          <p14:tracePt t="3977" x="7304088" y="3929063"/>
          <p14:tracePt t="4011" x="7313613" y="3929063"/>
          <p14:tracePt t="4077" x="7323138" y="3919538"/>
          <p14:tracePt t="4104" x="7340600" y="3911600"/>
          <p14:tracePt t="4143" x="7367588" y="3894138"/>
          <p14:tracePt t="4143" x="7394575" y="3884613"/>
          <p14:tracePt t="4177" x="7419975" y="3867150"/>
          <p14:tracePt t="4210" x="7429500" y="3867150"/>
          <p14:tracePt t="4244" x="7456488" y="3857625"/>
          <p14:tracePt t="4278" x="7491413" y="3840163"/>
          <p14:tracePt t="4278" x="7572375" y="3830638"/>
          <p14:tracePt t="4306" x="7599363" y="3822700"/>
          <p14:tracePt t="4306" x="7608888" y="3813175"/>
          <p14:tracePt t="4338" x="7634288" y="3803650"/>
          <p14:tracePt t="4379" x="7653338" y="3795713"/>
          <p14:tracePt t="4398" x="7688263" y="3786188"/>
          <p14:tracePt t="4444" x="7742238" y="3786188"/>
          <p14:tracePt t="4478" x="7796213" y="3776663"/>
          <p14:tracePt t="4512" x="7840663" y="3768725"/>
          <p14:tracePt t="4512" x="7894638" y="3759200"/>
          <p14:tracePt t="4547" x="7920038" y="3751263"/>
          <p14:tracePt t="4547" x="7974013" y="3741738"/>
          <p14:tracePt t="4580" x="8054975" y="3724275"/>
          <p14:tracePt t="4613" x="8099425" y="3724275"/>
          <p14:tracePt t="4646" x="8116888" y="3714750"/>
          <p14:tracePt t="4680" x="8134350" y="3705225"/>
          <p14:tracePt t="4714" x="8153400" y="3705225"/>
          <p14:tracePt t="4746" x="8161338" y="3705225"/>
          <p14:tracePt t="4773" x="8170863" y="3705225"/>
          <p14:tracePt t="4773" x="8180388" y="3705225"/>
          <p14:tracePt t="4807" x="8188325" y="3705225"/>
          <p14:tracePt t="34927" x="8188325" y="3714750"/>
          <p14:tracePt t="34950" x="8180388" y="3714750"/>
          <p14:tracePt t="34980" x="8170863" y="3714750"/>
          <p14:tracePt t="35068" x="8170863" y="3705225"/>
          <p14:tracePt t="35089" x="8161338" y="3705225"/>
          <p14:tracePt t="35104" x="8170863" y="3705225"/>
          <p14:tracePt t="35307" x="8180388" y="3705225"/>
          <p14:tracePt t="35340" x="8188325" y="3705225"/>
          <p14:tracePt t="35357" x="8197850" y="3705225"/>
          <p14:tracePt t="35357" x="8251825" y="3697288"/>
          <p14:tracePt t="35374" x="8286750" y="3697288"/>
          <p14:tracePt t="35401" x="8313738" y="3697288"/>
          <p14:tracePt t="35430" x="8331200" y="3697288"/>
          <p14:tracePt t="35443" x="8348663" y="3697288"/>
          <p14:tracePt t="35467" x="8385175" y="3697288"/>
          <p14:tracePt t="35476" x="8394700" y="3697288"/>
          <p14:tracePt t="35492" x="8439150" y="3697288"/>
          <p14:tracePt t="35509" x="8456613" y="3697288"/>
          <p14:tracePt t="35560" x="8474075" y="3697288"/>
          <p14:tracePt t="35568" x="8474075" y="3687763"/>
          <p14:tracePt t="35589" x="8483600" y="3687763"/>
        </p14:tracePtLst>
      </p14:laserTraceLst>
    </p:ext>
  </p:extLs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Thread display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324600" y="2209800"/>
            <a:ext cx="2286000" cy="4572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Thread name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" y="1468755"/>
            <a:ext cx="5105400" cy="4429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324600" y="2804160"/>
            <a:ext cx="2286000" cy="4572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Other info</a:t>
            </a:r>
            <a:endParaRPr lang="en-US" sz="14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60656"/>
      </p:ext>
    </p:extLst>
  </p:cSld>
  <p:clrMapOvr>
    <a:masterClrMapping/>
  </p:clrMapOvr>
  <p:transition advTm="40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" y="1918335"/>
            <a:ext cx="9077325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74319" y="6147435"/>
            <a:ext cx="50292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Tracer should provide equivalent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111240" y="4314825"/>
            <a:ext cx="2484120" cy="57340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Set break point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74319" y="4617720"/>
            <a:ext cx="5029200" cy="13182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Debugger allows programmer to set breakpoint,  resume, and at each breakpoint, pause and see stack trace, variable values, and console message when some line of code is executed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100762" y="5036820"/>
            <a:ext cx="2484120" cy="4800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BP Resume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100762" y="5667375"/>
            <a:ext cx="2484120" cy="4800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BP Console message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085522" y="6288405"/>
            <a:ext cx="2484120" cy="4800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BP Variable Values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0765673"/>
      </p:ext>
    </p:extLst>
  </p:cSld>
  <p:clrMapOvr>
    <a:masterClrMapping/>
  </p:clrMapOvr>
  <p:transition advTm="487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7" grpId="0" animBg="1"/>
      <p:bldP spid="18" grpId="0" animBg="1"/>
      <p:bldP spid="20" grpId="0" animBg="1"/>
      <p:bldP spid="22" grpId="0" animBg="1"/>
    </p:bldLst>
  </p:timing>
  <p:extLst>
    <p:ext uri="{3A86A75C-4F4B-4683-9AE1-C65F6400EC91}">
      <p14:laserTraceLst xmlns:p14="http://schemas.microsoft.com/office/powerpoint/2010/main">
        <p14:tracePtLst>
          <p14:tracePt t="3710" x="4483100" y="4438650"/>
          <p14:tracePt t="4246" x="4473575" y="4446588"/>
          <p14:tracePt t="4257" x="4465638" y="4456113"/>
          <p14:tracePt t="4268" x="4446588" y="4483100"/>
          <p14:tracePt t="4281" x="4402138" y="4527550"/>
          <p14:tracePt t="4300" x="4375150" y="4554538"/>
          <p14:tracePt t="4313" x="4322763" y="4616450"/>
          <p14:tracePt t="4331" x="4303713" y="4633913"/>
          <p14:tracePt t="4347" x="4268788" y="4679950"/>
          <p14:tracePt t="4363" x="4251325" y="4697413"/>
          <p14:tracePt t="4380" x="4214813" y="4751388"/>
          <p14:tracePt t="4397" x="4160838" y="4795838"/>
          <p14:tracePt t="4413" x="4143375" y="4813300"/>
          <p14:tracePt t="4430" x="4098925" y="4884738"/>
          <p14:tracePt t="4447" x="4081463" y="4884738"/>
          <p14:tracePt t="4464" x="4054475" y="4929188"/>
          <p14:tracePt t="4481" x="4037013" y="4938713"/>
          <p14:tracePt t="4498" x="4017963" y="4983163"/>
          <p14:tracePt t="4514" x="3990975" y="5000625"/>
          <p14:tracePt t="4531" x="3990975" y="5010150"/>
          <p14:tracePt t="4549" x="3965575" y="5037138"/>
          <p14:tracePt t="4569" x="3956050" y="5054600"/>
          <p14:tracePt t="4599" x="3956050" y="5062538"/>
          <p14:tracePt t="4611" x="3938588" y="5081588"/>
          <p14:tracePt t="4631" x="3929063" y="5089525"/>
          <p14:tracePt t="4643" x="3929063" y="5108575"/>
          <p14:tracePt t="4663" x="3919538" y="5126038"/>
          <p14:tracePt t="4689" x="3911600" y="5126038"/>
          <p14:tracePt t="4709" x="3884613" y="5143500"/>
          <p14:tracePt t="4753" x="3795713" y="5143500"/>
          <p14:tracePt t="4773" x="3732213" y="5133975"/>
          <p14:tracePt t="4784" x="3625850" y="5126038"/>
          <p14:tracePt t="4806" x="3571875" y="5116513"/>
          <p14:tracePt t="4816" x="3473450" y="5108575"/>
          <p14:tracePt t="4835" x="3419475" y="5108575"/>
          <p14:tracePt t="4846" x="3251200" y="5089525"/>
          <p14:tracePt t="4866" x="3179763" y="5099050"/>
          <p14:tracePt t="4878" x="2919413" y="5099050"/>
          <p14:tracePt t="4898" x="2847975" y="5108575"/>
          <p14:tracePt t="4909" x="2741613" y="5108575"/>
          <p14:tracePt t="4928" x="2660650" y="5108575"/>
          <p14:tracePt t="4939" x="2554288" y="5108575"/>
          <p14:tracePt t="4958" x="2384425" y="5116513"/>
          <p14:tracePt t="4977" x="2322513" y="5116513"/>
          <p14:tracePt t="4989" x="2286000" y="5126038"/>
          <p14:tracePt t="5017" x="2259013" y="5126038"/>
          <p14:tracePt t="5030" x="2197100" y="5126038"/>
          <p14:tracePt t="5044" x="2152650" y="5126038"/>
          <p14:tracePt t="5059" x="2125663" y="5133975"/>
          <p14:tracePt t="5068" x="1973263" y="5133975"/>
          <p14:tracePt t="5087" x="1919288" y="5133975"/>
          <p14:tracePt t="5100" x="1830388" y="5133975"/>
          <p14:tracePt t="5118" x="1785938" y="5143500"/>
          <p14:tracePt t="5132" x="1741488" y="5143500"/>
          <p14:tracePt t="5148" x="1679575" y="5143500"/>
          <p14:tracePt t="5165" x="1633538" y="5153025"/>
          <p14:tracePt t="5182" x="1616075" y="5153025"/>
          <p14:tracePt t="5199" x="1608138" y="5153025"/>
          <p14:tracePt t="5215" x="1581150" y="5160963"/>
          <p14:tracePt t="5233" x="1562100" y="5170488"/>
          <p14:tracePt t="5249" x="1509713" y="5180013"/>
          <p14:tracePt t="5266" x="1482725" y="5180013"/>
          <p14:tracePt t="5283" x="1428750" y="5187950"/>
          <p14:tracePt t="5300" x="1401763" y="5197475"/>
          <p14:tracePt t="5317" x="1347788" y="5205413"/>
          <p14:tracePt t="5334" x="1322388" y="5214938"/>
          <p14:tracePt t="5352" x="1312863" y="5214938"/>
          <p14:tracePt t="5449" x="1312863" y="5224463"/>
          <p14:tracePt t="5475" x="1312863" y="5241925"/>
          <p14:tracePt t="5522" x="1322388" y="5251450"/>
          <p14:tracePt t="5551" x="1347788" y="5251450"/>
          <p14:tracePt t="5572" x="1374775" y="5251450"/>
          <p14:tracePt t="5586" x="1455738" y="5241925"/>
          <p14:tracePt t="5605" x="1527175" y="5232400"/>
          <p14:tracePt t="5617" x="1660525" y="5205413"/>
          <p14:tracePt t="5636" x="1724025" y="5197475"/>
          <p14:tracePt t="5649" x="1857375" y="5197475"/>
          <p14:tracePt t="5669" x="1911350" y="5197475"/>
          <p14:tracePt t="5680" x="2027238" y="5197475"/>
          <p14:tracePt t="5699" x="2081213" y="5197475"/>
          <p14:tracePt t="5712" x="2160588" y="5197475"/>
          <p14:tracePt t="5731" x="2197100" y="5205413"/>
          <p14:tracePt t="5743" x="2276475" y="5205413"/>
          <p14:tracePt t="5762" x="2322513" y="5214938"/>
          <p14:tracePt t="5775" x="2347913" y="5214938"/>
          <p14:tracePt t="5802" x="2374900" y="5214938"/>
          <p14:tracePt t="5813" x="2438400" y="5214938"/>
          <p14:tracePt t="5841" x="2455863" y="5214938"/>
          <p14:tracePt t="5852" x="2517775" y="5214938"/>
          <p14:tracePt t="5872" x="2544763" y="5214938"/>
          <p14:tracePt t="5903" x="2554288" y="5214938"/>
          <p14:tracePt t="5915" x="2581275" y="5197475"/>
          <p14:tracePt t="5935" x="2581275" y="5187950"/>
          <p14:tracePt t="5984" x="2581275" y="5180013"/>
          <p14:tracePt t="5996" x="2581275" y="5153025"/>
          <p14:tracePt t="6015" x="2581275" y="5133975"/>
          <p14:tracePt t="6025" x="2562225" y="5081588"/>
          <p14:tracePt t="6046" x="2554288" y="5062538"/>
          <p14:tracePt t="6057" x="2500313" y="4973638"/>
          <p14:tracePt t="6076" x="2482850" y="4946650"/>
          <p14:tracePt t="6088" x="2411413" y="4840288"/>
          <p14:tracePt t="6106" x="2393950" y="4813300"/>
          <p14:tracePt t="6118" x="2347913" y="4732338"/>
          <p14:tracePt t="6137" x="2322513" y="4687888"/>
          <p14:tracePt t="6152" x="2224088" y="4554538"/>
          <p14:tracePt t="6170" x="2179638" y="4500563"/>
          <p14:tracePt t="6185" x="2116138" y="4394200"/>
          <p14:tracePt t="6202" x="2081213" y="4348163"/>
          <p14:tracePt t="6219" x="2027238" y="4259263"/>
          <p14:tracePt t="6235" x="2009775" y="4232275"/>
          <p14:tracePt t="6252" x="1946275" y="4125913"/>
          <p14:tracePt t="6269" x="1919288" y="4098925"/>
          <p14:tracePt t="6285" x="1874838" y="4017963"/>
          <p14:tracePt t="6302" x="1857375" y="3983038"/>
          <p14:tracePt t="6319" x="1812925" y="3911600"/>
          <p14:tracePt t="6337" x="1785938" y="3867150"/>
          <p14:tracePt t="6353" x="1731963" y="3786188"/>
          <p14:tracePt t="6370" x="1660525" y="3687763"/>
          <p14:tracePt t="6391" x="1652588" y="3652838"/>
          <p14:tracePt t="6404" x="1608138" y="3598863"/>
          <p14:tracePt t="6422" x="1598613" y="3581400"/>
          <p14:tracePt t="6436" x="1571625" y="3536950"/>
          <p14:tracePt t="6454" x="1562100" y="3509963"/>
          <p14:tracePt t="6469" x="1536700" y="3490913"/>
          <p14:tracePt t="6486" x="1509713" y="3446463"/>
          <p14:tracePt t="6512" x="1473200" y="3394075"/>
          <p14:tracePt t="6531" x="1465263" y="3367088"/>
          <p14:tracePt t="6542" x="1428750" y="3330575"/>
          <p14:tracePt t="6561" x="1419225" y="3313113"/>
          <p14:tracePt t="6588" x="1393825" y="3276600"/>
          <p14:tracePt t="6627" x="1384300" y="3268663"/>
          <p14:tracePt t="6638" x="1347788" y="3232150"/>
          <p14:tracePt t="6658" x="1339850" y="3224213"/>
          <p14:tracePt t="6669" x="1322388" y="3197225"/>
          <p14:tracePt t="6689" x="1295400" y="3170238"/>
          <p14:tracePt t="6719" x="1276350" y="3170238"/>
          <p14:tracePt t="6731" x="1231900" y="3143250"/>
          <p14:tracePt t="6750" x="1196975" y="3125788"/>
          <p14:tracePt t="6762" x="1187450" y="3125788"/>
          <p14:tracePt t="6781" x="1179513" y="3125788"/>
          <p14:tracePt t="6816" x="1169988" y="3125788"/>
          <p14:tracePt t="6829" x="1152525" y="3125788"/>
          <p14:tracePt t="6888" x="1152525" y="3133725"/>
          <p14:tracePt t="6907" x="1143000" y="3143250"/>
          <p14:tracePt t="6940" x="1143000" y="3160713"/>
          <p14:tracePt t="7013" x="1133475" y="3170238"/>
          <p14:tracePt t="7047" x="1125538" y="3187700"/>
          <p14:tracePt t="7066" x="1125538" y="3205163"/>
          <p14:tracePt t="7076" x="1125538" y="3214688"/>
          <p14:tracePt t="7109" x="1125538" y="3224213"/>
          <p14:tracePt t="7141" x="1125538" y="3232150"/>
          <p14:tracePt t="7161" x="1116013" y="3251200"/>
          <p14:tracePt t="7188" x="1116013" y="3259138"/>
          <p14:tracePt t="7220" x="1116013" y="3268663"/>
          <p14:tracePt t="7238" x="1116013" y="3295650"/>
          <p14:tracePt t="7272" x="1116013" y="3303588"/>
          <p14:tracePt t="7284" x="1116013" y="3313113"/>
          <p14:tracePt t="7314" x="1116013" y="3322638"/>
          <p14:tracePt t="7344" x="1116013" y="3330575"/>
          <p14:tracePt t="7372" x="1125538" y="3348038"/>
          <p14:tracePt t="7384" x="1133475" y="3367088"/>
          <p14:tracePt t="7407" x="1133475" y="3375025"/>
          <p14:tracePt t="7426" x="1143000" y="3384550"/>
          <p14:tracePt t="7445" x="1152525" y="3394075"/>
          <p14:tracePt t="7472" x="1160463" y="3402013"/>
          <p14:tracePt t="7490" x="1169988" y="3411538"/>
          <p14:tracePt t="7516" x="1179513" y="3419475"/>
          <p14:tracePt t="7536" x="1179513" y="3429000"/>
          <p14:tracePt t="7565" x="1187450" y="3429000"/>
          <p14:tracePt t="7583" x="1187450" y="3438525"/>
          <p14:tracePt t="7602" x="1196975" y="3438525"/>
          <p14:tracePt t="7649" x="1204913" y="3438525"/>
          <p14:tracePt t="7674" x="1204913" y="3446463"/>
          <p14:tracePt t="7707" x="1214438" y="3446463"/>
          <p14:tracePt t="7806" x="1214438" y="3455988"/>
          <p14:tracePt t="7816" x="1223963" y="3455988"/>
          <p14:tracePt t="7848" x="1231900" y="3455988"/>
          <p14:tracePt t="7897" x="1241425" y="3455988"/>
          <p14:tracePt t="7988" x="1241425" y="3465513"/>
          <p14:tracePt t="8021" x="1250950" y="3465513"/>
          <p14:tracePt t="8104" x="1258888" y="3465513"/>
          <p14:tracePt t="8185" x="1258888" y="3473450"/>
          <p14:tracePt t="8225" x="1268413" y="3473450"/>
          <p14:tracePt t="8245" x="1268413" y="3482975"/>
          <p14:tracePt t="8277" x="1276350" y="3482975"/>
          <p14:tracePt t="8352" x="1285875" y="3482975"/>
          <p14:tracePt t="8370" x="1285875" y="3490913"/>
          <p14:tracePt t="8404" x="1295400" y="3500438"/>
          <p14:tracePt t="8449" x="1295400" y="3509963"/>
          <p14:tracePt t="8461" x="1312863" y="3527425"/>
          <p14:tracePt t="8481" x="1339850" y="3554413"/>
          <p14:tracePt t="8512" x="1339850" y="3562350"/>
          <p14:tracePt t="8526" x="1357313" y="3589338"/>
          <p14:tracePt t="8544" x="1374775" y="3608388"/>
          <p14:tracePt t="8555" x="1411288" y="3660775"/>
          <p14:tracePt t="8576" x="1419225" y="3679825"/>
          <p14:tracePt t="8587" x="1446213" y="3724275"/>
          <p14:tracePt t="8607" x="1455738" y="3741738"/>
          <p14:tracePt t="8619" x="1482725" y="3803650"/>
          <p14:tracePt t="8637" x="1490663" y="3830638"/>
          <p14:tracePt t="8649" x="1517650" y="3884613"/>
          <p14:tracePt t="8669" x="1517650" y="3902075"/>
          <p14:tracePt t="8680" x="1536700" y="3946525"/>
          <p14:tracePt t="8698" x="1554163" y="3973513"/>
          <p14:tracePt t="8717" x="1554163" y="3983038"/>
          <p14:tracePt t="8729" x="1581150" y="4037013"/>
          <p14:tracePt t="8748" x="1589088" y="4054475"/>
          <p14:tracePt t="8761" x="1616075" y="4098925"/>
          <p14:tracePt t="8780" x="1616075" y="4133850"/>
          <p14:tracePt t="8793" x="1633538" y="4160838"/>
          <p14:tracePt t="8812" x="1652588" y="4179888"/>
          <p14:tracePt t="8827" x="1660525" y="4224338"/>
          <p14:tracePt t="8844" x="1679575" y="4241800"/>
          <p14:tracePt t="8860" x="1697038" y="4286250"/>
          <p14:tracePt t="8876" x="1697038" y="4303713"/>
          <p14:tracePt t="8893" x="1714500" y="4330700"/>
          <p14:tracePt t="8910" x="1724025" y="4330700"/>
          <p14:tracePt t="8939" x="1724025" y="4340225"/>
          <p14:tracePt t="8965" x="1731963" y="4357688"/>
          <p14:tracePt t="8985" x="1731963" y="4348163"/>
          <p14:tracePt t="9074" x="1741488" y="4322763"/>
          <p14:tracePt t="9096" x="1741488" y="4295775"/>
          <p14:tracePt t="9105" x="1741488" y="4152900"/>
          <p14:tracePt t="9124" x="1724025" y="4027488"/>
          <p14:tracePt t="9135" x="1687513" y="3643313"/>
          <p14:tracePt t="9156" x="1679575" y="3455988"/>
          <p14:tracePt t="9168" x="1643063" y="3054350"/>
          <p14:tracePt t="9187" x="1633538" y="2982913"/>
          <p14:tracePt t="9200" x="1616075" y="2822575"/>
          <p14:tracePt t="9220" x="1608138" y="2803525"/>
          <p14:tracePt t="9231" x="1598613" y="2741613"/>
          <p14:tracePt t="9252" x="1598613" y="2687638"/>
          <p14:tracePt t="9279" x="1598613" y="2679700"/>
          <p14:tracePt t="9312" x="1589088" y="2687638"/>
          <p14:tracePt t="9324" x="1589088" y="2705100"/>
          <p14:tracePt t="9426" x="1598613" y="2724150"/>
          <p14:tracePt t="9438" x="1598613" y="2732088"/>
          <p14:tracePt t="9450" x="1608138" y="2768600"/>
          <p14:tracePt t="9469" x="1608138" y="2786063"/>
          <p14:tracePt t="9482" x="1625600" y="2830513"/>
          <p14:tracePt t="9501" x="1633538" y="2874963"/>
          <p14:tracePt t="9514" x="1660525" y="2973388"/>
          <p14:tracePt t="9533" x="1660525" y="2990850"/>
          <p14:tracePt t="9546" x="1679575" y="3027363"/>
          <p14:tracePt t="9563" x="1687513" y="3081338"/>
          <p14:tracePt t="9582" x="1697038" y="3098800"/>
          <p14:tracePt t="9595" x="1704975" y="3152775"/>
          <p14:tracePt t="9614" x="1704975" y="3170238"/>
          <p14:tracePt t="9628" x="1724025" y="3214688"/>
          <p14:tracePt t="9645" x="1724025" y="3232150"/>
          <p14:tracePt t="9672" x="1731963" y="3251200"/>
          <p14:tracePt t="9706" x="1741488" y="3259138"/>
          <p14:tracePt t="9734" x="1741488" y="3286125"/>
          <p14:tracePt t="9750" x="1751013" y="3330575"/>
          <p14:tracePt t="9769" x="1758950" y="3348038"/>
          <p14:tracePt t="9796" x="1758950" y="3357563"/>
          <p14:tracePt t="9815" x="1758950" y="3367088"/>
          <p14:tracePt t="9826" x="1768475" y="3367088"/>
          <p14:tracePt t="9881" x="1768475" y="3357563"/>
          <p14:tracePt t="10048" x="1768475" y="3348038"/>
          <p14:tracePt t="10111" x="1758950" y="3340100"/>
          <p14:tracePt t="10161" x="1758950" y="3330575"/>
          <p14:tracePt t="10206" x="1758950" y="3313113"/>
          <p14:tracePt t="10252" x="1758950" y="3303588"/>
          <p14:tracePt t="10288" x="1758950" y="3295650"/>
          <p14:tracePt t="10378" x="1758950" y="3286125"/>
          <p14:tracePt t="10526" x="1751013" y="3268663"/>
          <p14:tracePt t="10698" x="1751013" y="3259138"/>
          <p14:tracePt t="10776" x="1751013" y="3251200"/>
          <p14:tracePt t="10868" x="1751013" y="3241675"/>
          <p14:tracePt t="10930" x="1741488" y="3241675"/>
          <p14:tracePt t="11186" x="1741488" y="3232150"/>
          <p14:tracePt t="45708" x="1731963" y="3232150"/>
          <p14:tracePt t="46020" x="1731963" y="3251200"/>
          <p14:tracePt t="46080" x="1785938" y="3295650"/>
          <p14:tracePt t="46100" x="1874838" y="3340100"/>
          <p14:tracePt t="46127" x="2036763" y="3394075"/>
          <p14:tracePt t="46146" x="2152650" y="3438525"/>
          <p14:tracePt t="46165" x="2224088" y="3465513"/>
          <p14:tracePt t="46176" x="2500313" y="3562350"/>
          <p14:tracePt t="46196" x="2608263" y="3598863"/>
          <p14:tracePt t="46207" x="2973388" y="3732213"/>
          <p14:tracePt t="46227" x="3125788" y="3776663"/>
          <p14:tracePt t="46239" x="3598863" y="3946525"/>
          <p14:tracePt t="46258" x="3732213" y="3990975"/>
          <p14:tracePt t="46271" x="4232275" y="4152900"/>
          <p14:tracePt t="46289" x="4384675" y="4197350"/>
          <p14:tracePt t="46301" x="4714875" y="4330700"/>
          <p14:tracePt t="46320" x="4803775" y="4375150"/>
          <p14:tracePt t="46333" x="5027613" y="4473575"/>
          <p14:tracePt t="46352" x="5126038" y="4518025"/>
          <p14:tracePt t="46365" x="5438775" y="4643438"/>
          <p14:tracePt t="46385" x="5572125" y="4705350"/>
          <p14:tracePt t="46396" x="5973763" y="4857750"/>
          <p14:tracePt t="46416" x="6000750" y="4875213"/>
          <p14:tracePt t="46428" x="6072188" y="4894263"/>
          <p14:tracePt t="46450" x="6072188" y="4902200"/>
          <p14:tracePt t="46460" x="6153150" y="4902200"/>
          <p14:tracePt t="46490" x="6276975" y="4929188"/>
          <p14:tracePt t="46507" x="6419850" y="4973638"/>
          <p14:tracePt t="46527" x="6483350" y="4991100"/>
          <p14:tracePt t="46540" x="6616700" y="5045075"/>
          <p14:tracePt t="46557" x="6680200" y="5081588"/>
          <p14:tracePt t="46568" x="6867525" y="5180013"/>
          <p14:tracePt t="46589" x="6919913" y="5205413"/>
          <p14:tracePt t="46602" x="7027863" y="5259388"/>
          <p14:tracePt t="46623" x="7054850" y="5276850"/>
          <p14:tracePt t="46635" x="7081838" y="5286375"/>
          <p14:tracePt t="46647" x="7153275" y="5322888"/>
          <p14:tracePt t="46666" x="7242175" y="5357813"/>
          <p14:tracePt t="46699" x="7259638" y="5367338"/>
          <p14:tracePt t="46711" x="7277100" y="5384800"/>
          <p14:tracePt t="46729" x="7277100" y="5394325"/>
          <p14:tracePt t="46905" x="7269163" y="5394325"/>
          <p14:tracePt t="47103" x="7269163" y="5402263"/>
          <p14:tracePt t="47578" x="7269163" y="5411788"/>
          <p14:tracePt t="47590" x="7259638" y="5419725"/>
          <p14:tracePt t="47610" x="7259638" y="5438775"/>
          <p14:tracePt t="47621" x="7232650" y="5473700"/>
          <p14:tracePt t="47640" x="7224713" y="5491163"/>
          <p14:tracePt t="47653" x="7205663" y="5554663"/>
          <p14:tracePt t="47672" x="7205663" y="5572125"/>
          <p14:tracePt t="47685" x="7188200" y="5616575"/>
          <p14:tracePt t="47706" x="7180263" y="5643563"/>
          <p14:tracePt t="47717" x="7180263" y="5653088"/>
          <p14:tracePt t="47746" x="7170738" y="5670550"/>
          <p14:tracePt t="47757" x="7161213" y="5697538"/>
          <p14:tracePt t="47769" x="7161213" y="5724525"/>
          <p14:tracePt t="47782" x="7153275" y="5732463"/>
          <p14:tracePt t="47796" x="7143750" y="5786438"/>
          <p14:tracePt t="47816" x="7134225" y="5840413"/>
          <p14:tracePt t="47846" x="7134225" y="5857875"/>
          <p14:tracePt t="47858" x="7126288" y="5894388"/>
          <p14:tracePt t="47877" x="7126288" y="5902325"/>
          <p14:tracePt t="47889" x="7126288" y="5919788"/>
          <p14:tracePt t="47908" x="7126288" y="5929313"/>
          <p14:tracePt t="47936" x="7126288" y="5946775"/>
          <p14:tracePt t="47956" x="7126288" y="5956300"/>
          <p14:tracePt t="48019" x="7126288" y="5965825"/>
          <p14:tracePt t="48033" x="7134225" y="5965825"/>
          <p14:tracePt t="48077" x="7153275" y="5983288"/>
          <p14:tracePt t="48126" x="7161213" y="5983288"/>
          <p14:tracePt t="48146" x="7170738" y="5991225"/>
          <p14:tracePt t="48157" x="7180263" y="6000750"/>
          <p14:tracePt t="48227" x="7188200" y="6000750"/>
          <p14:tracePt t="48249" x="7188200" y="6027738"/>
          <p14:tracePt t="48269" x="7188200" y="6037263"/>
          <p14:tracePt t="48288" x="7188200" y="6054725"/>
          <p14:tracePt t="48300" x="7188200" y="6072188"/>
          <p14:tracePt t="48313" x="7205663" y="6108700"/>
          <p14:tracePt t="48332" x="7205663" y="6126163"/>
          <p14:tracePt t="48347" x="7224713" y="6170613"/>
          <p14:tracePt t="48365" x="7232650" y="6188075"/>
          <p14:tracePt t="48376" x="7232650" y="6232525"/>
          <p14:tracePt t="48396" x="7242175" y="6242050"/>
          <p14:tracePt t="48408" x="7242175" y="6276975"/>
          <p14:tracePt t="48427" x="7242175" y="6296025"/>
          <p14:tracePt t="48438" x="7251700" y="6330950"/>
          <p14:tracePt t="48458" x="7259638" y="6348413"/>
          <p14:tracePt t="48471" x="7259638" y="6394450"/>
          <p14:tracePt t="48490" x="7259638" y="6419850"/>
          <p14:tracePt t="48501" x="7259638" y="6429375"/>
          <p14:tracePt t="48555" x="7259638" y="6446838"/>
          <p14:tracePt t="48581" x="7269163" y="6446838"/>
          <p14:tracePt t="48599" x="7269163" y="6456363"/>
          <p14:tracePt t="48618" x="7269163" y="6465888"/>
          <p14:tracePt t="48630" x="7269163" y="6473825"/>
          <p14:tracePt t="48711" x="7277100" y="6491288"/>
          <p14:tracePt t="48722" x="7286625" y="6537325"/>
        </p14:tracePtLst>
      </p14:laserTraceLst>
    </p:ext>
  </p:extLs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" y="2282190"/>
            <a:ext cx="9077325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Console output Equivalent:  Typed Tracing Message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676400" y="3047999"/>
            <a:ext cx="7239000" cy="363855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267201" y="4242435"/>
            <a:ext cx="1510188" cy="23622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57200" y="3047999"/>
            <a:ext cx="1219200" cy="363855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87679" y="4242435"/>
            <a:ext cx="3779521" cy="23622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41961" y="2028825"/>
            <a:ext cx="1234440" cy="1019175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GIPC-Defined Call Initiated  Type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676400" y="2714625"/>
            <a:ext cx="7239000" cy="333375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Instance specific message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83871" y="4478655"/>
            <a:ext cx="3783329" cy="489585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Programmer-defined </a:t>
            </a:r>
            <a:r>
              <a:rPr lang="en-US" sz="1400" dirty="0" err="1"/>
              <a:t>MVCTraceable</a:t>
            </a:r>
            <a:r>
              <a:rPr lang="en-US" sz="1400" dirty="0"/>
              <a:t> Type 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267201" y="4478655"/>
            <a:ext cx="1510188" cy="779145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Instance specific message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110508" y="5661660"/>
            <a:ext cx="2374346" cy="11125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Traceable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484854" y="5920740"/>
            <a:ext cx="1525546" cy="419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a</a:t>
            </a:r>
            <a:r>
              <a:rPr lang="en-US" dirty="0" smtClean="0"/>
              <a:t>nnounce()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399106" y="5711190"/>
            <a:ext cx="1711402" cy="419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/>
              <a:t>getMessage</a:t>
            </a:r>
            <a:r>
              <a:rPr lang="en-US" dirty="0" smtClean="0"/>
              <a:t>()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399106" y="6278880"/>
            <a:ext cx="1711402" cy="419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/>
              <a:t>s</a:t>
            </a:r>
            <a:r>
              <a:rPr lang="en-US" dirty="0" err="1" smtClean="0"/>
              <a:t>etMessage</a:t>
            </a:r>
            <a:r>
              <a:rPr lang="en-US" dirty="0" smtClean="0"/>
              <a:t>()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4786136"/>
      </p:ext>
    </p:extLst>
  </p:cSld>
  <p:clrMapOvr>
    <a:masterClrMapping/>
  </p:clrMapOvr>
  <p:transition advTm="491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4" grpId="0" animBg="1"/>
      <p:bldP spid="15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</p:bldLst>
  </p:timing>
  <p:extLst>
    <p:ext uri="{3A86A75C-4F4B-4683-9AE1-C65F6400EC91}">
      <p14:laserTraceLst xmlns:p14="http://schemas.microsoft.com/office/powerpoint/2010/main">
        <p14:tracePtLst>
          <p14:tracePt t="41357" x="7277100" y="6537325"/>
          <p14:tracePt t="42190" x="7269163" y="6537325"/>
          <p14:tracePt t="42202" x="7259638" y="6537325"/>
          <p14:tracePt t="42214" x="7242175" y="6537325"/>
          <p14:tracePt t="42264" x="7215188" y="6545263"/>
          <p14:tracePt t="42276" x="7108825" y="6626225"/>
          <p14:tracePt t="42309" x="6946900" y="6705600"/>
          <p14:tracePt t="42325" x="6715125" y="6804025"/>
          <p14:tracePt t="42345" x="6357938" y="6848475"/>
          <p14:tracePt t="42376" x="6000750" y="6848475"/>
          <p14:tracePt t="42409" x="5902325" y="6848475"/>
          <p14:tracePt t="42418" x="5688013" y="6848475"/>
          <p14:tracePt t="42443" x="5589588" y="6848475"/>
          <p14:tracePt t="42475" x="5581650" y="6848475"/>
          <p14:tracePt t="42480" x="5562600" y="6848475"/>
          <p14:tracePt t="42509" x="5375275" y="6848475"/>
          <p14:tracePt t="42550" x="5268913" y="6848475"/>
          <p14:tracePt t="42562" x="5251450" y="6848475"/>
          <p14:tracePt t="42576" x="5072063" y="6796088"/>
          <p14:tracePt t="42609" x="4946650" y="6697663"/>
          <p14:tracePt t="42625" x="4875213" y="6626225"/>
          <p14:tracePt t="42643" x="4598988" y="6303963"/>
          <p14:tracePt t="42675" x="4545013" y="6251575"/>
          <p14:tracePt t="42686" x="4429125" y="6062663"/>
          <p14:tracePt t="42710" x="4295775" y="5830888"/>
          <p14:tracePt t="42743" x="4268788" y="5803900"/>
          <p14:tracePt t="42748" x="4232275" y="5759450"/>
          <p14:tracePt t="42778" x="4187825" y="5715000"/>
          <p14:tracePt t="42809" x="4143375" y="5643563"/>
          <p14:tracePt t="42815" x="4089400" y="5581650"/>
          <p14:tracePt t="42845" x="3848100" y="5330825"/>
          <p14:tracePt t="42878" x="3705225" y="5241925"/>
          <p14:tracePt t="42911" x="3509963" y="5099050"/>
          <p14:tracePt t="42924" x="3375025" y="4983163"/>
          <p14:tracePt t="42946" x="3160713" y="4803775"/>
          <p14:tracePt t="42977" x="3143250" y="4776788"/>
          <p14:tracePt t="42986" x="3116263" y="4759325"/>
          <p14:tracePt t="43015" x="3089275" y="4751388"/>
          <p14:tracePt t="43052" x="3071813" y="4741863"/>
          <p14:tracePt t="43079" x="2965450" y="4724400"/>
          <p14:tracePt t="43112" x="2874963" y="4697413"/>
          <p14:tracePt t="43117" x="2768600" y="4643438"/>
          <p14:tracePt t="43146" x="2751138" y="4633913"/>
          <p14:tracePt t="43179" x="2759075" y="4633913"/>
          <p14:tracePt t="43331" x="2803525" y="4633913"/>
          <p14:tracePt t="43350" x="2822575" y="4633913"/>
          <p14:tracePt t="43362" x="2884488" y="4616450"/>
          <p14:tracePt t="43382" x="3000375" y="4572000"/>
          <p14:tracePt t="43414" x="3197225" y="4500563"/>
          <p14:tracePt t="43446" x="3276600" y="4473575"/>
          <p14:tracePt t="43456" x="3394075" y="4438650"/>
          <p14:tracePt t="43480" x="3571875" y="4394200"/>
          <p14:tracePt t="43513" x="3625850" y="4384675"/>
          <p14:tracePt t="43520" x="3857625" y="4313238"/>
          <p14:tracePt t="43547" x="4197350" y="4232275"/>
          <p14:tracePt t="43581" x="4465638" y="4116388"/>
          <p14:tracePt t="43614" x="4679950" y="3983038"/>
          <p14:tracePt t="43647" x="4938713" y="3867150"/>
          <p14:tracePt t="43681" x="5027613" y="3830638"/>
          <p14:tracePt t="43694" x="5081588" y="3795713"/>
          <p14:tracePt t="43714" x="5108575" y="3776663"/>
          <p14:tracePt t="43746" x="5126038" y="3759200"/>
          <p14:tracePt t="43752" x="5197475" y="3679825"/>
          <p14:tracePt t="43781" x="5251450" y="3616325"/>
          <p14:tracePt t="43814" x="5375275" y="3455988"/>
          <p14:tracePt t="43848" x="5456238" y="3322638"/>
          <p14:tracePt t="43852" x="5483225" y="3268663"/>
          <p14:tracePt t="43881" x="5581650" y="3098800"/>
          <p14:tracePt t="43916" x="5589588" y="3071813"/>
          <p14:tracePt t="43948" x="5589588" y="3044825"/>
          <p14:tracePt t="43959" x="5599113" y="3000375"/>
          <p14:tracePt t="43982" x="5616575" y="2901950"/>
          <p14:tracePt t="44015" x="5616575" y="2884488"/>
          <p14:tracePt t="44022" x="5626100" y="2840038"/>
          <p14:tracePt t="44048" x="5643563" y="2768600"/>
          <p14:tracePt t="44082" x="5653088" y="2741613"/>
          <p14:tracePt t="44099" x="5653088" y="2759075"/>
          <p14:tracePt t="44289" x="5653088" y="2786063"/>
          <p14:tracePt t="44308" x="5643563" y="2822575"/>
          <p14:tracePt t="44320" x="5599113" y="2919413"/>
          <p14:tracePt t="44349" x="5554663" y="3071813"/>
          <p14:tracePt t="44383" x="5545138" y="3152775"/>
          <p14:tracePt t="44387" x="5527675" y="3295650"/>
          <p14:tracePt t="44416" x="5491163" y="3544888"/>
          <p14:tracePt t="44450" x="5473700" y="3714750"/>
          <p14:tracePt t="44466" x="5465763" y="3759200"/>
          <p14:tracePt t="44483" x="5456238" y="3875088"/>
          <p14:tracePt t="44516" x="5456238" y="3902075"/>
          <p14:tracePt t="44535" x="5456238" y="3929063"/>
          <p14:tracePt t="44550" x="5446713" y="3973513"/>
          <p14:tracePt t="44583" x="5438775" y="3990975"/>
          <p14:tracePt t="47358" x="5438775" y="4000500"/>
          <p14:tracePt t="47543" x="5438775" y="4027488"/>
          <p14:tracePt t="47562" x="5438775" y="4037013"/>
          <p14:tracePt t="47575" x="5438775" y="4081463"/>
          <p14:tracePt t="47596" x="5438775" y="4108450"/>
          <p14:tracePt t="47625" x="5438775" y="4313238"/>
          <p14:tracePt t="47658" x="5438775" y="4348163"/>
          <p14:tracePt t="47670" x="5446713" y="4483100"/>
          <p14:tracePt t="47692" x="5446713" y="4545013"/>
          <p14:tracePt t="47724" x="5446713" y="4660900"/>
          <p14:tracePt t="47735" x="5438775" y="4705350"/>
          <p14:tracePt t="47759" x="5357813" y="4973638"/>
          <p14:tracePt t="47791" x="5286375" y="5187950"/>
          <p14:tracePt t="47797" x="5251450" y="5276850"/>
          <p14:tracePt t="47826" x="5143500" y="5537200"/>
          <p14:tracePt t="47858" x="5037138" y="5795963"/>
          <p14:tracePt t="47861" x="4929188" y="6081713"/>
          <p14:tracePt t="47893" x="4911725" y="6153150"/>
          <p14:tracePt t="47924" x="4911725" y="6170613"/>
          <p14:tracePt t="47935" x="4911725" y="6224588"/>
          <p14:tracePt t="47960" x="4911725" y="6276975"/>
          <p14:tracePt t="47993" x="4911725" y="6330950"/>
          <p14:tracePt t="48018" x="4919663" y="6367463"/>
          <p14:tracePt t="48047" x="4956175" y="6429375"/>
          <p14:tracePt t="48063" x="5000625" y="6473825"/>
          <p14:tracePt t="48094" x="5045075" y="6510338"/>
          <p14:tracePt t="48127" x="5089525" y="6527800"/>
          <p14:tracePt t="48144" x="5116513" y="6537325"/>
          <p14:tracePt t="48161" x="5205413" y="6545263"/>
          <p14:tracePt t="48195" x="5251450" y="6545263"/>
          <p14:tracePt t="48208" x="5268913" y="6545263"/>
          <p14:tracePt t="48227" x="5322888" y="6545263"/>
          <p14:tracePt t="48261" x="5394325" y="6545263"/>
          <p14:tracePt t="48270" x="5419725" y="6545263"/>
          <p14:tracePt t="48294" x="5527675" y="6545263"/>
          <p14:tracePt t="48328" x="5608638" y="6527800"/>
          <p14:tracePt t="48361" x="5661025" y="6518275"/>
          <p14:tracePt t="48363" x="5751513" y="6510338"/>
          <p14:tracePt t="48397" x="5776913" y="6500813"/>
          <p14:tracePt t="48406" x="5840413" y="6491288"/>
          <p14:tracePt t="48428" x="5911850" y="6483350"/>
          <p14:tracePt t="48460" x="5919788" y="6483350"/>
          <p14:tracePt t="48467" x="5956300" y="6465888"/>
          <p14:tracePt t="48495" x="5965825" y="6465888"/>
          <p14:tracePt t="48533" x="5973763" y="6465888"/>
          <p14:tracePt t="48566" x="5965825" y="6446838"/>
          <p14:tracePt t="48597" x="5857875" y="6419850"/>
          <p14:tracePt t="48616" x="5795963" y="6411913"/>
          <p14:tracePt t="48629" x="5616575" y="6394450"/>
          <p14:tracePt t="48666" x="5394325" y="6384925"/>
          <p14:tracePt t="48678" x="5276850" y="6384925"/>
          <p14:tracePt t="48696" x="4759325" y="6384925"/>
          <p14:tracePt t="48729" x="4384675" y="6394450"/>
          <p14:tracePt t="48742" x="4286250" y="6394450"/>
          <p14:tracePt t="48762" x="4081463" y="6394450"/>
          <p14:tracePt t="48796" x="3795713" y="6375400"/>
          <p14:tracePt t="48805" x="3732213" y="6367463"/>
          <p14:tracePt t="48829" x="3367088" y="6276975"/>
          <p14:tracePt t="48860" x="3224213" y="6232525"/>
          <p14:tracePt t="48867" x="3197225" y="6224588"/>
          <p14:tracePt t="48896" x="2946400" y="6153150"/>
          <p14:tracePt t="48929" x="2751138" y="6099175"/>
          <p14:tracePt t="48932" x="2562225" y="6054725"/>
          <p14:tracePt t="48963" x="2393950" y="6018213"/>
          <p14:tracePt t="48995" x="2357438" y="6010275"/>
          <p14:tracePt t="49004" x="2268538" y="5991225"/>
          <p14:tracePt t="49029" x="2133600" y="5956300"/>
          <p14:tracePt t="49062" x="2108200" y="5956300"/>
          <p14:tracePt t="49065" x="2071688" y="5956300"/>
          <p14:tracePt t="49096" x="2062163" y="5946775"/>
          <p14:tracePt t="49129" x="2081213" y="5938838"/>
        </p14:tracePtLst>
      </p14:laserTraceLst>
    </p:ext>
  </p:extLs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Stack Trace Equivalent: Stack Trace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0"/>
            <a:ext cx="9315450" cy="497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436549"/>
      </p:ext>
    </p:extLst>
  </p:cSld>
  <p:clrMapOvr>
    <a:masterClrMapping/>
  </p:clrMapOvr>
  <p:transition advTm="21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Stack Trace Display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799" y="990600"/>
            <a:ext cx="5867401" cy="5807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1943" y="2740626"/>
            <a:ext cx="1447800" cy="9525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Display of </a:t>
            </a:r>
            <a:r>
              <a:rPr lang="en-US" sz="1600" dirty="0" err="1" smtClean="0"/>
              <a:t>StackTrace</a:t>
            </a:r>
            <a:r>
              <a:rPr lang="en-US" sz="1600" dirty="0" smtClean="0"/>
              <a:t> Object</a:t>
            </a:r>
            <a:endParaRPr lang="en-US" sz="1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610204"/>
      </p:ext>
    </p:extLst>
  </p:cSld>
  <p:clrMapOvr>
    <a:masterClrMapping/>
  </p:clrMapOvr>
  <p:transition advTm="248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090" x="2081213" y="5946775"/>
          <p14:tracePt t="8989" x="2081213" y="5956300"/>
          <p14:tracePt t="9008" x="2089150" y="5956300"/>
          <p14:tracePt t="9034" x="2179638" y="5956300"/>
          <p14:tracePt t="9052" x="2312988" y="5902325"/>
          <p14:tracePt t="9072" x="2393950" y="5830888"/>
          <p14:tracePt t="9102" x="2571750" y="5537200"/>
          <p14:tracePt t="9135" x="2687638" y="5295900"/>
          <p14:tracePt t="9147" x="2894013" y="4840288"/>
          <p14:tracePt t="9169" x="3044825" y="4491038"/>
          <p14:tracePt t="9201" x="3295650" y="3956050"/>
          <p14:tracePt t="9210" x="3411538" y="3724275"/>
          <p14:tracePt t="9236" x="3714750" y="3116263"/>
          <p14:tracePt t="9268" x="3875088" y="2847975"/>
          <p14:tracePt t="9275" x="3902075" y="2813050"/>
          <p14:tracePt t="9302" x="4089400" y="2536825"/>
          <p14:tracePt t="9334" x="4241800" y="2357438"/>
          <p14:tracePt t="9338" x="4527550" y="2071688"/>
          <p14:tracePt t="9370" x="5054600" y="1714500"/>
          <p14:tracePt t="9402" x="5153025" y="1633538"/>
          <p14:tracePt t="9411" x="5419725" y="1438275"/>
          <p14:tracePt t="9435" x="5670550" y="1204913"/>
          <p14:tracePt t="9467" x="5768975" y="1143000"/>
          <p14:tracePt t="9476" x="6089650" y="911225"/>
          <p14:tracePt t="9509" x="6143625" y="874713"/>
          <p14:tracePt t="9520" x="6205538" y="830263"/>
          <p14:tracePt t="9556" x="6197600" y="830263"/>
          <p14:tracePt t="9585" x="6197600" y="847725"/>
          <p14:tracePt t="9638" x="6205538" y="874713"/>
          <p14:tracePt t="9652" x="6232525" y="982663"/>
          <p14:tracePt t="9686" x="6242050" y="1044575"/>
          <p14:tracePt t="9720" x="6251575" y="1062038"/>
          <p14:tracePt t="9739" x="6259513" y="1108075"/>
          <p14:tracePt t="9770" x="6269038" y="1133475"/>
          <p14:tracePt t="9786" x="6286500" y="1214438"/>
          <p14:tracePt t="9818" x="6286500" y="1276350"/>
          <p14:tracePt t="9851" x="6286500" y="1312863"/>
          <p14:tracePt t="9857" x="6286500" y="1366838"/>
          <p14:tracePt t="9889" x="6286500" y="1401763"/>
          <p14:tracePt t="9921" x="6276975" y="1473200"/>
          <p14:tracePt t="9953" x="6269038" y="1517650"/>
          <p14:tracePt t="9985" x="6269038" y="1562100"/>
          <p14:tracePt t="9995" x="6269038" y="1625600"/>
          <p14:tracePt t="10027" x="6269038" y="1687513"/>
          <p14:tracePt t="10053" x="6269038" y="1776413"/>
          <p14:tracePt t="10084" x="6269038" y="1822450"/>
          <p14:tracePt t="10117" x="6269038" y="1874838"/>
          <p14:tracePt t="10121" x="6269038" y="1982788"/>
          <p14:tracePt t="10153" x="6286500" y="2081213"/>
          <p14:tracePt t="10185" x="6296025" y="2143125"/>
          <p14:tracePt t="10203" x="6303963" y="2197100"/>
          <p14:tracePt t="10235" x="6313488" y="2224088"/>
          <p14:tracePt t="10254" x="6323013" y="2295525"/>
          <p14:tracePt t="10286" x="6323013" y="2366963"/>
          <p14:tracePt t="10318" x="6323013" y="2393950"/>
          <p14:tracePt t="10327" x="6323013" y="2465388"/>
          <p14:tracePt t="10360" x="6323013" y="2473325"/>
          <p14:tracePt t="10389" x="6313488" y="2509838"/>
          <p14:tracePt t="10421" x="6296025" y="2554288"/>
          <p14:tracePt t="10453" x="6276975" y="2589213"/>
          <p14:tracePt t="10466" x="6251575" y="2633663"/>
          <p14:tracePt t="10498" x="6242050" y="2643188"/>
          <p14:tracePt t="10524" x="6224588" y="2679700"/>
          <p14:tracePt t="10557" x="6188075" y="2732088"/>
          <p14:tracePt t="10589" x="6153150" y="2795588"/>
          <p14:tracePt t="10621" x="6126163" y="2857500"/>
          <p14:tracePt t="10653" x="6108700" y="2894013"/>
          <p14:tracePt t="10657" x="6062663" y="2965450"/>
          <p14:tracePt t="10689" x="6027738" y="3044825"/>
          <p14:tracePt t="10722" x="6000750" y="3098800"/>
          <p14:tracePt t="10737" x="5973763" y="3179763"/>
          <p14:tracePt t="10770" x="5973763" y="3197225"/>
          <p14:tracePt t="10789" x="5946775" y="3313113"/>
          <p14:tracePt t="10821" x="5919788" y="3429000"/>
          <p14:tracePt t="10856" x="5902325" y="3500438"/>
          <p14:tracePt t="10875" x="5884863" y="3616325"/>
          <p14:tracePt t="10907" x="5875338" y="3714750"/>
          <p14:tracePt t="10924" x="5875338" y="3840163"/>
          <p14:tracePt t="10957" x="5875338" y="3938588"/>
          <p14:tracePt t="10989" x="5875338" y="3965575"/>
          <p14:tracePt t="10997" x="5875338" y="4044950"/>
          <p14:tracePt t="11028" x="5875338" y="4108450"/>
          <p14:tracePt t="11057" x="5875338" y="4197350"/>
          <p14:tracePt t="11089" x="5875338" y="4276725"/>
          <p14:tracePt t="11121" x="5875338" y="4340225"/>
          <p14:tracePt t="11129" x="5902325" y="4456113"/>
          <p14:tracePt t="11162" x="5902325" y="4483100"/>
          <p14:tracePt t="11190" x="5929313" y="4625975"/>
          <p14:tracePt t="11223" x="5946775" y="4705350"/>
          <p14:tracePt t="11255" x="5956300" y="4776788"/>
          <p14:tracePt t="11271" x="5965825" y="4803775"/>
          <p14:tracePt t="11303" x="5965825" y="4830763"/>
          <p14:tracePt t="11324" x="5973763" y="4902200"/>
          <p14:tracePt t="11357" x="5991225" y="5000625"/>
          <p14:tracePt t="11389" x="6000750" y="5054600"/>
          <p14:tracePt t="11394" x="6010275" y="5081588"/>
          <p14:tracePt t="11426" x="6027738" y="5170488"/>
          <p14:tracePt t="11426" x="6027738" y="5197475"/>
          <p14:tracePt t="11458" x="6037263" y="5268913"/>
          <p14:tracePt t="11490" x="6054725" y="5367338"/>
          <p14:tracePt t="11522" x="6062663" y="5438775"/>
          <p14:tracePt t="11538" x="6089650" y="5554663"/>
          <p14:tracePt t="11571" x="6099175" y="5581650"/>
          <p14:tracePt t="11591" x="6116638" y="5661025"/>
          <p14:tracePt t="11623" x="6134100" y="5724525"/>
          <p14:tracePt t="11631" x="6134100" y="5741988"/>
          <p14:tracePt t="11658" x="6143625" y="5786438"/>
          <p14:tracePt t="11690" x="6161088" y="5830888"/>
          <p14:tracePt t="11695" x="6170613" y="5857875"/>
          <p14:tracePt t="11725" x="6170613" y="5848350"/>
          <p14:tracePt t="11822" x="6170613" y="5830888"/>
          <p14:tracePt t="11853" x="6170613" y="5822950"/>
          <p14:tracePt t="11896" x="6170613" y="5803900"/>
          <p14:tracePt t="12020" x="6170613" y="5786438"/>
          <p14:tracePt t="12040" x="6161088" y="5768975"/>
          <p14:tracePt t="12072" x="6161088" y="5759450"/>
          <p14:tracePt t="12496" x="6153150" y="5759450"/>
          <p14:tracePt t="12508" x="6153150" y="5741988"/>
          <p14:tracePt t="12528" x="6143625" y="5715000"/>
          <p14:tracePt t="12560" x="6143625" y="5697538"/>
          <p14:tracePt t="12570" x="6134100" y="5653088"/>
          <p14:tracePt t="12594" x="6126163" y="5537200"/>
          <p14:tracePt t="12626" x="6116638" y="5491163"/>
          <p14:tracePt t="12633" x="6089650" y="5411788"/>
          <p14:tracePt t="12661" x="6081713" y="5303838"/>
          <p14:tracePt t="12695" x="6045200" y="5133975"/>
          <p14:tracePt t="12727" x="6037263" y="5072063"/>
          <p14:tracePt t="12729" x="6018213" y="4938713"/>
          <p14:tracePt t="12761" x="6010275" y="4867275"/>
          <p14:tracePt t="12779" x="6010275" y="4848225"/>
          <p14:tracePt t="12795" x="6000750" y="4751388"/>
          <p14:tracePt t="12827" x="5991225" y="4724400"/>
          <p14:tracePt t="12837" x="5973763" y="4608513"/>
          <p14:tracePt t="12862" x="5973763" y="4581525"/>
          <p14:tracePt t="12893" x="5965825" y="4545013"/>
          <p14:tracePt t="12897" x="5956300" y="4483100"/>
          <p14:tracePt t="12929" x="5946775" y="4456113"/>
          <p14:tracePt t="12931" x="5929313" y="4367213"/>
          <p14:tracePt t="12962" x="5884863" y="4205288"/>
          <p14:tracePt t="12994" x="5884863" y="4170363"/>
          <p14:tracePt t="12997" x="5857875" y="4062413"/>
          <p14:tracePt t="13029" x="5830888" y="3973513"/>
          <p14:tracePt t="13046" x="5822950" y="3938588"/>
          <p14:tracePt t="13062" x="5776913" y="3786188"/>
          <p14:tracePt t="13095" x="5759450" y="3687763"/>
          <p14:tracePt t="13108" x="5751513" y="3660775"/>
          <p14:tracePt t="13129" x="5732463" y="3571875"/>
          <p14:tracePt t="13161" x="5715000" y="3500438"/>
          <p14:tracePt t="13173" x="5705475" y="3473450"/>
          <p14:tracePt t="13196" x="5688013" y="3384550"/>
          <p14:tracePt t="13228" x="5670550" y="3322638"/>
          <p14:tracePt t="13235" x="5670550" y="3303588"/>
          <p14:tracePt t="13263" x="5653088" y="3232150"/>
          <p14:tracePt t="13297" x="5634038" y="3143250"/>
          <p14:tracePt t="13329" x="5616575" y="3098800"/>
          <p14:tracePt t="13331" x="5608638" y="3009900"/>
          <p14:tracePt t="13363" x="5608638" y="2990850"/>
          <p14:tracePt t="13373" x="5599113" y="2955925"/>
          <p14:tracePt t="13397" x="5589588" y="2901950"/>
          <p14:tracePt t="13429" x="5572125" y="2857500"/>
          <p14:tracePt t="13437" x="5572125" y="2830513"/>
          <p14:tracePt t="13463" x="5562600" y="2759075"/>
          <p14:tracePt t="13495" x="5545138" y="2705100"/>
          <p14:tracePt t="13500" x="5545138" y="2679700"/>
          <p14:tracePt t="13530" x="5518150" y="2608263"/>
          <p14:tracePt t="13562" x="5510213" y="2571750"/>
          <p14:tracePt t="13565" x="5491163" y="2500313"/>
          <p14:tracePt t="13597" x="5473700" y="2428875"/>
          <p14:tracePt t="13612" x="5473700" y="2411413"/>
          <p14:tracePt t="13631" x="5438775" y="2286000"/>
          <p14:tracePt t="13663" x="5429250" y="2268538"/>
          <p14:tracePt t="13685" x="5419725" y="2241550"/>
          <p14:tracePt t="13698" x="5411788" y="2197100"/>
          <p14:tracePt t="13730" x="5394325" y="2125663"/>
          <p14:tracePt t="13739" x="5384800" y="2108200"/>
          <p14:tracePt t="13765" x="5367338" y="2027238"/>
          <p14:tracePt t="13797" x="5357813" y="1955800"/>
          <p14:tracePt t="13800" x="5348288" y="1928813"/>
          <p14:tracePt t="13831" x="5295900" y="1751013"/>
          <p14:tracePt t="13866" x="5259388" y="1652588"/>
          <p14:tracePt t="13898" x="5251450" y="1625600"/>
          <p14:tracePt t="13907" x="5224463" y="1554163"/>
          <p14:tracePt t="13931" x="5205413" y="1465263"/>
          <p14:tracePt t="13963" x="5187950" y="1438275"/>
          <p14:tracePt t="13970" x="5170488" y="1401763"/>
          <p14:tracePt t="13998" x="5143500" y="1322388"/>
          <p14:tracePt t="14031" x="5133975" y="1303338"/>
          <p14:tracePt t="14034" x="5099050" y="1223963"/>
          <p14:tracePt t="14067" x="5072063" y="1152525"/>
          <p14:tracePt t="14101" x="5045075" y="1116013"/>
          <p14:tracePt t="14132" x="5018088" y="1054100"/>
          <p14:tracePt t="14164" x="5000625" y="1027113"/>
          <p14:tracePt t="14179" x="5000625" y="1017588"/>
          <p14:tracePt t="14199" x="4983163" y="990600"/>
          <p14:tracePt t="14231" x="4965700" y="965200"/>
          <p14:tracePt t="14241" x="4956175" y="955675"/>
          <p14:tracePt t="14266" x="4938713" y="911225"/>
          <p14:tracePt t="14298" x="4919663" y="884238"/>
          <p14:tracePt t="14302" x="4894263" y="839788"/>
          <p14:tracePt t="14333" x="4884738" y="822325"/>
          <p14:tracePt t="14366" x="4875213" y="803275"/>
          <p14:tracePt t="14381" x="4867275" y="803275"/>
          <p14:tracePt t="14400" x="4848225" y="768350"/>
          <p14:tracePt t="14431" x="4830763" y="758825"/>
          <p14:tracePt t="14444" x="4822825" y="741363"/>
          <p14:tracePt t="14471" x="4822825" y="731838"/>
          <p14:tracePt t="14524" x="4822825" y="723900"/>
          <p14:tracePt t="14572" x="4813300" y="723900"/>
          <p14:tracePt t="14584" x="4803775" y="704850"/>
          <p14:tracePt t="14630" x="4795838" y="696913"/>
          <p14:tracePt t="14665" x="4786313" y="696913"/>
          <p14:tracePt t="14870" x="4786313" y="714375"/>
          <p14:tracePt t="14897" x="4786313" y="723900"/>
          <p14:tracePt t="14918" x="4776788" y="731838"/>
          <p14:tracePt t="14934" x="4776788" y="741363"/>
          <p14:tracePt t="14966" x="4776788" y="750888"/>
          <p14:tracePt t="14974" x="4776788" y="768350"/>
          <p14:tracePt t="15002" x="4776788" y="795338"/>
          <p14:tracePt t="15035" x="4776788" y="847725"/>
          <p14:tracePt t="15067" x="4776788" y="866775"/>
          <p14:tracePt t="15084" x="4776788" y="893763"/>
          <p14:tracePt t="15104" x="4776788" y="946150"/>
          <p14:tracePt t="15136" x="4776788" y="990600"/>
          <p14:tracePt t="15168" x="4776788" y="1036638"/>
          <p14:tracePt t="15184" x="4776788" y="1054100"/>
          <p14:tracePt t="15202" x="4776788" y="1108075"/>
          <p14:tracePt t="15234" x="4776788" y="1116013"/>
          <p14:tracePt t="15247" x="4776788" y="1133475"/>
          <p14:tracePt t="15292" x="4776788" y="1143000"/>
          <p14:tracePt t="15304" x="4776788" y="1160463"/>
          <p14:tracePt t="15336" x="4776788" y="1179513"/>
          <p14:tracePt t="15350" x="4776788" y="1204913"/>
          <p14:tracePt t="15370" x="4776788" y="1250950"/>
          <p14:tracePt t="15402" x="4776788" y="1285875"/>
          <p14:tracePt t="15418" x="4776788" y="1303338"/>
          <p14:tracePt t="15436" x="4776788" y="1357313"/>
          <p14:tracePt t="15468" x="4776788" y="1374775"/>
          <p14:tracePt t="15481" x="4776788" y="1393825"/>
          <p14:tracePt t="15503" x="4776788" y="1438275"/>
          <p14:tracePt t="15536" x="4776788" y="1446213"/>
          <p14:tracePt t="15546" x="4776788" y="1465263"/>
          <p14:tracePt t="15570" x="4776788" y="1490663"/>
          <p14:tracePt t="15602" x="4776788" y="1527175"/>
          <p14:tracePt t="15609" x="4776788" y="1544638"/>
          <p14:tracePt t="15637" x="4776788" y="1598613"/>
          <p14:tracePt t="15669" x="4776788" y="1616075"/>
          <p14:tracePt t="15687" x="4776788" y="1625600"/>
          <p14:tracePt t="15703" x="4776788" y="1633538"/>
          <p14:tracePt t="15736" x="4776788" y="1643063"/>
          <p14:tracePt t="15749" x="4776788" y="1652588"/>
          <p14:tracePt t="15792" x="4776788" y="1660525"/>
        </p14:tracePtLst>
      </p14:laserTraceLst>
    </p:ext>
  </p:extLs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Inheritance Hierarchy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0"/>
            <a:ext cx="9315450" cy="497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10508" y="5661660"/>
            <a:ext cx="2374346" cy="11125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Traceable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84854" y="5920740"/>
            <a:ext cx="1525546" cy="419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a</a:t>
            </a:r>
            <a:r>
              <a:rPr lang="en-US" dirty="0" smtClean="0"/>
              <a:t>nnounce()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99106" y="5711190"/>
            <a:ext cx="1711402" cy="419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/>
              <a:t>getMessage</a:t>
            </a:r>
            <a:r>
              <a:rPr lang="en-US" dirty="0" smtClean="0"/>
              <a:t>()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99106" y="6278880"/>
            <a:ext cx="1711402" cy="419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/>
              <a:t>s</a:t>
            </a:r>
            <a:r>
              <a:rPr lang="en-US" dirty="0" err="1" smtClean="0"/>
              <a:t>etMessage</a:t>
            </a:r>
            <a:r>
              <a:rPr lang="en-US" dirty="0" smtClean="0"/>
              <a:t>()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35222" y="4328160"/>
            <a:ext cx="2374346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/>
              <a:t>RuntimeException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62914" y="4461510"/>
            <a:ext cx="2272308" cy="419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/>
              <a:t>getStackTrace</a:t>
            </a:r>
            <a:r>
              <a:rPr lang="en-US" dirty="0" smtClean="0"/>
              <a:t>()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114800" y="5013960"/>
            <a:ext cx="0" cy="647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141573" y="5138145"/>
            <a:ext cx="838200" cy="4191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IS-A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5683882"/>
      </p:ext>
    </p:extLst>
  </p:cSld>
  <p:clrMapOvr>
    <a:masterClrMapping/>
  </p:clrMapOvr>
  <p:transition advTm="55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0"/>
            <a:ext cx="9315450" cy="497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Exploring Variables: Event Properties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562600" y="3962400"/>
            <a:ext cx="29718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see properties of event by calling getters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9538015"/>
      </p:ext>
    </p:extLst>
  </p:cSld>
  <p:clrMapOvr>
    <a:masterClrMapping/>
  </p:clrMapOvr>
  <p:transition advTm="73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  <p:extLst>
    <p:ext uri="{3A86A75C-4F4B-4683-9AE1-C65F6400EC91}">
      <p14:laserTraceLst xmlns:p14="http://schemas.microsoft.com/office/powerpoint/2010/main">
        <p14:tracePtLst>
          <p14:tracePt t="2123" x="4776788" y="1670050"/>
          <p14:tracePt t="2377" x="4786313" y="1679575"/>
          <p14:tracePt t="2436" x="4795838" y="1687513"/>
          <p14:tracePt t="2495" x="4803775" y="1697038"/>
          <p14:tracePt t="2515" x="4813300" y="1687513"/>
          <p14:tracePt t="2577" x="4813300" y="1679575"/>
          <p14:tracePt t="2590" x="4813300" y="1660525"/>
          <p14:tracePt t="2609" x="4813300" y="1643063"/>
          <p14:tracePt t="2621" x="4795838" y="1616075"/>
          <p14:tracePt t="2640" x="4795838" y="1608138"/>
          <p14:tracePt t="2653" x="4795838" y="1589088"/>
          <p14:tracePt t="2672" x="4786313" y="1589088"/>
          <p14:tracePt t="2684" x="4776788" y="1589088"/>
          <p14:tracePt t="2704" x="4768850" y="1581150"/>
          <p14:tracePt t="2715" x="4751388" y="1581150"/>
          <p14:tracePt t="2734" x="4724400" y="1581150"/>
          <p14:tracePt t="2745" x="4652963" y="1581150"/>
          <p14:tracePt t="2765" x="4625975" y="1589088"/>
          <p14:tracePt t="2777" x="4545013" y="1616075"/>
          <p14:tracePt t="2798" x="4491038" y="1643063"/>
          <p14:tracePt t="2812" x="4357688" y="1714500"/>
          <p14:tracePt t="2833" x="4313238" y="1741488"/>
          <p14:tracePt t="2844" x="4259263" y="1795463"/>
          <p14:tracePt t="2872" x="4241800" y="1812925"/>
          <p14:tracePt t="2883" x="4205288" y="1839913"/>
          <p14:tracePt t="2894" x="4187825" y="1857375"/>
          <p14:tracePt t="2905" x="4108450" y="1928813"/>
          <p14:tracePt t="2924" x="4062413" y="1965325"/>
          <p14:tracePt t="2937" x="3983038" y="2036763"/>
          <p14:tracePt t="2954" x="3938588" y="2071688"/>
          <p14:tracePt t="2968" x="3857625" y="2125663"/>
          <p14:tracePt t="2986" x="3840163" y="2152650"/>
          <p14:tracePt t="3001" x="3768725" y="2214563"/>
          <p14:tracePt t="3018" x="3751263" y="2241550"/>
          <p14:tracePt t="3034" x="3724275" y="2259013"/>
          <p14:tracePt t="3051" x="3705225" y="2276475"/>
          <p14:tracePt t="3068" x="3652838" y="2322513"/>
          <p14:tracePt t="3085" x="3625850" y="2357438"/>
          <p14:tracePt t="3102" x="3562350" y="2438400"/>
          <p14:tracePt t="3118" x="3544888" y="2455863"/>
          <p14:tracePt t="3134" x="3482975" y="2517775"/>
          <p14:tracePt t="3151" x="3473450" y="2536825"/>
          <p14:tracePt t="3167" x="3446463" y="2554288"/>
          <p14:tracePt t="3184" x="3402013" y="2598738"/>
          <p14:tracePt t="3200" x="3394075" y="2625725"/>
          <p14:tracePt t="3217" x="3340100" y="2660650"/>
          <p14:tracePt t="3234" x="3330575" y="2687638"/>
          <p14:tracePt t="3251" x="3268663" y="2759075"/>
          <p14:tracePt t="3267" x="3241675" y="2795588"/>
          <p14:tracePt t="3284" x="3224213" y="2822575"/>
          <p14:tracePt t="3301" x="3197225" y="2884488"/>
          <p14:tracePt t="3317" x="3197225" y="2911475"/>
          <p14:tracePt t="3334" x="3187700" y="2955925"/>
          <p14:tracePt t="3351" x="3170238" y="3009900"/>
          <p14:tracePt t="3368" x="3170238" y="3027363"/>
          <p14:tracePt t="3399" x="3170238" y="3054350"/>
          <p14:tracePt t="3409" x="3170238" y="3071813"/>
          <p14:tracePt t="3434" x="3170238" y="3116263"/>
          <p14:tracePt t="3466" x="3170238" y="3133725"/>
          <p14:tracePt t="3471" x="3170238" y="3143250"/>
          <p14:tracePt t="3501" x="3170238" y="3179763"/>
          <p14:tracePt t="3532" x="3170238" y="3205163"/>
          <p14:tracePt t="3534" x="3179763" y="3241675"/>
          <p14:tracePt t="3566" x="3187700" y="3241675"/>
          <p14:tracePt t="3581" x="3187700" y="3251200"/>
          <p14:tracePt t="3601" x="3205163" y="3268663"/>
          <p14:tracePt t="3618" x="3205163" y="3276600"/>
          <p14:tracePt t="3663" x="3214688" y="3276600"/>
          <p14:tracePt t="3675" x="3224213" y="3286125"/>
          <p14:tracePt t="3694" x="3241675" y="3303588"/>
          <p14:tracePt t="3706" x="3268663" y="3322638"/>
          <p14:tracePt t="3726" x="3276600" y="3330575"/>
          <p14:tracePt t="3738" x="3303588" y="3348038"/>
          <p14:tracePt t="3757" x="3313113" y="3357563"/>
          <p14:tracePt t="3769" x="3375025" y="3384550"/>
          <p14:tracePt t="3800" x="3419475" y="3411538"/>
          <p14:tracePt t="3818" x="3438525" y="3429000"/>
          <p14:tracePt t="3835" x="3490913" y="3446463"/>
          <p14:tracePt t="3866" x="3527425" y="3473450"/>
          <p14:tracePt t="3879" x="3581400" y="3500438"/>
          <p14:tracePt t="3902" x="3625850" y="3517900"/>
          <p14:tracePt t="3933" x="3643313" y="3527425"/>
          <p14:tracePt t="3941" x="3670300" y="3527425"/>
          <p14:tracePt t="3969" x="3679825" y="3527425"/>
          <p14:tracePt t="4000" x="3687763" y="3527425"/>
          <p14:tracePt t="4032" x="3697288" y="3527425"/>
          <p14:tracePt t="4052" x="3705225" y="3527425"/>
          <p14:tracePt t="4084" x="3724275" y="3527425"/>
          <p14:tracePt t="4130" x="3724275" y="3509963"/>
          <p14:tracePt t="4166" x="3732213" y="3490913"/>
          <p14:tracePt t="4211" x="3741738" y="3473450"/>
          <p14:tracePt t="4259" x="3741738" y="3465513"/>
          <p14:tracePt t="4290" x="3741738" y="3455988"/>
          <p14:tracePt t="4303" x="3741738" y="3446463"/>
          <p14:tracePt t="4322" x="3732213" y="3429000"/>
          <p14:tracePt t="4337" x="3732213" y="3411538"/>
          <p14:tracePt t="4369" x="3724275" y="3402013"/>
          <p14:tracePt t="4400" x="3714750" y="3375025"/>
          <p14:tracePt t="4415" x="3705225" y="3357563"/>
          <p14:tracePt t="4441" x="3697288" y="3357563"/>
          <p14:tracePt t="4470" x="3687763" y="3340100"/>
          <p14:tracePt t="4502" x="3687763" y="3330575"/>
          <p14:tracePt t="4526" x="3679825" y="3322638"/>
          <p14:tracePt t="4557" x="3670300" y="3322638"/>
          <p14:tracePt t="4571" x="3670300" y="3313113"/>
          <p14:tracePt t="4602" x="3670300" y="3303588"/>
          <p14:tracePt t="4650" x="3660775" y="3303588"/>
        </p14:tracePtLst>
      </p14:laserTraceLst>
    </p:ext>
  </p:extLs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Thread Has History of Typed Trace Info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72200" y="2651760"/>
            <a:ext cx="2286000" cy="1219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Thread interacting with underlying communication channel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" y="1918335"/>
            <a:ext cx="9077325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90600" y="2987040"/>
            <a:ext cx="381000" cy="27432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189265"/>
      </p:ext>
    </p:extLst>
  </p:cSld>
  <p:clrMapOvr>
    <a:masterClrMapping/>
  </p:clrMapOvr>
  <p:transition advTm="119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Browsing: Last to Last Call</a:t>
            </a:r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" y="1905000"/>
            <a:ext cx="9077325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1000" y="2987040"/>
            <a:ext cx="990600" cy="27432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72307"/>
      </p:ext>
    </p:extLst>
  </p:cSld>
  <p:clrMapOvr>
    <a:masterClrMapping/>
  </p:clrMapOvr>
  <p:transition advTm="10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Resume: Proceed Button</a:t>
            </a:r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" y="1905000"/>
            <a:ext cx="9077325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41120" y="2987040"/>
            <a:ext cx="495300" cy="27432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591703"/>
      </p:ext>
    </p:extLst>
  </p:cSld>
  <p:clrMapOvr>
    <a:masterClrMapping/>
  </p:clrMapOvr>
  <p:transition advTm="10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371600" y="1021976"/>
            <a:ext cx="3962400" cy="14926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enum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PortAccessKind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  SIMPLEX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  DUPLEX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  GROUP</a:t>
            </a:r>
            <a:endParaRPr lang="en-US" sz="1600" i="1" dirty="0">
              <a:solidFill>
                <a:srgbClr val="0000C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GIPC Access-Kind Based Layering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3400" y="4953000"/>
            <a:ext cx="53340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Simplex</a:t>
            </a:r>
            <a:endParaRPr lang="en-US" i="1" dirty="0"/>
          </a:p>
        </p:txBody>
      </p:sp>
      <p:sp>
        <p:nvSpPr>
          <p:cNvPr id="20" name="Rectangle 19"/>
          <p:cNvSpPr/>
          <p:nvPr/>
        </p:nvSpPr>
        <p:spPr>
          <a:xfrm>
            <a:off x="533400" y="4191000"/>
            <a:ext cx="53340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Duplex</a:t>
            </a:r>
            <a:endParaRPr lang="en-US" i="1" dirty="0"/>
          </a:p>
        </p:txBody>
      </p:sp>
      <p:sp>
        <p:nvSpPr>
          <p:cNvPr id="25" name="Rectangle 24"/>
          <p:cNvSpPr/>
          <p:nvPr/>
        </p:nvSpPr>
        <p:spPr>
          <a:xfrm>
            <a:off x="533400" y="3429000"/>
            <a:ext cx="53340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Group</a:t>
            </a:r>
            <a:endParaRPr lang="en-US" i="1" dirty="0"/>
          </a:p>
        </p:txBody>
      </p:sp>
      <p:sp>
        <p:nvSpPr>
          <p:cNvPr id="28" name="Rectangle 27"/>
          <p:cNvSpPr/>
          <p:nvPr/>
        </p:nvSpPr>
        <p:spPr>
          <a:xfrm>
            <a:off x="533400" y="2667000"/>
            <a:ext cx="26670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Scalability</a:t>
            </a:r>
            <a:endParaRPr lang="en-US" i="1" dirty="0"/>
          </a:p>
        </p:txBody>
      </p:sp>
      <p:sp>
        <p:nvSpPr>
          <p:cNvPr id="31" name="Rectangle 30"/>
          <p:cNvSpPr/>
          <p:nvPr/>
        </p:nvSpPr>
        <p:spPr>
          <a:xfrm>
            <a:off x="3200400" y="2667000"/>
            <a:ext cx="26670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Fault Tolerance</a:t>
            </a:r>
            <a:endParaRPr lang="en-US" i="1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0311840"/>
      </p:ext>
    </p:extLst>
  </p:cSld>
  <p:clrMapOvr>
    <a:masterClrMapping/>
  </p:clrMapOvr>
  <p:transition advTm="63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20" grpId="0" animBg="1"/>
      <p:bldP spid="25" grpId="0" animBg="1"/>
      <p:bldP spid="28" grpId="0" animBg="1"/>
      <p:bldP spid="31" grpId="0" animBg="1"/>
    </p:bldLst>
  </p:timing>
  <p:extLst>
    <p:ext uri="{3A86A75C-4F4B-4683-9AE1-C65F6400EC91}">
      <p14:laserTraceLst xmlns:p14="http://schemas.microsoft.com/office/powerpoint/2010/main">
        <p14:tracePtLst>
          <p14:tracePt t="2355" x="8429625" y="3679825"/>
          <p14:tracePt t="3195" x="8062913" y="3625850"/>
          <p14:tracePt t="3247" x="7912100" y="3598863"/>
          <p14:tracePt t="3247" x="7813675" y="3589338"/>
          <p14:tracePt t="3290" x="7402513" y="3571875"/>
          <p14:tracePt t="3347" x="7081838" y="3554413"/>
          <p14:tracePt t="3347" x="6956425" y="3554413"/>
          <p14:tracePt t="3375" x="6732588" y="3554413"/>
          <p14:tracePt t="3375" x="6634163" y="3554413"/>
          <p14:tracePt t="3408" x="6527800" y="3554413"/>
          <p14:tracePt t="3421" x="6251575" y="3562350"/>
          <p14:tracePt t="3448" x="5983288" y="3581400"/>
          <p14:tracePt t="3481" x="5724525" y="3589338"/>
          <p14:tracePt t="3514" x="5634038" y="3598863"/>
          <p14:tracePt t="3553" x="5616575" y="3598863"/>
          <p14:tracePt t="3581" x="5608638" y="3598863"/>
          <p14:tracePt t="3609" x="5608638" y="3616325"/>
          <p14:tracePt t="3693" x="5626100" y="3633788"/>
          <p14:tracePt t="3707" x="5848350" y="3724275"/>
          <p14:tracePt t="3748" x="5973763" y="3768725"/>
          <p14:tracePt t="3781" x="6037263" y="3786188"/>
          <p14:tracePt t="3781" x="6188075" y="3830638"/>
          <p14:tracePt t="3809" x="6269038" y="3840163"/>
          <p14:tracePt t="3809" x="6446838" y="3875088"/>
          <p14:tracePt t="3842" x="6518275" y="3884613"/>
          <p14:tracePt t="3842" x="6608763" y="3902075"/>
          <p14:tracePt t="3876" x="6634163" y="3902075"/>
          <p14:tracePt t="3887" x="6732588" y="3919538"/>
          <p14:tracePt t="3909" x="6769100" y="3929063"/>
          <p14:tracePt t="3922" x="6983413" y="3956050"/>
          <p14:tracePt t="3936" x="7054850" y="3965575"/>
          <p14:tracePt t="3936" x="7215188" y="3983038"/>
          <p14:tracePt t="3967" x="7304088" y="4000500"/>
          <p14:tracePt t="4001" x="7331075" y="4010025"/>
          <p14:tracePt t="4016" x="7385050" y="4017963"/>
          <p14:tracePt t="4034" x="7446963" y="4027488"/>
          <p14:tracePt t="4061" x="7527925" y="4037013"/>
          <p14:tracePt t="4082" x="7589838" y="4037013"/>
          <p14:tracePt t="4109" x="7608888" y="4037013"/>
          <p14:tracePt t="4121" x="7653338" y="4027488"/>
          <p14:tracePt t="4154" x="7661275" y="4017963"/>
          <p14:tracePt t="4186" x="7661275" y="4010025"/>
          <p14:tracePt t="4200" x="7670800" y="4010025"/>
          <p14:tracePt t="4233" x="7680325" y="4000500"/>
        </p14:tracePtLst>
      </p14:laserTraceLst>
    </p:ext>
  </p:extLs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Set Break Point: Pause/Display all Announced Messages?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352800" y="1905000"/>
            <a:ext cx="2374346" cy="11125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Traceable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27146" y="2164080"/>
            <a:ext cx="1525546" cy="419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a</a:t>
            </a:r>
            <a:r>
              <a:rPr lang="en-US" dirty="0" smtClean="0"/>
              <a:t>nnounce()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41398" y="1954530"/>
            <a:ext cx="1711402" cy="419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/>
              <a:t>getMessage</a:t>
            </a:r>
            <a:r>
              <a:rPr lang="en-US" dirty="0" smtClean="0"/>
              <a:t>()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41398" y="2522220"/>
            <a:ext cx="1711402" cy="419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/>
              <a:t>s</a:t>
            </a:r>
            <a:r>
              <a:rPr lang="en-US" dirty="0" err="1" smtClean="0"/>
              <a:t>etMessage</a:t>
            </a:r>
            <a:r>
              <a:rPr lang="en-US" dirty="0" smtClean="0"/>
              <a:t>()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42391" y="3139440"/>
            <a:ext cx="6623327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May want to pause only some of the announcements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42390" y="3886200"/>
            <a:ext cx="6623327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May want to display only some of the announcements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72871" y="5867400"/>
            <a:ext cx="6623327" cy="762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How to specify a set of related announcements that should be displayed or paused?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2267928"/>
      </p:ext>
    </p:extLst>
  </p:cSld>
  <p:clrMapOvr>
    <a:masterClrMapping/>
  </p:clrMapOvr>
  <p:transition advTm="154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Using Announcer Object Attributes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7010400" y="914400"/>
            <a:ext cx="1397554" cy="1905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Tracer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81000" y="1066800"/>
            <a:ext cx="6629400" cy="392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/>
              <a:t>s</a:t>
            </a:r>
            <a:r>
              <a:rPr lang="en-US" sz="1600" dirty="0" smtClean="0"/>
              <a:t>tatic </a:t>
            </a:r>
            <a:r>
              <a:rPr lang="en-US" sz="1600" dirty="0" err="1" smtClean="0"/>
              <a:t>setKeywordDisplayStatus</a:t>
            </a:r>
            <a:r>
              <a:rPr lang="en-US" sz="1600" dirty="0" smtClean="0"/>
              <a:t> (Object announcer, </a:t>
            </a:r>
            <a:r>
              <a:rPr lang="en-US" sz="1600" dirty="0" err="1" smtClean="0"/>
              <a:t>boolean</a:t>
            </a:r>
            <a:r>
              <a:rPr lang="en-US" sz="1600" dirty="0" smtClean="0"/>
              <a:t> status)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1000" y="1524000"/>
            <a:ext cx="6629400" cy="392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/>
              <a:t>s</a:t>
            </a:r>
            <a:r>
              <a:rPr lang="en-US" sz="1600" dirty="0" smtClean="0"/>
              <a:t>tatic </a:t>
            </a:r>
            <a:r>
              <a:rPr lang="en-US" sz="1600" dirty="0" err="1" smtClean="0"/>
              <a:t>setImplicitDisplayKeywordKind</a:t>
            </a:r>
            <a:r>
              <a:rPr lang="en-US" sz="1600" dirty="0" smtClean="0"/>
              <a:t> (</a:t>
            </a:r>
            <a:r>
              <a:rPr lang="en-US" sz="1600" dirty="0" err="1" smtClean="0"/>
              <a:t>ImplicitKeywordKind</a:t>
            </a:r>
            <a:r>
              <a:rPr lang="en-US" sz="1600" dirty="0" smtClean="0"/>
              <a:t> </a:t>
            </a:r>
            <a:r>
              <a:rPr lang="en-US" sz="1600" dirty="0" err="1" smtClean="0"/>
              <a:t>val</a:t>
            </a:r>
            <a:r>
              <a:rPr lang="en-US" sz="1600" dirty="0" smtClean="0"/>
              <a:t>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1000" y="1981200"/>
            <a:ext cx="6629400" cy="392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/>
              <a:t>s</a:t>
            </a:r>
            <a:r>
              <a:rPr lang="en-US" sz="1600" dirty="0" smtClean="0"/>
              <a:t>tatic </a:t>
            </a:r>
            <a:r>
              <a:rPr lang="en-US" sz="1600" dirty="0" err="1" smtClean="0"/>
              <a:t>setImplicitWaitKeywordKind</a:t>
            </a:r>
            <a:r>
              <a:rPr lang="en-US" sz="1600" dirty="0" smtClean="0"/>
              <a:t> (</a:t>
            </a:r>
            <a:r>
              <a:rPr lang="en-US" sz="1600" dirty="0" err="1" smtClean="0"/>
              <a:t>ImplicitKeywordKind</a:t>
            </a:r>
            <a:r>
              <a:rPr lang="en-US" sz="1600" dirty="0" smtClean="0"/>
              <a:t> </a:t>
            </a:r>
            <a:r>
              <a:rPr lang="en-US" sz="1600" dirty="0" err="1" smtClean="0"/>
              <a:t>val</a:t>
            </a:r>
            <a:r>
              <a:rPr lang="en-US" sz="1600" dirty="0" smtClean="0"/>
              <a:t>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50843" y="2449830"/>
            <a:ext cx="4076700" cy="11954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enum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ImplicitKeywordKind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	OBJECT_TO_STRING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,</a:t>
            </a:r>
          </a:p>
          <a:p>
            <a:r>
              <a:rPr lang="en-US" sz="1600" i="1" dirty="0">
                <a:solidFill>
                  <a:srgbClr val="000000"/>
                </a:solidFill>
                <a:latin typeface="Consolas"/>
              </a:rPr>
              <a:t>	</a:t>
            </a:r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OBJECT_CLASS_NAME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 </a:t>
            </a:r>
            <a:endParaRPr lang="en-US" sz="1600" i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i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       </a:t>
            </a:r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OBJECT_PACKAGE_NAME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68642" y="3886200"/>
            <a:ext cx="4965358" cy="1219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/>
              <a:t>setKeywordDisplay</a:t>
            </a:r>
            <a:r>
              <a:rPr lang="en-US" sz="1600" dirty="0" smtClean="0"/>
              <a:t>(Wait)Status(announcer, true(false)) says that if an event is announced by an object whose </a:t>
            </a:r>
            <a:r>
              <a:rPr lang="en-US" sz="1600" dirty="0" err="1" smtClean="0"/>
              <a:t>toString</a:t>
            </a:r>
            <a:r>
              <a:rPr lang="en-US" sz="1600" dirty="0" smtClean="0"/>
              <a:t>()/class/package attribute is that of  the announcer then it should be displayed(wait). 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1000" y="5257800"/>
            <a:ext cx="4953000" cy="1447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/>
              <a:t>setImplicitDisplay</a:t>
            </a:r>
            <a:r>
              <a:rPr lang="en-US" sz="1600" dirty="0" smtClean="0"/>
              <a:t>(Wait)</a:t>
            </a:r>
            <a:r>
              <a:rPr lang="en-US" sz="1600" dirty="0" err="1" smtClean="0"/>
              <a:t>KeywordKind</a:t>
            </a:r>
            <a:r>
              <a:rPr lang="en-US" sz="1600" dirty="0" smtClean="0"/>
              <a:t> determines if </a:t>
            </a:r>
            <a:r>
              <a:rPr lang="en-US" sz="1600" dirty="0" err="1" smtClean="0"/>
              <a:t>toString</a:t>
            </a:r>
            <a:r>
              <a:rPr lang="en-US" sz="1600" dirty="0" smtClean="0"/>
              <a:t>(), class or package attribute is used for all events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ight Arrow 22"/>
          <p:cNvSpPr/>
          <p:nvPr/>
        </p:nvSpPr>
        <p:spPr>
          <a:xfrm rot="595604">
            <a:off x="389286" y="3023593"/>
            <a:ext cx="2400300" cy="447950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default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334000" y="4255826"/>
            <a:ext cx="3352800" cy="10904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Print, Display and Wait are three different things you can do with traced information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2855254"/>
      </p:ext>
    </p:extLst>
  </p:cSld>
  <p:clrMapOvr>
    <a:masterClrMapping/>
  </p:clrMapOvr>
  <p:transition advTm="328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 animBg="1"/>
      <p:bldP spid="13" grpId="0" animBg="1"/>
      <p:bldP spid="14" grpId="0" animBg="1"/>
      <p:bldP spid="15" grpId="0" animBg="1"/>
      <p:bldP spid="18" grpId="0" animBg="1"/>
      <p:bldP spid="21" grpId="0" animBg="1"/>
      <p:bldP spid="23" grpId="0" animBg="1"/>
      <p:bldP spid="1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Using Event Object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2971800" y="1314450"/>
            <a:ext cx="2374346" cy="20383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Traceable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346146" y="1371600"/>
            <a:ext cx="1711402" cy="419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a</a:t>
            </a:r>
            <a:r>
              <a:rPr lang="en-US" dirty="0" smtClean="0"/>
              <a:t>nnounce()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60398" y="1363980"/>
            <a:ext cx="1711402" cy="419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/>
              <a:t>getMessage</a:t>
            </a:r>
            <a:r>
              <a:rPr lang="en-US" dirty="0" smtClean="0"/>
              <a:t>()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260398" y="1931670"/>
            <a:ext cx="1711402" cy="419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/>
              <a:t>s</a:t>
            </a:r>
            <a:r>
              <a:rPr lang="en-US" dirty="0" err="1" smtClean="0"/>
              <a:t>etMessage</a:t>
            </a:r>
            <a:r>
              <a:rPr lang="en-US" dirty="0" smtClean="0"/>
              <a:t>()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330073" y="1931670"/>
            <a:ext cx="1711402" cy="419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/>
              <a:t>s</a:t>
            </a:r>
            <a:r>
              <a:rPr lang="en-US" dirty="0" err="1" smtClean="0"/>
              <a:t>etWait</a:t>
            </a:r>
            <a:r>
              <a:rPr lang="en-US" dirty="0" smtClean="0"/>
              <a:t>()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330073" y="2468880"/>
            <a:ext cx="1711402" cy="419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/>
              <a:t>s</a:t>
            </a:r>
            <a:r>
              <a:rPr lang="en-US" dirty="0" err="1" smtClean="0"/>
              <a:t>etDisplay</a:t>
            </a:r>
            <a:r>
              <a:rPr lang="en-US" dirty="0" smtClean="0"/>
              <a:t>()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63240" y="3768090"/>
            <a:ext cx="1965960" cy="64389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/>
              <a:t>MVCTraceable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153208" y="3276600"/>
            <a:ext cx="0" cy="4800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734108" y="3348990"/>
            <a:ext cx="838200" cy="4191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IS-A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3104348"/>
      </p:ext>
    </p:extLst>
  </p:cSld>
  <p:clrMapOvr>
    <a:masterClrMapping/>
  </p:clrMapOvr>
  <p:transition advTm="243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" grpId="0" animBg="1"/>
      <p:bldP spid="36" grpId="0" animBg="1"/>
    </p:bldLst>
  </p:timing>
  <p:extLst>
    <p:ext uri="{3A86A75C-4F4B-4683-9AE1-C65F6400EC91}">
      <p14:laserTraceLst xmlns:p14="http://schemas.microsoft.com/office/powerpoint/2010/main">
        <p14:tracePtLst>
          <p14:tracePt t="2114" x="3670300" y="3303588"/>
          <p14:tracePt t="2455" x="3679825" y="3303588"/>
          <p14:tracePt t="2467" x="3697288" y="3303588"/>
          <p14:tracePt t="2486" x="3705225" y="3303588"/>
          <p14:tracePt t="2562" x="3724275" y="3303588"/>
          <p14:tracePt t="2589" x="3732213" y="3295650"/>
          <p14:tracePt t="2601" x="3803650" y="3268663"/>
          <p14:tracePt t="2633" x="3857625" y="3251200"/>
          <p14:tracePt t="2637" x="3983038" y="3205163"/>
          <p14:tracePt t="2667" x="4205288" y="3179763"/>
          <p14:tracePt t="2701" x="4322763" y="3160713"/>
          <p14:tracePt t="2719" x="4384675" y="3152775"/>
          <p14:tracePt t="2735" x="4643438" y="3125788"/>
          <p14:tracePt t="2767" x="4867275" y="3116263"/>
          <p14:tracePt t="2784" x="4965700" y="3116263"/>
          <p14:tracePt t="2800" x="5357813" y="3133725"/>
          <p14:tracePt t="2834" x="5616575" y="3143250"/>
          <p14:tracePt t="2845" x="5661025" y="3143250"/>
          <p14:tracePt t="2867" x="5803900" y="3143250"/>
          <p14:tracePt t="2899" x="5991225" y="3152775"/>
          <p14:tracePt t="2906" x="6251575" y="3152775"/>
          <p14:tracePt t="2926" x="6323013" y="3152775"/>
          <p14:tracePt t="2937" x="6518275" y="3152775"/>
          <p14:tracePt t="2957" x="6572250" y="3143250"/>
          <p14:tracePt t="2969" x="6616700" y="3125788"/>
          <p14:tracePt t="4864" x="6608763" y="3125788"/>
          <p14:tracePt t="5047" x="6589713" y="3108325"/>
          <p14:tracePt t="5060" x="6545263" y="3071813"/>
          <p14:tracePt t="5077" x="6510338" y="3027363"/>
          <p14:tracePt t="5088" x="6473825" y="2946400"/>
          <p14:tracePt t="5108" x="6456363" y="2938463"/>
          <p14:tracePt t="5119" x="6438900" y="2894013"/>
          <p14:tracePt t="5139" x="6438900" y="2867025"/>
          <p14:tracePt t="5151" x="6419850" y="2822575"/>
          <p14:tracePt t="5171" x="6411913" y="2803525"/>
          <p14:tracePt t="5184" x="6402388" y="2776538"/>
          <p14:tracePt t="5202" x="6394450" y="2732088"/>
          <p14:tracePt t="5235" x="6394450" y="2724150"/>
          <p14:tracePt t="5247" x="6384925" y="2705100"/>
          <p14:tracePt t="5265" x="6384925" y="2714625"/>
          <p14:tracePt t="5451" x="6394450" y="2714625"/>
          <p14:tracePt t="5565" x="6402388" y="2714625"/>
          <p14:tracePt t="5578" x="6411913" y="2714625"/>
          <p14:tracePt t="5598" x="6419850" y="2714625"/>
          <p14:tracePt t="5609" x="6446838" y="2697163"/>
          <p14:tracePt t="5628" x="6465888" y="2687638"/>
          <p14:tracePt t="5641" x="6510338" y="2679700"/>
          <p14:tracePt t="5659" x="6518275" y="2670175"/>
          <p14:tracePt t="5671" x="6554788" y="2652713"/>
          <p14:tracePt t="5690" x="6562725" y="2643188"/>
          <p14:tracePt t="5702" x="6572250" y="2633663"/>
          <p14:tracePt t="5721" x="6599238" y="2616200"/>
          <p14:tracePt t="5748" x="6608763" y="2598738"/>
          <p14:tracePt t="5762" x="6626225" y="2581275"/>
          <p14:tracePt t="5771" x="6626225" y="2571750"/>
          <p14:tracePt t="5784" x="6643688" y="2544763"/>
          <p14:tracePt t="5797" x="6653213" y="2500313"/>
          <p14:tracePt t="5815" x="6661150" y="2490788"/>
          <p14:tracePt t="5827" x="6661150" y="2473325"/>
          <p14:tracePt t="5845" x="6653213" y="2428875"/>
          <p14:tracePt t="5884" x="6643688" y="2411413"/>
          <p14:tracePt t="5895" x="6634163" y="2393950"/>
          <p14:tracePt t="5907" x="6608763" y="2374900"/>
          <p14:tracePt t="5926" x="6589713" y="2366963"/>
          <p14:tracePt t="5938" x="6545263" y="2347913"/>
          <p14:tracePt t="5957" x="6510338" y="2339975"/>
          <p14:tracePt t="5970" x="6402388" y="2322513"/>
          <p14:tracePt t="5988" x="6348413" y="2303463"/>
          <p14:tracePt t="6000" x="6188075" y="2268538"/>
          <p14:tracePt t="6019" x="6153150" y="2259013"/>
          <p14:tracePt t="6031" x="6027738" y="2241550"/>
          <p14:tracePt t="6050" x="6000750" y="2241550"/>
          <p14:tracePt t="6062" x="5840413" y="2232025"/>
          <p14:tracePt t="6081" x="5697538" y="2205038"/>
          <p14:tracePt t="6101" x="5670550" y="2197100"/>
          <p14:tracePt t="6114" x="5634038" y="2187575"/>
          <p14:tracePt t="6127" x="5537200" y="2179638"/>
          <p14:tracePt t="6145" x="5456238" y="2160588"/>
          <p14:tracePt t="6163" x="5438775" y="2160588"/>
          <p14:tracePt t="6177" x="5357813" y="2152650"/>
          <p14:tracePt t="6194" x="5340350" y="2152650"/>
          <p14:tracePt t="6210" x="5286375" y="2143125"/>
          <p14:tracePt t="6227" x="5241925" y="2133600"/>
          <p14:tracePt t="6244" x="5205413" y="2133600"/>
          <p14:tracePt t="6260" x="5116513" y="2098675"/>
          <p14:tracePt t="6277" x="5072063" y="2071688"/>
          <p14:tracePt t="6294" x="4983163" y="2036763"/>
          <p14:tracePt t="6310" x="4973638" y="2017713"/>
          <p14:tracePt t="6327" x="4902200" y="1982788"/>
          <p14:tracePt t="6344" x="4884738" y="1965325"/>
          <p14:tracePt t="6360" x="4803775" y="1919288"/>
          <p14:tracePt t="6378" x="4732338" y="1866900"/>
          <p14:tracePt t="6397" x="4714875" y="1857375"/>
          <p14:tracePt t="6411" x="4652963" y="1812925"/>
          <p14:tracePt t="6429" x="4633913" y="1803400"/>
          <p14:tracePt t="6444" x="4572000" y="1768475"/>
          <p14:tracePt t="6461" x="4554538" y="1751013"/>
          <p14:tracePt t="6478" x="4491038" y="1714500"/>
          <p14:tracePt t="6495" x="4438650" y="1670050"/>
          <p14:tracePt t="6511" x="4419600" y="1660525"/>
          <p14:tracePt t="6535" x="4367213" y="1633538"/>
          <p14:tracePt t="6555" x="4322763" y="1625600"/>
          <p14:tracePt t="6581" x="4241800" y="1616075"/>
          <p14:tracePt t="6601" x="4224338" y="1616075"/>
          <p14:tracePt t="6614" x="4152900" y="1616075"/>
          <p14:tracePt t="6633" x="4116388" y="1616075"/>
          <p14:tracePt t="6645" x="4037013" y="1633538"/>
          <p14:tracePt t="6664" x="4010025" y="1643063"/>
          <p14:tracePt t="6676" x="3902075" y="1670050"/>
          <p14:tracePt t="6698" x="3875088" y="1687513"/>
          <p14:tracePt t="6709" x="3786188" y="1724025"/>
          <p14:tracePt t="6730" x="3751263" y="1751013"/>
          <p14:tracePt t="6743" x="3741738" y="1758950"/>
          <p14:tracePt t="6754" x="3679825" y="1803400"/>
          <p14:tracePt t="6773" x="3625850" y="1874838"/>
          <p14:tracePt t="6791" x="3608388" y="1893888"/>
          <p14:tracePt t="6805" x="3562350" y="1973263"/>
          <p14:tracePt t="6823" x="3544888" y="2017713"/>
          <p14:tracePt t="6834" x="3509963" y="2116138"/>
          <p14:tracePt t="6854" x="3500438" y="2170113"/>
          <p14:tracePt t="6865" x="3482975" y="2232025"/>
          <p14:tracePt t="6884" x="3473450" y="2251075"/>
          <p14:tracePt t="6896" x="3465513" y="2286000"/>
          <p14:tracePt t="6914" x="3455988" y="2357438"/>
          <p14:tracePt t="6934" x="3446463" y="2374900"/>
          <p14:tracePt t="6947" x="3446463" y="2419350"/>
          <p14:tracePt t="6964" x="3446463" y="2455863"/>
          <p14:tracePt t="6979" x="3446463" y="2544763"/>
          <p14:tracePt t="6996" x="3455988" y="2598738"/>
          <p14:tracePt t="7012" x="3473450" y="2633663"/>
          <p14:tracePt t="7029" x="3500438" y="2776538"/>
          <p14:tracePt t="7046" x="3517900" y="2795588"/>
          <p14:tracePt t="7063" x="3544888" y="2874963"/>
          <p14:tracePt t="7079" x="3562350" y="2919413"/>
          <p14:tracePt t="7096" x="3608388" y="2990850"/>
          <p14:tracePt t="7113" x="3670300" y="3062288"/>
          <p14:tracePt t="7137" x="3687763" y="3081338"/>
          <p14:tracePt t="7150" x="3776663" y="3152775"/>
          <p14:tracePt t="7168" x="3848100" y="3197225"/>
          <p14:tracePt t="7180" x="3911600" y="3241675"/>
          <p14:tracePt t="7200" x="3946525" y="3259138"/>
          <p14:tracePt t="7213" x="4044950" y="3295650"/>
          <p14:tracePt t="7231" x="4133850" y="3322638"/>
          <p14:tracePt t="7247" x="4330700" y="3375025"/>
          <p14:tracePt t="7265" x="4419600" y="3394075"/>
          <p14:tracePt t="7280" x="4643438" y="3419475"/>
          <p14:tracePt t="7297" x="4660900" y="3429000"/>
          <p14:tracePt t="7313" x="4705350" y="3429000"/>
          <p14:tracePt t="7340" x="4751388" y="3429000"/>
          <p14:tracePt t="7353" x="4875213" y="3394075"/>
          <p14:tracePt t="7373" x="4919663" y="3384550"/>
          <p14:tracePt t="7385" x="5062538" y="3340100"/>
          <p14:tracePt t="7405" x="5143500" y="3322638"/>
          <p14:tracePt t="7416" x="5205413" y="3295650"/>
          <p14:tracePt t="7436" x="5232400" y="3286125"/>
          <p14:tracePt t="7448" x="5259388" y="3259138"/>
          <p14:tracePt t="7468" x="5286375" y="3232150"/>
          <p14:tracePt t="7481" x="5375275" y="3071813"/>
          <p14:tracePt t="7499" x="5402263" y="3009900"/>
          <p14:tracePt t="7514" x="5419725" y="2955925"/>
          <p14:tracePt t="7531" x="5456238" y="2857500"/>
          <p14:tracePt t="7548" x="5456238" y="2840038"/>
          <p14:tracePt t="7564" x="5456238" y="2759075"/>
          <p14:tracePt t="7581" x="5456238" y="2679700"/>
          <p14:tracePt t="7598" x="5419725" y="2446338"/>
          <p14:tracePt t="7614" x="5402263" y="2347913"/>
          <p14:tracePt t="7631" x="5384800" y="2143125"/>
          <p14:tracePt t="7648" x="5375275" y="2108200"/>
          <p14:tracePt t="7664" x="5348288" y="1955800"/>
          <p14:tracePt t="7681" x="5340350" y="1866900"/>
          <p14:tracePt t="7698" x="5295900" y="1616075"/>
          <p14:tracePt t="7716" x="5251450" y="1401763"/>
          <p14:tracePt t="7735" x="5232400" y="1347788"/>
          <p14:tracePt t="7748" x="5197475" y="1241425"/>
          <p14:tracePt t="7766" x="5187950" y="1223963"/>
          <p14:tracePt t="7781" x="5160963" y="1160463"/>
          <p14:tracePt t="7798" x="5143500" y="1133475"/>
          <p14:tracePt t="7815" x="5108575" y="1089025"/>
          <p14:tracePt t="7842" x="5089525" y="1054100"/>
          <p14:tracePt t="7855" x="5062538" y="1036638"/>
          <p14:tracePt t="7875" x="5054600" y="1017588"/>
          <p14:tracePt t="7886" x="5000625" y="990600"/>
          <p14:tracePt t="7905" x="4991100" y="973138"/>
          <p14:tracePt t="7918" x="4938713" y="955675"/>
          <p14:tracePt t="7937" x="4919663" y="938213"/>
          <p14:tracePt t="7950" x="4875213" y="911225"/>
          <p14:tracePt t="7970" x="4840288" y="911225"/>
          <p14:tracePt t="7982" x="4803775" y="901700"/>
          <p14:tracePt t="8002" x="4776788" y="893763"/>
          <p14:tracePt t="8016" x="4759325" y="884238"/>
          <p14:tracePt t="8032" x="4732338" y="884238"/>
          <p14:tracePt t="8049" x="4670425" y="874713"/>
          <p14:tracePt t="8066" x="4660900" y="874713"/>
          <p14:tracePt t="8082" x="4643438" y="874713"/>
          <p14:tracePt t="8099" x="4616450" y="874713"/>
          <p14:tracePt t="8116" x="4589463" y="874713"/>
          <p14:tracePt t="8132" x="4562475" y="874713"/>
          <p14:tracePt t="8149" x="4527550" y="874713"/>
          <p14:tracePt t="8166" x="4510088" y="874713"/>
          <p14:tracePt t="8185" x="4500563" y="874713"/>
          <p14:tracePt t="8250" x="4491038" y="874713"/>
          <p14:tracePt t="8283" x="4483100" y="874713"/>
          <p14:tracePt t="8375" x="4527550" y="893763"/>
          <p14:tracePt t="8689" x="4633913" y="928688"/>
          <p14:tracePt t="8707" x="4705350" y="955675"/>
          <p14:tracePt t="8720" x="4795838" y="1009650"/>
          <p14:tracePt t="8739" x="4848225" y="1036638"/>
          <p14:tracePt t="8750" x="4911725" y="1062038"/>
          <p14:tracePt t="8770" x="4938713" y="1081088"/>
          <p14:tracePt t="8781" x="5010150" y="1098550"/>
          <p14:tracePt t="8801" x="5018088" y="1098550"/>
          <p14:tracePt t="8813" x="5062538" y="1125538"/>
          <p14:tracePt t="8831" x="5116513" y="1152525"/>
          <p14:tracePt t="8850" x="5153025" y="1169988"/>
          <p14:tracePt t="8862" x="5241925" y="1196975"/>
          <p14:tracePt t="8881" x="5251450" y="1204913"/>
          <p14:tracePt t="8909" x="5276850" y="1223963"/>
          <p14:tracePt t="8928" x="5295900" y="1231900"/>
          <p14:tracePt t="8954" x="5313363" y="1258888"/>
          <p14:tracePt t="8975" x="5330825" y="1276350"/>
          <p14:tracePt t="8988" x="5357813" y="1322388"/>
          <p14:tracePt t="9006" x="5375275" y="1357313"/>
          <p14:tracePt t="9019" x="5446713" y="1455738"/>
          <p14:tracePt t="9039" x="5500688" y="1527175"/>
          <p14:tracePt t="9050" x="5581650" y="1633538"/>
          <p14:tracePt t="9070" x="5599113" y="1652588"/>
          <p14:tracePt t="9081" x="5643563" y="1724025"/>
          <p14:tracePt t="9100" x="5643563" y="1731963"/>
          <p14:tracePt t="9112" x="5680075" y="1776413"/>
          <p14:tracePt t="9131" x="5697538" y="1803400"/>
          <p14:tracePt t="9144" x="5741988" y="1884363"/>
          <p14:tracePt t="9162" x="5768975" y="1911350"/>
          <p14:tracePt t="9175" x="5813425" y="1982788"/>
          <p14:tracePt t="9194" x="5840413" y="2009775"/>
          <p14:tracePt t="9204" x="5884863" y="2071688"/>
          <p14:tracePt t="9224" x="5911850" y="2116138"/>
          <p14:tracePt t="9244" x="5919788" y="2133600"/>
          <p14:tracePt t="9255" x="5956300" y="2179638"/>
          <p14:tracePt t="9276" x="5973763" y="2205038"/>
          <p14:tracePt t="9287" x="6010275" y="2259013"/>
          <p14:tracePt t="9306" x="6054725" y="2303463"/>
          <p14:tracePt t="9333" x="6062663" y="2303463"/>
          <p14:tracePt t="9353" x="6072188" y="2312988"/>
          <p14:tracePt t="9381" x="6072188" y="2322513"/>
          <p14:tracePt t="9399" x="6081713" y="2322513"/>
          <p14:tracePt t="9411" x="6089650" y="2330450"/>
          <p14:tracePt t="9431" x="6099175" y="2330450"/>
          <p14:tracePt t="9458" x="6108700" y="2330450"/>
          <p14:tracePt t="9509" x="6116638" y="2322513"/>
          <p14:tracePt t="9605" x="6126163" y="2322513"/>
          <p14:tracePt t="9649" x="6126163" y="2330450"/>
          <p14:tracePt t="9761" x="6126163" y="2339975"/>
          <p14:tracePt t="9823" x="6126163" y="2347913"/>
          <p14:tracePt t="9856" x="6108700" y="2357438"/>
          <p14:tracePt t="9868" x="6108700" y="2366963"/>
          <p14:tracePt t="9905" x="6089650" y="2357438"/>
          <p14:tracePt t="10025" x="6089650" y="2347913"/>
          <p14:tracePt t="10071" x="6081713" y="2347913"/>
          <p14:tracePt t="10106" x="6081713" y="2330450"/>
          <p14:tracePt t="10186" x="6072188" y="2312988"/>
          <p14:tracePt t="10197" x="6062663" y="2295525"/>
          <p14:tracePt t="10217" x="6062663" y="2286000"/>
          <p14:tracePt t="10229" x="6062663" y="2268538"/>
          <p14:tracePt t="10248" x="6062663" y="2259013"/>
          <p14:tracePt t="10274" x="6062663" y="2251075"/>
          <p14:tracePt t="10294" x="6054725" y="2224088"/>
          <p14:tracePt t="10327" x="6037263" y="2224088"/>
          <p14:tracePt t="10354" x="6018213" y="2205038"/>
          <p14:tracePt t="10373" x="6010275" y="2205038"/>
          <p14:tracePt t="10385" x="6000750" y="2205038"/>
          <p14:tracePt t="10404" x="5991225" y="2214563"/>
          <p14:tracePt t="10494" x="5983288" y="2232025"/>
          <p14:tracePt t="10506" x="5973763" y="2251075"/>
          <p14:tracePt t="10518" x="5973763" y="2268538"/>
          <p14:tracePt t="10530" x="5973763" y="2295525"/>
          <p14:tracePt t="10544" x="5973763" y="2357438"/>
          <p14:tracePt t="10562" x="5973763" y="2411413"/>
          <p14:tracePt t="10574" x="5973763" y="2490788"/>
          <p14:tracePt t="10594" x="5973763" y="2517775"/>
          <p14:tracePt t="10607" x="5983288" y="2581275"/>
          <p14:tracePt t="10625" x="5983288" y="2598738"/>
          <p14:tracePt t="10640" x="5983288" y="2625725"/>
          <p14:tracePt t="10657" x="5983288" y="2633663"/>
          <p14:tracePt t="10675" x="5983288" y="2697163"/>
          <p14:tracePt t="10690" x="5983288" y="2714625"/>
          <p14:tracePt t="10707" x="5983288" y="2768600"/>
          <p14:tracePt t="10724" x="5983288" y="2786063"/>
          <p14:tracePt t="10740" x="5991225" y="2840038"/>
          <p14:tracePt t="10757" x="5991225" y="2857500"/>
          <p14:tracePt t="10774" x="5991225" y="2867025"/>
          <p14:tracePt t="10846" x="6000750" y="2867025"/>
          <p14:tracePt t="10858" x="6000750" y="2874963"/>
          <p14:tracePt t="10910" x="6000750" y="2884488"/>
          <p14:tracePt t="10935" x="6010275" y="2894013"/>
          <p14:tracePt t="10953" x="6010275" y="2901950"/>
          <p14:tracePt t="10971" x="6018213" y="2901950"/>
          <p14:tracePt t="10998" x="6018213" y="2894013"/>
          <p14:tracePt t="11220" x="6018213" y="2884488"/>
          <p14:tracePt t="11384" x="6018213" y="2874963"/>
          <p14:tracePt t="11838" x="6018213" y="2867025"/>
          <p14:tracePt t="11978" x="6018213" y="2857500"/>
          <p14:tracePt t="12132" x="6018213" y="2830513"/>
          <p14:tracePt t="12152" x="6018213" y="2813050"/>
          <p14:tracePt t="12165" x="6018213" y="2768600"/>
          <p14:tracePt t="12185" x="6018213" y="2732088"/>
          <p14:tracePt t="12196" x="6018213" y="2705100"/>
          <p14:tracePt t="12209" x="6010275" y="2625725"/>
          <p14:tracePt t="12228" x="6010275" y="2598738"/>
          <p14:tracePt t="12239" x="6010275" y="2544763"/>
          <p14:tracePt t="12258" x="6000750" y="2482850"/>
          <p14:tracePt t="12276" x="6000750" y="2465388"/>
          <p14:tracePt t="12289" x="6000750" y="2401888"/>
          <p14:tracePt t="12307" x="5991225" y="2357438"/>
          <p14:tracePt t="12339" x="5991225" y="2347913"/>
          <p14:tracePt t="12351" x="5991225" y="2286000"/>
          <p14:tracePt t="12371" x="5991225" y="2268538"/>
          <p14:tracePt t="12383" x="5991225" y="2214563"/>
          <p14:tracePt t="12402" x="5983288" y="2187575"/>
          <p14:tracePt t="12413" x="5983288" y="2152650"/>
          <p14:tracePt t="12433" x="5973763" y="2098675"/>
          <p14:tracePt t="12459" x="5973763" y="2044700"/>
          <p14:tracePt t="12479" x="5965825" y="2009775"/>
          <p14:tracePt t="12510" x="5965825" y="1990725"/>
          <p14:tracePt t="12521" x="5965825" y="1955800"/>
          <p14:tracePt t="12541" x="5956300" y="1911350"/>
          <p14:tracePt t="12560" x="5956300" y="1901825"/>
          <p14:tracePt t="12575" x="5956300" y="1857375"/>
          <p14:tracePt t="12591" x="5956300" y="1839913"/>
          <p14:tracePt t="12617" x="5956300" y="1830388"/>
          <p14:tracePt t="12635" x="5946775" y="1812925"/>
          <p14:tracePt t="12655" x="5946775" y="1803400"/>
          <p14:tracePt t="12667" x="5938838" y="1758950"/>
          <p14:tracePt t="12686" x="5938838" y="1751013"/>
          <p14:tracePt t="12698" x="5938838" y="1731963"/>
          <p14:tracePt t="12717" x="5929313" y="1724025"/>
          <p14:tracePt t="12744" x="5929313" y="1714500"/>
          <p14:tracePt t="12774" x="5929313" y="1704975"/>
          <p14:tracePt t="12886" x="5929313" y="1697038"/>
          <p14:tracePt t="12937" x="5929313" y="1687513"/>
          <p14:tracePt t="13216" x="5919788" y="1687513"/>
        </p14:tracePtLst>
      </p14:laserTraceLst>
    </p:ext>
  </p:extLs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Debugger Issues Resolved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38200" y="1143000"/>
            <a:ext cx="69342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Debugger makes it difficult to test race conditions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2118360"/>
            <a:ext cx="69342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All threads and processes mapped to a single code window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00" y="3048000"/>
            <a:ext cx="69342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Cannot see the history of actions taken by a thread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8200" y="4876800"/>
            <a:ext cx="69342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Cannot use a mechanism to set multiple related debug points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8200" y="3962400"/>
            <a:ext cx="69342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Break points do not transfer to another computer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719257"/>
      </p:ext>
    </p:extLst>
  </p:cSld>
  <p:clrMapOvr>
    <a:masterClrMapping/>
  </p:clrMapOvr>
  <p:transition advTm="9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Message bus allows communication of events among a set of related objects such as debugger and editor.</a:t>
            </a:r>
          </a:p>
          <a:p>
            <a:pPr lvl="1"/>
            <a:r>
              <a:rPr lang="en-US" dirty="0" smtClean="0"/>
              <a:t>An event announced by an object are sent to all objects listening to it.</a:t>
            </a:r>
          </a:p>
          <a:p>
            <a:r>
              <a:rPr lang="en-US" dirty="0"/>
              <a:t>A Message bus can use a semi-wait free algorithm to  avoid conflicting </a:t>
            </a:r>
            <a:r>
              <a:rPr lang="en-US" dirty="0" err="1"/>
              <a:t>conecurrent</a:t>
            </a:r>
            <a:r>
              <a:rPr lang="en-US" dirty="0"/>
              <a:t> announcements.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50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6"/>
    </mc:Choice>
    <mc:Fallback>
      <p:transition spd="slow" advTm="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" x="5911850" y="1687513"/>
        </p14:tracePtLst>
      </p14:laserTraceLst>
    </p:ext>
  </p:extLs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 Traceable bus is a message bus that allows one to simultaneously see the values of Traceable objects announced by different threads of a process.</a:t>
            </a:r>
          </a:p>
          <a:p>
            <a:r>
              <a:rPr lang="en-US" dirty="0" smtClean="0"/>
              <a:t>One of the listeners of these objects is a single </a:t>
            </a:r>
            <a:r>
              <a:rPr lang="en-US" dirty="0" err="1"/>
              <a:t>ATraceable</a:t>
            </a:r>
            <a:r>
              <a:rPr lang="en-US" dirty="0"/>
              <a:t> </a:t>
            </a:r>
            <a:r>
              <a:rPr lang="en-US" dirty="0" err="1"/>
              <a:t>DisplayAndWaitManager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r>
              <a:rPr lang="en-US" dirty="0" smtClean="0"/>
              <a:t>The notification callback called in this object in response to the announcement of a Traceable:</a:t>
            </a:r>
          </a:p>
          <a:p>
            <a:pPr lvl="1"/>
            <a:r>
              <a:rPr lang="en-US" dirty="0" smtClean="0"/>
              <a:t>Displays information about the </a:t>
            </a:r>
            <a:r>
              <a:rPr lang="en-US" dirty="0" err="1" smtClean="0"/>
              <a:t>Tracable</a:t>
            </a:r>
            <a:r>
              <a:rPr lang="en-US" dirty="0" smtClean="0"/>
              <a:t> if its Display property is true.</a:t>
            </a:r>
          </a:p>
          <a:p>
            <a:pPr lvl="1"/>
            <a:r>
              <a:rPr lang="en-US" dirty="0" smtClean="0"/>
              <a:t>Blocks the thread until the user unblocks it if the Wait property of the Traceable is true.</a:t>
            </a:r>
          </a:p>
          <a:p>
            <a:r>
              <a:rPr lang="en-US" dirty="0" smtClean="0"/>
              <a:t>Primitives are provided to set the display and wait property of all </a:t>
            </a:r>
            <a:r>
              <a:rPr lang="en-US" dirty="0" err="1" smtClean="0"/>
              <a:t>Traceables</a:t>
            </a:r>
            <a:r>
              <a:rPr lang="en-US" dirty="0" smtClean="0"/>
              <a:t> announced by</a:t>
            </a:r>
          </a:p>
          <a:p>
            <a:pPr lvl="1"/>
            <a:r>
              <a:rPr lang="en-US" dirty="0" smtClean="0"/>
              <a:t>all code in a class,</a:t>
            </a:r>
          </a:p>
          <a:p>
            <a:pPr lvl="1"/>
            <a:r>
              <a:rPr lang="en-US" dirty="0" smtClean="0"/>
              <a:t>all </a:t>
            </a:r>
            <a:r>
              <a:rPr lang="en-US" dirty="0" err="1" smtClean="0"/>
              <a:t>coce</a:t>
            </a:r>
            <a:r>
              <a:rPr lang="en-US" dirty="0" smtClean="0"/>
              <a:t> in a package</a:t>
            </a:r>
          </a:p>
          <a:p>
            <a:r>
              <a:rPr lang="en-US" dirty="0" smtClean="0"/>
              <a:t>A Message bus can use a semi-wait free algorithm to  avoid conflicting </a:t>
            </a:r>
            <a:r>
              <a:rPr lang="en-US" dirty="0" err="1" smtClean="0"/>
              <a:t>conecurrent</a:t>
            </a:r>
            <a:r>
              <a:rPr lang="en-US" dirty="0" smtClean="0"/>
              <a:t> announcements.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54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7"/>
    </mc:Choice>
    <mc:Fallback>
      <p:transition spd="slow" advTm="2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Port-Kind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3400" y="4419600"/>
            <a:ext cx="32766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 Port</a:t>
            </a:r>
            <a:endParaRPr lang="en-US" i="1" dirty="0"/>
          </a:p>
        </p:txBody>
      </p:sp>
      <p:sp>
        <p:nvSpPr>
          <p:cNvPr id="20" name="Rectangle 19"/>
          <p:cNvSpPr/>
          <p:nvPr/>
        </p:nvSpPr>
        <p:spPr>
          <a:xfrm>
            <a:off x="2171700" y="3657600"/>
            <a:ext cx="24765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Session Port</a:t>
            </a:r>
            <a:endParaRPr lang="en-US" i="1" dirty="0"/>
          </a:p>
        </p:txBody>
      </p:sp>
      <p:sp>
        <p:nvSpPr>
          <p:cNvPr id="8" name="Rectangle 7"/>
          <p:cNvSpPr/>
          <p:nvPr/>
        </p:nvSpPr>
        <p:spPr>
          <a:xfrm>
            <a:off x="3816824" y="4419600"/>
            <a:ext cx="32766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 Port</a:t>
            </a:r>
            <a:endParaRPr lang="en-US" i="1" dirty="0"/>
          </a:p>
        </p:txBody>
      </p:sp>
      <p:sp>
        <p:nvSpPr>
          <p:cNvPr id="10" name="Rectangle 9"/>
          <p:cNvSpPr/>
          <p:nvPr/>
        </p:nvSpPr>
        <p:spPr>
          <a:xfrm>
            <a:off x="4616924" y="3657600"/>
            <a:ext cx="24765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Multi-Server Port</a:t>
            </a:r>
            <a:endParaRPr lang="en-US" i="1" dirty="0"/>
          </a:p>
        </p:txBody>
      </p:sp>
      <p:sp>
        <p:nvSpPr>
          <p:cNvPr id="12" name="Rectangle 11"/>
          <p:cNvSpPr/>
          <p:nvPr/>
        </p:nvSpPr>
        <p:spPr>
          <a:xfrm>
            <a:off x="2590800" y="1185081"/>
            <a:ext cx="3163614" cy="213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enum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PortKind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  CLIENT_INPUT_PORT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  SERVER_INPUT_PORT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  SESSION_PORT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,</a:t>
            </a:r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    </a:t>
            </a:r>
          </a:p>
          <a:p>
            <a:r>
              <a:rPr lang="en-US" sz="1600" i="1">
                <a:solidFill>
                  <a:srgbClr val="0000C0"/>
                </a:solidFill>
                <a:latin typeface="Consolas"/>
              </a:rPr>
              <a:t> </a:t>
            </a:r>
            <a:r>
              <a:rPr lang="en-US" sz="1600" i="1" smtClean="0">
                <a:solidFill>
                  <a:srgbClr val="0000C0"/>
                </a:solidFill>
                <a:latin typeface="Consolas"/>
              </a:rPr>
              <a:t> MULTI_SERVER_PORT</a:t>
            </a:r>
            <a:endParaRPr lang="en-US" sz="1600" i="1" dirty="0">
              <a:solidFill>
                <a:srgbClr val="0000C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9613317"/>
      </p:ext>
    </p:extLst>
  </p:cSld>
  <p:clrMapOvr>
    <a:masterClrMapping/>
  </p:clrMapOvr>
  <p:transition advTm="223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20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 Goal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17793" y="1143000"/>
            <a:ext cx="5474494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Extendible Implementation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1617793" y="2819400"/>
            <a:ext cx="5474494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comments</a:t>
            </a:r>
          </a:p>
        </p:txBody>
      </p:sp>
      <p:sp>
        <p:nvSpPr>
          <p:cNvPr id="8" name="Rectangle 7"/>
          <p:cNvSpPr/>
          <p:nvPr/>
        </p:nvSpPr>
        <p:spPr>
          <a:xfrm>
            <a:off x="1617793" y="4495800"/>
            <a:ext cx="5474494" cy="838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Pluggable</a:t>
            </a:r>
          </a:p>
        </p:txBody>
      </p:sp>
      <p:sp>
        <p:nvSpPr>
          <p:cNvPr id="9" name="Rectangle 8"/>
          <p:cNvSpPr/>
          <p:nvPr/>
        </p:nvSpPr>
        <p:spPr>
          <a:xfrm>
            <a:off x="1617793" y="5334000"/>
            <a:ext cx="5474494" cy="838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mtClean="0">
                <a:latin typeface="Calibri" pitchFamily="34" charset="0"/>
                <a:cs typeface="Calibri" pitchFamily="34" charset="0"/>
              </a:rPr>
              <a:t>Traceable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17793" y="2006221"/>
            <a:ext cx="5474494" cy="838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Open Source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17793" y="3667836"/>
            <a:ext cx="5474494" cy="838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“Layered”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15200" y="3579104"/>
            <a:ext cx="609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accent1"/>
                </a:solidFill>
                <a:latin typeface="Century Schoolbook" pitchFamily="18" charset="0"/>
                <a:sym typeface="Wingdings" pitchFamily="2" charset="2"/>
              </a:rPr>
              <a:t></a:t>
            </a:r>
            <a:endParaRPr lang="en-US" sz="6000" dirty="0">
              <a:solidFill>
                <a:schemeClr val="accent1"/>
              </a:solidFill>
              <a:latin typeface="Century Schoolbook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559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53"/>
    </mc:Choice>
    <mc:Fallback xmlns="">
      <p:transition spd="slow" advTm="6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  <p:extLst>
    <p:ext uri="{3A86A75C-4F4B-4683-9AE1-C65F6400EC91}">
      <p14:laserTraceLst xmlns:p14="http://schemas.microsoft.com/office/powerpoint/2010/main">
        <p14:tracePtLst>
          <p14:tracePt t="14" x="7688263" y="4000500"/>
          <p14:tracePt t="837" x="7705725" y="4000500"/>
          <p14:tracePt t="859" x="7759700" y="3990975"/>
          <p14:tracePt t="874" x="7777163" y="3990975"/>
          <p14:tracePt t="888" x="7813675" y="3973513"/>
          <p14:tracePt t="917" x="7840663" y="3973513"/>
          <p14:tracePt t="931" x="7929563" y="3911600"/>
          <p14:tracePt t="952" x="8027988" y="3848100"/>
          <p14:tracePt t="980" x="8180388" y="3724275"/>
          <p14:tracePt t="1007" x="8439150" y="3554413"/>
          <p14:tracePt t="1040" x="8626475" y="3438525"/>
          <p14:tracePt t="1058" x="8848725" y="3286125"/>
          <p14:tracePt t="1091" x="8894763" y="3251200"/>
          <p14:tracePt t="1105" x="8966200" y="3179763"/>
          <p14:tracePt t="1134" x="9072563" y="3098800"/>
          <p14:tracePt t="1154" x="9082088" y="3089275"/>
          <p14:tracePt t="1169" x="9134475" y="3009900"/>
          <p14:tracePt t="1198" x="9134475" y="2938463"/>
          <p14:tracePt t="1226" x="9134475" y="2919413"/>
          <p14:tracePt t="1240" x="9134475" y="2847975"/>
          <p14:tracePt t="1259" x="9126538" y="2857500"/>
          <p14:tracePt t="1523" x="9109075" y="2857500"/>
          <p14:tracePt t="1558" x="9099550" y="2857500"/>
          <p14:tracePt t="1619" x="9090025" y="2857500"/>
          <p14:tracePt t="1709" x="9082088" y="2857500"/>
          <p14:tracePt t="1723" x="9072563" y="2857500"/>
          <p14:tracePt t="1762" x="9063038" y="285750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Plug in Models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632805" y="1371600"/>
            <a:ext cx="5474494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Add Observer</a:t>
            </a:r>
          </a:p>
        </p:txBody>
      </p:sp>
      <p:sp>
        <p:nvSpPr>
          <p:cNvPr id="7" name="Rectangle 6"/>
          <p:cNvSpPr/>
          <p:nvPr/>
        </p:nvSpPr>
        <p:spPr>
          <a:xfrm>
            <a:off x="1682353" y="2667000"/>
            <a:ext cx="5474494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Replace existing layer</a:t>
            </a:r>
          </a:p>
        </p:txBody>
      </p:sp>
      <p:sp>
        <p:nvSpPr>
          <p:cNvPr id="8" name="Rectangle 7"/>
          <p:cNvSpPr/>
          <p:nvPr/>
        </p:nvSpPr>
        <p:spPr>
          <a:xfrm>
            <a:off x="1682353" y="4114800"/>
            <a:ext cx="5474494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Interpose new layer between two existing layers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91400" y="1176208"/>
            <a:ext cx="609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accent1"/>
                </a:solidFill>
                <a:latin typeface="Century Schoolbook" pitchFamily="18" charset="0"/>
                <a:sym typeface="Wingdings" pitchFamily="2" charset="2"/>
              </a:rPr>
              <a:t></a:t>
            </a:r>
            <a:endParaRPr lang="en-US" sz="6000" dirty="0">
              <a:solidFill>
                <a:schemeClr val="accent1"/>
              </a:solidFill>
              <a:latin typeface="Century Schoolbook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5403621"/>
      </p:ext>
    </p:extLst>
  </p:cSld>
  <p:clrMapOvr>
    <a:masterClrMapping/>
  </p:clrMapOvr>
  <p:transition advTm="1023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|14.4|4.2|0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8.9|7.4|1.5|0.5|1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8|1.3|15.8|17|16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|0.7|0.6|1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9|3.1|3.3|107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9.8|0.7|1|40|2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2|0.6|0.6|2|1.4|13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46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8|6.9|3.4|16.1|7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.8|1.2|479.4|12.4|8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6|29.5|0.8|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3|24.3|1.4|1.2|0.9|0.5|0.8|0.4|12.3|0.4|0.3|0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3|13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7.6|5.9|3.1|2.8|0.8|58.5|1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3|0.3|0.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5.6|0.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3|2.4|6.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9.8|12|95.9|1.5|11.2|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3.5|4.2|20.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5|2.4|38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7|0.7|6.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1.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9.8|12|95.9|1.5|11.2|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9.8|12|95.9|1.5|11.2|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5|11.6|13.7|2.3|13.3|41|4.6|1.6|2.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.3|1.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1|1.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37.9|1.2|1|0.7|0.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9.9|1.6|10.3|1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99.9|2.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2.2|1.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4|0.4|0.3|0.3|26.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5|3|12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1.9|71.1|18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6.7|40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32838</TotalTime>
  <Words>2556</Words>
  <Application>Microsoft Office PowerPoint</Application>
  <PresentationFormat>On-screen Show (4:3)</PresentationFormat>
  <Paragraphs>592</Paragraphs>
  <Slides>65</Slides>
  <Notes>9</Notes>
  <HiddenSlides>0</HiddenSlides>
  <MMClips>65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2" baseType="lpstr">
      <vt:lpstr>Calibri</vt:lpstr>
      <vt:lpstr>Century Schoolbook</vt:lpstr>
      <vt:lpstr>Consolas</vt:lpstr>
      <vt:lpstr>Courier New</vt:lpstr>
      <vt:lpstr>Wingdings</vt:lpstr>
      <vt:lpstr>Wingdings 2</vt:lpstr>
      <vt:lpstr>Oriel</vt:lpstr>
      <vt:lpstr>GIPC Extensibility</vt:lpstr>
      <vt:lpstr>Goals</vt:lpstr>
      <vt:lpstr>Implementation Goal </vt:lpstr>
      <vt:lpstr>Multi-Dimension Layering?</vt:lpstr>
      <vt:lpstr>GIPC Message-Based “Layering” Dimension</vt:lpstr>
      <vt:lpstr>GIPC Access-Kind Based Layering </vt:lpstr>
      <vt:lpstr>Port-Kind</vt:lpstr>
      <vt:lpstr>Implementation Goal </vt:lpstr>
      <vt:lpstr>Plug in Models</vt:lpstr>
      <vt:lpstr>Replace Example</vt:lpstr>
      <vt:lpstr>Factory-Based Instantiation</vt:lpstr>
      <vt:lpstr>Simplex Input Port Factory Interface</vt:lpstr>
      <vt:lpstr>Simplex Input Port Factory</vt:lpstr>
      <vt:lpstr>Global Abstract Factory</vt:lpstr>
      <vt:lpstr>Multiple GIPC Abstract Factories</vt:lpstr>
      <vt:lpstr>GIPC Simplex Abstract Factories</vt:lpstr>
      <vt:lpstr>Selector</vt:lpstr>
      <vt:lpstr>For each Port: Port Launcher Support</vt:lpstr>
      <vt:lpstr>Launcher vs. Launcher Support</vt:lpstr>
      <vt:lpstr>Plug in Models</vt:lpstr>
      <vt:lpstr>Interposition Motivation</vt:lpstr>
      <vt:lpstr>Pipe-Based Extensibility</vt:lpstr>
      <vt:lpstr>Proxies vs. Translators</vt:lpstr>
      <vt:lpstr>Shared Trappers and Synchronizations</vt:lpstr>
      <vt:lpstr>Send Trapper</vt:lpstr>
      <vt:lpstr>Receive Trapper</vt:lpstr>
      <vt:lpstr>Attaching Trappers</vt:lpstr>
      <vt:lpstr>Implementation Goal </vt:lpstr>
      <vt:lpstr>Tracing with Debugger</vt:lpstr>
      <vt:lpstr>Trace</vt:lpstr>
      <vt:lpstr>Only InputPort.DataComm.Simplex.Buffer</vt:lpstr>
      <vt:lpstr>Explicit Keywords</vt:lpstr>
      <vt:lpstr>Implicit KeyWords</vt:lpstr>
      <vt:lpstr>Showing Package Names</vt:lpstr>
      <vt:lpstr>Showing Short Class Names</vt:lpstr>
      <vt:lpstr>MessagePrefix</vt:lpstr>
      <vt:lpstr>Displaying All Classes in Package</vt:lpstr>
      <vt:lpstr>Controlling Implicit Keyword</vt:lpstr>
      <vt:lpstr>Implicit Keyword</vt:lpstr>
      <vt:lpstr>Tracer Static Methods Summary</vt:lpstr>
      <vt:lpstr>Debugging Capabilities in Tracer?</vt:lpstr>
      <vt:lpstr>Tracing StringsObjects</vt:lpstr>
      <vt:lpstr>StringObject</vt:lpstr>
      <vt:lpstr>Tracing Objects</vt:lpstr>
      <vt:lpstr>Message Bus</vt:lpstr>
      <vt:lpstr>Run Functionality</vt:lpstr>
      <vt:lpstr>Debug Functionality</vt:lpstr>
      <vt:lpstr>Each Process Can Have Separate Trace Window</vt:lpstr>
      <vt:lpstr>Each Trace Window has Separate Thread Area</vt:lpstr>
      <vt:lpstr>Thread display</vt:lpstr>
      <vt:lpstr>Goals</vt:lpstr>
      <vt:lpstr>Console output Equivalent:  Typed Tracing Message</vt:lpstr>
      <vt:lpstr>Stack Trace Equivalent: Stack Trace</vt:lpstr>
      <vt:lpstr>Stack Trace Display</vt:lpstr>
      <vt:lpstr>Inheritance Hierarchy</vt:lpstr>
      <vt:lpstr>Exploring Variables: Event Properties</vt:lpstr>
      <vt:lpstr>Thread Has History of Typed Trace Info</vt:lpstr>
      <vt:lpstr>Browsing: Last to Last Call</vt:lpstr>
      <vt:lpstr>Resume: Proceed Button</vt:lpstr>
      <vt:lpstr>Set Break Point: Pause/Display all Announced Messages?</vt:lpstr>
      <vt:lpstr>Using Announcer Object Attributes</vt:lpstr>
      <vt:lpstr>Using Event Object</vt:lpstr>
      <vt:lpstr>Debugger Issues Resolved</vt:lpstr>
      <vt:lpstr>Summary</vt:lpstr>
      <vt:lpstr>Summary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Prasun Dewan</cp:lastModifiedBy>
  <cp:revision>2689</cp:revision>
  <cp:lastPrinted>2013-10-10T17:05:15Z</cp:lastPrinted>
  <dcterms:created xsi:type="dcterms:W3CDTF">2006-08-16T00:00:00Z</dcterms:created>
  <dcterms:modified xsi:type="dcterms:W3CDTF">2013-10-31T18:42:58Z</dcterms:modified>
</cp:coreProperties>
</file>