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44" r:id="rId2"/>
    <p:sldId id="527" r:id="rId3"/>
    <p:sldId id="455" r:id="rId4"/>
    <p:sldId id="456" r:id="rId5"/>
    <p:sldId id="457" r:id="rId6"/>
    <p:sldId id="458" r:id="rId7"/>
    <p:sldId id="505" r:id="rId8"/>
    <p:sldId id="459" r:id="rId9"/>
    <p:sldId id="460" r:id="rId10"/>
    <p:sldId id="461" r:id="rId11"/>
    <p:sldId id="462" r:id="rId12"/>
    <p:sldId id="504" r:id="rId13"/>
    <p:sldId id="515" r:id="rId14"/>
    <p:sldId id="465" r:id="rId15"/>
    <p:sldId id="463" r:id="rId16"/>
    <p:sldId id="506" r:id="rId17"/>
    <p:sldId id="466" r:id="rId18"/>
    <p:sldId id="467" r:id="rId19"/>
    <p:sldId id="516" r:id="rId20"/>
    <p:sldId id="517" r:id="rId21"/>
    <p:sldId id="470" r:id="rId22"/>
    <p:sldId id="518" r:id="rId23"/>
    <p:sldId id="473" r:id="rId24"/>
    <p:sldId id="474" r:id="rId25"/>
    <p:sldId id="475" r:id="rId26"/>
    <p:sldId id="507" r:id="rId27"/>
    <p:sldId id="489" r:id="rId28"/>
    <p:sldId id="476" r:id="rId29"/>
    <p:sldId id="490" r:id="rId30"/>
    <p:sldId id="519" r:id="rId31"/>
    <p:sldId id="487" r:id="rId32"/>
    <p:sldId id="488" r:id="rId33"/>
    <p:sldId id="520" r:id="rId34"/>
    <p:sldId id="508" r:id="rId35"/>
    <p:sldId id="491" r:id="rId36"/>
    <p:sldId id="482" r:id="rId37"/>
    <p:sldId id="478" r:id="rId38"/>
    <p:sldId id="479" r:id="rId39"/>
    <p:sldId id="509" r:id="rId40"/>
    <p:sldId id="510" r:id="rId41"/>
    <p:sldId id="480" r:id="rId42"/>
    <p:sldId id="481" r:id="rId43"/>
    <p:sldId id="521" r:id="rId44"/>
    <p:sldId id="494" r:id="rId45"/>
    <p:sldId id="495" r:id="rId46"/>
    <p:sldId id="496" r:id="rId47"/>
    <p:sldId id="484" r:id="rId48"/>
    <p:sldId id="522" r:id="rId49"/>
    <p:sldId id="511" r:id="rId50"/>
    <p:sldId id="497" r:id="rId51"/>
    <p:sldId id="498" r:id="rId52"/>
    <p:sldId id="514" r:id="rId53"/>
    <p:sldId id="499" r:id="rId54"/>
    <p:sldId id="523" r:id="rId55"/>
    <p:sldId id="524" r:id="rId56"/>
    <p:sldId id="526" r:id="rId57"/>
    <p:sldId id="52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EDF2E2"/>
    <a:srgbClr val="7F7F7F"/>
    <a:srgbClr val="663300"/>
    <a:srgbClr val="D9D9D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1" autoAdjust="0"/>
    <p:restoredTop sz="90053" autoAdjust="0"/>
  </p:normalViewPr>
  <p:slideViewPr>
    <p:cSldViewPr>
      <p:cViewPr varScale="1">
        <p:scale>
          <a:sx n="85" d="100"/>
          <a:sy n="85" d="100"/>
        </p:scale>
        <p:origin x="54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1B9F1-DAFE-4E1A-8B5D-CE99B308D6B4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5CB17-839E-4A53-BB69-B3E94B5D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4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7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1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1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3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75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89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08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03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4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3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7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5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27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5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50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0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65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98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9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31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7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20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8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23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5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81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EF3-2B5E-4925-BDE9-AEA3F1DF7268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7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130E-1A43-433B-9BBD-DA1C0871D702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7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11E4-4A3B-42F8-BA2B-A2A9BEC1EF34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3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8A2-13C6-4BDB-A12E-31466574F1D2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AC17-F606-4843-9807-6EA95150F9D4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581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5971-8CFE-477C-80AD-8B0F799AE724}" type="datetime1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0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4043B-39AC-48D8-9503-7B18137EBA2B}" type="datetime1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0C0B-DFBF-4A1D-86C6-67A5A8D5DD4C}" type="datetime1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1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2E34-A4C5-4A90-B035-33FF3E1785BB}" type="datetime1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F12DD-1CC5-4C9E-BB8A-766C1E6C90F3}" type="datetime1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5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A094-C223-4168-A01F-5B7BE533897C}" type="datetime1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6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9F1B-C7B7-4237-9B4F-7D401E345AF9}" type="datetime1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dewan@cs.unc.edu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1.png"/><Relationship Id="rId2" Type="http://schemas.microsoft.com/office/2007/relationships/media" Target="../media/media45.m4a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1.png"/><Relationship Id="rId2" Type="http://schemas.microsoft.com/office/2007/relationships/media" Target="../media/media47.m4a"/><Relationship Id="rId1" Type="http://schemas.openxmlformats.org/officeDocument/2006/relationships/tags" Target="../tags/tag25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1.png"/><Relationship Id="rId2" Type="http://schemas.microsoft.com/office/2007/relationships/media" Target="../media/media48.m4a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04800"/>
            <a:ext cx="9144000" cy="2971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Atmosphere Tutorial</a:t>
            </a:r>
            <a:endParaRPr lang="en-US" sz="25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258" y="3581697"/>
            <a:ext cx="7696200" cy="315194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Brennan Proudfoot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Prasun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Dewan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dewan@cs.unc.edu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sz="2400" dirty="0" smtClean="0"/>
              <a:t>Department </a:t>
            </a:r>
            <a:r>
              <a:rPr lang="en-US" sz="2400" dirty="0"/>
              <a:t>of Computer Science</a:t>
            </a:r>
          </a:p>
          <a:p>
            <a:r>
              <a:rPr lang="en-US" sz="2400" dirty="0"/>
              <a:t>University of North Carolina at Chapel </a:t>
            </a:r>
            <a:r>
              <a:rPr lang="en-US" sz="2400" dirty="0" smtClean="0"/>
              <a:t>Hill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Acknowledgement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Calvin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McLean,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CyVerse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0"/>
    </mc:Choice>
    <mc:Fallback xmlns="">
      <p:transition spd="slow" advTm="19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11" x="7170738" y="4084638"/>
          <p14:tracePt t="3467" x="7162800" y="4084638"/>
          <p14:tracePt t="3490" x="7154863" y="4084638"/>
          <p14:tracePt t="3525" x="7132638" y="4084638"/>
          <p14:tracePt t="3537" x="7108825" y="4076700"/>
          <p14:tracePt t="3550" x="7102475" y="4076700"/>
          <p14:tracePt t="3571" x="7056438" y="4084638"/>
          <p14:tracePt t="3587" x="6994525" y="4106863"/>
          <p14:tracePt t="3607" x="6934200" y="4137025"/>
          <p14:tracePt t="3627" x="6689725" y="4244975"/>
          <p14:tracePt t="3647" x="6613525" y="4275138"/>
          <p14:tracePt t="3667" x="6599238" y="4275138"/>
          <p14:tracePt t="3687" x="6461125" y="4283075"/>
          <p14:tracePt t="3707" x="6392863" y="4297363"/>
          <p14:tracePt t="3728" x="5981700" y="4449763"/>
          <p14:tracePt t="3747" x="5927725" y="4473575"/>
          <p14:tracePt t="3767" x="5807075" y="4511675"/>
          <p14:tracePt t="3787" x="5692775" y="4525963"/>
          <p14:tracePt t="3827" x="5464175" y="4525963"/>
          <p14:tracePt t="3847" x="5303838" y="4533900"/>
          <p14:tracePt t="3887" x="4587875" y="4449763"/>
          <p14:tracePt t="3907" x="4359275" y="4373563"/>
          <p14:tracePt t="3927" x="3978275" y="4183063"/>
          <p14:tracePt t="3948" x="3840163" y="4114800"/>
          <p14:tracePt t="3967" x="3771900" y="4098925"/>
          <p14:tracePt t="3987" x="3695700" y="4098925"/>
          <p14:tracePt t="4007" x="3649663" y="4098925"/>
          <p14:tracePt t="4028" x="3254375" y="4022725"/>
          <p14:tracePt t="4048" x="3192463" y="4000500"/>
          <p14:tracePt t="4067" x="3094038" y="3954463"/>
          <p14:tracePt t="4087" x="3063875" y="3932238"/>
          <p14:tracePt t="4091" x="3070225" y="3932238"/>
          <p14:tracePt t="4139" x="3063875" y="3932238"/>
          <p14:tracePt t="4150" x="3048000" y="3932238"/>
          <p14:tracePt t="4223" x="3048000" y="3940175"/>
          <p14:tracePt t="4260" x="3048000" y="3946525"/>
          <p14:tracePt t="4273" x="3048000" y="3970338"/>
          <p14:tracePt t="4299" x="3063875" y="3992563"/>
          <p14:tracePt t="4311" x="3063875" y="4008438"/>
          <p14:tracePt t="4324" x="3078163" y="4030663"/>
          <p14:tracePt t="4336" x="3086100" y="4038600"/>
          <p14:tracePt t="4350" x="3108325" y="4076700"/>
          <p14:tracePt t="4374" x="3140075" y="4106863"/>
          <p14:tracePt t="4408" x="3140075" y="4114800"/>
          <p14:tracePt t="11432" x="3140075" y="4098925"/>
          <p14:tracePt t="11443" x="3140075" y="4076700"/>
          <p14:tracePt t="11474" x="3146425" y="4060825"/>
          <p14:tracePt t="11497" x="3192463" y="4016375"/>
          <p14:tracePt t="11525" x="3222625" y="3962400"/>
          <p14:tracePt t="11556" x="3298825" y="3886200"/>
          <p14:tracePt t="11568" x="3344863" y="3856038"/>
          <p14:tracePt t="11587" x="3429000" y="3763963"/>
          <p14:tracePt t="11600" x="3521075" y="3649663"/>
          <p14:tracePt t="11622" x="3573463" y="3597275"/>
          <p14:tracePt t="11650" x="3673475" y="3551238"/>
          <p14:tracePt t="11672" x="3802063" y="3527425"/>
          <p14:tracePt t="11683" x="3825875" y="3527425"/>
          <p14:tracePt t="11695" x="3894138" y="3527425"/>
          <p14:tracePt t="11742" x="3908425" y="3535363"/>
          <p14:tracePt t="11764" x="3940175" y="3551238"/>
          <p14:tracePt t="11777" x="3978275" y="3581400"/>
          <p14:tracePt t="11789" x="3992563" y="3597275"/>
          <p14:tracePt t="11811" x="4000500" y="3597275"/>
          <p14:tracePt t="11870" x="4008438" y="3611563"/>
          <p14:tracePt t="11883" x="4008438" y="3641725"/>
          <p14:tracePt t="11905" x="4008438" y="3673475"/>
          <p14:tracePt t="11917" x="4016375" y="3703638"/>
          <p14:tracePt t="11931" x="4016375" y="3717925"/>
          <p14:tracePt t="11955" x="4016375" y="3741738"/>
          <p14:tracePt t="11970" x="4022725" y="3771900"/>
          <p14:tracePt t="11990" x="4030663" y="3825875"/>
          <p14:tracePt t="12010" x="4046538" y="3894138"/>
          <p14:tracePt t="12030" x="4054475" y="3916363"/>
          <p14:tracePt t="12050" x="4054475" y="3908425"/>
          <p14:tracePt t="13395" x="4054475" y="3916363"/>
          <p14:tracePt t="13417" x="4054475" y="3924300"/>
          <p14:tracePt t="13429" x="4054475" y="3932238"/>
          <p14:tracePt t="13452" x="4054475" y="3940175"/>
          <p14:tracePt t="13464" x="4060825" y="3962400"/>
          <p14:tracePt t="13475" x="4068763" y="3984625"/>
          <p14:tracePt t="13497" x="4084638" y="4046538"/>
          <p14:tracePt t="13511" x="4098925" y="4098925"/>
          <p14:tracePt t="13530" x="4106863" y="4122738"/>
          <p14:tracePt t="13550" x="4106863" y="4130675"/>
          <p14:tracePt t="13570" x="4114800" y="4152900"/>
          <p14:tracePt t="13590" x="4137025" y="4259263"/>
          <p14:tracePt t="13610" x="4152900" y="4313238"/>
          <p14:tracePt t="13630" x="4191000" y="4419600"/>
          <p14:tracePt t="13650" x="4206875" y="4441825"/>
          <p14:tracePt t="13670" x="4229100" y="4518025"/>
          <p14:tracePt t="13690" x="4244975" y="4556125"/>
          <p14:tracePt t="13711" x="4259263" y="4587875"/>
          <p14:tracePt t="13731" x="4275138" y="4640263"/>
          <p14:tracePt t="13751" x="4297363" y="4708525"/>
          <p14:tracePt t="13770" x="4335463" y="4800600"/>
          <p14:tracePt t="13790" x="4359275" y="4884738"/>
          <p14:tracePt t="13811" x="4389438" y="4960938"/>
          <p14:tracePt t="13830" x="4397375" y="4991100"/>
          <p14:tracePt t="13852" x="4465638" y="5151438"/>
          <p14:tracePt t="13890" x="4541838" y="5318125"/>
          <p14:tracePt t="13910" x="4579938" y="5387975"/>
          <p14:tracePt t="13930" x="4587875" y="5402263"/>
          <p14:tracePt t="13950" x="4618038" y="5456238"/>
          <p14:tracePt t="13970" x="4678363" y="5540375"/>
          <p14:tracePt t="13990" x="4702175" y="5570538"/>
          <p14:tracePt t="14029" x="4732338" y="5616575"/>
          <p14:tracePt t="14046" x="4762500" y="5654675"/>
          <p14:tracePt t="14058" x="4784725" y="5699125"/>
          <p14:tracePt t="14080" x="4822825" y="5745163"/>
          <p14:tracePt t="14093" x="4854575" y="5791200"/>
          <p14:tracePt t="14111" x="4868863" y="5807075"/>
          <p14:tracePt t="14130" x="4876800" y="5821363"/>
          <p14:tracePt t="14150" x="4884738" y="5829300"/>
          <p14:tracePt t="14174" x="4892675" y="5837238"/>
          <p14:tracePt t="14386" x="4892675" y="5829300"/>
          <p14:tracePt t="14427" x="4892675" y="5821363"/>
          <p14:tracePt t="14439" x="4892675" y="5813425"/>
          <p14:tracePt t="14476" x="4892675" y="5807075"/>
          <p14:tracePt t="14502" x="4892675" y="5799138"/>
          <p14:tracePt t="14515" x="4892675" y="5775325"/>
          <p14:tracePt t="14633" x="4892675" y="5768975"/>
          <p14:tracePt t="14660" x="4892675" y="5761038"/>
          <p14:tracePt t="14831" x="4899025" y="5761038"/>
          <p14:tracePt t="15382" x="4899025" y="57531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Requesting Atmosphere Access</a:t>
            </a:r>
            <a:endParaRPr lang="en-US" dirty="0"/>
          </a:p>
        </p:txBody>
      </p:sp>
      <p:pic>
        <p:nvPicPr>
          <p:cNvPr id="7" name="Content Placeholder 3" descr="Screen Shot 2017-02-24 at 2.08.32 PM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0" b="542"/>
          <a:stretch/>
        </p:blipFill>
        <p:spPr>
          <a:xfrm>
            <a:off x="0" y="1828800"/>
            <a:ext cx="9144000" cy="5285628"/>
          </a:xfrm>
        </p:spPr>
      </p:pic>
      <p:sp>
        <p:nvSpPr>
          <p:cNvPr id="8" name="Rectangle 7"/>
          <p:cNvSpPr/>
          <p:nvPr/>
        </p:nvSpPr>
        <p:spPr>
          <a:xfrm>
            <a:off x="1371600" y="5181600"/>
            <a:ext cx="4201459" cy="791882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4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Requesting Atmosphere Access</a:t>
            </a:r>
            <a:endParaRPr lang="en-US" dirty="0"/>
          </a:p>
        </p:txBody>
      </p:sp>
      <p:pic>
        <p:nvPicPr>
          <p:cNvPr id="6" name="Content Placeholder 3" descr="Screen Shot 2017-02-24 at 2.09.09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35246" r="16667" b="1907"/>
          <a:stretch/>
        </p:blipFill>
        <p:spPr>
          <a:xfrm>
            <a:off x="1790700" y="2392362"/>
            <a:ext cx="5562600" cy="391636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057400" y="1480062"/>
            <a:ext cx="4876800" cy="5987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on Request Access under Available Services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00" y="5534259"/>
            <a:ext cx="1124254" cy="317591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0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"/>
    </mc:Choice>
    <mc:Fallback xmlns="">
      <p:transition spd="slow" advTm="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Professor/Course</a:t>
            </a:r>
            <a:endParaRPr lang="en-US" dirty="0"/>
          </a:p>
        </p:txBody>
      </p:sp>
      <p:pic>
        <p:nvPicPr>
          <p:cNvPr id="4" name="Content Placeholder 3" descr="Screen Shot 2017-02-24 at 2.12.25 P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2" b="3005"/>
          <a:stretch/>
        </p:blipFill>
        <p:spPr>
          <a:xfrm>
            <a:off x="0" y="1417638"/>
            <a:ext cx="9144000" cy="506027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1"/>
    </mc:Choice>
    <mc:Fallback xmlns="">
      <p:transition spd="slow" advTm="19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Waiting for Atmosphere Access</a:t>
            </a:r>
            <a:endParaRPr lang="en-US" dirty="0"/>
          </a:p>
        </p:txBody>
      </p:sp>
      <p:pic>
        <p:nvPicPr>
          <p:cNvPr id="7" name="Content Placeholder 3" descr="Screen Shot 2017-02-24 at 2.12.53 PM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8334" r="20313" b="28752"/>
          <a:stretch/>
        </p:blipFill>
        <p:spPr>
          <a:xfrm>
            <a:off x="1143000" y="2725999"/>
            <a:ext cx="6972300" cy="3352800"/>
          </a:xfr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057400" y="1676400"/>
            <a:ext cx="47244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Wait for your request to get fulfilled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8"/>
    </mc:Choice>
    <mc:Fallback xmlns="">
      <p:transition spd="slow" advTm="1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Given</a:t>
            </a:r>
            <a:endParaRPr lang="en-US" dirty="0"/>
          </a:p>
        </p:txBody>
      </p:sp>
      <p:pic>
        <p:nvPicPr>
          <p:cNvPr id="6" name="Content Placeholder 3" descr="Screen Shot 2017-02-24 at 2.41.56 PM.pn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54172" r="24166" b="28280"/>
          <a:stretch/>
        </p:blipFill>
        <p:spPr>
          <a:xfrm>
            <a:off x="304800" y="2743200"/>
            <a:ext cx="8382000" cy="1371600"/>
          </a:xfr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490662" y="1600200"/>
            <a:ext cx="5915025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After a (possibly long ) </a:t>
            </a:r>
            <a:r>
              <a:rPr lang="en-US" dirty="0"/>
              <a:t>while, if you refresh you will see that you have access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6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6"/>
    </mc:Choice>
    <mc:Fallback xmlns="">
      <p:transition spd="slow" advTm="1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Email Notification</a:t>
            </a:r>
            <a:endParaRPr lang="en-US" dirty="0"/>
          </a:p>
        </p:txBody>
      </p:sp>
      <p:pic>
        <p:nvPicPr>
          <p:cNvPr id="8" name="Content Placeholder 3" descr="Screen Shot 2017-02-24 at 2.46.12 PM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 b="2498"/>
          <a:stretch>
            <a:fillRect/>
          </a:stretch>
        </p:blipFill>
        <p:spPr>
          <a:xfrm>
            <a:off x="1028700" y="2399179"/>
            <a:ext cx="7086600" cy="3925421"/>
          </a:xfr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447800" y="1417638"/>
            <a:ext cx="6400800" cy="9432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You should </a:t>
            </a:r>
            <a:r>
              <a:rPr lang="en-US" dirty="0" smtClean="0"/>
              <a:t>receive </a:t>
            </a:r>
            <a:r>
              <a:rPr lang="en-US" dirty="0"/>
              <a:t>an email that saying your account has been granted access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5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"/>
    </mc:Choice>
    <mc:Fallback xmlns="">
      <p:transition spd="slow" advTm="1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8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5"/>
    </mc:Choice>
    <mc:Fallback xmlns="">
      <p:transition spd="slow" advTm="1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Launching Atmosphere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en-US" dirty="0">
                <a:latin typeface="Calibri" pitchFamily="34" charset="0"/>
                <a:cs typeface="Calibri" pitchFamily="34" charset="0"/>
              </a:rPr>
              <a:t>://www.cyverse.org/atmosphere</a:t>
            </a:r>
          </a:p>
        </p:txBody>
      </p:sp>
      <p:pic>
        <p:nvPicPr>
          <p:cNvPr id="9" name="Content Placeholder 3" descr="Screen Shot 2017-02-24 at 2.30.39 PM.png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3874" b="20669"/>
          <a:stretch/>
        </p:blipFill>
        <p:spPr>
          <a:xfrm>
            <a:off x="914400" y="3118262"/>
            <a:ext cx="7086600" cy="2088590"/>
          </a:xfrm>
        </p:spPr>
      </p:pic>
      <p:sp>
        <p:nvSpPr>
          <p:cNvPr id="11" name="Rectangle 10"/>
          <p:cNvSpPr/>
          <p:nvPr/>
        </p:nvSpPr>
        <p:spPr>
          <a:xfrm>
            <a:off x="1633537" y="4572000"/>
            <a:ext cx="1643063" cy="2286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5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5"/>
    </mc:Choice>
    <mc:Fallback xmlns="">
      <p:transition spd="slow" advTm="1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Images Page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https://atmo.cyverse.org/application/images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696" r="25147" b="4489"/>
          <a:stretch/>
        </p:blipFill>
        <p:spPr>
          <a:xfrm>
            <a:off x="1066800" y="2248664"/>
            <a:ext cx="6024563" cy="42614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6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9"/>
    </mc:Choice>
    <mc:Fallback xmlns="">
      <p:transition spd="slow" advTm="3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731" x="7581900" y="5562600"/>
          <p14:tracePt t="25756" x="7581900" y="5570538"/>
          <p14:tracePt t="25767" x="7581900" y="5578475"/>
          <p14:tracePt t="25792" x="7589838" y="5608638"/>
          <p14:tracePt t="25803" x="7589838" y="5646738"/>
          <p14:tracePt t="25818" x="7589838" y="5668963"/>
          <p14:tracePt t="25839" x="7597775" y="5737225"/>
          <p14:tracePt t="25858" x="7604125" y="5807075"/>
          <p14:tracePt t="25878" x="7604125" y="5821363"/>
          <p14:tracePt t="25898" x="7604125" y="5859463"/>
          <p14:tracePt t="25938" x="7604125" y="5875338"/>
          <p14:tracePt t="25958" x="7604125" y="5897563"/>
          <p14:tracePt t="25998" x="7604125" y="5997575"/>
          <p14:tracePt t="26018" x="7604125" y="6042025"/>
          <p14:tracePt t="26058" x="7627938" y="6286500"/>
          <p14:tracePt t="26078" x="7635875" y="6308725"/>
          <p14:tracePt t="26099" x="7635875" y="6378575"/>
          <p14:tracePt t="26138" x="7635875" y="6384925"/>
          <p14:tracePt t="26180" x="7627938" y="6384925"/>
          <p14:tracePt t="26192" x="7612063" y="6384925"/>
          <p14:tracePt t="26215" x="7597775" y="6384925"/>
          <p14:tracePt t="26228" x="7566025" y="6370638"/>
          <p14:tracePt t="26240" x="7559675" y="6370638"/>
          <p14:tracePt t="26263" x="7513638" y="6354763"/>
          <p14:tracePt t="26278" x="7445375" y="6316663"/>
          <p14:tracePt t="26298" x="7369175" y="6286500"/>
          <p14:tracePt t="26318" x="7146925" y="6164263"/>
          <p14:tracePt t="26338" x="6964363" y="6065838"/>
          <p14:tracePt t="26358" x="6865938" y="6019800"/>
          <p14:tracePt t="26378" x="6773863" y="5973763"/>
          <p14:tracePt t="26398" x="6721475" y="5943600"/>
          <p14:tracePt t="26418" x="6278563" y="5730875"/>
          <p14:tracePt t="26438" x="6218238" y="5692775"/>
          <p14:tracePt t="26458" x="6134100" y="5661025"/>
          <p14:tracePt t="26478" x="5965825" y="5600700"/>
          <p14:tracePt t="26517" x="5486400" y="5432425"/>
          <p14:tracePt t="26538" x="5349875" y="5372100"/>
          <p14:tracePt t="26559" x="4968875" y="5189538"/>
          <p14:tracePt t="26578" x="4556125" y="4983163"/>
          <p14:tracePt t="26598" x="4403725" y="4899025"/>
          <p14:tracePt t="26619" x="4168775" y="4778375"/>
          <p14:tracePt t="26657" x="3932238" y="4678363"/>
          <p14:tracePt t="26678" x="3916363" y="4664075"/>
          <p14:tracePt t="26698" x="3832225" y="4625975"/>
          <p14:tracePt t="26718" x="3687763" y="4579938"/>
          <p14:tracePt t="26738" x="3551238" y="4518025"/>
          <p14:tracePt t="26758" x="3330575" y="4419600"/>
          <p14:tracePt t="26778" x="3276600" y="4389438"/>
          <p14:tracePt t="26798" x="3260725" y="4373563"/>
          <p14:tracePt t="26842" x="3254375" y="4381500"/>
          <p14:tracePt t="26854" x="3254375" y="4389438"/>
          <p14:tracePt t="26901" x="3246438" y="4403725"/>
          <p14:tracePt t="26927" x="3238500" y="4427538"/>
          <p14:tracePt t="26937" x="3238500" y="4441825"/>
          <p14:tracePt t="27018" x="3238500" y="4465638"/>
          <p14:tracePt t="27031" x="3238500" y="4511675"/>
          <p14:tracePt t="27043" x="3246438" y="4525963"/>
          <p14:tracePt t="27125" x="3246438" y="4533900"/>
          <p14:tracePt t="27136" x="3246438" y="4541838"/>
          <p14:tracePt t="27160" x="3254375" y="4556125"/>
          <p14:tracePt t="27171" x="3260725" y="4572000"/>
          <p14:tracePt t="27183" x="3268663" y="4594225"/>
          <p14:tracePt t="27218" x="3284538" y="4625975"/>
          <p14:tracePt t="27241" x="3298825" y="4670425"/>
          <p14:tracePt t="27254" x="3314700" y="4702175"/>
          <p14:tracePt t="27266" x="3314700" y="4716463"/>
          <p14:tracePt t="27279" x="3322638" y="4716463"/>
          <p14:tracePt t="27361" x="3330575" y="4732338"/>
          <p14:tracePt t="27373" x="3336925" y="4754563"/>
          <p14:tracePt t="27396" x="3352800" y="4784725"/>
          <p14:tracePt t="27408" x="3360738" y="4792663"/>
          <p14:tracePt t="28163" x="3360738" y="48006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Images Page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https://atmo.cyverse.org/application/images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12711"/>
          <a:stretch/>
        </p:blipFill>
        <p:spPr>
          <a:xfrm>
            <a:off x="466725" y="2277239"/>
            <a:ext cx="7881938" cy="4733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715000"/>
            <a:ext cx="78486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2" y="4479161"/>
            <a:ext cx="904875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9"/>
    </mc:Choice>
    <mc:Fallback xmlns="">
      <p:transition spd="slow" advTm="1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PowerPoint/PDF Link with URLS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0182" y="2384400"/>
            <a:ext cx="8001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http://www.cs.unc.edu/~dewan/734/current/lectures/AtmosphereTutorial.pdf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634" y="3897336"/>
            <a:ext cx="8001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http://www.cs.unc.edu/~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dewan/734/current/lectures/AtmosphereTutorial.pptx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9300" y="5397498"/>
            <a:ext cx="5105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Search for unique words in this presentation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1733550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PDF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3319035"/>
            <a:ext cx="12192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PPTX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41"/>
    </mc:Choice>
    <mc:Fallback xmlns="">
      <p:transition spd="slow" advTm="7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288" x="4800600" y="2149475"/>
          <p14:tracePt t="48324" x="4792663" y="2149475"/>
          <p14:tracePt t="48348" x="4784725" y="2149475"/>
          <p14:tracePt t="48361" x="4784725" y="2141538"/>
          <p14:tracePt t="48396" x="4778375" y="2141538"/>
          <p14:tracePt t="48432" x="4762500" y="2141538"/>
          <p14:tracePt t="48444" x="4754563" y="2141538"/>
          <p14:tracePt t="48495" x="4746625" y="2141538"/>
          <p14:tracePt t="48517" x="4740275" y="2141538"/>
          <p14:tracePt t="48538" x="4732338" y="2149475"/>
          <p14:tracePt t="48557" x="4724400" y="2149475"/>
          <p14:tracePt t="48570" x="4708525" y="2155825"/>
          <p14:tracePt t="48588" x="4686300" y="2163763"/>
          <p14:tracePt t="48602" x="4664075" y="2163763"/>
          <p14:tracePt t="48623" x="4648200" y="2171700"/>
          <p14:tracePt t="48635" x="4632325" y="2179638"/>
          <p14:tracePt t="48659" x="4610100" y="2187575"/>
          <p14:tracePt t="48682" x="4602163" y="2193925"/>
          <p14:tracePt t="48695" x="4594225" y="2201863"/>
          <p14:tracePt t="48716" x="4587875" y="2201863"/>
          <p14:tracePt t="48732" x="4587875" y="2209800"/>
          <p14:tracePt t="48833" x="4579938" y="2209800"/>
          <p14:tracePt t="50127" x="4579938" y="2217738"/>
          <p14:tracePt t="50151" x="4579938" y="2225675"/>
          <p14:tracePt t="50164" x="4587875" y="2232025"/>
          <p14:tracePt t="50176" x="4587875" y="2239963"/>
          <p14:tracePt t="50198" x="4594225" y="2255838"/>
          <p14:tracePt t="50212" x="4594225" y="2270125"/>
          <p14:tracePt t="50232" x="4602163" y="2270125"/>
          <p14:tracePt t="50259" x="4610100" y="2293938"/>
          <p14:tracePt t="50272" x="4618038" y="2339975"/>
          <p14:tracePt t="50297" x="4632325" y="2378075"/>
          <p14:tracePt t="50312" x="4640263" y="2392363"/>
          <p14:tracePt t="50333" x="4648200" y="2416175"/>
          <p14:tracePt t="50372" x="4670425" y="2492375"/>
          <p14:tracePt t="50392" x="4678363" y="2506663"/>
          <p14:tracePt t="50412" x="4686300" y="2530475"/>
          <p14:tracePt t="50432" x="4702175" y="2560638"/>
          <p14:tracePt t="50452" x="4702175" y="2568575"/>
          <p14:tracePt t="50472" x="4708525" y="2574925"/>
          <p14:tracePt t="50492" x="4708525" y="2582863"/>
          <p14:tracePt t="50513" x="4724400" y="2628900"/>
          <p14:tracePt t="50552" x="4732338" y="2644775"/>
          <p14:tracePt t="60039" x="4732338" y="2651125"/>
          <p14:tracePt t="60163" x="4732338" y="2659063"/>
          <p14:tracePt t="60247" x="4732338" y="2667000"/>
          <p14:tracePt t="60265" x="4732338" y="2682875"/>
          <p14:tracePt t="60279" x="4732338" y="2720975"/>
          <p14:tracePt t="60297" x="4732338" y="2743200"/>
          <p14:tracePt t="60310" x="4732338" y="2781300"/>
          <p14:tracePt t="60328" x="4732338" y="2803525"/>
          <p14:tracePt t="60341" x="4740275" y="2835275"/>
          <p14:tracePt t="60355" x="4740275" y="2841625"/>
          <p14:tracePt t="60375" x="4740275" y="2879725"/>
          <p14:tracePt t="60396" x="4740275" y="2895600"/>
          <p14:tracePt t="60417" x="4740275" y="3009900"/>
          <p14:tracePt t="60455" x="4746625" y="3154363"/>
          <p14:tracePt t="60476" x="4754563" y="3178175"/>
          <p14:tracePt t="60495" x="4762500" y="3284538"/>
          <p14:tracePt t="60535" x="4762500" y="3360738"/>
          <p14:tracePt t="60555" x="4770438" y="3429000"/>
          <p14:tracePt t="60576" x="4778375" y="3619500"/>
          <p14:tracePt t="60595" x="4784725" y="3703638"/>
          <p14:tracePt t="60616" x="4792663" y="3741738"/>
          <p14:tracePt t="60635" x="4792663" y="3794125"/>
          <p14:tracePt t="60655" x="4800600" y="3848100"/>
          <p14:tracePt t="60675" x="4808538" y="3970338"/>
          <p14:tracePt t="60696" x="4816475" y="4022725"/>
          <p14:tracePt t="60715" x="4830763" y="4114800"/>
          <p14:tracePt t="60736" x="4838700" y="4168775"/>
          <p14:tracePt t="60756" x="4838700" y="4183063"/>
          <p14:tracePt t="60775" x="4846638" y="4213225"/>
          <p14:tracePt t="60795" x="4846638" y="4229100"/>
          <p14:tracePt t="60815" x="4860925" y="4275138"/>
          <p14:tracePt t="60838" x="4860925" y="4289425"/>
          <p14:tracePt t="60855" x="4860925" y="4297363"/>
          <p14:tracePt t="60879" x="4860925" y="4305300"/>
          <p14:tracePt t="61159" x="4860925" y="4297363"/>
          <p14:tracePt t="61370" x="4860925" y="4289425"/>
          <p14:tracePt t="61488" x="4868863" y="42894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Launching Java 8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https://atmo.cyverse.org/application/images/1418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224851"/>
            <a:ext cx="7705725" cy="4918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1400" y="2590800"/>
            <a:ext cx="1152525" cy="3810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06386" y="3071049"/>
            <a:ext cx="139065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1"/>
    </mc:Choice>
    <mc:Fallback xmlns="">
      <p:transition spd="slow" advTm="1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Screen Shot 2017-03-11 at 2.29.19 AM.pn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/>
          <a:stretch>
            <a:fillRect/>
          </a:stretch>
        </p:blipFill>
        <p:spPr>
          <a:xfrm>
            <a:off x="440734" y="1828800"/>
            <a:ext cx="8131766" cy="45914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Launching Java 8 Image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0" y="2590800"/>
            <a:ext cx="771525" cy="4572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7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"/>
    </mc:Choice>
    <mc:Fallback xmlns="">
      <p:transition spd="slow" advTm="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Project and Launch Image</a:t>
            </a:r>
            <a:endParaRPr lang="en-US" dirty="0"/>
          </a:p>
        </p:txBody>
      </p:sp>
      <p:pic>
        <p:nvPicPr>
          <p:cNvPr id="6" name="Content Placeholder 3" descr="Screen Shot 2017-03-11 at 2.29.37 AM.pn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b="5897"/>
          <a:stretch>
            <a:fillRect/>
          </a:stretch>
        </p:blipFill>
        <p:spPr>
          <a:xfrm>
            <a:off x="140183" y="1862885"/>
            <a:ext cx="8863634" cy="4995115"/>
          </a:xfr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71600" y="5381363"/>
            <a:ext cx="5791200" cy="9432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You’ll be prompted to create a new project. After creating the project launch the image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4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9"/>
    </mc:Choice>
    <mc:Fallback xmlns="">
      <p:transition spd="slow" advTm="1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Launching Takes Time: Build Phase</a:t>
            </a:r>
            <a:endParaRPr lang="en-US" dirty="0"/>
          </a:p>
        </p:txBody>
      </p:sp>
      <p:pic>
        <p:nvPicPr>
          <p:cNvPr id="4" name="Content Placeholder 3" descr="Screen Shot 2017-03-11 at 2.29.52 AM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3682"/>
          <a:stretch>
            <a:fillRect/>
          </a:stretch>
        </p:blipFill>
        <p:spPr>
          <a:xfrm>
            <a:off x="198900" y="1477963"/>
            <a:ext cx="8746200" cy="4897545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5381363"/>
            <a:ext cx="6400800" cy="10544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You’ll be redirected to a screen that looks like this until you get </a:t>
            </a:r>
            <a:r>
              <a:rPr lang="en-US" dirty="0" smtClean="0"/>
              <a:t>access, </a:t>
            </a:r>
            <a:r>
              <a:rPr lang="en-US" dirty="0"/>
              <a:t>which can take </a:t>
            </a:r>
            <a:r>
              <a:rPr lang="en-US" dirty="0" smtClean="0"/>
              <a:t>some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600" y="3926735"/>
            <a:ext cx="1152525" cy="3810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7"/>
    </mc:Choice>
    <mc:Fallback xmlns="">
      <p:transition spd="slow" advTm="1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Instance</a:t>
            </a:r>
            <a:endParaRPr lang="en-US" dirty="0"/>
          </a:p>
        </p:txBody>
      </p:sp>
      <p:pic>
        <p:nvPicPr>
          <p:cNvPr id="8" name="Content Placeholder 7" descr="Screen Shot 2017-03-11 at 3.00.34 AM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0" r="10321"/>
          <a:stretch/>
        </p:blipFill>
        <p:spPr>
          <a:xfrm>
            <a:off x="-4763" y="1536425"/>
            <a:ext cx="8686800" cy="4428662"/>
          </a:xfr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5275539"/>
            <a:ext cx="6400800" cy="1379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After getting access your window will look like this </a:t>
            </a:r>
            <a:r>
              <a:rPr lang="en-US" dirty="0" smtClean="0"/>
              <a:t>with the status active and the IP address of the new “machine” that has been computed for you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10200" y="3560256"/>
            <a:ext cx="1152525" cy="3810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9"/>
    </mc:Choice>
    <mc:Fallback xmlns="">
      <p:transition spd="slow" advTm="1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about Created Instance</a:t>
            </a:r>
            <a:endParaRPr lang="en-US" dirty="0"/>
          </a:p>
        </p:txBody>
      </p:sp>
      <p:pic>
        <p:nvPicPr>
          <p:cNvPr id="4" name="Content Placeholder 3" descr="Screen Shot 2017-03-11 at 3.01.30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b="19453"/>
          <a:stretch/>
        </p:blipFill>
        <p:spPr>
          <a:xfrm>
            <a:off x="250132" y="1676400"/>
            <a:ext cx="8917680" cy="4670011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90600" y="5414700"/>
            <a:ext cx="7162800" cy="965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This email provides you </a:t>
            </a:r>
            <a:r>
              <a:rPr lang="en-US" dirty="0" smtClean="0"/>
              <a:t>with both the </a:t>
            </a:r>
            <a:r>
              <a:rPr lang="en-US" dirty="0" err="1"/>
              <a:t>ip</a:t>
            </a:r>
            <a:r>
              <a:rPr lang="en-US" dirty="0"/>
              <a:t> address and your </a:t>
            </a:r>
            <a:r>
              <a:rPr lang="en-US" dirty="0" err="1"/>
              <a:t>ssh</a:t>
            </a:r>
            <a:r>
              <a:rPr lang="en-US" dirty="0"/>
              <a:t> username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3"/>
    </mc:Choice>
    <mc:Fallback xmlns="">
      <p:transition spd="slow" advTm="1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3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5"/>
    </mc:Choice>
    <mc:Fallback xmlns="">
      <p:transition spd="slow" advTm="30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15" x="5037138" y="2041525"/>
          <p14:tracePt t="3141" x="5037138" y="2057400"/>
          <p14:tracePt t="3202" x="5037138" y="2065338"/>
          <p14:tracePt t="3215" x="5037138" y="2073275"/>
          <p14:tracePt t="3228" x="5037138" y="2079625"/>
          <p14:tracePt t="3242" x="5037138" y="2095500"/>
          <p14:tracePt t="3262" x="5051425" y="2133600"/>
          <p14:tracePt t="3282" x="5059363" y="2171700"/>
          <p14:tracePt t="3303" x="5075238" y="2239963"/>
          <p14:tracePt t="3322" x="5089525" y="2286000"/>
          <p14:tracePt t="3342" x="5097463" y="2301875"/>
          <p14:tracePt t="3362" x="5113338" y="2332038"/>
          <p14:tracePt t="3382" x="5121275" y="2354263"/>
          <p14:tracePt t="3403" x="5173663" y="2468563"/>
          <p14:tracePt t="3422" x="5249863" y="2636838"/>
          <p14:tracePt t="3442" x="5273675" y="2705100"/>
          <p14:tracePt t="3462" x="5311775" y="2773363"/>
          <p14:tracePt t="3504" x="5341938" y="2841625"/>
          <p14:tracePt t="3522" x="5349875" y="2857500"/>
          <p14:tracePt t="3542" x="5364163" y="2903538"/>
          <p14:tracePt t="3562" x="5380038" y="2917825"/>
          <p14:tracePt t="3582" x="5387975" y="2941638"/>
          <p14:tracePt t="3622" x="5394325" y="2979738"/>
          <p14:tracePt t="3642" x="5410200" y="3017838"/>
          <p14:tracePt t="3663" x="5448300" y="3108325"/>
          <p14:tracePt t="3683" x="5464175" y="3192463"/>
          <p14:tracePt t="3722" x="5478463" y="3238500"/>
          <p14:tracePt t="3747" x="5486400" y="3276600"/>
          <p14:tracePt t="3762" x="5502275" y="3306763"/>
          <p14:tracePt t="3782" x="5502275" y="3314700"/>
          <p14:tracePt t="3825" x="5502275" y="3322638"/>
          <p14:tracePt t="3839" x="5502275" y="3352800"/>
          <p14:tracePt t="3852" x="5508625" y="3382963"/>
          <p14:tracePt t="3877" x="5516563" y="3421063"/>
          <p14:tracePt t="3902" x="5524500" y="34290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an Eclipse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000" t="19556" r="52500" b="24444"/>
          <a:stretch/>
        </p:blipFill>
        <p:spPr>
          <a:xfrm>
            <a:off x="1752600" y="1417638"/>
            <a:ext cx="5410200" cy="480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4"/>
    </mc:Choice>
    <mc:Fallback xmlns="">
      <p:transition spd="slow" advTm="1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58" x="5524500" y="3406775"/>
          <p14:tracePt t="10595" x="5394325" y="3222625"/>
          <p14:tracePt t="10605" x="5265738" y="3086100"/>
          <p14:tracePt t="10618" x="5219700" y="3040063"/>
          <p14:tracePt t="10641" x="5105400" y="2963863"/>
          <p14:tracePt t="10653" x="5029200" y="2917825"/>
          <p14:tracePt t="10669" x="4975225" y="2895600"/>
          <p14:tracePt t="10690" x="4846638" y="2835275"/>
          <p14:tracePt t="10702" x="4694238" y="2759075"/>
          <p14:tracePt t="10713" x="4618038" y="2735263"/>
          <p14:tracePt t="10736" x="4479925" y="2674938"/>
          <p14:tracePt t="10750" x="4283075" y="2590800"/>
          <p14:tracePt t="10769" x="4198938" y="2568575"/>
          <p14:tracePt t="10789" x="3984625" y="2476500"/>
          <p14:tracePt t="10809" x="3756025" y="2392363"/>
          <p14:tracePt t="10849" x="3611563" y="2354263"/>
          <p14:tracePt t="10869" x="3482975" y="2332038"/>
          <p14:tracePt t="10909" x="3055938" y="2239963"/>
          <p14:tracePt t="10929" x="2979738" y="2217738"/>
          <p14:tracePt t="10949" x="2903538" y="2187575"/>
          <p14:tracePt t="10970" x="2797175" y="2163763"/>
          <p14:tracePt t="10989" x="2644775" y="2125663"/>
          <p14:tracePt t="11009" x="2346325" y="2011363"/>
          <p14:tracePt t="11029" x="2232025" y="1965325"/>
          <p14:tracePt t="11048" x="1874838" y="1790700"/>
          <p14:tracePt t="11086" x="1858963" y="1774825"/>
          <p14:tracePt t="11302" x="1874838" y="1774825"/>
          <p14:tracePt t="11327" x="1889125" y="1790700"/>
          <p14:tracePt t="11350" x="1927225" y="1828800"/>
          <p14:tracePt t="11362" x="1943100" y="1844675"/>
          <p14:tracePt t="11374" x="1965325" y="1851025"/>
          <p14:tracePt t="11397" x="2019300" y="1866900"/>
          <p14:tracePt t="11411" x="2065338" y="1882775"/>
          <p14:tracePt t="11429" x="2073275" y="1882775"/>
          <p14:tracePt t="11449" x="2111375" y="1897063"/>
          <p14:tracePt t="11470" x="2141538" y="1905000"/>
          <p14:tracePt t="11509" x="2187575" y="1905000"/>
          <p14:tracePt t="11548" x="2209800" y="1905000"/>
          <p14:tracePt t="11578" x="2217738" y="1905000"/>
          <p14:tracePt t="11591" x="2232025" y="1912938"/>
          <p14:tracePt t="11615" x="2239963" y="1912938"/>
          <p14:tracePt t="12185" x="2247900" y="1912938"/>
          <p14:tracePt t="12364" x="2255838" y="1912938"/>
          <p14:tracePt t="12400" x="2263775" y="1912938"/>
          <p14:tracePt t="12413" x="2270125" y="1912938"/>
          <p14:tracePt t="12451" x="2270125" y="1905000"/>
          <p14:tracePt t="12462" x="2278063" y="1905000"/>
          <p14:tracePt t="12523" x="2293938" y="1905000"/>
          <p14:tracePt t="12546" x="2293938" y="1897063"/>
          <p14:tracePt t="12558" x="2301875" y="1897063"/>
          <p14:tracePt t="12571" x="2308225" y="1897063"/>
          <p14:tracePt t="12857" x="2316163" y="18970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382381"/>
            <a:ext cx="4800600" cy="4632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Runnable Jar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95400" y="5667372"/>
            <a:ext cx="5715000" cy="6572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Runnable jar includes identity of the main class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2"/>
    </mc:Choice>
    <mc:Fallback xmlns="">
      <p:transition spd="slow" advTm="1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77" x="2324100" y="1912938"/>
          <p14:tracePt t="9300" x="2332038" y="1920875"/>
          <p14:tracePt t="9313" x="2332038" y="1935163"/>
          <p14:tracePt t="9349" x="2339975" y="1951038"/>
          <p14:tracePt t="9373" x="2354263" y="1973263"/>
          <p14:tracePt t="9385" x="2378075" y="2019300"/>
          <p14:tracePt t="9407" x="2422525" y="2103438"/>
          <p14:tracePt t="9419" x="2476500" y="2201863"/>
          <p14:tracePt t="9438" x="2514600" y="2286000"/>
          <p14:tracePt t="9452" x="2536825" y="2339975"/>
          <p14:tracePt t="9473" x="2544763" y="2354263"/>
          <p14:tracePt t="9490" x="2552700" y="2378075"/>
          <p14:tracePt t="9510" x="2560638" y="2384425"/>
          <p14:tracePt t="9531" x="2582863" y="2460625"/>
          <p14:tracePt t="9550" x="2590800" y="2476500"/>
          <p14:tracePt t="9570" x="2606675" y="2514600"/>
          <p14:tracePt t="9590" x="2613025" y="2552700"/>
          <p14:tracePt t="9610" x="2636838" y="2606675"/>
          <p14:tracePt t="9630" x="2667000" y="2667000"/>
          <p14:tracePt t="9650" x="2689225" y="2720975"/>
          <p14:tracePt t="9670" x="2705100" y="2759075"/>
          <p14:tracePt t="9690" x="2720975" y="2797175"/>
          <p14:tracePt t="9710" x="2773363" y="2941638"/>
          <p14:tracePt t="9730" x="2781300" y="2963863"/>
          <p14:tracePt t="9750" x="2789238" y="2979738"/>
          <p14:tracePt t="9770" x="2789238" y="3009900"/>
          <p14:tracePt t="9791" x="2803525" y="3055938"/>
          <p14:tracePt t="9810" x="2819400" y="3108325"/>
          <p14:tracePt t="9830" x="2835275" y="3154363"/>
          <p14:tracePt t="9851" x="2835275" y="3170238"/>
          <p14:tracePt t="9870" x="2835275" y="3178175"/>
          <p14:tracePt t="9890" x="2841625" y="3184525"/>
          <p14:tracePt t="9930" x="2841625" y="3208338"/>
          <p14:tracePt t="9950" x="2857500" y="3246438"/>
          <p14:tracePt t="9970" x="2865438" y="3260725"/>
          <p14:tracePt t="10032" x="2865438" y="3276600"/>
          <p14:tracePt t="10044" x="2873375" y="3322638"/>
          <p14:tracePt t="10069" x="2887663" y="3390900"/>
          <p14:tracePt t="10117" x="2895600" y="33909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the Main in Jar</a:t>
            </a:r>
            <a:endParaRPr lang="en-US" dirty="0"/>
          </a:p>
        </p:txBody>
      </p:sp>
      <p:pic>
        <p:nvPicPr>
          <p:cNvPr id="8" name="Content Placeholder 7" descr="Screen Shot 2017-03-11 at 4.00.57 AM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3357" r="25926" b="52935"/>
          <a:stretch/>
        </p:blipFill>
        <p:spPr>
          <a:xfrm>
            <a:off x="1371600" y="1600200"/>
            <a:ext cx="6437429" cy="3296525"/>
          </a:xfr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5257800"/>
            <a:ext cx="64008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Export your client and server as different executable jar files with different launch </a:t>
            </a:r>
            <a:r>
              <a:rPr lang="en-US" dirty="0" smtClean="0"/>
              <a:t>configurations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29"/>
    </mc:Choice>
    <mc:Fallback xmlns="">
      <p:transition spd="slow" advTm="4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60" x="2911475" y="3390900"/>
          <p14:tracePt t="21695" x="2941638" y="3390900"/>
          <p14:tracePt t="21707" x="2963863" y="3390900"/>
          <p14:tracePt t="21719" x="2979738" y="3390900"/>
          <p14:tracePt t="21741" x="3017838" y="3390900"/>
          <p14:tracePt t="21757" x="3063875" y="3390900"/>
          <p14:tracePt t="21777" x="3086100" y="3390900"/>
          <p14:tracePt t="21797" x="3132138" y="3390900"/>
          <p14:tracePt t="21817" x="3200400" y="3390900"/>
          <p14:tracePt t="21838" x="3254375" y="3390900"/>
          <p14:tracePt t="21857" x="3292475" y="3382963"/>
          <p14:tracePt t="21877" x="3314700" y="3382963"/>
          <p14:tracePt t="21897" x="3398838" y="3368675"/>
          <p14:tracePt t="21917" x="3413125" y="3368675"/>
          <p14:tracePt t="21937" x="3429000" y="3360738"/>
          <p14:tracePt t="21957" x="3444875" y="3360738"/>
          <p14:tracePt t="21997" x="3497263" y="3352800"/>
          <p14:tracePt t="22017" x="3521075" y="3352800"/>
          <p14:tracePt t="22056" x="3627438" y="3344863"/>
          <p14:tracePt t="22077" x="3649663" y="3344863"/>
          <p14:tracePt t="22097" x="3703638" y="3344863"/>
          <p14:tracePt t="22117" x="3787775" y="3336925"/>
          <p14:tracePt t="22137" x="3810000" y="3336925"/>
          <p14:tracePt t="22157" x="3856038" y="3336925"/>
          <p14:tracePt t="22177" x="3878263" y="3336925"/>
          <p14:tracePt t="22197" x="3962400" y="3330575"/>
          <p14:tracePt t="22217" x="3978275" y="3322638"/>
          <p14:tracePt t="22237" x="4000500" y="3322638"/>
          <p14:tracePt t="22257" x="4022725" y="3314700"/>
          <p14:tracePt t="22304" x="4030663" y="3314700"/>
          <p14:tracePt t="22541" x="4038600" y="3306763"/>
          <p14:tracePt t="24209" x="4046538" y="3306763"/>
          <p14:tracePt t="25217" x="4046538" y="3314700"/>
          <p14:tracePt t="32735" x="4054475" y="3314700"/>
          <p14:tracePt t="32779" x="4054475" y="3322638"/>
          <p14:tracePt t="33060" x="4060825" y="3322638"/>
          <p14:tracePt t="33551" x="4068763" y="3322638"/>
          <p14:tracePt t="37119" x="4076700" y="3322638"/>
          <p14:tracePt t="37519" x="4076700" y="3330575"/>
          <p14:tracePt t="38293" x="4084638" y="3330575"/>
          <p14:tracePt t="38328" x="4098925" y="3330575"/>
          <p14:tracePt t="38340" x="4106863" y="3330575"/>
          <p14:tracePt t="38363" x="4152900" y="3330575"/>
          <p14:tracePt t="38375" x="4183063" y="3330575"/>
          <p14:tracePt t="38387" x="4191000" y="3330575"/>
          <p14:tracePt t="38410" x="4229100" y="3330575"/>
          <p14:tracePt t="38423" x="4275138" y="3330575"/>
          <p14:tracePt t="38442" x="4305300" y="3322638"/>
          <p14:tracePt t="38462" x="4389438" y="3322638"/>
          <p14:tracePt t="38482" x="4541838" y="3322638"/>
          <p14:tracePt t="38503" x="4640263" y="3322638"/>
          <p14:tracePt t="38522" x="4762500" y="3322638"/>
          <p14:tracePt t="38542" x="4860925" y="3314700"/>
          <p14:tracePt t="38562" x="5013325" y="3314700"/>
          <p14:tracePt t="38583" x="5151438" y="3314700"/>
          <p14:tracePt t="38602" x="5349875" y="3314700"/>
          <p14:tracePt t="38622" x="5426075" y="3322638"/>
          <p14:tracePt t="38643" x="5699125" y="3352800"/>
          <p14:tracePt t="38664" x="5845175" y="3368675"/>
          <p14:tracePt t="38682" x="6003925" y="3390900"/>
          <p14:tracePt t="38703" x="6088063" y="3398838"/>
          <p14:tracePt t="38724" x="6202363" y="3413125"/>
          <p14:tracePt t="38743" x="6308725" y="3421063"/>
          <p14:tracePt t="38762" x="6416675" y="3429000"/>
          <p14:tracePt t="38783" x="6651625" y="3436938"/>
          <p14:tracePt t="38822" x="6797675" y="3444875"/>
          <p14:tracePt t="38842" x="6827838" y="3444875"/>
          <p14:tracePt t="38862" x="6904038" y="3444875"/>
          <p14:tracePt t="38867" x="6994525" y="3444875"/>
          <p14:tracePt t="38882" x="7056438" y="3459163"/>
          <p14:tracePt t="38902" x="7132638" y="3459163"/>
          <p14:tracePt t="38922" x="7223125" y="3459163"/>
          <p14:tracePt t="38942" x="7269163" y="3459163"/>
          <p14:tracePt t="38962" x="7315200" y="3451225"/>
          <p14:tracePt t="38982" x="7337425" y="3444875"/>
          <p14:tracePt t="39002" x="7353300" y="3436938"/>
          <p14:tracePt t="39022" x="7375525" y="3421063"/>
          <p14:tracePt t="39150" x="7369175" y="3406775"/>
          <p14:tracePt t="39200" x="7369175" y="3398838"/>
          <p14:tracePt t="39211" x="7361238" y="3398838"/>
          <p14:tracePt t="39235" x="7353300" y="3390900"/>
          <p14:tracePt t="39258" x="7345363" y="3375025"/>
          <p14:tracePt t="39390" x="7337425" y="3375025"/>
          <p14:tracePt t="39710" x="7337425" y="3368675"/>
          <p14:tracePt t="39969" x="7331075" y="3368675"/>
          <p14:tracePt t="40042" x="7323138" y="3360738"/>
          <p14:tracePt t="40079" x="7315200" y="3360738"/>
          <p14:tracePt t="40161" x="7307263" y="3360738"/>
          <p14:tracePt t="40199" x="7292975" y="3360738"/>
          <p14:tracePt t="40269" x="7285038" y="3360738"/>
          <p14:tracePt t="40294" x="7261225" y="3360738"/>
          <p14:tracePt t="40376" x="7254875" y="3360738"/>
          <p14:tracePt t="40436" x="7246938" y="3360738"/>
          <p14:tracePt t="40484" x="7239000" y="33607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9"/>
    </mc:Choice>
    <mc:Fallback xmlns="">
      <p:transition spd="slow" advTm="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7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8"/>
    </mc:Choice>
    <mc:Fallback xmlns="">
      <p:transition spd="slow" advTm="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099851"/>
            <a:ext cx="5486400" cy="3980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1566451"/>
            <a:ext cx="8915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https://pods.iplantcollaborative.org/wiki/display/atmman/Managing+Your+Atmosphere+Data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2"/>
    </mc:Choice>
    <mc:Fallback xmlns="">
      <p:transition spd="slow" advTm="3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6" x="5989638" y="4541838"/>
          <p14:tracePt t="3539" x="5981700" y="4525963"/>
          <p14:tracePt t="3551" x="5965825" y="4479925"/>
          <p14:tracePt t="3576" x="5951538" y="4441825"/>
          <p14:tracePt t="3588" x="5951538" y="4419600"/>
          <p14:tracePt t="3601" x="5943600" y="4419600"/>
          <p14:tracePt t="3623" x="5927725" y="4389438"/>
          <p14:tracePt t="3637" x="5905500" y="4343400"/>
          <p14:tracePt t="3657" x="5897563" y="4327525"/>
          <p14:tracePt t="3677" x="5875338" y="4289425"/>
          <p14:tracePt t="3697" x="5783263" y="4152900"/>
          <p14:tracePt t="3717" x="5737225" y="4076700"/>
          <p14:tracePt t="3737" x="5630863" y="3902075"/>
          <p14:tracePt t="3757" x="5584825" y="3856038"/>
          <p14:tracePt t="3777" x="5584825" y="3848100"/>
          <p14:tracePt t="3797" x="5570538" y="3840163"/>
          <p14:tracePt t="3817" x="5540375" y="3802063"/>
          <p14:tracePt t="3837" x="5502275" y="3749675"/>
          <p14:tracePt t="3857" x="5380038" y="3589338"/>
          <p14:tracePt t="3877" x="5349875" y="3543300"/>
          <p14:tracePt t="3897" x="5341938" y="3535363"/>
          <p14:tracePt t="3917" x="5334000" y="3527425"/>
          <p14:tracePt t="3957" x="5295900" y="3482975"/>
          <p14:tracePt t="3997" x="5287963" y="3482975"/>
          <p14:tracePt t="4017" x="5287963" y="3475038"/>
          <p14:tracePt t="4184" x="5287963" y="3467100"/>
          <p14:tracePt t="4278" x="5287963" y="3459163"/>
          <p14:tracePt t="4303" x="5280025" y="3459163"/>
          <p14:tracePt t="4900" x="5280025" y="3444875"/>
          <p14:tracePt t="4937" x="5273675" y="3406775"/>
          <p14:tracePt t="4960" x="5257800" y="3382963"/>
          <p14:tracePt t="4973" x="5249863" y="3336925"/>
          <p14:tracePt t="4985" x="5249863" y="3330575"/>
          <p14:tracePt t="5008" x="5241925" y="3284538"/>
          <p14:tracePt t="5021" x="5227638" y="3238500"/>
          <p14:tracePt t="5037" x="5219700" y="3230563"/>
          <p14:tracePt t="5057" x="5203825" y="3178175"/>
          <p14:tracePt t="5077" x="5189538" y="3140075"/>
          <p14:tracePt t="5097" x="5189538" y="3116263"/>
          <p14:tracePt t="5118" x="5159375" y="3017838"/>
          <p14:tracePt t="5164" x="5135563" y="2949575"/>
          <p14:tracePt t="5177" x="5121275" y="2917825"/>
          <p14:tracePt t="5197" x="5113338" y="2895600"/>
          <p14:tracePt t="5217" x="5105400" y="2873375"/>
          <p14:tracePt t="5237" x="5097463" y="2849563"/>
          <p14:tracePt t="5273" x="5089525" y="2849563"/>
          <p14:tracePt t="5345" x="5089525" y="2841625"/>
          <p14:tracePt t="5431" x="5089525" y="2835275"/>
          <p14:tracePt t="5803" x="5089525" y="2827338"/>
          <p14:tracePt t="6065" x="5083175" y="2827338"/>
          <p14:tracePt t="6102" x="5075238" y="2827338"/>
          <p14:tracePt t="6125" x="5075238" y="2819400"/>
          <p14:tracePt t="6136" x="5059363" y="2819400"/>
          <p14:tracePt t="6160" x="5037138" y="2811463"/>
          <p14:tracePt t="6173" x="4999038" y="2803525"/>
          <p14:tracePt t="6184" x="4975225" y="2803525"/>
          <p14:tracePt t="6207" x="4937125" y="2797175"/>
          <p14:tracePt t="6221" x="4884738" y="2781300"/>
          <p14:tracePt t="6238" x="4846638" y="2773363"/>
          <p14:tracePt t="6258" x="4816475" y="2765425"/>
          <p14:tracePt t="6278" x="4746625" y="2751138"/>
          <p14:tracePt t="6298" x="4640263" y="2751138"/>
          <p14:tracePt t="6317" x="4572000" y="2751138"/>
          <p14:tracePt t="6338" x="4473575" y="2751138"/>
          <p14:tracePt t="6342" x="4419600" y="2751138"/>
          <p14:tracePt t="6363" x="4327525" y="2751138"/>
          <p14:tracePt t="6378" x="4244975" y="2765425"/>
          <p14:tracePt t="6398" x="4221163" y="2765425"/>
          <p14:tracePt t="6418" x="4175125" y="2789238"/>
          <p14:tracePt t="6438" x="4084638" y="2819400"/>
          <p14:tracePt t="6459" x="4030663" y="2849563"/>
          <p14:tracePt t="6478" x="3984625" y="2879725"/>
          <p14:tracePt t="6498" x="3970338" y="2887663"/>
          <p14:tracePt t="6519" x="3932238" y="2925763"/>
          <p14:tracePt t="6538" x="3916363" y="2941638"/>
          <p14:tracePt t="6558" x="3908425" y="2955925"/>
          <p14:tracePt t="6578" x="3902075" y="2963863"/>
          <p14:tracePt t="6637" x="3902075" y="2971800"/>
          <p14:tracePt t="6709" x="3894138" y="2971800"/>
          <p14:tracePt t="7142" x="3894138" y="29638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SFTP (not FTP) Client</a:t>
            </a:r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97925" y="5089354"/>
            <a:ext cx="5257801" cy="584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 smtClean="0"/>
              <a:t>Git</a:t>
            </a:r>
            <a:r>
              <a:rPr lang="en-US" dirty="0" smtClean="0"/>
              <a:t> Bash is an SFTP Client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6" y="1817554"/>
            <a:ext cx="5667375" cy="3133725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597925" y="5811761"/>
            <a:ext cx="5257801" cy="584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Change directory to folder containing the files to be uploaded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2"/>
    </mc:Choice>
    <mc:Fallback xmlns="">
      <p:transition spd="slow" advTm="5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23" x="3894138" y="2955925"/>
          <p14:tracePt t="40560" x="3894138" y="2949575"/>
          <p14:tracePt t="40584" x="3894138" y="2941638"/>
          <p14:tracePt t="40596" x="3902075" y="2941638"/>
          <p14:tracePt t="40667" x="3902075" y="2933700"/>
          <p14:tracePt t="40701" x="3902075" y="2925763"/>
          <p14:tracePt t="40713" x="3902075" y="2917825"/>
          <p14:tracePt t="40772" x="3902075" y="2911475"/>
          <p14:tracePt t="40910" x="3908425" y="2903538"/>
          <p14:tracePt t="40982" x="3908425" y="2895600"/>
          <p14:tracePt t="41018" x="3916363" y="2887663"/>
          <p14:tracePt t="41109" x="3916363" y="2879725"/>
          <p14:tracePt t="41399" x="3924300" y="2873375"/>
          <p14:tracePt t="41772" x="3932238" y="2873375"/>
          <p14:tracePt t="42908" x="3932238" y="2887663"/>
          <p14:tracePt t="42980" x="3932238" y="2895600"/>
          <p14:tracePt t="43049" x="3932238" y="2903538"/>
          <p14:tracePt t="43120" x="3932238" y="2911475"/>
          <p14:tracePt t="43133" x="3932238" y="2917825"/>
          <p14:tracePt t="43169" x="3924300" y="2925763"/>
          <p14:tracePt t="43251" x="3924300" y="2941638"/>
          <p14:tracePt t="43262" x="3916363" y="2955925"/>
          <p14:tracePt t="43285" x="3916363" y="2963863"/>
          <p14:tracePt t="43302" x="3916363" y="2979738"/>
          <p14:tracePt t="43331" x="3916363" y="2987675"/>
          <p14:tracePt t="43344" x="3916363" y="3009900"/>
          <p14:tracePt t="43379" x="3916363" y="3032125"/>
          <p14:tracePt t="43427" x="3916363" y="3048000"/>
          <p14:tracePt t="43486" x="3916363" y="3055938"/>
          <p14:tracePt t="43554" x="3916363" y="3063875"/>
          <p14:tracePt t="43611" x="3916363" y="3070225"/>
          <p14:tracePt t="43670" x="3916363" y="3078163"/>
          <p14:tracePt t="43719" x="3916363" y="3086100"/>
          <p14:tracePt t="43813" x="3916363" y="3094038"/>
          <p14:tracePt t="43927" x="3916363" y="3101975"/>
          <p14:tracePt t="44009" x="3916363" y="3108325"/>
          <p14:tracePt t="44046" x="3916363" y="3116263"/>
          <p14:tracePt t="44603" x="3916363" y="3124200"/>
          <p14:tracePt t="44888" x="3916363" y="3132138"/>
          <p14:tracePt t="44922" x="3924300" y="3132138"/>
          <p14:tracePt t="46932" x="3924300" y="3140075"/>
          <p14:tracePt t="47142" x="3924300" y="3146425"/>
          <p14:tracePt t="52640" x="3932238" y="3146425"/>
          <p14:tracePt t="53351" x="3932238" y="3154363"/>
          <p14:tracePt t="54635" x="3940175" y="3154363"/>
          <p14:tracePt t="54777" x="3940175" y="31623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Uploading Files</a:t>
            </a:r>
            <a:endParaRPr lang="en-US" dirty="0"/>
          </a:p>
        </p:txBody>
      </p:sp>
      <p:pic>
        <p:nvPicPr>
          <p:cNvPr id="4" name="Content Placeholder 3" descr="Screen Shot 2017-03-11 at 4.01.41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6" t="1" r="-16522" b="-6312"/>
          <a:stretch/>
        </p:blipFill>
        <p:spPr>
          <a:xfrm>
            <a:off x="152400" y="1676400"/>
            <a:ext cx="10300780" cy="5050939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38200" y="1981200"/>
            <a:ext cx="6172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 smtClean="0"/>
              <a:t>sftp</a:t>
            </a:r>
            <a:r>
              <a:rPr lang="en-US" dirty="0" smtClean="0"/>
              <a:t> </a:t>
            </a:r>
            <a:r>
              <a:rPr lang="en-US" dirty="0"/>
              <a:t>into the </a:t>
            </a:r>
            <a:r>
              <a:rPr lang="en-US" dirty="0" err="1"/>
              <a:t>ip</a:t>
            </a:r>
            <a:r>
              <a:rPr lang="en-US" dirty="0"/>
              <a:t> address you are emailed with your username and upload your client and </a:t>
            </a:r>
            <a:r>
              <a:rPr lang="en-US" dirty="0" smtClean="0"/>
              <a:t>server and any files they access such as image files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19475" y="1638300"/>
            <a:ext cx="3286125" cy="4953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6"/>
    </mc:Choice>
    <mc:Fallback xmlns="">
      <p:transition spd="slow" advTm="4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5" x="7445375" y="4022725"/>
          <p14:tracePt t="5450" x="7445375" y="4016375"/>
          <p14:tracePt t="5585" x="7437438" y="4016375"/>
          <p14:tracePt t="5799" x="7421563" y="4008438"/>
          <p14:tracePt t="5823" x="7407275" y="3992563"/>
          <p14:tracePt t="5834" x="7375525" y="3978275"/>
          <p14:tracePt t="5857" x="7337425" y="3962400"/>
          <p14:tracePt t="5869" x="7299325" y="3940175"/>
          <p14:tracePt t="5883" x="7246938" y="3916363"/>
          <p14:tracePt t="5905" x="7192963" y="3878263"/>
          <p14:tracePt t="5919" x="7116763" y="3832225"/>
          <p14:tracePt t="5939" x="7070725" y="3810000"/>
          <p14:tracePt t="5959" x="6994525" y="3771900"/>
          <p14:tracePt t="5979" x="6819900" y="3657600"/>
          <p14:tracePt t="6000" x="6705600" y="3597275"/>
          <p14:tracePt t="6019" x="6561138" y="3505200"/>
          <p14:tracePt t="6039" x="6515100" y="3482975"/>
          <p14:tracePt t="6059" x="6400800" y="3421063"/>
          <p14:tracePt t="6079" x="6194425" y="3292475"/>
          <p14:tracePt t="6099" x="6142038" y="3246438"/>
          <p14:tracePt t="6119" x="5951538" y="3140075"/>
          <p14:tracePt t="6139" x="5661025" y="2963863"/>
          <p14:tracePt t="6160" x="5540375" y="2879725"/>
          <p14:tracePt t="6180" x="5394325" y="2789238"/>
          <p14:tracePt t="6183" x="5349875" y="2759075"/>
          <p14:tracePt t="6204" x="5219700" y="2682875"/>
          <p14:tracePt t="6219" x="5113338" y="2613025"/>
          <p14:tracePt t="6239" x="5075238" y="2590800"/>
          <p14:tracePt t="6259" x="4983163" y="2530475"/>
          <p14:tracePt t="6279" x="4892675" y="2476500"/>
          <p14:tracePt t="6301" x="4830763" y="2438400"/>
          <p14:tracePt t="6319" x="4762500" y="2400300"/>
          <p14:tracePt t="6339" x="4754563" y="2392363"/>
          <p14:tracePt t="6360" x="4656138" y="2339975"/>
          <p14:tracePt t="6379" x="4640263" y="2324100"/>
          <p14:tracePt t="6399" x="4602163" y="2301875"/>
          <p14:tracePt t="6419" x="4556125" y="2270125"/>
          <p14:tracePt t="6439" x="4441825" y="2193925"/>
          <p14:tracePt t="6459" x="4389438" y="2163763"/>
          <p14:tracePt t="6479" x="4359275" y="2149475"/>
          <p14:tracePt t="6500" x="4351338" y="2133600"/>
          <p14:tracePt t="6520" x="4343400" y="2125663"/>
          <p14:tracePt t="6540" x="4335463" y="2117725"/>
          <p14:tracePt t="6580" x="4335463" y="2111375"/>
          <p14:tracePt t="6609" x="4335463" y="2103438"/>
          <p14:tracePt t="6622" x="4335463" y="2087563"/>
          <p14:tracePt t="6645" x="4335463" y="2079625"/>
          <p14:tracePt t="6669" x="4335463" y="2065338"/>
          <p14:tracePt t="6692" x="4335463" y="2057400"/>
          <p14:tracePt t="6704" x="4335463" y="2049463"/>
          <p14:tracePt t="6719" x="4335463" y="2035175"/>
          <p14:tracePt t="6740" x="4335463" y="2019300"/>
          <p14:tracePt t="6834" x="4335463" y="2011363"/>
          <p14:tracePt t="6907" x="4335463" y="2003425"/>
          <p14:tracePt t="6943" x="4335463" y="1997075"/>
          <p14:tracePt t="7027" x="4335463" y="1989138"/>
          <p14:tracePt t="7513" x="4343400" y="1989138"/>
          <p14:tracePt t="7537" x="4359275" y="1989138"/>
          <p14:tracePt t="7560" x="4373563" y="1981200"/>
          <p14:tracePt t="7573" x="4411663" y="1981200"/>
          <p14:tracePt t="7585" x="4419600" y="1981200"/>
          <p14:tracePt t="7607" x="4457700" y="1973263"/>
          <p14:tracePt t="7622" x="4503738" y="1965325"/>
          <p14:tracePt t="7640" x="4525963" y="1965325"/>
          <p14:tracePt t="7660" x="4618038" y="1965325"/>
          <p14:tracePt t="7680" x="4792663" y="1997075"/>
          <p14:tracePt t="7719" x="4914900" y="2003425"/>
          <p14:tracePt t="7740" x="4922838" y="2003425"/>
          <p14:tracePt t="7760" x="4968875" y="2003425"/>
          <p14:tracePt t="7780" x="5045075" y="2003425"/>
          <p14:tracePt t="7800" x="5089525" y="1997075"/>
          <p14:tracePt t="7820" x="5113338" y="1997075"/>
          <p14:tracePt t="7840" x="5127625" y="1997075"/>
          <p14:tracePt t="7860" x="5197475" y="1989138"/>
          <p14:tracePt t="7880" x="5219700" y="1989138"/>
          <p14:tracePt t="7900" x="5265738" y="1989138"/>
          <p14:tracePt t="7920" x="5318125" y="1989138"/>
          <p14:tracePt t="7940" x="5334000" y="1989138"/>
          <p14:tracePt t="7960" x="5356225" y="1989138"/>
          <p14:tracePt t="7980" x="5372100" y="1981200"/>
          <p14:tracePt t="8000" x="5432425" y="1973263"/>
          <p14:tracePt t="8020" x="5448300" y="1973263"/>
          <p14:tracePt t="8040" x="5470525" y="1965325"/>
          <p14:tracePt t="8060" x="5486400" y="1965325"/>
          <p14:tracePt t="8100" x="5508625" y="1958975"/>
          <p14:tracePt t="8120" x="5516563" y="1958975"/>
          <p14:tracePt t="8144" x="5532438" y="1951038"/>
          <p14:tracePt t="8160" x="5546725" y="1951038"/>
          <p14:tracePt t="8181" x="5562600" y="1943100"/>
          <p14:tracePt t="8219" x="5584825" y="1935163"/>
          <p14:tracePt t="8240" x="5592763" y="1927225"/>
          <p14:tracePt t="8260" x="5608638" y="1927225"/>
          <p14:tracePt t="8280" x="5616575" y="1920875"/>
          <p14:tracePt t="10365" x="5622925" y="1920875"/>
          <p14:tracePt t="11140" x="5608638" y="1920875"/>
          <p14:tracePt t="11163" x="5592763" y="1920875"/>
          <p14:tracePt t="11175" x="5578475" y="1920875"/>
          <p14:tracePt t="11198" x="5546725" y="1920875"/>
          <p14:tracePt t="11210" x="5516563" y="1920875"/>
          <p14:tracePt t="11223" x="5486400" y="1920875"/>
          <p14:tracePt t="11245" x="5456238" y="1920875"/>
          <p14:tracePt t="11261" x="5410200" y="1920875"/>
          <p14:tracePt t="11281" x="5394325" y="1920875"/>
          <p14:tracePt t="11301" x="5349875" y="1920875"/>
          <p14:tracePt t="11321" x="5265738" y="1920875"/>
          <p14:tracePt t="11341" x="5211763" y="1920875"/>
          <p14:tracePt t="11361" x="5151438" y="1927225"/>
          <p14:tracePt t="11402" x="5037138" y="1935163"/>
          <p14:tracePt t="11421" x="4975225" y="1935163"/>
          <p14:tracePt t="11441" x="4914900" y="1935163"/>
          <p14:tracePt t="11461" x="4808538" y="1943100"/>
          <p14:tracePt t="11481" x="4792663" y="1943100"/>
          <p14:tracePt t="11500" x="4746625" y="1951038"/>
          <p14:tracePt t="11521" x="4740275" y="1951038"/>
          <p14:tracePt t="11541" x="4716463" y="1951038"/>
          <p14:tracePt t="11561" x="4602163" y="1958975"/>
          <p14:tracePt t="11581" x="4587875" y="1958975"/>
          <p14:tracePt t="11601" x="4556125" y="1965325"/>
          <p14:tracePt t="11621" x="4495800" y="1965325"/>
          <p14:tracePt t="11642" x="4457700" y="1973263"/>
          <p14:tracePt t="11661" x="4427538" y="1973263"/>
          <p14:tracePt t="11681" x="4411663" y="1973263"/>
          <p14:tracePt t="11702" x="4343400" y="1981200"/>
          <p14:tracePt t="11741" x="4327525" y="1981200"/>
          <p14:tracePt t="12093" x="4335463" y="1981200"/>
          <p14:tracePt t="12351" x="4335463" y="1973263"/>
          <p14:tracePt t="15011" x="4335463" y="1965325"/>
          <p14:tracePt t="15558" x="4343400" y="1965325"/>
          <p14:tracePt t="15655" x="4359275" y="1965325"/>
          <p14:tracePt t="15667" x="4373563" y="1965325"/>
          <p14:tracePt t="15691" x="4397375" y="1965325"/>
          <p14:tracePt t="15705" x="4403725" y="1965325"/>
          <p14:tracePt t="15715" x="4411663" y="1965325"/>
          <p14:tracePt t="15739" x="4419600" y="1965325"/>
          <p14:tracePt t="15752" x="4427538" y="1965325"/>
          <p14:tracePt t="15765" x="4435475" y="1965325"/>
          <p14:tracePt t="15782" x="4449763" y="1965325"/>
          <p14:tracePt t="15802" x="4479925" y="1965325"/>
          <p14:tracePt t="15822" x="4525963" y="1965325"/>
          <p14:tracePt t="15842" x="4579938" y="1965325"/>
          <p14:tracePt t="15862" x="4686300" y="1965325"/>
          <p14:tracePt t="15882" x="4694238" y="1965325"/>
          <p14:tracePt t="15902" x="4716463" y="1965325"/>
          <p14:tracePt t="15922" x="4770438" y="1958975"/>
          <p14:tracePt t="15943" x="4808538" y="1951038"/>
          <p14:tracePt t="15962" x="4860925" y="1943100"/>
          <p14:tracePt t="15982" x="4876800" y="1935163"/>
          <p14:tracePt t="16003" x="4930775" y="1927225"/>
          <p14:tracePt t="16022" x="4937125" y="1920875"/>
          <p14:tracePt t="16042" x="4953000" y="1912938"/>
          <p14:tracePt t="16063" x="5037138" y="1897063"/>
          <p14:tracePt t="16083" x="5059363" y="1889125"/>
          <p14:tracePt t="16102" x="5113338" y="1874838"/>
          <p14:tracePt t="16122" x="5121275" y="1874838"/>
          <p14:tracePt t="16241" x="5113338" y="1866900"/>
          <p14:tracePt t="16253" x="5105400" y="1866900"/>
          <p14:tracePt t="16288" x="5089525" y="1866900"/>
          <p14:tracePt t="16467" x="5083175" y="1866900"/>
          <p14:tracePt t="16610" x="5075238" y="1866900"/>
          <p14:tracePt t="16647" x="5059363" y="1866900"/>
          <p14:tracePt t="16659" x="5051425" y="1866900"/>
          <p14:tracePt t="16681" x="5045075" y="1866900"/>
          <p14:tracePt t="16694" x="5037138" y="1866900"/>
          <p14:tracePt t="16730" x="5029200" y="1866900"/>
          <p14:tracePt t="16788" x="5021263" y="1866900"/>
          <p14:tracePt t="17323" x="5021263" y="1874838"/>
          <p14:tracePt t="17668" x="5021263" y="1882775"/>
          <p14:tracePt t="17832" x="5021263" y="1889125"/>
          <p14:tracePt t="17953" x="5021263" y="1897063"/>
          <p14:tracePt t="17991" x="5006975" y="1920875"/>
          <p14:tracePt t="18003" x="4999038" y="1927225"/>
          <p14:tracePt t="18015" x="4983163" y="1935163"/>
          <p14:tracePt t="18039" x="4945063" y="1973263"/>
          <p14:tracePt t="18051" x="4906963" y="2011363"/>
          <p14:tracePt t="18063" x="4892675" y="2019300"/>
          <p14:tracePt t="18093" x="4846638" y="2057400"/>
          <p14:tracePt t="18103" x="4816475" y="2095500"/>
          <p14:tracePt t="18123" x="4784725" y="2141538"/>
          <p14:tracePt t="18163" x="4732338" y="2209800"/>
          <p14:tracePt t="18184" x="4694238" y="2263775"/>
          <p14:tracePt t="18222" x="4670425" y="2286000"/>
          <p14:tracePt t="18245" x="4640263" y="2332038"/>
          <p14:tracePt t="18263" x="4594225" y="2392363"/>
          <p14:tracePt t="18283" x="4549775" y="2438400"/>
          <p14:tracePt t="18304" x="4511675" y="2492375"/>
          <p14:tracePt t="18323" x="4465638" y="2544763"/>
          <p14:tracePt t="18343" x="4449763" y="2560638"/>
          <p14:tracePt t="18364" x="4365625" y="2651125"/>
          <p14:tracePt t="18383" x="4343400" y="2674938"/>
          <p14:tracePt t="18403" x="4297363" y="2727325"/>
          <p14:tracePt t="18425" x="4221163" y="2803525"/>
          <p14:tracePt t="18463" x="4122738" y="2911475"/>
          <p14:tracePt t="18483" x="4092575" y="2955925"/>
          <p14:tracePt t="18503" x="4060825" y="3001963"/>
          <p14:tracePt t="18523" x="3916363" y="3216275"/>
          <p14:tracePt t="18543" x="3878263" y="3260725"/>
          <p14:tracePt t="18563" x="3817938" y="3344863"/>
          <p14:tracePt t="18583" x="3717925" y="3467100"/>
          <p14:tracePt t="18606" x="3649663" y="3559175"/>
          <p14:tracePt t="18623" x="3597275" y="3635375"/>
          <p14:tracePt t="18643" x="3573463" y="3673475"/>
          <p14:tracePt t="18665" x="3482975" y="3802063"/>
          <p14:tracePt t="18683" x="3459163" y="3832225"/>
          <p14:tracePt t="18703" x="3421063" y="3908425"/>
          <p14:tracePt t="18723" x="3382963" y="3978275"/>
          <p14:tracePt t="18726" x="3360738" y="4008438"/>
          <p14:tracePt t="18743" x="3352800" y="4038600"/>
          <p14:tracePt t="18763" x="3322638" y="4092575"/>
          <p14:tracePt t="18783" x="3292475" y="4144963"/>
          <p14:tracePt t="18803" x="3276600" y="4168775"/>
          <p14:tracePt t="18823" x="3216275" y="4289425"/>
          <p14:tracePt t="18843" x="3200400" y="4313238"/>
          <p14:tracePt t="18863" x="3178175" y="4389438"/>
          <p14:tracePt t="18883" x="3162300" y="4441825"/>
          <p14:tracePt t="18906" x="3140075" y="4487863"/>
          <p14:tracePt t="18923" x="3124200" y="4533900"/>
          <p14:tracePt t="18943" x="3124200" y="4549775"/>
          <p14:tracePt t="18964" x="3108325" y="4610100"/>
          <p14:tracePt t="19004" x="3101975" y="4648200"/>
          <p14:tracePt t="19027" x="3094038" y="4670425"/>
          <p14:tracePt t="19051" x="3094038" y="4678363"/>
          <p14:tracePt t="19074" x="3094038" y="4702175"/>
          <p14:tracePt t="19087" x="3094038" y="4708525"/>
          <p14:tracePt t="19103" x="3094038" y="4732338"/>
          <p14:tracePt t="19123" x="3094038" y="4740275"/>
          <p14:tracePt t="19143" x="3094038" y="4746625"/>
          <p14:tracePt t="19195" x="3094038" y="4754563"/>
          <p14:tracePt t="19231" x="3108325" y="4754563"/>
          <p14:tracePt t="19243" x="3116263" y="4762500"/>
          <p14:tracePt t="19266" x="3146425" y="4770438"/>
          <p14:tracePt t="19279" x="3184525" y="4784725"/>
          <p14:tracePt t="19294" x="3200400" y="4784725"/>
          <p14:tracePt t="19313" x="3230563" y="4784725"/>
          <p14:tracePt t="19327" x="3268663" y="4792663"/>
          <p14:tracePt t="19343" x="3292475" y="4792663"/>
          <p14:tracePt t="19363" x="3344863" y="4792663"/>
          <p14:tracePt t="19383" x="3382963" y="4792663"/>
          <p14:tracePt t="19403" x="3429000" y="4784725"/>
          <p14:tracePt t="19423" x="3467100" y="4784725"/>
          <p14:tracePt t="19443" x="3497263" y="4778375"/>
          <p14:tracePt t="19463" x="3565525" y="4770438"/>
          <p14:tracePt t="19485" x="3619500" y="4770438"/>
          <p14:tracePt t="19503" x="3635375" y="4762500"/>
          <p14:tracePt t="19523" x="3665538" y="4762500"/>
          <p14:tracePt t="19545" x="3695700" y="4762500"/>
          <p14:tracePt t="19563" x="3717925" y="4762500"/>
          <p14:tracePt t="19583" x="3733800" y="4762500"/>
          <p14:tracePt t="19605" x="3763963" y="4762500"/>
          <p14:tracePt t="19628" x="3779838" y="4754563"/>
          <p14:tracePt t="19643" x="3802063" y="4754563"/>
          <p14:tracePt t="19689" x="3810000" y="4754563"/>
          <p14:tracePt t="19714" x="3817938" y="4754563"/>
          <p14:tracePt t="19750" x="3832225" y="4754563"/>
          <p14:tracePt t="19762" x="3840163" y="4754563"/>
          <p14:tracePt t="19785" x="3863975" y="4754563"/>
          <p14:tracePt t="19798" x="3894138" y="4746625"/>
          <p14:tracePt t="19810" x="3908425" y="4746625"/>
          <p14:tracePt t="19826" x="3940175" y="4746625"/>
          <p14:tracePt t="19848" x="3978275" y="4746625"/>
          <p14:tracePt t="19863" x="3992563" y="4740275"/>
          <p14:tracePt t="19883" x="4008438" y="4740275"/>
          <p14:tracePt t="19903" x="4038600" y="4740275"/>
          <p14:tracePt t="19923" x="4046538" y="4740275"/>
          <p14:tracePt t="19946" x="4060825" y="4740275"/>
          <p14:tracePt t="19957" x="4068763" y="4740275"/>
          <p14:tracePt t="20161" x="4060825" y="4740275"/>
          <p14:tracePt t="20172" x="4038600" y="4740275"/>
          <p14:tracePt t="20196" x="4000500" y="4732338"/>
          <p14:tracePt t="20209" x="3924300" y="4732338"/>
          <p14:tracePt t="20224" x="3908425" y="4732338"/>
          <p14:tracePt t="20243" x="3894138" y="4732338"/>
          <p14:tracePt t="20263" x="3848100" y="4732338"/>
          <p14:tracePt t="20283" x="3741738" y="4746625"/>
          <p14:tracePt t="20304" x="3679825" y="4762500"/>
          <p14:tracePt t="20324" x="3597275" y="4770438"/>
          <p14:tracePt t="20344" x="3421063" y="4800600"/>
          <p14:tracePt t="20383" x="3314700" y="4822825"/>
          <p14:tracePt t="20404" x="3238500" y="4846638"/>
          <p14:tracePt t="20429" x="3178175" y="4854575"/>
          <p14:tracePt t="20444" x="3124200" y="4868863"/>
          <p14:tracePt t="20464" x="3070225" y="4876800"/>
          <p14:tracePt t="20483" x="3040063" y="4884738"/>
          <p14:tracePt t="20504" x="3025775" y="4884738"/>
          <p14:tracePt t="20526" x="3017838" y="4892675"/>
          <p14:tracePt t="20544" x="2994025" y="4899025"/>
          <p14:tracePt t="20564" x="2949575" y="4914900"/>
          <p14:tracePt t="20590" x="2941638" y="4922838"/>
          <p14:tracePt t="20603" x="2911475" y="4930775"/>
          <p14:tracePt t="20624" x="2895600" y="4930775"/>
          <p14:tracePt t="20644" x="2865438" y="4937125"/>
          <p14:tracePt t="20664" x="2811463" y="4937125"/>
          <p14:tracePt t="20703" x="2803525" y="4937125"/>
          <p14:tracePt t="20724" x="2797175" y="4937125"/>
          <p14:tracePt t="20748" x="2789238" y="4945063"/>
          <p14:tracePt t="20764" x="2789238" y="4953000"/>
          <p14:tracePt t="20786" x="2759075" y="4953000"/>
          <p14:tracePt t="20823" x="2735263" y="4953000"/>
          <p14:tracePt t="20864" x="2727325" y="4953000"/>
          <p14:tracePt t="20884" x="2713038" y="4960938"/>
          <p14:tracePt t="20923" x="2697163" y="4968875"/>
          <p14:tracePt t="20946" x="2689225" y="4968875"/>
          <p14:tracePt t="21006" x="2682875" y="4968875"/>
          <p14:tracePt t="21055" x="2667000" y="4975225"/>
          <p14:tracePt t="21115" x="2659063" y="4975225"/>
          <p14:tracePt t="21138" x="2651125" y="4975225"/>
          <p14:tracePt t="21186" x="2644775" y="4975225"/>
          <p14:tracePt t="21210" x="2636838" y="4983163"/>
          <p14:tracePt t="21235" x="2628900" y="4983163"/>
          <p14:tracePt t="21319" x="2620963" y="4991100"/>
          <p14:tracePt t="21405" x="2613025" y="4991100"/>
          <p14:tracePt t="22882" x="2598738" y="4991100"/>
          <p14:tracePt t="22910" x="2582863" y="4991100"/>
          <p14:tracePt t="22919" x="2560638" y="4991100"/>
          <p14:tracePt t="22930" x="2552700" y="4999038"/>
          <p14:tracePt t="22954" x="2514600" y="5006975"/>
          <p14:tracePt t="22968" x="2476500" y="5021263"/>
          <p14:tracePt t="22984" x="2460625" y="5021263"/>
          <p14:tracePt t="23005" x="2400300" y="5037138"/>
          <p14:tracePt t="23044" x="2293938" y="5059363"/>
          <p14:tracePt t="23064" x="2225675" y="5075238"/>
          <p14:tracePt t="23085" x="2171700" y="5089525"/>
          <p14:tracePt t="23088" x="2117725" y="5097463"/>
          <p14:tracePt t="23104" x="2103438" y="5105400"/>
          <p14:tracePt t="23125" x="2049463" y="5121275"/>
          <p14:tracePt t="23145" x="1997075" y="5127625"/>
          <p14:tracePt t="23165" x="1897063" y="5143500"/>
          <p14:tracePt t="23204" x="1820863" y="5159375"/>
          <p14:tracePt t="23225" x="1730375" y="5165725"/>
          <p14:tracePt t="23264" x="1616075" y="5173663"/>
          <p14:tracePt t="23284" x="1562100" y="5173663"/>
          <p14:tracePt t="23324" x="1439863" y="5181600"/>
          <p14:tracePt t="23348" x="1409700" y="5181600"/>
          <p14:tracePt t="23364" x="1371600" y="5189538"/>
          <p14:tracePt t="23385" x="1341438" y="5189538"/>
          <p14:tracePt t="23424" x="1279525" y="5189538"/>
          <p14:tracePt t="23444" x="1265238" y="5189538"/>
          <p14:tracePt t="23456" x="1219200" y="5189538"/>
          <p14:tracePt t="23469" x="1173163" y="5189538"/>
          <p14:tracePt t="23484" x="1150938" y="5189538"/>
          <p14:tracePt t="23505" x="1135063" y="5189538"/>
          <p14:tracePt t="23524" x="1104900" y="5189538"/>
          <p14:tracePt t="23553" x="1074738" y="5189538"/>
          <p14:tracePt t="24382" x="1082675" y="5189538"/>
          <p14:tracePt t="24921" x="1082675" y="5181600"/>
          <p14:tracePt t="24932" x="1089025" y="5181600"/>
          <p14:tracePt t="25041" x="1096963" y="5181600"/>
          <p14:tracePt t="25137" x="1104900" y="5181600"/>
          <p14:tracePt t="25185" x="1112838" y="5181600"/>
          <p14:tracePt t="25220" x="1120775" y="5181600"/>
          <p14:tracePt t="25269" x="1127125" y="5181600"/>
          <p14:tracePt t="25294" x="1127125" y="5173663"/>
          <p14:tracePt t="25391" x="1135063" y="5173663"/>
          <p14:tracePt t="27940" x="1135063" y="5165725"/>
          <p14:tracePt t="28136" x="1143000" y="5165725"/>
          <p14:tracePt t="28172" x="1150938" y="5165725"/>
          <p14:tracePt t="28209" x="1158875" y="5165725"/>
          <p14:tracePt t="28271" x="1165225" y="5165725"/>
          <p14:tracePt t="28309" x="1173163" y="5165725"/>
          <p14:tracePt t="28321" x="1181100" y="5165725"/>
          <p14:tracePt t="28357" x="1189038" y="5165725"/>
          <p14:tracePt t="28394" x="1189038" y="5159375"/>
          <p14:tracePt t="28417" x="1196975" y="5159375"/>
          <p14:tracePt t="28442" x="1203325" y="5159375"/>
          <p14:tracePt t="28466" x="1219200" y="5159375"/>
          <p14:tracePt t="28479" x="1227138" y="5159375"/>
          <p14:tracePt t="28491" x="1235075" y="5159375"/>
          <p14:tracePt t="28506" x="1257300" y="5159375"/>
          <p14:tracePt t="28528" x="1273175" y="5151438"/>
          <p14:tracePt t="28540" x="1287463" y="5151438"/>
          <p14:tracePt t="28552" x="1303338" y="5151438"/>
          <p14:tracePt t="28576" x="1317625" y="5143500"/>
          <p14:tracePt t="28589" x="1325563" y="5143500"/>
          <p14:tracePt t="28623" x="1341438" y="5143500"/>
          <p14:tracePt t="28694" x="1355725" y="5143500"/>
          <p14:tracePt t="28708" x="1363663" y="5143500"/>
          <p14:tracePt t="28731" x="1387475" y="5143500"/>
          <p14:tracePt t="28743" x="1409700" y="5151438"/>
          <p14:tracePt t="28756" x="1417638" y="5151438"/>
          <p14:tracePt t="28782" x="1431925" y="5151438"/>
          <p14:tracePt t="28794" x="1439863" y="5151438"/>
          <p14:tracePt t="28807" x="1455738" y="5151438"/>
          <p14:tracePt t="28826" x="1477963" y="5151438"/>
          <p14:tracePt t="28846" x="1485900" y="5159375"/>
          <p14:tracePt t="28867" x="1508125" y="5159375"/>
          <p14:tracePt t="28906" x="1516063" y="5159375"/>
          <p14:tracePt t="28926" x="1524000" y="5165725"/>
          <p14:tracePt t="28946" x="1539875" y="5165725"/>
          <p14:tracePt t="28966" x="1570038" y="5173663"/>
          <p14:tracePt t="28986" x="1584325" y="5181600"/>
          <p14:tracePt t="29026" x="1608138" y="5181600"/>
          <p14:tracePt t="29046" x="1616075" y="5181600"/>
          <p14:tracePt t="29066" x="1622425" y="5181600"/>
          <p14:tracePt t="29086" x="1630363" y="5181600"/>
          <p14:tracePt t="29161" x="1646238" y="5181600"/>
          <p14:tracePt t="29185" x="1654175" y="5181600"/>
          <p14:tracePt t="29222" x="1654175" y="5189538"/>
          <p14:tracePt t="29283" x="1660525" y="5189538"/>
          <p14:tracePt t="29356" x="1676400" y="5189538"/>
          <p14:tracePt t="29559" x="1684338" y="5189538"/>
          <p14:tracePt t="30474" x="1676400" y="5189538"/>
          <p14:tracePt t="30499" x="1668463" y="5189538"/>
          <p14:tracePt t="30511" x="1660525" y="5197475"/>
          <p14:tracePt t="30523" x="1654175" y="5197475"/>
          <p14:tracePt t="30548" x="1638300" y="5203825"/>
          <p14:tracePt t="30560" x="1622425" y="5211763"/>
          <p14:tracePt t="30573" x="1616075" y="5219700"/>
          <p14:tracePt t="30587" x="1608138" y="5235575"/>
          <p14:tracePt t="30607" x="1577975" y="5249863"/>
          <p14:tracePt t="30627" x="1562100" y="5265738"/>
          <p14:tracePt t="30648" x="1524000" y="5303838"/>
          <p14:tracePt t="30687" x="1455738" y="5387975"/>
          <p14:tracePt t="30707" x="1447800" y="5402263"/>
          <p14:tracePt t="30727" x="1417638" y="5456238"/>
          <p14:tracePt t="30748" x="1387475" y="5486400"/>
          <p14:tracePt t="30767" x="1379538" y="5502275"/>
          <p14:tracePt t="30787" x="1355725" y="5540375"/>
          <p14:tracePt t="30808" x="1317625" y="5600700"/>
          <p14:tracePt t="30827" x="1317625" y="5608638"/>
          <p14:tracePt t="30847" x="1303338" y="5638800"/>
          <p14:tracePt t="30885" x="1287463" y="5668963"/>
          <p14:tracePt t="30894" x="1279525" y="5684838"/>
          <p14:tracePt t="30908" x="1257300" y="5715000"/>
          <p14:tracePt t="30932" x="1257300" y="5722938"/>
          <p14:tracePt t="30947" x="1241425" y="5745163"/>
          <p14:tracePt t="30970" x="1235075" y="5761038"/>
          <p14:tracePt t="30987" x="1211263" y="5791200"/>
          <p14:tracePt t="31007" x="1203325" y="5813425"/>
          <p14:tracePt t="31026" x="1189038" y="5859463"/>
          <p14:tracePt t="31031" x="1173163" y="5913438"/>
          <p14:tracePt t="31047" x="1173163" y="5921375"/>
          <p14:tracePt t="31067" x="1158875" y="5935663"/>
          <p14:tracePt t="31087" x="1158875" y="5951538"/>
          <p14:tracePt t="31113" x="1158875" y="5959475"/>
          <p14:tracePt t="31390" x="1165225" y="5959475"/>
          <p14:tracePt t="31414" x="1173163" y="5959475"/>
          <p14:tracePt t="31439" x="1181100" y="5959475"/>
          <p14:tracePt t="31452" x="1189038" y="5951538"/>
          <p14:tracePt t="31464" x="1203325" y="5951538"/>
          <p14:tracePt t="31488" x="1227138" y="5943600"/>
          <p14:tracePt t="31500" x="1265238" y="5927725"/>
          <p14:tracePt t="31513" x="1295400" y="5921375"/>
          <p14:tracePt t="31537" x="1325563" y="5913438"/>
          <p14:tracePt t="31550" x="1393825" y="5905500"/>
          <p14:tracePt t="31567" x="1409700" y="5905500"/>
          <p14:tracePt t="31587" x="1447800" y="5897563"/>
          <p14:tracePt t="31607" x="1508125" y="5889625"/>
          <p14:tracePt t="31627" x="1562100" y="5889625"/>
          <p14:tracePt t="31647" x="1622425" y="5883275"/>
          <p14:tracePt t="31667" x="1692275" y="5883275"/>
          <p14:tracePt t="31687" x="1790700" y="5875338"/>
          <p14:tracePt t="31727" x="1920875" y="5867400"/>
          <p14:tracePt t="31747" x="1943100" y="5867400"/>
          <p14:tracePt t="31767" x="1989138" y="5867400"/>
          <p14:tracePt t="31787" x="2065338" y="5867400"/>
          <p14:tracePt t="31827" x="2133600" y="5867400"/>
          <p14:tracePt t="31847" x="2209800" y="5867400"/>
          <p14:tracePt t="31867" x="2324100" y="5859463"/>
          <p14:tracePt t="31888" x="2339975" y="5859463"/>
          <p14:tracePt t="31907" x="2392363" y="5859463"/>
          <p14:tracePt t="31927" x="2438400" y="5859463"/>
          <p14:tracePt t="31947" x="2484438" y="5859463"/>
          <p14:tracePt t="31967" x="2514600" y="5851525"/>
          <p14:tracePt t="31987" x="2522538" y="5851525"/>
          <p14:tracePt t="32011" x="2530475" y="5851525"/>
          <p14:tracePt t="42245" x="2530475" y="58451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6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3"/>
    </mc:Choice>
    <mc:Fallback xmlns="">
      <p:transition spd="slow" advTm="2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SSH Connection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1453"/>
          <a:stretch/>
        </p:blipFill>
        <p:spPr>
          <a:xfrm>
            <a:off x="152400" y="1828800"/>
            <a:ext cx="9139325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400" y="2293961"/>
            <a:ext cx="1143001" cy="4953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6062" y="4572000"/>
            <a:ext cx="4572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login name and password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1"/>
    </mc:Choice>
    <mc:Fallback xmlns="">
      <p:transition spd="slow" advTm="2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54" x="2460625" y="5829300"/>
          <p14:tracePt t="11667" x="2476500" y="5821363"/>
          <p14:tracePt t="11679" x="2498725" y="5821363"/>
          <p14:tracePt t="11701" x="2552700" y="5807075"/>
          <p14:tracePt t="11714" x="2636838" y="5791200"/>
          <p14:tracePt t="11727" x="2689225" y="5775325"/>
          <p14:tracePt t="11744" x="2797175" y="5730875"/>
          <p14:tracePt t="11764" x="2925763" y="5646738"/>
          <p14:tracePt t="11784" x="2955925" y="5630863"/>
          <p14:tracePt t="11795" x="3101975" y="5546725"/>
          <p14:tracePt t="11808" x="3222625" y="5486400"/>
          <p14:tracePt t="11827" x="3352800" y="5426075"/>
          <p14:tracePt t="11844" x="3551238" y="5356225"/>
          <p14:tracePt t="11864" x="3635375" y="5311775"/>
          <p14:tracePt t="11884" x="3817938" y="5203825"/>
          <p14:tracePt t="11904" x="3932238" y="5127625"/>
          <p14:tracePt t="11924" x="3954463" y="5113338"/>
          <p14:tracePt t="11946" x="4038600" y="5006975"/>
          <p14:tracePt t="11984" x="4198938" y="4770438"/>
          <p14:tracePt t="12005" x="4259263" y="4670425"/>
          <p14:tracePt t="12025" x="4351338" y="4556125"/>
          <p14:tracePt t="12064" x="4533900" y="4321175"/>
          <p14:tracePt t="12084" x="4572000" y="4267200"/>
          <p14:tracePt t="12104" x="4664075" y="4106863"/>
          <p14:tracePt t="12124" x="4800600" y="3870325"/>
          <p14:tracePt t="12144" x="4884738" y="3665538"/>
          <p14:tracePt t="12166" x="5021263" y="3322638"/>
          <p14:tracePt t="12204" x="5159375" y="2781300"/>
          <p14:tracePt t="12224" x="5219700" y="2590800"/>
          <p14:tracePt t="12244" x="5280025" y="2408238"/>
          <p14:tracePt t="12264" x="5303838" y="2339975"/>
          <p14:tracePt t="12284" x="5372100" y="2111375"/>
          <p14:tracePt t="12304" x="5387975" y="2079625"/>
          <p14:tracePt t="12324" x="5410200" y="2011363"/>
          <p14:tracePt t="12344" x="5432425" y="1958975"/>
          <p14:tracePt t="12364" x="5440363" y="1920875"/>
          <p14:tracePt t="12384" x="5456238" y="1874838"/>
          <p14:tracePt t="12424" x="5464175" y="1714500"/>
          <p14:tracePt t="12444" x="5464175" y="1654175"/>
          <p14:tracePt t="12465" x="5464175" y="1600200"/>
          <p14:tracePt t="12596" x="5464175" y="1608138"/>
          <p14:tracePt t="12608" x="5470525" y="1638300"/>
          <p14:tracePt t="12630" x="5478463" y="1684338"/>
          <p14:tracePt t="12643" x="5486400" y="1736725"/>
          <p14:tracePt t="12702" x="5486400" y="1752600"/>
          <p14:tracePt t="12737" x="5486400" y="1760538"/>
          <p14:tracePt t="12750" x="5486400" y="1768475"/>
          <p14:tracePt t="12798" x="5486400" y="1790700"/>
          <p14:tracePt t="12832" x="5486400" y="1812925"/>
          <p14:tracePt t="12891" x="5486400" y="1828800"/>
          <p14:tracePt t="12914" x="5486400" y="1836738"/>
          <p14:tracePt t="12926" x="5494338" y="1844675"/>
          <p14:tracePt t="12939" x="5494338" y="1851025"/>
          <p14:tracePt t="12961" x="5494338" y="1858963"/>
          <p14:tracePt t="13021" x="5494338" y="1866900"/>
          <p14:tracePt t="13068" x="5494338" y="1874838"/>
          <p14:tracePt t="13115" x="5494338" y="1882775"/>
          <p14:tracePt t="13153" x="5494338" y="1889125"/>
          <p14:tracePt t="13176" x="5494338" y="1897063"/>
          <p14:tracePt t="13200" x="5494338" y="1912938"/>
          <p14:tracePt t="13212" x="5494338" y="1927225"/>
          <p14:tracePt t="13225" x="5494338" y="1943100"/>
          <p14:tracePt t="13248" x="5494338" y="1958975"/>
          <p14:tracePt t="13295" x="5494338" y="1965325"/>
          <p14:tracePt t="13318" x="5494338" y="1973263"/>
          <p14:tracePt t="14066" x="5494338" y="1981200"/>
          <p14:tracePt t="14207" x="5502275" y="1981200"/>
          <p14:tracePt t="14613" x="5502275" y="1989138"/>
          <p14:tracePt t="14648" x="5494338" y="1997075"/>
          <p14:tracePt t="14660" x="5456238" y="2003425"/>
          <p14:tracePt t="14672" x="5432425" y="2019300"/>
          <p14:tracePt t="14695" x="5380038" y="2035175"/>
          <p14:tracePt t="14708" x="5326063" y="2049463"/>
          <p14:tracePt t="14725" x="5303838" y="2057400"/>
          <p14:tracePt t="14745" x="5249863" y="2079625"/>
          <p14:tracePt t="14765" x="5197475" y="2103438"/>
          <p14:tracePt t="14785" x="5173663" y="2111375"/>
          <p14:tracePt t="14805" x="5089525" y="2163763"/>
          <p14:tracePt t="14825" x="5075238" y="2171700"/>
          <p14:tracePt t="14845" x="5037138" y="2209800"/>
          <p14:tracePt t="14865" x="4983163" y="2270125"/>
          <p14:tracePt t="14885" x="4960938" y="2293938"/>
          <p14:tracePt t="14925" x="4876800" y="2430463"/>
          <p14:tracePt t="14946" x="4854575" y="2484438"/>
          <p14:tracePt t="14965" x="4830763" y="2536825"/>
          <p14:tracePt t="14985" x="4816475" y="2560638"/>
          <p14:tracePt t="15005" x="4754563" y="2720975"/>
          <p14:tracePt t="15025" x="4732338" y="2781300"/>
          <p14:tracePt t="15045" x="4708525" y="2849563"/>
          <p14:tracePt t="15065" x="4702175" y="2873375"/>
          <p14:tracePt t="15086" x="4678363" y="2925763"/>
          <p14:tracePt t="15107" x="4656138" y="2963863"/>
          <p14:tracePt t="15125" x="4632325" y="3009900"/>
          <p14:tracePt t="15145" x="4602163" y="3055938"/>
          <p14:tracePt t="15166" x="4549775" y="3108325"/>
          <p14:tracePt t="15178" x="4518025" y="3124200"/>
          <p14:tracePt t="15200" x="4487863" y="3146425"/>
          <p14:tracePt t="15213" x="4449763" y="3170238"/>
          <p14:tracePt t="15226" x="4403725" y="3178175"/>
          <p14:tracePt t="15248" x="4297363" y="3184525"/>
          <p14:tracePt t="15265" x="4206875" y="3184525"/>
          <p14:tracePt t="15285" x="4152900" y="3184525"/>
          <p14:tracePt t="15306" x="4084638" y="3184525"/>
          <p14:tracePt t="15325" x="4000500" y="3184525"/>
          <p14:tracePt t="15345" x="3908425" y="3200400"/>
          <p14:tracePt t="15365" x="3902075" y="3208338"/>
          <p14:tracePt t="15385" x="3810000" y="3216275"/>
          <p14:tracePt t="15425" x="3581400" y="3200400"/>
          <p14:tracePt t="15445" x="3436938" y="3184525"/>
          <p14:tracePt t="15466" x="3360738" y="3170238"/>
          <p14:tracePt t="15505" x="3314700" y="3170238"/>
          <p14:tracePt t="15513" x="3260725" y="3162300"/>
          <p14:tracePt t="15527" x="3200400" y="3154363"/>
          <p14:tracePt t="15545" x="3184525" y="3146425"/>
          <p14:tracePt t="15565" x="3162300" y="3140075"/>
          <p14:tracePt t="15585" x="3124200" y="3124200"/>
          <p14:tracePt t="15611" x="3094038" y="3108325"/>
          <p14:tracePt t="15625" x="3063875" y="3101975"/>
          <p14:tracePt t="15645" x="3032125" y="3078163"/>
          <p14:tracePt t="15658" x="2917825" y="3009900"/>
          <p14:tracePt t="15670" x="2835275" y="2949575"/>
          <p14:tracePt t="15685" x="2811463" y="2941638"/>
          <p14:tracePt t="15705" x="2797175" y="2925763"/>
          <p14:tracePt t="15725" x="2751138" y="2895600"/>
          <p14:tracePt t="15745" x="2735263" y="2879725"/>
          <p14:tracePt t="15766" x="2720975" y="2865438"/>
          <p14:tracePt t="15786" x="2713038" y="2865438"/>
          <p14:tracePt t="15873" x="2713038" y="2857500"/>
          <p14:tracePt t="15885" x="2705100" y="2857500"/>
          <p14:tracePt t="15907" x="2705100" y="2841625"/>
          <p14:tracePt t="15956" x="2697163" y="2841625"/>
          <p14:tracePt t="16028" x="2697163" y="2835275"/>
          <p14:tracePt t="16502" x="2697163" y="2827338"/>
          <p14:tracePt t="17579" x="2697163" y="2819400"/>
          <p14:tracePt t="17687" x="2697163" y="2811463"/>
          <p14:tracePt t="18020" x="2697163" y="2803525"/>
          <p14:tracePt t="18103" x="2705100" y="2803525"/>
          <p14:tracePt t="19301" x="2727325" y="2835275"/>
          <p14:tracePt t="19315" x="2781300" y="2895600"/>
          <p14:tracePt t="19338" x="2841625" y="2971800"/>
          <p14:tracePt t="19351" x="2911475" y="3063875"/>
          <p14:tracePt t="19374" x="3025775" y="3192463"/>
          <p14:tracePt t="19387" x="3170238" y="3368675"/>
          <p14:tracePt t="19406" x="3208338" y="3421063"/>
          <p14:tracePt t="19426" x="3306763" y="3543300"/>
          <p14:tracePt t="19447" x="3398838" y="3627438"/>
          <p14:tracePt t="19486" x="3551238" y="3802063"/>
          <p14:tracePt t="19507" x="3597275" y="3840163"/>
          <p14:tracePt t="19527" x="3695700" y="3946525"/>
          <p14:tracePt t="19547" x="3733800" y="3970338"/>
          <p14:tracePt t="19567" x="3832225" y="4060825"/>
          <p14:tracePt t="19587" x="4000500" y="4191000"/>
          <p14:tracePt t="19607" x="4092575" y="4267200"/>
          <p14:tracePt t="19627" x="4206875" y="4359275"/>
          <p14:tracePt t="19647" x="4251325" y="4397375"/>
          <p14:tracePt t="19667" x="4283075" y="4427538"/>
          <p14:tracePt t="19687" x="4289425" y="4435475"/>
          <p14:tracePt t="19718" x="4335463" y="4449763"/>
          <p14:tracePt t="19729" x="4359275" y="4465638"/>
          <p14:tracePt t="19750" x="4465638" y="4518025"/>
          <p14:tracePt t="19767" x="4503738" y="4549775"/>
          <p14:tracePt t="19787" x="4511675" y="4556125"/>
          <p14:tracePt t="19874" x="4518025" y="4564063"/>
          <p14:tracePt t="19886" x="4525963" y="4572000"/>
          <p14:tracePt t="19954" x="4533900" y="4579938"/>
          <p14:tracePt t="19966" x="4541838" y="4594225"/>
          <p14:tracePt t="19978" x="4556125" y="4625975"/>
          <p14:tracePt t="20000" x="4579938" y="4648200"/>
          <p14:tracePt t="20013" x="4587875" y="4670425"/>
          <p14:tracePt t="20036" x="4587875" y="4678363"/>
          <p14:tracePt t="20049" x="4594225" y="4678363"/>
          <p14:tracePt t="20499" x="4610100" y="4678363"/>
          <p14:tracePt t="20523" x="4640263" y="4678363"/>
          <p14:tracePt t="20536" x="4656138" y="4678363"/>
          <p14:tracePt t="20549" x="4678363" y="4678363"/>
          <p14:tracePt t="20571" x="4716463" y="4670425"/>
          <p14:tracePt t="20587" x="4792663" y="4670425"/>
          <p14:tracePt t="20607" x="4854575" y="4670425"/>
          <p14:tracePt t="20627" x="4968875" y="4678363"/>
          <p14:tracePt t="20647" x="5113338" y="4686300"/>
          <p14:tracePt t="20667" x="5203825" y="4694238"/>
          <p14:tracePt t="20687" x="5273675" y="4702175"/>
          <p14:tracePt t="20707" x="5440363" y="4724400"/>
          <p14:tracePt t="20727" x="5486400" y="4732338"/>
          <p14:tracePt t="20747" x="5570538" y="4746625"/>
          <p14:tracePt t="20767" x="5684838" y="4770438"/>
          <p14:tracePt t="20787" x="5761038" y="4784725"/>
          <p14:tracePt t="20807" x="5897563" y="4822825"/>
          <p14:tracePt t="20827" x="6011863" y="4838700"/>
          <p14:tracePt t="20847" x="6142038" y="4868863"/>
          <p14:tracePt t="20871" x="6194425" y="4876800"/>
          <p14:tracePt t="20887" x="6202363" y="4884738"/>
          <p14:tracePt t="20907" x="6218238" y="48847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SSH Sessions to Same Instance</a:t>
            </a:r>
            <a:endParaRPr lang="en-US" dirty="0"/>
          </a:p>
        </p:txBody>
      </p:sp>
      <p:pic>
        <p:nvPicPr>
          <p:cNvPr id="4" name="Picture 3" descr="Screen Shot 2017-03-11 at 4.09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24186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4800" y="1969928"/>
            <a:ext cx="4114800" cy="1379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To run your program </a:t>
            </a:r>
            <a:r>
              <a:rPr lang="en-US" dirty="0" smtClean="0"/>
              <a:t>(in </a:t>
            </a:r>
            <a:r>
              <a:rPr lang="en-US" dirty="0"/>
              <a:t>headless </a:t>
            </a:r>
            <a:r>
              <a:rPr lang="en-US" dirty="0" smtClean="0"/>
              <a:t>mode), </a:t>
            </a:r>
            <a:r>
              <a:rPr lang="en-US" dirty="0" err="1"/>
              <a:t>ssh</a:t>
            </a:r>
            <a:r>
              <a:rPr lang="en-US" dirty="0"/>
              <a:t> into the </a:t>
            </a:r>
            <a:r>
              <a:rPr lang="en-US" dirty="0" err="1"/>
              <a:t>ip</a:t>
            </a:r>
            <a:r>
              <a:rPr lang="en-US" dirty="0"/>
              <a:t> address and run your </a:t>
            </a:r>
            <a:r>
              <a:rPr lang="en-US" dirty="0" smtClean="0"/>
              <a:t>jars using </a:t>
            </a:r>
            <a:r>
              <a:rPr lang="en-US" dirty="0"/>
              <a:t>the </a:t>
            </a:r>
            <a:r>
              <a:rPr lang="en-US" dirty="0" smtClean="0"/>
              <a:t>“</a:t>
            </a:r>
            <a:r>
              <a:rPr lang="en-US" dirty="0"/>
              <a:t>java –jar” commands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029200" y="4876800"/>
            <a:ext cx="4114800" cy="9256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GUI program will either not run saying no X server or run in headless mode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38"/>
    </mc:Choice>
    <mc:Fallback xmlns="">
      <p:transition spd="slow" advTm="11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9" x="6210300" y="4884738"/>
          <p14:tracePt t="7226" x="6210300" y="4876800"/>
          <p14:tracePt t="7237" x="6202363" y="4876800"/>
          <p14:tracePt t="7261" x="6180138" y="4876800"/>
          <p14:tracePt t="7273" x="6172200" y="4876800"/>
          <p14:tracePt t="7307" x="6156325" y="4876800"/>
          <p14:tracePt t="7320" x="6142038" y="4876800"/>
          <p14:tracePt t="7332" x="6126163" y="4876800"/>
          <p14:tracePt t="7355" x="6080125" y="4876800"/>
          <p14:tracePt t="7367" x="6035675" y="4868863"/>
          <p14:tracePt t="7381" x="6011863" y="4868863"/>
          <p14:tracePt t="7409" x="5965825" y="4868863"/>
          <p14:tracePt t="7419" x="5943600" y="4868863"/>
          <p14:tracePt t="7439" x="5913438" y="4860925"/>
          <p14:tracePt t="7462" x="5875338" y="4854575"/>
          <p14:tracePt t="7479" x="5821363" y="4846638"/>
          <p14:tracePt t="7499" x="5768975" y="4830763"/>
          <p14:tracePt t="7519" x="5722938" y="4816475"/>
          <p14:tracePt t="7538" x="5707063" y="4816475"/>
          <p14:tracePt t="7557" x="5654675" y="4800600"/>
          <p14:tracePt t="7569" x="5592763" y="4784725"/>
          <p14:tracePt t="7582" x="5448300" y="4740275"/>
          <p14:tracePt t="7604" x="5280025" y="4686300"/>
          <p14:tracePt t="7619" x="5135563" y="4656138"/>
          <p14:tracePt t="7639" x="5075238" y="4648200"/>
          <p14:tracePt t="7659" x="5051425" y="4640263"/>
          <p14:tracePt t="7679" x="5029200" y="4640263"/>
          <p14:tracePt t="7699" x="4983163" y="4640263"/>
          <p14:tracePt t="7719" x="4968875" y="4640263"/>
          <p14:tracePt t="7739" x="4860925" y="4640263"/>
          <p14:tracePt t="7759" x="4664075" y="4618038"/>
          <p14:tracePt t="7780" x="4610100" y="4610100"/>
          <p14:tracePt t="7799" x="4556125" y="4594225"/>
          <p14:tracePt t="7819" x="4541838" y="4587875"/>
          <p14:tracePt t="7839" x="4533900" y="4587875"/>
          <p14:tracePt t="7859" x="4503738" y="4579938"/>
          <p14:tracePt t="7879" x="4441825" y="4556125"/>
          <p14:tracePt t="7900" x="4373563" y="4525963"/>
          <p14:tracePt t="7921" x="4365625" y="4518025"/>
          <p14:tracePt t="7939" x="4359275" y="4518025"/>
          <p14:tracePt t="7980" x="4343400" y="4503738"/>
          <p14:tracePt t="8004" x="4335463" y="4503738"/>
          <p14:tracePt t="8041" x="4335463" y="4495800"/>
          <p14:tracePt t="8077" x="4335463" y="4487863"/>
          <p14:tracePt t="8088" x="4335463" y="4479925"/>
          <p14:tracePt t="8111" x="4335463" y="4465638"/>
          <p14:tracePt t="8182" x="4335463" y="4457700"/>
          <p14:tracePt t="8195" x="4335463" y="4441825"/>
          <p14:tracePt t="8252" x="4335463" y="4427538"/>
          <p14:tracePt t="8265" x="4335463" y="4419600"/>
          <p14:tracePt t="8276" x="4343400" y="4411663"/>
          <p14:tracePt t="8300" x="4351338" y="4381500"/>
          <p14:tracePt t="8313" x="4359275" y="4365625"/>
          <p14:tracePt t="8324" x="4365625" y="4351338"/>
          <p14:tracePt t="8347" x="4373563" y="4343400"/>
          <p14:tracePt t="8359" x="4381500" y="4327525"/>
          <p14:tracePt t="8395" x="4389438" y="4321175"/>
          <p14:tracePt t="8418" x="4397375" y="4313238"/>
          <p14:tracePt t="8486" x="4411663" y="4305300"/>
          <p14:tracePt t="8498" x="4419600" y="4289425"/>
          <p14:tracePt t="8521" x="4435475" y="4283075"/>
          <p14:tracePt t="8533" x="4457700" y="4267200"/>
          <p14:tracePt t="8545" x="4465638" y="4259263"/>
          <p14:tracePt t="8568" x="4487863" y="4229100"/>
          <p14:tracePt t="8581" x="4518025" y="4213225"/>
          <p14:tracePt t="8599" x="4525963" y="4198938"/>
          <p14:tracePt t="8619" x="4564063" y="4175125"/>
          <p14:tracePt t="8639" x="4602163" y="4137025"/>
          <p14:tracePt t="8661" x="4640263" y="4114800"/>
          <p14:tracePt t="8679" x="4678363" y="4076700"/>
          <p14:tracePt t="8699" x="4740275" y="4038600"/>
          <p14:tracePt t="8739" x="4800600" y="4000500"/>
          <p14:tracePt t="8760" x="4830763" y="3970338"/>
          <p14:tracePt t="8780" x="4906963" y="3932238"/>
          <p14:tracePt t="8819" x="4991100" y="3894138"/>
          <p14:tracePt t="8839" x="5013325" y="3886200"/>
          <p14:tracePt t="8859" x="5051425" y="3863975"/>
          <p14:tracePt t="8879" x="5113338" y="3840163"/>
          <p14:tracePt t="8899" x="5135563" y="3832225"/>
          <p14:tracePt t="8919" x="5151438" y="3825875"/>
          <p14:tracePt t="8939" x="5159375" y="3825875"/>
          <p14:tracePt t="9081" x="5165725" y="3825875"/>
          <p14:tracePt t="9998" x="5173663" y="3825875"/>
          <p14:tracePt t="10033" x="5189538" y="3825875"/>
          <p14:tracePt t="10045" x="5211763" y="3817938"/>
          <p14:tracePt t="10070" x="5235575" y="3810000"/>
          <p14:tracePt t="10110" x="5273675" y="3794125"/>
          <p14:tracePt t="10121" x="5311775" y="3779838"/>
          <p14:tracePt t="10140" x="5326063" y="3763963"/>
          <p14:tracePt t="10153" x="5356225" y="3756025"/>
          <p14:tracePt t="10171" x="5364163" y="3749675"/>
          <p14:tracePt t="10185" x="5380038" y="3741738"/>
          <p14:tracePt t="10200" x="5387975" y="3733800"/>
          <p14:tracePt t="10220" x="5418138" y="3711575"/>
          <p14:tracePt t="10240" x="5432425" y="3703638"/>
          <p14:tracePt t="10260" x="5448300" y="3687763"/>
          <p14:tracePt t="10280" x="5478463" y="3665538"/>
          <p14:tracePt t="10300" x="5486400" y="3665538"/>
          <p14:tracePt t="10320" x="5494338" y="3657600"/>
          <p14:tracePt t="10340" x="5502275" y="3657600"/>
          <p14:tracePt t="10360" x="5502275" y="3649663"/>
          <p14:tracePt t="10399" x="5508625" y="3649663"/>
          <p14:tracePt t="10890" x="5502275" y="3649663"/>
          <p14:tracePt t="10914" x="5486400" y="3649663"/>
          <p14:tracePt t="10926" x="5456238" y="3673475"/>
          <p14:tracePt t="10940" x="5426075" y="3687763"/>
          <p14:tracePt t="10962" x="5287963" y="3741738"/>
          <p14:tracePt t="10980" x="5127625" y="3810000"/>
          <p14:tracePt t="11000" x="4945063" y="3894138"/>
          <p14:tracePt t="11040" x="4784725" y="3978275"/>
          <p14:tracePt t="11060" x="4770438" y="3992563"/>
          <p14:tracePt t="11080" x="4686300" y="4054475"/>
          <p14:tracePt t="11100" x="4511675" y="4168775"/>
          <p14:tracePt t="11120" x="4397375" y="4244975"/>
          <p14:tracePt t="11140" x="4251325" y="4351338"/>
          <p14:tracePt t="11160" x="4237038" y="4365625"/>
          <p14:tracePt t="11180" x="4122738" y="4465638"/>
          <p14:tracePt t="11200" x="4106863" y="4479925"/>
          <p14:tracePt t="11220" x="4068763" y="4518025"/>
          <p14:tracePt t="11240" x="3992563" y="4564063"/>
          <p14:tracePt t="11263" x="3940175" y="4602163"/>
          <p14:tracePt t="11280" x="3916363" y="4625975"/>
          <p14:tracePt t="11300" x="3902075" y="4632325"/>
          <p14:tracePt t="11320" x="3870325" y="4664075"/>
          <p14:tracePt t="11340" x="3840163" y="4686300"/>
          <p14:tracePt t="11381" x="3763963" y="4746625"/>
          <p14:tracePt t="11400" x="3717925" y="4778375"/>
          <p14:tracePt t="11429" x="3673475" y="4816475"/>
          <p14:tracePt t="11451" x="3657600" y="4830763"/>
          <p14:tracePt t="11464" x="3649663" y="4838700"/>
          <p14:tracePt t="11481" x="3641725" y="4838700"/>
          <p14:tracePt t="11501" x="3619500" y="4854575"/>
          <p14:tracePt t="11525" x="3611563" y="4860925"/>
          <p14:tracePt t="11725" x="3603625" y="4860925"/>
          <p14:tracePt t="12044" x="3597275" y="4860925"/>
          <p14:tracePt t="12093" x="3589338" y="4860925"/>
          <p14:tracePt t="12104" x="3581400" y="4860925"/>
          <p14:tracePt t="12129" x="3543300" y="4860925"/>
          <p14:tracePt t="12141" x="3482975" y="4860925"/>
          <p14:tracePt t="12152" x="3444875" y="4854575"/>
          <p14:tracePt t="12175" x="3398838" y="4854575"/>
          <p14:tracePt t="12188" x="3336925" y="4854575"/>
          <p14:tracePt t="12202" x="3314700" y="4860925"/>
          <p14:tracePt t="12223" x="3298825" y="4868863"/>
          <p14:tracePt t="12240" x="3260725" y="4884738"/>
          <p14:tracePt t="12260" x="3170238" y="4930775"/>
          <p14:tracePt t="12284" x="3078163" y="4975225"/>
          <p14:tracePt t="12300" x="2987675" y="5021263"/>
          <p14:tracePt t="12320" x="2955925" y="5045075"/>
          <p14:tracePt t="12340" x="2887663" y="5075238"/>
          <p14:tracePt t="12360" x="2797175" y="5127625"/>
          <p14:tracePt t="12380" x="2735263" y="5165725"/>
          <p14:tracePt t="12400" x="2659063" y="5203825"/>
          <p14:tracePt t="12420" x="2628900" y="5227638"/>
          <p14:tracePt t="12440" x="2514600" y="5303838"/>
          <p14:tracePt t="12460" x="2498725" y="5318125"/>
          <p14:tracePt t="12481" x="2460625" y="5341938"/>
          <p14:tracePt t="12500" x="2384425" y="5380038"/>
          <p14:tracePt t="12522" x="2346325" y="5402263"/>
          <p14:tracePt t="12540" x="2316163" y="5410200"/>
          <p14:tracePt t="12560" x="2286000" y="5410200"/>
          <p14:tracePt t="12581" x="2232025" y="5426075"/>
          <p14:tracePt t="12600" x="2225675" y="5432425"/>
          <p14:tracePt t="12640" x="2217738" y="5432425"/>
          <p14:tracePt t="12666" x="2209800" y="5432425"/>
          <p14:tracePt t="12692" x="2201863" y="5432425"/>
          <p14:tracePt t="12704" x="2187575" y="5440363"/>
          <p14:tracePt t="12740" x="2179638" y="5440363"/>
          <p14:tracePt t="12765" x="2179638" y="5448300"/>
          <p14:tracePt t="13177" x="2171700" y="5448300"/>
          <p14:tracePt t="13540" x="2163763" y="5448300"/>
          <p14:tracePt t="13605" x="2155825" y="5448300"/>
          <p14:tracePt t="13618" x="2133600" y="5440363"/>
          <p14:tracePt t="13640" x="2117725" y="5440363"/>
          <p14:tracePt t="13652" x="2079625" y="5426075"/>
          <p14:tracePt t="13664" x="2073275" y="5426075"/>
          <p14:tracePt t="13686" x="2065338" y="5426075"/>
          <p14:tracePt t="13720" x="2057400" y="5426075"/>
          <p14:tracePt t="13745" x="2041525" y="5426075"/>
          <p14:tracePt t="13757" x="2027238" y="5426075"/>
          <p14:tracePt t="13780" x="1997075" y="5440363"/>
          <p14:tracePt t="13792" x="1973263" y="5448300"/>
          <p14:tracePt t="13804" x="1958975" y="5448300"/>
          <p14:tracePt t="13826" x="1935163" y="5456238"/>
          <p14:tracePt t="13861" x="1905000" y="5478463"/>
          <p14:tracePt t="13874" x="1882775" y="5494338"/>
          <p14:tracePt t="13909" x="1858963" y="5508625"/>
          <p14:tracePt t="13934" x="1828800" y="5524500"/>
          <p14:tracePt t="13959" x="1820863" y="5532438"/>
          <p14:tracePt t="14107" x="1812925" y="5540375"/>
          <p14:tracePt t="14131" x="1806575" y="5540375"/>
          <p14:tracePt t="14154" x="1806575" y="5546725"/>
          <p14:tracePt t="14167" x="1806575" y="5554663"/>
          <p14:tracePt t="14214" x="1798638" y="5562600"/>
          <p14:tracePt t="14329" x="1790700" y="5570538"/>
          <p14:tracePt t="14377" x="1790700" y="5578475"/>
          <p14:tracePt t="14504" x="1782763" y="5584825"/>
          <p14:tracePt t="14552" x="1774825" y="5592763"/>
          <p14:tracePt t="14599" x="1774825" y="5608638"/>
          <p14:tracePt t="14610" x="1768475" y="5622925"/>
          <p14:tracePt t="14645" x="1768475" y="5638800"/>
          <p14:tracePt t="14657" x="1760538" y="5638800"/>
          <p14:tracePt t="14705" x="1760538" y="5646738"/>
          <p14:tracePt t="14752" x="1760538" y="5654675"/>
          <p14:tracePt t="14786" x="1744663" y="5661025"/>
          <p14:tracePt t="14821" x="1744663" y="5668963"/>
          <p14:tracePt t="14833" x="1736725" y="5668963"/>
          <p14:tracePt t="14870" x="1730375" y="5684838"/>
          <p14:tracePt t="14893" x="1714500" y="5692775"/>
          <p14:tracePt t="14916" x="1684338" y="5699125"/>
          <p14:tracePt t="14928" x="1654175" y="5715000"/>
          <p14:tracePt t="14963" x="1638300" y="5730875"/>
          <p14:tracePt t="14974" x="1616075" y="5737225"/>
          <p14:tracePt t="15010" x="1616075" y="5745163"/>
          <p14:tracePt t="15046" x="1608138" y="5745163"/>
          <p14:tracePt t="15165" x="1600200" y="5745163"/>
          <p14:tracePt t="15425" x="1592263" y="5745163"/>
          <p14:tracePt t="15448" x="1592263" y="5753100"/>
          <p14:tracePt t="15602" x="1584325" y="5753100"/>
          <p14:tracePt t="15988" x="1584325" y="5761038"/>
          <p14:tracePt t="16919" x="1577975" y="5761038"/>
          <p14:tracePt t="16930" x="1570038" y="5761038"/>
          <p14:tracePt t="16954" x="1562100" y="5761038"/>
          <p14:tracePt t="16990" x="1554163" y="5761038"/>
          <p14:tracePt t="17003" x="1554163" y="5768975"/>
          <p14:tracePt t="17038" x="1546225" y="5768975"/>
          <p14:tracePt t="17132" x="1539875" y="5768975"/>
          <p14:tracePt t="17167" x="1531938" y="5775325"/>
          <p14:tracePt t="17248" x="1524000" y="5775325"/>
          <p14:tracePt t="18578" x="1531938" y="5775325"/>
          <p14:tracePt t="18616" x="1539875" y="5775325"/>
          <p14:tracePt t="18650" x="1562100" y="5775325"/>
          <p14:tracePt t="18663" x="1570038" y="5775325"/>
          <p14:tracePt t="18674" x="1584325" y="5775325"/>
          <p14:tracePt t="18688" x="1592263" y="5775325"/>
          <p14:tracePt t="18713" x="1600200" y="5775325"/>
          <p14:tracePt t="18725" x="1608138" y="5775325"/>
          <p14:tracePt t="18761" x="1622425" y="5775325"/>
          <p14:tracePt t="18785" x="1630363" y="5775325"/>
          <p14:tracePt t="18808" x="1646238" y="5775325"/>
          <p14:tracePt t="18821" x="1660525" y="5775325"/>
          <p14:tracePt t="18832" x="1668463" y="5775325"/>
          <p14:tracePt t="18855" x="1676400" y="5775325"/>
          <p14:tracePt t="18868" x="1692275" y="5768975"/>
          <p14:tracePt t="18893" x="1698625" y="5768975"/>
          <p14:tracePt t="18916" x="1706563" y="5768975"/>
          <p14:tracePt t="18927" x="1722438" y="5768975"/>
          <p14:tracePt t="18942" x="1730375" y="5768975"/>
          <p14:tracePt t="18987" x="1736725" y="5768975"/>
          <p14:tracePt t="19035" x="1752600" y="5768975"/>
          <p14:tracePt t="19116" x="1768475" y="5768975"/>
          <p14:tracePt t="19213" x="1774825" y="5768975"/>
          <p14:tracePt t="19354" x="1782763" y="5768975"/>
          <p14:tracePt t="19496" x="1790700" y="5768975"/>
          <p14:tracePt t="19614" x="1798638" y="5768975"/>
          <p14:tracePt t="19672" x="1806575" y="5768975"/>
          <p14:tracePt t="19707" x="1812925" y="5768975"/>
          <p14:tracePt t="19743" x="1820863" y="5768975"/>
          <p14:tracePt t="19980" x="1812925" y="5768975"/>
          <p14:tracePt t="20006" x="1806575" y="5768975"/>
          <p14:tracePt t="20063" x="1790700" y="5768975"/>
          <p14:tracePt t="20076" x="1768475" y="5768975"/>
          <p14:tracePt t="20098" x="1736725" y="5768975"/>
          <p14:tracePt t="20111" x="1714500" y="5775325"/>
          <p14:tracePt t="20124" x="1698625" y="5775325"/>
          <p14:tracePt t="20193" x="1692275" y="5775325"/>
          <p14:tracePt t="20302" x="1698625" y="5775325"/>
          <p14:tracePt t="20312" x="1706563" y="5775325"/>
          <p14:tracePt t="20361" x="1714500" y="5775325"/>
          <p14:tracePt t="20384" x="1722438" y="5775325"/>
          <p14:tracePt t="20467" x="1730375" y="5775325"/>
          <p14:tracePt t="20503" x="1736725" y="5775325"/>
          <p14:tracePt t="20516" x="1752600" y="5775325"/>
          <p14:tracePt t="20542" x="1760538" y="5775325"/>
          <p14:tracePt t="20553" x="1774825" y="5775325"/>
          <p14:tracePt t="20566" x="1782763" y="5775325"/>
          <p14:tracePt t="20588" x="1798638" y="5775325"/>
          <p14:tracePt t="20603" x="1820863" y="5775325"/>
          <p14:tracePt t="20623" x="1836738" y="5775325"/>
          <p14:tracePt t="20654" x="1851025" y="5775325"/>
          <p14:tracePt t="20663" x="1858963" y="5775325"/>
          <p14:tracePt t="20683" x="1866900" y="5775325"/>
          <p14:tracePt t="20703" x="1874838" y="5775325"/>
          <p14:tracePt t="20744" x="1882775" y="5775325"/>
          <p14:tracePt t="20817" x="1889125" y="5775325"/>
          <p14:tracePt t="20829" x="1897063" y="5775325"/>
          <p14:tracePt t="20853" x="1905000" y="5775325"/>
          <p14:tracePt t="20878" x="1912938" y="5775325"/>
          <p14:tracePt t="20904" x="1920875" y="5775325"/>
          <p14:tracePt t="20915" x="1927225" y="5775325"/>
          <p14:tracePt t="20927" x="1935163" y="5775325"/>
          <p14:tracePt t="20951" x="1943100" y="5775325"/>
          <p14:tracePt t="20963" x="1958975" y="5775325"/>
          <p14:tracePt t="20986" x="1965325" y="5775325"/>
          <p14:tracePt t="21010" x="1989138" y="5775325"/>
          <p14:tracePt t="21023" x="1997075" y="5768975"/>
          <p14:tracePt t="21043" x="2011363" y="5768975"/>
          <p14:tracePt t="21071" x="2019300" y="5768975"/>
          <p14:tracePt t="21152" x="2027238" y="5768975"/>
          <p14:tracePt t="21163" x="2035175" y="5768975"/>
          <p14:tracePt t="21186" x="2057400" y="5768975"/>
          <p14:tracePt t="21199" x="2095500" y="5768975"/>
          <p14:tracePt t="21211" x="2133600" y="5768975"/>
          <p14:tracePt t="21233" x="2171700" y="5768975"/>
          <p14:tracePt t="21247" x="2225675" y="5761038"/>
          <p14:tracePt t="21263" x="2247900" y="5753100"/>
          <p14:tracePt t="21283" x="2293938" y="5745163"/>
          <p14:tracePt t="21305" x="2354263" y="5737225"/>
          <p14:tracePt t="21323" x="2378075" y="5737225"/>
          <p14:tracePt t="21343" x="2408238" y="5730875"/>
          <p14:tracePt t="21365" x="2422525" y="5730875"/>
          <p14:tracePt t="21435" x="2430463" y="5730875"/>
          <p14:tracePt t="21539" x="2438400" y="5730875"/>
          <p14:tracePt t="22504" x="2446338" y="5730875"/>
          <p14:tracePt t="22897" x="2454275" y="5730875"/>
          <p14:tracePt t="23200" x="2460625" y="5722938"/>
          <p14:tracePt t="24462" x="2468563" y="5722938"/>
          <p14:tracePt t="24731" x="2476500" y="5722938"/>
          <p14:tracePt t="24744" x="2484438" y="5722938"/>
          <p14:tracePt t="24756" x="2492375" y="5730875"/>
          <p14:tracePt t="24778" x="2514600" y="5730875"/>
          <p14:tracePt t="24790" x="2530475" y="5730875"/>
          <p14:tracePt t="24826" x="2536825" y="5730875"/>
          <p14:tracePt t="24860" x="2544763" y="5730875"/>
          <p14:tracePt t="24886" x="2560638" y="5730875"/>
          <p14:tracePt t="24896" x="2574925" y="5737225"/>
          <p14:tracePt t="24909" x="2606675" y="5745163"/>
          <p14:tracePt t="24934" x="2628900" y="5753100"/>
          <p14:tracePt t="24946" x="2644775" y="5761038"/>
          <p14:tracePt t="24968" x="2667000" y="5768975"/>
          <p14:tracePt t="24984" x="2705100" y="5783263"/>
          <p14:tracePt t="25004" x="2713038" y="5783263"/>
          <p14:tracePt t="25024" x="2727325" y="5783263"/>
          <p14:tracePt t="25044" x="2743200" y="5791200"/>
          <p14:tracePt t="25064" x="2751138" y="5799138"/>
          <p14:tracePt t="25121" x="2759075" y="5799138"/>
          <p14:tracePt t="25580" x="2743200" y="5799138"/>
          <p14:tracePt t="25592" x="2727325" y="5799138"/>
          <p14:tracePt t="25605" x="2713038" y="5799138"/>
          <p14:tracePt t="25624" x="2682875" y="5799138"/>
          <p14:tracePt t="25644" x="2651125" y="5799138"/>
          <p14:tracePt t="25666" x="2606675" y="5799138"/>
          <p14:tracePt t="25704" x="2574925" y="5799138"/>
          <p14:tracePt t="25724" x="2568575" y="5799138"/>
          <p14:tracePt t="25744" x="2530475" y="5799138"/>
          <p14:tracePt t="25764" x="2484438" y="5799138"/>
          <p14:tracePt t="25784" x="2468563" y="5799138"/>
          <p14:tracePt t="25824" x="2446338" y="5807075"/>
          <p14:tracePt t="25845" x="2430463" y="5807075"/>
          <p14:tracePt t="25881" x="2422525" y="5807075"/>
          <p14:tracePt t="26777" x="2430463" y="5807075"/>
          <p14:tracePt t="27086" x="2438400" y="5807075"/>
          <p14:tracePt t="27265" x="2446338" y="5807075"/>
          <p14:tracePt t="27371" x="2446338" y="5799138"/>
          <p14:tracePt t="28717" x="2454275" y="5799138"/>
          <p14:tracePt t="28978" x="2454275" y="5791200"/>
          <p14:tracePt t="29026" x="2454275" y="5783263"/>
          <p14:tracePt t="29109" x="2454275" y="5775325"/>
          <p14:tracePt t="29122" x="2446338" y="5775325"/>
          <p14:tracePt t="29159" x="2438400" y="5775325"/>
          <p14:tracePt t="29230" x="2446338" y="5775325"/>
          <p14:tracePt t="29252" x="2454275" y="5783263"/>
          <p14:tracePt t="29265" x="2460625" y="5791200"/>
          <p14:tracePt t="29277" x="2468563" y="5791200"/>
          <p14:tracePt t="29299" x="2484438" y="5791200"/>
          <p14:tracePt t="29311" x="2498725" y="5799138"/>
          <p14:tracePt t="29347" x="2506663" y="5799138"/>
          <p14:tracePt t="29372" x="2514600" y="5799138"/>
          <p14:tracePt t="29384" x="2530475" y="5799138"/>
          <p14:tracePt t="29677" x="2522538" y="5799138"/>
          <p14:tracePt t="29737" x="2514600" y="5799138"/>
          <p14:tracePt t="30476" x="2514600" y="5791200"/>
          <p14:tracePt t="30511" x="2522538" y="5791200"/>
          <p14:tracePt t="30524" x="2544763" y="5768975"/>
          <p14:tracePt t="30536" x="2552700" y="5768975"/>
          <p14:tracePt t="30558" x="2582863" y="5737225"/>
          <p14:tracePt t="30571" x="2620963" y="5707063"/>
          <p14:tracePt t="30586" x="2636838" y="5699125"/>
          <p14:tracePt t="30608" x="2697163" y="5661025"/>
          <p14:tracePt t="30626" x="2765425" y="5622925"/>
          <p14:tracePt t="30646" x="2803525" y="5608638"/>
          <p14:tracePt t="30666" x="2963863" y="5540375"/>
          <p14:tracePt t="30686" x="3017838" y="5524500"/>
          <p14:tracePt t="30706" x="3140075" y="5470525"/>
          <p14:tracePt t="30726" x="3306763" y="5387975"/>
          <p14:tracePt t="30766" x="3589338" y="5241925"/>
          <p14:tracePt t="30785" x="3641725" y="5211763"/>
          <p14:tracePt t="30806" x="3741738" y="5143500"/>
          <p14:tracePt t="30826" x="3908425" y="5045075"/>
          <p14:tracePt t="30846" x="4022725" y="4968875"/>
          <p14:tracePt t="30867" x="4213225" y="4830763"/>
          <p14:tracePt t="30886" x="4313238" y="4762500"/>
          <p14:tracePt t="30906" x="4389438" y="4708525"/>
          <p14:tracePt t="30926" x="4411663" y="4686300"/>
          <p14:tracePt t="30929" x="4441825" y="4656138"/>
          <p14:tracePt t="30951" x="4503738" y="4610100"/>
          <p14:tracePt t="30963" x="4556125" y="4564063"/>
          <p14:tracePt t="30986" x="4625975" y="4511675"/>
          <p14:tracePt t="31000" x="4678363" y="4465638"/>
          <p14:tracePt t="31011" x="4702175" y="4449763"/>
          <p14:tracePt t="31026" x="4716463" y="4435475"/>
          <p14:tracePt t="31047" x="4762500" y="4389438"/>
          <p14:tracePt t="31066" x="4816475" y="4321175"/>
          <p14:tracePt t="31086" x="4860925" y="4267200"/>
          <p14:tracePt t="31107" x="4937125" y="4152900"/>
          <p14:tracePt t="31126" x="4953000" y="4137025"/>
          <p14:tracePt t="31146" x="4991100" y="4084638"/>
          <p14:tracePt t="31167" x="5037138" y="4016375"/>
          <p14:tracePt t="31186" x="5067300" y="3962400"/>
          <p14:tracePt t="31206" x="5089525" y="3916363"/>
          <p14:tracePt t="31226" x="5105400" y="3902075"/>
          <p14:tracePt t="31246" x="5127625" y="3848100"/>
          <p14:tracePt t="31266" x="5165725" y="3763963"/>
          <p14:tracePt t="31286" x="5189538" y="3717925"/>
          <p14:tracePt t="31306" x="5203825" y="3679825"/>
          <p14:tracePt t="31326" x="5211763" y="3635375"/>
          <p14:tracePt t="31346" x="5227638" y="3597275"/>
          <p14:tracePt t="31366" x="5235575" y="3559175"/>
          <p14:tracePt t="31386" x="5249863" y="3521075"/>
          <p14:tracePt t="31408" x="5257800" y="3497263"/>
          <p14:tracePt t="31427" x="5265738" y="3482975"/>
          <p14:tracePt t="31446" x="5273675" y="3444875"/>
          <p14:tracePt t="31466" x="5287963" y="3382963"/>
          <p14:tracePt t="31487" x="5303838" y="3336925"/>
          <p14:tracePt t="31506" x="5318125" y="3298825"/>
          <p14:tracePt t="31526" x="5326063" y="3276600"/>
          <p14:tracePt t="31546" x="5341938" y="3246438"/>
          <p14:tracePt t="31566" x="5349875" y="3200400"/>
          <p14:tracePt t="31586" x="5364163" y="3178175"/>
          <p14:tracePt t="31607" x="5380038" y="3132138"/>
          <p14:tracePt t="31645" x="5394325" y="3086100"/>
          <p14:tracePt t="31666" x="5402263" y="3070225"/>
          <p14:tracePt t="31686" x="5410200" y="3063875"/>
          <p14:tracePt t="31706" x="5410200" y="3055938"/>
          <p14:tracePt t="31727" x="5410200" y="3048000"/>
          <p14:tracePt t="31785" x="5410200" y="3040063"/>
          <p14:tracePt t="32760" x="5418138" y="3040063"/>
          <p14:tracePt t="32808" x="5426075" y="3040063"/>
          <p14:tracePt t="32820" x="5426075" y="3032125"/>
          <p14:tracePt t="32866" x="5426075" y="3025775"/>
          <p14:tracePt t="33028" x="5432425" y="30257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7-03-11 at 10.12.48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11" b="91173"/>
          <a:stretch/>
        </p:blipFill>
        <p:spPr>
          <a:xfrm>
            <a:off x="275132" y="1417638"/>
            <a:ext cx="9218693" cy="10207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VNC Viewer Remote Desktop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19200" y="4419600"/>
            <a:ext cx="6400800" cy="1019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Download and launch </a:t>
            </a:r>
            <a:r>
              <a:rPr lang="en-US" dirty="0" err="1"/>
              <a:t>VNCViewer</a:t>
            </a:r>
            <a:r>
              <a:rPr lang="en-US" dirty="0"/>
              <a:t> and in the address bar put your images </a:t>
            </a:r>
            <a:r>
              <a:rPr lang="en-US" dirty="0" err="1"/>
              <a:t>ip</a:t>
            </a:r>
            <a:r>
              <a:rPr lang="en-US" dirty="0"/>
              <a:t> address at port 1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5132" y="2164000"/>
            <a:ext cx="1401268" cy="2744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90767" y="5638800"/>
            <a:ext cx="6400800" cy="867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A VNC Server is automatically started for the owner of the instance</a:t>
            </a: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1"/>
    </mc:Choice>
    <mc:Fallback xmlns="">
      <p:transition spd="slow" advTm="5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76" x="5432425" y="3032125"/>
          <p14:tracePt t="28256" x="5426075" y="3032125"/>
          <p14:tracePt t="28270" x="5402263" y="3032125"/>
          <p14:tracePt t="28282" x="5372100" y="3032125"/>
          <p14:tracePt t="28306" x="5349875" y="3032125"/>
          <p14:tracePt t="28322" x="5334000" y="3032125"/>
          <p14:tracePt t="28342" x="5311775" y="3032125"/>
          <p14:tracePt t="28362" x="5273675" y="3032125"/>
          <p14:tracePt t="28382" x="5165725" y="3025775"/>
          <p14:tracePt t="28402" x="5083175" y="3017838"/>
          <p14:tracePt t="28422" x="4991100" y="3009900"/>
          <p14:tracePt t="28442" x="4960938" y="3001963"/>
          <p14:tracePt t="28462" x="4702175" y="2963863"/>
          <p14:tracePt t="28482" x="4656138" y="2955925"/>
          <p14:tracePt t="28502" x="4511675" y="2941638"/>
          <p14:tracePt t="28522" x="4321175" y="2911475"/>
          <p14:tracePt t="28542" x="4198938" y="2903538"/>
          <p14:tracePt t="28562" x="4068763" y="2895600"/>
          <p14:tracePt t="28582" x="4000500" y="2887663"/>
          <p14:tracePt t="28602" x="3641725" y="2865438"/>
          <p14:tracePt t="28622" x="3619500" y="2865438"/>
          <p14:tracePt t="28642" x="3513138" y="2865438"/>
          <p14:tracePt t="28662" x="3284538" y="2857500"/>
          <p14:tracePt t="28686" x="3101975" y="2841625"/>
          <p14:tracePt t="28702" x="2911475" y="2841625"/>
          <p14:tracePt t="28722" x="2895600" y="2841625"/>
          <p14:tracePt t="28743" x="2659063" y="2841625"/>
          <p14:tracePt t="28762" x="2606675" y="2841625"/>
          <p14:tracePt t="28782" x="2514600" y="2841625"/>
          <p14:tracePt t="28803" x="2362200" y="2841625"/>
          <p14:tracePt t="28842" x="2133600" y="2849563"/>
          <p14:tracePt t="28862" x="2095500" y="2849563"/>
          <p14:tracePt t="28882" x="1989138" y="2849563"/>
          <p14:tracePt t="28902" x="1798638" y="2849563"/>
          <p14:tracePt t="28922" x="1654175" y="2849563"/>
          <p14:tracePt t="28942" x="1562100" y="2841625"/>
          <p14:tracePt t="28962" x="1554163" y="2841625"/>
          <p14:tracePt t="28982" x="1477963" y="2835275"/>
          <p14:tracePt t="29002" x="1470025" y="2835275"/>
          <p14:tracePt t="29022" x="1431925" y="2827338"/>
          <p14:tracePt t="29042" x="1379538" y="2803525"/>
          <p14:tracePt t="29063" x="1363663" y="2797175"/>
          <p14:tracePt t="29082" x="1311275" y="2765425"/>
          <p14:tracePt t="29102" x="1303338" y="2765425"/>
          <p14:tracePt t="29122" x="1265238" y="2735263"/>
          <p14:tracePt t="29142" x="1257300" y="2735263"/>
          <p14:tracePt t="29162" x="1257300" y="2727325"/>
          <p14:tracePt t="29182" x="1257300" y="2720975"/>
          <p14:tracePt t="29202" x="1265238" y="2705100"/>
          <p14:tracePt t="29222" x="1279525" y="2674938"/>
          <p14:tracePt t="29242" x="1295400" y="2651125"/>
          <p14:tracePt t="29282" x="1325563" y="2620963"/>
          <p14:tracePt t="29302" x="1341438" y="2606675"/>
          <p14:tracePt t="29322" x="1371600" y="2590800"/>
          <p14:tracePt t="29342" x="1387475" y="2568575"/>
          <p14:tracePt t="29362" x="1409700" y="2544763"/>
          <p14:tracePt t="29382" x="1425575" y="2514600"/>
          <p14:tracePt t="29422" x="1447800" y="2484438"/>
          <p14:tracePt t="29442" x="1447800" y="2476500"/>
          <p14:tracePt t="29463" x="1463675" y="2454275"/>
          <p14:tracePt t="29468" x="1470025" y="2438400"/>
          <p14:tracePt t="29502" x="1485900" y="2416175"/>
          <p14:tracePt t="29522" x="1501775" y="2408238"/>
          <p14:tracePt t="29542" x="1508125" y="2400300"/>
          <p14:tracePt t="29589" x="1516063" y="2400300"/>
          <p14:tracePt t="29658" x="1516063" y="2392363"/>
          <p14:tracePt t="30552" x="1508125" y="2392363"/>
          <p14:tracePt t="30564" x="1477963" y="2392363"/>
          <p14:tracePt t="30589" x="1455738" y="2392363"/>
          <p14:tracePt t="30600" x="1439863" y="2392363"/>
          <p14:tracePt t="30624" x="1409700" y="2392363"/>
          <p14:tracePt t="30636" x="1363663" y="2392363"/>
          <p14:tracePt t="30648" x="1355725" y="2392363"/>
          <p14:tracePt t="30662" x="1341438" y="2392363"/>
          <p14:tracePt t="30683" x="1311275" y="2400300"/>
          <p14:tracePt t="30695" x="1273175" y="2408238"/>
          <p14:tracePt t="30708" x="1265238" y="2416175"/>
          <p14:tracePt t="30730" x="1241425" y="2416175"/>
          <p14:tracePt t="30745" x="1203325" y="2422525"/>
          <p14:tracePt t="30762" x="1189038" y="2430463"/>
          <p14:tracePt t="30782" x="1143000" y="2438400"/>
          <p14:tracePt t="30803" x="1074738" y="2438400"/>
          <p14:tracePt t="30842" x="982663" y="2446338"/>
          <p14:tracePt t="30863" x="968375" y="2446338"/>
          <p14:tracePt t="30883" x="936625" y="2454275"/>
          <p14:tracePt t="30903" x="854075" y="2460625"/>
          <p14:tracePt t="30923" x="792163" y="2460625"/>
          <p14:tracePt t="30943" x="739775" y="2460625"/>
          <p14:tracePt t="30963" x="723900" y="2460625"/>
          <p14:tracePt t="30983" x="663575" y="2460625"/>
          <p14:tracePt t="31003" x="647700" y="2460625"/>
          <p14:tracePt t="31023" x="617538" y="2468563"/>
          <p14:tracePt t="31042" x="555625" y="2476500"/>
          <p14:tracePt t="31063" x="549275" y="2476500"/>
          <p14:tracePt t="31206" x="541338" y="2476500"/>
          <p14:tracePt t="31241" x="533400" y="2476500"/>
          <p14:tracePt t="31277" x="525463" y="2476500"/>
          <p14:tracePt t="31418" x="525463" y="2468563"/>
          <p14:tracePt t="31534" x="525463" y="2460625"/>
          <p14:tracePt t="31606" x="525463" y="2454275"/>
          <p14:tracePt t="31713" x="525463" y="2446338"/>
          <p14:tracePt t="31795" x="525463" y="2438400"/>
          <p14:tracePt t="31819" x="525463" y="2430463"/>
          <p14:tracePt t="31868" x="533400" y="2422525"/>
          <p14:tracePt t="31938" x="533400" y="2416175"/>
          <p14:tracePt t="31975" x="541338" y="2416175"/>
          <p14:tracePt t="31999" x="549275" y="2416175"/>
          <p14:tracePt t="32022" x="555625" y="2416175"/>
          <p14:tracePt t="32047" x="563563" y="2416175"/>
          <p14:tracePt t="32059" x="571500" y="2416175"/>
          <p14:tracePt t="32085" x="579438" y="2416175"/>
          <p14:tracePt t="32096" x="587375" y="2416175"/>
          <p14:tracePt t="32119" x="601663" y="2416175"/>
          <p14:tracePt t="32132" x="631825" y="2416175"/>
          <p14:tracePt t="32145" x="647700" y="2416175"/>
          <p14:tracePt t="32167" x="677863" y="2416175"/>
          <p14:tracePt t="32183" x="693738" y="2416175"/>
          <p14:tracePt t="32203" x="701675" y="2416175"/>
          <p14:tracePt t="32223" x="731838" y="2416175"/>
          <p14:tracePt t="32243" x="784225" y="2416175"/>
          <p14:tracePt t="32263" x="800100" y="2416175"/>
          <p14:tracePt t="32283" x="846138" y="2416175"/>
          <p14:tracePt t="32303" x="944563" y="2416175"/>
          <p14:tracePt t="32323" x="990600" y="2416175"/>
          <p14:tracePt t="32343" x="1036638" y="2416175"/>
          <p14:tracePt t="32363" x="1050925" y="2416175"/>
          <p14:tracePt t="32383" x="1150938" y="2416175"/>
          <p14:tracePt t="32403" x="1165225" y="2416175"/>
          <p14:tracePt t="32423" x="1219200" y="2416175"/>
          <p14:tracePt t="32443" x="1273175" y="2416175"/>
          <p14:tracePt t="32464" x="1317625" y="2416175"/>
          <p14:tracePt t="32484" x="1371600" y="2416175"/>
          <p14:tracePt t="32488" x="1393825" y="2416175"/>
          <p14:tracePt t="32525" x="1455738" y="2422525"/>
          <p14:tracePt t="32543" x="1463675" y="2422525"/>
          <p14:tracePt t="32563" x="1477963" y="2422525"/>
          <p14:tracePt t="32583" x="1524000" y="2422525"/>
          <p14:tracePt t="32623" x="1539875" y="2422525"/>
          <p14:tracePt t="32809" x="1539875" y="2430463"/>
          <p14:tracePt t="33280" x="1539875" y="2438400"/>
          <p14:tracePt t="33340" x="1531938" y="2438400"/>
          <p14:tracePt t="33505" x="1524000" y="2438400"/>
          <p14:tracePt t="33645" x="1516063" y="2438400"/>
          <p14:tracePt t="33961" x="1501775" y="2438400"/>
          <p14:tracePt t="34162" x="1493838" y="2438400"/>
          <p14:tracePt t="34293" x="1485900" y="2438400"/>
          <p14:tracePt t="34340" x="1477963" y="2438400"/>
          <p14:tracePt t="34364" x="1470025" y="2438400"/>
          <p14:tracePt t="34399" x="1463675" y="2438400"/>
          <p14:tracePt t="34411" x="1447800" y="2438400"/>
          <p14:tracePt t="34446" x="1439863" y="2446338"/>
          <p14:tracePt t="34540" x="1431925" y="2446338"/>
          <p14:tracePt t="34600" x="1425575" y="2446338"/>
          <p14:tracePt t="34884" x="1417638" y="2446338"/>
          <p14:tracePt t="34991" x="1417638" y="2454275"/>
          <p14:tracePt t="35075" x="1417638" y="2460625"/>
          <p14:tracePt t="39684" x="1425575" y="2460625"/>
          <p14:tracePt t="39720" x="1431925" y="2460625"/>
          <p14:tracePt t="39789" x="1439863" y="2460625"/>
          <p14:tracePt t="39862" x="1447800" y="2460625"/>
          <p14:tracePt t="39957" x="1455738" y="2460625"/>
          <p14:tracePt t="39980" x="1463675" y="2454275"/>
          <p14:tracePt t="40028" x="1470025" y="2454275"/>
          <p14:tracePt t="40064" x="1470025" y="2446338"/>
          <p14:tracePt t="40086" x="1477963" y="2446338"/>
          <p14:tracePt t="40133" x="1485900" y="2446338"/>
          <p14:tracePt t="40170" x="1493838" y="2438400"/>
          <p14:tracePt t="40228" x="1501775" y="2430463"/>
          <p14:tracePt t="40312" x="1508125" y="2430463"/>
          <p14:tracePt t="40324" x="1508125" y="2422525"/>
          <p14:tracePt t="40336" x="1516063" y="2422525"/>
          <p14:tracePt t="40429" x="1516063" y="2416175"/>
          <p14:tracePt t="40488" x="1524000" y="2408238"/>
          <p14:tracePt t="40560" x="1524000" y="2400300"/>
          <p14:tracePt t="40642" x="1531938" y="2400300"/>
          <p14:tracePt t="40736" x="1531938" y="2392363"/>
          <p14:tracePt t="40748" x="1539875" y="2384425"/>
          <p14:tracePt t="40784" x="1546225" y="2378075"/>
          <p14:tracePt t="40820" x="1546225" y="2370138"/>
          <p14:tracePt t="40997" x="1546225" y="2362200"/>
          <p14:tracePt t="41186" x="1546225" y="2354263"/>
          <p14:tracePt t="41554" x="1546225" y="2346325"/>
          <p14:tracePt t="41958" x="1539875" y="2339975"/>
          <p14:tracePt t="42681" x="1539875" y="2346325"/>
          <p14:tracePt t="43376" x="1531938" y="2346325"/>
          <p14:tracePt t="43424" x="1531938" y="2339975"/>
          <p14:tracePt t="43459" x="1524000" y="2339975"/>
          <p14:tracePt t="43541" x="1516063" y="2332038"/>
          <p14:tracePt t="43614" x="1508125" y="2332038"/>
          <p14:tracePt t="43662" x="1501775" y="2332038"/>
          <p14:tracePt t="43768" x="1493838" y="2332038"/>
          <p14:tracePt t="43841" x="1485900" y="2332038"/>
          <p14:tracePt t="43866" x="1477963" y="2339975"/>
          <p14:tracePt t="43901" x="1470025" y="2339975"/>
          <p14:tracePt t="43917" x="1470025" y="2346325"/>
          <p14:tracePt t="43927" x="1470025" y="2354263"/>
          <p14:tracePt t="43998" x="1463675" y="2354263"/>
          <p14:tracePt t="44023" x="1463675" y="2362200"/>
          <p14:tracePt t="44069" x="1463675" y="2378075"/>
          <p14:tracePt t="44106" x="1470025" y="2384425"/>
          <p14:tracePt t="44141" x="1477963" y="2392363"/>
          <p14:tracePt t="44201" x="1485900" y="2392363"/>
          <p14:tracePt t="44296" x="1493838" y="2392363"/>
          <p14:tracePt t="44308" x="1501775" y="2392363"/>
          <p14:tracePt t="44344" x="1508125" y="2392363"/>
          <p14:tracePt t="44404" x="1516063" y="2392363"/>
          <p14:tracePt t="44452" x="1524000" y="2392363"/>
          <p14:tracePt t="44487" x="1531938" y="2384425"/>
          <p14:tracePt t="44511" x="1531938" y="2378075"/>
          <p14:tracePt t="46325" x="1539875" y="2378075"/>
          <p14:tracePt t="46452" x="1539875" y="2384425"/>
          <p14:tracePt t="46593" x="1531938" y="2392363"/>
          <p14:tracePt t="46605" x="1524000" y="2392363"/>
          <p14:tracePt t="46628" x="1501775" y="2400300"/>
          <p14:tracePt t="46641" x="1477963" y="2400300"/>
          <p14:tracePt t="46653" x="1455738" y="2408238"/>
          <p14:tracePt t="46690" x="1401763" y="2408238"/>
          <p14:tracePt t="46701" x="1325563" y="2416175"/>
          <p14:tracePt t="46737" x="1249363" y="2422525"/>
          <p14:tracePt t="46749" x="1189038" y="2430463"/>
          <p14:tracePt t="46761" x="1135063" y="2430463"/>
          <p14:tracePt t="46784" x="1074738" y="2430463"/>
          <p14:tracePt t="46797" x="1020763" y="2430463"/>
          <p14:tracePt t="46811" x="1006475" y="2430463"/>
          <p14:tracePt t="46832" x="982663" y="2430463"/>
          <p14:tracePt t="46848" x="952500" y="2430463"/>
          <p14:tracePt t="46867" x="944563" y="2430463"/>
          <p14:tracePt t="46888" x="914400" y="2430463"/>
          <p14:tracePt t="46907" x="884238" y="2430463"/>
          <p14:tracePt t="46928" x="876300" y="2430463"/>
          <p14:tracePt t="46948" x="860425" y="2430463"/>
          <p14:tracePt t="46987" x="854075" y="2430463"/>
          <p14:tracePt t="47167" x="846138" y="2430463"/>
          <p14:tracePt t="48388" x="854075" y="2430463"/>
          <p14:tracePt t="48413" x="868363" y="2430463"/>
          <p14:tracePt t="48437" x="892175" y="2430463"/>
          <p14:tracePt t="48449" x="906463" y="2430463"/>
          <p14:tracePt t="48461" x="930275" y="2430463"/>
          <p14:tracePt t="48486" x="960438" y="2430463"/>
          <p14:tracePt t="48498" x="982663" y="2430463"/>
          <p14:tracePt t="48520" x="1020763" y="2430463"/>
          <p14:tracePt t="48533" x="1050925" y="2430463"/>
          <p14:tracePt t="48548" x="1066800" y="2430463"/>
          <p14:tracePt t="48583" x="1096963" y="2430463"/>
          <p14:tracePt t="48594" x="1104900" y="2430463"/>
          <p14:tracePt t="48609" x="1112838" y="2430463"/>
          <p14:tracePt t="48630" x="1127125" y="2430463"/>
          <p14:tracePt t="48665" x="1143000" y="2430463"/>
          <p14:tracePt t="48864" x="1150938" y="2430463"/>
          <p14:tracePt t="48948" x="1158875" y="2430463"/>
          <p14:tracePt t="48973" x="1165225" y="2430463"/>
          <p14:tracePt t="48985" x="1173163" y="2430463"/>
          <p14:tracePt t="49007" x="1181100" y="2430463"/>
          <p14:tracePt t="49020" x="1196975" y="2430463"/>
          <p14:tracePt t="49033" x="1203325" y="2430463"/>
          <p14:tracePt t="49055" x="1227138" y="2430463"/>
          <p14:tracePt t="49069" x="1265238" y="2430463"/>
          <p14:tracePt t="49088" x="1273175" y="2430463"/>
          <p14:tracePt t="49108" x="1303338" y="2430463"/>
          <p14:tracePt t="49128" x="1349375" y="2430463"/>
          <p14:tracePt t="49168" x="1387475" y="2430463"/>
          <p14:tracePt t="49188" x="1393825" y="2430463"/>
          <p14:tracePt t="49209" x="1439863" y="2430463"/>
          <p14:tracePt t="49245" x="1463675" y="2430463"/>
          <p14:tracePt t="49269" x="1470025" y="2430463"/>
          <p14:tracePt t="49337" x="1477963" y="243046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Logging in using </a:t>
            </a:r>
            <a:r>
              <a:rPr lang="en-US" dirty="0" err="1" smtClean="0"/>
              <a:t>CyVerse</a:t>
            </a:r>
            <a:r>
              <a:rPr lang="en-US" dirty="0" smtClean="0"/>
              <a:t> Credentials</a:t>
            </a:r>
            <a:endParaRPr lang="en-US" dirty="0"/>
          </a:p>
        </p:txBody>
      </p:sp>
      <p:pic>
        <p:nvPicPr>
          <p:cNvPr id="4" name="Content Placeholder 3" descr="Screen Shot 2017-03-11 at 4.02.34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12" b="4516"/>
          <a:stretch/>
        </p:blipFill>
        <p:spPr>
          <a:xfrm>
            <a:off x="1219200" y="1417638"/>
            <a:ext cx="8229600" cy="4996983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5381363"/>
            <a:ext cx="6400800" cy="867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Login using your </a:t>
            </a:r>
            <a:r>
              <a:rPr lang="en-US" dirty="0" err="1"/>
              <a:t>cyverse</a:t>
            </a:r>
            <a:r>
              <a:rPr lang="en-US" dirty="0"/>
              <a:t> username and password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Desktop to Instance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514227"/>
            <a:ext cx="7010400" cy="53596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9"/>
    </mc:Choice>
    <mc:Fallback xmlns="">
      <p:transition spd="slow" advTm="1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23" x="1477963" y="2438400"/>
          <p14:tracePt t="6047" x="1485900" y="2446338"/>
          <p14:tracePt t="6116" x="1493838" y="2454275"/>
          <p14:tracePt t="6129" x="1501775" y="2454275"/>
          <p14:tracePt t="6166" x="1501775" y="2460625"/>
          <p14:tracePt t="6177" x="1508125" y="2460625"/>
          <p14:tracePt t="6213" x="1531938" y="2476500"/>
          <p14:tracePt t="6225" x="1554163" y="2492375"/>
          <p14:tracePt t="6237" x="1570038" y="2498725"/>
          <p14:tracePt t="6260" x="1577975" y="2506663"/>
          <p14:tracePt t="6273" x="1584325" y="2506663"/>
          <p14:tracePt t="6309" x="1608138" y="2522538"/>
          <p14:tracePt t="6320" x="1622425" y="2522538"/>
          <p14:tracePt t="6334" x="1630363" y="2536825"/>
          <p14:tracePt t="6351" x="1646238" y="2536825"/>
          <p14:tracePt t="6371" x="1660525" y="2536825"/>
          <p14:tracePt t="6392" x="1668463" y="2544763"/>
          <p14:tracePt t="6460" x="1684338" y="2544763"/>
          <p14:tracePt t="6472" x="1698625" y="2544763"/>
          <p14:tracePt t="6484" x="1722438" y="2544763"/>
          <p14:tracePt t="6507" x="1744663" y="2544763"/>
          <p14:tracePt t="6542" x="1752600" y="2544763"/>
          <p14:tracePt t="6554" x="1760538" y="2544763"/>
          <p14:tracePt t="6566" x="1768475" y="2544763"/>
          <p14:tracePt t="6589" x="1782763" y="2552700"/>
          <p14:tracePt t="6601" x="1798638" y="2552700"/>
          <p14:tracePt t="6614" x="1812925" y="2552700"/>
          <p14:tracePt t="6636" x="1828800" y="2560638"/>
          <p14:tracePt t="6652" x="1844675" y="2568575"/>
          <p14:tracePt t="6683" x="1851025" y="2568575"/>
          <p14:tracePt t="6883" x="1858963" y="25685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Atmosphere Page</a:t>
            </a:r>
            <a:endParaRPr lang="en-US" dirty="0"/>
          </a:p>
        </p:txBody>
      </p:sp>
      <p:pic>
        <p:nvPicPr>
          <p:cNvPr id="6" name="Content Placeholder 3" descr="Screen Shot 2017-02-24 at 2.26.11 PM.pn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" b="472"/>
          <a:stretch>
            <a:fillRect/>
          </a:stretch>
        </p:blipFill>
        <p:spPr>
          <a:xfrm>
            <a:off x="1181100" y="2248664"/>
            <a:ext cx="5791200" cy="3399465"/>
          </a:xfrm>
        </p:spPr>
      </p:pic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en-US" dirty="0">
                <a:latin typeface="Calibri" pitchFamily="34" charset="0"/>
                <a:cs typeface="Calibri" pitchFamily="34" charset="0"/>
              </a:rPr>
              <a:t>://www.cyverse.org/atmosphere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9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 Terminal Emulator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46071"/>
            <a:ext cx="7143750" cy="5492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6199" y="6492829"/>
            <a:ext cx="685801" cy="4953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6"/>
    </mc:Choice>
    <mc:Fallback xmlns="">
      <p:transition spd="slow" advTm="2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2" x="1858963" y="2574925"/>
          <p14:tracePt t="4905" x="1858963" y="2582863"/>
          <p14:tracePt t="4930" x="1858963" y="2606675"/>
          <p14:tracePt t="4941" x="1858963" y="2628900"/>
          <p14:tracePt t="4951" x="1866900" y="2651125"/>
          <p14:tracePt t="4972" x="1882775" y="2705100"/>
          <p14:tracePt t="4995" x="1897063" y="2759075"/>
          <p14:tracePt t="5006" x="1905000" y="2773363"/>
          <p14:tracePt t="5025" x="1920875" y="2827338"/>
          <p14:tracePt t="5045" x="1958975" y="2917825"/>
          <p14:tracePt t="5050" x="1973263" y="2941638"/>
          <p14:tracePt t="5070" x="1997075" y="3009900"/>
          <p14:tracePt t="5085" x="2011363" y="3032125"/>
          <p14:tracePt t="5105" x="2041525" y="3078163"/>
          <p14:tracePt t="5126" x="2049463" y="3094038"/>
          <p14:tracePt t="5146" x="2079625" y="3146425"/>
          <p14:tracePt t="5165" x="2103438" y="3184525"/>
          <p14:tracePt t="5187" x="2201863" y="3368675"/>
          <p14:tracePt t="5208" x="2232025" y="3413125"/>
          <p14:tracePt t="5228" x="2247900" y="3436938"/>
          <p14:tracePt t="5246" x="2255838" y="3444875"/>
          <p14:tracePt t="5266" x="2286000" y="3467100"/>
          <p14:tracePt t="5286" x="2378075" y="3543300"/>
          <p14:tracePt t="5306" x="2476500" y="3603625"/>
          <p14:tracePt t="5326" x="2522538" y="3635375"/>
          <p14:tracePt t="5347" x="2628900" y="3703638"/>
          <p14:tracePt t="5385" x="2797175" y="3810000"/>
          <p14:tracePt t="5406" x="2955925" y="3932238"/>
          <p14:tracePt t="5426" x="3025775" y="3984625"/>
          <p14:tracePt t="5446" x="3254375" y="4168775"/>
          <p14:tracePt t="5466" x="3276600" y="4198938"/>
          <p14:tracePt t="5486" x="3344863" y="4267200"/>
          <p14:tracePt t="5506" x="3413125" y="4343400"/>
          <p14:tracePt t="5526" x="3543300" y="4495800"/>
          <p14:tracePt t="5545" x="3589338" y="4572000"/>
          <p14:tracePt t="5559" x="3665538" y="4670425"/>
          <p14:tracePt t="5571" x="3787775" y="4860925"/>
          <p14:tracePt t="5593" x="3908425" y="5029200"/>
          <p14:tracePt t="5607" x="4030663" y="5197475"/>
          <p14:tracePt t="5626" x="4054475" y="5227638"/>
          <p14:tracePt t="5646" x="4106863" y="5303838"/>
          <p14:tracePt t="5666" x="4152900" y="5387975"/>
          <p14:tracePt t="5686" x="4183063" y="5456238"/>
          <p14:tracePt t="5706" x="4206875" y="5508625"/>
          <p14:tracePt t="5726" x="4229100" y="5584825"/>
          <p14:tracePt t="5766" x="4267200" y="5707063"/>
          <p14:tracePt t="5786" x="4283075" y="5745163"/>
          <p14:tracePt t="5806" x="4305300" y="5821363"/>
          <p14:tracePt t="5826" x="4335463" y="5905500"/>
          <p14:tracePt t="5846" x="4351338" y="5951538"/>
          <p14:tracePt t="5867" x="4365625" y="5989638"/>
          <p14:tracePt t="5904" x="4373563" y="6042025"/>
          <p14:tracePt t="5937" x="4373563" y="6049963"/>
          <p14:tracePt t="5974" x="4365625" y="6080125"/>
          <p14:tracePt t="5997" x="4359275" y="6111875"/>
          <p14:tracePt t="6009" x="4343400" y="6149975"/>
          <p14:tracePt t="6031" x="4327525" y="6188075"/>
          <p14:tracePt t="6045" x="4321175" y="6226175"/>
          <p14:tracePt t="6056" x="4313238" y="6240463"/>
          <p14:tracePt t="6079" x="4305300" y="6278563"/>
          <p14:tracePt t="6092" x="4297363" y="6302375"/>
          <p14:tracePt t="6106" x="4297363" y="6308725"/>
          <p14:tracePt t="6128" x="4289425" y="6332538"/>
          <p14:tracePt t="6146" x="4275138" y="6346825"/>
          <p14:tracePt t="6175" x="4267200" y="6384925"/>
          <p14:tracePt t="6199" x="4259263" y="6408738"/>
          <p14:tracePt t="6211" x="4251325" y="6416675"/>
          <p14:tracePt t="6235" x="4244975" y="6430963"/>
          <p14:tracePt t="6248" x="4244975" y="6446838"/>
          <p14:tracePt t="6284" x="4237038" y="6461125"/>
          <p14:tracePt t="6295" x="4229100" y="6469063"/>
          <p14:tracePt t="6318" x="4229100" y="6477000"/>
          <p14:tracePt t="6331" x="4229100" y="6484938"/>
          <p14:tracePt t="6368" x="4229100" y="6499225"/>
          <p14:tracePt t="6380" x="4229100" y="6507163"/>
          <p14:tracePt t="6392" x="4229100" y="6515100"/>
          <p14:tracePt t="6406" x="4229100" y="6523038"/>
          <p14:tracePt t="6429" x="4229100" y="6537325"/>
          <p14:tracePt t="6446" x="4229100" y="6545263"/>
          <p14:tracePt t="6524" x="4229100" y="6553200"/>
          <p14:tracePt t="6548" x="4229100" y="6561138"/>
          <p14:tracePt t="6666" x="4229100" y="6569075"/>
          <p14:tracePt t="6740" x="4237038" y="6575425"/>
          <p14:tracePt t="6773" x="4244975" y="6591300"/>
          <p14:tracePt t="17576" x="4244975" y="6599238"/>
          <p14:tracePt t="17704" x="4251325" y="6599238"/>
          <p14:tracePt t="18588" x="4259263" y="6599238"/>
          <p14:tracePt t="18671" x="4267200" y="659923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Terminal</a:t>
            </a:r>
            <a:endParaRPr lang="en-US" dirty="0"/>
          </a:p>
        </p:txBody>
      </p:sp>
      <p:pic>
        <p:nvPicPr>
          <p:cNvPr id="4" name="Content Placeholder 3" descr="Screen Shot 2017-03-11 at 4.04.00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" b="-29179"/>
          <a:stretch/>
        </p:blipFill>
        <p:spPr>
          <a:xfrm>
            <a:off x="96409" y="1295400"/>
            <a:ext cx="9056690" cy="6858000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5381363"/>
            <a:ext cx="6400800" cy="8670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After you’ve logged in, open up a terminal and run your server using “java –jar server.jar” or whatever you named your </a:t>
            </a:r>
            <a:r>
              <a:rPr lang="en-US" dirty="0" smtClean="0"/>
              <a:t>jar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2133600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0"/>
    </mc:Choice>
    <mc:Fallback xmlns="">
      <p:transition spd="slow" advTm="1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30" x="4275138" y="6583363"/>
          <p14:tracePt t="8143" x="4283075" y="6553200"/>
          <p14:tracePt t="8155" x="4289425" y="6530975"/>
          <p14:tracePt t="8191" x="4305300" y="6461125"/>
          <p14:tracePt t="8213" x="4327525" y="6346825"/>
          <p14:tracePt t="8238" x="4335463" y="6264275"/>
          <p14:tracePt t="8250" x="4343400" y="6172200"/>
          <p14:tracePt t="8274" x="4343400" y="6065838"/>
          <p14:tracePt t="8286" x="4343400" y="5927725"/>
          <p14:tracePt t="8298" x="4343400" y="5837238"/>
          <p14:tracePt t="8322" x="4343400" y="5646738"/>
          <p14:tracePt t="8334" x="4343400" y="5502275"/>
          <p14:tracePt t="8347" x="4343400" y="5478463"/>
          <p14:tracePt t="8370" x="4343400" y="5418138"/>
          <p14:tracePt t="8387" x="4343400" y="5349875"/>
          <p14:tracePt t="8407" x="4343400" y="5303838"/>
          <p14:tracePt t="8427" x="4327525" y="5121275"/>
          <p14:tracePt t="8447" x="4275138" y="4702175"/>
          <p14:tracePt t="8467" x="4229100" y="4518025"/>
          <p14:tracePt t="8488" x="4198938" y="4427538"/>
          <p14:tracePt t="8527" x="4183063" y="4397375"/>
          <p14:tracePt t="8567" x="4175125" y="4335463"/>
          <p14:tracePt t="8587" x="4168775" y="4297363"/>
          <p14:tracePt t="8607" x="4168775" y="4283075"/>
          <p14:tracePt t="8627" x="4168775" y="4275138"/>
          <p14:tracePt t="8647" x="4152900" y="4237038"/>
          <p14:tracePt t="8669" x="4144963" y="4206875"/>
          <p14:tracePt t="8687" x="4130675" y="4152900"/>
          <p14:tracePt t="8707" x="4130675" y="4137025"/>
          <p14:tracePt t="8727" x="4106863" y="4084638"/>
          <p14:tracePt t="8731" x="4092575" y="4030663"/>
          <p14:tracePt t="8747" x="4076700" y="4016375"/>
          <p14:tracePt t="8767" x="4076700" y="4000500"/>
          <p14:tracePt t="8787" x="4054475" y="3946525"/>
          <p14:tracePt t="8807" x="4016375" y="3848100"/>
          <p14:tracePt t="8827" x="3984625" y="3763963"/>
          <p14:tracePt t="8849" x="3946525" y="3673475"/>
          <p14:tracePt t="8887" x="3870325" y="3513138"/>
          <p14:tracePt t="8907" x="3856038" y="3482975"/>
          <p14:tracePt t="8927" x="3825875" y="3406775"/>
          <p14:tracePt t="8947" x="3779838" y="3314700"/>
          <p14:tracePt t="8968" x="3741738" y="3254375"/>
          <p14:tracePt t="8987" x="3711575" y="3208338"/>
          <p14:tracePt t="9007" x="3703638" y="3184525"/>
          <p14:tracePt t="9028" x="3641725" y="3086100"/>
          <p14:tracePt t="9047" x="3635375" y="3063875"/>
          <p14:tracePt t="9067" x="3603625" y="3017838"/>
          <p14:tracePt t="9088" x="3565525" y="2963863"/>
          <p14:tracePt t="9107" x="3551238" y="2949575"/>
          <p14:tracePt t="9127" x="3521075" y="2911475"/>
          <p14:tracePt t="9148" x="3459163" y="2835275"/>
          <p14:tracePt t="9187" x="3421063" y="2789238"/>
          <p14:tracePt t="9227" x="3406775" y="2765425"/>
          <p14:tracePt t="9247" x="3398838" y="2765425"/>
          <p14:tracePt t="9268" x="3398838" y="2759075"/>
          <p14:tracePt t="9287" x="3390900" y="2759075"/>
          <p14:tracePt t="9308" x="3382963" y="2751138"/>
          <p14:tracePt t="9478" x="3382963" y="2743200"/>
          <p14:tracePt t="9629" x="3382963" y="2735263"/>
          <p14:tracePt t="9993" x="3375025" y="2735263"/>
          <p14:tracePt t="10924" x="3368675" y="2735263"/>
          <p14:tracePt t="10960" x="3352800" y="2735263"/>
          <p14:tracePt t="10972" x="3336925" y="2735263"/>
          <p14:tracePt t="10998" x="3322638" y="2727325"/>
          <p14:tracePt t="11010" x="3298825" y="2720975"/>
          <p14:tracePt t="11048" x="3284538" y="2713038"/>
          <p14:tracePt t="11071" x="3276600" y="2713038"/>
          <p14:tracePt t="11107" x="3260725" y="2713038"/>
          <p14:tracePt t="11119" x="3246438" y="2705100"/>
          <p14:tracePt t="11142" x="3222625" y="2697163"/>
          <p14:tracePt t="11155" x="3208338" y="2697163"/>
          <p14:tracePt t="11168" x="3208338" y="2689225"/>
          <p14:tracePt t="11191" x="3200400" y="2689225"/>
          <p14:tracePt t="11208" x="3192463" y="2682875"/>
          <p14:tracePt t="11228" x="3178175" y="2682875"/>
          <p14:tracePt t="11268" x="3170238" y="2674938"/>
          <p14:tracePt t="11310" x="3162300" y="2674938"/>
          <p14:tracePt t="11370" x="3154363" y="2674938"/>
          <p14:tracePt t="11407" x="3146425" y="2674938"/>
          <p14:tracePt t="11453" x="3132138" y="2659063"/>
          <p14:tracePt t="11465" x="3116263" y="2651125"/>
          <p14:tracePt t="11477" x="3108325" y="2644775"/>
          <p14:tracePt t="11500" x="3086100" y="2644775"/>
          <p14:tracePt t="11512" x="3078163" y="2628900"/>
          <p14:tracePt t="11535" x="3055938" y="2620963"/>
          <p14:tracePt t="11549" x="3048000" y="2613025"/>
          <p14:tracePt t="11568" x="3048000" y="2606675"/>
          <p14:tracePt t="11588" x="3032125" y="2606675"/>
          <p14:tracePt t="11596" x="3009900" y="2590800"/>
          <p14:tracePt t="11609" x="3001963" y="2582863"/>
          <p14:tracePt t="11632" x="2979738" y="2568575"/>
          <p14:tracePt t="11648" x="2963863" y="2560638"/>
          <p14:tracePt t="11681" x="2925763" y="2536825"/>
          <p14:tracePt t="11693" x="2925763" y="2530475"/>
          <p14:tracePt t="11708" x="2903538" y="2514600"/>
          <p14:tracePt t="11740" x="2887663" y="2506663"/>
          <p14:tracePt t="11811" x="2879725" y="2506663"/>
          <p14:tracePt t="11850" x="2873375" y="2498725"/>
          <p14:tracePt t="12015" x="2873375" y="2492375"/>
          <p14:tracePt t="12052" x="2879725" y="2492375"/>
          <p14:tracePt t="12063" x="2895600" y="2492375"/>
          <p14:tracePt t="12075" x="2911475" y="2492375"/>
          <p14:tracePt t="12098" x="2925763" y="2492375"/>
          <p14:tracePt t="12111" x="2941638" y="2484438"/>
          <p14:tracePt t="12128" x="2963863" y="2484438"/>
          <p14:tracePt t="12151" x="2987675" y="2484438"/>
          <p14:tracePt t="12168" x="3001963" y="2484438"/>
          <p14:tracePt t="12196" x="3025775" y="2484438"/>
          <p14:tracePt t="12233" x="3032125" y="2484438"/>
          <p14:tracePt t="12410" x="3040063" y="2484438"/>
          <p14:tracePt t="12423" x="3048000" y="2484438"/>
          <p14:tracePt t="12450" x="3055938" y="2484438"/>
          <p14:tracePt t="12461" x="3063875" y="2476500"/>
          <p14:tracePt t="12473" x="3070225" y="2476500"/>
          <p14:tracePt t="12496" x="3108325" y="2476500"/>
          <p14:tracePt t="12510" x="3146425" y="2476500"/>
          <p14:tracePt t="12528" x="3178175" y="2476500"/>
          <p14:tracePt t="12548" x="3216275" y="2484438"/>
          <p14:tracePt t="12569" x="3284538" y="2492375"/>
          <p14:tracePt t="12608" x="3352800" y="2492375"/>
          <p14:tracePt t="12629" x="3398838" y="2492375"/>
          <p14:tracePt t="12667" x="3505200" y="2492375"/>
          <p14:tracePt t="12688" x="3543300" y="2492375"/>
          <p14:tracePt t="12708" x="3597275" y="2484438"/>
          <p14:tracePt t="12729" x="3649663" y="2476500"/>
          <p14:tracePt t="12768" x="3703638" y="2476500"/>
          <p14:tracePt t="12788" x="3763963" y="2476500"/>
          <p14:tracePt t="12809" x="3810000" y="2476500"/>
          <p14:tracePt t="12833" x="3870325" y="2484438"/>
          <p14:tracePt t="12869" x="3902075" y="2484438"/>
          <p14:tracePt t="12888" x="3916363" y="2484438"/>
          <p14:tracePt t="12916" x="3924300" y="2484438"/>
          <p14:tracePt t="12976" x="3932238" y="2484438"/>
          <p14:tracePt t="13000" x="3940175" y="2484438"/>
          <p14:tracePt t="13012" x="3962400" y="2484438"/>
          <p14:tracePt t="13047" x="3970338" y="2484438"/>
          <p14:tracePt t="15178" x="3978275" y="2484438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Running Client on Same Instance </a:t>
            </a:r>
            <a:endParaRPr lang="en-US" dirty="0"/>
          </a:p>
        </p:txBody>
      </p:sp>
      <p:pic>
        <p:nvPicPr>
          <p:cNvPr id="4" name="Content Placeholder 3" descr="Screen Shot 2017-03-11 at 4.06.33 AM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" b="-1212"/>
          <a:stretch/>
        </p:blipFill>
        <p:spPr>
          <a:xfrm>
            <a:off x="457200" y="1358166"/>
            <a:ext cx="8229600" cy="5485049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4876800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If you do the same with client jar, your program should run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2"/>
    </mc:Choice>
    <mc:Fallback xmlns="">
      <p:transition spd="slow" advTm="2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9" x="3978275" y="2492375"/>
          <p14:tracePt t="1861" x="3940175" y="2492375"/>
          <p14:tracePt t="1872" x="3886200" y="2476500"/>
          <p14:tracePt t="1896" x="3794125" y="2446338"/>
          <p14:tracePt t="1908" x="3687763" y="2384425"/>
          <p14:tracePt t="1921" x="3641725" y="2362200"/>
          <p14:tracePt t="1941" x="3559175" y="2316163"/>
          <p14:tracePt t="1961" x="3444875" y="2255838"/>
          <p14:tracePt t="1983" x="3330575" y="2193925"/>
          <p14:tracePt t="2021" x="3078163" y="2065338"/>
          <p14:tracePt t="2041" x="3040063" y="2049463"/>
          <p14:tracePt t="2061" x="2895600" y="2003425"/>
          <p14:tracePt t="2081" x="2628900" y="1905000"/>
          <p14:tracePt t="2101" x="2522538" y="1858963"/>
          <p14:tracePt t="2121" x="2446338" y="1836738"/>
          <p14:tracePt t="2142" x="2430463" y="1828800"/>
          <p14:tracePt t="2162" x="2339975" y="1812925"/>
          <p14:tracePt t="2182" x="2316163" y="1806575"/>
          <p14:tracePt t="2201" x="2270125" y="1806575"/>
          <p14:tracePt t="2222" x="2193925" y="1798638"/>
          <p14:tracePt t="2241" x="2065338" y="1798638"/>
          <p14:tracePt t="2261" x="2011363" y="1806575"/>
          <p14:tracePt t="2282" x="1920875" y="1806575"/>
          <p14:tracePt t="2301" x="1820863" y="1812925"/>
          <p14:tracePt t="2322" x="1774825" y="1820863"/>
          <p14:tracePt t="2344" x="1692275" y="1828800"/>
          <p14:tracePt t="2382" x="1608138" y="1828800"/>
          <p14:tracePt t="2422" x="1577975" y="1844675"/>
          <p14:tracePt t="2442" x="1539875" y="1882775"/>
          <p14:tracePt t="2463" x="1501775" y="1958975"/>
          <p14:tracePt t="2481" x="1455738" y="2041525"/>
          <p14:tracePt t="2501" x="1439863" y="2079625"/>
          <p14:tracePt t="2523" x="1393825" y="2201863"/>
          <p14:tracePt t="2541" x="1387475" y="2225675"/>
          <p14:tracePt t="2561" x="1387475" y="2247900"/>
          <p14:tracePt t="2582" x="1379538" y="2301875"/>
          <p14:tracePt t="2621" x="1393825" y="2392363"/>
          <p14:tracePt t="2642" x="1393825" y="2408238"/>
          <p14:tracePt t="2661" x="1401763" y="2454275"/>
          <p14:tracePt t="2681" x="1425575" y="2492375"/>
          <p14:tracePt t="2701" x="1447800" y="2530475"/>
          <p14:tracePt t="2723" x="1493838" y="2590800"/>
          <p14:tracePt t="2761" x="1554163" y="2667000"/>
          <p14:tracePt t="2782" x="1616075" y="2720975"/>
          <p14:tracePt t="2821" x="1638300" y="2743200"/>
          <p14:tracePt t="2841" x="1646238" y="2743200"/>
          <p14:tracePt t="2861" x="1676400" y="2759075"/>
          <p14:tracePt t="2866" x="1706563" y="2773363"/>
          <p14:tracePt t="2881" x="1752600" y="2789238"/>
          <p14:tracePt t="2902" x="1806575" y="2803525"/>
          <p14:tracePt t="2921" x="1851025" y="2819400"/>
          <p14:tracePt t="2941" x="1866900" y="2827338"/>
          <p14:tracePt t="2961" x="1882775" y="2827338"/>
          <p14:tracePt t="2982" x="1927225" y="2827338"/>
          <p14:tracePt t="3002" x="1973263" y="2827338"/>
          <p14:tracePt t="3021" x="1989138" y="2827338"/>
          <p14:tracePt t="3044" x="2011363" y="2819400"/>
          <p14:tracePt t="3057" x="2019300" y="2811463"/>
          <p14:tracePt t="3068" x="2035175" y="2803525"/>
          <p14:tracePt t="3082" x="2057400" y="2773363"/>
          <p14:tracePt t="3106" x="2073275" y="2759075"/>
          <p14:tracePt t="3122" x="2087563" y="2751138"/>
          <p14:tracePt t="3142" x="2103438" y="2713038"/>
          <p14:tracePt t="3162" x="2117725" y="2682875"/>
          <p14:tracePt t="3181" x="2125663" y="2659063"/>
          <p14:tracePt t="3202" x="2141538" y="2620963"/>
          <p14:tracePt t="3222" x="2149475" y="2606675"/>
          <p14:tracePt t="3247" x="2155825" y="2590800"/>
          <p14:tracePt t="3833" x="2163763" y="2598738"/>
          <p14:tracePt t="3890" x="2163763" y="2606675"/>
          <p14:tracePt t="3985" x="2163763" y="2613025"/>
          <p14:tracePt t="4010" x="2163763" y="2620963"/>
          <p14:tracePt t="4033" x="2163763" y="2628900"/>
          <p14:tracePt t="4066" x="2163763" y="2644775"/>
          <p14:tracePt t="4079" x="2163763" y="2667000"/>
          <p14:tracePt t="4100" x="2163763" y="2697163"/>
          <p14:tracePt t="4113" x="2163763" y="2727325"/>
          <p14:tracePt t="4127" x="2163763" y="2743200"/>
          <p14:tracePt t="4146" x="2163763" y="2789238"/>
          <p14:tracePt t="4162" x="2179638" y="2841625"/>
          <p14:tracePt t="4182" x="2179638" y="2865438"/>
          <p14:tracePt t="4202" x="2179638" y="2917825"/>
          <p14:tracePt t="4224" x="2179638" y="3017838"/>
          <p14:tracePt t="4235" x="2179638" y="3063875"/>
          <p14:tracePt t="4257" x="2171700" y="3124200"/>
          <p14:tracePt t="4270" x="2171700" y="3170238"/>
          <p14:tracePt t="4282" x="2171700" y="3200400"/>
          <p14:tracePt t="4304" x="2171700" y="3246438"/>
          <p14:tracePt t="4322" x="2171700" y="3298825"/>
          <p14:tracePt t="4342" x="2171700" y="3306763"/>
          <p14:tracePt t="4362" x="2163763" y="3330575"/>
          <p14:tracePt t="4423" x="2163763" y="3336925"/>
          <p14:tracePt t="4611" x="2155825" y="3336925"/>
          <p14:tracePt t="4715" x="2149475" y="3336925"/>
          <p14:tracePt t="5172" x="2155825" y="3336925"/>
          <p14:tracePt t="5185" x="2179638" y="3330575"/>
          <p14:tracePt t="5198" x="2193925" y="3330575"/>
          <p14:tracePt t="5209" x="2217738" y="3330575"/>
          <p14:tracePt t="5233" x="2247900" y="3330575"/>
          <p14:tracePt t="5245" x="2308225" y="3330575"/>
          <p14:tracePt t="5267" x="2346325" y="3322638"/>
          <p14:tracePt t="5282" x="2430463" y="3314700"/>
          <p14:tracePt t="5303" x="2476500" y="3314700"/>
          <p14:tracePt t="5342" x="2651125" y="3292475"/>
          <p14:tracePt t="5362" x="2765425" y="3292475"/>
          <p14:tracePt t="5382" x="2887663" y="3284538"/>
          <p14:tracePt t="5402" x="2979738" y="3284538"/>
          <p14:tracePt t="5422" x="3094038" y="3284538"/>
          <p14:tracePt t="5442" x="3192463" y="3276600"/>
          <p14:tracePt t="5463" x="3298825" y="3268663"/>
          <p14:tracePt t="5502" x="3482975" y="3246438"/>
          <p14:tracePt t="5522" x="3513138" y="3238500"/>
          <p14:tracePt t="5542" x="3603625" y="3230563"/>
          <p14:tracePt t="5562" x="3717925" y="3216275"/>
          <p14:tracePt t="5582" x="3810000" y="3208338"/>
          <p14:tracePt t="5602" x="3908425" y="3192463"/>
          <p14:tracePt t="5622" x="3946525" y="3184525"/>
          <p14:tracePt t="5642" x="4130675" y="3154363"/>
          <p14:tracePt t="5662" x="4144963" y="3154363"/>
          <p14:tracePt t="5682" x="4206875" y="3132138"/>
          <p14:tracePt t="5702" x="4289425" y="3101975"/>
          <p14:tracePt t="5723" x="4321175" y="3086100"/>
          <p14:tracePt t="5742" x="4373563" y="3055938"/>
          <p14:tracePt t="5762" x="4397375" y="3048000"/>
          <p14:tracePt t="5784" x="4487863" y="3009900"/>
          <p14:tracePt t="5802" x="4503738" y="2994025"/>
          <p14:tracePt t="5822" x="4525963" y="2987675"/>
          <p14:tracePt t="5843" x="4549775" y="2963863"/>
          <p14:tracePt t="5882" x="4564063" y="2949575"/>
          <p14:tracePt t="5902" x="4579938" y="2933700"/>
          <p14:tracePt t="5925" x="4594225" y="2917825"/>
          <p14:tracePt t="5942" x="4618038" y="2895600"/>
          <p14:tracePt t="5963" x="4648200" y="2865438"/>
          <p14:tracePt t="5982" x="4664075" y="2841625"/>
          <p14:tracePt t="6002" x="4708525" y="2789238"/>
          <p14:tracePt t="6023" x="4724400" y="2759075"/>
          <p14:tracePt t="6042" x="4754563" y="2713038"/>
          <p14:tracePt t="6062" x="4762500" y="2697163"/>
          <p14:tracePt t="6083" x="4808538" y="2613025"/>
          <p14:tracePt t="6102" x="4808538" y="2598738"/>
          <p14:tracePt t="6122" x="4816475" y="2582863"/>
          <p14:tracePt t="6142" x="4822825" y="2544763"/>
          <p14:tracePt t="6165" x="4830763" y="2522538"/>
          <p14:tracePt t="6183" x="4830763" y="2506663"/>
          <p14:tracePt t="6203" x="4830763" y="2492375"/>
          <p14:tracePt t="6223" x="4830763" y="2438400"/>
          <p14:tracePt t="6260" x="4830763" y="2384425"/>
          <p14:tracePt t="6271" x="4830763" y="2370138"/>
          <p14:tracePt t="6296" x="4830763" y="2362200"/>
          <p14:tracePt t="6318" x="4822825" y="2339975"/>
          <p14:tracePt t="6331" x="4816475" y="2324100"/>
          <p14:tracePt t="6354" x="4808538" y="2301875"/>
          <p14:tracePt t="6366" x="4808538" y="2286000"/>
          <p14:tracePt t="6473" x="4800600" y="2278063"/>
          <p14:tracePt t="6486" x="4792663" y="2278063"/>
          <p14:tracePt t="6499" x="4784725" y="2278063"/>
          <p14:tracePt t="6528" x="4784725" y="2270125"/>
          <p14:tracePt t="6556" x="4778375" y="2270125"/>
          <p14:tracePt t="6590" x="4770438" y="2270125"/>
          <p14:tracePt t="6615" x="4762500" y="2270125"/>
          <p14:tracePt t="6640" x="4746625" y="2263775"/>
          <p14:tracePt t="6733" x="4740275" y="2263775"/>
          <p14:tracePt t="6746" x="4724400" y="2263775"/>
          <p14:tracePt t="6769" x="4708525" y="2263775"/>
          <p14:tracePt t="6839" x="4702175" y="2263775"/>
          <p14:tracePt t="6992" x="4702175" y="2255838"/>
          <p14:tracePt t="7181" x="4702175" y="2247900"/>
          <p14:tracePt t="7217" x="4702175" y="2239963"/>
          <p14:tracePt t="7572" x="4702175" y="2232025"/>
          <p14:tracePt t="7951" x="4702175" y="2225675"/>
          <p14:tracePt t="8176" x="4702175" y="2217738"/>
          <p14:tracePt t="8320" x="4702175" y="2209800"/>
          <p14:tracePt t="8428" x="4702175" y="2201863"/>
          <p14:tracePt t="8522" x="4702175" y="2193925"/>
          <p14:tracePt t="8583" x="4702175" y="2187575"/>
          <p14:tracePt t="8606" x="4702175" y="2179638"/>
          <p14:tracePt t="8715" x="4702175" y="2171700"/>
          <p14:tracePt t="8999" x="4702175" y="2163763"/>
          <p14:tracePt t="9273" x="4702175" y="2179638"/>
          <p14:tracePt t="9297" x="4702175" y="2187575"/>
          <p14:tracePt t="9309" x="4702175" y="2225675"/>
          <p14:tracePt t="9321" x="4702175" y="2255838"/>
          <p14:tracePt t="9346" x="4702175" y="2293938"/>
          <p14:tracePt t="9371" x="4702175" y="2324100"/>
          <p14:tracePt t="9384" x="4702175" y="2362200"/>
          <p14:tracePt t="9406" x="4702175" y="2416175"/>
          <p14:tracePt t="9418" x="4708525" y="2468563"/>
          <p14:tracePt t="9431" x="4708525" y="2522538"/>
          <p14:tracePt t="9454" x="4716463" y="2560638"/>
          <p14:tracePt t="9467" x="4732338" y="2613025"/>
          <p14:tracePt t="9484" x="4740275" y="2651125"/>
          <p14:tracePt t="9505" x="4746625" y="2659063"/>
          <p14:tracePt t="9528" x="4746625" y="2667000"/>
          <p14:tracePt t="9543" x="4746625" y="2682875"/>
          <p14:tracePt t="9564" x="4762500" y="2713038"/>
          <p14:tracePt t="9584" x="4762500" y="2720975"/>
          <p14:tracePt t="9611" x="4762500" y="2727325"/>
          <p14:tracePt t="9645" x="4770438" y="2727325"/>
          <p14:tracePt t="9670" x="4770438" y="2735263"/>
          <p14:tracePt t="9707" x="4778375" y="2735263"/>
          <p14:tracePt t="9753" x="4778375" y="2743200"/>
          <p14:tracePt t="9801" x="4778375" y="2751138"/>
          <p14:tracePt t="9860" x="4778375" y="2759075"/>
          <p14:tracePt t="9908" x="4784725" y="2759075"/>
          <p14:tracePt t="10145" x="4784725" y="2765425"/>
          <p14:tracePt t="11201" x="4778375" y="2759075"/>
          <p14:tracePt t="11226" x="4770438" y="2751138"/>
          <p14:tracePt t="11274" x="4770438" y="2743200"/>
          <p14:tracePt t="11297" x="4770438" y="2735263"/>
          <p14:tracePt t="11309" x="4762500" y="2720975"/>
          <p14:tracePt t="11322" x="4754563" y="2705100"/>
          <p14:tracePt t="11346" x="4754563" y="2689225"/>
          <p14:tracePt t="11358" x="4746625" y="2659063"/>
          <p14:tracePt t="11369" x="4746625" y="2651125"/>
          <p14:tracePt t="11394" x="4732338" y="2628900"/>
          <p14:tracePt t="11407" x="4724400" y="2590800"/>
          <p14:tracePt t="11443" x="4716463" y="2536825"/>
          <p14:tracePt t="11455" x="4716463" y="2522538"/>
          <p14:tracePt t="11467" x="4716463" y="2514600"/>
          <p14:tracePt t="11490" x="4716463" y="2484438"/>
          <p14:tracePt t="11504" x="4708525" y="2454275"/>
          <p14:tracePt t="11524" x="4708525" y="2430463"/>
          <p14:tracePt t="11544" x="4708525" y="2416175"/>
          <p14:tracePt t="11564" x="4702175" y="2384425"/>
          <p14:tracePt t="11604" x="4694238" y="2362200"/>
          <p14:tracePt t="11624" x="4694238" y="2354263"/>
          <p14:tracePt t="11684" x="4694238" y="2346325"/>
          <p14:tracePt t="11969" x="4694238" y="2339975"/>
          <p14:tracePt t="12017" x="4694238" y="2332038"/>
          <p14:tracePt t="12066" x="4694238" y="2324100"/>
          <p14:tracePt t="12090" x="4686300" y="2316163"/>
          <p14:tracePt t="12103" x="4686300" y="2308225"/>
          <p14:tracePt t="12115" x="4686300" y="2293938"/>
          <p14:tracePt t="12128" x="4686300" y="2286000"/>
          <p14:tracePt t="12151" x="4678363" y="2278063"/>
          <p14:tracePt t="12164" x="4678363" y="2270125"/>
          <p14:tracePt t="12185" x="4678363" y="2255838"/>
          <p14:tracePt t="12204" x="4678363" y="2239963"/>
          <p14:tracePt t="12225" x="4678363" y="2217738"/>
          <p14:tracePt t="12264" x="4678363" y="2201863"/>
          <p14:tracePt t="12284" x="4678363" y="2193925"/>
          <p14:tracePt t="12319" x="4670425" y="2193925"/>
          <p14:tracePt t="12388" x="4670425" y="2187575"/>
          <p14:tracePt t="12508" x="4670425" y="2179638"/>
          <p14:tracePt t="12556" x="4670425" y="2171700"/>
          <p14:tracePt t="12747" x="4664075" y="2171700"/>
          <p14:tracePt t="12913" x="4664075" y="2163763"/>
          <p14:tracePt t="13233" x="4664075" y="2155825"/>
          <p14:tracePt t="13706" x="4664075" y="2149475"/>
          <p14:tracePt t="14715" x="4664075" y="2155825"/>
          <p14:tracePt t="14727" x="4664075" y="2163763"/>
          <p14:tracePt t="14749" x="4664075" y="2187575"/>
          <p14:tracePt t="14763" x="4678363" y="2209800"/>
          <p14:tracePt t="14774" x="4678363" y="2247900"/>
          <p14:tracePt t="14798" x="4694238" y="2301875"/>
          <p14:tracePt t="14810" x="4708525" y="2354263"/>
          <p14:tracePt t="14825" x="4708525" y="2370138"/>
          <p14:tracePt t="14847" x="4716463" y="2392363"/>
          <p14:tracePt t="14865" x="4724400" y="2446338"/>
          <p14:tracePt t="14885" x="4724400" y="2498725"/>
          <p14:tracePt t="14906" x="4746625" y="2582863"/>
          <p14:tracePt t="14925" x="4770438" y="2674938"/>
          <p14:tracePt t="14950" x="4778375" y="2727325"/>
          <p14:tracePt t="14967" x="4808538" y="2865438"/>
          <p14:tracePt t="14985" x="4816475" y="2879725"/>
          <p14:tracePt t="15005" x="4822825" y="2933700"/>
          <p14:tracePt t="15027" x="4846638" y="3048000"/>
          <p14:tracePt t="15049" x="4860925" y="3101975"/>
          <p14:tracePt t="15065" x="4876800" y="3170238"/>
          <p14:tracePt t="15088" x="4892675" y="3208338"/>
          <p14:tracePt t="15109" x="4899025" y="3254375"/>
          <p14:tracePt t="15125" x="4914900" y="3298825"/>
          <p14:tracePt t="15145" x="4914900" y="3314700"/>
          <p14:tracePt t="15165" x="4930775" y="3352800"/>
          <p14:tracePt t="15185" x="4945063" y="3390900"/>
          <p14:tracePt t="15205" x="4960938" y="3429000"/>
          <p14:tracePt t="15252" x="4975225" y="3451225"/>
          <p14:tracePt t="15417" x="4975225" y="3459163"/>
          <p14:tracePt t="26060" x="4975225" y="3451225"/>
          <p14:tracePt t="26071" x="4968875" y="3444875"/>
          <p14:tracePt t="26094" x="4953000" y="3444875"/>
          <p14:tracePt t="26107" x="4906963" y="3413125"/>
          <p14:tracePt t="26119" x="4860925" y="3390900"/>
          <p14:tracePt t="26143" x="4770438" y="3360738"/>
          <p14:tracePt t="26155" x="4632325" y="3298825"/>
          <p14:tracePt t="26169" x="4579938" y="3284538"/>
          <p14:tracePt t="26189" x="4533900" y="3268663"/>
          <p14:tracePt t="26209" x="4411663" y="3222625"/>
          <p14:tracePt t="26229" x="4084638" y="3101975"/>
          <p14:tracePt t="26250" x="3810000" y="2971800"/>
          <p14:tracePt t="26269" x="3467100" y="2803525"/>
          <p14:tracePt t="26289" x="3208338" y="2667000"/>
          <p14:tracePt t="26309" x="3009900" y="2552700"/>
          <p14:tracePt t="26330" x="2933700" y="2492375"/>
          <p14:tracePt t="26349" x="2841625" y="2430463"/>
          <p14:tracePt t="26369" x="2781300" y="2392363"/>
          <p14:tracePt t="26389" x="2536825" y="2225675"/>
          <p14:tracePt t="26408" x="2498725" y="2201863"/>
          <p14:tracePt t="26429" x="2446338" y="2171700"/>
          <p14:tracePt t="26449" x="2316163" y="2095500"/>
          <p14:tracePt t="26469" x="2171700" y="2003425"/>
          <p14:tracePt t="26489" x="2041525" y="1889125"/>
          <p14:tracePt t="26509" x="1997075" y="1851025"/>
          <p14:tracePt t="26529" x="1889125" y="1768475"/>
          <p14:tracePt t="26549" x="1812925" y="1692275"/>
          <p14:tracePt t="26569" x="1806575" y="1684338"/>
          <p14:tracePt t="26613" x="1806575" y="1692275"/>
          <p14:tracePt t="26638" x="1812925" y="1692275"/>
          <p14:tracePt t="26660" x="1828800" y="1692275"/>
          <p14:tracePt t="26673" x="1858963" y="1698625"/>
          <p14:tracePt t="26685" x="1866900" y="1698625"/>
          <p14:tracePt t="26708" x="1897063" y="1714500"/>
          <p14:tracePt t="26719" x="1927225" y="1722438"/>
          <p14:tracePt t="26768" x="1935163" y="1722438"/>
          <p14:tracePt t="27036" x="1935163" y="17303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Interacting with Multiple Instances</a:t>
            </a:r>
            <a:endParaRPr lang="en-US" dirty="0"/>
          </a:p>
        </p:txBody>
      </p:sp>
      <p:pic>
        <p:nvPicPr>
          <p:cNvPr id="6" name="Content Placeholder 6" descr="Screen Shot 2017-03-11 at 10.12.48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11" b="52521"/>
          <a:stretch/>
        </p:blipFill>
        <p:spPr>
          <a:xfrm>
            <a:off x="457200" y="1828800"/>
            <a:ext cx="8445786" cy="3276600"/>
          </a:xfr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71600" y="4876800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Can have multiple  VNC or SSH sessions to different  instances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71600" y="5867400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To create each new instance,  go to the Image </a:t>
            </a:r>
            <a:r>
              <a:rPr lang="en-US" dirty="0" smtClean="0"/>
              <a:t>URL and launch it </a:t>
            </a:r>
            <a:r>
              <a:rPr lang="en-US" dirty="0" smtClean="0"/>
              <a:t>(see </a:t>
            </a:r>
            <a:r>
              <a:rPr lang="en-US" dirty="0" smtClean="0"/>
              <a:t>“Launching </a:t>
            </a:r>
            <a:r>
              <a:rPr lang="en-US" dirty="0"/>
              <a:t>Java 8 </a:t>
            </a:r>
            <a:r>
              <a:rPr lang="en-US" dirty="0" smtClean="0"/>
              <a:t>Image”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2"/>
    </mc:Choice>
    <mc:Fallback xmlns="">
      <p:transition spd="slow" advTm="3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Conserving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45" t="16041" r="10361"/>
          <a:stretch/>
        </p:blipFill>
        <p:spPr>
          <a:xfrm>
            <a:off x="218933" y="1216155"/>
            <a:ext cx="8706134" cy="638175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51046" y="1694313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Go to Projects Tab to see Instances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5702729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51045" y="3321516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Click on instance to manipulate it</a:t>
            </a: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51045" y="2486287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If you exhaust your quota, instance will be automatically suspended but will need to wait to accumulate credit a la free calling minutes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1600" y="1313275"/>
            <a:ext cx="914400" cy="336645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2"/>
    </mc:Choice>
    <mc:Fallback xmlns="">
      <p:transition spd="slow" advTm="5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2" x="1935163" y="1714500"/>
          <p14:tracePt t="4395" x="1935163" y="1706563"/>
          <p14:tracePt t="4417" x="1935163" y="1692275"/>
          <p14:tracePt t="4477" x="1935163" y="1684338"/>
          <p14:tracePt t="4487" x="1935163" y="1676400"/>
          <p14:tracePt t="4509" x="1935163" y="1660525"/>
          <p14:tracePt t="4522" x="1935163" y="1638300"/>
          <p14:tracePt t="4544" x="1943100" y="1608138"/>
          <p14:tracePt t="4556" x="1943100" y="1577975"/>
          <p14:tracePt t="4579" x="1943100" y="1570038"/>
          <p14:tracePt t="4591" x="1943100" y="1562100"/>
          <p14:tracePt t="4639" x="1943100" y="1554163"/>
          <p14:tracePt t="4650" x="1943100" y="1546225"/>
          <p14:tracePt t="5076" x="1943100" y="1539875"/>
          <p14:tracePt t="51351" x="1951038" y="1539875"/>
          <p14:tracePt t="51374" x="1951038" y="1546225"/>
          <p14:tracePt t="51387" x="1958975" y="1546225"/>
          <p14:tracePt t="51421" x="1965325" y="1546225"/>
          <p14:tracePt t="51446" x="1973263" y="1554163"/>
          <p14:tracePt t="51469" x="1989138" y="1562100"/>
          <p14:tracePt t="51482" x="2019300" y="1584325"/>
          <p14:tracePt t="51495" x="2027238" y="1592263"/>
          <p14:tracePt t="51506" x="2041525" y="1608138"/>
          <p14:tracePt t="51529" x="2065338" y="1622425"/>
          <p14:tracePt t="51543" x="2073275" y="1630363"/>
          <p14:tracePt t="51624" x="2079625" y="1630363"/>
          <p14:tracePt t="51655" x="2079625" y="1638300"/>
          <p14:tracePt t="51686" x="2087563" y="1638300"/>
          <p14:tracePt t="51742" x="2095500" y="1646238"/>
          <p14:tracePt t="51779" x="2103438" y="1654175"/>
          <p14:tracePt t="51790" x="2111375" y="1660525"/>
          <p14:tracePt t="51813" x="2111375" y="1684338"/>
          <p14:tracePt t="51826" x="2117725" y="1714500"/>
          <p14:tracePt t="51843" x="2117725" y="1722438"/>
          <p14:tracePt t="51863" x="2125663" y="1744663"/>
          <p14:tracePt t="51883" x="2125663" y="1752600"/>
          <p14:tracePt t="51903" x="2125663" y="1768475"/>
          <p14:tracePt t="51923" x="2111375" y="1798638"/>
          <p14:tracePt t="51959" x="2095500" y="1812925"/>
          <p14:tracePt t="51970" x="2073275" y="1820863"/>
          <p14:tracePt t="51984" x="2065338" y="1820863"/>
          <p14:tracePt t="52003" x="2049463" y="1820863"/>
          <p14:tracePt t="52023" x="2003425" y="1828800"/>
          <p14:tracePt t="52043" x="1935163" y="1828800"/>
          <p14:tracePt t="52083" x="1774825" y="1812925"/>
          <p14:tracePt t="52103" x="1752600" y="1812925"/>
          <p14:tracePt t="52123" x="1730375" y="1812925"/>
          <p14:tracePt t="52143" x="1692275" y="1812925"/>
          <p14:tracePt t="52163" x="1668463" y="1820863"/>
          <p14:tracePt t="52183" x="1638300" y="1882775"/>
          <p14:tracePt t="52205" x="1630363" y="1997075"/>
          <p14:tracePt t="52224" x="1654175" y="2187575"/>
          <p14:tracePt t="52243" x="1730375" y="2392363"/>
          <p14:tracePt t="52263" x="1760538" y="2454275"/>
          <p14:tracePt t="52284" x="2019300" y="2895600"/>
          <p14:tracePt t="52303" x="2049463" y="2949575"/>
          <p14:tracePt t="52323" x="2087563" y="3017838"/>
          <p14:tracePt t="52343" x="2125663" y="3108325"/>
          <p14:tracePt t="52383" x="2187575" y="3306763"/>
          <p14:tracePt t="52403" x="2193925" y="3368675"/>
          <p14:tracePt t="52424" x="2201863" y="3489325"/>
          <p14:tracePt t="52443" x="2193925" y="3635375"/>
          <p14:tracePt t="52463" x="2163763" y="3794125"/>
          <p14:tracePt t="52483" x="2117725" y="4000500"/>
          <p14:tracePt t="52503" x="2087563" y="4076700"/>
          <p14:tracePt t="52523" x="1989138" y="4359275"/>
          <p14:tracePt t="52543" x="1973263" y="4403725"/>
          <p14:tracePt t="52563" x="1965325" y="4419600"/>
          <p14:tracePt t="52583" x="1882775" y="4694238"/>
          <p14:tracePt t="52603" x="1866900" y="4762500"/>
          <p14:tracePt t="52623" x="1836738" y="4906963"/>
          <p14:tracePt t="52643" x="1790700" y="5051425"/>
          <p14:tracePt t="52665" x="1774825" y="5113338"/>
          <p14:tracePt t="52683" x="1744663" y="5173663"/>
          <p14:tracePt t="52704" x="1692275" y="5380038"/>
          <p14:tracePt t="52728" x="1646238" y="5540375"/>
          <p14:tracePt t="52743" x="1638300" y="5570538"/>
          <p14:tracePt t="52763" x="1630363" y="5578475"/>
          <p14:tracePt t="52787" x="1622425" y="5592763"/>
          <p14:tracePt t="52803" x="1622425" y="5600700"/>
          <p14:tracePt t="52823" x="1616075" y="5600700"/>
          <p14:tracePt t="52843" x="1616075" y="5608638"/>
          <p14:tracePt t="52863" x="1616075" y="5616575"/>
          <p14:tracePt t="52919" x="1608138" y="5616575"/>
          <p14:tracePt t="52945" x="1608138" y="5600700"/>
          <p14:tracePt t="52995" x="1608138" y="5578475"/>
          <p14:tracePt t="53005" x="1608138" y="5562600"/>
          <p14:tracePt t="53018" x="1608138" y="5524500"/>
          <p14:tracePt t="53045" x="1608138" y="5494338"/>
          <p14:tracePt t="53056" x="1608138" y="5486400"/>
          <p14:tracePt t="53068" x="1608138" y="5478463"/>
          <p14:tracePt t="53092" x="1608138" y="5464175"/>
          <p14:tracePt t="53105" x="1608138" y="5456238"/>
          <p14:tracePt t="53123" x="1608138" y="5432425"/>
          <p14:tracePt t="53143" x="1608138" y="5426075"/>
          <p14:tracePt t="53164" x="1608138" y="5410200"/>
          <p14:tracePt t="53183" x="1608138" y="5402263"/>
          <p14:tracePt t="53226" x="1608138" y="5394325"/>
          <p14:tracePt t="53261" x="1608138" y="5387975"/>
          <p14:tracePt t="53274" x="1608138" y="5380038"/>
          <p14:tracePt t="53307" x="1608138" y="5372100"/>
          <p14:tracePt t="53357" x="1616075" y="5356225"/>
          <p14:tracePt t="53368" x="1616075" y="5341938"/>
          <p14:tracePt t="53380" x="1622425" y="5311775"/>
          <p14:tracePt t="53550" x="1616075" y="5334000"/>
          <p14:tracePt t="53560" x="1608138" y="5356225"/>
          <p14:tracePt t="53610" x="1608138" y="5402263"/>
          <p14:tracePt t="53621" x="1600200" y="5426075"/>
          <p14:tracePt t="53633" x="1600200" y="5448300"/>
          <p14:tracePt t="53656" x="1600200" y="5486400"/>
          <p14:tracePt t="53669" x="1600200" y="5508625"/>
          <p14:tracePt t="53704" x="1600200" y="5524500"/>
          <p14:tracePt t="53717" x="1600200" y="5570538"/>
          <p14:tracePt t="53729" x="1600200" y="5592763"/>
          <p14:tracePt t="53751" x="1600200" y="5646738"/>
          <p14:tracePt t="53765" x="1600200" y="5684838"/>
          <p14:tracePt t="53801" x="1600200" y="5692775"/>
          <p14:tracePt t="53838" x="1600200" y="5707063"/>
          <p14:tracePt t="53863" x="1600200" y="5745163"/>
          <p14:tracePt t="53875" x="1608138" y="5791200"/>
          <p14:tracePt t="53887" x="1608138" y="5807075"/>
          <p14:tracePt t="53934" x="1616075" y="5821363"/>
          <p14:tracePt t="53972" x="1616075" y="5837238"/>
          <p14:tracePt t="53985" x="1616075" y="58451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819" t="24457" r="9091"/>
          <a:stretch/>
        </p:blipFill>
        <p:spPr>
          <a:xfrm>
            <a:off x="228600" y="1600200"/>
            <a:ext cx="8915400" cy="5741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Instance Operations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86600" y="2971800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21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"/>
    </mc:Choice>
    <mc:Fallback xmlns="">
      <p:transition spd="slow" advTm="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25" x="1616075" y="5851525"/>
          <p14:tracePt t="4050" x="1622425" y="5851525"/>
          <p14:tracePt t="4072" x="1630363" y="5851525"/>
          <p14:tracePt t="4098" x="1646238" y="5851525"/>
          <p14:tracePt t="4123" x="1660525" y="5851525"/>
          <p14:tracePt t="4136" x="1692275" y="5837238"/>
          <p14:tracePt t="4147" x="1706563" y="5837238"/>
          <p14:tracePt t="4170" x="1768475" y="5821363"/>
          <p14:tracePt t="4184" x="1851025" y="5799138"/>
          <p14:tracePt t="4197" x="1889125" y="5791200"/>
          <p14:tracePt t="4219" x="1973263" y="5753100"/>
          <p14:tracePt t="4233" x="2065338" y="5715000"/>
          <p14:tracePt t="4253" x="2087563" y="5692775"/>
          <p14:tracePt t="4273" x="2125663" y="5661025"/>
          <p14:tracePt t="4294" x="2308225" y="5508625"/>
          <p14:tracePt t="4313" x="2354263" y="5478463"/>
          <p14:tracePt t="4333" x="2468563" y="5380038"/>
          <p14:tracePt t="4353" x="2613025" y="5280025"/>
          <p14:tracePt t="4373" x="2773363" y="5159375"/>
          <p14:tracePt t="4393" x="2925763" y="5045075"/>
          <p14:tracePt t="4413" x="3170238" y="4906963"/>
          <p14:tracePt t="4434" x="3573463" y="4740275"/>
          <p14:tracePt t="4454" x="3856038" y="4640263"/>
          <p14:tracePt t="4474" x="3970338" y="4610100"/>
          <p14:tracePt t="4494" x="4397375" y="4435475"/>
          <p14:tracePt t="4515" x="4625975" y="4327525"/>
          <p14:tracePt t="4544" x="4808538" y="4267200"/>
          <p14:tracePt t="4556" x="5257800" y="4114800"/>
          <p14:tracePt t="4575" x="5592763" y="4000500"/>
          <p14:tracePt t="4588" x="5951538" y="3863975"/>
          <p14:tracePt t="4610" x="6286500" y="3749675"/>
          <p14:tracePt t="4623" x="6651625" y="3641725"/>
          <p14:tracePt t="4636" x="6697663" y="3627438"/>
          <p14:tracePt t="4657" x="6950075" y="3573463"/>
          <p14:tracePt t="4673" x="7216775" y="3521075"/>
          <p14:tracePt t="4693" x="7307263" y="3505200"/>
          <p14:tracePt t="4714" x="7559675" y="3444875"/>
          <p14:tracePt t="4733" x="7878763" y="3382963"/>
          <p14:tracePt t="4753" x="7993063" y="3368675"/>
          <p14:tracePt t="4774" x="8093075" y="3352800"/>
          <p14:tracePt t="4794" x="8107363" y="3344863"/>
          <p14:tracePt t="4813" x="8191500" y="3314700"/>
          <p14:tracePt t="4834" x="8199438" y="3306763"/>
          <p14:tracePt t="4942" x="8191500" y="3298825"/>
          <p14:tracePt t="4956" x="8183563" y="3292475"/>
          <p14:tracePt t="4967" x="8175625" y="3284538"/>
          <p14:tracePt t="4991" x="8169275" y="3284538"/>
          <p14:tracePt t="5004" x="8153400" y="3260725"/>
          <p14:tracePt t="5017" x="8145463" y="3260725"/>
          <p14:tracePt t="5034" x="8131175" y="3254375"/>
          <p14:tracePt t="5053" x="8123238" y="3246438"/>
          <p14:tracePt t="5074" x="8107363" y="3238500"/>
          <p14:tracePt t="5094" x="8093075" y="3222625"/>
          <p14:tracePt t="5114" x="8085138" y="3222625"/>
          <p14:tracePt t="5255" x="8077200" y="322262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Reactivating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45" t="49123" r="10361"/>
          <a:stretch/>
        </p:blipFill>
        <p:spPr>
          <a:xfrm>
            <a:off x="218933" y="1981200"/>
            <a:ext cx="8706134" cy="3867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676757"/>
            <a:ext cx="1981200" cy="295043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43317" y="4407030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Wil get new IP address when unsuspended.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7"/>
    </mc:Choice>
    <mc:Fallback xmlns="">
      <p:transition spd="slow" advTm="1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15" x="8077200" y="3216275"/>
          <p14:tracePt t="15373" x="8077200" y="3208338"/>
          <p14:tracePt t="15385" x="8077200" y="3192463"/>
          <p14:tracePt t="15397" x="8077200" y="3178175"/>
          <p14:tracePt t="15417" x="8077200" y="3108325"/>
          <p14:tracePt t="15430" x="8069263" y="3040063"/>
          <p14:tracePt t="15449" x="8054975" y="2879725"/>
          <p14:tracePt t="15463" x="8008938" y="2636838"/>
          <p14:tracePt t="15483" x="7932738" y="2332038"/>
          <p14:tracePt t="15503" x="7856538" y="2103438"/>
          <p14:tracePt t="15523" x="7810500" y="1989138"/>
          <p14:tracePt t="15542" x="7680325" y="1744663"/>
          <p14:tracePt t="15563" x="7642225" y="1654175"/>
          <p14:tracePt t="15584" x="7604125" y="1570038"/>
          <p14:tracePt t="15623" x="7566025" y="1516063"/>
          <p14:tracePt t="15643" x="7551738" y="1508125"/>
          <p14:tracePt t="15664" x="7391400" y="1447800"/>
          <p14:tracePt t="15703" x="6645275" y="1325563"/>
          <p14:tracePt t="15723" x="6332538" y="1295400"/>
          <p14:tracePt t="15743" x="6156325" y="1311275"/>
          <p14:tracePt t="15763" x="6042025" y="1355725"/>
          <p14:tracePt t="15783" x="5851525" y="1477963"/>
          <p14:tracePt t="15803" x="5578475" y="1684338"/>
          <p14:tracePt t="15823" x="5059363" y="2057400"/>
          <p14:tracePt t="15843" x="4868863" y="2201863"/>
          <p14:tracePt t="15863" x="4640263" y="2362200"/>
          <p14:tracePt t="15883" x="4403725" y="2552700"/>
          <p14:tracePt t="15904" x="4084638" y="2819400"/>
          <p14:tracePt t="15923" x="3908425" y="2963863"/>
          <p14:tracePt t="15943" x="3840163" y="3009900"/>
          <p14:tracePt t="15963" x="3679825" y="3132138"/>
          <p14:tracePt t="15983" x="3665538" y="3140075"/>
          <p14:tracePt t="16003" x="3665538" y="3154363"/>
          <p14:tracePt t="16023" x="3657600" y="3200400"/>
          <p14:tracePt t="16043" x="3657600" y="3260725"/>
          <p14:tracePt t="16064" x="3665538" y="3451225"/>
          <p14:tracePt t="16083" x="3673475" y="3467100"/>
          <p14:tracePt t="16103" x="3695700" y="3535363"/>
          <p14:tracePt t="16124" x="3763963" y="3611563"/>
          <p14:tracePt t="16143" x="3817938" y="3635375"/>
          <p14:tracePt t="16163" x="3832225" y="3635375"/>
          <p14:tracePt t="16183" x="3848100" y="3635375"/>
          <p14:tracePt t="16187" x="3870325" y="3627438"/>
          <p14:tracePt t="16209" x="3924300" y="3597275"/>
          <p14:tracePt t="16224" x="4022725" y="3535363"/>
          <p14:tracePt t="16243" x="4092575" y="3489325"/>
          <p14:tracePt t="16263" x="4229100" y="3421063"/>
          <p14:tracePt t="16283" x="4365625" y="3375025"/>
          <p14:tracePt t="16304" x="4465638" y="3330575"/>
          <p14:tracePt t="16324" x="4533900" y="3298825"/>
          <p14:tracePt t="16343" x="4702175" y="3238500"/>
          <p14:tracePt t="16383" x="4784725" y="3184525"/>
          <p14:tracePt t="16423" x="4822825" y="3140075"/>
          <p14:tracePt t="16443" x="4854575" y="3094038"/>
          <p14:tracePt t="16463" x="4860925" y="3078163"/>
          <p14:tracePt t="16483" x="4914900" y="3040063"/>
          <p14:tracePt t="16503" x="4922838" y="3040063"/>
          <p14:tracePt t="16523" x="5021263" y="3040063"/>
          <p14:tracePt t="16543" x="5067300" y="3040063"/>
          <p14:tracePt t="16547" x="5159375" y="3040063"/>
          <p14:tracePt t="16583" x="5707063" y="3040063"/>
          <p14:tracePt t="16603" x="5761038" y="3025775"/>
          <p14:tracePt t="16623" x="5807075" y="3009900"/>
          <p14:tracePt t="16643" x="5821363" y="3001963"/>
          <p14:tracePt t="16663" x="5829300" y="2994025"/>
          <p14:tracePt t="16683" x="5837238" y="2987675"/>
          <p14:tracePt t="16703" x="5851525" y="2987675"/>
          <p14:tracePt t="16723" x="5867400" y="2979738"/>
          <p14:tracePt t="16743" x="5875338" y="2979738"/>
          <p14:tracePt t="16798" x="5875338" y="2971800"/>
          <p14:tracePt t="16812" x="5913438" y="2949575"/>
          <p14:tracePt t="16837" x="5943600" y="2941638"/>
          <p14:tracePt t="16955" x="5927725" y="2941638"/>
          <p14:tracePt t="16978" x="5913438" y="2941638"/>
          <p14:tracePt t="16990" x="5889625" y="2941638"/>
          <p14:tracePt t="17013" x="5851525" y="2925763"/>
          <p14:tracePt t="17026" x="5807075" y="2911475"/>
          <p14:tracePt t="17074" x="5775325" y="2903538"/>
          <p14:tracePt t="17085" x="5768975" y="2903538"/>
          <p14:tracePt t="17097" x="5753100" y="2903538"/>
          <p14:tracePt t="17121" x="5730875" y="2903538"/>
          <p14:tracePt t="17133" x="5715000" y="2903538"/>
          <p14:tracePt t="17146" x="5707063" y="2903538"/>
          <p14:tracePt t="17168" x="5684838" y="2903538"/>
          <p14:tracePt t="17192" x="5684838" y="2895600"/>
          <p14:tracePt t="17229" x="5676900" y="289560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Reactivating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091" t="41499" r="6909"/>
          <a:stretch/>
        </p:blipFill>
        <p:spPr>
          <a:xfrm>
            <a:off x="-76200" y="1981200"/>
            <a:ext cx="9220200" cy="4446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3505200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333500" y="4723475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Uploaded files should still be accessible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7"/>
    </mc:Choice>
    <mc:Fallback xmlns="">
      <p:transition spd="slow" advTm="2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" y="2238375"/>
            <a:ext cx="9010650" cy="238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Resuming Problems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3276600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333500" y="4723475"/>
            <a:ext cx="6400800" cy="790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May </a:t>
            </a:r>
            <a:r>
              <a:rPr lang="en-US" dirty="0"/>
              <a:t>get deployment </a:t>
            </a:r>
            <a:r>
              <a:rPr lang="en-US" dirty="0" smtClean="0"/>
              <a:t>error or resuming may hang, </a:t>
            </a:r>
            <a:r>
              <a:rPr lang="en-US" dirty="0"/>
              <a:t>so save changed files before </a:t>
            </a:r>
            <a:r>
              <a:rPr lang="en-US" dirty="0" smtClean="0"/>
              <a:t>suspending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9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7"/>
    </mc:Choice>
    <mc:Fallback xmlns="">
      <p:transition spd="slow" advTm="3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0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5"/>
    </mc:Choice>
    <mc:Fallback xmlns="">
      <p:transition spd="slow" advTm="3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CyVerse</a:t>
            </a:r>
            <a:r>
              <a:rPr lang="en-US" dirty="0" smtClean="0"/>
              <a:t> Account Creation Section</a:t>
            </a:r>
            <a:endParaRPr lang="en-US" dirty="0"/>
          </a:p>
        </p:txBody>
      </p:sp>
      <p:pic>
        <p:nvPicPr>
          <p:cNvPr id="11" name="Picture 10" descr="Screen Shot 2017-02-24 at 2.06.37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337" r="5833" b="17578"/>
          <a:stretch/>
        </p:blipFill>
        <p:spPr>
          <a:xfrm>
            <a:off x="457200" y="2590800"/>
            <a:ext cx="815340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8522" y="5996847"/>
            <a:ext cx="1333338" cy="192735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33600" y="1735127"/>
            <a:ext cx="5105400" cy="5950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Scroll Down and Click </a:t>
            </a:r>
            <a:r>
              <a:rPr lang="en-US" sz="1800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on User Management Portal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"/>
    </mc:Choice>
    <mc:Fallback xmlns="">
      <p:transition spd="slow" advTm="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an Instance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23" t="7273"/>
          <a:stretch/>
        </p:blipFill>
        <p:spPr>
          <a:xfrm>
            <a:off x="933024" y="1600200"/>
            <a:ext cx="7762875" cy="680085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0" y="2780647"/>
            <a:ext cx="8915400" cy="49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https://pods.iplantcollaborative.org/wiki/display/atmman/Sharing+an+Instance+with+Other+Users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6"/>
    </mc:Choice>
    <mc:Fallback xmlns="">
      <p:transition spd="slow" advTm="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an Instance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1620044"/>
            <a:ext cx="6762750" cy="4533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4953000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4182" y="5517078"/>
            <a:ext cx="1752600" cy="3048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6"/>
    </mc:Choice>
    <mc:Fallback xmlns="">
      <p:transition spd="slow" advTm="3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5" x="4930775" y="3467100"/>
          <p14:tracePt t="3452" x="4930775" y="3475038"/>
          <p14:tracePt t="3463" x="4937125" y="3497263"/>
          <p14:tracePt t="3486" x="4968875" y="3565525"/>
          <p14:tracePt t="3499" x="4991100" y="3619500"/>
          <p14:tracePt t="3515" x="4991100" y="3635375"/>
          <p14:tracePt t="3535" x="4999038" y="3679825"/>
          <p14:tracePt t="3555" x="5006975" y="3749675"/>
          <p14:tracePt t="3575" x="5006975" y="3763963"/>
          <p14:tracePt t="3595" x="5021263" y="3902075"/>
          <p14:tracePt t="3615" x="5021263" y="3962400"/>
          <p14:tracePt t="3635" x="5021263" y="4038600"/>
          <p14:tracePt t="3655" x="5021263" y="4137025"/>
          <p14:tracePt t="3675" x="5021263" y="4160838"/>
          <p14:tracePt t="3695" x="5013325" y="4191000"/>
          <p14:tracePt t="3715" x="5006975" y="4267200"/>
          <p14:tracePt t="3755" x="4991100" y="4373563"/>
          <p14:tracePt t="3775" x="4991100" y="4397375"/>
          <p14:tracePt t="3785" x="4983163" y="4441825"/>
          <p14:tracePt t="3799" x="4975225" y="4465638"/>
          <p14:tracePt t="3815" x="4975225" y="4479925"/>
          <p14:tracePt t="3835" x="4960938" y="4503738"/>
          <p14:tracePt t="3855" x="4945063" y="4525963"/>
          <p14:tracePt t="3879" x="4899025" y="4587875"/>
          <p14:tracePt t="3895" x="4884738" y="4594225"/>
          <p14:tracePt t="3915" x="4876800" y="4602163"/>
          <p14:tracePt t="3926" x="4860925" y="4625975"/>
          <p14:tracePt t="3938" x="4830763" y="4648200"/>
          <p14:tracePt t="3957" x="4822825" y="4664075"/>
          <p14:tracePt t="3975" x="4800600" y="4670425"/>
          <p14:tracePt t="3995" x="4778375" y="4694238"/>
          <p14:tracePt t="4015" x="4746625" y="4716463"/>
          <p14:tracePt t="4035" x="4678363" y="4740275"/>
          <p14:tracePt t="4087" x="4670425" y="4746625"/>
          <p14:tracePt t="4352" x="4670425" y="4754563"/>
          <p14:tracePt t="4542" x="4664075" y="4754563"/>
          <p14:tracePt t="4554" x="4656138" y="4754563"/>
          <p14:tracePt t="4565" x="4656138" y="4762500"/>
          <p14:tracePt t="4589" x="4632325" y="4762500"/>
          <p14:tracePt t="4602" x="4587875" y="4770438"/>
          <p14:tracePt t="4615" x="4572000" y="4778375"/>
          <p14:tracePt t="4636" x="4541838" y="4784725"/>
          <p14:tracePt t="4655" x="4487863" y="4800600"/>
          <p14:tracePt t="4683" x="4457700" y="4808538"/>
          <p14:tracePt t="4697" x="4403725" y="4822825"/>
          <p14:tracePt t="4715" x="4381500" y="4830763"/>
          <p14:tracePt t="4735" x="4335463" y="4846638"/>
          <p14:tracePt t="4755" x="4259263" y="4876800"/>
          <p14:tracePt t="4779" x="4213225" y="4899025"/>
          <p14:tracePt t="4795" x="4168775" y="4922838"/>
          <p14:tracePt t="4815" x="4152900" y="4930775"/>
          <p14:tracePt t="4835" x="4106863" y="4953000"/>
          <p14:tracePt t="4855" x="4076700" y="4975225"/>
          <p14:tracePt t="4875" x="4022725" y="4999038"/>
          <p14:tracePt t="4895" x="3984625" y="5013325"/>
          <p14:tracePt t="4915" x="3970338" y="5021263"/>
          <p14:tracePt t="4921" x="3946525" y="5045075"/>
          <p14:tracePt t="4935" x="3902075" y="5059363"/>
          <p14:tracePt t="4955" x="3886200" y="5059363"/>
          <p14:tracePt t="4975" x="3863975" y="5075238"/>
          <p14:tracePt t="4996" x="3825875" y="5083175"/>
          <p14:tracePt t="5018" x="3810000" y="5083175"/>
          <p14:tracePt t="5035" x="3787775" y="5089525"/>
          <p14:tracePt t="5056" x="3756025" y="5097463"/>
          <p14:tracePt t="5095" x="3749675" y="5097463"/>
          <p14:tracePt t="5124" x="3733800" y="5105400"/>
          <p14:tracePt t="5277" x="3725863" y="5105400"/>
          <p14:tracePt t="5547" x="3717925" y="5105400"/>
          <p14:tracePt t="6185" x="3717925" y="5097463"/>
          <p14:tracePt t="17755" x="3711575" y="5097463"/>
          <p14:tracePt t="17777" x="3703638" y="5089525"/>
          <p14:tracePt t="17806" x="3687763" y="5083175"/>
          <p14:tracePt t="17820" x="3657600" y="5059363"/>
          <p14:tracePt t="17830" x="3649663" y="5059363"/>
          <p14:tracePt t="17852" x="3635375" y="5051425"/>
          <p14:tracePt t="17884" x="3619500" y="5045075"/>
          <p14:tracePt t="17902" x="3619500" y="5037138"/>
          <p14:tracePt t="17915" x="3589338" y="5029200"/>
          <p14:tracePt t="17934" x="3589338" y="5021263"/>
          <p14:tracePt t="17946" x="3559175" y="5013325"/>
          <p14:tracePt t="17978" x="3505200" y="4999038"/>
          <p14:tracePt t="17997" x="3489325" y="4991100"/>
          <p14:tracePt t="18010" x="3444875" y="4975225"/>
          <p14:tracePt t="18022" x="3436938" y="4975225"/>
          <p14:tracePt t="18043" x="3398838" y="4960938"/>
          <p14:tracePt t="18060" x="3382963" y="4960938"/>
          <p14:tracePt t="18079" x="3360738" y="4960938"/>
          <p14:tracePt t="18100" x="3298825" y="4960938"/>
          <p14:tracePt t="18139" x="3230563" y="4960938"/>
          <p14:tracePt t="18159" x="3216275" y="4968875"/>
          <p14:tracePt t="18179" x="3178175" y="4968875"/>
          <p14:tracePt t="18199" x="3140075" y="4983163"/>
          <p14:tracePt t="18219" x="3101975" y="4999038"/>
          <p14:tracePt t="18239" x="3063875" y="5006975"/>
          <p14:tracePt t="18259" x="3009900" y="5021263"/>
          <p14:tracePt t="18279" x="2903538" y="5037138"/>
          <p14:tracePt t="18299" x="2887663" y="5037138"/>
          <p14:tracePt t="18320" x="2827338" y="5051425"/>
          <p14:tracePt t="18339" x="2759075" y="5075238"/>
          <p14:tracePt t="18360" x="2689225" y="5097463"/>
          <p14:tracePt t="18380" x="2628900" y="5113338"/>
          <p14:tracePt t="18400" x="2606675" y="5121275"/>
          <p14:tracePt t="18420" x="2506663" y="5173663"/>
          <p14:tracePt t="18439" x="2484438" y="5181600"/>
          <p14:tracePt t="18460" x="2438400" y="5203825"/>
          <p14:tracePt t="18479" x="2430463" y="5219700"/>
          <p14:tracePt t="18519" x="2422525" y="5219700"/>
          <p14:tracePt t="18561" x="2422525" y="5227638"/>
          <p14:tracePt t="18821" x="2430463" y="5227638"/>
          <p14:tracePt t="19048" x="2438400" y="5227638"/>
          <p14:tracePt t="19239" x="2446338" y="5227638"/>
          <p14:tracePt t="19254" x="2454275" y="5227638"/>
          <p14:tracePt t="19273" x="2476500" y="5227638"/>
          <p14:tracePt t="19286" x="2492375" y="5227638"/>
          <p14:tracePt t="19320" x="2506663" y="5227638"/>
          <p14:tracePt t="19358" x="2530475" y="5227638"/>
          <p14:tracePt t="19381" x="2536825" y="5227638"/>
          <p14:tracePt t="19393" x="2560638" y="5227638"/>
          <p14:tracePt t="19416" x="2598738" y="5227638"/>
          <p14:tracePt t="19429" x="2644775" y="5227638"/>
          <p14:tracePt t="19442" x="2667000" y="5227638"/>
          <p14:tracePt t="19477" x="2682875" y="5227638"/>
          <p14:tracePt t="19488" x="2705100" y="5227638"/>
          <p14:tracePt t="19513" x="2751138" y="5227638"/>
          <p14:tracePt t="19538" x="2797175" y="5227638"/>
          <p14:tracePt t="19562" x="2849563" y="5227638"/>
          <p14:tracePt t="19586" x="2857500" y="5227638"/>
          <p14:tracePt t="19621" x="2865438" y="5227638"/>
          <p14:tracePt t="19634" x="2873375" y="5219700"/>
          <p14:tracePt t="19706" x="2887663" y="5219700"/>
          <p14:tracePt t="19719" x="2895600" y="5219700"/>
          <p14:tracePt t="19745" x="2911475" y="5219700"/>
          <p14:tracePt t="19756" x="2917825" y="5219700"/>
          <p14:tracePt t="19829" x="2925763" y="5219700"/>
          <p14:tracePt t="19949" x="2933700" y="5219700"/>
          <p14:tracePt t="19960" x="2933700" y="5227638"/>
          <p14:tracePt t="20232" x="2941638" y="5227638"/>
          <p14:tracePt t="20550" x="2933700" y="5227638"/>
          <p14:tracePt t="20564" x="2917825" y="5235575"/>
          <p14:tracePt t="20576" x="2911475" y="5235575"/>
          <p14:tracePt t="20588" x="2903538" y="5235575"/>
          <p14:tracePt t="20612" x="2895600" y="5235575"/>
          <p14:tracePt t="20624" x="2879725" y="5235575"/>
          <p14:tracePt t="20640" x="2857500" y="5235575"/>
          <p14:tracePt t="20660" x="2827338" y="5235575"/>
          <p14:tracePt t="20680" x="2789238" y="5235575"/>
          <p14:tracePt t="20700" x="2773363" y="5235575"/>
          <p14:tracePt t="20721" x="2705100" y="5235575"/>
          <p14:tracePt t="20740" x="2697163" y="5235575"/>
          <p14:tracePt t="20760" x="2651125" y="5235575"/>
          <p14:tracePt t="20780" x="2544763" y="5235575"/>
          <p14:tracePt t="20801" x="2498725" y="5235575"/>
          <p14:tracePt t="20820" x="2468563" y="5235575"/>
          <p14:tracePt t="20840" x="2430463" y="5235575"/>
          <p14:tracePt t="20880" x="2408238" y="5235575"/>
          <p14:tracePt t="20911" x="2332038" y="5235575"/>
          <p14:tracePt t="20923" x="2301875" y="5235575"/>
          <p14:tracePt t="20947" x="2278063" y="5241925"/>
          <p14:tracePt t="20973" x="2263775" y="5241925"/>
          <p14:tracePt t="20984" x="2263775" y="5249863"/>
          <p14:tracePt t="21007" x="2247900" y="5249863"/>
          <p14:tracePt t="21021" x="2239963" y="5257800"/>
          <p14:tracePt t="21054" x="2232025" y="5257800"/>
          <p14:tracePt t="21279" x="2239963" y="5257800"/>
          <p14:tracePt t="21316" x="2247900" y="5257800"/>
          <p14:tracePt t="21388" x="2255838" y="5257800"/>
          <p14:tracePt t="21471" x="2263775" y="5257800"/>
          <p14:tracePt t="21508" x="2308225" y="5257800"/>
          <p14:tracePt t="21519" x="2324100" y="5265738"/>
          <p14:tracePt t="21531" x="2354263" y="5265738"/>
          <p14:tracePt t="21554" x="2378075" y="5265738"/>
          <p14:tracePt t="21566" x="2408238" y="5265738"/>
          <p14:tracePt t="21590" x="2438400" y="5265738"/>
          <p14:tracePt t="21603" x="2468563" y="5265738"/>
          <p14:tracePt t="21620" x="2484438" y="5265738"/>
          <p14:tracePt t="21640" x="2514600" y="5273675"/>
          <p14:tracePt t="21665" x="2574925" y="5273675"/>
          <p14:tracePt t="21681" x="2590800" y="5273675"/>
          <p14:tracePt t="21701" x="2628900" y="5273675"/>
          <p14:tracePt t="21723" x="2697163" y="5280025"/>
          <p14:tracePt t="21760" x="2797175" y="5287963"/>
          <p14:tracePt t="21781" x="2819400" y="5287963"/>
          <p14:tracePt t="21801" x="2865438" y="5295900"/>
          <p14:tracePt t="21821" x="2925763" y="5303838"/>
          <p14:tracePt t="21841" x="2941638" y="5303838"/>
          <p14:tracePt t="21861" x="2955925" y="5303838"/>
          <p14:tracePt t="21881" x="2971800" y="5303838"/>
          <p14:tracePt t="21903" x="3055938" y="5303838"/>
          <p14:tracePt t="21921" x="3078163" y="5303838"/>
          <p14:tracePt t="21940" x="3086100" y="5303838"/>
          <p14:tracePt t="21963" x="3146425" y="5311775"/>
          <p14:tracePt t="22000" x="3222625" y="5311775"/>
          <p14:tracePt t="22021" x="3238500" y="5311775"/>
          <p14:tracePt t="22041" x="3246438" y="5311775"/>
          <p14:tracePt t="22061" x="3284538" y="5303838"/>
          <p14:tracePt t="22081" x="3298825" y="5303838"/>
          <p14:tracePt t="22120" x="3306763" y="5303838"/>
          <p14:tracePt t="22167" x="3314700" y="5303838"/>
          <p14:tracePt t="22180" x="3322638" y="5303838"/>
          <p14:tracePt t="22192" x="3330575" y="5303838"/>
          <p14:tracePt t="22228" x="3336925" y="5303838"/>
          <p14:tracePt t="22300" x="3344863" y="5303838"/>
          <p14:tracePt t="23841" x="3344863" y="5295900"/>
          <p14:tracePt t="24232" x="3344863" y="5287963"/>
          <p14:tracePt t="25504" x="3336925" y="5273675"/>
          <p14:tracePt t="25526" x="3330575" y="5257800"/>
          <p14:tracePt t="25539" x="3306763" y="5249863"/>
          <p14:tracePt t="25551" x="3292475" y="5241925"/>
          <p14:tracePt t="25573" x="3276600" y="5235575"/>
          <p14:tracePt t="25601" x="3254375" y="5227638"/>
          <p14:tracePt t="25614" x="3178175" y="5203825"/>
          <p14:tracePt t="25636" x="3132138" y="5197475"/>
          <p14:tracePt t="25646" x="3116263" y="5189538"/>
          <p14:tracePt t="25669" x="3094038" y="5189538"/>
          <p14:tracePt t="25785" x="3086100" y="5197475"/>
          <p14:tracePt t="25844" x="3086100" y="5203825"/>
          <p14:tracePt t="26077" x="3078163" y="5203825"/>
          <p14:tracePt t="26090" x="3063875" y="5211763"/>
          <p14:tracePt t="26102" x="3063875" y="5219700"/>
          <p14:tracePt t="26125" x="3032125" y="5235575"/>
          <p14:tracePt t="26142" x="2994025" y="5265738"/>
          <p14:tracePt t="26162" x="2987675" y="5273675"/>
          <p14:tracePt t="26182" x="2963863" y="5295900"/>
          <p14:tracePt t="26202" x="2925763" y="5341938"/>
          <p14:tracePt t="26283" x="2925763" y="5349875"/>
          <p14:tracePt t="26293" x="2917825" y="5349875"/>
          <p14:tracePt t="26425" x="2911475" y="5349875"/>
          <p14:tracePt t="26449" x="2911475" y="5356225"/>
          <p14:tracePt t="26982" x="2903538" y="5356225"/>
          <p14:tracePt t="27007" x="2903538" y="5364163"/>
          <p14:tracePt t="27021" x="2895600" y="5380038"/>
          <p14:tracePt t="27032" x="2895600" y="5387975"/>
          <p14:tracePt t="27056" x="2895600" y="5418138"/>
          <p14:tracePt t="27067" x="2887663" y="5440363"/>
          <p14:tracePt t="27092" x="2887663" y="5478463"/>
          <p14:tracePt t="27117" x="2887663" y="5494338"/>
          <p14:tracePt t="27142" x="2887663" y="5502275"/>
          <p14:tracePt t="27165" x="2887663" y="5508625"/>
          <p14:tracePt t="27177" x="2887663" y="5540375"/>
          <p14:tracePt t="27190" x="2887663" y="5554663"/>
          <p14:tracePt t="27213" x="2887663" y="5578475"/>
          <p14:tracePt t="27226" x="2887663" y="5592763"/>
          <p14:tracePt t="27261" x="2887663" y="5600700"/>
          <p14:tracePt t="27346" x="2887663" y="5608638"/>
          <p14:tracePt t="27368" x="2887663" y="5616575"/>
          <p14:tracePt t="27418" x="2873375" y="5630863"/>
          <p14:tracePt t="27430" x="2857500" y="5638800"/>
          <p14:tracePt t="27465" x="2835275" y="5661025"/>
          <p14:tracePt t="27479" x="2827338" y="5661025"/>
          <p14:tracePt t="27490" x="2819400" y="5668963"/>
          <p14:tracePt t="27514" x="2789238" y="5676900"/>
          <p14:tracePt t="27526" x="2773363" y="5684838"/>
          <p14:tracePt t="27542" x="2759075" y="5692775"/>
          <p14:tracePt t="27562" x="2743200" y="5699125"/>
          <p14:tracePt t="27582" x="2727325" y="5707063"/>
          <p14:tracePt t="27603" x="2697163" y="5715000"/>
          <p14:tracePt t="27622" x="2667000" y="5722938"/>
          <p14:tracePt t="27642" x="2636838" y="5730875"/>
          <p14:tracePt t="27662" x="2620963" y="5730875"/>
          <p14:tracePt t="27687" x="2536825" y="5745163"/>
          <p14:tracePt t="27702" x="2530475" y="5745163"/>
          <p14:tracePt t="27722" x="2514600" y="5753100"/>
          <p14:tracePt t="27743" x="2492375" y="5761038"/>
          <p14:tracePt t="27782" x="2454275" y="5775325"/>
          <p14:tracePt t="27802" x="2438400" y="5775325"/>
          <p14:tracePt t="27822" x="2408238" y="5783263"/>
          <p14:tracePt t="27842" x="2378075" y="5783263"/>
          <p14:tracePt t="27863" x="2362200" y="5791200"/>
          <p14:tracePt t="27885" x="2354263" y="5791200"/>
          <p14:tracePt t="27903" x="2346325" y="5791200"/>
          <p14:tracePt t="27922" x="2339975" y="5791200"/>
          <p14:tracePt t="33241" x="2346325" y="5791200"/>
          <p14:tracePt t="33396" x="2354263" y="5791200"/>
          <p14:tracePt t="33444" x="2354263" y="5783263"/>
          <p14:tracePt t="33501" x="2362200" y="5783263"/>
          <p14:tracePt t="33550" x="2370138" y="5783263"/>
          <p14:tracePt t="33728" x="2378075" y="5783263"/>
          <p14:tracePt t="33825" x="2384425" y="5783263"/>
          <p14:tracePt t="34003" x="2392363" y="5783263"/>
          <p14:tracePt t="34159" x="2384425" y="5783263"/>
          <p14:tracePt t="34302" x="2378075" y="5783263"/>
          <p14:tracePt t="35227" x="2384425" y="5783263"/>
          <p14:tracePt t="35275" x="2392363" y="5783263"/>
          <p14:tracePt t="35313" x="2400300" y="5783263"/>
          <p14:tracePt t="35324" x="2408238" y="5783263"/>
          <p14:tracePt t="35349" x="2416175" y="5783263"/>
          <p14:tracePt t="35445" x="2422525" y="5783263"/>
          <p14:tracePt t="35470" x="2430463" y="5783263"/>
          <p14:tracePt t="35494" x="2446338" y="5783263"/>
          <p14:tracePt t="35506" x="2454275" y="5783263"/>
          <p14:tracePt t="35529" x="2468563" y="5783263"/>
          <p14:tracePt t="35542" x="2476500" y="5783263"/>
          <p14:tracePt t="35554" x="2492375" y="5783263"/>
          <p14:tracePt t="35577" x="2506663" y="5783263"/>
          <p14:tracePt t="35590" x="2514600" y="5783263"/>
          <p14:tracePt t="35605" x="2522538" y="5783263"/>
          <p14:tracePt t="35628" x="2530475" y="5783263"/>
          <p14:tracePt t="35645" x="2544763" y="5783263"/>
          <p14:tracePt t="35665" x="2560638" y="5783263"/>
          <p14:tracePt t="35701" x="2568575" y="5783263"/>
          <p14:tracePt t="35712" x="2582863" y="5783263"/>
          <p14:tracePt t="35736" x="2598738" y="5783263"/>
          <p14:tracePt t="35749" x="2628900" y="5783263"/>
          <p14:tracePt t="35765" x="2636838" y="5783263"/>
          <p14:tracePt t="35785" x="2659063" y="5791200"/>
          <p14:tracePt t="35805" x="2667000" y="5791200"/>
          <p14:tracePt t="35825" x="2682875" y="5791200"/>
          <p14:tracePt t="35845" x="2697163" y="5791200"/>
          <p14:tracePt t="35879" x="2705100" y="5791200"/>
          <p14:tracePt t="35891" x="2713038" y="5791200"/>
          <p14:tracePt t="35977" x="2720975" y="5791200"/>
          <p14:tracePt t="36002" x="2727325" y="5791200"/>
          <p14:tracePt t="36061" x="2735263" y="5791200"/>
          <p14:tracePt t="36122" x="2759075" y="5791200"/>
          <p14:tracePt t="36218" x="2765425" y="5791200"/>
          <p14:tracePt t="36255" x="2773363" y="5791200"/>
          <p14:tracePt t="36314" x="2773363" y="5799138"/>
          <p14:tracePt t="36327" x="2781300" y="5799138"/>
          <p14:tracePt t="36375" x="2789238" y="5799138"/>
          <p14:tracePt t="36435" x="2797175" y="5799138"/>
          <p14:tracePt t="36507" x="2797175" y="5807075"/>
          <p14:tracePt t="36541" x="2803525" y="5807075"/>
          <p14:tracePt t="36590" x="2811463" y="5807075"/>
          <p14:tracePt t="37054" x="2811463" y="5813425"/>
          <p14:tracePt t="37502" x="2819400" y="5813425"/>
          <p14:tracePt t="37659" x="2827338" y="5813425"/>
          <p14:tracePt t="37707" x="2835275" y="5813425"/>
          <p14:tracePt t="37719" x="2849563" y="5813425"/>
          <p14:tracePt t="37730" x="2857500" y="5813425"/>
          <p14:tracePt t="37755" x="2865438" y="5813425"/>
          <p14:tracePt t="37768" x="2873375" y="5813425"/>
          <p14:tracePt t="37791" x="2895600" y="5813425"/>
          <p14:tracePt t="37826" x="2911475" y="5807075"/>
          <p14:tracePt t="37839" x="2949575" y="5807075"/>
          <p14:tracePt t="37863" x="2963863" y="5807075"/>
          <p14:tracePt t="37888" x="2971800" y="5807075"/>
          <p14:tracePt t="37900" x="2987675" y="5807075"/>
          <p14:tracePt t="37924" x="3001963" y="5807075"/>
          <p14:tracePt t="37935" x="3009900" y="5807075"/>
          <p14:tracePt t="37949" x="3032125" y="5807075"/>
          <p14:tracePt t="37972" x="3070225" y="5807075"/>
          <p14:tracePt t="38008" x="3094038" y="5807075"/>
          <p14:tracePt t="38020" x="3116263" y="5807075"/>
          <p14:tracePt t="38033" x="3124200" y="5807075"/>
          <p14:tracePt t="38046" x="3140075" y="5807075"/>
          <p14:tracePt t="38068" x="3146425" y="5807075"/>
          <p14:tracePt t="38086" x="3162300" y="5807075"/>
          <p14:tracePt t="38116" x="3170238" y="5807075"/>
          <p14:tracePt t="38436" x="3170238" y="5799138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1620044"/>
            <a:ext cx="6762750" cy="453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an Instance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5400" y="3760752"/>
            <a:ext cx="2209800" cy="354048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486400"/>
            <a:ext cx="2209800" cy="354048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8"/>
    </mc:Choice>
    <mc:Fallback xmlns="">
      <p:transition spd="slow" advTm="23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2" x="3170238" y="5791200"/>
          <p14:tracePt t="2106" x="3170238" y="5783263"/>
          <p14:tracePt t="2131" x="3170238" y="5768975"/>
          <p14:tracePt t="2144" x="3170238" y="5761038"/>
          <p14:tracePt t="2155" x="3170238" y="5753100"/>
          <p14:tracePt t="2177" x="3162300" y="5730875"/>
          <p14:tracePt t="2188" x="3154363" y="5699125"/>
          <p14:tracePt t="2208" x="3146425" y="5668963"/>
          <p14:tracePt t="2221" x="3124200" y="5622925"/>
          <p14:tracePt t="2241" x="3108325" y="5578475"/>
          <p14:tracePt t="2261" x="3094038" y="5532438"/>
          <p14:tracePt t="2281" x="3070225" y="5478463"/>
          <p14:tracePt t="2286" x="3048000" y="5432425"/>
          <p14:tracePt t="2306" x="3032125" y="5394325"/>
          <p14:tracePt t="2321" x="3017838" y="5372100"/>
          <p14:tracePt t="2341" x="3009900" y="5356225"/>
          <p14:tracePt t="2361" x="2994025" y="5334000"/>
          <p14:tracePt t="2381" x="2963863" y="5295900"/>
          <p14:tracePt t="2401" x="2925763" y="5257800"/>
          <p14:tracePt t="2421" x="2887663" y="5219700"/>
          <p14:tracePt t="2441" x="2873375" y="5197475"/>
          <p14:tracePt t="2461" x="2781300" y="5089525"/>
          <p14:tracePt t="2481" x="2773363" y="5067300"/>
          <p14:tracePt t="2501" x="2727325" y="5021263"/>
          <p14:tracePt t="2521" x="2651125" y="4930775"/>
          <p14:tracePt t="2541" x="2582863" y="4860925"/>
          <p14:tracePt t="2561" x="2530475" y="4792663"/>
          <p14:tracePt t="2582" x="2506663" y="4778375"/>
          <p14:tracePt t="2603" x="2408238" y="4678363"/>
          <p14:tracePt t="2621" x="2384425" y="4656138"/>
          <p14:tracePt t="2641" x="2339975" y="4618038"/>
          <p14:tracePt t="2661" x="2278063" y="4564063"/>
          <p14:tracePt t="2683" x="2239963" y="4541838"/>
          <p14:tracePt t="2701" x="2193925" y="4503738"/>
          <p14:tracePt t="2721" x="2179638" y="4487863"/>
          <p14:tracePt t="2744" x="2103438" y="4441825"/>
          <p14:tracePt t="2761" x="2079625" y="4419600"/>
          <p14:tracePt t="2781" x="2065338" y="4411663"/>
          <p14:tracePt t="2802" x="2003425" y="4365625"/>
          <p14:tracePt t="2841" x="1889125" y="4289425"/>
          <p14:tracePt t="2861" x="1882775" y="4283075"/>
          <p14:tracePt t="2881" x="1836738" y="4251325"/>
          <p14:tracePt t="2901" x="1812925" y="4237038"/>
          <p14:tracePt t="2921" x="1798638" y="4229100"/>
          <p14:tracePt t="2961" x="1782763" y="4229100"/>
          <p14:tracePt t="2981" x="1760538" y="4221163"/>
          <p14:tracePt t="3001" x="1744663" y="4206875"/>
          <p14:tracePt t="3021" x="1722438" y="4206875"/>
          <p14:tracePt t="3041" x="1714500" y="4206875"/>
          <p14:tracePt t="3070" x="1706563" y="4206875"/>
          <p14:tracePt t="3084" x="1692275" y="4191000"/>
          <p14:tracePt t="3107" x="1684338" y="4191000"/>
          <p14:tracePt t="3121" x="1676400" y="4183063"/>
          <p14:tracePt t="3188" x="1668463" y="4175125"/>
          <p14:tracePt t="3211" x="1668463" y="4168775"/>
          <p14:tracePt t="3245" x="1660525" y="4152900"/>
          <p14:tracePt t="3343" x="1654175" y="4137025"/>
          <p14:tracePt t="3354" x="1646238" y="4130675"/>
          <p14:tracePt t="3377" x="1638300" y="4114800"/>
          <p14:tracePt t="3390" x="1630363" y="4106863"/>
          <p14:tracePt t="3403" x="1630363" y="4098925"/>
          <p14:tracePt t="3532" x="1630363" y="4092575"/>
          <p14:tracePt t="3566" x="1622425" y="4084638"/>
          <p14:tracePt t="3578" x="1622425" y="4076700"/>
          <p14:tracePt t="3686" x="1622425" y="4068763"/>
          <p14:tracePt t="3792" x="1622425" y="4060825"/>
          <p14:tracePt t="3888" x="1616075" y="4060825"/>
          <p14:tracePt t="3912" x="1616075" y="4054475"/>
          <p14:tracePt t="3952" x="1608138" y="4046538"/>
          <p14:tracePt t="3983" x="1608138" y="4038600"/>
          <p14:tracePt t="4079" x="1608138" y="4030663"/>
          <p14:tracePt t="4091" x="1608138" y="4022725"/>
          <p14:tracePt t="4244" x="1608138" y="4016375"/>
          <p14:tracePt t="5647" x="1630363" y="4016375"/>
          <p14:tracePt t="5660" x="1654175" y="4016375"/>
          <p14:tracePt t="5673" x="1660525" y="4016375"/>
          <p14:tracePt t="5686" x="1668463" y="4016375"/>
          <p14:tracePt t="5707" x="1676400" y="4016375"/>
          <p14:tracePt t="5722" x="1692275" y="4016375"/>
          <p14:tracePt t="5742" x="1706563" y="4016375"/>
          <p14:tracePt t="5762" x="1736725" y="4022725"/>
          <p14:tracePt t="5782" x="1768475" y="4022725"/>
          <p14:tracePt t="5803" x="1790700" y="4022725"/>
          <p14:tracePt t="5822" x="1806575" y="4022725"/>
          <p14:tracePt t="5842" x="1820863" y="4022725"/>
          <p14:tracePt t="5862" x="1851025" y="4022725"/>
          <p14:tracePt t="5882" x="1889125" y="4022725"/>
          <p14:tracePt t="5902" x="1905000" y="4022725"/>
          <p14:tracePt t="5922" x="1927225" y="4008438"/>
          <p14:tracePt t="5942" x="1943100" y="4008438"/>
          <p14:tracePt t="5962" x="1951038" y="4008438"/>
          <p14:tracePt t="5982" x="1958975" y="4008438"/>
          <p14:tracePt t="6020" x="1981200" y="4008438"/>
          <p14:tracePt t="6079" x="1989138" y="4008438"/>
          <p14:tracePt t="6092" x="1997075" y="4008438"/>
          <p14:tracePt t="6116" x="2003425" y="4008438"/>
          <p14:tracePt t="6141" x="2011363" y="4008438"/>
          <p14:tracePt t="6202" x="2019300" y="4008438"/>
          <p14:tracePt t="6224" x="2035175" y="4008438"/>
          <p14:tracePt t="6307" x="2041525" y="4008438"/>
          <p14:tracePt t="6320" x="2057400" y="4008438"/>
          <p14:tracePt t="6332" x="2065338" y="4008438"/>
          <p14:tracePt t="6356" x="2095500" y="4008438"/>
          <p14:tracePt t="6367" x="2117725" y="4008438"/>
          <p14:tracePt t="6392" x="2141538" y="4008438"/>
          <p14:tracePt t="6415" x="2171700" y="4008438"/>
          <p14:tracePt t="6427" x="2217738" y="4008438"/>
          <p14:tracePt t="6442" x="2247900" y="4008438"/>
          <p14:tracePt t="6465" x="2278063" y="4008438"/>
          <p14:tracePt t="6482" x="2316163" y="4008438"/>
          <p14:tracePt t="6502" x="2332038" y="4008438"/>
          <p14:tracePt t="6512" x="2370138" y="4008438"/>
          <p14:tracePt t="6525" x="2408238" y="4000500"/>
          <p14:tracePt t="6542" x="2422525" y="4000500"/>
          <p14:tracePt t="6562" x="2468563" y="4000500"/>
          <p14:tracePt t="6584" x="2530475" y="3992563"/>
          <p14:tracePt t="6622" x="2560638" y="3992563"/>
          <p14:tracePt t="6642" x="2568575" y="3984625"/>
          <p14:tracePt t="6662" x="2582863" y="3984625"/>
          <p14:tracePt t="6682" x="2613025" y="3984625"/>
          <p14:tracePt t="6702" x="2628900" y="3984625"/>
          <p14:tracePt t="6763" x="2636838" y="3984625"/>
          <p14:tracePt t="6895" x="2628900" y="3984625"/>
          <p14:tracePt t="9124" x="2636838" y="3984625"/>
          <p14:tracePt t="9136" x="2644775" y="3984625"/>
          <p14:tracePt t="9159" x="2659063" y="3984625"/>
          <p14:tracePt t="9183" x="2674938" y="3984625"/>
          <p14:tracePt t="9208" x="2682875" y="3984625"/>
          <p14:tracePt t="9221" x="2689225" y="3984625"/>
          <p14:tracePt t="9234" x="2705100" y="3984625"/>
          <p14:tracePt t="9246" x="2720975" y="3984625"/>
          <p14:tracePt t="9269" x="2759075" y="3984625"/>
          <p14:tracePt t="9283" x="2781300" y="3984625"/>
          <p14:tracePt t="9303" x="2797175" y="3984625"/>
          <p14:tracePt t="9323" x="2819400" y="3984625"/>
          <p14:tracePt t="9343" x="2865438" y="3984625"/>
          <p14:tracePt t="9364" x="2895600" y="3984625"/>
          <p14:tracePt t="9383" x="2955925" y="3984625"/>
          <p14:tracePt t="9403" x="2994025" y="3992563"/>
          <p14:tracePt t="9443" x="3032125" y="3992563"/>
          <p14:tracePt t="9463" x="3040063" y="3992563"/>
          <p14:tracePt t="9483" x="3070225" y="3992563"/>
          <p14:tracePt t="9503" x="3116263" y="3992563"/>
          <p14:tracePt t="9523" x="3146425" y="4000500"/>
          <p14:tracePt t="9543" x="3162300" y="4000500"/>
          <p14:tracePt t="9594" x="3170238" y="4000500"/>
          <p14:tracePt t="9926" x="3178175" y="4000500"/>
          <p14:tracePt t="13824" x="3178175" y="3992563"/>
          <p14:tracePt t="14193" x="3192463" y="3992563"/>
          <p14:tracePt t="14263" x="3200400" y="3992563"/>
          <p14:tracePt t="14289" x="3200400" y="3984625"/>
          <p14:tracePt t="14336" x="3208338" y="3984625"/>
          <p14:tracePt t="15026" x="3200400" y="3992563"/>
          <p14:tracePt t="15052" x="3192463" y="3992563"/>
          <p14:tracePt t="15064" x="3184525" y="4000500"/>
          <p14:tracePt t="15076" x="3170238" y="4016375"/>
          <p14:tracePt t="15099" x="3116263" y="4054475"/>
          <p14:tracePt t="15112" x="3070225" y="4092575"/>
          <p14:tracePt t="15125" x="3055938" y="4106863"/>
          <p14:tracePt t="15148" x="3009900" y="4130675"/>
          <p14:tracePt t="15165" x="2963863" y="4160838"/>
          <p14:tracePt t="15185" x="2933700" y="4183063"/>
          <p14:tracePt t="15225" x="2849563" y="4275138"/>
          <p14:tracePt t="15245" x="2819400" y="4305300"/>
          <p14:tracePt t="15265" x="2789238" y="4351338"/>
          <p14:tracePt t="15285" x="2743200" y="4411663"/>
          <p14:tracePt t="15305" x="2713038" y="4435475"/>
          <p14:tracePt t="15325" x="2682875" y="4479925"/>
          <p14:tracePt t="15345" x="2674938" y="4503738"/>
          <p14:tracePt t="15365" x="2620963" y="4579938"/>
          <p14:tracePt t="15385" x="2613025" y="4587875"/>
          <p14:tracePt t="15405" x="2613025" y="4594225"/>
          <p14:tracePt t="15425" x="2606675" y="4602163"/>
          <p14:tracePt t="15445" x="2606675" y="4618038"/>
          <p14:tracePt t="15465" x="2598738" y="4618038"/>
          <p14:tracePt t="15508" x="2598738" y="4625975"/>
          <p14:tracePt t="15557" x="2590800" y="4625975"/>
          <p14:tracePt t="16412" x="2582863" y="4640263"/>
          <p14:tracePt t="16435" x="2582863" y="4656138"/>
          <p14:tracePt t="16447" x="2574925" y="4670425"/>
          <p14:tracePt t="16471" x="2568575" y="4694238"/>
          <p14:tracePt t="16483" x="2560638" y="4716463"/>
          <p14:tracePt t="16496" x="2560638" y="4732338"/>
          <p14:tracePt t="16509" x="2552700" y="4754563"/>
          <p14:tracePt t="16532" x="2544763" y="4808538"/>
          <p14:tracePt t="16545" x="2530475" y="4868863"/>
          <p14:tracePt t="16565" x="2522538" y="4899025"/>
          <p14:tracePt t="16585" x="2514600" y="4975225"/>
          <p14:tracePt t="16592" x="2506663" y="5029200"/>
          <p14:tracePt t="16605" x="2498725" y="5051425"/>
          <p14:tracePt t="16628" x="2492375" y="5113338"/>
          <p14:tracePt t="16646" x="2484438" y="5165725"/>
          <p14:tracePt t="16666" x="2476500" y="5189538"/>
          <p14:tracePt t="16687" x="2468563" y="5265738"/>
          <p14:tracePt t="16725" x="2460625" y="5318125"/>
          <p14:tracePt t="16745" x="2460625" y="5372100"/>
          <p14:tracePt t="16765" x="2454275" y="5426075"/>
          <p14:tracePt t="16785" x="2454275" y="5440363"/>
          <p14:tracePt t="16805" x="2454275" y="5470525"/>
          <p14:tracePt t="16825" x="2454275" y="5478463"/>
          <p14:tracePt t="16845" x="2454275" y="5540375"/>
          <p14:tracePt t="16865" x="2454275" y="5554663"/>
          <p14:tracePt t="16886" x="2454275" y="5578475"/>
          <p14:tracePt t="16905" x="2454275" y="5600700"/>
          <p14:tracePt t="16944" x="2454275" y="5622925"/>
          <p14:tracePt t="16953" x="2460625" y="5638800"/>
          <p14:tracePt t="16977" x="2460625" y="5654675"/>
          <p14:tracePt t="17002" x="2460625" y="5661025"/>
          <p14:tracePt t="17052" x="2460625" y="5668963"/>
          <p14:tracePt t="17064" x="2468563" y="5676900"/>
          <p14:tracePt t="17075" x="2468563" y="5684838"/>
          <p14:tracePt t="17099" x="2468563" y="5692775"/>
          <p14:tracePt t="17112" x="2476500" y="5707063"/>
          <p14:tracePt t="17146" x="2476500" y="5715000"/>
          <p14:tracePt t="17171" x="2484438" y="5715000"/>
          <p14:tracePt t="17208" x="2484438" y="5730875"/>
          <p14:tracePt t="17218" x="2484438" y="5737225"/>
          <p14:tracePt t="17253" x="2492375" y="5737225"/>
          <p14:tracePt t="17277" x="2492375" y="5745163"/>
          <p14:tracePt t="17552" x="2498725" y="5745163"/>
          <p14:tracePt t="17577" x="2498725" y="5753100"/>
          <p14:tracePt t="18292" x="2498725" y="5745163"/>
          <p14:tracePt t="18314" x="2506663" y="5745163"/>
          <p14:tracePt t="18542" x="2506663" y="5737225"/>
          <p14:tracePt t="18589" x="2514600" y="5737225"/>
          <p14:tracePt t="18696" x="2522538" y="5737225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User Can SSH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71453"/>
          <a:stretch/>
        </p:blipFill>
        <p:spPr>
          <a:xfrm>
            <a:off x="152400" y="1828800"/>
            <a:ext cx="9139325" cy="190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76400" y="2293961"/>
            <a:ext cx="1143001" cy="4953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2"/>
    </mc:Choice>
    <mc:Fallback xmlns="">
      <p:transition spd="slow" advTm="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6" x="2522538" y="5730875"/>
          <p14:tracePt t="2155" x="2522538" y="5722938"/>
          <p14:tracePt t="2202" x="2522538" y="5715000"/>
          <p14:tracePt t="2214" x="2522538" y="5707063"/>
          <p14:tracePt t="2237" x="2536825" y="5692775"/>
          <p14:tracePt t="2250" x="2552700" y="5654675"/>
          <p14:tracePt t="2263" x="2560638" y="5638800"/>
          <p14:tracePt t="2285" x="2582863" y="5600700"/>
          <p14:tracePt t="2301" x="2613025" y="5540375"/>
          <p14:tracePt t="2321" x="2628900" y="5508625"/>
          <p14:tracePt t="2333" x="2659063" y="5426075"/>
          <p14:tracePt t="2345" x="2674938" y="5364163"/>
          <p14:tracePt t="2360" x="2682875" y="5341938"/>
          <p14:tracePt t="2380" x="2689225" y="5273675"/>
          <p14:tracePt t="2400" x="2697163" y="5211763"/>
          <p14:tracePt t="2420" x="2705100" y="5029200"/>
          <p14:tracePt t="2441" x="2705100" y="4922838"/>
          <p14:tracePt t="2460" x="2713038" y="4792663"/>
          <p14:tracePt t="2480" x="2713038" y="4762500"/>
          <p14:tracePt t="2500" x="2713038" y="4625975"/>
          <p14:tracePt t="2539" x="2705100" y="4479925"/>
          <p14:tracePt t="2560" x="2697163" y="4435475"/>
          <p14:tracePt t="2582" x="2674938" y="4321175"/>
          <p14:tracePt t="2600" x="2644775" y="4183063"/>
          <p14:tracePt t="2620" x="2636838" y="4130675"/>
          <p14:tracePt t="2641" x="2620963" y="3978275"/>
          <p14:tracePt t="2679" x="2620963" y="3787775"/>
          <p14:tracePt t="2702" x="2613025" y="3673475"/>
          <p14:tracePt t="2740" x="2606675" y="3489325"/>
          <p14:tracePt t="2760" x="2606675" y="3467100"/>
          <p14:tracePt t="2780" x="2598738" y="3398838"/>
          <p14:tracePt t="2800" x="2590800" y="3298825"/>
          <p14:tracePt t="2820" x="2574925" y="3208338"/>
          <p14:tracePt t="2840" x="2552700" y="3101975"/>
          <p14:tracePt t="2860" x="2536825" y="3032125"/>
          <p14:tracePt t="2880" x="2530475" y="2955925"/>
          <p14:tracePt t="2901" x="2530475" y="2941638"/>
          <p14:tracePt t="2920" x="2530475" y="2917825"/>
          <p14:tracePt t="2940" x="2530475" y="2895600"/>
          <p14:tracePt t="2960" x="2522538" y="2789238"/>
          <p14:tracePt t="2980" x="2522538" y="2765425"/>
          <p14:tracePt t="3000" x="2514600" y="2751138"/>
          <p14:tracePt t="3020" x="2514600" y="2743200"/>
          <p14:tracePt t="3060" x="2514600" y="2727325"/>
          <p14:tracePt t="3080" x="2514600" y="2713038"/>
          <p14:tracePt t="3101" x="2492375" y="2651125"/>
          <p14:tracePt t="3121" x="2492375" y="2644775"/>
          <p14:tracePt t="3207" x="2492375" y="263683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3-11 at 4.33.08 AM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3" r="5124"/>
          <a:stretch/>
        </p:blipFill>
        <p:spPr>
          <a:xfrm>
            <a:off x="77263" y="1466356"/>
            <a:ext cx="8889475" cy="48726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User Needs </a:t>
            </a:r>
            <a:r>
              <a:rPr lang="en-US" dirty="0" err="1" smtClean="0"/>
              <a:t>VNCServer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1466356"/>
            <a:ext cx="1945527" cy="313792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4038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 sz="1600"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Run the </a:t>
            </a:r>
            <a:r>
              <a:rPr lang="en-US" dirty="0" err="1"/>
              <a:t>vncserver</a:t>
            </a:r>
            <a:r>
              <a:rPr lang="en-US" dirty="0"/>
              <a:t> command to find the </a:t>
            </a:r>
            <a:r>
              <a:rPr lang="en-US" dirty="0" err="1"/>
              <a:t>ip</a:t>
            </a:r>
            <a:r>
              <a:rPr lang="en-US" dirty="0"/>
              <a:t> address with port to access the GUI</a:t>
            </a:r>
          </a:p>
        </p:txBody>
      </p:sp>
      <p:sp>
        <p:nvSpPr>
          <p:cNvPr id="8" name="Rectangle 7"/>
          <p:cNvSpPr/>
          <p:nvPr/>
        </p:nvSpPr>
        <p:spPr>
          <a:xfrm>
            <a:off x="3853787" y="5992123"/>
            <a:ext cx="1945527" cy="313792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99"/>
    </mc:Choice>
    <mc:Fallback xmlns="">
      <p:transition spd="slow" advTm="2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58" x="5965825" y="6073775"/>
          <p14:tracePt t="15191" x="5959475" y="6057900"/>
          <p14:tracePt t="15205" x="5935663" y="6003925"/>
          <p14:tracePt t="15216" x="5905500" y="5973763"/>
          <p14:tracePt t="15239" x="5829300" y="5829300"/>
          <p14:tracePt t="15252" x="5699125" y="5622925"/>
          <p14:tracePt t="15266" x="5654675" y="5554663"/>
          <p14:tracePt t="15288" x="5516563" y="5334000"/>
          <p14:tracePt t="15307" x="5356225" y="5037138"/>
          <p14:tracePt t="15326" x="5295900" y="4930775"/>
          <p14:tracePt t="15347" x="4906963" y="4237038"/>
          <p14:tracePt t="15367" x="4846638" y="4137025"/>
          <p14:tracePt t="15387" x="4656138" y="3817938"/>
          <p14:tracePt t="15408" x="4259263" y="3178175"/>
          <p14:tracePt t="15446" x="3863975" y="2582863"/>
          <p14:tracePt t="15467" x="3756025" y="2422525"/>
          <p14:tracePt t="15506" x="3306763" y="1866900"/>
          <p14:tracePt t="15527" x="3094038" y="1616075"/>
          <p14:tracePt t="15547" x="2917825" y="1387475"/>
          <p14:tracePt t="15567" x="2857500" y="1317625"/>
          <p14:tracePt t="15587" x="2574925" y="960438"/>
          <p14:tracePt t="15607" x="2530475" y="892175"/>
          <p14:tracePt t="15627" x="2446338" y="808038"/>
          <p14:tracePt t="15647" x="2400300" y="762000"/>
          <p14:tracePt t="15667" x="2416175" y="769938"/>
          <p14:tracePt t="15814" x="2422525" y="784225"/>
          <p14:tracePt t="15838" x="2430463" y="792163"/>
          <p14:tracePt t="15849" x="2430463" y="800100"/>
          <p14:tracePt t="15866" x="2438400" y="808038"/>
          <p14:tracePt t="15904" x="2446338" y="830263"/>
          <p14:tracePt t="15915" x="2446338" y="838200"/>
          <p14:tracePt t="15928" x="2468563" y="860425"/>
          <p14:tracePt t="15950" x="2492375" y="914400"/>
          <p14:tracePt t="15967" x="2522538" y="952500"/>
          <p14:tracePt t="15987" x="2530475" y="968375"/>
          <p14:tracePt t="16008" x="2560638" y="1012825"/>
          <p14:tracePt t="16027" x="2568575" y="1028700"/>
          <p14:tracePt t="16047" x="2590800" y="1066800"/>
          <p14:tracePt t="16067" x="2651125" y="1165225"/>
          <p14:tracePt t="16107" x="2697163" y="1235075"/>
          <p14:tracePt t="16127" x="2713038" y="1249363"/>
          <p14:tracePt t="16149" x="2765425" y="1349375"/>
          <p14:tracePt t="16167" x="2819400" y="1477963"/>
          <p14:tracePt t="16187" x="2865438" y="1546225"/>
          <p14:tracePt t="16207" x="2873375" y="1570038"/>
          <p14:tracePt t="16227" x="2887663" y="1592263"/>
          <p14:tracePt t="16294" x="2895600" y="1600200"/>
          <p14:tracePt t="16305" x="2903538" y="1616075"/>
          <p14:tracePt t="16318" x="2941638" y="1676400"/>
          <p14:tracePt t="16342" x="2955925" y="1698625"/>
          <p14:tracePt t="16375" x="2955925" y="1714500"/>
          <p14:tracePt t="16436" x="2963863" y="1722438"/>
          <p14:tracePt t="16449" x="2971800" y="1730375"/>
          <p14:tracePt t="16460" x="2971800" y="1736725"/>
          <p14:tracePt t="19695" x="2979738" y="1736725"/>
          <p14:tracePt t="20234" x="2979738" y="1744663"/>
          <p14:tracePt t="20245" x="2979738" y="1752600"/>
          <p14:tracePt t="20281" x="2979738" y="1774825"/>
          <p14:tracePt t="20292" x="2987675" y="1798638"/>
          <p14:tracePt t="20305" x="2987675" y="1836738"/>
          <p14:tracePt t="20327" x="2994025" y="1882775"/>
          <p14:tracePt t="20337" x="2994025" y="1912938"/>
          <p14:tracePt t="20359" x="3001963" y="1965325"/>
          <p14:tracePt t="20371" x="3001963" y="1997075"/>
          <p14:tracePt t="20388" x="3009900" y="2041525"/>
          <p14:tracePt t="20408" x="3040063" y="2171700"/>
          <p14:tracePt t="20428" x="3086100" y="2316163"/>
          <p14:tracePt t="20434" x="3101975" y="2400300"/>
          <p14:tracePt t="20452" x="3124200" y="2492375"/>
          <p14:tracePt t="20468" x="3140075" y="2574925"/>
          <p14:tracePt t="20488" x="3154363" y="2659063"/>
          <p14:tracePt t="20509" x="3162300" y="2705100"/>
          <p14:tracePt t="20528" x="3208338" y="2865438"/>
          <p14:tracePt t="20548" x="3246438" y="2987675"/>
          <p14:tracePt t="20568" x="3276600" y="3108325"/>
          <p14:tracePt t="20588" x="3314700" y="3276600"/>
          <p14:tracePt t="20608" x="3360738" y="3421063"/>
          <p14:tracePt t="20628" x="3444875" y="3717925"/>
          <p14:tracePt t="20649" x="3451225" y="3733800"/>
          <p14:tracePt t="20668" x="3467100" y="3802063"/>
          <p14:tracePt t="20688" x="3527425" y="4000500"/>
          <p14:tracePt t="20708" x="3573463" y="4152900"/>
          <p14:tracePt t="20728" x="3635375" y="4321175"/>
          <p14:tracePt t="20748" x="3657600" y="4403725"/>
          <p14:tracePt t="20768" x="3695700" y="4487863"/>
          <p14:tracePt t="20788" x="3695700" y="4518025"/>
          <p14:tracePt t="20793" x="3749675" y="4640263"/>
          <p14:tracePt t="20813" x="3825875" y="4816475"/>
          <p14:tracePt t="20828" x="3916363" y="5013325"/>
          <p14:tracePt t="20850" x="4000500" y="5189538"/>
          <p14:tracePt t="20868" x="4038600" y="5273675"/>
          <p14:tracePt t="20888" x="4054475" y="5303838"/>
          <p14:tracePt t="20909" x="4106863" y="5387975"/>
          <p14:tracePt t="20930" x="4106863" y="5402263"/>
          <p14:tracePt t="20948" x="4130675" y="5448300"/>
          <p14:tracePt t="20968" x="4206875" y="5570538"/>
          <p14:tracePt t="20989" x="4237038" y="5622925"/>
          <p14:tracePt t="21009" x="4275138" y="5668963"/>
          <p14:tracePt t="21028" x="4289425" y="5699125"/>
          <p14:tracePt t="21050" x="4343400" y="5753100"/>
          <p14:tracePt t="21068" x="4365625" y="5783263"/>
          <p14:tracePt t="21088" x="4435475" y="5837238"/>
          <p14:tracePt t="21109" x="4518025" y="5883275"/>
          <p14:tracePt t="21147" x="4594225" y="5927725"/>
          <p14:tracePt t="21168" x="4610100" y="5935663"/>
          <p14:tracePt t="21188" x="4664075" y="5951538"/>
          <p14:tracePt t="21208" x="4746625" y="5965825"/>
          <p14:tracePt t="21228" x="4800600" y="5981700"/>
          <p14:tracePt t="21249" x="4854575" y="5989638"/>
          <p14:tracePt t="21288" x="4945063" y="5989638"/>
          <p14:tracePt t="21308" x="4968875" y="5989638"/>
          <p14:tracePt t="21328" x="4983163" y="5989638"/>
          <p14:tracePt t="21348" x="5083175" y="6003925"/>
          <p14:tracePt t="21368" x="5127625" y="6011863"/>
          <p14:tracePt t="21408" x="5203825" y="6019800"/>
          <p14:tracePt t="21429" x="5326063" y="6049963"/>
          <p14:tracePt t="21448" x="5364163" y="6065838"/>
          <p14:tracePt t="21469" x="5410200" y="6080125"/>
          <p14:tracePt t="21489" x="5432425" y="6080125"/>
          <p14:tracePt t="21509" x="5448300" y="6080125"/>
          <p14:tracePt t="21529" x="5456238" y="6080125"/>
          <p14:tracePt t="21550" x="5478463" y="6088063"/>
          <p14:tracePt t="21588" x="5532438" y="6096000"/>
          <p14:tracePt t="21609" x="5546725" y="6096000"/>
          <p14:tracePt t="21629" x="5578475" y="6103938"/>
          <p14:tracePt t="21649" x="5622925" y="6118225"/>
          <p14:tracePt t="21669" x="5654675" y="6126163"/>
          <p14:tracePt t="21689" x="5668963" y="6134100"/>
          <p14:tracePt t="21741" x="5676900" y="6134100"/>
          <p14:tracePt t="21825" x="5684838" y="6149975"/>
          <p14:tracePt t="21837" x="5684838" y="6164263"/>
          <p14:tracePt t="21850" x="5684838" y="6172200"/>
          <p14:tracePt t="21872" x="5692775" y="6188075"/>
          <p14:tracePt t="21889" x="5699125" y="6202363"/>
          <p14:tracePt t="21909" x="5699125" y="6210300"/>
          <p14:tracePt t="21992" x="5699125" y="6218238"/>
          <p14:tracePt t="22005" x="5707063" y="6218238"/>
          <p14:tracePt t="22053" x="5707063" y="6226175"/>
          <p14:tracePt t="22088" x="5707063" y="6232525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VNC Client Now Uses Different Port</a:t>
            </a:r>
            <a:endParaRPr lang="en-US" dirty="0"/>
          </a:p>
        </p:txBody>
      </p:sp>
      <p:pic>
        <p:nvPicPr>
          <p:cNvPr id="4" name="Content Placeholder 3" descr="Screen Shot 2017-03-11 at 4.02.12 A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5098"/>
          <a:stretch>
            <a:fillRect/>
          </a:stretch>
        </p:blipFill>
        <p:spPr>
          <a:xfrm>
            <a:off x="338104" y="1814298"/>
            <a:ext cx="8467791" cy="4525963"/>
          </a:xfrm>
        </p:spPr>
      </p:pic>
      <p:sp>
        <p:nvSpPr>
          <p:cNvPr id="6" name="Rectangle 5"/>
          <p:cNvSpPr/>
          <p:nvPr/>
        </p:nvSpPr>
        <p:spPr>
          <a:xfrm>
            <a:off x="457200" y="1814298"/>
            <a:ext cx="1137173" cy="274400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2"/>
    </mc:Choice>
    <mc:Fallback xmlns="">
      <p:transition spd="slow" advTm="1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3" x="5707063" y="6226175"/>
          <p14:tracePt t="1754" x="5707063" y="6210300"/>
          <p14:tracePt t="1765" x="5699125" y="6188075"/>
          <p14:tracePt t="1777" x="5676900" y="6172200"/>
          <p14:tracePt t="1800" x="5616575" y="6111875"/>
          <p14:tracePt t="1812" x="5546725" y="6057900"/>
          <p14:tracePt t="1832" x="5508625" y="6027738"/>
          <p14:tracePt t="1852" x="5440363" y="5959475"/>
          <p14:tracePt t="1872" x="5394325" y="5913438"/>
          <p14:tracePt t="1893" x="5219700" y="5699125"/>
          <p14:tracePt t="1912" x="5075238" y="5532438"/>
          <p14:tracePt t="1932" x="5013325" y="5464175"/>
          <p14:tracePt t="1952" x="4724400" y="5143500"/>
          <p14:tracePt t="1972" x="4495800" y="4906963"/>
          <p14:tracePt t="1992" x="4289425" y="4670425"/>
          <p14:tracePt t="2012" x="4229100" y="4602163"/>
          <p14:tracePt t="2033" x="3856038" y="4191000"/>
          <p14:tracePt t="2052" x="3787775" y="4122738"/>
          <p14:tracePt t="2072" x="3603625" y="3940175"/>
          <p14:tracePt t="2092" x="3352800" y="3711575"/>
          <p14:tracePt t="2132" x="3070225" y="3467100"/>
          <p14:tracePt t="2152" x="3001963" y="3413125"/>
          <p14:tracePt t="2173" x="2552700" y="3040063"/>
          <p14:tracePt t="2192" x="2484438" y="2971800"/>
          <p14:tracePt t="2212" x="2324100" y="2827338"/>
          <p14:tracePt t="2233" x="2179638" y="2705100"/>
          <p14:tracePt t="2253" x="2111375" y="2636838"/>
          <p14:tracePt t="2272" x="2035175" y="2560638"/>
          <p14:tracePt t="2293" x="1965325" y="2498725"/>
          <p14:tracePt t="2296" x="1889125" y="2422525"/>
          <p14:tracePt t="2333" x="1752600" y="2286000"/>
          <p14:tracePt t="2353" x="1744663" y="2278063"/>
          <p14:tracePt t="2393" x="1752600" y="2278063"/>
          <p14:tracePt t="2443" x="1736725" y="2263775"/>
          <p14:tracePt t="2455" x="1714500" y="2232025"/>
          <p14:tracePt t="2478" x="1654175" y="2187575"/>
          <p14:tracePt t="2490" x="1608138" y="2155825"/>
          <p14:tracePt t="2865" x="1608138" y="2149475"/>
          <p14:tracePt t="2890" x="1600200" y="2141538"/>
          <p14:tracePt t="2915" x="1584325" y="2133600"/>
          <p14:tracePt t="2927" x="1570038" y="2125663"/>
          <p14:tracePt t="3471" x="1570038" y="2117725"/>
          <p14:tracePt t="3589" x="1577975" y="2117725"/>
          <p14:tracePt t="3873" x="1570038" y="2117725"/>
          <p14:tracePt t="3885" x="1546225" y="2125663"/>
          <p14:tracePt t="3921" x="1508125" y="2125663"/>
          <p14:tracePt t="3933" x="1455738" y="2133600"/>
          <p14:tracePt t="3959" x="1409700" y="2133600"/>
          <p14:tracePt t="3971" x="1387475" y="2133600"/>
          <p14:tracePt t="3982" x="1341438" y="2133600"/>
          <p14:tracePt t="4006" x="1279525" y="2117725"/>
          <p14:tracePt t="4018" x="1227138" y="2103438"/>
          <p14:tracePt t="4033" x="1219200" y="2103438"/>
          <p14:tracePt t="4054" x="1203325" y="2103438"/>
          <p14:tracePt t="4073" x="1165225" y="2103438"/>
          <p14:tracePt t="4093" x="1150938" y="2103438"/>
          <p14:tracePt t="4126" x="1127125" y="2103438"/>
          <p14:tracePt t="4144" x="1120775" y="2103438"/>
          <p14:tracePt t="4163" x="1112838" y="2103438"/>
          <p14:tracePt t="4282" x="1104900" y="2103438"/>
          <p14:tracePt t="4601" x="1127125" y="2103438"/>
          <p14:tracePt t="4612" x="1143000" y="2103438"/>
          <p14:tracePt t="4626" x="1165225" y="2111375"/>
          <p14:tracePt t="4648" x="1173163" y="2117725"/>
          <p14:tracePt t="4661" x="1196975" y="2125663"/>
          <p14:tracePt t="4673" x="1203325" y="2125663"/>
          <p14:tracePt t="4698" x="1235075" y="2133600"/>
          <p14:tracePt t="4722" x="1249363" y="2141538"/>
          <p14:tracePt t="4745" x="1279525" y="2149475"/>
          <p14:tracePt t="4758" x="1349375" y="2171700"/>
          <p14:tracePt t="4773" x="1363663" y="2171700"/>
          <p14:tracePt t="4794" x="1379538" y="2179638"/>
          <p14:tracePt t="4806" x="1409700" y="2187575"/>
          <p14:tracePt t="4818" x="1417638" y="2193925"/>
          <p14:tracePt t="4840" x="1439863" y="2193925"/>
          <p14:tracePt t="4855" x="1477963" y="2201863"/>
          <p14:tracePt t="4873" x="1493838" y="2209800"/>
          <p14:tracePt t="4893" x="1516063" y="2209800"/>
          <p14:tracePt t="4913" x="1616075" y="2239963"/>
          <p14:tracePt t="4933" x="1660525" y="2255838"/>
          <p14:tracePt t="4961" x="1698625" y="2263775"/>
          <p14:tracePt t="4974" x="1768475" y="2278063"/>
          <p14:tracePt t="4993" x="1812925" y="2293938"/>
          <p14:tracePt t="5013" x="1866900" y="2316163"/>
          <p14:tracePt t="5033" x="1882775" y="2324100"/>
          <p14:tracePt t="5053" x="1897063" y="2332038"/>
          <p14:tracePt t="5073" x="1943100" y="2354263"/>
          <p14:tracePt t="5107" x="2011363" y="2384425"/>
          <p14:tracePt t="5118" x="2027238" y="2384425"/>
          <p14:tracePt t="5141" x="2057400" y="2408238"/>
          <p14:tracePt t="5154" x="2095500" y="2422525"/>
          <p14:tracePt t="5188" x="2111375" y="2430463"/>
          <p14:tracePt t="5201" x="2125663" y="2438400"/>
          <p14:tracePt t="5249" x="2149475" y="2446338"/>
          <p14:tracePt t="5261" x="2155825" y="2454275"/>
          <p14:tracePt t="5274" x="2163763" y="2460625"/>
          <p14:tracePt t="5297" x="2187575" y="2468563"/>
          <p14:tracePt t="5313" x="2187575" y="2476500"/>
          <p14:tracePt t="5333" x="2193925" y="2476500"/>
          <p14:tracePt t="5436" x="2201863" y="2484438"/>
          <p14:tracePt t="5685" x="2209800" y="2484438"/>
          <p14:tracePt t="6311" x="2209800" y="2492375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Killing VNC Server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200400" y="2362200"/>
            <a:ext cx="3124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 sz="1600"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vncserver</a:t>
            </a:r>
            <a:r>
              <a:rPr lang="en-US" dirty="0"/>
              <a:t> -kill :3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5"/>
    </mc:Choice>
    <mc:Fallback xmlns="">
      <p:transition spd="slow" advTm="2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20" y="1452895"/>
            <a:ext cx="8450160" cy="33623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6"/>
    </mc:Choice>
    <mc:Fallback xmlns="">
      <p:transition spd="slow" advTm="2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09" x="2225675" y="2492375"/>
          <p14:tracePt t="17242" x="2239963" y="2492375"/>
          <p14:tracePt t="17252" x="2247900" y="2492375"/>
          <p14:tracePt t="17274" x="2263775" y="2492375"/>
          <p14:tracePt t="17284" x="2278063" y="2492375"/>
          <p14:tracePt t="17306" x="2316163" y="2492375"/>
          <p14:tracePt t="17318" x="2332038" y="2484438"/>
          <p14:tracePt t="17340" x="2370138" y="2476500"/>
          <p14:tracePt t="17358" x="2400300" y="2468563"/>
          <p14:tracePt t="17378" x="2446338" y="2460625"/>
          <p14:tracePt t="17401" x="2484438" y="2446338"/>
          <p14:tracePt t="17432" x="2582863" y="2430463"/>
          <p14:tracePt t="17443" x="2628900" y="2422525"/>
          <p14:tracePt t="17462" x="2689225" y="2408238"/>
          <p14:tracePt t="17478" x="2751138" y="2400300"/>
          <p14:tracePt t="17498" x="2803525" y="2392363"/>
          <p14:tracePt t="17518" x="2835275" y="2378075"/>
          <p14:tracePt t="17538" x="2873375" y="2362200"/>
          <p14:tracePt t="17558" x="2925763" y="2339975"/>
          <p14:tracePt t="17579" x="2994025" y="2308225"/>
          <p14:tracePt t="17602" x="3025775" y="2286000"/>
          <p14:tracePt t="17615" x="3048000" y="2278063"/>
          <p14:tracePt t="17637" x="3063875" y="2270125"/>
          <p14:tracePt t="17673" x="3070225" y="2263775"/>
          <p14:tracePt t="17684" x="3070225" y="2255838"/>
          <p14:tracePt t="17745" x="3078163" y="2255838"/>
          <p14:tracePt t="17792" x="3086100" y="2247900"/>
          <p14:tracePt t="17873" x="3086100" y="2239963"/>
          <p14:tracePt t="17906" x="3094038" y="2232025"/>
          <p14:tracePt t="17918" x="3094038" y="2225675"/>
          <p14:tracePt t="17931" x="3101975" y="2217738"/>
          <p14:tracePt t="17953" x="3108325" y="2193925"/>
          <p14:tracePt t="17965" x="3116263" y="2171700"/>
          <p14:tracePt t="17987" x="3124200" y="2149475"/>
          <p14:tracePt t="18001" x="3140075" y="2117725"/>
          <p14:tracePt t="18019" x="3140075" y="2103438"/>
          <p14:tracePt t="18039" x="3154363" y="2073275"/>
          <p14:tracePt t="18060" x="3162300" y="2011363"/>
          <p14:tracePt t="18098" x="3184525" y="1920875"/>
          <p14:tracePt t="18119" x="3184525" y="1912938"/>
          <p14:tracePt t="18139" x="3192463" y="1905000"/>
          <p14:tracePt t="18159" x="3192463" y="1882775"/>
          <p14:tracePt t="18199" x="3192463" y="1858963"/>
          <p14:tracePt t="18201" x="3192463" y="1828800"/>
          <p14:tracePt t="18238" x="3192463" y="1744663"/>
          <p14:tracePt t="18259" x="3192463" y="1736725"/>
          <p14:tracePt t="18279" x="3200400" y="1714500"/>
          <p14:tracePt t="18299" x="3200400" y="1692275"/>
          <p14:tracePt t="18319" x="3208338" y="1668463"/>
          <p14:tracePt t="18359" x="3216275" y="1654175"/>
          <p14:tracePt t="18428" x="3222625" y="1654175"/>
          <p14:tracePt t="18462" x="3230563" y="1654175"/>
          <p14:tracePt t="18533" x="3238500" y="1654175"/>
          <p14:tracePt t="18569" x="3246438" y="1660525"/>
          <p14:tracePt t="18629" x="3254375" y="1660525"/>
          <p14:tracePt t="18654" x="3254375" y="1668463"/>
          <p14:tracePt t="18677" x="3260725" y="1668463"/>
          <p14:tracePt t="18688" x="3268663" y="1684338"/>
          <p14:tracePt t="18711" x="3284538" y="1692275"/>
          <p14:tracePt t="18724" x="3292475" y="1698625"/>
          <p14:tracePt t="18739" x="3306763" y="1706563"/>
          <p14:tracePt t="18772" x="3322638" y="1714500"/>
          <p14:tracePt t="18784" x="3330575" y="1722438"/>
          <p14:tracePt t="18807" x="3344863" y="1730375"/>
          <p14:tracePt t="18821" x="3352800" y="1736725"/>
          <p14:tracePt t="18839" x="3360738" y="1736725"/>
          <p14:tracePt t="18880" x="3368675" y="1736725"/>
          <p14:tracePt t="18891" x="3368675" y="1744663"/>
          <p14:tracePt t="19393" x="3360738" y="1744663"/>
          <p14:tracePt t="19430" x="3352800" y="1744663"/>
          <p14:tracePt t="19502" x="3336925" y="1744663"/>
          <p14:tracePt t="19514" x="3330575" y="1744663"/>
          <p14:tracePt t="19551" x="3322638" y="1744663"/>
          <p14:tracePt t="19839" x="3314700" y="1744663"/>
          <p14:tracePt t="19888" x="3306763" y="1744663"/>
          <p14:tracePt t="19938" x="3298825" y="1744663"/>
          <p14:tracePt t="20168" x="3298825" y="1736725"/>
          <p14:tracePt t="20192" x="3314700" y="1736725"/>
          <p14:tracePt t="20205" x="3322638" y="1736725"/>
          <p14:tracePt t="20230" x="3330575" y="1736725"/>
          <p14:tracePt t="20289" x="3336925" y="1736725"/>
          <p14:tracePt t="20362" x="3344863" y="1736725"/>
          <p14:tracePt t="20568" x="3352800" y="1736725"/>
          <p14:tracePt t="20592" x="3360738" y="1744663"/>
          <p14:tracePt t="20616" x="3375025" y="1752600"/>
          <p14:tracePt t="20652" x="3375025" y="1760538"/>
          <p14:tracePt t="20665" x="3382963" y="1790700"/>
          <p14:tracePt t="20678" x="3390900" y="1812925"/>
          <p14:tracePt t="20690" x="3398838" y="1828800"/>
          <p14:tracePt t="20714" x="3398838" y="1874838"/>
          <p14:tracePt t="20726" x="3413125" y="1920875"/>
          <p14:tracePt t="20740" x="3413125" y="1935163"/>
          <p14:tracePt t="20763" x="3429000" y="1973263"/>
          <p14:tracePt t="20779" x="3444875" y="2027238"/>
          <p14:tracePt t="20799" x="3451225" y="2065338"/>
          <p14:tracePt t="20822" x="3467100" y="2111375"/>
          <p14:tracePt t="20871" x="3467100" y="2117725"/>
          <p14:tracePt t="20907" x="3467100" y="2125663"/>
          <p14:tracePt t="20920" x="3467100" y="2141538"/>
          <p14:tracePt t="20979" x="3467100" y="2149475"/>
          <p14:tracePt t="21029" x="3467100" y="2155825"/>
          <p14:tracePt t="21041" x="3475038" y="2155825"/>
          <p14:tracePt t="21087" x="3475038" y="2163763"/>
          <p14:tracePt t="21150" x="3475038" y="2171700"/>
          <p14:tracePt t="21222" x="3475038" y="2179638"/>
          <p14:tracePt t="21343" x="3475038" y="2187575"/>
          <p14:tracePt t="21367" x="3482975" y="21875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Fill Registration Form</a:t>
            </a:r>
            <a:endParaRPr lang="en-US" dirty="0"/>
          </a:p>
        </p:txBody>
      </p:sp>
      <p:pic>
        <p:nvPicPr>
          <p:cNvPr id="13" name="Picture 12" descr="Screen Shot 2017-02-24 at 2.26.46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9783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"/>
    </mc:Choice>
    <mc:Fallback xmlns="">
      <p:transition spd="slow" advTm="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Distributed Java Interactive Programs in Multiple Virtual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3699" y="2323028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Atmosphere Access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0691" y="620149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Atmosphere Instances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7987" y="17064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CyVerse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Access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31424" y="3603206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Exporting Jars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3699" y="2981325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Creating Atmosphere Instances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691" y="5559562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Suspending and Resuming Instances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31424" y="4919447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Interacting with Instances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0522" y="4243321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Transferring Files to Instances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2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"/>
    </mc:Choice>
    <mc:Fallback xmlns="">
      <p:transition spd="slow" advTm="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Requesting Atmosphere Access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1566451"/>
            <a:ext cx="52197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  <a:r>
              <a:rPr lang="en-US" dirty="0">
                <a:latin typeface="Calibri" pitchFamily="34" charset="0"/>
                <a:cs typeface="Calibri" pitchFamily="34" charset="0"/>
              </a:rPr>
              <a:t>://www.cyverse.org/atmosphere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5898590"/>
            <a:ext cx="6400800" cy="68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After being registered, go back to the homepage and click on request access to Atmosphere</a:t>
            </a:r>
          </a:p>
        </p:txBody>
      </p:sp>
      <p:pic>
        <p:nvPicPr>
          <p:cNvPr id="9" name="Content Placeholder 3" descr="Screen Shot 2017-02-24 at 2.30.39 PM.png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3874" b="20669"/>
          <a:stretch/>
        </p:blipFill>
        <p:spPr>
          <a:xfrm>
            <a:off x="914400" y="3118262"/>
            <a:ext cx="7086600" cy="2088590"/>
          </a:xfrm>
        </p:spPr>
      </p:pic>
      <p:sp>
        <p:nvSpPr>
          <p:cNvPr id="11" name="Rectangle 10"/>
          <p:cNvSpPr/>
          <p:nvPr/>
        </p:nvSpPr>
        <p:spPr>
          <a:xfrm>
            <a:off x="2884556" y="4800600"/>
            <a:ext cx="1587431" cy="192735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0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"/>
    </mc:Choice>
    <mc:Fallback xmlns="">
      <p:transition spd="slow" advTm="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Requesting Atmosphere Access</a:t>
            </a:r>
            <a:endParaRPr lang="en-US" dirty="0"/>
          </a:p>
        </p:txBody>
      </p:sp>
      <p:pic>
        <p:nvPicPr>
          <p:cNvPr id="10" name="Content Placeholder 3" descr="Screen Shot 2017-02-24 at 2.08.22 PM.png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5" b="2510"/>
          <a:stretch/>
        </p:blipFill>
        <p:spPr>
          <a:xfrm>
            <a:off x="0" y="2307852"/>
            <a:ext cx="9144000" cy="5080759"/>
          </a:xfr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326949" y="1592552"/>
            <a:ext cx="4490101" cy="5403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on User Management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6600" y="4083333"/>
            <a:ext cx="984901" cy="192735"/>
          </a:xfrm>
          <a:prstGeom prst="rect">
            <a:avLst/>
          </a:prstGeom>
          <a:noFill/>
          <a:ln w="38100" cmpd="sng"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1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"/>
    </mc:Choice>
    <mc:Fallback xmlns="">
      <p:transition spd="slow" advTm="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105101</TotalTime>
  <Words>941</Words>
  <Application>Microsoft Office PowerPoint</Application>
  <PresentationFormat>On-screen Show (4:3)</PresentationFormat>
  <Paragraphs>201</Paragraphs>
  <Slides>57</Slides>
  <Notes>29</Notes>
  <HiddenSlides>0</HiddenSlides>
  <MMClips>57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Atmosphere Tutorial</vt:lpstr>
      <vt:lpstr>PowerPoint/PDF Link with URLS</vt:lpstr>
      <vt:lpstr>Distributed Java Interactive Programs in Multiple Virtual Computers</vt:lpstr>
      <vt:lpstr>Atmosphere Page</vt:lpstr>
      <vt:lpstr>CyVerse Account Creation Section</vt:lpstr>
      <vt:lpstr>Fill Registration Form</vt:lpstr>
      <vt:lpstr>Distributed Java Interactive Programs in Multiple Virtual Computers</vt:lpstr>
      <vt:lpstr>Requesting Atmosphere Access</vt:lpstr>
      <vt:lpstr>Requesting Atmosphere Access</vt:lpstr>
      <vt:lpstr>Requesting Atmosphere Access</vt:lpstr>
      <vt:lpstr>Requesting Atmosphere Access</vt:lpstr>
      <vt:lpstr>Identify Professor/Course</vt:lpstr>
      <vt:lpstr>Waiting for Atmosphere Access</vt:lpstr>
      <vt:lpstr>Access Given</vt:lpstr>
      <vt:lpstr>Access Email Notification</vt:lpstr>
      <vt:lpstr>Distributed Java Interactive Programs in Multiple Virtual Computers</vt:lpstr>
      <vt:lpstr>Launching Atmosphere</vt:lpstr>
      <vt:lpstr>The Images Page</vt:lpstr>
      <vt:lpstr>Java Images Page</vt:lpstr>
      <vt:lpstr>Launching Java 8 Image</vt:lpstr>
      <vt:lpstr>Launching Java 8 Image</vt:lpstr>
      <vt:lpstr>Create Project and Launch Image</vt:lpstr>
      <vt:lpstr>Launching Takes Time: Build Phase</vt:lpstr>
      <vt:lpstr>Active Instance</vt:lpstr>
      <vt:lpstr>Email about Created Instance</vt:lpstr>
      <vt:lpstr>Distributed Java Interactive Programs in Multiple Virtual Computers</vt:lpstr>
      <vt:lpstr>Exporting an Eclipse Project</vt:lpstr>
      <vt:lpstr>Runnable Jar</vt:lpstr>
      <vt:lpstr>Identifying the Main in Jar</vt:lpstr>
      <vt:lpstr>Distributed Java Interactive Programs in Multiple Virtual Computers</vt:lpstr>
      <vt:lpstr>Transferring Files</vt:lpstr>
      <vt:lpstr>SFTP (not FTP) Client</vt:lpstr>
      <vt:lpstr>Uploading Files</vt:lpstr>
      <vt:lpstr>Distributed Java Interactive Programs in Multiple Virtual Computers</vt:lpstr>
      <vt:lpstr>SSH Connection</vt:lpstr>
      <vt:lpstr>Two SSH Sessions to Same Instance</vt:lpstr>
      <vt:lpstr>VNC Viewer Remote Desktop</vt:lpstr>
      <vt:lpstr>Logging in using CyVerse Credentials</vt:lpstr>
      <vt:lpstr>Remote Desktop to Instance</vt:lpstr>
      <vt:lpstr>Launch Terminal Emulator</vt:lpstr>
      <vt:lpstr>Using a Terminal</vt:lpstr>
      <vt:lpstr>Running Client on Same Instance </vt:lpstr>
      <vt:lpstr>Interacting with Multiple Instances</vt:lpstr>
      <vt:lpstr>Conserving Resources</vt:lpstr>
      <vt:lpstr>Instance Operations</vt:lpstr>
      <vt:lpstr>Reactivating</vt:lpstr>
      <vt:lpstr>Reactivating</vt:lpstr>
      <vt:lpstr>Resuming Problems</vt:lpstr>
      <vt:lpstr>Distributed Java Interactive Programs in Multiple Virtual Computers</vt:lpstr>
      <vt:lpstr>Sharing an Instance</vt:lpstr>
      <vt:lpstr>Sharing an Instance</vt:lpstr>
      <vt:lpstr>Sharing an Instance</vt:lpstr>
      <vt:lpstr>New User Can SSH</vt:lpstr>
      <vt:lpstr>New User Needs VNCServer</vt:lpstr>
      <vt:lpstr>VNC Client Now Uses Different Port</vt:lpstr>
      <vt:lpstr>Killing VNC Server</vt:lpstr>
      <vt:lpstr>Other 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Attack</dc:title>
  <dc:creator>Jacob</dc:creator>
  <cp:lastModifiedBy>Prasun Dewan</cp:lastModifiedBy>
  <cp:revision>1231</cp:revision>
  <dcterms:created xsi:type="dcterms:W3CDTF">2012-10-17T15:07:29Z</dcterms:created>
  <dcterms:modified xsi:type="dcterms:W3CDTF">2017-03-20T19:11:43Z</dcterms:modified>
</cp:coreProperties>
</file>