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692" r:id="rId3"/>
    <p:sldId id="698" r:id="rId4"/>
    <p:sldId id="699" r:id="rId5"/>
    <p:sldId id="700" r:id="rId6"/>
    <p:sldId id="706" r:id="rId7"/>
    <p:sldId id="701" r:id="rId8"/>
    <p:sldId id="703" r:id="rId9"/>
    <p:sldId id="704" r:id="rId10"/>
    <p:sldId id="705" r:id="rId11"/>
    <p:sldId id="571" r:id="rId12"/>
    <p:sldId id="573" r:id="rId13"/>
    <p:sldId id="697" r:id="rId14"/>
    <p:sldId id="707" r:id="rId15"/>
    <p:sldId id="695" r:id="rId16"/>
    <p:sldId id="708" r:id="rId17"/>
    <p:sldId id="696" r:id="rId18"/>
    <p:sldId id="683" r:id="rId19"/>
    <p:sldId id="684" r:id="rId20"/>
    <p:sldId id="687" r:id="rId21"/>
    <p:sldId id="688" r:id="rId22"/>
    <p:sldId id="689" r:id="rId23"/>
    <p:sldId id="6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4" autoAdjust="0"/>
    <p:restoredTop sz="94639" autoAdjust="0"/>
  </p:normalViewPr>
  <p:slideViewPr>
    <p:cSldViewPr>
      <p:cViewPr>
        <p:scale>
          <a:sx n="66" d="100"/>
          <a:sy n="66" d="100"/>
        </p:scale>
        <p:origin x="-36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0.wav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5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401</a:t>
            </a:r>
            <a:br>
              <a:rPr lang="en-US" dirty="0" smtClean="0"/>
            </a:br>
            <a:r>
              <a:rPr lang="en-US" dirty="0" smtClean="0"/>
              <a:t>Animation: MVC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6" name="~PP2722.WAV">
            <a:hlinkClick r:id="" action="ppaction://media"/>
          </p:cNvPr>
          <p:cNvPicPr>
            <a:picLocks noRot="1" noChangeAspect="1"/>
          </p:cNvPicPr>
          <p:nvPr>
            <a:wavAudioFile r:embed="rId1" name="~PP2722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Refreshing Architecture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398" y="4684486"/>
            <a:ext cx="2133600" cy="878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4015" y="62103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Arrow Connector 43"/>
          <p:cNvCxnSpPr>
            <a:stCxn id="25" idx="0"/>
          </p:cNvCxnSpPr>
          <p:nvPr/>
        </p:nvCxnSpPr>
        <p:spPr>
          <a:xfrm flipV="1">
            <a:off x="2745015" y="53702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0" y="60960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2156" y="1305988"/>
            <a:ext cx="1427843" cy="855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7470" y="1543368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70915" y="2161112"/>
            <a:ext cx="84908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800600"/>
            <a:ext cx="23113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6" idx="0"/>
            <a:endCxn id="30" idx="2"/>
          </p:cNvCxnSpPr>
          <p:nvPr/>
        </p:nvCxnSpPr>
        <p:spPr>
          <a:xfrm flipV="1">
            <a:off x="1917699" y="1934320"/>
            <a:ext cx="1760764" cy="286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41731" y="1953370"/>
            <a:ext cx="25402" cy="149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5015" y="5344041"/>
            <a:ext cx="3090633" cy="86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6998" y="4800599"/>
            <a:ext cx="3022602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1634" y="32766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endCxn id="30" idx="2"/>
          </p:cNvCxnSpPr>
          <p:nvPr/>
        </p:nvCxnSpPr>
        <p:spPr>
          <a:xfrm flipH="1" flipV="1">
            <a:off x="3678463" y="1934320"/>
            <a:ext cx="2513694" cy="2964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6754" y="3448050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efresh()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48" idx="2"/>
            <a:endCxn id="49" idx="1"/>
          </p:cNvCxnSpPr>
          <p:nvPr/>
        </p:nvCxnSpPr>
        <p:spPr>
          <a:xfrm>
            <a:off x="5558970" y="1886268"/>
            <a:ext cx="1211945" cy="484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15000" y="3790950"/>
            <a:ext cx="502558" cy="110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~PP3369.WAV">
            <a:hlinkClick r:id="" action="ppaction://media"/>
          </p:cNvPr>
          <p:cNvPicPr>
            <a:picLocks noRot="1" noChangeAspect="1"/>
          </p:cNvPicPr>
          <p:nvPr>
            <a:wavAudioFile r:embed="rId2" name="~PP3369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816479"/>
      </p:ext>
    </p:extLst>
  </p:cSld>
  <p:clrMapOvr>
    <a:masterClrMapping/>
  </p:clrMapOvr>
  <p:transition advTm="33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 with Full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entire UI is refreshed, not just the part that changes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Multiple GUIs (views) may be displaying the same object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Should create animated objects as observables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5" name="~PP1626.WAV">
            <a:hlinkClick r:id="" action="ppaction://media"/>
          </p:cNvPr>
          <p:cNvPicPr>
            <a:picLocks noRot="1" noChangeAspect="1"/>
          </p:cNvPicPr>
          <p:nvPr>
            <a:wavAudioFile r:embed="rId1" name="~PP1626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0935"/>
      </p:ext>
    </p:extLst>
  </p:cSld>
  <p:clrMapOvr>
    <a:masterClrMapping/>
  </p:clrMapOvr>
  <p:transition advTm="10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Using MVC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3058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, shuttle, 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743" y="2286000"/>
            <a:ext cx="83058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ObservableShuttleAnimationDriver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ShuttleAnimationDriver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ObservablePlottedShuttle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AnObservablePlottedShuttle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(400, 400);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oeFrame.setLocation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(400, 0);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PropertyChangeListener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view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APlottedShuttleView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shuttle.addPropertyChangeListener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(view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JFrame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frame =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JFrame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"Plotted Shuttle"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frame.add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((Component) view);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(400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400);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frame.setVisible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, shuttle, 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pic>
        <p:nvPicPr>
          <p:cNvPr id="5" name="~PP150.WAV">
            <a:hlinkClick r:id="" action="ppaction://media"/>
          </p:cNvPr>
          <p:cNvPicPr>
            <a:picLocks noRot="1" noChangeAspect="1"/>
          </p:cNvPicPr>
          <p:nvPr>
            <a:wavAudioFile r:embed="rId1" name="~PP150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93550"/>
      </p:ext>
    </p:extLst>
  </p:cSld>
  <p:clrMapOvr>
    <a:masterClrMapping/>
  </p:clrMapOvr>
  <p:transition advTm="38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and MVC</a:t>
            </a:r>
            <a:endParaRPr lang="en-US" dirty="0"/>
          </a:p>
        </p:txBody>
      </p:sp>
      <p:pic>
        <p:nvPicPr>
          <p:cNvPr id="4" name="shuttlemvc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900" y="1485900"/>
            <a:ext cx="7696200" cy="3886200"/>
          </a:xfrm>
          <a:prstGeom prst="rect">
            <a:avLst/>
          </a:prstGeom>
        </p:spPr>
      </p:pic>
      <p:pic>
        <p:nvPicPr>
          <p:cNvPr id="5" name="~PP2226.WAV">
            <a:hlinkClick r:id="" action="ppaction://media"/>
          </p:cNvPr>
          <p:cNvPicPr>
            <a:picLocks noRot="1" noChangeAspect="1"/>
          </p:cNvPicPr>
          <p:nvPr>
            <a:wavAudioFile r:embed="rId3" name="~PP2226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7274"/>
      </p:ext>
    </p:extLst>
  </p:cSld>
  <p:clrMapOvr>
    <a:masterClrMapping/>
  </p:clrMapOvr>
  <p:transition advTm="30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Observable Architecture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398" y="4684486"/>
            <a:ext cx="2133600" cy="878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4015" y="62103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Arrow Connector 43"/>
          <p:cNvCxnSpPr>
            <a:stCxn id="25" idx="0"/>
          </p:cNvCxnSpPr>
          <p:nvPr/>
        </p:nvCxnSpPr>
        <p:spPr>
          <a:xfrm flipV="1">
            <a:off x="2745015" y="53702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0" y="60960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2156" y="1305988"/>
            <a:ext cx="1427843" cy="855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7470" y="1543368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70915" y="2161112"/>
            <a:ext cx="84908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800600"/>
            <a:ext cx="23113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6" idx="0"/>
            <a:endCxn id="30" idx="2"/>
          </p:cNvCxnSpPr>
          <p:nvPr/>
        </p:nvCxnSpPr>
        <p:spPr>
          <a:xfrm flipV="1">
            <a:off x="1917699" y="1934320"/>
            <a:ext cx="1760764" cy="286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41731" y="1953370"/>
            <a:ext cx="25402" cy="149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5015" y="5344041"/>
            <a:ext cx="3090633" cy="86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6998" y="4800599"/>
            <a:ext cx="3022602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1634" y="32766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endCxn id="30" idx="2"/>
          </p:cNvCxnSpPr>
          <p:nvPr/>
        </p:nvCxnSpPr>
        <p:spPr>
          <a:xfrm flipH="1" flipV="1">
            <a:off x="3678463" y="1934320"/>
            <a:ext cx="2513694" cy="2964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6754" y="3448050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efresh()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48" idx="2"/>
            <a:endCxn id="49" idx="1"/>
          </p:cNvCxnSpPr>
          <p:nvPr/>
        </p:nvCxnSpPr>
        <p:spPr>
          <a:xfrm>
            <a:off x="5558970" y="1886268"/>
            <a:ext cx="1211945" cy="484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15000" y="3790950"/>
            <a:ext cx="502558" cy="110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~PP2075.WAV">
            <a:hlinkClick r:id="" action="ppaction://media"/>
          </p:cNvPr>
          <p:cNvPicPr>
            <a:picLocks noRot="1" noChangeAspect="1"/>
          </p:cNvPicPr>
          <p:nvPr>
            <a:wavAudioFile r:embed="rId1" name="~PP207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0222"/>
      </p:ext>
    </p:extLst>
  </p:cSld>
  <p:clrMapOvr>
    <a:masterClrMapping/>
  </p:clrMapOvr>
  <p:transition advTm="11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Observable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398" y="4684486"/>
            <a:ext cx="2133600" cy="878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4015" y="62103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Arrow Connector 43"/>
          <p:cNvCxnSpPr>
            <a:stCxn id="25" idx="0"/>
          </p:cNvCxnSpPr>
          <p:nvPr/>
        </p:nvCxnSpPr>
        <p:spPr>
          <a:xfrm flipV="1">
            <a:off x="2745015" y="53702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0" y="60960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2156" y="1305988"/>
            <a:ext cx="1427843" cy="855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7470" y="1543368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70915" y="2161112"/>
            <a:ext cx="84908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800600"/>
            <a:ext cx="23113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6" idx="0"/>
            <a:endCxn id="30" idx="2"/>
          </p:cNvCxnSpPr>
          <p:nvPr/>
        </p:nvCxnSpPr>
        <p:spPr>
          <a:xfrm flipV="1">
            <a:off x="1917699" y="1934320"/>
            <a:ext cx="1760764" cy="286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16663" y="1755765"/>
            <a:ext cx="4404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5015" y="5344041"/>
            <a:ext cx="3090633" cy="86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6998" y="4800599"/>
            <a:ext cx="3022602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1634" y="32766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endCxn id="30" idx="2"/>
          </p:cNvCxnSpPr>
          <p:nvPr/>
        </p:nvCxnSpPr>
        <p:spPr>
          <a:xfrm flipH="1" flipV="1">
            <a:off x="3678463" y="1934320"/>
            <a:ext cx="2513694" cy="2964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6754" y="3448050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efresh()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48" idx="2"/>
            <a:endCxn id="49" idx="1"/>
          </p:cNvCxnSpPr>
          <p:nvPr/>
        </p:nvCxnSpPr>
        <p:spPr>
          <a:xfrm>
            <a:off x="5558970" y="1886268"/>
            <a:ext cx="1211945" cy="484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~PP249.WAV">
            <a:hlinkClick r:id="" action="ppaction://media"/>
          </p:cNvPr>
          <p:cNvPicPr>
            <a:picLocks noRot="1" noChangeAspect="1"/>
          </p:cNvPicPr>
          <p:nvPr>
            <a:wavAudioFile r:embed="rId2" name="~PP249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099970"/>
      </p:ext>
    </p:extLst>
  </p:cSld>
  <p:clrMapOvr>
    <a:masterClrMapping/>
  </p:clrMapOvr>
  <p:transition advTm="3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After each animation step, all displays of the animation must be updated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refresh operation can be used to do ensure these </a:t>
            </a:r>
            <a:r>
              <a:rPr lang="en-US" dirty="0"/>
              <a:t>updates are </a:t>
            </a:r>
            <a:r>
              <a:rPr lang="en-US" dirty="0" smtClean="0"/>
              <a:t>made.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Better, the </a:t>
            </a:r>
            <a:r>
              <a:rPr lang="en-US" dirty="0" smtClean="0"/>
              <a:t>observable-observer concept can be used to ensure these updates are made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for each graphical property changed by the animation, the class of the property should allow observers to be registered and the setter of the property informs the observers about </a:t>
            </a:r>
            <a:r>
              <a:rPr lang="en-US" sz="2400" smtClean="0"/>
              <a:t>the </a:t>
            </a:r>
            <a:r>
              <a:rPr lang="en-US" sz="2400" smtClean="0"/>
              <a:t>update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ObjectEditor</a:t>
            </a:r>
            <a:r>
              <a:rPr lang="en-US" dirty="0" smtClean="0"/>
              <a:t> requires the JavaBeans observer-observer approach based around the </a:t>
            </a:r>
            <a:r>
              <a:rPr lang="en-US" dirty="0" err="1" smtClean="0"/>
              <a:t>PropertyChangeListener</a:t>
            </a:r>
            <a:r>
              <a:rPr lang="en-US" dirty="0" smtClean="0"/>
              <a:t> interface</a:t>
            </a:r>
          </a:p>
        </p:txBody>
      </p:sp>
      <p:pic>
        <p:nvPicPr>
          <p:cNvPr id="6" name="~PP608.WAV">
            <a:hlinkClick r:id="" action="ppaction://media"/>
          </p:cNvPr>
          <p:cNvPicPr>
            <a:picLocks noRot="1" noChangeAspect="1"/>
          </p:cNvPicPr>
          <p:nvPr>
            <a:wavAudioFile r:embed="rId1" name="~PP60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6264"/>
      </p:ext>
    </p:extLst>
  </p:cSld>
  <p:clrMapOvr>
    <a:masterClrMapping/>
  </p:clrMapOvr>
  <p:transition advTm="2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pic>
        <p:nvPicPr>
          <p:cNvPr id="3" name="~PP1465.WAV">
            <a:hlinkClick r:id="" action="ppaction://media"/>
          </p:cNvPr>
          <p:cNvPicPr>
            <a:picLocks noRot="1" noChangeAspect="1"/>
          </p:cNvPicPr>
          <p:nvPr>
            <a:wavAudioFile r:embed="rId1" name="~PP14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4904"/>
      </p:ext>
    </p:extLst>
  </p:cSld>
  <p:clrMapOvr>
    <a:masterClrMapping/>
  </p:clrMapOvr>
  <p:transition advTm="1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vs. Interactive Animation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829" y="990600"/>
            <a:ext cx="8251371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06829" y="3864429"/>
            <a:ext cx="8403771" cy="2383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 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(450, 450);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FancyShuttleAnimator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AFancyShuttleAnimator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ObjectEditor.edit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Animator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829" y="892629"/>
            <a:ext cx="8403771" cy="5965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AFancyShuttleAnimator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         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FancyShuttleAnimator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5;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100;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C0"/>
                </a:solidFill>
                <a:latin typeface="Consolas"/>
              </a:rPr>
              <a:t>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AFancyShuttleAnimator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theShuttle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theShuttle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getAnimationStep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setAnimationStep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animationStep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getAnimationPauseTime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setAnimationPauseTime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animationPauseTime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animateShuttle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7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Animation: Loops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~PP3661.WAV">
            <a:hlinkClick r:id="" action="ppaction://media"/>
          </p:cNvPr>
          <p:cNvPicPr>
            <a:picLocks noRot="1" noChangeAspect="1"/>
          </p:cNvPicPr>
          <p:nvPr>
            <a:wavAudioFile r:embed="rId2" name="~PP366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54046"/>
      </p:ext>
    </p:extLst>
  </p:cSld>
  <p:clrMapOvr>
    <a:masterClrMapping/>
  </p:clrMapOvr>
  <p:transition advTm="49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90600"/>
            <a:ext cx="44291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486400"/>
            <a:ext cx="4257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3" name="interactiveshutt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276350"/>
            <a:ext cx="4267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 </a:t>
            </a:r>
            <a:r>
              <a:rPr lang="en-US" dirty="0" err="1" smtClean="0"/>
              <a:t>vs</a:t>
            </a:r>
            <a:r>
              <a:rPr lang="en-US" dirty="0" smtClean="0"/>
              <a:t> Main Thread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9257" y="1752600"/>
            <a:ext cx="6705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Problem is that the user interface both executes loop and does the redraws the screen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191000"/>
            <a:ext cx="6705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 the main case, the man thread or activity, executes loop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895600"/>
            <a:ext cx="6705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Redrawing of screen done after loop is over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5334000"/>
            <a:ext cx="6705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UI thread or activity redraws the screen</a:t>
            </a:r>
          </a:p>
        </p:txBody>
      </p:sp>
    </p:spTree>
    <p:extLst>
      <p:ext uri="{BB962C8B-B14F-4D97-AF65-F5344CB8AC3E}">
        <p14:creationId xmlns:p14="http://schemas.microsoft.com/office/powerpoint/2010/main" val="37730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Asking </a:t>
            </a:r>
            <a:r>
              <a:rPr lang="en-US" dirty="0" err="1"/>
              <a:t>ObjectEditor</a:t>
            </a:r>
            <a:r>
              <a:rPr lang="en-US" dirty="0"/>
              <a:t> </a:t>
            </a:r>
            <a:r>
              <a:rPr lang="en-US" dirty="0" smtClean="0"/>
              <a:t>to Interactive Call in </a:t>
            </a:r>
            <a:r>
              <a:rPr lang="en-US" dirty="0"/>
              <a:t>S</a:t>
            </a:r>
            <a:r>
              <a:rPr lang="en-US" dirty="0" smtClean="0"/>
              <a:t>eparate </a:t>
            </a:r>
            <a:r>
              <a:rPr lang="en-US" dirty="0"/>
              <a:t>T</a:t>
            </a:r>
            <a:r>
              <a:rPr lang="en-US" dirty="0" smtClean="0"/>
              <a:t>hread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829" y="1828800"/>
            <a:ext cx="8403771" cy="2046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SeparateThread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animateShuttle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Shuttle Animation</a:t>
            </a:r>
            <a:endParaRPr lang="en-US" dirty="0"/>
          </a:p>
        </p:txBody>
      </p:sp>
      <p:pic>
        <p:nvPicPr>
          <p:cNvPr id="4" name="shutt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81250" y="1238250"/>
            <a:ext cx="4381500" cy="4381500"/>
          </a:xfrm>
          <a:prstGeom prst="rect">
            <a:avLst/>
          </a:prstGeom>
        </p:spPr>
      </p:pic>
      <p:pic>
        <p:nvPicPr>
          <p:cNvPr id="5" name="~PP3878.WAV">
            <a:hlinkClick r:id="" action="ppaction://media"/>
          </p:cNvPr>
          <p:cNvPicPr>
            <a:picLocks noRot="1" noChangeAspect="1"/>
          </p:cNvPicPr>
          <p:nvPr>
            <a:wavAudioFile r:embed="rId3" name="~PP3878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6322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73398" y="3312886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64015" y="48387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Straight Arrow Connector 82"/>
          <p:cNvCxnSpPr>
            <a:stCxn id="80" idx="0"/>
          </p:cNvCxnSpPr>
          <p:nvPr/>
        </p:nvCxnSpPr>
        <p:spPr>
          <a:xfrm flipV="1">
            <a:off x="2745015" y="39986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524000" y="47244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3400" y="3429000"/>
            <a:ext cx="25399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840263" y="1934320"/>
            <a:ext cx="1092200" cy="149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~PP2463.WAV">
            <a:hlinkClick r:id="" action="ppaction://media"/>
          </p:cNvPr>
          <p:cNvPicPr>
            <a:picLocks noRot="1" noChangeAspect="1"/>
          </p:cNvPicPr>
          <p:nvPr>
            <a:wavAudioFile r:embed="rId1" name="~PP2463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141"/>
      </p:ext>
    </p:extLst>
  </p:cSld>
  <p:clrMapOvr>
    <a:masterClrMapping/>
  </p:clrMapOvr>
  <p:transition advTm="47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err="1" smtClean="0"/>
              <a:t>AnimateFromOrigin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3058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originalX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shuttle.getShuttleX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originalY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shuttle.getShuttleY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shuttle.setShuttleX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originalY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animateXFromOrigin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originalX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6" name="~PP588.WAV">
            <a:hlinkClick r:id="" action="ppaction://media"/>
          </p:cNvPr>
          <p:cNvPicPr>
            <a:picLocks noRot="1" noChangeAspect="1"/>
          </p:cNvPicPr>
          <p:nvPr>
            <a:wavAudioFile r:embed="rId1" name="~PP58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3345"/>
      </p:ext>
    </p:extLst>
  </p:cSld>
  <p:clrMapOvr>
    <a:masterClrMapping/>
  </p:clrMapOvr>
  <p:transition advTm="10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Animation in Y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make sure we don’t go past final Y position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move to destination Y position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6" name="~PP2592.WAV">
            <a:hlinkClick r:id="" action="ppaction://media"/>
          </p:cNvPr>
          <p:cNvPicPr>
            <a:picLocks noRot="1" noChangeAspect="1"/>
          </p:cNvPicPr>
          <p:nvPr>
            <a:wavAudioFile r:embed="rId1" name="~PP2592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0760"/>
      </p:ext>
    </p:extLst>
  </p:cSld>
  <p:clrMapOvr>
    <a:masterClrMapping/>
  </p:clrMapOvr>
  <p:transition advTm="34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Main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829" y="914400"/>
            <a:ext cx="8580438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10771" y="3962400"/>
            <a:ext cx="609600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 animation, nothing happens on the screen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910771" y="5020270"/>
            <a:ext cx="609600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Using non observable version of plotted shuttle</a:t>
            </a:r>
          </a:p>
        </p:txBody>
      </p:sp>
      <p:pic>
        <p:nvPicPr>
          <p:cNvPr id="8" name="~PP1001.WAV">
            <a:hlinkClick r:id="" action="ppaction://media"/>
          </p:cNvPr>
          <p:cNvPicPr>
            <a:picLocks noRot="1" noChangeAspect="1"/>
          </p:cNvPicPr>
          <p:nvPr>
            <a:wavAudioFile r:embed="rId2" name="~PP100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592192"/>
      </p:ext>
    </p:extLst>
  </p:cSld>
  <p:clrMapOvr>
    <a:masterClrMapping/>
  </p:clrMapOvr>
  <p:transition advTm="63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970" y="10668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OEFrame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frame)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make sure we don’t go past final Y position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frame.refresh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();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move to destination Y position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Manual Full Refresh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1752600"/>
            <a:ext cx="1790700" cy="32385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200400"/>
            <a:ext cx="1790700" cy="32385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~PP2675.WAV">
            <a:hlinkClick r:id="" action="ppaction://media"/>
          </p:cNvPr>
          <p:cNvPicPr>
            <a:picLocks noRot="1" noChangeAspect="1"/>
          </p:cNvPicPr>
          <p:nvPr>
            <a:wavAudioFile r:embed="rId1" name="~PP267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2906"/>
      </p:ext>
    </p:extLst>
  </p:cSld>
  <p:clrMapOvr>
    <a:masterClrMapping/>
  </p:clrMapOvr>
  <p:transition advTm="13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Manual Full Refresh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3058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ShuttleAnimationDriver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, shuttle, 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384801"/>
            <a:ext cx="655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take the same amount of time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059716"/>
            <a:ext cx="655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refreshing one changes the display, the other one does not </a:t>
            </a:r>
          </a:p>
        </p:txBody>
      </p:sp>
      <p:pic>
        <p:nvPicPr>
          <p:cNvPr id="6" name="~PP3049.WAV">
            <a:hlinkClick r:id="" action="ppaction://media"/>
          </p:cNvPr>
          <p:cNvPicPr>
            <a:picLocks noRot="1" noChangeAspect="1"/>
          </p:cNvPicPr>
          <p:nvPr>
            <a:wavAudioFile r:embed="rId1" name="~PP3049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1763"/>
      </p:ext>
    </p:extLst>
  </p:cSld>
  <p:clrMapOvr>
    <a:masterClrMapping/>
  </p:clrMapOvr>
  <p:transition advTm="30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2.5|1.5|2|3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|0.6|0.4|13.6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wrap="square" lIns="45720" rIns="45720" rtlCol="0" anchor="ctr">
        <a:noAutofit/>
      </a:bodyPr>
      <a:lstStyle>
        <a:defPPr algn="ctr">
          <a:defRPr dirty="0" err="1">
            <a:latin typeface="Calibri" pitchFamily="34" charset="0"/>
            <a:cs typeface="Calibri" pitchFamily="34" charset="0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12472</TotalTime>
  <Words>890</Words>
  <Application>Microsoft Office PowerPoint</Application>
  <PresentationFormat>On-screen Show (4:3)</PresentationFormat>
  <Paragraphs>227</Paragraphs>
  <Slides>23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Comp 401 Animation: MVC</vt:lpstr>
      <vt:lpstr>Prerequisite</vt:lpstr>
      <vt:lpstr>Shuttle Animation</vt:lpstr>
      <vt:lpstr>Basic Architecture</vt:lpstr>
      <vt:lpstr>AnimateFromOrigin</vt:lpstr>
      <vt:lpstr>Animation in Y Direction</vt:lpstr>
      <vt:lpstr>Main Method</vt:lpstr>
      <vt:lpstr>Manual Full Refresh</vt:lpstr>
      <vt:lpstr>Manual Full Refresh</vt:lpstr>
      <vt:lpstr>Refreshing Architecture</vt:lpstr>
      <vt:lpstr>Problem with Full Refresh</vt:lpstr>
      <vt:lpstr>Using MVC</vt:lpstr>
      <vt:lpstr>Animation and MVC</vt:lpstr>
      <vt:lpstr>Non Observable Architecture</vt:lpstr>
      <vt:lpstr>Observable Architecture</vt:lpstr>
      <vt:lpstr>Incremental Updates</vt:lpstr>
      <vt:lpstr>Extra</vt:lpstr>
      <vt:lpstr>Main vs. Interactive Animation</vt:lpstr>
      <vt:lpstr>Fancy Animator</vt:lpstr>
      <vt:lpstr>GUI</vt:lpstr>
      <vt:lpstr>Video</vt:lpstr>
      <vt:lpstr>UI vs Main Thread</vt:lpstr>
      <vt:lpstr>Asking ObjectEditor to Interactive Call in Separate Thread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1450</cp:revision>
  <dcterms:created xsi:type="dcterms:W3CDTF">2006-08-16T00:00:00Z</dcterms:created>
  <dcterms:modified xsi:type="dcterms:W3CDTF">2012-10-30T15:05:05Z</dcterms:modified>
</cp:coreProperties>
</file>