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692" r:id="rId3"/>
    <p:sldId id="626" r:id="rId4"/>
    <p:sldId id="628" r:id="rId5"/>
    <p:sldId id="691" r:id="rId6"/>
    <p:sldId id="627" r:id="rId7"/>
    <p:sldId id="699" r:id="rId8"/>
    <p:sldId id="632" r:id="rId9"/>
    <p:sldId id="629" r:id="rId10"/>
    <p:sldId id="635" r:id="rId11"/>
    <p:sldId id="636" r:id="rId12"/>
    <p:sldId id="637" r:id="rId13"/>
    <p:sldId id="727" r:id="rId14"/>
    <p:sldId id="730" r:id="rId15"/>
    <p:sldId id="728" r:id="rId16"/>
    <p:sldId id="718" r:id="rId17"/>
    <p:sldId id="719" r:id="rId18"/>
    <p:sldId id="720" r:id="rId19"/>
    <p:sldId id="721" r:id="rId20"/>
    <p:sldId id="722" r:id="rId21"/>
    <p:sldId id="723" r:id="rId22"/>
    <p:sldId id="724" r:id="rId23"/>
    <p:sldId id="725" r:id="rId24"/>
    <p:sldId id="726" r:id="rId25"/>
    <p:sldId id="729" r:id="rId26"/>
    <p:sldId id="716" r:id="rId27"/>
    <p:sldId id="717" r:id="rId28"/>
    <p:sldId id="715" r:id="rId29"/>
    <p:sldId id="672" r:id="rId30"/>
    <p:sldId id="73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4" autoAdjust="0"/>
    <p:restoredTop sz="94639" autoAdjust="0"/>
  </p:normalViewPr>
  <p:slideViewPr>
    <p:cSldViewPr>
      <p:cViewPr varScale="1">
        <p:scale>
          <a:sx n="93" d="100"/>
          <a:sy n="93" d="100"/>
        </p:scale>
        <p:origin x="-3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wma"/><Relationship Id="rId7" Type="http://schemas.openxmlformats.org/officeDocument/2006/relationships/image" Target="../media/image2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1.wm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9.avi"/><Relationship Id="rId7" Type="http://schemas.openxmlformats.org/officeDocument/2006/relationships/image" Target="../media/image8.png"/><Relationship Id="rId2" Type="http://schemas.microsoft.com/office/2007/relationships/media" Target="../media/media29.avi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30.wma"/><Relationship Id="rId4" Type="http://schemas.microsoft.com/office/2007/relationships/media" Target="../media/media30.wm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User-Interface vs. Main Threads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3" name="interactiveshutt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438400" y="1276350"/>
            <a:ext cx="4267200" cy="43053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84274"/>
      </p:ext>
    </p:extLst>
  </p:cSld>
  <p:clrMapOvr>
    <a:masterClrMapping/>
  </p:clrMapOvr>
  <p:transition advTm="23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86" x="7572375" y="4776788"/>
          <p14:tracePt t="4532" x="7562850" y="4776788"/>
          <p14:tracePt t="4544" x="7562850" y="4768850"/>
          <p14:tracePt t="4563" x="7562850" y="4759325"/>
          <p14:tracePt t="4585" x="7554913" y="4660900"/>
          <p14:tracePt t="4616" x="7554913" y="4545013"/>
          <p14:tracePt t="4624" x="7572375" y="4438650"/>
          <p14:tracePt t="4652" x="7616825" y="4276725"/>
          <p14:tracePt t="4683" x="7626350" y="4205288"/>
          <p14:tracePt t="4686" x="7661275" y="3973513"/>
          <p14:tracePt t="4717" x="7680325" y="3867150"/>
          <p14:tracePt t="4719" x="7688263" y="3732213"/>
          <p14:tracePt t="4750" x="7688263" y="3625850"/>
          <p14:tracePt t="4756" x="7697788" y="3411538"/>
          <p14:tracePt t="4786" x="7724775" y="3027363"/>
          <p14:tracePt t="4817" x="7759700" y="2670175"/>
          <p14:tracePt t="4831" x="7759700" y="2536825"/>
          <p14:tracePt t="4853" x="7759700" y="2089150"/>
          <p14:tracePt t="4884" x="7751763" y="1758950"/>
          <p14:tracePt t="4895" x="7751763" y="1598613"/>
          <p14:tracePt t="4920" x="7751763" y="1509713"/>
          <p14:tracePt t="4950" x="7751763" y="1490663"/>
          <p14:tracePt t="4953" x="7751763" y="1393825"/>
          <p14:tracePt t="4985" x="7751763" y="1258888"/>
          <p14:tracePt t="5003" x="7751763" y="1187450"/>
          <p14:tracePt t="5020" x="7751763" y="919163"/>
          <p14:tracePt t="5050" x="7742238" y="696913"/>
          <p14:tracePt t="5063" x="7724775" y="536575"/>
          <p14:tracePt t="5086" x="7715250" y="428625"/>
          <p14:tracePt t="5117" x="7715250" y="374650"/>
          <p14:tracePt t="5126" x="7715250" y="303213"/>
          <p14:tracePt t="5155" x="7715250" y="276225"/>
          <p14:tracePt t="5185" x="7715250" y="268288"/>
          <p14:tracePt t="5188" x="7715250" y="223838"/>
          <p14:tracePt t="5219" x="7705725" y="169863"/>
          <p14:tracePt t="5238" x="7697788" y="142875"/>
          <p14:tracePt t="5266" x="7697788" y="152400"/>
          <p14:tracePt t="5346" x="7688263" y="152400"/>
          <p14:tracePt t="5378" x="7688263" y="160338"/>
          <p14:tracePt t="5397" x="7680325" y="160338"/>
          <p14:tracePt t="5409" x="7680325" y="169863"/>
          <p14:tracePt t="5489" x="7680325" y="179388"/>
          <p14:tracePt t="6485" x="0" y="0"/>
        </p14:tracePtLst>
      </p14:laserTraceLst>
    </p:ext>
    <p:ext uri="{E180D4A7-C9FB-4DFB-919C-405C955672EB}">
      <p14:showEvtLst xmlns:p14="http://schemas.microsoft.com/office/powerpoint/2010/main">
        <p14:playEvt time="8046" objId="3"/>
        <p14:stopEvt time="1435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Main Terminate?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6829" y="990600"/>
            <a:ext cx="8251371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(450, 450);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shuttleAnimator.animateFromOrigin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06829" y="3864429"/>
            <a:ext cx="8403771" cy="23839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oeFrame.setSize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(450, 450);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FancyShuttleAnimator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AFancyShuttleAnimator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ObjectEditor.edit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sp>
        <p:nvSpPr>
          <p:cNvPr id="5" name="Right Arrow 4"/>
          <p:cNvSpPr/>
          <p:nvPr/>
        </p:nvSpPr>
        <p:spPr>
          <a:xfrm rot="19539307" flipH="1">
            <a:off x="2681537" y="1354374"/>
            <a:ext cx="3344643" cy="79538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thread executes loop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9539307" flipH="1">
            <a:off x="2439279" y="4256438"/>
            <a:ext cx="3047715" cy="80793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thread starts UI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44883" y="5791200"/>
            <a:ext cx="316048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UI Thread (created by Java) executes loop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19539307" flipH="1">
            <a:off x="5751084" y="1972586"/>
            <a:ext cx="2845202" cy="88321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thread terminates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9539307" flipH="1">
            <a:off x="4158715" y="4765143"/>
            <a:ext cx="2845202" cy="90864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thread  terminates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332120"/>
      </p:ext>
    </p:extLst>
  </p:cSld>
  <p:clrMapOvr>
    <a:masterClrMapping/>
  </p:clrMapOvr>
  <p:transition advTm="146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8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7598" x="5830888" y="2295525"/>
          <p14:tracePt t="7604" x="5822950" y="2295525"/>
          <p14:tracePt t="7776" x="5813425" y="2295525"/>
          <p14:tracePt t="7788" x="5786438" y="2295525"/>
          <p14:tracePt t="7806" x="5768975" y="2295525"/>
          <p14:tracePt t="7820" x="5715000" y="2295525"/>
          <p14:tracePt t="7840" x="5697538" y="2295525"/>
          <p14:tracePt t="7850" x="5670550" y="2295525"/>
          <p14:tracePt t="7863" x="5599113" y="2295525"/>
          <p14:tracePt t="7883" x="5572125" y="2295525"/>
          <p14:tracePt t="7895" x="5465763" y="2295525"/>
          <p14:tracePt t="7914" x="5411788" y="2295525"/>
          <p14:tracePt t="7926" x="5303838" y="2295525"/>
          <p14:tracePt t="7944" x="5187950" y="2286000"/>
          <p14:tracePt t="7963" x="5133975" y="2286000"/>
          <p14:tracePt t="7974" x="5018088" y="2276475"/>
          <p14:tracePt t="7993" x="4973638" y="2276475"/>
          <p14:tracePt t="8006" x="4857750" y="2268538"/>
          <p14:tracePt t="8026" x="4813300" y="2268538"/>
          <p14:tracePt t="8037" x="4724400" y="2268538"/>
          <p14:tracePt t="8056" x="4679950" y="2259013"/>
          <p14:tracePt t="8069" x="4581525" y="2259013"/>
          <p14:tracePt t="8087" x="4554538" y="2259013"/>
          <p14:tracePt t="8100" x="4483100" y="2251075"/>
          <p14:tracePt t="8120" x="4446588" y="2251075"/>
          <p14:tracePt t="8131" x="4348163" y="2232025"/>
          <p14:tracePt t="8150" x="4268788" y="2214563"/>
          <p14:tracePt t="8164" x="4197350" y="2197100"/>
          <p14:tracePt t="8181" x="4152900" y="2179638"/>
          <p14:tracePt t="8197" x="4116388" y="2170113"/>
          <p14:tracePt t="8214" x="4054475" y="2152650"/>
          <p14:tracePt t="8231" x="4017963" y="2143125"/>
          <p14:tracePt t="8247" x="3965575" y="2125663"/>
          <p14:tracePt t="8264" x="3956050" y="2116138"/>
          <p14:tracePt t="8281" x="3911600" y="2098675"/>
          <p14:tracePt t="8298" x="3894138" y="2089150"/>
          <p14:tracePt t="8320" x="3894138" y="2081213"/>
          <p14:tracePt t="8354" x="3894138" y="2071688"/>
          <p14:tracePt t="8430" x="3884613" y="2071688"/>
          <p14:tracePt t="8448" x="3884613" y="2062163"/>
          <p14:tracePt t="8494" x="3875088" y="2062163"/>
          <p14:tracePt t="8515" x="3875088" y="2054225"/>
          <p14:tracePt t="8526" x="3867150" y="2054225"/>
          <p14:tracePt t="8619" x="3848100" y="2017713"/>
          <p14:tracePt t="8638" x="3822700" y="1990725"/>
          <p14:tracePt t="8650" x="3803650" y="1955800"/>
          <p14:tracePt t="8670" x="3776663" y="1911350"/>
          <p14:tracePt t="8696" x="3768725" y="1893888"/>
          <p14:tracePt t="8729" x="3759200" y="1874838"/>
          <p14:tracePt t="8763" x="3759200" y="1866900"/>
          <p14:tracePt t="8774" x="3759200" y="1839913"/>
          <p14:tracePt t="8793" x="3751263" y="1812925"/>
          <p14:tracePt t="8824" x="3741738" y="1758950"/>
          <p14:tracePt t="8844" x="3732213" y="1731963"/>
          <p14:tracePt t="8858" x="3714750" y="1643063"/>
          <p14:tracePt t="8876" x="3697288" y="1625600"/>
          <p14:tracePt t="8888" x="3697288" y="1598613"/>
          <p14:tracePt t="8900" x="3660775" y="1536700"/>
          <p14:tracePt t="8920" x="3652838" y="1509713"/>
          <p14:tracePt t="8933" x="3643313" y="1490663"/>
          <p14:tracePt t="8952" x="3643313" y="1473200"/>
          <p14:tracePt t="8982" x="3643313" y="1465263"/>
          <p14:tracePt t="9110" x="3633788" y="1465263"/>
          <p14:tracePt t="9142" x="3633788" y="1455738"/>
          <p14:tracePt t="10157" x="3625850" y="1455738"/>
          <p14:tracePt t="10177" x="3616325" y="1455738"/>
          <p14:tracePt t="10821" x="3608388" y="1455738"/>
          <p14:tracePt t="10840" x="3598863" y="1465263"/>
          <p14:tracePt t="10852" x="3562350" y="1465263"/>
          <p14:tracePt t="10872" x="3536950" y="1465263"/>
          <p14:tracePt t="10883" x="3500438" y="1465263"/>
          <p14:tracePt t="10902" x="3482975" y="1465263"/>
          <p14:tracePt t="10914" x="3465513" y="1473200"/>
          <p14:tracePt t="10942" x="3446463" y="1473200"/>
          <p14:tracePt t="10954" x="3419475" y="1473200"/>
          <p14:tracePt t="10966" x="3394075" y="1473200"/>
          <p14:tracePt t="10980" x="3330575" y="1473200"/>
          <p14:tracePt t="10998" x="3313113" y="1482725"/>
          <p14:tracePt t="11009" x="3295650" y="1482725"/>
          <p14:tracePt t="11030" x="3268663" y="1490663"/>
          <p14:tracePt t="11041" x="3214688" y="1509713"/>
          <p14:tracePt t="11060" x="3187700" y="1509713"/>
          <p14:tracePt t="11073" x="3170238" y="1517650"/>
          <p14:tracePt t="11090" x="3098800" y="1527175"/>
          <p14:tracePt t="11106" x="3071813" y="1527175"/>
          <p14:tracePt t="11123" x="3017838" y="1527175"/>
          <p14:tracePt t="11141" x="2938463" y="1544638"/>
          <p14:tracePt t="11156" x="2911475" y="1544638"/>
          <p14:tracePt t="11173" x="2857500" y="1554163"/>
          <p14:tracePt t="11190" x="2830513" y="1562100"/>
          <p14:tracePt t="11206" x="2759075" y="1571625"/>
          <p14:tracePt t="11223" x="2732088" y="1571625"/>
          <p14:tracePt t="11240" x="2670175" y="1581150"/>
          <p14:tracePt t="11256" x="2652713" y="1589088"/>
          <p14:tracePt t="11273" x="2625725" y="1598613"/>
          <p14:tracePt t="11290" x="2608263" y="1598613"/>
          <p14:tracePt t="11307" x="2536825" y="1625600"/>
          <p14:tracePt t="11323" x="2473325" y="1643063"/>
          <p14:tracePt t="11360" x="2438400" y="1670050"/>
          <p14:tracePt t="11373" x="2428875" y="1670050"/>
          <p14:tracePt t="11390" x="2419350" y="1679575"/>
          <p14:tracePt t="11407" x="2401888" y="1697038"/>
          <p14:tracePt t="11424" x="2393950" y="1704975"/>
          <p14:tracePt t="11440" x="2366963" y="1731963"/>
          <p14:tracePt t="11457" x="2366963" y="1758950"/>
          <p14:tracePt t="11474" x="2347913" y="1795463"/>
          <p14:tracePt t="11490" x="2347913" y="1803400"/>
          <p14:tracePt t="11507" x="2330450" y="1830388"/>
          <p14:tracePt t="11524" x="2330450" y="1847850"/>
          <p14:tracePt t="11541" x="2322513" y="1866900"/>
          <p14:tracePt t="11557" x="2312988" y="1893888"/>
          <p14:tracePt t="11579" x="2312988" y="1911350"/>
          <p14:tracePt t="11592" x="2312988" y="1928813"/>
          <p14:tracePt t="11607" x="2312988" y="1965325"/>
          <p14:tracePt t="11625" x="2312988" y="1982788"/>
          <p14:tracePt t="11658" x="2312988" y="2000250"/>
          <p14:tracePt t="11701" x="2312988" y="2009775"/>
          <p14:tracePt t="11729" x="2312988" y="2027238"/>
          <p14:tracePt t="11781" x="2312988" y="2036763"/>
          <p14:tracePt t="11793" x="2312988" y="2062163"/>
          <p14:tracePt t="11813" x="2322513" y="2081213"/>
          <p14:tracePt t="11825" x="2339975" y="2108200"/>
          <p14:tracePt t="11844" x="2347913" y="2125663"/>
          <p14:tracePt t="11860" x="2366963" y="2152650"/>
          <p14:tracePt t="11875" x="2384425" y="2170113"/>
          <p14:tracePt t="11892" x="2419350" y="2232025"/>
          <p14:tracePt t="11908" x="2446338" y="2251075"/>
          <p14:tracePt t="11925" x="2490788" y="2295525"/>
          <p14:tracePt t="11942" x="2536825" y="2339975"/>
          <p14:tracePt t="11959" x="2544763" y="2357438"/>
          <p14:tracePt t="11975" x="2589213" y="2401888"/>
          <p14:tracePt t="11992" x="2608263" y="2411413"/>
          <p14:tracePt t="12010" x="2660650" y="2465388"/>
          <p14:tracePt t="12025" x="2679700" y="2482850"/>
          <p14:tracePt t="12042" x="2724150" y="2517775"/>
          <p14:tracePt t="12060" x="2724150" y="2527300"/>
          <p14:tracePt t="12076" x="2759075" y="2544763"/>
          <p14:tracePt t="12092" x="2759075" y="2554288"/>
          <p14:tracePt t="12110" x="2822575" y="2608263"/>
          <p14:tracePt t="12126" x="2830513" y="2608263"/>
          <p14:tracePt t="12144" x="2840038" y="2616200"/>
          <p14:tracePt t="12171" x="2847975" y="2625725"/>
          <p14:tracePt t="12189" x="2847975" y="2633663"/>
          <p14:tracePt t="12202" x="2847975" y="2643188"/>
          <p14:tracePt t="12221" x="2847975" y="2652713"/>
          <p14:tracePt t="12233" x="2847975" y="2670175"/>
          <p14:tracePt t="12252" x="2840038" y="2687638"/>
          <p14:tracePt t="12264" x="2813050" y="2714625"/>
          <p14:tracePt t="12316" x="2803525" y="2714625"/>
          <p14:tracePt t="12330" x="2795588" y="2724150"/>
          <p14:tracePt t="12348" x="2786063" y="2724150"/>
          <p14:tracePt t="12360" x="2795588" y="2724150"/>
          <p14:tracePt t="12584" x="2803525" y="2724150"/>
          <p14:tracePt t="12614" x="2813050" y="2714625"/>
          <p14:tracePt t="12626" x="2822575" y="2714625"/>
          <p14:tracePt t="12662" x="2822575" y="2724150"/>
          <p14:tracePt t="12815" x="2822575" y="2751138"/>
          <p14:tracePt t="12834" x="2813050" y="2768600"/>
          <p14:tracePt t="12863" x="2813050" y="2776538"/>
          <p14:tracePt t="12882" x="2813050" y="2786063"/>
          <p14:tracePt t="12894" x="2803525" y="2786063"/>
          <p14:tracePt t="12913" x="2803525" y="2803525"/>
          <p14:tracePt t="12963" x="2803525" y="2813050"/>
          <p14:tracePt t="13038" x="2803525" y="2822575"/>
          <p14:tracePt t="13087" x="2803525" y="2830513"/>
          <p14:tracePt t="13147" x="2803525" y="2840038"/>
          <p14:tracePt t="13211" x="2803525" y="2847975"/>
          <p14:tracePt t="13293" x="2803525" y="2857500"/>
          <p14:tracePt t="13319" x="2803525" y="2874963"/>
          <p14:tracePt t="13349" x="2803525" y="2884488"/>
          <p14:tracePt t="13432" x="2803525" y="2894013"/>
          <p14:tracePt t="13481" x="2803525" y="2901950"/>
          <p14:tracePt t="13492" x="2803525" y="2911475"/>
          <p14:tracePt t="13605" x="2813050" y="2928938"/>
          <p14:tracePt t="13637" x="2813050" y="2938463"/>
          <p14:tracePt t="13716" x="2813050" y="2946400"/>
          <p14:tracePt t="13741" x="2813050" y="2955925"/>
          <p14:tracePt t="13790" x="2813050" y="2965450"/>
          <p14:tracePt t="13962" x="2822575" y="2965450"/>
          <p14:tracePt t="14198" x="2830513" y="2965450"/>
          <p14:tracePt t="14259" x="2857500" y="2965450"/>
          <p14:tracePt t="14280" x="2894013" y="2965450"/>
          <p14:tracePt t="14297" x="2901950" y="2965450"/>
          <p14:tracePt t="14310" x="2965450" y="2965450"/>
          <p14:tracePt t="14330" x="2990850" y="2965450"/>
          <p14:tracePt t="14342" x="3027363" y="2965450"/>
          <p14:tracePt t="14357" x="3089275" y="2965450"/>
          <p14:tracePt t="14374" x="3116263" y="2965450"/>
          <p14:tracePt t="14386" x="3187700" y="2965450"/>
          <p14:tracePt t="14405" x="3232150" y="2965450"/>
          <p14:tracePt t="14417" x="3330575" y="2965450"/>
          <p14:tracePt t="14436" x="3367088" y="2965450"/>
          <p14:tracePt t="14454" x="3394075" y="2965450"/>
          <p14:tracePt t="14466" x="3446463" y="2965450"/>
          <p14:tracePt t="14486" x="3473450" y="2965450"/>
          <p14:tracePt t="14500" x="3536950" y="2965450"/>
          <p14:tracePt t="14517" x="3562350" y="2965450"/>
          <p14:tracePt t="14533" x="3616325" y="2965450"/>
          <p14:tracePt t="14550" x="3625850" y="2965450"/>
          <p14:tracePt t="14566" x="3652838" y="2965450"/>
          <p14:tracePt t="14583" x="3679825" y="2965450"/>
          <p14:tracePt t="14600" x="3724275" y="2965450"/>
          <p14:tracePt t="14617" x="3751263" y="2965450"/>
          <p14:tracePt t="14633" x="3786188" y="2955925"/>
          <p14:tracePt t="14651" x="3795713" y="2955925"/>
          <p14:tracePt t="14702" x="3803650" y="2955925"/>
          <p14:tracePt t="14752" x="3813175" y="2955925"/>
          <p14:tracePt t="14956" x="3822700" y="2955925"/>
          <p14:tracePt t="16407" x="3822700" y="2965450"/>
          <p14:tracePt t="20156" x="3840163" y="2965450"/>
          <p14:tracePt t="20679" x="3857625" y="2973388"/>
          <p14:tracePt t="20730" x="3867150" y="2973388"/>
          <p14:tracePt t="20741" x="3875088" y="2990850"/>
          <p14:tracePt t="20753" x="3902075" y="3027363"/>
          <p14:tracePt t="20772" x="3911600" y="3054350"/>
          <p14:tracePt t="20802" x="4037013" y="3205163"/>
          <p14:tracePt t="20834" x="4152900" y="3348038"/>
          <p14:tracePt t="20853" x="4205288" y="3438525"/>
          <p14:tracePt t="20870" x="4340225" y="3633788"/>
          <p14:tracePt t="20901" x="4402138" y="3724275"/>
          <p14:tracePt t="20915" x="4419600" y="3759200"/>
          <p14:tracePt t="20936" x="4510088" y="3875088"/>
          <p14:tracePt t="20967" x="4581525" y="3973513"/>
          <p14:tracePt t="20977" x="4608513" y="4010025"/>
          <p14:tracePt t="21002" x="4759325" y="4214813"/>
          <p14:tracePt t="21034" x="4830763" y="4295775"/>
          <p14:tracePt t="21040" x="4875213" y="4357688"/>
          <p14:tracePt t="21070" x="4919663" y="4411663"/>
          <p14:tracePt t="21103" x="4956175" y="4456113"/>
          <p14:tracePt t="21119" x="4983163" y="4491038"/>
          <p14:tracePt t="21136" x="5045075" y="4562475"/>
          <p14:tracePt t="21167" x="5108575" y="4643438"/>
          <p14:tracePt t="21182" x="5153025" y="4687888"/>
          <p14:tracePt t="21209" x="5259388" y="4813300"/>
          <p14:tracePt t="21241" x="5313363" y="4884738"/>
          <p14:tracePt t="21270" x="5419725" y="5000625"/>
          <p14:tracePt t="21301" x="5510213" y="5089525"/>
          <p14:tracePt t="21332" x="5545138" y="5116513"/>
          <p14:tracePt t="21337" x="5634038" y="5197475"/>
          <p14:tracePt t="21368" x="5670550" y="5232400"/>
          <p14:tracePt t="21400" x="5732463" y="5259388"/>
          <p14:tracePt t="21404" x="5840413" y="5340350"/>
          <p14:tracePt t="21435" x="5983288" y="5438775"/>
          <p14:tracePt t="21467" x="6010275" y="5456238"/>
          <p14:tracePt t="21480" x="6062663" y="5465763"/>
          <p14:tracePt t="21511" x="6126163" y="5473700"/>
          <p14:tracePt t="21537" x="6232525" y="5491163"/>
          <p14:tracePt t="21569" x="6313488" y="5510213"/>
          <p14:tracePt t="21601" x="6340475" y="5518150"/>
          <p14:tracePt t="21604" x="6357938" y="5518150"/>
          <p14:tracePt t="21635" x="6438900" y="5527675"/>
          <p14:tracePt t="21666" x="6491288" y="5537200"/>
          <p14:tracePt t="21683" x="6562725" y="5545138"/>
          <p14:tracePt t="21715" x="6572250" y="5545138"/>
          <p14:tracePt t="21738" x="6680200" y="5545138"/>
          <p14:tracePt t="21770" x="6759575" y="5545138"/>
          <p14:tracePt t="21801" x="6786563" y="5545138"/>
          <p14:tracePt t="21808" x="6894513" y="5545138"/>
          <p14:tracePt t="21857" x="6919913" y="5545138"/>
          <p14:tracePt t="21872" x="7010400" y="5545138"/>
          <p14:tracePt t="21903" x="7072313" y="5545138"/>
          <p14:tracePt t="21934" x="7099300" y="5545138"/>
          <p14:tracePt t="21950" x="7170738" y="5545138"/>
          <p14:tracePt t="21982" x="7197725" y="5545138"/>
          <p14:tracePt t="22009" x="7242175" y="5554663"/>
          <p14:tracePt t="22041" x="7269163" y="5554663"/>
          <p14:tracePt t="22072" x="7331075" y="5562600"/>
          <p14:tracePt t="22080" x="7402513" y="5562600"/>
          <p14:tracePt t="22111" x="7429500" y="5562600"/>
          <p14:tracePt t="22140" x="7510463" y="5572125"/>
          <p14:tracePt t="22171" x="7527925" y="5572125"/>
          <p14:tracePt t="22202" x="7545388" y="5572125"/>
          <p14:tracePt t="22215" x="7554913" y="5572125"/>
          <p14:tracePt t="23157" x="7545388" y="5572125"/>
          <p14:tracePt t="23682" x="7537450" y="5572125"/>
          <p14:tracePt t="23742" x="7518400" y="5572125"/>
          <p14:tracePt t="23761" x="7491413" y="5572125"/>
          <p14:tracePt t="23777" x="7439025" y="5562600"/>
          <p14:tracePt t="23809" x="7419975" y="5562600"/>
          <p14:tracePt t="23823" x="7348538" y="5562600"/>
          <p14:tracePt t="23857" x="7323138" y="5562600"/>
          <p14:tracePt t="23878" x="7188200" y="5562600"/>
          <p14:tracePt t="23909" x="7126288" y="5562600"/>
          <p14:tracePt t="23917" x="7099300" y="5562600"/>
          <p14:tracePt t="23945" x="7018338" y="5562600"/>
          <p14:tracePt t="23976" x="6911975" y="5572125"/>
          <p14:tracePt t="23980" x="6867525" y="5572125"/>
          <p14:tracePt t="24012" x="6653213" y="5589588"/>
          <p14:tracePt t="24043" x="6608763" y="5589588"/>
          <p14:tracePt t="24055" x="6562725" y="5599113"/>
          <p14:tracePt t="24080" x="6411913" y="5608638"/>
          <p14:tracePt t="24111" x="6375400" y="5608638"/>
          <p14:tracePt t="24120" x="6286500" y="5616575"/>
          <p14:tracePt t="24145" x="6170613" y="5634038"/>
          <p14:tracePt t="24176" x="6143625" y="5643563"/>
          <p14:tracePt t="24182" x="6116638" y="5643563"/>
          <p14:tracePt t="24212" x="6018213" y="5661025"/>
          <p14:tracePt t="24243" x="5946775" y="5661025"/>
          <p14:tracePt t="24245" x="5929313" y="5670550"/>
          <p14:tracePt t="24276" x="5867400" y="5670550"/>
          <p14:tracePt t="24280" x="5715000" y="5688013"/>
          <p14:tracePt t="24311" x="5680075" y="5688013"/>
          <p14:tracePt t="24320" x="5599113" y="5688013"/>
          <p14:tracePt t="24361" x="5572125" y="5688013"/>
          <p14:tracePt t="24380" x="5527675" y="5688013"/>
          <p14:tracePt t="24411" x="5465763" y="5697538"/>
          <p14:tracePt t="24415" x="5384800" y="5705475"/>
          <p14:tracePt t="24446" x="5330825" y="5715000"/>
          <p14:tracePt t="24466" x="5303838" y="5715000"/>
          <p14:tracePt t="24480" x="5197475" y="5724525"/>
          <p14:tracePt t="24511" x="5133975" y="5724525"/>
          <p14:tracePt t="24530" x="5108575" y="5724525"/>
          <p14:tracePt t="24546" x="5027613" y="5732463"/>
          <p14:tracePt t="24578" x="4965700" y="5741988"/>
          <p14:tracePt t="24591" x="4938713" y="5741988"/>
          <p14:tracePt t="24613" x="4867275" y="5741988"/>
          <p14:tracePt t="24644" x="4795838" y="5741988"/>
          <p14:tracePt t="24653" x="4741863" y="5741988"/>
          <p14:tracePt t="24680" x="4652963" y="5741988"/>
          <p14:tracePt t="24712" x="4633913" y="5741988"/>
          <p14:tracePt t="24715" x="4545013" y="5741988"/>
          <p14:tracePt t="24746" x="4491038" y="5741988"/>
          <p14:tracePt t="24763" x="4473575" y="5741988"/>
          <p14:tracePt t="24780" x="4384675" y="5741988"/>
          <p14:tracePt t="24811" x="4322763" y="5741988"/>
          <p14:tracePt t="24828" x="4303713" y="5741988"/>
          <p14:tracePt t="24849" x="4214813" y="5741988"/>
          <p14:tracePt t="24881" x="4160838" y="5741988"/>
          <p14:tracePt t="24888" x="4089400" y="5741988"/>
          <p14:tracePt t="24914" x="4010025" y="5741988"/>
          <p14:tracePt t="24945" x="3983038" y="5741988"/>
          <p14:tracePt t="24950" x="3929063" y="5741988"/>
          <p14:tracePt t="24981" x="3857625" y="5741988"/>
          <p14:tracePt t="25012" x="3786188" y="5741988"/>
          <p14:tracePt t="25031" x="3724275" y="5741988"/>
          <p14:tracePt t="25050" x="3660775" y="5741988"/>
          <p14:tracePt t="25082" x="3652838" y="5741988"/>
          <p14:tracePt t="25093" x="3598863" y="5741988"/>
          <p14:tracePt t="25115" x="3517900" y="5741988"/>
          <p14:tracePt t="25146" x="3490913" y="5741988"/>
          <p14:tracePt t="25169" x="3455988" y="5741988"/>
          <p14:tracePt t="25188" x="3429000" y="5741988"/>
          <p14:tracePt t="25215" x="3303588" y="5724525"/>
          <p14:tracePt t="25246" x="3286125" y="5724525"/>
          <p14:tracePt t="25250" x="3224213" y="5715000"/>
          <p14:tracePt t="25281" x="3179763" y="5705475"/>
          <p14:tracePt t="25300" x="3152775" y="5705475"/>
          <p14:tracePt t="25344" x="3116263" y="5705475"/>
          <p14:tracePt t="25363" x="3108325" y="5705475"/>
          <p14:tracePt t="25382" x="3071813" y="5705475"/>
          <p14:tracePt t="25414" x="3062288" y="5705475"/>
          <p14:tracePt t="25425" x="3054350" y="5705475"/>
          <p14:tracePt t="25450" x="3009900" y="5705475"/>
          <p14:tracePt t="25481" x="2982913" y="5705475"/>
          <p14:tracePt t="25487" x="2973388" y="5705475"/>
          <p14:tracePt t="25516" x="2928938" y="5705475"/>
          <p14:tracePt t="25547" x="2919413" y="5705475"/>
          <p14:tracePt t="25564" x="2911475" y="5705475"/>
          <p14:tracePt t="25584" x="2884488" y="5705475"/>
          <p14:tracePt t="25616" x="2874963" y="5705475"/>
          <p14:tracePt t="25642" x="2857500" y="5705475"/>
          <p14:tracePt t="25662" x="2847975" y="5705475"/>
          <p14:tracePt t="25683" x="2803525" y="5715000"/>
          <p14:tracePt t="25714" x="2776538" y="5715000"/>
          <p14:tracePt t="25725" x="2759075" y="5715000"/>
          <p14:tracePt t="25750" x="2724150" y="5715000"/>
          <p14:tracePt t="25781" x="2697163" y="5724525"/>
          <p14:tracePt t="25786" x="2679700" y="5724525"/>
          <p14:tracePt t="25817" x="2633663" y="5732463"/>
          <p14:tracePt t="25850" x="2625725" y="5732463"/>
          <p14:tracePt t="25860" x="2616200" y="5741988"/>
          <p14:tracePt t="25884" x="2608263" y="5741988"/>
          <p14:tracePt t="25915" x="2598738" y="5741988"/>
          <p14:tracePt t="25930" x="2589213" y="5741988"/>
          <p14:tracePt t="25951" x="2581275" y="5741988"/>
          <p14:tracePt t="26052" x="2571750" y="5741988"/>
          <p14:tracePt t="26118" x="2562225" y="5741988"/>
          <p14:tracePt t="26210" x="2562225" y="5751513"/>
          <p14:tracePt t="26229" x="2554288" y="5751513"/>
          <p14:tracePt t="26397" x="2562225" y="5751513"/>
          <p14:tracePt t="26695" x="2571750" y="5751513"/>
          <p14:tracePt t="26772" x="2581275" y="5751513"/>
          <p14:tracePt t="26839" x="2589213" y="5751513"/>
          <p14:tracePt t="26897" x="2598738" y="5751513"/>
          <p14:tracePt t="26946" x="2608263" y="5751513"/>
          <p14:tracePt t="26996" x="2616200" y="5751513"/>
          <p14:tracePt t="27015" x="2625725" y="5751513"/>
          <p14:tracePt t="27055" x="2633663" y="5751513"/>
          <p14:tracePt t="27090" x="2643188" y="5751513"/>
          <p14:tracePt t="27135" x="2652713" y="5751513"/>
          <p14:tracePt t="27198" x="2670175" y="5751513"/>
          <p14:tracePt t="27217" x="2679700" y="5751513"/>
          <p14:tracePt t="27230" x="2697163" y="5751513"/>
          <p14:tracePt t="27255" x="2705100" y="5759450"/>
          <p14:tracePt t="27286" x="2724150" y="5759450"/>
          <p14:tracePt t="27292" x="2741613" y="5759450"/>
          <p14:tracePt t="27321" x="2803525" y="5768975"/>
          <p14:tracePt t="27360" x="2822575" y="5768975"/>
          <p14:tracePt t="27374" x="2830513" y="5768975"/>
          <p14:tracePt t="27388" x="2857500" y="5768975"/>
          <p14:tracePt t="27419" x="2884488" y="5776913"/>
          <p14:tracePt t="27439" x="2901950" y="5776913"/>
          <p14:tracePt t="27465" x="2911475" y="5776913"/>
          <p14:tracePt t="27541" x="2919413" y="5776913"/>
          <p14:tracePt t="27552" x="2928938" y="5776913"/>
          <p14:tracePt t="27564" x="2938463" y="5776913"/>
          <p14:tracePt t="27595" x="2965450" y="5776913"/>
          <p14:tracePt t="27622" x="2990850" y="5786438"/>
          <p14:tracePt t="27653" x="3027363" y="5786438"/>
          <p14:tracePt t="27657" x="3081338" y="5795963"/>
          <p14:tracePt t="27690" x="3125788" y="5795963"/>
          <p14:tracePt t="27721" x="3170238" y="5803900"/>
          <p14:tracePt t="27734" x="3179763" y="5803900"/>
          <p14:tracePt t="27756" x="3224213" y="5803900"/>
          <p14:tracePt t="27787" x="3286125" y="5803900"/>
          <p14:tracePt t="27796" x="3340100" y="5803900"/>
          <p14:tracePt t="27823" x="3402013" y="5803900"/>
          <p14:tracePt t="27854" x="3438525" y="5803900"/>
          <p14:tracePt t="27873" x="3500438" y="5803900"/>
          <p14:tracePt t="27892" x="3517900" y="5803900"/>
          <p14:tracePt t="27924" x="3536950" y="5803900"/>
          <p14:tracePt t="27925" x="3571875" y="5803900"/>
          <p14:tracePt t="27956" x="3581400" y="5803900"/>
          <p14:tracePt t="27970" x="3625850" y="5803900"/>
          <p14:tracePt t="27990" x="3643313" y="5803900"/>
          <p14:tracePt t="28021" x="3652838" y="5803900"/>
          <p14:tracePt t="28031" x="3660775" y="5803900"/>
          <p14:tracePt t="28057" x="3679825" y="5803900"/>
          <p14:tracePt t="28090" x="3687763" y="5803900"/>
          <p14:tracePt t="28112" x="3697288" y="5803900"/>
          <p14:tracePt t="28124" x="3705225" y="5803900"/>
          <p14:tracePt t="28235" x="3714750" y="5803900"/>
          <p14:tracePt t="28471" x="3724275" y="5803900"/>
          <p14:tracePt t="28663" x="3732213" y="5803900"/>
          <p14:tracePt t="28994" x="3741738" y="5803900"/>
          <p14:tracePt t="30407" x="3751263" y="5803900"/>
          <p14:tracePt t="30801" x="3751263" y="5813425"/>
          <p14:tracePt t="30940" x="3751263" y="5822950"/>
          <p14:tracePt t="30958" x="3751263" y="5830888"/>
          <p14:tracePt t="30991" x="3751263" y="5840413"/>
          <p14:tracePt t="31081" x="3751263" y="5848350"/>
          <p14:tracePt t="31180" x="3751263" y="5857875"/>
          <p14:tracePt t="31221" x="3759200" y="5857875"/>
          <p14:tracePt t="31254" x="3759200" y="5867400"/>
          <p14:tracePt t="31321" x="3759200" y="5875338"/>
          <p14:tracePt t="31411" x="3759200" y="5884863"/>
          <p14:tracePt t="31536" x="3759200" y="5894388"/>
          <p14:tracePt t="31586" x="3768725" y="5894388"/>
          <p14:tracePt t="31635" x="3768725" y="5902325"/>
          <p14:tracePt t="31661" x="3768725" y="5911850"/>
          <p14:tracePt t="32024" x="3776663" y="5911850"/>
          <p14:tracePt t="38406" x="3776663" y="5902325"/>
          <p14:tracePt t="38470" x="3776663" y="5894388"/>
          <p14:tracePt t="38506" x="3768725" y="5875338"/>
          <p14:tracePt t="38531" x="3759200" y="5857875"/>
          <p14:tracePt t="38580" x="3759200" y="5848350"/>
          <p14:tracePt t="38625" x="3759200" y="5840413"/>
          <p14:tracePt t="38645" x="3759200" y="5830888"/>
          <p14:tracePt t="38680" x="3751263" y="5830888"/>
          <p14:tracePt t="38705" x="3741738" y="5803900"/>
          <p14:tracePt t="38724" x="3732213" y="5795963"/>
          <p14:tracePt t="38756" x="3732213" y="5786438"/>
          <p14:tracePt t="38833" x="3732213" y="5776913"/>
          <p14:tracePt t="38907" x="3724275" y="5776913"/>
          <p14:tracePt t="38990" x="3714750" y="5776913"/>
          <p14:tracePt t="39180" x="3714750" y="5768975"/>
          <p14:tracePt t="69407" x="3714750" y="5759450"/>
          <p14:tracePt t="69660" x="3732213" y="5741988"/>
          <p14:tracePt t="69680" x="3732213" y="5724525"/>
          <p14:tracePt t="69690" x="3768725" y="5705475"/>
          <p14:tracePt t="69710" x="3776663" y="5680075"/>
          <p14:tracePt t="69722" x="3803650" y="5653088"/>
          <p14:tracePt t="69741" x="3813175" y="5643563"/>
          <p14:tracePt t="69752" x="3857625" y="5608638"/>
          <p14:tracePt t="69771" x="3857625" y="5599113"/>
          <p14:tracePt t="69784" x="3875088" y="5581650"/>
          <p14:tracePt t="69804" x="3894138" y="5572125"/>
          <p14:tracePt t="69817" x="3938588" y="5537200"/>
          <p14:tracePt t="69836" x="3946525" y="5537200"/>
          <p14:tracePt t="69850" x="3990975" y="5491163"/>
          <p14:tracePt t="69867" x="4000500" y="5483225"/>
          <p14:tracePt t="69883" x="4037013" y="5438775"/>
          <p14:tracePt t="69900" x="4044950" y="5429250"/>
          <p14:tracePt t="69916" x="4071938" y="5394325"/>
          <p14:tracePt t="69933" x="4081463" y="5375275"/>
          <p14:tracePt t="69950" x="4108450" y="5330825"/>
          <p14:tracePt t="69967" x="4116388" y="5313363"/>
          <p14:tracePt t="69983" x="4125913" y="5313363"/>
          <p14:tracePt t="70021" x="4133850" y="5295900"/>
          <p14:tracePt t="70041" x="4143375" y="5295900"/>
          <p14:tracePt t="70054" x="4143375" y="5286375"/>
          <p14:tracePt t="70086" x="4152900" y="5286375"/>
          <p14:tracePt t="70097" x="4170363" y="5268913"/>
          <p14:tracePt t="70117" x="4187825" y="5251450"/>
          <p14:tracePt t="70135" x="4205288" y="5241925"/>
          <p14:tracePt t="70146" x="4224338" y="5214938"/>
          <p14:tracePt t="70166" x="4232275" y="5214938"/>
          <p14:tracePt t="70177" x="4259263" y="5187950"/>
          <p14:tracePt t="70198" x="4276725" y="5180013"/>
          <p14:tracePt t="70222" x="4303713" y="5160963"/>
          <p14:tracePt t="70242" x="4322763" y="5143500"/>
          <p14:tracePt t="70254" x="4367213" y="5116513"/>
          <p14:tracePt t="70273" x="4411663" y="5089525"/>
          <p14:tracePt t="70300" x="4411663" y="5081588"/>
          <p14:tracePt t="70312" x="4429125" y="5072063"/>
          <p14:tracePt t="70323" x="4446588" y="5054600"/>
          <p14:tracePt t="70335" x="4456113" y="5054600"/>
          <p14:tracePt t="70354" x="4456113" y="5045075"/>
          <p14:tracePt t="70368" x="4473575" y="5037138"/>
          <p14:tracePt t="70386" x="4491038" y="5018088"/>
          <p14:tracePt t="70401" x="4500563" y="5018088"/>
          <p14:tracePt t="70418" x="4537075" y="4973638"/>
          <p14:tracePt t="70435" x="4572000" y="4938713"/>
          <p14:tracePt t="70451" x="4581525" y="4938713"/>
          <p14:tracePt t="70469" x="4608513" y="4911725"/>
          <p14:tracePt t="70485" x="4608513" y="4902200"/>
          <p14:tracePt t="70545" x="4616450" y="4902200"/>
          <p14:tracePt t="70570" x="4616450" y="4894263"/>
          <p14:tracePt t="73907" x="4608513" y="4884738"/>
          <p14:tracePt t="74534" x="4608513" y="4875213"/>
          <p14:tracePt t="74546" x="4608513" y="4884738"/>
          <p14:tracePt t="74832" x="4608513" y="4911725"/>
          <p14:tracePt t="74850" x="4608513" y="4919663"/>
          <p14:tracePt t="74862" x="4608513" y="4956175"/>
          <p14:tracePt t="74881" x="4608513" y="4965700"/>
          <p14:tracePt t="74894" x="4598988" y="5018088"/>
          <p14:tracePt t="74912" x="4598988" y="5027613"/>
          <p14:tracePt t="74924" x="4589463" y="5054600"/>
          <p14:tracePt t="74943" x="4589463" y="5072063"/>
          <p14:tracePt t="74956" x="4572000" y="5126038"/>
          <p14:tracePt t="74975" x="4562475" y="5170488"/>
          <p14:tracePt t="74987" x="4545013" y="5241925"/>
          <p14:tracePt t="75006" x="4518025" y="5295900"/>
          <p14:tracePt t="75018" x="4500563" y="5340350"/>
          <p14:tracePt t="75045" x="4483100" y="5375275"/>
          <p14:tracePt t="75059" x="4483100" y="5394325"/>
          <p14:tracePt t="75069" x="4473575" y="5402263"/>
          <p14:tracePt t="75082" x="4438650" y="5465763"/>
          <p14:tracePt t="75102" x="4429125" y="5491163"/>
          <p14:tracePt t="75116" x="4394200" y="5545138"/>
          <p14:tracePt t="75132" x="4394200" y="5554663"/>
          <p14:tracePt t="75150" x="4384675" y="5562600"/>
          <p14:tracePt t="75166" x="4357688" y="5589588"/>
          <p14:tracePt t="75189" x="4330700" y="5616575"/>
          <p14:tracePt t="75210" x="4295775" y="5653088"/>
          <p14:tracePt t="75230" x="4276725" y="5661025"/>
          <p14:tracePt t="75241" x="4268788" y="5688013"/>
          <p14:tracePt t="75253" x="4241800" y="5705475"/>
          <p14:tracePt t="75272" x="4232275" y="5715000"/>
          <p14:tracePt t="75283" x="4179888" y="5759450"/>
          <p14:tracePt t="75302" x="4133850" y="5803900"/>
          <p14:tracePt t="75322" x="4116388" y="5830888"/>
          <p14:tracePt t="75333" x="4071938" y="5857875"/>
          <p14:tracePt t="75353" x="4062413" y="5875338"/>
          <p14:tracePt t="75366" x="4017963" y="5919788"/>
          <p14:tracePt t="75383" x="4000500" y="5929313"/>
          <p14:tracePt t="75400" x="3965575" y="5965825"/>
          <p14:tracePt t="75416" x="3946525" y="5973763"/>
          <p14:tracePt t="75433" x="3911600" y="5991225"/>
          <p14:tracePt t="75450" x="3894138" y="6000750"/>
          <p14:tracePt t="75466" x="3867150" y="6000750"/>
          <p14:tracePt t="75483" x="3848100" y="6000750"/>
          <p14:tracePt t="75500" x="3830638" y="6000750"/>
          <p14:tracePt t="75517" x="3803650" y="5991225"/>
          <p14:tracePt t="75533" x="3803650" y="5983288"/>
          <p14:tracePt t="75789" x="3795713" y="5965825"/>
          <p14:tracePt t="75808" x="3776663" y="5929313"/>
          <p14:tracePt t="75834" x="3751263" y="5875338"/>
          <p14:tracePt t="75853" x="3741738" y="5867400"/>
          <p14:tracePt t="75865" x="3724275" y="5840413"/>
          <p14:tracePt t="75885" x="3714750" y="5822950"/>
          <p14:tracePt t="75920" x="3705225" y="5813425"/>
          <p14:tracePt t="75930" x="3687763" y="5795963"/>
          <p14:tracePt t="75950" x="3679825" y="5786438"/>
          <p14:tracePt t="75961" x="3670300" y="5776913"/>
          <p14:tracePt t="75980" x="3660775" y="5776913"/>
          <p14:tracePt t="76030" x="3652838" y="5776913"/>
          <p14:tracePt t="76120" x="3643313" y="5776913"/>
          <p14:tracePt t="76261" x="3633788" y="5776913"/>
          <p14:tracePt t="76292" x="3625850" y="5776913"/>
          <p14:tracePt t="76356" x="3608388" y="5776913"/>
          <p14:tracePt t="76421" x="3589338" y="5776913"/>
          <p14:tracePt t="76447" x="3581400" y="5776913"/>
          <p14:tracePt t="76527" x="3554413" y="5776913"/>
          <p14:tracePt t="76580" x="3536950" y="5776913"/>
          <p14:tracePt t="76590" x="3500438" y="5776913"/>
          <p14:tracePt t="76610" x="3500438" y="5768975"/>
          <p14:tracePt t="76637" x="3482975" y="5768975"/>
          <p14:tracePt t="76670" x="3473450" y="5768975"/>
          <p14:tracePt t="76715" x="3465513" y="5768975"/>
          <p14:tracePt t="76733" x="3455988" y="5768975"/>
          <p14:tracePt t="76752" x="3446463" y="5768975"/>
          <p14:tracePt t="76794" x="3438525" y="5768975"/>
          <p14:tracePt t="76872" x="3429000" y="5768975"/>
          <p14:tracePt t="76905" x="3419475" y="5768975"/>
          <p14:tracePt t="77051" x="3419475" y="5776913"/>
          <p14:tracePt t="77125" x="3429000" y="5786438"/>
          <p14:tracePt t="77156" x="3446463" y="5795963"/>
          <p14:tracePt t="77176" x="3455988" y="5803900"/>
          <p14:tracePt t="77187" x="3500438" y="5822950"/>
          <p14:tracePt t="77208" x="3517900" y="5830888"/>
          <p14:tracePt t="77220" x="3589338" y="5840413"/>
          <p14:tracePt t="77237" x="3616325" y="5848350"/>
          <p14:tracePt t="77250" x="3714750" y="5867400"/>
          <p14:tracePt t="77268" x="3786188" y="5884863"/>
          <p14:tracePt t="77286" x="3813175" y="5884863"/>
          <p14:tracePt t="77298" x="3902075" y="5911850"/>
          <p14:tracePt t="77318" x="3965575" y="5919788"/>
          <p14:tracePt t="77330" x="4089400" y="5946775"/>
          <p14:tracePt t="77354" x="4152900" y="5956300"/>
          <p14:tracePt t="77372" x="4276725" y="5973763"/>
          <p14:tracePt t="77390" x="4411663" y="5991225"/>
          <p14:tracePt t="77421" x="4419600" y="6000750"/>
          <p14:tracePt t="77441" x="4465638" y="6000750"/>
          <p14:tracePt t="77460" x="4491038" y="6000750"/>
          <p14:tracePt t="77490" x="4581525" y="6010275"/>
          <p14:tracePt t="77521" x="4643438" y="6018213"/>
          <p14:tracePt t="77524" x="4724400" y="6027738"/>
          <p14:tracePt t="77555" x="4751388" y="6027738"/>
          <p14:tracePt t="77584" x="4759325" y="6027738"/>
          <p14:tracePt t="77596" x="4822825" y="6027738"/>
          <p14:tracePt t="77623" x="4848225" y="6027738"/>
          <p14:tracePt t="77654" x="4911725" y="6027738"/>
          <p14:tracePt t="77680" x="4946650" y="6037263"/>
          <p14:tracePt t="77705" x="5000625" y="6037263"/>
          <p14:tracePt t="77725" x="5010150" y="6037263"/>
          <p14:tracePt t="77737" x="5045075" y="6037263"/>
          <p14:tracePt t="77757" x="5054600" y="6037263"/>
          <p14:tracePt t="77769" x="5072063" y="6037263"/>
          <p14:tracePt t="77787" x="5099050" y="6045200"/>
          <p14:tracePt t="77799" x="5133975" y="6045200"/>
          <p14:tracePt t="77819" x="5153025" y="6045200"/>
          <p14:tracePt t="77831" x="5187950" y="6054725"/>
          <p14:tracePt t="77851" x="5197475" y="6054725"/>
          <p14:tracePt t="77861" x="5224463" y="6054725"/>
          <p14:tracePt t="77880" x="5276850" y="6062663"/>
          <p14:tracePt t="77900" x="5286375" y="6062663"/>
          <p14:tracePt t="77912" x="5322888" y="6062663"/>
          <p14:tracePt t="77930" x="5348288" y="6062663"/>
          <p14:tracePt t="77942" x="5384800" y="6072188"/>
          <p14:tracePt t="77962" x="5402263" y="6072188"/>
          <p14:tracePt t="77991" x="5456238" y="6072188"/>
          <p14:tracePt t="78022" x="5527675" y="6081713"/>
          <p14:tracePt t="78024" x="5599113" y="6089650"/>
          <p14:tracePt t="78056" x="5626100" y="6089650"/>
          <p14:tracePt t="78067" x="5680075" y="6099175"/>
          <p14:tracePt t="78091" x="5786438" y="6099175"/>
          <p14:tracePt t="78122" x="5840413" y="6099175"/>
          <p14:tracePt t="78130" x="5973763" y="6089650"/>
          <p14:tracePt t="78159" x="6348413" y="6081713"/>
          <p14:tracePt t="78191" x="6510338" y="6081713"/>
          <p14:tracePt t="78210" x="6572250" y="6072188"/>
          <p14:tracePt t="78238" x="6653213" y="6072188"/>
          <p14:tracePt t="78260" x="6823075" y="6062663"/>
          <p14:tracePt t="78291" x="6938963" y="6045200"/>
          <p14:tracePt t="78304" x="7018338" y="6027738"/>
          <p14:tracePt t="78325" x="7054850" y="6018213"/>
          <p14:tracePt t="130407" x="7054850" y="6010275"/>
          <p14:tracePt t="131284" x="7072313" y="6010275"/>
          <p14:tracePt t="131582" x="7108825" y="5983288"/>
          <p14:tracePt t="131601" x="7153275" y="5965825"/>
          <p14:tracePt t="131612" x="7259638" y="5902325"/>
          <p14:tracePt t="131636" x="7491413" y="5795963"/>
          <p14:tracePt t="131668" x="7572375" y="5759450"/>
          <p14:tracePt t="131674" x="7759700" y="5688013"/>
          <p14:tracePt t="131703" x="8188325" y="5527675"/>
          <p14:tracePt t="131733" x="8340725" y="5473700"/>
          <p14:tracePt t="131737" x="8732838" y="5330825"/>
          <p14:tracePt t="131768" x="8939213" y="5241925"/>
          <p14:tracePt t="131786" x="9134475" y="5153025"/>
          <p14:tracePt t="131807" x="9134475" y="5099050"/>
          <p14:tracePt t="131836" x="9134475" y="5010150"/>
          <p14:tracePt t="131870" x="9134475" y="4911725"/>
          <p14:tracePt t="131883" x="9134475" y="4875213"/>
          <p14:tracePt t="131903" x="9134475" y="4714875"/>
          <p14:tracePt t="131934" x="9134475" y="4679950"/>
          <p14:tracePt t="131947" x="9134475" y="4670425"/>
          <p14:tracePt t="132040" x="9134475" y="4660900"/>
          <p14:tracePt t="132052" x="9117013" y="4643438"/>
          <p14:tracePt t="132071" x="9072563" y="4608513"/>
          <p14:tracePt t="132104" x="9055100" y="4598988"/>
          <p14:tracePt t="132114" x="9045575" y="45815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Single Animation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3702985"/>
            <a:ext cx="8218714" cy="205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2" y="990600"/>
            <a:ext cx="7242628" cy="250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5486401" y="4296509"/>
            <a:ext cx="2845202" cy="1189891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UI Thread (created by Java) executes loop</a:t>
            </a:r>
          </a:p>
        </p:txBody>
      </p:sp>
      <p:sp>
        <p:nvSpPr>
          <p:cNvPr id="5" name="Right Arrow 4"/>
          <p:cNvSpPr/>
          <p:nvPr/>
        </p:nvSpPr>
        <p:spPr>
          <a:xfrm flipH="1">
            <a:off x="5284419" y="1371600"/>
            <a:ext cx="2845202" cy="114300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thread executes loop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20699494" flipH="1">
            <a:off x="4023215" y="3190985"/>
            <a:ext cx="2845202" cy="1137184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thread starts UI and  terminates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641750"/>
      </p:ext>
    </p:extLst>
  </p:cSld>
  <p:clrMapOvr>
    <a:masterClrMapping/>
  </p:clrMapOvr>
  <p:transition advTm="41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961" x="9045575" y="4572000"/>
          <p14:tracePt t="2754" x="9055100" y="4572000"/>
          <p14:tracePt t="2880" x="9063038" y="4572000"/>
          <p14:tracePt t="2892" x="9099550" y="4562475"/>
          <p14:tracePt t="2909" x="9109075" y="4554538"/>
          <p14:tracePt t="2929" x="9134475" y="4545013"/>
          <p14:tracePt t="2961" x="9134475" y="4527550"/>
          <p14:tracePt t="2972" x="9134475" y="4518025"/>
          <p14:tracePt t="2984" x="9134475" y="4500563"/>
          <p14:tracePt t="3004" x="9134475" y="4483100"/>
          <p14:tracePt t="3015" x="9134475" y="4446588"/>
          <p14:tracePt t="3033" x="9134475" y="4384675"/>
          <p14:tracePt t="3064" x="9134475" y="4303713"/>
          <p14:tracePt t="3096" x="9134475" y="4259263"/>
          <p14:tracePt t="3115" x="9134475" y="4251325"/>
          <p14:tracePt t="3127" x="9134475" y="4205288"/>
          <p14:tracePt t="3146" x="9134475" y="4187825"/>
          <p14:tracePt t="3158" x="9134475" y="4143375"/>
          <p14:tracePt t="3178" x="9134475" y="4116388"/>
          <p14:tracePt t="3190" x="9134475" y="4071938"/>
          <p14:tracePt t="3210" x="9134475" y="4054475"/>
          <p14:tracePt t="3224" x="9134475" y="4037013"/>
          <p14:tracePt t="3234" x="9134475" y="4017963"/>
          <p14:tracePt t="3254" x="9134475" y="4010025"/>
          <p14:tracePt t="3265" x="9134475" y="3983038"/>
          <p14:tracePt t="3285" x="9134475" y="3946525"/>
          <p14:tracePt t="3304" x="9134475" y="3938588"/>
          <p14:tracePt t="3367" x="9134475" y="3929063"/>
          <p14:tracePt t="3408" x="9126538" y="3894138"/>
          <p14:tracePt t="3428" x="9109075" y="3884613"/>
          <p14:tracePt t="3440" x="9072563" y="3840163"/>
          <p14:tracePt t="3459" x="9045575" y="3822700"/>
          <p14:tracePt t="3470" x="9001125" y="3776663"/>
          <p14:tracePt t="3490" x="8956675" y="3732213"/>
          <p14:tracePt t="3509" x="8939213" y="3714750"/>
          <p14:tracePt t="3522" x="8894763" y="3697288"/>
          <p14:tracePt t="3535" x="8831263" y="3643313"/>
          <p14:tracePt t="3554" x="8823325" y="3643313"/>
          <p14:tracePt t="3566" x="8786813" y="3616325"/>
          <p14:tracePt t="3587" x="8759825" y="3598863"/>
          <p14:tracePt t="3598" x="8705850" y="3554413"/>
          <p14:tracePt t="3618" x="8643938" y="3517900"/>
          <p14:tracePt t="3629" x="8510588" y="3429000"/>
          <p14:tracePt t="3648" x="8483600" y="3411538"/>
          <p14:tracePt t="3660" x="8385175" y="3367088"/>
          <p14:tracePt t="3680" x="8358188" y="3348038"/>
          <p14:tracePt t="3692" x="8304213" y="3313113"/>
          <p14:tracePt t="3714" x="8286750" y="3295650"/>
          <p14:tracePt t="3725" x="8224838" y="3268663"/>
          <p14:tracePt t="3745" x="8197850" y="3251200"/>
          <p14:tracePt t="3757" x="8126413" y="3214688"/>
          <p14:tracePt t="3776" x="8116888" y="3197225"/>
          <p14:tracePt t="3789" x="8089900" y="3187700"/>
          <p14:tracePt t="3801" x="8045450" y="3152775"/>
          <p14:tracePt t="3820" x="8010525" y="3125788"/>
          <p14:tracePt t="3854" x="8010525" y="3116263"/>
          <p14:tracePt t="3929" x="8001000" y="3116263"/>
          <p14:tracePt t="3977" x="7991475" y="3116263"/>
          <p14:tracePt t="4417" x="7983538" y="3116263"/>
          <p14:tracePt t="4435" x="7974013" y="3108325"/>
          <p14:tracePt t="4446" x="7947025" y="3089275"/>
          <p14:tracePt t="4465" x="7912100" y="3081338"/>
          <p14:tracePt t="4477" x="7858125" y="3044825"/>
          <p14:tracePt t="4496" x="7831138" y="3044825"/>
          <p14:tracePt t="4508" x="7777163" y="3000375"/>
          <p14:tracePt t="4526" x="7715250" y="2973388"/>
          <p14:tracePt t="4549" x="7680325" y="2965450"/>
          <p14:tracePt t="4559" x="7653338" y="2946400"/>
          <p14:tracePt t="4571" x="7518400" y="2874963"/>
          <p14:tracePt t="4590" x="7466013" y="2847975"/>
          <p14:tracePt t="4603" x="7331075" y="2786063"/>
          <p14:tracePt t="4621" x="7242175" y="2759075"/>
          <p14:tracePt t="4640" x="7197725" y="2741613"/>
          <p14:tracePt t="4654" x="7134225" y="2724150"/>
          <p14:tracePt t="4671" x="7099300" y="2705100"/>
          <p14:tracePt t="4686" x="6983413" y="2687638"/>
          <p14:tracePt t="4702" x="6965950" y="2679700"/>
          <p14:tracePt t="4719" x="6875463" y="2660650"/>
          <p14:tracePt t="4736" x="6840538" y="2652713"/>
          <p14:tracePt t="4754" x="6751638" y="2643188"/>
          <p14:tracePt t="4769" x="6732588" y="2633663"/>
          <p14:tracePt t="4786" x="6661150" y="2625725"/>
          <p14:tracePt t="4805" x="6634163" y="2625725"/>
          <p14:tracePt t="4819" x="6562725" y="2608263"/>
          <p14:tracePt t="4836" x="6545263" y="2608263"/>
          <p14:tracePt t="4853" x="6473825" y="2608263"/>
          <p14:tracePt t="4869" x="6446838" y="2608263"/>
          <p14:tracePt t="4886" x="6367463" y="2598738"/>
          <p14:tracePt t="4903" x="6340475" y="2589213"/>
          <p14:tracePt t="4920" x="6313488" y="2581275"/>
          <p14:tracePt t="4936" x="6232525" y="2562225"/>
          <p14:tracePt t="4953" x="6143625" y="2544763"/>
          <p14:tracePt t="4970" x="6134100" y="2536825"/>
          <p14:tracePt t="4986" x="6062663" y="2517775"/>
          <p14:tracePt t="5004" x="6045200" y="2517775"/>
          <p14:tracePt t="5020" x="5983288" y="2509838"/>
          <p14:tracePt t="5037" x="5946775" y="2490788"/>
          <p14:tracePt t="5055" x="5857875" y="2465388"/>
          <p14:tracePt t="5070" x="5840413" y="2455863"/>
          <p14:tracePt t="5087" x="5803900" y="2428875"/>
          <p14:tracePt t="5104" x="5732463" y="2393950"/>
          <p14:tracePt t="5120" x="5715000" y="2384425"/>
          <p14:tracePt t="5137" x="5670550" y="2357438"/>
          <p14:tracePt t="5155" x="5626100" y="2322513"/>
          <p14:tracePt t="5170" x="5562600" y="2276475"/>
          <p14:tracePt t="5188" x="5545138" y="2268538"/>
          <p14:tracePt t="5204" x="5473700" y="2224088"/>
          <p14:tracePt t="5221" x="5438775" y="2187575"/>
          <p14:tracePt t="5250" x="5411788" y="2179638"/>
          <p14:tracePt t="5261" x="5367338" y="2133600"/>
          <p14:tracePt t="5281" x="5340350" y="2125663"/>
          <p14:tracePt t="5294" x="5286375" y="2081213"/>
          <p14:tracePt t="5312" x="5232400" y="2044700"/>
          <p14:tracePt t="5332" x="5205413" y="2027238"/>
          <p14:tracePt t="5344" x="5160963" y="1990725"/>
          <p14:tracePt t="5364" x="5133975" y="1982788"/>
          <p14:tracePt t="5390" x="5116513" y="1965325"/>
          <p14:tracePt t="5410" x="5108575" y="1965325"/>
          <p14:tracePt t="5438" x="5099050" y="1965325"/>
          <p14:tracePt t="5474" x="5089525" y="1965325"/>
          <p14:tracePt t="6961" x="5081588" y="1973263"/>
          <p14:tracePt t="7481" x="5072063" y="1973263"/>
          <p14:tracePt t="7515" x="5072063" y="1990725"/>
          <p14:tracePt t="7528" x="5018088" y="2009775"/>
          <p14:tracePt t="7547" x="5010150" y="2027238"/>
          <p14:tracePt t="7558" x="4965700" y="2044700"/>
          <p14:tracePt t="7577" x="4946650" y="2044700"/>
          <p14:tracePt t="7589" x="4902200" y="2071688"/>
          <p14:tracePt t="7608" x="4875213" y="2081213"/>
          <p14:tracePt t="7621" x="4840288" y="2098675"/>
          <p14:tracePt t="7641" x="4813300" y="2108200"/>
          <p14:tracePt t="7653" x="4732338" y="2133600"/>
          <p14:tracePt t="7671" x="4687888" y="2152650"/>
          <p14:tracePt t="7684" x="4608513" y="2187575"/>
          <p14:tracePt t="7703" x="4581525" y="2187575"/>
          <p14:tracePt t="7715" x="4527550" y="2205038"/>
          <p14:tracePt t="7733" x="4500563" y="2205038"/>
          <p14:tracePt t="7745" x="4438650" y="2224088"/>
          <p14:tracePt t="7764" x="4375150" y="2241550"/>
          <p14:tracePt t="7783" x="4357688" y="2251075"/>
          <p14:tracePt t="7794" x="4330700" y="2259013"/>
          <p14:tracePt t="7813" x="4303713" y="2259013"/>
          <p14:tracePt t="7827" x="4313238" y="2259013"/>
          <p14:tracePt t="8301" x="4322763" y="2241550"/>
          <p14:tracePt t="8326" x="4330700" y="2232025"/>
          <p14:tracePt t="8346" x="4340225" y="2224088"/>
          <p14:tracePt t="8358" x="4340225" y="2214563"/>
          <p14:tracePt t="8378" x="4340225" y="2205038"/>
          <p14:tracePt t="8391" x="4348163" y="2179638"/>
          <p14:tracePt t="8410" x="4357688" y="2170113"/>
          <p14:tracePt t="8422" x="4394200" y="2133600"/>
          <p14:tracePt t="8441" x="4419600" y="2125663"/>
          <p14:tracePt t="8453" x="4500563" y="2098675"/>
          <p14:tracePt t="8473" x="4537075" y="2081213"/>
          <p14:tracePt t="8485" x="4643438" y="2036763"/>
          <p14:tracePt t="8505" x="4679950" y="2027238"/>
          <p14:tracePt t="8517" x="4875213" y="1990725"/>
          <p14:tracePt t="8541" x="4965700" y="1973263"/>
          <p14:tracePt t="8548" x="5205413" y="1946275"/>
          <p14:tracePt t="8567" x="5276850" y="1938338"/>
          <p14:tracePt t="8580" x="5491163" y="1911350"/>
          <p14:tracePt t="8598" x="5510213" y="1911350"/>
          <p14:tracePt t="8613" x="5626100" y="1901825"/>
          <p14:tracePt t="8630" x="5661025" y="1893888"/>
          <p14:tracePt t="8647" x="5822950" y="1857375"/>
          <p14:tracePt t="8664" x="5840413" y="1847850"/>
          <p14:tracePt t="8680" x="5894388" y="1830388"/>
          <p14:tracePt t="8697" x="5965825" y="1803400"/>
          <p14:tracePt t="8714" x="5973763" y="1803400"/>
          <p14:tracePt t="8730" x="5991225" y="1795463"/>
          <p14:tracePt t="8747" x="6045200" y="1768475"/>
          <p14:tracePt t="8766" x="6099175" y="1741488"/>
          <p14:tracePt t="8785" x="6081713" y="1741488"/>
          <p14:tracePt t="8873" x="6072188" y="1741488"/>
          <p14:tracePt t="8885" x="6062663" y="1751013"/>
          <p14:tracePt t="8898" x="6054725" y="1751013"/>
          <p14:tracePt t="8908" x="6018213" y="1751013"/>
          <p14:tracePt t="8928" x="6000750" y="1751013"/>
          <p14:tracePt t="8940" x="5894388" y="1758950"/>
          <p14:tracePt t="8959" x="5822950" y="1768475"/>
          <p14:tracePt t="8973" x="5589588" y="1795463"/>
          <p14:tracePt t="8990" x="5510213" y="1803400"/>
          <p14:tracePt t="9003" x="5259388" y="1830388"/>
          <p14:tracePt t="9021" x="5010150" y="1830388"/>
          <p14:tracePt t="9040" x="4929188" y="1839913"/>
          <p14:tracePt t="9053" x="4759325" y="1847850"/>
          <p14:tracePt t="9073" x="4660900" y="1857375"/>
          <p14:tracePt t="9084" x="4419600" y="1874838"/>
          <p14:tracePt t="9103" x="4295775" y="1884363"/>
          <p14:tracePt t="9115" x="3983038" y="1893888"/>
          <p14:tracePt t="9133" x="3848100" y="1893888"/>
          <p14:tracePt t="9148" x="3643313" y="1893888"/>
          <p14:tracePt t="9166" x="3598863" y="1893888"/>
          <p14:tracePt t="9181" x="3340100" y="1893888"/>
          <p14:tracePt t="9198" x="3322638" y="1893888"/>
          <p14:tracePt t="9215" x="3205163" y="1893888"/>
          <p14:tracePt t="9233" x="3160713" y="1893888"/>
          <p14:tracePt t="9248" x="2938463" y="1893888"/>
          <p14:tracePt t="9265" x="2857500" y="1911350"/>
          <p14:tracePt t="9282" x="2741613" y="1919288"/>
          <p14:tracePt t="9299" x="2705100" y="1928813"/>
          <p14:tracePt t="9315" x="2643188" y="1938338"/>
          <p14:tracePt t="9332" x="2616200" y="1938338"/>
          <p14:tracePt t="9349" x="2598738" y="1938338"/>
          <p14:tracePt t="9366" x="2455863" y="1928813"/>
          <p14:tracePt t="9384" x="2303463" y="1928813"/>
          <p14:tracePt t="9400" x="2224088" y="1928813"/>
          <p14:tracePt t="9416" x="2071688" y="1928813"/>
          <p14:tracePt t="9434" x="2044700" y="1928813"/>
          <p14:tracePt t="9449" x="1990725" y="1928813"/>
          <p14:tracePt t="9466" x="1973263" y="1919288"/>
          <p14:tracePt t="9483" x="1938338" y="1919288"/>
          <p14:tracePt t="9499" x="1938338" y="1911350"/>
          <p14:tracePt t="9516" x="1874838" y="1893888"/>
          <p14:tracePt t="9540" x="1857375" y="1874838"/>
          <p14:tracePt t="9556" x="1839913" y="1874838"/>
          <p14:tracePt t="9574" x="1839913" y="1857375"/>
          <p14:tracePt t="9603" x="1830388" y="1839913"/>
          <p14:tracePt t="9621" x="1830388" y="1830388"/>
          <p14:tracePt t="9649" x="1830388" y="1812925"/>
          <p14:tracePt t="9668" x="1830388" y="1803400"/>
          <p14:tracePt t="9694" x="1857375" y="1785938"/>
          <p14:tracePt t="9714" x="1866900" y="1785938"/>
          <p14:tracePt t="9726" x="1901825" y="1758950"/>
          <p14:tracePt t="9745" x="1919288" y="1751013"/>
          <p14:tracePt t="9757" x="1938338" y="1741488"/>
          <p14:tracePt t="9775" x="1946275" y="1731963"/>
          <p14:tracePt t="9794" x="1982788" y="1724025"/>
          <p14:tracePt t="9821" x="1990725" y="1724025"/>
          <p14:tracePt t="9841" x="2009775" y="1724025"/>
          <p14:tracePt t="9853" x="2044700" y="1714500"/>
          <p14:tracePt t="9872" x="2071688" y="1714500"/>
          <p14:tracePt t="9885" x="2081213" y="1714500"/>
          <p14:tracePt t="9967" x="2108200" y="1714500"/>
          <p14:tracePt t="9993" x="2108200" y="1704975"/>
          <p14:tracePt t="10516" x="2108200" y="1741488"/>
          <p14:tracePt t="10705" x="2108200" y="1758950"/>
          <p14:tracePt t="10716" x="2116138" y="1830388"/>
          <p14:tracePt t="10735" x="2116138" y="1866900"/>
          <p14:tracePt t="10747" x="2143125" y="2000250"/>
          <p14:tracePt t="10766" x="2160588" y="2081213"/>
          <p14:tracePt t="10778" x="2187575" y="2224088"/>
          <p14:tracePt t="10798" x="2205038" y="2295525"/>
          <p14:tracePt t="10810" x="2232025" y="2384425"/>
          <p14:tracePt t="10829" x="2241550" y="2438400"/>
          <p14:tracePt t="10841" x="2259013" y="2544763"/>
          <p14:tracePt t="10860" x="2276475" y="2652713"/>
          <p14:tracePt t="10879" x="2286000" y="2687638"/>
          <p14:tracePt t="10891" x="2303463" y="2795588"/>
          <p14:tracePt t="10911" x="2312988" y="2847975"/>
          <p14:tracePt t="10923" x="2322513" y="2919413"/>
          <p14:tracePt t="10941" x="2330450" y="2982913"/>
          <p14:tracePt t="10954" x="2366963" y="3081338"/>
          <p14:tracePt t="10973" x="2374900" y="3133725"/>
          <p14:tracePt t="10987" x="2393950" y="3224213"/>
          <p14:tracePt t="11004" x="2401888" y="3259138"/>
          <p14:tracePt t="11020" x="2428875" y="3402013"/>
          <p14:tracePt t="11050" x="2446338" y="3473450"/>
          <p14:tracePt t="11065" x="2446338" y="3500438"/>
          <p14:tracePt t="11077" x="2465388" y="3562350"/>
          <p14:tracePt t="11096" x="2473325" y="3652838"/>
          <p14:tracePt t="11115" x="2482850" y="3679825"/>
          <p14:tracePt t="11127" x="2490788" y="3751263"/>
          <p14:tracePt t="11139" x="2509838" y="3848100"/>
          <p14:tracePt t="11158" x="2527300" y="3929063"/>
          <p14:tracePt t="11178" x="2536825" y="3946525"/>
          <p14:tracePt t="11190" x="2544763" y="4017963"/>
          <p14:tracePt t="11209" x="2544763" y="4037013"/>
          <p14:tracePt t="11222" x="2554288" y="4062413"/>
          <p14:tracePt t="11248" x="2554288" y="4081463"/>
          <p14:tracePt t="11261" x="2554288" y="4089400"/>
          <p14:tracePt t="11274" x="2562225" y="4108450"/>
          <p14:tracePt t="11289" x="2562225" y="4160838"/>
          <p14:tracePt t="11306" x="2571750" y="4214813"/>
          <p14:tracePt t="11322" x="2581275" y="4276725"/>
          <p14:tracePt t="11338" x="2581275" y="4303713"/>
          <p14:tracePt t="11355" x="2598738" y="4357688"/>
          <p14:tracePt t="11373" x="2598738" y="4384675"/>
          <p14:tracePt t="11389" x="2608263" y="4438650"/>
          <p14:tracePt t="11405" x="2616200" y="4456113"/>
          <p14:tracePt t="11422" x="2643188" y="4518025"/>
          <p14:tracePt t="11438" x="2660650" y="4572000"/>
          <p14:tracePt t="11455" x="2679700" y="4633913"/>
          <p14:tracePt t="11474" x="2705100" y="4679950"/>
          <p14:tracePt t="11490" x="2714625" y="4705350"/>
          <p14:tracePt t="11505" x="2751138" y="4786313"/>
          <p14:tracePt t="11524" x="2768600" y="4803775"/>
          <p14:tracePt t="11540" x="2813050" y="4867275"/>
          <p14:tracePt t="11556" x="2840038" y="4911725"/>
          <p14:tracePt t="11584" x="2867025" y="4938713"/>
          <p14:tracePt t="11602" x="2884488" y="4965700"/>
          <p14:tracePt t="11629" x="2919413" y="4991100"/>
          <p14:tracePt t="11648" x="2938463" y="5010150"/>
          <p14:tracePt t="11658" x="2973388" y="5045075"/>
          <p14:tracePt t="11678" x="3000375" y="5072063"/>
          <p14:tracePt t="11691" x="3036888" y="5108575"/>
          <p14:tracePt t="11711" x="3062288" y="5116513"/>
          <p14:tracePt t="11723" x="3098800" y="5160963"/>
          <p14:tracePt t="11742" x="3125788" y="5170488"/>
          <p14:tracePt t="11753" x="3197225" y="5214938"/>
          <p14:tracePt t="11774" x="3268663" y="5251450"/>
          <p14:tracePt t="11785" x="3384550" y="5322888"/>
          <p14:tracePt t="11805" x="3411538" y="5330825"/>
          <p14:tracePt t="11818" x="3482975" y="5367338"/>
          <p14:tracePt t="11836" x="3490913" y="5384800"/>
          <p14:tracePt t="11849" x="3517900" y="5402263"/>
          <p14:tracePt t="11868" x="3544888" y="5411788"/>
          <p14:tracePt t="11880" x="3598863" y="5438775"/>
          <p14:tracePt t="11899" x="3616325" y="5446713"/>
          <p14:tracePt t="11913" x="3670300" y="5465763"/>
          <p14:tracePt t="11931" x="3687763" y="5473700"/>
          <p14:tracePt t="11943" x="3741738" y="5491163"/>
          <p14:tracePt t="11962" x="3759200" y="5500688"/>
          <p14:tracePt t="11975" x="3786188" y="5518150"/>
          <p14:tracePt t="11994" x="3795713" y="5518150"/>
          <p14:tracePt t="12008" x="3795713" y="5527675"/>
          <p14:tracePt t="12031" x="3813175" y="5527675"/>
          <p14:tracePt t="12043" x="3830638" y="5537200"/>
          <p14:tracePt t="12057" x="3867150" y="5545138"/>
          <p14:tracePt t="12075" x="3884613" y="5554663"/>
          <p14:tracePt t="12091" x="3894138" y="5554663"/>
          <p14:tracePt t="12107" x="3911600" y="5562600"/>
          <p14:tracePt t="12124" x="3919538" y="5562600"/>
          <p14:tracePt t="12149" x="3911600" y="5572125"/>
          <p14:tracePt t="12245" x="3902075" y="5581650"/>
          <p14:tracePt t="12277" x="3894138" y="5581650"/>
          <p14:tracePt t="12289" x="3884613" y="5589588"/>
          <p14:tracePt t="12308" x="3875088" y="5599113"/>
          <p14:tracePt t="12320" x="3857625" y="5616575"/>
          <p14:tracePt t="12340" x="3840163" y="5626100"/>
          <p14:tracePt t="12351" x="3822700" y="5643563"/>
          <p14:tracePt t="12370" x="3803650" y="5653088"/>
          <p14:tracePt t="12402" x="3803650" y="5661025"/>
          <p14:tracePt t="12414" x="3786188" y="5661025"/>
          <p14:tracePt t="12434" x="3786188" y="5670550"/>
          <p14:tracePt t="12444" x="3786188" y="5661025"/>
          <p14:tracePt t="12855" x="3795713" y="5661025"/>
          <p14:tracePt t="12890" x="3795713" y="5653088"/>
          <p14:tracePt t="12916" x="3795713" y="5643563"/>
          <p14:tracePt t="12964" x="3803650" y="5643563"/>
          <p14:tracePt t="12997" x="3803650" y="5634038"/>
          <p14:tracePt t="13313" x="3813175" y="5634038"/>
          <p14:tracePt t="13363" x="3822700" y="5626100"/>
          <p14:tracePt t="13389" x="3830638" y="5616575"/>
          <p14:tracePt t="13437" x="3840163" y="5599113"/>
          <p14:tracePt t="13456" x="3857625" y="5572125"/>
          <p14:tracePt t="13487" x="3857625" y="5554663"/>
          <p14:tracePt t="13499" x="3867150" y="5537200"/>
          <p14:tracePt t="13518" x="3875088" y="5518150"/>
          <p14:tracePt t="13530" x="3894138" y="5491163"/>
          <p14:tracePt t="13550" x="3911600" y="5446713"/>
          <p14:tracePt t="13584" x="3919538" y="5429250"/>
          <p14:tracePt t="13609" x="3938588" y="5394325"/>
          <p14:tracePt t="13629" x="3946525" y="5375275"/>
          <p14:tracePt t="13640" x="3956050" y="5330825"/>
          <p14:tracePt t="13660" x="3965575" y="5303838"/>
          <p14:tracePt t="13672" x="3973513" y="5259388"/>
          <p14:tracePt t="13691" x="3983038" y="5251450"/>
          <p14:tracePt t="13704" x="3983038" y="5197475"/>
          <p14:tracePt t="13722" x="3983038" y="5170488"/>
          <p14:tracePt t="13735" x="3983038" y="5133975"/>
          <p14:tracePt t="13754" x="3990975" y="5108575"/>
          <p14:tracePt t="13767" x="3990975" y="5072063"/>
          <p14:tracePt t="13785" x="3990975" y="5045075"/>
          <p14:tracePt t="13798" x="3990975" y="5018088"/>
          <p14:tracePt t="13817" x="3990975" y="5000625"/>
          <p14:tracePt t="13830" x="3983038" y="4929188"/>
          <p14:tracePt t="13848" x="3973513" y="4919663"/>
          <p14:tracePt t="13864" x="3965575" y="4867275"/>
          <p14:tracePt t="13880" x="3946525" y="4822825"/>
          <p14:tracePt t="13908" x="3929063" y="4768850"/>
          <p14:tracePt t="13927" x="3919538" y="4741863"/>
          <p14:tracePt t="13939" x="3911600" y="4697413"/>
          <p14:tracePt t="13958" x="3902075" y="4679950"/>
          <p14:tracePt t="13970" x="3875088" y="4608513"/>
          <p14:tracePt t="13989" x="3857625" y="4554538"/>
          <p14:tracePt t="14008" x="3840163" y="4537075"/>
          <p14:tracePt t="14020" x="3830638" y="4473575"/>
          <p14:tracePt t="14039" x="3813175" y="4438650"/>
          <p14:tracePt t="14067" x="3803650" y="4429125"/>
          <p14:tracePt t="14086" x="3803650" y="4411663"/>
          <p14:tracePt t="14114" x="3795713" y="4402138"/>
          <p14:tracePt t="14132" x="3786188" y="4402138"/>
          <p14:tracePt t="14256" x="3776663" y="4394200"/>
          <p14:tracePt t="14441" x="3768725" y="4394200"/>
          <p14:tracePt t="14478" x="3759200" y="4384675"/>
          <p14:tracePt t="14490" x="3741738" y="4384675"/>
          <p14:tracePt t="14509" x="3732213" y="4384675"/>
          <p14:tracePt t="14521" x="3724275" y="4384675"/>
          <p14:tracePt t="14540" x="3705225" y="4384675"/>
          <p14:tracePt t="14572" x="3697288" y="4384675"/>
          <p14:tracePt t="14598" x="3670300" y="4384675"/>
          <p14:tracePt t="14617" x="3660775" y="4384675"/>
          <p14:tracePt t="14636" x="3652838" y="4394200"/>
          <p14:tracePt t="14662" x="3643313" y="4419600"/>
          <p14:tracePt t="14682" x="3643313" y="4429125"/>
          <p14:tracePt t="14714" x="3643313" y="4438650"/>
          <p14:tracePt t="14740" x="3643313" y="4446588"/>
          <p14:tracePt t="14774" x="3652838" y="4446588"/>
          <p14:tracePt t="14967" x="3660775" y="4446588"/>
          <p14:tracePt t="15261" x="3660775" y="4465638"/>
          <p14:tracePt t="15402" x="3670300" y="4483100"/>
          <p14:tracePt t="15421" x="3670300" y="4491038"/>
          <p14:tracePt t="15435" x="3670300" y="4510088"/>
          <p14:tracePt t="15452" x="3679825" y="4518025"/>
          <p14:tracePt t="15466" x="3679825" y="4527550"/>
          <p14:tracePt t="15485" x="3679825" y="4537075"/>
          <p14:tracePt t="15495" x="3679825" y="4545013"/>
          <p14:tracePt t="15514" x="3687763" y="4554538"/>
          <p14:tracePt t="15526" x="3687763" y="4562475"/>
          <p14:tracePt t="15547" x="3697288" y="4572000"/>
          <p14:tracePt t="15557" x="3714750" y="4625975"/>
          <p14:tracePt t="15576" x="3741738" y="4679950"/>
          <p14:tracePt t="15596" x="3751263" y="4679950"/>
          <p14:tracePt t="15608" x="3759200" y="4697413"/>
          <p14:tracePt t="15621" x="3776663" y="4714875"/>
          <p14:tracePt t="15640" x="3786188" y="4724400"/>
          <p14:tracePt t="15654" x="3822700" y="4776788"/>
          <p14:tracePt t="15672" x="3830638" y="4786313"/>
          <p14:tracePt t="15685" x="3884613" y="4840288"/>
          <p14:tracePt t="15702" x="3902075" y="4857750"/>
          <p14:tracePt t="15719" x="3956050" y="4894263"/>
          <p14:tracePt t="15736" x="4010025" y="4929188"/>
          <p14:tracePt t="15754" x="4037013" y="4956175"/>
          <p14:tracePt t="15769" x="4071938" y="4991100"/>
          <p14:tracePt t="15786" x="4098925" y="5000625"/>
          <p14:tracePt t="15804" x="4116388" y="5018088"/>
          <p14:tracePt t="15819" x="4152900" y="5037138"/>
          <p14:tracePt t="15836" x="4179888" y="5054600"/>
          <p14:tracePt t="15854" x="4224338" y="5081588"/>
          <p14:tracePt t="15869" x="4251325" y="5081588"/>
          <p14:tracePt t="15886" x="4286250" y="5099050"/>
          <p14:tracePt t="15904" x="4348163" y="5116513"/>
          <p14:tracePt t="15920" x="4357688" y="5126038"/>
          <p14:tracePt t="15936" x="4367213" y="5126038"/>
          <p14:tracePt t="15954" x="4357688" y="5126038"/>
          <p14:tracePt t="16018" x="4348163" y="5126038"/>
          <p14:tracePt t="16030" x="4330700" y="5116513"/>
          <p14:tracePt t="16050" x="4322763" y="5116513"/>
          <p14:tracePt t="16062" x="4276725" y="5108575"/>
          <p14:tracePt t="16081" x="4241800" y="5108575"/>
          <p14:tracePt t="16094" x="4152900" y="5108575"/>
          <p14:tracePt t="16112" x="4098925" y="5108575"/>
          <p14:tracePt t="16137" x="4000500" y="5108575"/>
          <p14:tracePt t="16169" x="3946525" y="5108575"/>
          <p14:tracePt t="16175" x="3919538" y="5108575"/>
          <p14:tracePt t="16187" x="3848100" y="5108575"/>
          <p14:tracePt t="16205" x="3625850" y="5089525"/>
          <p14:tracePt t="16237" x="3589338" y="5089525"/>
          <p14:tracePt t="16249" x="3517900" y="5081588"/>
          <p14:tracePt t="16271" x="3419475" y="5081588"/>
          <p14:tracePt t="16304" x="3394075" y="5081588"/>
          <p14:tracePt t="16318" x="3367088" y="5081588"/>
          <p14:tracePt t="16334" x="3340100" y="5081588"/>
          <p14:tracePt t="16345" x="3313113" y="5081588"/>
          <p14:tracePt t="16364" x="3286125" y="5081588"/>
          <p14:tracePt t="16376" x="3259138" y="5081588"/>
          <p14:tracePt t="16394" x="3232150" y="5081588"/>
          <p14:tracePt t="16406" x="3170238" y="5081588"/>
          <p14:tracePt t="16425" x="3089275" y="5081588"/>
          <p14:tracePt t="16445" x="3062288" y="5081588"/>
          <p14:tracePt t="16455" x="3017838" y="5081588"/>
          <p14:tracePt t="16475" x="2990850" y="5081588"/>
          <p14:tracePt t="16500" x="2955925" y="5081588"/>
          <p14:tracePt t="16537" x="2938463" y="5081588"/>
          <p14:tracePt t="16548" x="2874963" y="5081588"/>
          <p14:tracePt t="16567" x="2857500" y="5081588"/>
          <p14:tracePt t="16579" x="2803525" y="5081588"/>
          <p14:tracePt t="16599" x="2732088" y="5072063"/>
          <p14:tracePt t="16632" x="2687638" y="5072063"/>
          <p14:tracePt t="16658" x="2660650" y="5072063"/>
          <p14:tracePt t="16678" x="2643188" y="5072063"/>
          <p14:tracePt t="16690" x="2633663" y="5062538"/>
          <p14:tracePt t="16722" x="2616200" y="5062538"/>
          <p14:tracePt t="16736" x="2598738" y="5062538"/>
          <p14:tracePt t="16789" x="2589213" y="5062538"/>
          <p14:tracePt t="16881" x="2571750" y="5062538"/>
          <p14:tracePt t="16899" x="2562225" y="5054600"/>
          <p14:tracePt t="16911" x="2527300" y="5054600"/>
          <p14:tracePt t="16931" x="2500313" y="5054600"/>
          <p14:tracePt t="16957" x="2482850" y="5054600"/>
          <p14:tracePt t="16977" x="2465388" y="5054600"/>
          <p14:tracePt t="16989" x="2446338" y="5054600"/>
          <p14:tracePt t="17019" x="2419350" y="5054600"/>
          <p14:tracePt t="17037" x="2411413" y="5054600"/>
          <p14:tracePt t="17057" x="2401888" y="5054600"/>
          <p14:tracePt t="17090" x="2393950" y="5054600"/>
          <p14:tracePt t="17116" x="2384425" y="5054600"/>
          <p14:tracePt t="17241" x="2374900" y="5054600"/>
          <p14:tracePt t="17307" x="2366963" y="5054600"/>
          <p14:tracePt t="17333" x="2357438" y="5054600"/>
          <p14:tracePt t="17372" x="2347913" y="5054600"/>
          <p14:tracePt t="17398" x="2339975" y="5054600"/>
          <p14:tracePt t="17417" x="2312988" y="5045075"/>
          <p14:tracePt t="17444" x="2286000" y="5045075"/>
          <p14:tracePt t="17548" x="2268538" y="5037138"/>
          <p14:tracePt t="17559" x="2251075" y="5037138"/>
          <p14:tracePt t="17574" x="2205038" y="5027613"/>
          <p14:tracePt t="17605" x="2160588" y="5018088"/>
          <p14:tracePt t="17636" x="2133600" y="5010150"/>
          <p14:tracePt t="17648" x="2071688" y="5000625"/>
          <p14:tracePt t="17679" x="2036763" y="5000625"/>
          <p14:tracePt t="17708" x="1990725" y="4991100"/>
          <p14:tracePt t="17739" x="1965325" y="4991100"/>
          <p14:tracePt t="17770" x="1928813" y="4991100"/>
          <p14:tracePt t="17775" x="1901825" y="4991100"/>
          <p14:tracePt t="17805" x="1874838" y="4991100"/>
          <p14:tracePt t="17836" x="1866900" y="4991100"/>
          <p14:tracePt t="17857" x="1857375" y="4991100"/>
          <p14:tracePt t="17888" x="1847850" y="4991100"/>
          <p14:tracePt t="17908" x="1857375" y="4991100"/>
          <p14:tracePt t="18278" x="1866900" y="4991100"/>
          <p14:tracePt t="18297" x="1884363" y="4991100"/>
          <p14:tracePt t="18336" x="1893888" y="4991100"/>
          <p14:tracePt t="18367" x="1901825" y="4991100"/>
          <p14:tracePt t="18376" x="1946275" y="4991100"/>
          <p14:tracePt t="18407" x="2017713" y="4991100"/>
          <p14:tracePt t="18438" x="2054225" y="4991100"/>
          <p14:tracePt t="18464" x="2071688" y="4991100"/>
          <p14:tracePt t="18495" x="2081213" y="4991100"/>
          <p14:tracePt t="18510" x="2187575" y="4991100"/>
          <p14:tracePt t="18547" x="2232025" y="4991100"/>
          <p14:tracePt t="18577" x="2276475" y="4991100"/>
          <p14:tracePt t="18607" x="2322513" y="4991100"/>
          <p14:tracePt t="18638" x="2393950" y="4991100"/>
          <p14:tracePt t="18644" x="2455863" y="4991100"/>
          <p14:tracePt t="18676" x="2509838" y="4991100"/>
          <p14:tracePt t="18707" x="2544763" y="4991100"/>
          <p14:tracePt t="18731" x="2589213" y="4991100"/>
          <p14:tracePt t="18764" x="2633663" y="5000625"/>
          <p14:tracePt t="18783" x="2679700" y="5010150"/>
          <p14:tracePt t="18814" x="2697163" y="5010150"/>
          <p14:tracePt t="18844" x="2724150" y="5010150"/>
          <p14:tracePt t="18875" x="2786063" y="5018088"/>
          <p14:tracePt t="18906" x="2822575" y="5027613"/>
          <p14:tracePt t="18923" x="2884488" y="5027613"/>
          <p14:tracePt t="18954" x="2928938" y="5037138"/>
          <p14:tracePt t="18978" x="2990850" y="5037138"/>
          <p14:tracePt t="19008" x="3062288" y="5037138"/>
          <p14:tracePt t="19039" x="3081338" y="5045075"/>
          <p14:tracePt t="19047" x="3108325" y="5045075"/>
          <p14:tracePt t="19078" x="3125788" y="5045075"/>
          <p14:tracePt t="19109" x="3133725" y="5045075"/>
          <p14:tracePt t="19125" x="3197225" y="5045075"/>
          <p14:tracePt t="19156" x="3232150" y="5045075"/>
          <p14:tracePt t="19179" x="3268663" y="5045075"/>
          <p14:tracePt t="19210" x="3303588" y="5045075"/>
          <p14:tracePt t="19241" x="3313113" y="5045075"/>
          <p14:tracePt t="19253" x="3357563" y="5045075"/>
          <p14:tracePt t="19284" x="3394075" y="5054600"/>
          <p14:tracePt t="19312" x="3419475" y="5054600"/>
          <p14:tracePt t="19343" x="3438525" y="5054600"/>
          <p14:tracePt t="19374" x="3446463" y="5054600"/>
          <p14:tracePt t="34460" x="3455988" y="5054600"/>
          <p14:tracePt t="35308" x="3473450" y="5045075"/>
          <p14:tracePt t="35319" x="3509963" y="5027613"/>
          <p14:tracePt t="35333" x="3633788" y="4973638"/>
          <p14:tracePt t="35360" x="3867150" y="4902200"/>
          <p14:tracePt t="35393" x="3938588" y="4867275"/>
          <p14:tracePt t="35395" x="4133850" y="4822825"/>
          <p14:tracePt t="35427" x="4402138" y="4759325"/>
          <p14:tracePt t="35433" x="4510088" y="4732338"/>
          <p14:tracePt t="35461" x="4938713" y="4652963"/>
          <p14:tracePt t="35494" x="5241925" y="4589463"/>
          <p14:tracePt t="35495" x="5776913" y="4429125"/>
          <p14:tracePt t="35541" x="5919788" y="4357688"/>
          <p14:tracePt t="35557" x="6010275" y="4322763"/>
          <p14:tracePt t="35569" x="6224588" y="4197350"/>
          <p14:tracePt t="35594" x="6545263" y="4071938"/>
          <p14:tracePt t="35625" x="6634163" y="4044950"/>
          <p14:tracePt t="35631" x="6705600" y="4027488"/>
          <p14:tracePt t="35661" x="6840538" y="4000500"/>
          <p14:tracePt t="35661" x="6911975" y="3983038"/>
          <p14:tracePt t="35693" x="7215188" y="3894138"/>
          <p14:tracePt t="35713" x="7367588" y="3848100"/>
          <p14:tracePt t="35728" x="7510463" y="3776663"/>
          <p14:tracePt t="35759" x="7545388" y="3759200"/>
          <p14:tracePt t="35764" x="7545388" y="3741738"/>
          <p14:tracePt t="35795" x="7670800" y="3652838"/>
          <p14:tracePt t="35826" x="7751763" y="3616325"/>
          <p14:tracePt t="35835" x="7875588" y="3562350"/>
          <p14:tracePt t="35862" x="7912100" y="3544888"/>
          <p14:tracePt t="35892" x="7912100" y="3536950"/>
          <p14:tracePt t="35934" x="7939088" y="3527425"/>
          <p14:tracePt t="35945" x="8045450" y="3473450"/>
          <p14:tracePt t="35967" x="8126413" y="3438525"/>
          <p14:tracePt t="35996" x="8242300" y="3384550"/>
          <p14:tracePt t="36033" x="8269288" y="3357563"/>
          <p14:tracePt t="36062" x="8286750" y="3357563"/>
          <p14:tracePt t="36074" x="8367713" y="3340100"/>
          <p14:tracePt t="36096" x="8429625" y="3322638"/>
          <p14:tracePt t="36127" x="8439150" y="3313113"/>
          <p14:tracePt t="36136" x="8483600" y="3286125"/>
          <p14:tracePt t="36163" x="8545513" y="32416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Interactive Animation: No special Thread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5577" y="132472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" y="2504509"/>
            <a:ext cx="1981200" cy="1623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AFancy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13537" y="5601608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0263" y="153323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97108" y="5438532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92156" y="1305988"/>
            <a:ext cx="1427843" cy="855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87470" y="1543368"/>
            <a:ext cx="1143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70915" y="2161112"/>
            <a:ext cx="84908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86776" y="1934320"/>
            <a:ext cx="0" cy="107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3"/>
            <a:endCxn id="29" idx="1"/>
          </p:cNvCxnSpPr>
          <p:nvPr/>
        </p:nvCxnSpPr>
        <p:spPr>
          <a:xfrm flipV="1">
            <a:off x="5675537" y="4275027"/>
            <a:ext cx="610963" cy="1498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29364" y="1735310"/>
            <a:ext cx="3841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46396" y="5282738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75538" y="5773058"/>
            <a:ext cx="898525" cy="16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505700" y="4597453"/>
            <a:ext cx="1181100" cy="595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75614" y="4684414"/>
            <a:ext cx="12192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48020" y="2958191"/>
            <a:ext cx="1790700" cy="682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86500" y="4103577"/>
            <a:ext cx="12192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00" y="3940541"/>
            <a:ext cx="1181100" cy="595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37"/>
          <p:cNvCxnSpPr>
            <a:stCxn id="25" idx="3"/>
            <a:endCxn id="24" idx="1"/>
          </p:cNvCxnSpPr>
          <p:nvPr/>
        </p:nvCxnSpPr>
        <p:spPr>
          <a:xfrm flipV="1">
            <a:off x="5675537" y="4855864"/>
            <a:ext cx="600077" cy="917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920593" y="3731586"/>
            <a:ext cx="699406" cy="395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270296" y="2609879"/>
            <a:ext cx="507999" cy="395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8" idx="2"/>
            <a:endCxn id="40" idx="3"/>
          </p:cNvCxnSpPr>
          <p:nvPr/>
        </p:nvCxnSpPr>
        <p:spPr>
          <a:xfrm flipH="1">
            <a:off x="3733800" y="3299278"/>
            <a:ext cx="3114220" cy="510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322742" y="2609879"/>
            <a:ext cx="13557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FromOrigin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52679" y="3538277"/>
            <a:ext cx="13811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000602" y="3135597"/>
            <a:ext cx="2" cy="450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6" y="4668993"/>
            <a:ext cx="2965225" cy="84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230590"/>
      </p:ext>
    </p:extLst>
  </p:cSld>
  <p:clrMapOvr>
    <a:masterClrMapping/>
  </p:clrMapOvr>
  <p:transition advTm="149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13046" x="8545513" y="3232150"/>
          <p14:tracePt t="13612" x="8545513" y="3224213"/>
          <p14:tracePt t="13894" x="8545513" y="3214688"/>
          <p14:tracePt t="13927" x="8545513" y="3205163"/>
          <p14:tracePt t="13953" x="8545513" y="3197225"/>
          <p14:tracePt t="14036" x="8537575" y="3179763"/>
          <p14:tracePt t="14054" x="8537575" y="3160713"/>
          <p14:tracePt t="14066" x="8599488" y="3098800"/>
          <p14:tracePt t="14096" x="8742363" y="2973388"/>
          <p14:tracePt t="14128" x="8769350" y="2946400"/>
          <p14:tracePt t="14131" x="8804275" y="2894013"/>
          <p14:tracePt t="14162" x="8840788" y="2840038"/>
          <p14:tracePt t="14167" x="8867775" y="2768600"/>
          <p14:tracePt t="14197" x="8902700" y="2679700"/>
          <p14:tracePt t="14229" x="8956675" y="2581275"/>
          <p14:tracePt t="14246" x="8974138" y="2544763"/>
          <p14:tracePt t="14263" x="9028113" y="2465388"/>
          <p14:tracePt t="14296" x="9055100" y="2401888"/>
          <p14:tracePt t="14308" x="9072563" y="2384425"/>
          <p14:tracePt t="14330" x="9117013" y="2303463"/>
          <p14:tracePt t="14361" x="9134475" y="2259013"/>
          <p14:tracePt t="14371" x="9134475" y="2241550"/>
          <p14:tracePt t="14396" x="9134475" y="2232025"/>
          <p14:tracePt t="14428" x="9134475" y="2224088"/>
          <p14:tracePt t="14498" x="9134475" y="2214563"/>
          <p14:tracePt t="53796" x="9126538" y="2214563"/>
          <p14:tracePt t="54490" x="9063038" y="2214563"/>
          <p14:tracePt t="54523" x="9001125" y="2214563"/>
          <p14:tracePt t="54534" x="8885238" y="2224088"/>
          <p14:tracePt t="54553" x="8823325" y="2241550"/>
          <p14:tracePt t="54566" x="8724900" y="2259013"/>
          <p14:tracePt t="54586" x="8680450" y="2259013"/>
          <p14:tracePt t="54597" x="8562975" y="2259013"/>
          <p14:tracePt t="54615" x="8483600" y="2251075"/>
          <p14:tracePt t="54627" x="8375650" y="2251075"/>
          <p14:tracePt t="54646" x="8331200" y="2251075"/>
          <p14:tracePt t="54658" x="8180388" y="2259013"/>
          <p14:tracePt t="54677" x="8126413" y="2268538"/>
          <p14:tracePt t="54690" x="7974013" y="2268538"/>
          <p14:tracePt t="54708" x="7912100" y="2276475"/>
          <p14:tracePt t="54720" x="7769225" y="2276475"/>
          <p14:tracePt t="54740" x="7715250" y="2276475"/>
          <p14:tracePt t="54752" x="7608888" y="2276475"/>
          <p14:tracePt t="54771" x="7581900" y="2276475"/>
          <p14:tracePt t="54786" x="7446963" y="2295525"/>
          <p14:tracePt t="54803" x="7232650" y="2330450"/>
          <p14:tracePt t="54820" x="7161213" y="2339975"/>
          <p14:tracePt t="54836" x="6894513" y="2374900"/>
          <p14:tracePt t="54852" x="6823075" y="2393950"/>
          <p14:tracePt t="54869" x="6643688" y="2446338"/>
          <p14:tracePt t="54886" x="6589713" y="2455863"/>
          <p14:tracePt t="54902" x="6367463" y="2527300"/>
          <p14:tracePt t="54919" x="6303963" y="2571750"/>
          <p14:tracePt t="54936" x="6062663" y="2660650"/>
          <p14:tracePt t="54952" x="5991225" y="2697163"/>
          <p14:tracePt t="54969" x="5768975" y="2803525"/>
          <p14:tracePt t="54986" x="5680075" y="2840038"/>
          <p14:tracePt t="55002" x="5330825" y="3009900"/>
          <p14:tracePt t="55020" x="5089525" y="3116263"/>
          <p14:tracePt t="55038" x="5000625" y="3160713"/>
          <p14:tracePt t="55061" x="4759325" y="3268663"/>
          <p14:tracePt t="55070" x="4705350" y="3295650"/>
          <p14:tracePt t="55086" x="4679950" y="3313113"/>
          <p14:tracePt t="55108" x="4670425" y="3322638"/>
          <p14:tracePt t="55120" x="4643438" y="3348038"/>
          <p14:tracePt t="55136" x="4625975" y="3357563"/>
          <p14:tracePt t="55153" x="4537075" y="3411538"/>
          <p14:tracePt t="55170" x="4456113" y="3473450"/>
          <p14:tracePt t="55186" x="4419600" y="3500438"/>
          <p14:tracePt t="55203" x="4394200" y="3517900"/>
          <p14:tracePt t="55220" x="4384675" y="3527425"/>
          <p14:tracePt t="55236" x="4348163" y="3544888"/>
          <p14:tracePt t="55253" x="4330700" y="3562350"/>
          <p14:tracePt t="55270" x="4268788" y="3608388"/>
          <p14:tracePt t="55287" x="4241800" y="3625850"/>
          <p14:tracePt t="55306" x="4232275" y="3643313"/>
          <p14:tracePt t="55320" x="4179888" y="3687763"/>
          <p14:tracePt t="55337" x="4133850" y="3724275"/>
          <p14:tracePt t="55356" x="4125913" y="3732213"/>
          <p14:tracePt t="55370" x="4071938" y="3768725"/>
          <p14:tracePt t="55387" x="4054475" y="3776663"/>
          <p14:tracePt t="55404" x="4000500" y="3822700"/>
          <p14:tracePt t="55420" x="3990975" y="3830638"/>
          <p14:tracePt t="55437" x="3983038" y="3840163"/>
          <p14:tracePt t="55454" x="3973513" y="3840163"/>
          <p14:tracePt t="55470" x="3965575" y="3848100"/>
          <p14:tracePt t="55496" x="3956050" y="3867150"/>
          <p14:tracePt t="55507" x="3946525" y="3884613"/>
          <p14:tracePt t="55526" x="3938588" y="3894138"/>
          <p14:tracePt t="55538" x="3929063" y="3911600"/>
          <p14:tracePt t="55558" x="3919538" y="3911600"/>
          <p14:tracePt t="55571" x="3929063" y="3911600"/>
          <p14:tracePt t="55921" x="3929063" y="3919538"/>
          <p14:tracePt t="55932" x="3946525" y="3919538"/>
          <p14:tracePt t="55952" x="3956050" y="3919538"/>
          <p14:tracePt t="55978" x="3973513" y="3929063"/>
          <p14:tracePt t="55997" x="3990975" y="3929063"/>
          <p14:tracePt t="56008" x="4010025" y="3929063"/>
          <p14:tracePt t="56027" x="4027488" y="3929063"/>
          <p14:tracePt t="56047" x="4037013" y="3938588"/>
          <p14:tracePt t="56062" x="4044950" y="3938588"/>
          <p14:tracePt t="56138" x="4054475" y="3938588"/>
          <p14:tracePt t="56172" x="4062413" y="3938588"/>
          <p14:tracePt t="56183" x="4071938" y="3938588"/>
          <p14:tracePt t="56203" x="4081463" y="3938588"/>
          <p14:tracePt t="56263" x="4108450" y="3938588"/>
          <p14:tracePt t="56282" x="4116388" y="3938588"/>
          <p14:tracePt t="56295" x="4152900" y="3938588"/>
          <p14:tracePt t="56314" x="4160838" y="3946525"/>
          <p14:tracePt t="56327" x="4187825" y="3946525"/>
          <p14:tracePt t="56345" x="4197350" y="3946525"/>
          <p14:tracePt t="56376" x="4205288" y="3946525"/>
          <p14:tracePt t="56388" x="4224338" y="3946525"/>
          <p14:tracePt t="56407" x="4241800" y="3946525"/>
          <p14:tracePt t="56453" x="4259263" y="3946525"/>
          <p14:tracePt t="56498" x="4268788" y="3946525"/>
          <p14:tracePt t="56576" x="4286250" y="3946525"/>
          <p14:tracePt t="56596" x="4295775" y="3946525"/>
          <p14:tracePt t="56607" x="4303713" y="3946525"/>
          <p14:tracePt t="56627" x="4313238" y="3946525"/>
          <p14:tracePt t="56639" x="4330700" y="3946525"/>
          <p14:tracePt t="56659" x="4340225" y="3946525"/>
          <p14:tracePt t="56685" x="4357688" y="3946525"/>
          <p14:tracePt t="56705" x="4375150" y="3946525"/>
          <p14:tracePt t="56717" x="4384675" y="3946525"/>
          <p14:tracePt t="56736" x="4402138" y="3946525"/>
          <p14:tracePt t="56770" x="4411663" y="3946525"/>
          <p14:tracePt t="79546" x="4419600" y="3946525"/>
          <p14:tracePt t="80319" x="4419600" y="3956050"/>
          <p14:tracePt t="80552" x="4429125" y="3956050"/>
          <p14:tracePt t="80661" x="4438650" y="3965575"/>
          <p14:tracePt t="80679" x="4456113" y="3965575"/>
          <p14:tracePt t="80710" x="4473575" y="3965575"/>
          <p14:tracePt t="80741" x="4491038" y="3956050"/>
          <p14:tracePt t="80753" x="4518025" y="3946525"/>
          <p14:tracePt t="80772" x="4537075" y="3938588"/>
          <p14:tracePt t="80784" x="4554538" y="3929063"/>
          <p14:tracePt t="80803" x="4589463" y="3919538"/>
          <p14:tracePt t="80822" x="4598988" y="3919538"/>
          <p14:tracePt t="80833" x="4652963" y="3919538"/>
          <p14:tracePt t="80853" x="4679950" y="3919538"/>
          <p14:tracePt t="80866" x="4732338" y="3902075"/>
          <p14:tracePt t="80886" x="4751388" y="3902075"/>
          <p14:tracePt t="80896" x="4813300" y="3894138"/>
          <p14:tracePt t="80916" x="4830763" y="3884613"/>
          <p14:tracePt t="80927" x="4840288" y="3875088"/>
          <p14:tracePt t="80948" x="4867275" y="3867150"/>
          <p14:tracePt t="80960" x="4894263" y="3857625"/>
          <p14:tracePt t="80980" x="4911725" y="3848100"/>
          <p14:tracePt t="80991" x="4965700" y="3822700"/>
          <p14:tracePt t="81011" x="4991100" y="3813175"/>
          <p14:tracePt t="81022" x="5054600" y="3776663"/>
          <p14:tracePt t="81041" x="5081588" y="3768725"/>
          <p14:tracePt t="81056" x="5108575" y="3732213"/>
          <p14:tracePt t="81073" x="5126038" y="3724275"/>
          <p14:tracePt t="81086" x="5170488" y="3687763"/>
          <p14:tracePt t="81106" x="5214938" y="3652838"/>
          <p14:tracePt t="81116" x="5276850" y="3616325"/>
          <p14:tracePt t="81136" x="5295900" y="3608388"/>
          <p14:tracePt t="81148" x="5357813" y="3571875"/>
          <p14:tracePt t="81168" x="5375275" y="3562350"/>
          <p14:tracePt t="81181" x="5438775" y="3527425"/>
          <p14:tracePt t="81199" x="5491163" y="3509963"/>
          <p14:tracePt t="81227" x="5562600" y="3482975"/>
          <p14:tracePt t="81246" x="5608638" y="3473450"/>
          <p14:tracePt t="81257" x="5705475" y="3446463"/>
          <p14:tracePt t="81277" x="5724525" y="3429000"/>
          <p14:tracePt t="81290" x="5759450" y="3419475"/>
          <p14:tracePt t="81301" x="5867400" y="3375025"/>
          <p14:tracePt t="81321" x="5938838" y="3340100"/>
          <p14:tracePt t="81340" x="5973763" y="3322638"/>
          <p14:tracePt t="81351" x="6054725" y="3295650"/>
          <p14:tracePt t="81371" x="6116638" y="3268663"/>
          <p14:tracePt t="81383" x="6215063" y="3232150"/>
          <p14:tracePt t="81402" x="6276975" y="3224213"/>
          <p14:tracePt t="81416" x="6367463" y="3205163"/>
          <p14:tracePt t="81433" x="6411913" y="3187700"/>
          <p14:tracePt t="81449" x="6500813" y="3170238"/>
          <p14:tracePt t="81466" x="6527800" y="3160713"/>
          <p14:tracePt t="81482" x="6608763" y="3152775"/>
          <p14:tracePt t="81499" x="6643688" y="3152775"/>
          <p14:tracePt t="81516" x="6715125" y="3143250"/>
          <p14:tracePt t="81532" x="6796088" y="3143250"/>
          <p14:tracePt t="81560" x="6813550" y="3143250"/>
          <p14:tracePt t="81571" x="6823075" y="3133725"/>
          <p14:tracePt t="81591" x="6831013" y="3133725"/>
          <p14:tracePt t="81616" x="6840538" y="3133725"/>
          <p14:tracePt t="81656" x="6848475" y="3133725"/>
          <p14:tracePt t="82614" x="6858000" y="3133725"/>
          <p14:tracePt t="82976" x="6867525" y="3125788"/>
          <p14:tracePt t="83022" x="6875463" y="3116263"/>
          <p14:tracePt t="83081" x="6875463" y="3108325"/>
          <p14:tracePt t="83099" x="6884988" y="3098800"/>
          <p14:tracePt t="83130" x="6894513" y="3081338"/>
          <p14:tracePt t="83161" x="6902450" y="3062288"/>
          <p14:tracePt t="83180" x="6902450" y="3054350"/>
          <p14:tracePt t="83192" x="6911975" y="3036888"/>
          <p14:tracePt t="83224" x="6919913" y="3017838"/>
          <p14:tracePt t="83243" x="6919913" y="3009900"/>
          <p14:tracePt t="83269" x="6919913" y="3000375"/>
          <p14:tracePt t="83288" x="6919913" y="2990850"/>
          <p14:tracePt t="83300" x="6919913" y="2982913"/>
          <p14:tracePt t="83319" x="6919913" y="2965450"/>
          <p14:tracePt t="83352" x="6919913" y="2955925"/>
          <p14:tracePt t="83383" x="6919913" y="2946400"/>
          <p14:tracePt t="83441" x="6919913" y="2938463"/>
          <p14:tracePt t="83476" x="6911975" y="2938463"/>
          <p14:tracePt t="83493" x="6911975" y="2928938"/>
          <p14:tracePt t="83519" x="6902450" y="2928938"/>
          <p14:tracePt t="83552" x="6902450" y="2911475"/>
          <p14:tracePt t="83572" x="6902450" y="2901950"/>
          <p14:tracePt t="83598" x="6902450" y="2894013"/>
          <p14:tracePt t="83618" x="6902450" y="2884488"/>
          <p14:tracePt t="83629" x="6902450" y="2874963"/>
          <p14:tracePt t="83660" x="6902450" y="2867025"/>
          <p14:tracePt t="83707" x="6902450" y="2847975"/>
          <p14:tracePt t="83741" x="6902450" y="2840038"/>
          <p14:tracePt t="83808" x="6902450" y="2830513"/>
          <p14:tracePt t="83856" x="6902450" y="2822575"/>
          <p14:tracePt t="83881" x="6902450" y="2813050"/>
          <p14:tracePt t="83913" x="6902450" y="2803525"/>
          <p14:tracePt t="83933" x="6902450" y="2795588"/>
          <p14:tracePt t="83959" x="6902450" y="2786063"/>
          <p14:tracePt t="84070" x="6902450" y="2776538"/>
          <p14:tracePt t="84105" x="6902450" y="2768600"/>
          <p14:tracePt t="84139" x="6902450" y="2751138"/>
          <p14:tracePt t="84187" x="6902450" y="2741613"/>
          <p14:tracePt t="84261" x="6902450" y="2732088"/>
          <p14:tracePt t="84292" x="6902450" y="2724150"/>
          <p14:tracePt t="84311" x="6902450" y="2714625"/>
          <p14:tracePt t="84337" x="6902450" y="2705100"/>
          <p14:tracePt t="84466" x="6902450" y="2697163"/>
          <p14:tracePt t="84531" x="6902450" y="2687638"/>
          <p14:tracePt t="84651" x="6911975" y="2679700"/>
          <p14:tracePt t="84717" x="6919913" y="2670175"/>
          <p14:tracePt t="84797" x="6919913" y="2660650"/>
          <p14:tracePt t="84937" x="6919913" y="2652713"/>
          <p14:tracePt t="85266" x="6919913" y="2643188"/>
          <p14:tracePt t="85347" x="6919913" y="2633663"/>
          <p14:tracePt t="91295" x="6919913" y="2643188"/>
          <p14:tracePt t="92246" x="6929438" y="2660650"/>
          <p14:tracePt t="92263" x="6938963" y="2670175"/>
          <p14:tracePt t="92297" x="6946900" y="2679700"/>
          <p14:tracePt t="92309" x="6973888" y="2714625"/>
          <p14:tracePt t="92332" x="7010400" y="2759075"/>
          <p14:tracePt t="92364" x="7027863" y="2768600"/>
          <p14:tracePt t="92371" x="7054850" y="2803525"/>
          <p14:tracePt t="92398" x="7099300" y="2822575"/>
          <p14:tracePt t="92430" x="7108825" y="2830513"/>
          <p14:tracePt t="92433" x="7170738" y="2867025"/>
          <p14:tracePt t="92465" x="7242175" y="2901950"/>
          <p14:tracePt t="92483" x="7296150" y="2928938"/>
          <p14:tracePt t="92516" x="7313613" y="2938463"/>
          <p14:tracePt t="92532" x="7367588" y="2965450"/>
          <p14:tracePt t="92566" x="7394575" y="2982913"/>
          <p14:tracePt t="92580" x="7402513" y="3000375"/>
          <p14:tracePt t="92599" x="7429500" y="3009900"/>
          <p14:tracePt t="92631" x="7483475" y="3044825"/>
          <p14:tracePt t="92642" x="7510463" y="3071813"/>
          <p14:tracePt t="92667" x="7653338" y="3179763"/>
          <p14:tracePt t="92698" x="7705725" y="3214688"/>
          <p14:tracePt t="92730" x="7724775" y="3232150"/>
          <p14:tracePt t="92747" x="7751763" y="3259138"/>
          <p14:tracePt t="92779" x="7786688" y="3286125"/>
          <p14:tracePt t="92799" x="7796213" y="3303588"/>
          <p14:tracePt t="92831" x="7804150" y="3303588"/>
          <p14:tracePt t="93796" x="7796213" y="3322638"/>
          <p14:tracePt t="94324" x="7777163" y="3330575"/>
          <p14:tracePt t="94336" x="7705725" y="3375025"/>
          <p14:tracePt t="94356" x="7653338" y="3394075"/>
          <p14:tracePt t="94371" x="7419975" y="3500438"/>
          <p14:tracePt t="94403" x="7313613" y="3554413"/>
          <p14:tracePt t="94418" x="7259638" y="3581400"/>
          <p14:tracePt t="94438" x="7153275" y="3633788"/>
          <p14:tracePt t="94470" x="7037388" y="3679825"/>
          <p14:tracePt t="94482" x="6983413" y="3687763"/>
          <p14:tracePt t="94506" x="6269038" y="3857625"/>
          <p14:tracePt t="94558" x="6072188" y="3911600"/>
          <p14:tracePt t="94576" x="5983288" y="3929063"/>
          <p14:tracePt t="94586" x="5732463" y="3983038"/>
          <p14:tracePt t="94606" x="5634038" y="4000500"/>
          <p14:tracePt t="94638" x="5537200" y="4017963"/>
          <p14:tracePt t="94646" x="5367338" y="4054475"/>
          <p14:tracePt t="94672" x="5062538" y="4133850"/>
          <p14:tracePt t="94706" x="4973638" y="4152900"/>
          <p14:tracePt t="94712" x="4741863" y="4224338"/>
          <p14:tracePt t="94739" x="4419600" y="4303713"/>
          <p14:tracePt t="94770" x="4330700" y="4322763"/>
          <p14:tracePt t="94776" x="4010025" y="4419600"/>
          <p14:tracePt t="94807" x="3732213" y="4500563"/>
          <p14:tracePt t="94838" x="3608388" y="4527550"/>
          <p14:tracePt t="94856" x="3446463" y="4589463"/>
          <p14:tracePt t="94876" x="3197225" y="4679950"/>
          <p14:tracePt t="94907" x="2982913" y="4759325"/>
          <p14:tracePt t="94938" x="2919413" y="4786313"/>
          <p14:tracePt t="94949" x="2776538" y="4830763"/>
          <p14:tracePt t="94973" x="2527300" y="4894263"/>
          <p14:tracePt t="95006" x="2465388" y="4919663"/>
          <p14:tracePt t="95011" x="2322513" y="4956175"/>
          <p14:tracePt t="95040" x="2179638" y="5010150"/>
          <p14:tracePt t="95071" x="2152650" y="5018088"/>
          <p14:tracePt t="95076" x="2098675" y="5037138"/>
          <p14:tracePt t="95107" x="2027238" y="5062538"/>
          <p14:tracePt t="95138" x="2036763" y="5054600"/>
          <p14:tracePt t="95294" x="2044700" y="5054600"/>
          <p14:tracePt t="95312" x="2044700" y="5045075"/>
          <p14:tracePt t="95326" x="2071688" y="5037138"/>
          <p14:tracePt t="95344" x="2152650" y="5027613"/>
          <p14:tracePt t="95376" x="2330450" y="5027613"/>
          <p14:tracePt t="95408" x="2465388" y="5018088"/>
          <p14:tracePt t="95439" x="2598738" y="5010150"/>
          <p14:tracePt t="95446" x="2840038" y="4965700"/>
          <p14:tracePt t="95474" x="3241675" y="4875213"/>
          <p14:tracePt t="95506" x="3367088" y="4848225"/>
          <p14:tracePt t="95514" x="3741738" y="4768850"/>
          <p14:tracePt t="95541" x="4518025" y="4598988"/>
          <p14:tracePt t="95575" x="5276850" y="4456113"/>
          <p14:tracePt t="95607" x="5768975" y="4340225"/>
          <p14:tracePt t="95613" x="5991225" y="4295775"/>
          <p14:tracePt t="95642" x="6296025" y="4224338"/>
          <p14:tracePt t="95673" x="6705600" y="4116388"/>
          <p14:tracePt t="95676" x="7108825" y="4017963"/>
          <p14:tracePt t="95708" x="7224713" y="3990975"/>
          <p14:tracePt t="95720" x="7510463" y="3902075"/>
          <p14:tracePt t="95742" x="7626350" y="3867150"/>
          <p14:tracePt t="95776" x="7769225" y="3830638"/>
          <p14:tracePt t="95783" x="7902575" y="3786188"/>
          <p14:tracePt t="95809" x="8116888" y="3724275"/>
          <p14:tracePt t="95840" x="8153400" y="3705225"/>
          <p14:tracePt t="95846" x="8224838" y="3679825"/>
          <p14:tracePt t="95876" x="8232775" y="3660775"/>
          <p14:tracePt t="95909" x="8232775" y="3652838"/>
          <p14:tracePt t="95990" x="8232775" y="3643313"/>
          <p14:tracePt t="96016" x="8232775" y="3625850"/>
          <p14:tracePt t="96035" x="8232775" y="3608388"/>
          <p14:tracePt t="96052" x="8232775" y="3571875"/>
          <p14:tracePt t="96076" x="8197850" y="3455988"/>
          <p14:tracePt t="96108" x="8180388" y="3402013"/>
          <p14:tracePt t="96111" x="8134350" y="3286125"/>
          <p14:tracePt t="96143" x="8116888" y="3224213"/>
          <p14:tracePt t="96175" x="8108950" y="3197225"/>
          <p14:tracePt t="96180" x="8099425" y="3179763"/>
          <p14:tracePt t="96210" x="8089900" y="3152775"/>
          <p14:tracePt t="96242" x="8081963" y="3133725"/>
          <p14:tracePt t="96258" x="8081963" y="3116263"/>
          <p14:tracePt t="96304" x="8072438" y="3116263"/>
          <p14:tracePt t="96376" x="8072438" y="3108325"/>
          <p14:tracePt t="96396" x="8072438" y="3098800"/>
          <p14:tracePt t="96680" x="8062913" y="3098800"/>
          <p14:tracePt t="96692" x="8054975" y="3098800"/>
          <p14:tracePt t="97323" x="8037513" y="3089275"/>
          <p14:tracePt t="97342" x="8027988" y="3089275"/>
          <p14:tracePt t="97354" x="7983538" y="3081338"/>
          <p14:tracePt t="97380" x="7894638" y="3071813"/>
          <p14:tracePt t="97412" x="7875588" y="3071813"/>
          <p14:tracePt t="97416" x="7813675" y="3062288"/>
          <p14:tracePt t="97447" x="7680325" y="3027363"/>
          <p14:tracePt t="97479" x="7634288" y="3017838"/>
          <p14:tracePt t="97497" x="7608888" y="3017838"/>
          <p14:tracePt t="97514" x="7483475" y="3009900"/>
          <p14:tracePt t="97558" x="7456488" y="3009900"/>
          <p14:tracePt t="97560" x="7385050" y="2990850"/>
          <p14:tracePt t="97581" x="7277100" y="2955925"/>
          <p14:tracePt t="97612" x="7242175" y="2955925"/>
          <p14:tracePt t="97620" x="7170738" y="2919413"/>
          <p14:tracePt t="97647" x="7072313" y="2894013"/>
          <p14:tracePt t="97679" x="7054850" y="2884488"/>
          <p14:tracePt t="97683" x="6965950" y="2847975"/>
          <p14:tracePt t="97714" x="6902450" y="2840038"/>
          <p14:tracePt t="97746" x="6840538" y="2803525"/>
          <p14:tracePt t="97751" x="6796088" y="2795588"/>
          <p14:tracePt t="97781" x="6742113" y="2776538"/>
          <p14:tracePt t="97813" x="6715125" y="2768600"/>
          <p14:tracePt t="97816" x="6670675" y="2759075"/>
          <p14:tracePt t="97848" x="6419850" y="2670175"/>
          <p14:tracePt t="97880" x="6330950" y="2633663"/>
          <p14:tracePt t="97888" x="6089650" y="2500313"/>
          <p14:tracePt t="97916" x="5919788" y="2401888"/>
          <p14:tracePt t="97947" x="5894388" y="2374900"/>
          <p14:tracePt t="97951" x="5867400" y="2357438"/>
          <p14:tracePt t="97982" x="5803900" y="2295525"/>
          <p14:tracePt t="98013" x="5776913" y="2286000"/>
          <p14:tracePt t="98016" x="5741988" y="2232025"/>
          <p14:tracePt t="98049" x="5724525" y="2214563"/>
          <p14:tracePt t="98061" x="5680075" y="2125663"/>
          <p14:tracePt t="98082" x="5589588" y="1901825"/>
          <p14:tracePt t="98116" x="5527675" y="1751013"/>
          <p14:tracePt t="98149" x="5518150" y="1731963"/>
          <p14:tracePt t="98155" x="5510213" y="1724025"/>
          <p14:tracePt t="98182" x="5510213" y="1731963"/>
          <p14:tracePt t="98457" x="5518150" y="1731963"/>
          <p14:tracePt t="98506" x="5527675" y="1731963"/>
          <p14:tracePt t="98738" x="5527675" y="1741488"/>
          <p14:tracePt t="98862" x="5537200" y="1741488"/>
          <p14:tracePt t="99523" x="5545138" y="1741488"/>
          <p14:tracePt t="99953" x="5554663" y="1741488"/>
          <p14:tracePt t="100434" x="5554663" y="1751013"/>
          <p14:tracePt t="105551" x="5554663" y="1741488"/>
          <p14:tracePt t="105730" x="5545138" y="1741488"/>
          <p14:tracePt t="105780" x="5545138" y="1731963"/>
          <p14:tracePt t="105799" x="5537200" y="1724025"/>
          <p14:tracePt t="105829" x="5545138" y="1724025"/>
          <p14:tracePt t="105987" x="5554663" y="1724025"/>
          <p14:tracePt t="105998" x="5581650" y="1724025"/>
          <p14:tracePt t="106017" x="5643563" y="1741488"/>
          <p14:tracePt t="106049" x="5653088" y="1751013"/>
          <p14:tracePt t="106073" x="5840413" y="1785938"/>
          <p14:tracePt t="106106" x="6054725" y="1857375"/>
          <p14:tracePt t="106112" x="6116638" y="1874838"/>
          <p14:tracePt t="106140" x="6296025" y="1946275"/>
          <p14:tracePt t="106172" x="6518275" y="2054225"/>
          <p14:tracePt t="106176" x="6634163" y="2089150"/>
          <p14:tracePt t="106207" x="6956425" y="2259013"/>
          <p14:tracePt t="106239" x="7215188" y="2401888"/>
          <p14:tracePt t="106242" x="7402513" y="2500313"/>
          <p14:tracePt t="106274" x="7616825" y="2589213"/>
          <p14:tracePt t="106307" x="7688263" y="2633663"/>
          <p14:tracePt t="106315" x="7804150" y="2687638"/>
          <p14:tracePt t="106340" x="7858125" y="2732088"/>
          <p14:tracePt t="106373" x="7885113" y="2751138"/>
          <p14:tracePt t="106392" x="7939088" y="2813050"/>
          <p14:tracePt t="106412" x="7983538" y="2857500"/>
          <p14:tracePt t="106441" x="8089900" y="3027363"/>
          <p14:tracePt t="106473" x="8143875" y="3116263"/>
          <p14:tracePt t="106476" x="8153400" y="3152775"/>
          <p14:tracePt t="106508" x="8161338" y="3170238"/>
          <p14:tracePt t="106540" x="8188325" y="3205163"/>
          <p14:tracePt t="106556" x="8188325" y="3214688"/>
          <p14:tracePt t="106574" x="8188325" y="3241675"/>
          <p14:tracePt t="106678" x="8188325" y="3251200"/>
          <p14:tracePt t="106690" x="8188325" y="3268663"/>
          <p14:tracePt t="106710" x="8188325" y="3276600"/>
          <p14:tracePt t="107193" x="8188325" y="3286125"/>
          <p14:tracePt t="107905" x="8170863" y="3286125"/>
          <p14:tracePt t="108267" x="8161338" y="3286125"/>
          <p14:tracePt t="108278" x="8143875" y="3286125"/>
          <p14:tracePt t="108298" x="8134350" y="3286125"/>
          <p14:tracePt t="108309" x="8099425" y="3286125"/>
          <p14:tracePt t="108330" x="8072438" y="3286125"/>
          <p14:tracePt t="108341" x="7974013" y="3276600"/>
          <p14:tracePt t="108361" x="7947025" y="3276600"/>
          <p14:tracePt t="108372" x="7875588" y="3268663"/>
          <p14:tracePt t="108392" x="7848600" y="3268663"/>
          <p14:tracePt t="108403" x="7786688" y="3259138"/>
          <p14:tracePt t="108422" x="7751763" y="3259138"/>
          <p14:tracePt t="108434" x="7599363" y="3251200"/>
          <p14:tracePt t="108453" x="7545388" y="3251200"/>
          <p14:tracePt t="108465" x="7394575" y="3251200"/>
          <p14:tracePt t="108485" x="7348538" y="3251200"/>
          <p14:tracePt t="108497" x="7259638" y="3251200"/>
          <p14:tracePt t="108516" x="7232650" y="3251200"/>
          <p14:tracePt t="108530" x="7161213" y="3251200"/>
          <p14:tracePt t="108547" x="7134225" y="3241675"/>
          <p14:tracePt t="108564" x="7037388" y="3241675"/>
          <p14:tracePt t="108580" x="6965950" y="3241675"/>
          <p14:tracePt t="108597" x="6946900" y="3241675"/>
          <p14:tracePt t="108616" x="6911975" y="3241675"/>
          <p14:tracePt t="108631" x="6884988" y="3241675"/>
          <p14:tracePt t="108656" x="6848475" y="3241675"/>
          <p14:tracePt t="108673" x="6831013" y="3241675"/>
          <p14:tracePt t="108685" x="6823075" y="3241675"/>
          <p14:tracePt t="108706" x="6813550" y="3241675"/>
          <p14:tracePt t="108723" x="6804025" y="3241675"/>
          <p14:tracePt t="108768" x="6796088" y="3241675"/>
          <p14:tracePt t="108799" x="6796088" y="3232150"/>
          <p14:tracePt t="109536" x="6796088" y="3224213"/>
          <p14:tracePt t="109713" x="6804025" y="3232150"/>
          <p14:tracePt t="109897" x="6823075" y="3232150"/>
          <p14:tracePt t="109916" x="6848475" y="3251200"/>
          <p14:tracePt t="109927" x="6902450" y="3295650"/>
          <p14:tracePt t="109947" x="6929438" y="3303588"/>
          <p14:tracePt t="109959" x="6965950" y="3330575"/>
          <p14:tracePt t="109977" x="6983413" y="3340100"/>
          <p14:tracePt t="109990" x="7027863" y="3357563"/>
          <p14:tracePt t="110009" x="7099300" y="3394075"/>
          <p14:tracePt t="110028" x="7242175" y="3438525"/>
          <p14:tracePt t="110059" x="7259638" y="3446463"/>
          <p14:tracePt t="110070" x="7304088" y="3455988"/>
          <p14:tracePt t="110089" x="7323138" y="3465513"/>
          <p14:tracePt t="110102" x="7367588" y="3482975"/>
          <p14:tracePt t="110122" x="7385050" y="3490913"/>
          <p14:tracePt t="110136" x="7412038" y="3490913"/>
          <p14:tracePt t="110153" x="7429500" y="3490913"/>
          <p14:tracePt t="110200" x="7439025" y="3490913"/>
          <p14:tracePt t="110213" x="7446963" y="3482975"/>
          <p14:tracePt t="110231" x="7456488" y="3482975"/>
          <p14:tracePt t="110242" x="7473950" y="3455988"/>
          <p14:tracePt t="110261" x="7491413" y="3455988"/>
          <p14:tracePt t="110273" x="7518400" y="3438525"/>
          <p14:tracePt t="110292" x="7562850" y="3429000"/>
          <p14:tracePt t="110325" x="7581900" y="3419475"/>
          <p14:tracePt t="110351" x="7589838" y="3419475"/>
          <p14:tracePt t="110370" x="7608888" y="3419475"/>
          <p14:tracePt t="110382" x="7653338" y="3419475"/>
          <p14:tracePt t="110403" x="7688263" y="3411538"/>
          <p14:tracePt t="110420" x="7697788" y="3411538"/>
          <p14:tracePt t="110433" x="7705725" y="3411538"/>
          <p14:tracePt t="110460" x="7715250" y="3402013"/>
          <p14:tracePt t="110471" x="7724775" y="3402013"/>
          <p14:tracePt t="110483" x="7751763" y="3402013"/>
          <p14:tracePt t="110496" x="7777163" y="3402013"/>
          <p14:tracePt t="110528" x="7786688" y="3402013"/>
          <p14:tracePt t="110559" x="7786688" y="3394075"/>
          <p14:tracePt t="110594" x="7804150" y="3394075"/>
          <p14:tracePt t="110650" x="7804150" y="3375025"/>
          <p14:tracePt t="110783" x="7804150" y="3367088"/>
          <p14:tracePt t="110828" x="7804150" y="3357563"/>
          <p14:tracePt t="110907" x="7804150" y="3348038"/>
          <p14:tracePt t="114296" x="7813675" y="3348038"/>
          <p14:tracePt t="115139" x="7751763" y="3367088"/>
          <p14:tracePt t="115309" x="7697788" y="3384550"/>
          <p14:tracePt t="115321" x="7589838" y="3411538"/>
          <p14:tracePt t="115340" x="7527925" y="3438525"/>
          <p14:tracePt t="115352" x="7358063" y="3490913"/>
          <p14:tracePt t="115371" x="7259638" y="3517900"/>
          <p14:tracePt t="115383" x="6973888" y="3589338"/>
          <p14:tracePt t="115402" x="6858000" y="3616325"/>
          <p14:tracePt t="115415" x="6626225" y="3687763"/>
          <p14:tracePt t="115434" x="6537325" y="3714750"/>
          <p14:tracePt t="115446" x="6286500" y="3776663"/>
          <p14:tracePt t="115465" x="5991225" y="3875088"/>
          <p14:tracePt t="115482" x="5875338" y="3919538"/>
          <p14:tracePt t="115495" x="5589588" y="4017963"/>
          <p14:tracePt t="115515" x="5510213" y="4054475"/>
          <p14:tracePt t="115526" x="5251450" y="4160838"/>
          <p14:tracePt t="115545" x="5160963" y="4187825"/>
          <p14:tracePt t="115556" x="4902200" y="4295775"/>
          <p14:tracePt t="115576" x="4803775" y="4330700"/>
          <p14:tracePt t="115588" x="4625975" y="4394200"/>
          <p14:tracePt t="115606" x="4581525" y="4402138"/>
          <p14:tracePt t="115619" x="4456113" y="4446588"/>
          <p14:tracePt t="115637" x="4402138" y="4465638"/>
          <p14:tracePt t="115652" x="4205288" y="4500563"/>
          <p14:tracePt t="115669" x="3894138" y="4562475"/>
          <p14:tracePt t="115687" x="3803650" y="4581525"/>
          <p14:tracePt t="115702" x="3625850" y="4633913"/>
          <p14:tracePt t="115719" x="3598863" y="4643438"/>
          <p14:tracePt t="115736" x="3482975" y="4670425"/>
          <p14:tracePt t="115752" x="3465513" y="4687888"/>
          <p14:tracePt t="115769" x="3313113" y="4724400"/>
          <p14:tracePt t="115786" x="3232150" y="4751388"/>
          <p14:tracePt t="115802" x="3044825" y="4840288"/>
          <p14:tracePt t="115819" x="2990850" y="4867275"/>
          <p14:tracePt t="115836" x="2894013" y="4919663"/>
          <p14:tracePt t="115852" x="2867025" y="4938713"/>
          <p14:tracePt t="115869" x="2751138" y="5000625"/>
          <p14:tracePt t="115886" x="2687638" y="5027613"/>
          <p14:tracePt t="115902" x="2446338" y="5126038"/>
          <p14:tracePt t="115919" x="2347913" y="5170488"/>
          <p14:tracePt t="115938" x="2322513" y="5187950"/>
          <p14:tracePt t="115953" x="2276475" y="5214938"/>
          <p14:tracePt t="115969" x="2241550" y="5232400"/>
          <p14:tracePt t="115994" x="2133600" y="5286375"/>
          <p14:tracePt t="116013" x="2054225" y="5322888"/>
          <p14:tracePt t="116032" x="2027238" y="5340350"/>
          <p14:tracePt t="116044" x="2000250" y="5357813"/>
          <p14:tracePt t="116063" x="1982788" y="5367338"/>
          <p14:tracePt t="116090" x="1946275" y="5402263"/>
          <p14:tracePt t="116110" x="1938338" y="5402263"/>
          <p14:tracePt t="116122" x="1893888" y="5429250"/>
          <p14:tracePt t="116142" x="1884363" y="5429250"/>
          <p14:tracePt t="116173" x="1866900" y="5446713"/>
          <p14:tracePt t="116199" x="1857375" y="5446713"/>
          <p14:tracePt t="116218" x="1822450" y="5456238"/>
          <p14:tracePt t="116237" x="1803400" y="5456238"/>
          <p14:tracePt t="116249" x="1795463" y="5456238"/>
          <p14:tracePt t="116267" x="1785938" y="5456238"/>
          <p14:tracePt t="116406" x="1785938" y="5446713"/>
          <p14:tracePt t="116456" x="1776413" y="5446713"/>
          <p14:tracePt t="116549" x="1776413" y="5438775"/>
          <p14:tracePt t="116831" x="1785938" y="5429250"/>
          <p14:tracePt t="116862" x="1795463" y="5419725"/>
          <p14:tracePt t="116881" x="1803400" y="5419725"/>
          <p14:tracePt t="116893" x="1830388" y="5402263"/>
          <p14:tracePt t="116912" x="1847850" y="5394325"/>
          <p14:tracePt t="116926" x="1911350" y="5348288"/>
          <p14:tracePt t="116942" x="1928813" y="5322888"/>
          <p14:tracePt t="116956" x="2009775" y="5259388"/>
          <p14:tracePt t="116974" x="2036763" y="5241925"/>
          <p14:tracePt t="116986" x="2089150" y="5187950"/>
          <p14:tracePt t="117006" x="2133600" y="5153025"/>
          <p14:tracePt t="117016" x="2276475" y="5062538"/>
          <p14:tracePt t="117036" x="2322513" y="5027613"/>
          <p14:tracePt t="117062" x="2473325" y="4919663"/>
          <p14:tracePt t="117073" x="2536825" y="4884738"/>
          <p14:tracePt t="117090" x="2633663" y="4795838"/>
          <p14:tracePt t="117106" x="2732088" y="4724400"/>
          <p14:tracePt t="117123" x="2759075" y="4705350"/>
          <p14:tracePt t="117140" x="2840038" y="4633913"/>
          <p14:tracePt t="117156" x="2874963" y="4598988"/>
          <p14:tracePt t="117173" x="2901950" y="4581525"/>
          <p14:tracePt t="117190" x="2982913" y="4491038"/>
          <p14:tracePt t="117207" x="3036888" y="4411663"/>
          <p14:tracePt t="117228" x="3071813" y="4340225"/>
          <p14:tracePt t="117240" x="3116263" y="4214813"/>
          <p14:tracePt t="117258" x="3133725" y="4160838"/>
          <p14:tracePt t="117273" x="3160713" y="4116388"/>
          <p14:tracePt t="117291" x="3160713" y="4108450"/>
          <p14:tracePt t="117307" x="3160713" y="4089400"/>
          <p14:tracePt t="117323" x="3170238" y="4071938"/>
          <p14:tracePt t="117340" x="3170238" y="3983038"/>
          <p14:tracePt t="117357" x="3170238" y="3965575"/>
          <p14:tracePt t="117374" x="3170238" y="3894138"/>
          <p14:tracePt t="117390" x="3170238" y="3867150"/>
          <p14:tracePt t="117407" x="3170238" y="3813175"/>
          <p14:tracePt t="117424" x="3170238" y="3768725"/>
          <p14:tracePt t="117441" x="3170238" y="3652838"/>
          <p14:tracePt t="117457" x="3170238" y="3589338"/>
          <p14:tracePt t="117474" x="3170238" y="3438525"/>
          <p14:tracePt t="117491" x="3170238" y="3348038"/>
          <p14:tracePt t="117508" x="3170238" y="3322638"/>
          <p14:tracePt t="117524" x="3187700" y="3232150"/>
          <p14:tracePt t="117555" x="3187700" y="3224213"/>
          <p14:tracePt t="117599" x="3205163" y="3214688"/>
          <p14:tracePt t="117619" x="3224213" y="3214688"/>
          <p14:tracePt t="117630" x="3259138" y="3197225"/>
          <p14:tracePt t="117649" x="3276600" y="3179763"/>
          <p14:tracePt t="117661" x="3322638" y="3170238"/>
          <p14:tracePt t="117681" x="3367088" y="3143250"/>
          <p14:tracePt t="117699" x="3384550" y="3133725"/>
          <p14:tracePt t="117711" x="3429000" y="3108325"/>
          <p14:tracePt t="117731" x="3446463" y="3098800"/>
          <p14:tracePt t="117742" x="3465513" y="3081338"/>
          <p14:tracePt t="117755" x="3536950" y="3054350"/>
          <p14:tracePt t="117775" x="3571875" y="3044825"/>
          <p14:tracePt t="117786" x="3768725" y="3000375"/>
          <p14:tracePt t="117806" x="3911600" y="2982913"/>
          <p14:tracePt t="117818" x="4313238" y="2928938"/>
          <p14:tracePt t="117837" x="4438650" y="2911475"/>
          <p14:tracePt t="117849" x="4705350" y="2857500"/>
          <p14:tracePt t="117869" x="4776788" y="2847975"/>
          <p14:tracePt t="117881" x="4894263" y="2822575"/>
          <p14:tracePt t="117900" x="4919663" y="2813050"/>
          <p14:tracePt t="117912" x="4956175" y="2813050"/>
          <p14:tracePt t="117931" x="4973638" y="2813050"/>
          <p14:tracePt t="117943" x="4983163" y="2813050"/>
          <p14:tracePt t="117962" x="4991100" y="2813050"/>
          <p14:tracePt t="117980" x="5000625" y="2813050"/>
          <p14:tracePt t="118009" x="5010150" y="2813050"/>
          <p14:tracePt t="118047" x="5027613" y="2813050"/>
          <p14:tracePt t="145295" x="5037138" y="2813050"/>
          <p14:tracePt t="146249" x="5054600" y="2813050"/>
          <p14:tracePt t="146271" x="5099050" y="2803525"/>
          <p14:tracePt t="146293" x="5133975" y="2795588"/>
          <p14:tracePt t="146303" x="5197475" y="2795588"/>
          <p14:tracePt t="146323" x="5232400" y="2795588"/>
          <p14:tracePt t="146335" x="5313363" y="2795588"/>
          <p14:tracePt t="146355" x="5330825" y="2795588"/>
          <p14:tracePt t="146367" x="5402263" y="2795588"/>
          <p14:tracePt t="146387" x="5465763" y="2795588"/>
          <p14:tracePt t="146400" x="5643563" y="2830513"/>
          <p14:tracePt t="146420" x="5732463" y="2840038"/>
          <p14:tracePt t="146433" x="5786438" y="2847975"/>
          <p14:tracePt t="146445" x="5830888" y="2847975"/>
          <p14:tracePt t="146466" x="5848350" y="2847975"/>
          <p14:tracePt t="146478" x="5938838" y="2847975"/>
          <p14:tracePt t="146496" x="5991225" y="2847975"/>
          <p14:tracePt t="146511" x="6153150" y="2847975"/>
          <p14:tracePt t="146528" x="6259513" y="2847975"/>
          <p14:tracePt t="146553" x="6500813" y="2847975"/>
          <p14:tracePt t="146562" x="6581775" y="2840038"/>
          <p14:tracePt t="146578" x="6697663" y="2830513"/>
          <p14:tracePt t="146596" x="6823075" y="2795588"/>
          <p14:tracePt t="146612" x="6858000" y="2786063"/>
          <p14:tracePt t="146628" x="6946900" y="2759075"/>
          <p14:tracePt t="146646" x="7143750" y="2714625"/>
          <p14:tracePt t="146662" x="7224713" y="2687638"/>
          <p14:tracePt t="146679" x="7446963" y="2598738"/>
          <p14:tracePt t="146696" x="7518400" y="2571750"/>
          <p14:tracePt t="146712" x="7796213" y="2419350"/>
          <p14:tracePt t="146729" x="8010525" y="2303463"/>
          <p14:tracePt t="146747" x="8089900" y="2251075"/>
          <p14:tracePt t="146762" x="8188325" y="2187575"/>
          <p14:tracePt t="146779" x="8242300" y="2152650"/>
          <p14:tracePt t="146796" x="8313738" y="2089150"/>
          <p14:tracePt t="146812" x="8331200" y="2062163"/>
          <p14:tracePt t="146829" x="8483600" y="1919288"/>
          <p14:tracePt t="146846" x="8589963" y="1830388"/>
          <p14:tracePt t="146878" x="8653463" y="1785938"/>
          <p14:tracePt t="146881" x="8786813" y="1679575"/>
          <p14:tracePt t="146913" x="8813800" y="1652588"/>
          <p14:tracePt t="146946" x="8823325" y="1643063"/>
          <p14:tracePt t="146956" x="8823325" y="1633538"/>
          <p14:tracePt t="146982" x="8796338" y="1589088"/>
          <p14:tracePt t="147013" x="8715375" y="1517650"/>
          <p14:tracePt t="147049" x="8661400" y="1473200"/>
          <p14:tracePt t="147064" x="8653463" y="1455738"/>
          <p14:tracePt t="147080" x="8609013" y="1401763"/>
          <p14:tracePt t="147112" x="8589963" y="1401763"/>
          <p14:tracePt t="147159" x="8589963" y="1393825"/>
          <p14:tracePt t="147170" x="8572500" y="1393825"/>
          <p14:tracePt t="147197" x="8510588" y="1374775"/>
          <p14:tracePt t="147229" x="8491538" y="1366838"/>
          <p14:tracePt t="147233" x="8429625" y="1366838"/>
          <p14:tracePt t="147264" x="8375650" y="1366838"/>
          <p14:tracePt t="14829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Interactive Animation: No special Thread (review)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5577" y="132472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" y="2504509"/>
            <a:ext cx="1981200" cy="1623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AFancy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13537" y="5601608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0263" y="153323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97108" y="5438532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92156" y="1305988"/>
            <a:ext cx="1427843" cy="855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87470" y="1543368"/>
            <a:ext cx="1143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70915" y="2161112"/>
            <a:ext cx="84908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86776" y="1934320"/>
            <a:ext cx="0" cy="107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3"/>
            <a:endCxn id="29" idx="1"/>
          </p:cNvCxnSpPr>
          <p:nvPr/>
        </p:nvCxnSpPr>
        <p:spPr>
          <a:xfrm flipV="1">
            <a:off x="5675537" y="4275027"/>
            <a:ext cx="610963" cy="1498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29364" y="1735310"/>
            <a:ext cx="3841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46396" y="5282738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75538" y="5773058"/>
            <a:ext cx="898525" cy="16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505700" y="4597453"/>
            <a:ext cx="1181100" cy="595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75614" y="4684414"/>
            <a:ext cx="12192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48020" y="2958191"/>
            <a:ext cx="1790700" cy="682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86500" y="4103577"/>
            <a:ext cx="12192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00" y="3940541"/>
            <a:ext cx="1181100" cy="595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37"/>
          <p:cNvCxnSpPr>
            <a:stCxn id="25" idx="3"/>
            <a:endCxn id="24" idx="1"/>
          </p:cNvCxnSpPr>
          <p:nvPr/>
        </p:nvCxnSpPr>
        <p:spPr>
          <a:xfrm flipV="1">
            <a:off x="5675537" y="4855864"/>
            <a:ext cx="600077" cy="917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920593" y="3731586"/>
            <a:ext cx="699406" cy="395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270296" y="2609879"/>
            <a:ext cx="507999" cy="395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8" idx="2"/>
            <a:endCxn id="40" idx="3"/>
          </p:cNvCxnSpPr>
          <p:nvPr/>
        </p:nvCxnSpPr>
        <p:spPr>
          <a:xfrm flipH="1">
            <a:off x="3733800" y="3299278"/>
            <a:ext cx="3114220" cy="510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322742" y="2609879"/>
            <a:ext cx="13557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FromOrigin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52679" y="3538277"/>
            <a:ext cx="13811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000602" y="3135597"/>
            <a:ext cx="2" cy="450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6" y="4668993"/>
            <a:ext cx="2965225" cy="84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81473"/>
      </p:ext>
    </p:extLst>
  </p:cSld>
  <p:clrMapOvr>
    <a:masterClrMapping/>
  </p:clrMapOvr>
  <p:transition advTm="451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793" x="7562850" y="2768600"/>
          <p14:tracePt t="2801" x="7572375" y="2768600"/>
          <p14:tracePt t="2981" x="7581900" y="2768600"/>
          <p14:tracePt t="3256" x="7589838" y="2768600"/>
          <p14:tracePt t="3296" x="7599363" y="2759075"/>
          <p14:tracePt t="3315" x="7608888" y="2751138"/>
          <p14:tracePt t="3346" x="7616825" y="2741613"/>
          <p14:tracePt t="3358" x="7643813" y="2714625"/>
          <p14:tracePt t="3376" x="7661275" y="2705100"/>
          <p14:tracePt t="3388" x="7688263" y="2679700"/>
          <p14:tracePt t="3407" x="7724775" y="2652713"/>
          <p14:tracePt t="3425" x="7732713" y="2625725"/>
          <p14:tracePt t="3437" x="7786688" y="2581275"/>
          <p14:tracePt t="3456" x="7804150" y="2554288"/>
          <p14:tracePt t="3468" x="7840663" y="2490788"/>
          <p14:tracePt t="3486" x="7867650" y="2465388"/>
          <p14:tracePt t="3498" x="7912100" y="2384425"/>
          <p14:tracePt t="3517" x="7966075" y="2295525"/>
          <p14:tracePt t="3536" x="7991475" y="2259013"/>
          <p14:tracePt t="3548" x="8054975" y="2152650"/>
          <p14:tracePt t="3568" x="8081963" y="2098675"/>
          <p14:tracePt t="3596" x="8134350" y="1973263"/>
          <p14:tracePt t="3615" x="8153400" y="1901825"/>
          <p14:tracePt t="3626" x="8205788" y="1741488"/>
          <p14:tracePt t="3645" x="8224838" y="1697038"/>
          <p14:tracePt t="3657" x="8269288" y="1571625"/>
          <p14:tracePt t="3676" x="8277225" y="1517650"/>
          <p14:tracePt t="3688" x="8323263" y="1374775"/>
          <p14:tracePt t="3707" x="8331200" y="1330325"/>
          <p14:tracePt t="3719" x="8358188" y="1241425"/>
          <p14:tracePt t="3739" x="8358188" y="1214438"/>
          <p14:tracePt t="3751" x="8375650" y="1133475"/>
          <p14:tracePt t="3770" x="8385175" y="1098550"/>
          <p14:tracePt t="3782" x="8402638" y="1027113"/>
          <p14:tracePt t="3800" x="8420100" y="946150"/>
          <p14:tracePt t="3819" x="8429625" y="911225"/>
          <p14:tracePt t="3831" x="8456613" y="822325"/>
          <p14:tracePt t="3850" x="8466138" y="795338"/>
          <p14:tracePt t="3863" x="8491538" y="723900"/>
          <p14:tracePt t="3883" x="8510588" y="687388"/>
          <p14:tracePt t="3895" x="8537575" y="625475"/>
          <p14:tracePt t="3913" x="8555038" y="598488"/>
          <p14:tracePt t="3926" x="8582025" y="554038"/>
          <p14:tracePt t="3945" x="8589963" y="517525"/>
          <p14:tracePt t="3959" x="8616950" y="482600"/>
          <p14:tracePt t="3976" x="8634413" y="455613"/>
          <p14:tracePt t="3992" x="8643938" y="428625"/>
          <p14:tracePt t="4009" x="8661400" y="411163"/>
          <p14:tracePt t="4025" x="8688388" y="366713"/>
          <p14:tracePt t="4042" x="8705850" y="357188"/>
          <p14:tracePt t="4059" x="8742363" y="303213"/>
          <p14:tracePt t="4076" x="8751888" y="285750"/>
          <p14:tracePt t="4092" x="8796338" y="241300"/>
          <p14:tracePt t="4109" x="8804275" y="223838"/>
          <p14:tracePt t="4126" x="8858250" y="152400"/>
          <p14:tracePt t="4145" x="8920163" y="107950"/>
          <p14:tracePt t="4164" x="8956675" y="80963"/>
          <p14:tracePt t="4176" x="9018588" y="17463"/>
          <p14:tracePt t="4194" x="9090025" y="0"/>
          <p14:tracePt t="4214" x="9109075" y="0"/>
          <p14:tracePt t="4226" x="9126538" y="0"/>
          <p14:tracePt t="4243" x="9134475" y="0"/>
          <p14:tracePt t="240204" x="9126538" y="0"/>
          <p14:tracePt t="240247" x="9117013" y="0"/>
          <p14:tracePt t="240258" x="9090025" y="0"/>
          <p14:tracePt t="240271" x="9037638" y="0"/>
          <p14:tracePt t="240287" x="8939213" y="0"/>
          <p14:tracePt t="240304" x="8894763" y="0"/>
          <p14:tracePt t="240321" x="8688388" y="0"/>
          <p14:tracePt t="240337" x="8609013" y="0"/>
          <p14:tracePt t="240353" x="8367713" y="0"/>
          <p14:tracePt t="240370" x="8037513" y="0"/>
          <p14:tracePt t="240387" x="7939088" y="0"/>
          <p14:tracePt t="240403" x="7724775" y="0"/>
          <p14:tracePt t="240420" x="7661275" y="0"/>
          <p14:tracePt t="240437" x="7402513" y="0"/>
          <p14:tracePt t="240454" x="7232650" y="0"/>
          <p14:tracePt t="240472" x="7215188" y="0"/>
          <p14:tracePt t="240487" x="7054850" y="0"/>
          <p14:tracePt t="240506" x="6786563" y="26988"/>
          <p14:tracePt t="240537" x="6608763" y="53975"/>
          <p14:tracePt t="240568" x="6518275" y="80963"/>
          <p14:tracePt t="240583" x="6465888" y="88900"/>
          <p14:tracePt t="240594" x="6340475" y="142875"/>
          <p14:tracePt t="240613" x="6269038" y="160338"/>
          <p14:tracePt t="240637" x="5840413" y="312738"/>
          <p14:tracePt t="240669" x="5776913" y="330200"/>
          <p14:tracePt t="240675" x="5572125" y="419100"/>
          <p14:tracePt t="240703" x="5259388" y="544513"/>
          <p14:tracePt t="240736" x="5180013" y="571500"/>
          <p14:tracePt t="240740" x="4938713" y="669925"/>
          <p14:tracePt t="240771" x="4759325" y="741363"/>
          <p14:tracePt t="240802" x="4670425" y="795338"/>
          <p14:tracePt t="240818" x="4616450" y="822325"/>
          <p14:tracePt t="240837" x="4187825" y="1116013"/>
          <p14:tracePt t="240870" x="4098925" y="1179513"/>
          <p14:tracePt t="240879" x="3884613" y="1339850"/>
          <p14:tracePt t="240904" x="3679825" y="1509713"/>
          <p14:tracePt t="240936" x="3633788" y="1554163"/>
          <p14:tracePt t="240940" x="3438525" y="1768475"/>
          <p14:tracePt t="240971" x="3259138" y="2000250"/>
          <p14:tracePt t="241004" x="3071813" y="2224088"/>
          <p14:tracePt t="241009" x="3036888" y="2303463"/>
          <p14:tracePt t="241038" x="2965450" y="2500313"/>
          <p14:tracePt t="241071" x="2911475" y="2751138"/>
          <p14:tracePt t="241085" x="2894013" y="2822575"/>
          <p14:tracePt t="241105" x="2786063" y="3143250"/>
          <p14:tracePt t="241138" x="2687638" y="3375025"/>
          <p14:tracePt t="241148" x="2660650" y="3465513"/>
          <p14:tracePt t="241172" x="2571750" y="3660775"/>
          <p14:tracePt t="241205" x="2544763" y="3751263"/>
          <p14:tracePt t="241211" x="2544763" y="3768725"/>
          <p14:tracePt t="241239" x="2482850" y="4054475"/>
          <p14:tracePt t="241273" x="2438400" y="4160838"/>
          <p14:tracePt t="241291" x="2419350" y="4214813"/>
          <p14:tracePt t="241306" x="2357438" y="4456113"/>
          <p14:tracePt t="241339" x="2322513" y="4581525"/>
          <p14:tracePt t="241353" x="2312988" y="4643438"/>
          <p14:tracePt t="241373" x="2312988" y="4751388"/>
          <p14:tracePt t="241406" x="2312988" y="4813300"/>
          <p14:tracePt t="241414" x="2312988" y="4911725"/>
          <p14:tracePt t="241439" x="2312988" y="4973638"/>
          <p14:tracePt t="241472" x="2312988" y="5000625"/>
          <p14:tracePt t="241476" x="2312988" y="5027613"/>
          <p14:tracePt t="241506" x="2322513" y="5018088"/>
          <p14:tracePt t="241684" x="2322513" y="5010150"/>
          <p14:tracePt t="241700" x="2322513" y="4983163"/>
          <p14:tracePt t="241734" x="2330450" y="4965700"/>
          <p14:tracePt t="241743" x="2330450" y="4946650"/>
          <p14:tracePt t="241773" x="2339975" y="4919663"/>
          <p14:tracePt t="241805" x="2339975" y="4911725"/>
          <p14:tracePt t="241842" x="2339975" y="4902200"/>
          <p14:tracePt t="241854" x="2339975" y="4894263"/>
          <p14:tracePt t="241900" x="2339975" y="4867275"/>
          <p14:tracePt t="241934" x="2347913" y="4857750"/>
          <p14:tracePt t="241953" x="2347913" y="4848225"/>
          <p14:tracePt t="241985" x="2347913" y="4840288"/>
          <p14:tracePt t="242008" x="2347913" y="4830763"/>
          <p14:tracePt t="242039" x="2347913" y="4822825"/>
          <p14:tracePt t="242073" x="2347913" y="4813300"/>
          <p14:tracePt t="249952" x="2339975" y="4813300"/>
          <p14:tracePt t="250104" x="2330450" y="4830763"/>
          <p14:tracePt t="250207" x="2322513" y="4840288"/>
          <p14:tracePt t="250218" x="2286000" y="4875213"/>
          <p14:tracePt t="250238" x="2241550" y="4911725"/>
          <p14:tracePt t="250266" x="2062163" y="5037138"/>
          <p14:tracePt t="250298" x="2036763" y="5062538"/>
          <p14:tracePt t="250310" x="1982788" y="5108575"/>
          <p14:tracePt t="250333" x="1874838" y="5205413"/>
          <p14:tracePt t="250366" x="1839913" y="5259388"/>
          <p14:tracePt t="250378" x="1822450" y="5276850"/>
          <p14:tracePt t="250399" x="1741488" y="5367338"/>
          <p14:tracePt t="250433" x="1724025" y="5384800"/>
          <p14:tracePt t="250440" x="1714500" y="5402263"/>
          <p14:tracePt t="250466" x="1660525" y="5465763"/>
          <p14:tracePt t="250499" x="1625600" y="5510213"/>
          <p14:tracePt t="250502" x="1571625" y="5572125"/>
          <p14:tracePt t="250533" x="1589088" y="5562600"/>
          <p14:tracePt t="250707" x="1608138" y="5545138"/>
          <p14:tracePt t="250756" x="1616075" y="5537200"/>
          <p14:tracePt t="250767" x="1633538" y="5491163"/>
          <p14:tracePt t="250786" x="1633538" y="5483225"/>
          <p14:tracePt t="250801" x="1660525" y="5411788"/>
          <p14:tracePt t="250834" x="1660525" y="5394325"/>
          <p14:tracePt t="250848" x="1670050" y="5384800"/>
          <p14:tracePt t="250867" x="1679575" y="5322888"/>
          <p14:tracePt t="250900" x="1687513" y="5313363"/>
          <p14:tracePt t="250910" x="1697038" y="5286375"/>
          <p14:tracePt t="250934" x="1704975" y="5232400"/>
          <p14:tracePt t="250967" x="1704975" y="5214938"/>
          <p14:tracePt t="250974" x="1714500" y="5197475"/>
          <p14:tracePt t="251007" x="1731963" y="5197475"/>
          <p14:tracePt t="251273" x="1768475" y="5197475"/>
          <p14:tracePt t="251304" x="1776413" y="5187950"/>
          <p14:tracePt t="251315" x="1822450" y="5180013"/>
          <p14:tracePt t="251342" x="1857375" y="5170488"/>
          <p14:tracePt t="251370" x="1946275" y="5143500"/>
          <p14:tracePt t="251403" x="2036763" y="5108575"/>
          <p14:tracePt t="251436" x="2116138" y="5081588"/>
          <p14:tracePt t="251447" x="2152650" y="5081588"/>
          <p14:tracePt t="251470" x="2241550" y="5045075"/>
          <p14:tracePt t="251503" x="2322513" y="5010150"/>
          <p14:tracePt t="251510" x="2393950" y="4973638"/>
          <p14:tracePt t="251541" x="2419350" y="4973638"/>
          <p14:tracePt t="251570" x="2554288" y="4911725"/>
          <p14:tracePt t="251605" x="2571750" y="4894263"/>
          <p14:tracePt t="251615" x="2625725" y="4857750"/>
          <p14:tracePt t="251637" x="2705100" y="4822825"/>
          <p14:tracePt t="251671" x="2786063" y="4768850"/>
          <p14:tracePt t="251704" x="2894013" y="4687888"/>
          <p14:tracePt t="251738" x="2911475" y="4652963"/>
          <p14:tracePt t="251742" x="2965450" y="4598988"/>
          <p14:tracePt t="251770" x="3027363" y="4500563"/>
          <p14:tracePt t="251770" x="3044825" y="4473575"/>
          <p14:tracePt t="251805" x="3098800" y="4419600"/>
          <p14:tracePt t="251822" x="3116263" y="4402138"/>
          <p14:tracePt t="251837" x="3179763" y="4348163"/>
          <p14:tracePt t="251869" x="3214688" y="4303713"/>
          <p14:tracePt t="251884" x="3232150" y="4295775"/>
          <p14:tracePt t="251904" x="3268663" y="4251325"/>
          <p14:tracePt t="251936" x="3276600" y="4232275"/>
          <p14:tracePt t="251946" x="3303588" y="4187825"/>
          <p14:tracePt t="251971" x="3330575" y="4152900"/>
          <p14:tracePt t="252003" x="3340100" y="4143375"/>
          <p14:tracePt t="252010" x="3375025" y="4098925"/>
          <p14:tracePt t="252038" x="3375025" y="4081463"/>
          <p14:tracePt t="252070" x="3394075" y="4071938"/>
          <p14:tracePt t="252075" x="3394075" y="4062413"/>
          <p14:tracePt t="252105" x="3402013" y="4054475"/>
          <p14:tracePt t="252154" x="3402013" y="4044950"/>
          <p14:tracePt t="252220" x="3402013" y="4037013"/>
          <p14:tracePt t="252889" x="3411538" y="4037013"/>
          <p14:tracePt t="253064" x="3411538" y="4027488"/>
          <p14:tracePt t="253619" x="3411538" y="4017963"/>
          <p14:tracePt t="253630" x="3402013" y="4010025"/>
          <p14:tracePt t="253644" x="3402013" y="4000500"/>
          <p14:tracePt t="310203" x="3394075" y="4000500"/>
          <p14:tracePt t="310319" x="3411538" y="4000500"/>
          <p14:tracePt t="310414" x="3438525" y="4000500"/>
          <p14:tracePt t="310432" x="3455988" y="4000500"/>
          <p14:tracePt t="310444" x="3500438" y="4010025"/>
          <p14:tracePt t="310464" x="3527425" y="4010025"/>
          <p14:tracePt t="310474" x="3581400" y="4017963"/>
          <p14:tracePt t="310494" x="3643313" y="4017963"/>
          <p14:tracePt t="310514" x="3679825" y="4027488"/>
          <p14:tracePt t="310524" x="3751263" y="4027488"/>
          <p14:tracePt t="310544" x="3795713" y="4037013"/>
          <p14:tracePt t="310555" x="3929063" y="4044950"/>
          <p14:tracePt t="310575" x="4000500" y="4054475"/>
          <p14:tracePt t="310586" x="4197350" y="4089400"/>
          <p14:tracePt t="310605" x="4268788" y="4098925"/>
          <p14:tracePt t="310617" x="4483100" y="4133850"/>
          <p14:tracePt t="310636" x="4554538" y="4152900"/>
          <p14:tracePt t="310648" x="4670425" y="4179888"/>
          <p14:tracePt t="310666" x="4705350" y="4179888"/>
          <p14:tracePt t="310694" x="4741863" y="4179888"/>
          <p14:tracePt t="310705" x="4795838" y="4187825"/>
          <p14:tracePt t="310718" x="4857750" y="4197350"/>
          <p14:tracePt t="310732" x="4991100" y="4197350"/>
          <p14:tracePt t="310749" x="5054600" y="4205288"/>
          <p14:tracePt t="310765" x="5224463" y="4232275"/>
          <p14:tracePt t="310782" x="5251450" y="4232275"/>
          <p14:tracePt t="310799" x="5348288" y="4251325"/>
          <p14:tracePt t="310816" x="5394325" y="4259263"/>
          <p14:tracePt t="310832" x="5500688" y="4276725"/>
          <p14:tracePt t="310849" x="5554663" y="4276725"/>
          <p14:tracePt t="310866" x="5634038" y="4295775"/>
          <p14:tracePt t="310882" x="5661025" y="4295775"/>
          <p14:tracePt t="310899" x="5732463" y="4295775"/>
          <p14:tracePt t="310916" x="5768975" y="4295775"/>
          <p14:tracePt t="310932" x="5795963" y="4295775"/>
          <p14:tracePt t="310949" x="5830888" y="4295775"/>
          <p14:tracePt t="310966" x="5884863" y="4295775"/>
          <p14:tracePt t="310983" x="5919788" y="4295775"/>
          <p14:tracePt t="310999" x="5973763" y="4286250"/>
          <p14:tracePt t="311025" x="5991225" y="4286250"/>
          <p14:tracePt t="311064" x="5991225" y="4276725"/>
          <p14:tracePt t="311089" x="6010275" y="4276725"/>
          <p14:tracePt t="311123" x="6018213" y="4241800"/>
          <p14:tracePt t="311143" x="6027738" y="4232275"/>
          <p14:tracePt t="311155" x="6027738" y="4224338"/>
          <p14:tracePt t="311167" x="6037263" y="4197350"/>
          <p14:tracePt t="311188" x="6037263" y="4170363"/>
          <p14:tracePt t="311200" x="6045200" y="4160838"/>
          <p14:tracePt t="311220" x="6045200" y="4152900"/>
          <p14:tracePt t="311246" x="6045200" y="4133850"/>
          <p14:tracePt t="311265" x="6054725" y="4125913"/>
          <p14:tracePt t="311277" x="6054725" y="4108450"/>
          <p14:tracePt t="311295" x="6054725" y="4098925"/>
          <p14:tracePt t="311316" x="6054725" y="4089400"/>
          <p14:tracePt t="311327" x="6054725" y="4062413"/>
          <p14:tracePt t="311346" x="6054725" y="4054475"/>
          <p14:tracePt t="311358" x="6054725" y="4017963"/>
          <p14:tracePt t="311377" x="6054725" y="3990975"/>
          <p14:tracePt t="311388" x="6054725" y="3946525"/>
          <p14:tracePt t="311407" x="6054725" y="3929063"/>
          <p14:tracePt t="311420" x="6054725" y="3911600"/>
          <p14:tracePt t="311439" x="6054725" y="3894138"/>
          <p14:tracePt t="311451" x="6054725" y="3875088"/>
          <p14:tracePt t="311478" x="6054725" y="3857625"/>
          <p14:tracePt t="311490" x="6054725" y="3830638"/>
          <p14:tracePt t="311501" x="6045200" y="3813175"/>
          <p14:tracePt t="311518" x="6045200" y="3751263"/>
          <p14:tracePt t="311534" x="6037263" y="3724275"/>
          <p14:tracePt t="311551" x="6037263" y="3679825"/>
          <p14:tracePt t="311568" x="6037263" y="3652838"/>
          <p14:tracePt t="311585" x="6018213" y="3554413"/>
          <p14:tracePt t="311601" x="6010275" y="3500438"/>
          <p14:tracePt t="311618" x="5991225" y="3384550"/>
          <p14:tracePt t="311635" x="5983288" y="3348038"/>
          <p14:tracePt t="311651" x="5973763" y="3295650"/>
          <p14:tracePt t="311668" x="5965825" y="3259138"/>
          <p14:tracePt t="311685" x="5965825" y="3232150"/>
          <p14:tracePt t="311701" x="5965825" y="3179763"/>
          <p14:tracePt t="311718" x="5965825" y="3152775"/>
          <p14:tracePt t="311735" x="5946775" y="3071813"/>
          <p14:tracePt t="311752" x="5929313" y="2990850"/>
          <p14:tracePt t="311769" x="5911850" y="2911475"/>
          <p14:tracePt t="311785" x="5902325" y="2840038"/>
          <p14:tracePt t="311803" x="5894388" y="2822575"/>
          <p14:tracePt t="311819" x="5884863" y="2759075"/>
          <p14:tracePt t="311836" x="5884863" y="2732088"/>
          <p14:tracePt t="311852" x="5884863" y="2714625"/>
          <p14:tracePt t="311869" x="5884863" y="2660650"/>
          <p14:tracePt t="311885" x="5875338" y="2633663"/>
          <p14:tracePt t="311902" x="5875338" y="2571750"/>
          <p14:tracePt t="311919" x="5875338" y="2544763"/>
          <p14:tracePt t="311935" x="5867400" y="2482850"/>
          <p14:tracePt t="311952" x="5867400" y="2455863"/>
          <p14:tracePt t="311969" x="5857875" y="2366963"/>
          <p14:tracePt t="311986" x="5857875" y="2322513"/>
          <p14:tracePt t="312005" x="5857875" y="2295525"/>
          <p14:tracePt t="312019" x="5857875" y="2268538"/>
          <p14:tracePt t="312036" x="5857875" y="2241550"/>
          <p14:tracePt t="312053" x="5848350" y="2179638"/>
          <p14:tracePt t="312069" x="5848350" y="2160588"/>
          <p14:tracePt t="312086" x="5840413" y="2108200"/>
          <p14:tracePt t="312103" x="5840413" y="2089150"/>
          <p14:tracePt t="312119" x="5830888" y="2044700"/>
          <p14:tracePt t="312136" x="5830888" y="2017713"/>
          <p14:tracePt t="312153" x="5830888" y="1982788"/>
          <p14:tracePt t="312169" x="5822950" y="1919288"/>
          <p14:tracePt t="312194" x="5822950" y="1911350"/>
          <p14:tracePt t="312206" x="5822950" y="1874838"/>
          <p14:tracePt t="312227" x="5822950" y="1866900"/>
          <p14:tracePt t="312239" x="5822950" y="1857375"/>
          <p14:tracePt t="339703" x="5776913" y="1857375"/>
          <p14:tracePt t="339834" x="5751513" y="1857375"/>
          <p14:tracePt t="339846" x="5715000" y="1857375"/>
          <p14:tracePt t="339858" x="5653088" y="1857375"/>
          <p14:tracePt t="339876" x="5581650" y="1847850"/>
          <p14:tracePt t="339895" x="5545138" y="1847850"/>
          <p14:tracePt t="339907" x="5456238" y="1830388"/>
          <p14:tracePt t="339926" x="5419725" y="1830388"/>
          <p14:tracePt t="339938" x="5394325" y="1830388"/>
          <p14:tracePt t="339966" x="5375275" y="1830388"/>
          <p14:tracePt t="339978" x="5348288" y="1830388"/>
          <p14:tracePt t="339989" x="5340350" y="1830388"/>
          <p14:tracePt t="340004" x="5286375" y="1830388"/>
          <p14:tracePt t="340020" x="5259388" y="1830388"/>
          <p14:tracePt t="340037" x="5205413" y="1830388"/>
          <p14:tracePt t="340054" x="5143500" y="1839913"/>
          <p14:tracePt t="340070" x="5099050" y="1857375"/>
          <p14:tracePt t="340087" x="5000625" y="1928813"/>
          <p14:tracePt t="340104" x="4946650" y="1955800"/>
          <p14:tracePt t="340120" x="4867275" y="2000250"/>
          <p14:tracePt t="340137" x="4822825" y="2027238"/>
          <p14:tracePt t="340154" x="4741863" y="2081213"/>
          <p14:tracePt t="340170" x="4724400" y="2098675"/>
          <p14:tracePt t="340187" x="4643438" y="2160588"/>
          <p14:tracePt t="340204" x="4625975" y="2187575"/>
          <p14:tracePt t="340221" x="4456113" y="2374900"/>
          <p14:tracePt t="340238" x="4330700" y="2554288"/>
          <p14:tracePt t="340255" x="4276725" y="2633663"/>
          <p14:tracePt t="340270" x="4143375" y="2822575"/>
          <p14:tracePt t="340287" x="4108450" y="2894013"/>
          <p14:tracePt t="340304" x="4010025" y="3044825"/>
          <p14:tracePt t="340321" x="3973513" y="3108325"/>
          <p14:tracePt t="340337" x="3875088" y="3286125"/>
          <p14:tracePt t="340354" x="3848100" y="3322638"/>
          <p14:tracePt t="340371" x="3759200" y="3482975"/>
          <p14:tracePt t="340388" x="3714750" y="3544888"/>
          <p14:tracePt t="340404" x="3633788" y="3697288"/>
          <p14:tracePt t="340421" x="3517900" y="3911600"/>
          <p14:tracePt t="340438" x="3482975" y="3965575"/>
          <p14:tracePt t="340454" x="3411538" y="4089400"/>
          <p14:tracePt t="340471" x="3394075" y="4116388"/>
          <p14:tracePt t="340488" x="3348038" y="4160838"/>
          <p14:tracePt t="340505" x="3322638" y="4205288"/>
          <p14:tracePt t="340521" x="3286125" y="4259263"/>
          <p14:tracePt t="340538" x="3268663" y="4295775"/>
          <p14:tracePt t="340555" x="3232150" y="4348163"/>
          <p14:tracePt t="340571" x="3197225" y="4384675"/>
          <p14:tracePt t="340599" x="3205163" y="4384675"/>
          <p14:tracePt t="340664" x="3205163" y="4375150"/>
          <p14:tracePt t="340725" x="3205163" y="4367213"/>
          <p14:tracePt t="340760" x="3205163" y="4348163"/>
          <p14:tracePt t="340839" x="3205163" y="4340225"/>
          <p14:tracePt t="340929" x="3205163" y="4330700"/>
          <p14:tracePt t="341043" x="3205163" y="4322763"/>
          <p14:tracePt t="341118" x="3205163" y="4313238"/>
          <p14:tracePt t="341166" x="3214688" y="4313238"/>
          <p14:tracePt t="341185" x="3214688" y="4303713"/>
          <p14:tracePt t="341261" x="3214688" y="4251325"/>
          <p14:tracePt t="341293" x="3214688" y="4232275"/>
          <p14:tracePt t="341305" x="3224213" y="4179888"/>
          <p14:tracePt t="341324" x="3224213" y="4116388"/>
          <p14:tracePt t="341344" x="3224213" y="4054475"/>
          <p14:tracePt t="341354" x="3232150" y="3919538"/>
          <p14:tracePt t="341374" x="3232150" y="3857625"/>
          <p14:tracePt t="341386" x="3241675" y="3732213"/>
          <p14:tracePt t="341406" x="3251200" y="3652838"/>
          <p14:tracePt t="341417" x="3276600" y="3473450"/>
          <p14:tracePt t="341437" x="3276600" y="3446463"/>
          <p14:tracePt t="341448" x="3286125" y="3348038"/>
          <p14:tracePt t="341468" x="3286125" y="3303588"/>
          <p14:tracePt t="341480" x="3295650" y="3205163"/>
          <p14:tracePt t="341499" x="3295650" y="3179763"/>
          <p14:tracePt t="341511" x="3295650" y="3160713"/>
          <p14:tracePt t="341538" x="3295650" y="3143250"/>
          <p14:tracePt t="341549" x="3295650" y="3089275"/>
          <p14:tracePt t="341562" x="3303588" y="3036888"/>
          <p14:tracePt t="341575" x="3313113" y="2938463"/>
          <p14:tracePt t="341593" x="3313113" y="2911475"/>
          <p14:tracePt t="341608" x="3322638" y="2857500"/>
          <p14:tracePt t="341626" x="3330575" y="2840038"/>
          <p14:tracePt t="341642" x="3340100" y="2822575"/>
          <p14:tracePt t="341658" x="3357563" y="2776538"/>
          <p14:tracePt t="341675" x="3375025" y="2724150"/>
          <p14:tracePt t="341692" x="3384550" y="2705100"/>
          <p14:tracePt t="341715" x="3411538" y="2660650"/>
          <p14:tracePt t="341735" x="3419475" y="2633663"/>
          <p14:tracePt t="341748" x="3438525" y="2616200"/>
          <p14:tracePt t="341761" x="3473450" y="2544763"/>
          <p14:tracePt t="341780" x="3482975" y="2517775"/>
          <p14:tracePt t="341793" x="3509963" y="2438400"/>
          <p14:tracePt t="341811" x="3517900" y="2419350"/>
          <p14:tracePt t="341825" x="3544888" y="2357438"/>
          <p14:tracePt t="341844" x="3554413" y="2347913"/>
          <p14:tracePt t="341859" x="3571875" y="2295525"/>
          <p14:tracePt t="341876" x="3581400" y="2286000"/>
          <p14:tracePt t="341893" x="3589338" y="2268538"/>
          <p14:tracePt t="341909" x="3598863" y="2251075"/>
          <p14:tracePt t="341926" x="3625850" y="2197100"/>
          <p14:tracePt t="341943" x="3652838" y="2152650"/>
          <p14:tracePt t="341959" x="3679825" y="2098675"/>
          <p14:tracePt t="341976" x="3714750" y="2027238"/>
          <p14:tracePt t="341993" x="3751263" y="1990725"/>
          <p14:tracePt t="342014" x="3795713" y="1965325"/>
          <p14:tracePt t="342048" x="3803650" y="1946275"/>
          <p14:tracePt t="342061" x="3884613" y="1928813"/>
          <p14:tracePt t="342080" x="3938588" y="1919288"/>
          <p14:tracePt t="342094" x="4010025" y="1911350"/>
          <p14:tracePt t="342111" x="4071938" y="1901825"/>
          <p14:tracePt t="342123" x="4133850" y="1893888"/>
          <p14:tracePt t="342140" x="4197350" y="1884363"/>
          <p14:tracePt t="342160" x="4224338" y="1884363"/>
          <p14:tracePt t="342171" x="4276725" y="1884363"/>
          <p14:tracePt t="342191" x="4313238" y="1874838"/>
          <p14:tracePt t="342204" x="4367213" y="1874838"/>
          <p14:tracePt t="342221" x="4411663" y="1874838"/>
          <p14:tracePt t="342234" x="4473575" y="1874838"/>
          <p14:tracePt t="342254" x="4491038" y="1884363"/>
          <p14:tracePt t="342265" x="4545013" y="1884363"/>
          <p14:tracePt t="342284" x="4554538" y="1893888"/>
          <p14:tracePt t="342295" x="4581525" y="1893888"/>
          <p14:tracePt t="342330" x="4589463" y="1893888"/>
          <p14:tracePt t="342344" x="4633913" y="1901825"/>
          <p14:tracePt t="342361" x="4660900" y="1901825"/>
          <p14:tracePt t="342389" x="4687888" y="1911350"/>
          <p14:tracePt t="342408" x="4697413" y="1919288"/>
          <p14:tracePt t="342454" x="4705350" y="1919288"/>
          <p14:tracePt t="343293" x="4724400" y="1901825"/>
          <p14:tracePt t="343336" x="4741863" y="1893888"/>
          <p14:tracePt t="343349" x="4776788" y="1893888"/>
          <p14:tracePt t="343367" x="4803775" y="1884363"/>
          <p14:tracePt t="343379" x="4840288" y="1866900"/>
          <p14:tracePt t="343398" x="4867275" y="1866900"/>
          <p14:tracePt t="343411" x="4911725" y="1857375"/>
          <p14:tracePt t="343429" x="4938713" y="1857375"/>
          <p14:tracePt t="343443" x="5010150" y="1847850"/>
          <p14:tracePt t="343464" x="5045075" y="1847850"/>
          <p14:tracePt t="343474" x="5116513" y="1847850"/>
          <p14:tracePt t="343494" x="5133975" y="1847850"/>
          <p14:tracePt t="343505" x="5214938" y="1847850"/>
          <p14:tracePt t="343524" x="5295900" y="1847850"/>
          <p14:tracePt t="343544" x="5322888" y="1847850"/>
          <p14:tracePt t="343554" x="5375275" y="1839913"/>
          <p14:tracePt t="343575" x="5402263" y="1839913"/>
          <p14:tracePt t="343586" x="5456238" y="1839913"/>
          <p14:tracePt t="343606" x="5500688" y="1839913"/>
          <p14:tracePt t="343632" x="5545138" y="1839913"/>
          <p14:tracePt t="343651" x="5554663" y="1839913"/>
          <p14:tracePt t="343699" x="5562600" y="1839913"/>
          <p14:tracePt t="343984" x="5572125" y="1839913"/>
          <p14:tracePt t="344058" x="5581650" y="1839913"/>
          <p14:tracePt t="344103" x="5599113" y="1839913"/>
          <p14:tracePt t="344122" x="5616575" y="1839913"/>
          <p14:tracePt t="344134" x="5661025" y="1847850"/>
          <p14:tracePt t="344153" x="5705475" y="1857375"/>
          <p14:tracePt t="344172" x="5724525" y="1866900"/>
          <p14:tracePt t="344184" x="5751513" y="1874838"/>
          <p14:tracePt t="344196" x="5848350" y="1911350"/>
          <p14:tracePt t="344216" x="5902325" y="1938338"/>
          <p14:tracePt t="344237" x="6018213" y="1990725"/>
          <p14:tracePt t="344249" x="6072188" y="2017713"/>
          <p14:tracePt t="344266" x="6170613" y="2071688"/>
          <p14:tracePt t="344283" x="6215063" y="2089150"/>
          <p14:tracePt t="344299" x="6323013" y="2143125"/>
          <p14:tracePt t="344316" x="6419850" y="2214563"/>
          <p14:tracePt t="344333" x="6473825" y="2241550"/>
          <p14:tracePt t="344349" x="6554788" y="2295525"/>
          <p14:tracePt t="344366" x="6599238" y="2322513"/>
          <p14:tracePt t="344384" x="6680200" y="2374900"/>
          <p14:tracePt t="344400" x="6697663" y="2393950"/>
          <p14:tracePt t="344416" x="6786563" y="2455863"/>
          <p14:tracePt t="344433" x="6840538" y="2500313"/>
          <p14:tracePt t="344453" x="6875463" y="2527300"/>
          <p14:tracePt t="344466" x="6929438" y="2581275"/>
          <p14:tracePt t="344484" x="6956425" y="2598738"/>
          <p14:tracePt t="344500" x="6991350" y="2643188"/>
          <p14:tracePt t="344517" x="7027863" y="2679700"/>
          <p14:tracePt t="344533" x="7072313" y="2724150"/>
          <p14:tracePt t="344550" x="7099300" y="2751138"/>
          <p14:tracePt t="344566" x="7108825" y="2768600"/>
          <p14:tracePt t="344584" x="7126288" y="2786063"/>
          <p14:tracePt t="344601" x="7170738" y="2847975"/>
          <p14:tracePt t="344621" x="7197725" y="2901950"/>
          <p14:tracePt t="344641" x="7197725" y="2919413"/>
          <p14:tracePt t="344653" x="7205663" y="2938463"/>
          <p14:tracePt t="344671" x="7205663" y="2946400"/>
          <p14:tracePt t="344731" x="7205663" y="2955925"/>
          <p14:tracePt t="344751" x="7205663" y="2965450"/>
          <p14:tracePt t="344764" x="7197725" y="2973388"/>
          <p14:tracePt t="344810" x="7170738" y="2990850"/>
          <p14:tracePt t="344827" x="7143750" y="3009900"/>
          <p14:tracePt t="344847" x="7134225" y="3009900"/>
          <p14:tracePt t="344859" x="7108825" y="3009900"/>
          <p14:tracePt t="344879" x="7089775" y="3017838"/>
          <p14:tracePt t="344890" x="7062788" y="3027363"/>
          <p14:tracePt t="344910" x="7037388" y="3036888"/>
          <p14:tracePt t="344937" x="7027863" y="3036888"/>
          <p14:tracePt t="344957" x="7027863" y="3044825"/>
          <p14:tracePt t="364203" x="7018338" y="3044825"/>
          <p14:tracePt t="364607" x="7018338" y="3036888"/>
          <p14:tracePt t="364619" x="7018338" y="3027363"/>
          <p14:tracePt t="364690" x="7037388" y="3017838"/>
          <p14:tracePt t="364702" x="7062788" y="3000375"/>
          <p14:tracePt t="364714" x="7116763" y="2973388"/>
          <p14:tracePt t="364734" x="7161213" y="2946400"/>
          <p14:tracePt t="364745" x="7224713" y="2919413"/>
          <p14:tracePt t="364765" x="7251700" y="2911475"/>
          <p14:tracePt t="364778" x="7296150" y="2874963"/>
          <p14:tracePt t="364796" x="7340600" y="2847975"/>
          <p14:tracePt t="364811" x="7402513" y="2813050"/>
          <p14:tracePt t="364828" x="7473950" y="2776538"/>
          <p14:tracePt t="364845" x="7643813" y="2687638"/>
          <p14:tracePt t="364862" x="7697788" y="2652713"/>
          <p14:tracePt t="364879" x="7848600" y="2581275"/>
          <p14:tracePt t="364895" x="7912100" y="2544763"/>
          <p14:tracePt t="364912" x="8062913" y="2446338"/>
          <p14:tracePt t="364928" x="8108950" y="2428875"/>
          <p14:tracePt t="364945" x="8188325" y="2374900"/>
          <p14:tracePt t="364962" x="8224838" y="2347913"/>
          <p14:tracePt t="364979" x="8242300" y="2330450"/>
          <p14:tracePt t="364995" x="8286750" y="2286000"/>
          <p14:tracePt t="365014" x="8331200" y="2241550"/>
          <p14:tracePt t="365034" x="8358188" y="2224088"/>
          <p14:tracePt t="365045" x="8412163" y="2187575"/>
          <p14:tracePt t="365064" x="8429625" y="2179638"/>
          <p14:tracePt t="365079" x="8483600" y="2152650"/>
          <p14:tracePt t="365096" x="8528050" y="2133600"/>
          <p14:tracePt t="365121" x="8555038" y="2116138"/>
          <p14:tracePt t="365141" x="8562975" y="2116138"/>
          <p14:tracePt t="365153" x="8634413" y="2081213"/>
          <p14:tracePt t="365173" x="8653463" y="2071688"/>
          <p14:tracePt t="365185" x="8705850" y="2044700"/>
          <p14:tracePt t="365205" x="8724900" y="2036763"/>
          <p14:tracePt t="365217" x="8732838" y="2027238"/>
          <p14:tracePt t="365236" x="8742363" y="2027238"/>
          <p14:tracePt t="365264" x="8769350" y="2009775"/>
          <p14:tracePt t="365283" x="8786813" y="2000250"/>
          <p14:tracePt t="365314" x="8796338" y="1990725"/>
          <p14:tracePt t="365331" x="8804275" y="1990725"/>
          <p14:tracePt t="365344" x="8813800" y="1990725"/>
          <p14:tracePt t="376203" x="8796338" y="1990725"/>
          <p14:tracePt t="376887" x="8786813" y="1990725"/>
          <p14:tracePt t="376898" x="8759825" y="1990725"/>
          <p14:tracePt t="376917" x="8742363" y="1990725"/>
          <p14:tracePt t="376931" x="8697913" y="2000250"/>
          <p14:tracePt t="376950" x="8688388" y="2009775"/>
          <p14:tracePt t="376965" x="8670925" y="2017713"/>
          <p14:tracePt t="376975" x="8626475" y="2062163"/>
          <p14:tracePt t="376996" x="8599488" y="2089150"/>
          <p14:tracePt t="377007" x="8528050" y="2152650"/>
          <p14:tracePt t="377027" x="8510588" y="2170113"/>
          <p14:tracePt t="377039" x="8439150" y="2232025"/>
          <p14:tracePt t="377058" x="8402638" y="2259013"/>
          <p14:tracePt t="377070" x="8313738" y="2357438"/>
          <p14:tracePt t="377090" x="8277225" y="2374900"/>
          <p14:tracePt t="377102" x="8205788" y="2455863"/>
          <p14:tracePt t="377120" x="8180388" y="2490788"/>
          <p14:tracePt t="377149" x="8153400" y="2509838"/>
          <p14:tracePt t="377160" x="8143875" y="2536825"/>
          <p14:tracePt t="377173" x="8126413" y="2536825"/>
          <p14:tracePt t="377186" x="8126413" y="2544763"/>
          <p14:tracePt t="377199" x="8108950" y="2571750"/>
          <p14:tracePt t="377217" x="8099425" y="2589213"/>
          <p14:tracePt t="377235" x="8062913" y="2633663"/>
          <p14:tracePt t="377249" x="8054975" y="2643188"/>
          <p14:tracePt t="377266" x="8027988" y="2697163"/>
          <p14:tracePt t="377282" x="8010525" y="2705100"/>
          <p14:tracePt t="377299" x="7991475" y="2724150"/>
          <p14:tracePt t="377316" x="7966075" y="2741613"/>
          <p14:tracePt t="377333" x="7956550" y="2759075"/>
          <p14:tracePt t="377349" x="7947025" y="2768600"/>
          <p14:tracePt t="377366" x="7902575" y="2813050"/>
          <p14:tracePt t="377383" x="7813675" y="2867025"/>
          <p14:tracePt t="377399" x="7680325" y="2946400"/>
          <p14:tracePt t="377416" x="7510463" y="3044825"/>
          <p14:tracePt t="377434" x="7491413" y="3054350"/>
          <p14:tracePt t="377450" x="7439025" y="3098800"/>
          <p14:tracePt t="377467" x="7402513" y="3116263"/>
          <p14:tracePt t="377483" x="7313613" y="3187700"/>
          <p14:tracePt t="377500" x="7251700" y="3224213"/>
          <p14:tracePt t="377516" x="7072313" y="3322638"/>
          <p14:tracePt t="377533" x="7010400" y="3357563"/>
          <p14:tracePt t="377550" x="6858000" y="3438525"/>
          <p14:tracePt t="377567" x="6796088" y="3473450"/>
          <p14:tracePt t="377583" x="6554788" y="3562350"/>
          <p14:tracePt t="377600" x="6438900" y="3598863"/>
          <p14:tracePt t="377617" x="6153150" y="3714750"/>
          <p14:tracePt t="377634" x="5751513" y="3857625"/>
          <p14:tracePt t="377650" x="5634038" y="3884613"/>
          <p14:tracePt t="377667" x="5429250" y="3973513"/>
          <p14:tracePt t="377684" x="5340350" y="4000500"/>
          <p14:tracePt t="377700" x="4991100" y="4125913"/>
          <p14:tracePt t="377717" x="4751388" y="4205288"/>
          <p14:tracePt t="377735" x="4660900" y="4224338"/>
          <p14:tracePt t="377751" x="4438650" y="4276725"/>
          <p14:tracePt t="377767" x="4322763" y="4295775"/>
          <p14:tracePt t="377784" x="4098925" y="4313238"/>
          <p14:tracePt t="377801" x="4071938" y="4313238"/>
          <p14:tracePt t="377817" x="3875088" y="4313238"/>
          <p14:tracePt t="377834" x="3776663" y="4313238"/>
          <p14:tracePt t="377851" x="3589338" y="4303713"/>
          <p14:tracePt t="377867" x="3411538" y="4295775"/>
          <p14:tracePt t="377884" x="3394075" y="4286250"/>
          <p14:tracePt t="377901" x="3340100" y="4259263"/>
          <p14:tracePt t="377918" x="3330575" y="4259263"/>
          <p14:tracePt t="377935" x="3268663" y="4224338"/>
          <p14:tracePt t="377954" x="3241675" y="4197350"/>
          <p14:tracePt t="377968" x="3197225" y="4143375"/>
          <p14:tracePt t="377987" x="3179763" y="4098925"/>
          <p14:tracePt t="378001" x="3152775" y="4037013"/>
          <p14:tracePt t="378018" x="3152775" y="4010025"/>
          <p14:tracePt t="378035" x="3143250" y="3956050"/>
          <p14:tracePt t="378052" x="3143250" y="3894138"/>
          <p14:tracePt t="378068" x="3143250" y="3776663"/>
          <p14:tracePt t="378085" x="3133725" y="3732213"/>
          <p14:tracePt t="378101" x="3116263" y="3544888"/>
          <p14:tracePt t="378118" x="3116263" y="3465513"/>
          <p14:tracePt t="378135" x="3116263" y="3286125"/>
          <p14:tracePt t="378152" x="3116263" y="3251200"/>
          <p14:tracePt t="378168" x="3116263" y="3179763"/>
          <p14:tracePt t="378185" x="3116263" y="3143250"/>
          <p14:tracePt t="378205" x="3116263" y="3116263"/>
          <p14:tracePt t="378220" x="3143250" y="3044825"/>
          <p14:tracePt t="378237" x="3152775" y="3017838"/>
          <p14:tracePt t="378252" x="3179763" y="2946400"/>
          <p14:tracePt t="378269" x="3187700" y="2919413"/>
          <p14:tracePt t="378285" x="3214688" y="2857500"/>
          <p14:tracePt t="378302" x="3232150" y="2776538"/>
          <p14:tracePt t="378319" x="3241675" y="2751138"/>
          <p14:tracePt t="378335" x="3286125" y="2660650"/>
          <p14:tracePt t="378353" x="3295650" y="2633663"/>
          <p14:tracePt t="378369" x="3322638" y="2554288"/>
          <p14:tracePt t="378386" x="3340100" y="2527300"/>
          <p14:tracePt t="378403" x="3367088" y="2446338"/>
          <p14:tracePt t="378419" x="3394075" y="2419350"/>
          <p14:tracePt t="378436" x="3455988" y="2312988"/>
          <p14:tracePt t="378453" x="3473450" y="2295525"/>
          <p14:tracePt t="378469" x="3562350" y="2205038"/>
          <p14:tracePt t="378486" x="3679825" y="2152650"/>
          <p14:tracePt t="378504" x="3751263" y="2133600"/>
          <p14:tracePt t="378520" x="3929063" y="2089150"/>
          <p14:tracePt t="378536" x="4017963" y="2062163"/>
          <p14:tracePt t="378553" x="4268788" y="2027238"/>
          <p14:tracePt t="378570" x="4394200" y="2000250"/>
          <p14:tracePt t="378586" x="4419600" y="1990725"/>
          <p14:tracePt t="378605" x="4429125" y="1982788"/>
          <p14:tracePt t="378620" x="4500563" y="1965325"/>
          <p14:tracePt t="378636" x="4598988" y="1946275"/>
          <p14:tracePt t="378653" x="4660900" y="1938338"/>
          <p14:tracePt t="378670" x="4768850" y="1928813"/>
          <p14:tracePt t="378687" x="4786313" y="1928813"/>
          <p14:tracePt t="378704" x="4884738" y="1919288"/>
          <p14:tracePt t="378721" x="4911725" y="1919288"/>
          <p14:tracePt t="378737" x="5000625" y="1919288"/>
          <p14:tracePt t="378755" x="5045075" y="1919288"/>
          <p14:tracePt t="378770" x="5160963" y="1919288"/>
          <p14:tracePt t="378787" x="5205413" y="1919288"/>
          <p14:tracePt t="378804" x="5322888" y="1919288"/>
          <p14:tracePt t="378821" x="5357813" y="1919288"/>
          <p14:tracePt t="378837" x="5562600" y="1928813"/>
          <p14:tracePt t="378854" x="5643563" y="1938338"/>
          <p14:tracePt t="378870" x="5911850" y="1982788"/>
          <p14:tracePt t="378887" x="5965825" y="1990725"/>
          <p14:tracePt t="378904" x="6054725" y="2000250"/>
          <p14:tracePt t="378921" x="6099175" y="2009775"/>
          <p14:tracePt t="378937" x="6153150" y="2017713"/>
          <p14:tracePt t="378954" x="6170613" y="2017713"/>
          <p14:tracePt t="378971" x="6259513" y="2036763"/>
          <p14:tracePt t="378988" x="6330950" y="2054225"/>
          <p14:tracePt t="379006" x="6394450" y="2062163"/>
          <p14:tracePt t="379025" x="6411913" y="2062163"/>
          <p14:tracePt t="379038" x="6465888" y="2071688"/>
          <p14:tracePt t="379056" x="6500813" y="2081213"/>
          <p14:tracePt t="379075" x="6518275" y="2089150"/>
          <p14:tracePt t="379088" x="6572250" y="2098675"/>
          <p14:tracePt t="379105" x="6634163" y="2108200"/>
          <p14:tracePt t="379122" x="6661150" y="2116138"/>
          <p14:tracePt t="379138" x="6688138" y="2116138"/>
          <p14:tracePt t="379155" x="6751638" y="2125663"/>
          <p14:tracePt t="379171" x="6777038" y="2133600"/>
          <p14:tracePt t="379188" x="6867525" y="2160588"/>
          <p14:tracePt t="379205" x="6894513" y="2179638"/>
          <p14:tracePt t="379222" x="6991350" y="2214563"/>
          <p14:tracePt t="379239" x="7018338" y="2224088"/>
          <p14:tracePt t="379258" x="7045325" y="2224088"/>
          <p14:tracePt t="379272" x="7062788" y="2241550"/>
          <p14:tracePt t="379291" x="7081838" y="2251075"/>
          <p14:tracePt t="379317" x="7134225" y="2286000"/>
          <p14:tracePt t="379336" x="7143750" y="2303463"/>
          <p14:tracePt t="379355" x="7161213" y="2312988"/>
          <p14:tracePt t="379367" x="7197725" y="2357438"/>
          <p14:tracePt t="379385" x="7215188" y="2374900"/>
          <p14:tracePt t="379397" x="7251700" y="2411413"/>
          <p14:tracePt t="379416" x="7269163" y="2428875"/>
          <p14:tracePt t="379428" x="7296150" y="2473325"/>
          <p14:tracePt t="379446" x="7313613" y="2500313"/>
          <p14:tracePt t="379458" x="7348538" y="2536825"/>
          <p14:tracePt t="379477" x="7394575" y="2589213"/>
          <p14:tracePt t="379496" x="7402513" y="2616200"/>
          <p14:tracePt t="379508" x="7419975" y="2633663"/>
          <p14:tracePt t="379535" x="7439025" y="2660650"/>
          <p14:tracePt t="379547" x="7466013" y="2697163"/>
          <p14:tracePt t="379558" x="7473950" y="2714625"/>
          <p14:tracePt t="379573" x="7510463" y="2768600"/>
          <p14:tracePt t="379590" x="7518400" y="2786063"/>
          <p14:tracePt t="379606" x="7527925" y="2795588"/>
          <p14:tracePt t="379623" x="7527925" y="2803525"/>
          <p14:tracePt t="379639" x="7545388" y="2847975"/>
          <p14:tracePt t="379656" x="7545388" y="2867025"/>
          <p14:tracePt t="379673" x="7554913" y="2911475"/>
          <p14:tracePt t="379691" x="7562850" y="2938463"/>
          <p14:tracePt t="379707" x="7581900" y="2982913"/>
          <p14:tracePt t="379727" x="7599363" y="3036888"/>
          <p14:tracePt t="379740" x="7608888" y="3054350"/>
          <p14:tracePt t="379757" x="7616825" y="3089275"/>
          <p14:tracePt t="379773" x="7626350" y="3116263"/>
          <p14:tracePt t="379789" x="7653338" y="3179763"/>
          <p14:tracePt t="379806" x="7661275" y="3232150"/>
          <p14:tracePt t="379825" x="7670800" y="3251200"/>
          <p14:tracePt t="379840" x="7697788" y="3295650"/>
          <p14:tracePt t="379856" x="7705725" y="3303588"/>
          <p14:tracePt t="379873" x="7715250" y="3330575"/>
          <p14:tracePt t="379890" x="7724775" y="3330575"/>
          <p14:tracePt t="379906" x="7742238" y="3357563"/>
          <p14:tracePt t="379924" x="7796213" y="3394075"/>
          <p14:tracePt t="379940" x="7804150" y="3402013"/>
          <p14:tracePt t="379957" x="7867650" y="3429000"/>
          <p14:tracePt t="379974" x="7885113" y="3438525"/>
          <p14:tracePt t="379990" x="7929563" y="3455988"/>
          <p14:tracePt t="380007" x="7991475" y="3455988"/>
          <p14:tracePt t="380025" x="8037513" y="3455988"/>
          <p14:tracePt t="380044" x="8054975" y="3455988"/>
          <p14:tracePt t="380057" x="8108950" y="3455988"/>
          <p14:tracePt t="380074" x="8126413" y="3455988"/>
          <p14:tracePt t="380093" x="8143875" y="3455988"/>
          <p14:tracePt t="380107" x="8153400" y="3455988"/>
          <p14:tracePt t="380124" x="8161338" y="3455988"/>
          <p14:tracePt t="380156" x="8153400" y="3455988"/>
          <p14:tracePt t="380434" x="8143875" y="3455988"/>
          <p14:tracePt t="380453" x="8126413" y="3455988"/>
          <p14:tracePt t="380465" x="8081963" y="3455988"/>
          <p14:tracePt t="380485" x="8037513" y="3446463"/>
          <p14:tracePt t="380504" x="8018463" y="3446463"/>
          <p14:tracePt t="380513" x="8010525" y="3446463"/>
          <p14:tracePt t="380550" x="7983538" y="3446463"/>
          <p14:tracePt t="380576" x="7947025" y="3446463"/>
          <p14:tracePt t="380594" x="7920038" y="3446463"/>
          <p14:tracePt t="380606" x="7875588" y="3446463"/>
          <p14:tracePt t="380625" x="7848600" y="3446463"/>
          <p14:tracePt t="380637" x="7840663" y="3446463"/>
          <p14:tracePt t="388702" x="7831138" y="3446463"/>
          <p14:tracePt t="389050" x="7823200" y="3446463"/>
          <p14:tracePt t="389070" x="7813675" y="3446463"/>
          <p14:tracePt t="389081" x="7786688" y="3465513"/>
          <p14:tracePt t="389103" x="7724775" y="3500438"/>
          <p14:tracePt t="389135" x="7634288" y="3554413"/>
          <p14:tracePt t="389168" x="7589838" y="3581400"/>
          <p14:tracePt t="389185" x="7510463" y="3625850"/>
          <p14:tracePt t="389202" x="7456488" y="3652838"/>
          <p14:tracePt t="389219" x="7331075" y="3705225"/>
          <p14:tracePt t="389219" x="7286625" y="3714750"/>
          <p14:tracePt t="389237" x="7188200" y="3759200"/>
          <p14:tracePt t="389254" x="7072313" y="3795713"/>
          <p14:tracePt t="389274" x="7054850" y="3803650"/>
          <p14:tracePt t="389285" x="6973888" y="3840163"/>
          <p14:tracePt t="389305" x="6938963" y="3857625"/>
          <p14:tracePt t="389318" x="6848475" y="3884613"/>
          <p14:tracePt t="389335" x="6823075" y="3902075"/>
          <p14:tracePt t="389353" x="6732588" y="3929063"/>
          <p14:tracePt t="389368" x="6661150" y="3956050"/>
          <p14:tracePt t="389385" x="6429375" y="4027488"/>
          <p14:tracePt t="389402" x="6323013" y="4044950"/>
          <p14:tracePt t="389418" x="6018213" y="4071938"/>
          <p14:tracePt t="389435" x="5938838" y="4071938"/>
          <p14:tracePt t="389452" x="5813425" y="4081463"/>
          <p14:tracePt t="389469" x="5705475" y="4089400"/>
          <p14:tracePt t="389485" x="5670550" y="4089400"/>
          <p14:tracePt t="389502" x="5518150" y="4098925"/>
          <p14:tracePt t="389519" x="5438775" y="4098925"/>
          <p14:tracePt t="389535" x="5062538" y="4116388"/>
          <p14:tracePt t="389553" x="4732338" y="4108450"/>
          <p14:tracePt t="389570" x="4446588" y="4098925"/>
          <p14:tracePt t="389588" x="4330700" y="4081463"/>
          <p14:tracePt t="389603" x="4116388" y="4062413"/>
          <p14:tracePt t="389620" x="4081463" y="4062413"/>
          <p14:tracePt t="389636" x="3929063" y="4037013"/>
          <p14:tracePt t="389653" x="3867150" y="4037013"/>
          <p14:tracePt t="389669" x="3803650" y="4037013"/>
          <p14:tracePt t="389686" x="3768725" y="4037013"/>
          <p14:tracePt t="389703" x="3660775" y="4037013"/>
          <p14:tracePt t="389721" x="3581400" y="4037013"/>
          <p14:tracePt t="389736" x="3490913" y="4037013"/>
          <p14:tracePt t="389753" x="3429000" y="4037013"/>
          <p14:tracePt t="389769" x="3295650" y="4037013"/>
          <p14:tracePt t="389787" x="3205163" y="4037013"/>
          <p14:tracePt t="389805" x="3054350" y="4027488"/>
          <p14:tracePt t="389823" x="3027363" y="4027488"/>
          <p14:tracePt t="389836" x="3036888" y="4027488"/>
          <p14:tracePt t="389869" x="3044825" y="4027488"/>
          <p14:tracePt t="389918" x="3054350" y="4037013"/>
          <p14:tracePt t="389930" x="3062288" y="4044950"/>
          <p14:tracePt t="391953" x="3071813" y="4044950"/>
          <p14:tracePt t="392953" x="3071813" y="4037013"/>
          <p14:tracePt t="393391" x="3071813" y="4027488"/>
          <p14:tracePt t="393436" x="3081338" y="4027488"/>
          <p14:tracePt t="393454" x="3081338" y="4017963"/>
          <p14:tracePt t="393466" x="3089275" y="3990975"/>
          <p14:tracePt t="393485" x="3089275" y="3983038"/>
          <p14:tracePt t="393497" x="3098800" y="3946525"/>
          <p14:tracePt t="393516" x="3108325" y="3867150"/>
          <p14:tracePt t="393549" x="3116263" y="3848100"/>
          <p14:tracePt t="393561" x="3116263" y="3813175"/>
          <p14:tracePt t="393580" x="3125788" y="3795713"/>
          <p14:tracePt t="393592" x="3133725" y="3759200"/>
          <p14:tracePt t="393611" x="3133725" y="3724275"/>
          <p14:tracePt t="393623" x="3143250" y="3679825"/>
          <p14:tracePt t="393644" x="3143250" y="3652838"/>
          <p14:tracePt t="393654" x="3152775" y="3589338"/>
          <p14:tracePt t="393675" x="3160713" y="3554413"/>
          <p14:tracePt t="393685" x="3160713" y="3490913"/>
          <p14:tracePt t="393704" x="3170238" y="3429000"/>
          <p14:tracePt t="393724" x="3170238" y="3411538"/>
          <p14:tracePt t="393734" x="3179763" y="3375025"/>
          <p14:tracePt t="393760" x="3179763" y="3357563"/>
          <p14:tracePt t="393773" x="3179763" y="3340100"/>
          <p14:tracePt t="393796" x="3187700" y="3303588"/>
          <p14:tracePt t="393815" x="3187700" y="3286125"/>
          <p14:tracePt t="393827" x="3197225" y="3232150"/>
          <p14:tracePt t="393847" x="3197225" y="3214688"/>
          <p14:tracePt t="393858" x="3197225" y="3187700"/>
          <p14:tracePt t="393878" x="3197225" y="3170238"/>
          <p14:tracePt t="393890" x="3197225" y="3160713"/>
          <p14:tracePt t="393923" x="3197225" y="3152775"/>
          <p14:tracePt t="393991" x="3197225" y="3143250"/>
          <p14:tracePt t="394003" x="3197225" y="3125788"/>
          <p14:tracePt t="394021" x="3197225" y="3116263"/>
          <p14:tracePt t="394052" x="3197225" y="3108325"/>
          <p14:tracePt t="394083" x="3197225" y="3098800"/>
          <p14:tracePt t="394095" x="3197225" y="3089275"/>
          <p14:tracePt t="394158" x="3205163" y="3089275"/>
          <p14:tracePt t="395203" x="3214688" y="3089275"/>
          <p14:tracePt t="395369" x="3214688" y="3081338"/>
          <p14:tracePt t="395544" x="3214688" y="3071813"/>
          <p14:tracePt t="395842" x="3214688" y="3062288"/>
          <p14:tracePt t="395860" x="3214688" y="3054350"/>
          <p14:tracePt t="395890" x="3214688" y="3044825"/>
          <p14:tracePt t="395904" x="3214688" y="3009900"/>
          <p14:tracePt t="395921" x="3214688" y="2955925"/>
          <p14:tracePt t="395940" x="3214688" y="2919413"/>
          <p14:tracePt t="395952" x="3214688" y="2867025"/>
          <p14:tracePt t="395973" x="3214688" y="2840038"/>
          <p14:tracePt t="395985" x="3214688" y="2813050"/>
          <p14:tracePt t="395997" x="3214688" y="2741613"/>
          <p14:tracePt t="396018" x="3214688" y="2679700"/>
          <p14:tracePt t="396029" x="3197225" y="2509838"/>
          <p14:tracePt t="396048" x="3197225" y="2419350"/>
          <p14:tracePt t="396059" x="3187700" y="2232025"/>
          <p14:tracePt t="396078" x="3187700" y="2160588"/>
          <p14:tracePt t="396090" x="3187700" y="2089150"/>
          <p14:tracePt t="396110" x="3187700" y="2027238"/>
          <p14:tracePt t="396137" x="3187700" y="1973263"/>
          <p14:tracePt t="396156" x="3197225" y="1901825"/>
          <p14:tracePt t="396176" x="3197225" y="1839913"/>
          <p14:tracePt t="396204" x="3197225" y="1776413"/>
          <p14:tracePt t="396237" x="3205163" y="1776413"/>
          <p14:tracePt t="396248" x="3205163" y="1768475"/>
          <p14:tracePt t="396304" x="3205163" y="1758950"/>
          <p14:tracePt t="396328" x="3224213" y="1741488"/>
          <p14:tracePt t="396347" x="3251200" y="1731963"/>
          <p14:tracePt t="396359" x="3394075" y="1670050"/>
          <p14:tracePt t="396380" x="3455988" y="1652588"/>
          <p14:tracePt t="396393" x="3536950" y="1633538"/>
          <p14:tracePt t="396404" x="3724275" y="1608138"/>
          <p14:tracePt t="396424" x="3813175" y="1598613"/>
          <p14:tracePt t="396435" x="4062413" y="1598613"/>
          <p14:tracePt t="396455" x="4491038" y="1608138"/>
          <p14:tracePt t="396473" x="4589463" y="1608138"/>
          <p14:tracePt t="396485" x="4884738" y="1616075"/>
          <p14:tracePt t="396504" x="4991100" y="1625600"/>
          <p14:tracePt t="396516" x="5340350" y="1625600"/>
          <p14:tracePt t="396535" x="5456238" y="1643063"/>
          <p14:tracePt t="396546" x="5803900" y="1652588"/>
          <p14:tracePt t="396565" x="5938838" y="1652588"/>
          <p14:tracePt t="396577" x="6269038" y="1670050"/>
          <p14:tracePt t="396598" x="6411913" y="1687513"/>
          <p14:tracePt t="396610" x="6840538" y="1724025"/>
          <p14:tracePt t="396630" x="6946900" y="1731963"/>
          <p14:tracePt t="396641" x="7251700" y="1776413"/>
          <p14:tracePt t="396660" x="7385050" y="1795463"/>
          <p14:tracePt t="396675" x="7554913" y="1822450"/>
          <p14:tracePt t="396690" x="7796213" y="1857375"/>
          <p14:tracePt t="396710" x="7823200" y="1857375"/>
          <p14:tracePt t="396724" x="7885113" y="1874838"/>
          <p14:tracePt t="396741" x="7902575" y="1874838"/>
          <p14:tracePt t="396767" x="7912100" y="1874838"/>
          <p14:tracePt t="396786" x="7920038" y="1874838"/>
          <p14:tracePt t="396798" x="7956550" y="1893888"/>
          <p14:tracePt t="396818" x="7983538" y="1893888"/>
          <p14:tracePt t="396829" x="7991475" y="1893888"/>
          <p14:tracePt t="396849" x="8001000" y="1893888"/>
          <p14:tracePt t="396974" x="8010525" y="1893888"/>
          <p14:tracePt t="397024" x="8018463" y="1893888"/>
          <p14:tracePt t="397067" x="8027988" y="1893888"/>
          <p14:tracePt t="397100" x="8037513" y="1893888"/>
          <p14:tracePt t="397147" x="8045450" y="1893888"/>
          <p14:tracePt t="397511" x="8037513" y="1893888"/>
          <p14:tracePt t="397807" x="8018463" y="1893888"/>
          <p14:tracePt t="397825" x="7991475" y="1893888"/>
          <p14:tracePt t="397874" x="7983538" y="1893888"/>
          <p14:tracePt t="397884" x="7929563" y="1893888"/>
          <p14:tracePt t="397904" x="7912100" y="1893888"/>
          <p14:tracePt t="397914" x="7858125" y="1893888"/>
          <p14:tracePt t="397934" x="7840663" y="1893888"/>
          <p14:tracePt t="397945" x="7777163" y="1893888"/>
          <p14:tracePt t="397964" x="7705725" y="1893888"/>
          <p14:tracePt t="397997" x="7680325" y="1893888"/>
          <p14:tracePt t="398008" x="7643813" y="1893888"/>
          <p14:tracePt t="398027" x="7616825" y="1893888"/>
          <p14:tracePt t="398040" x="7581900" y="1884363"/>
          <p14:tracePt t="398059" x="7518400" y="1884363"/>
          <p14:tracePt t="398078" x="7491413" y="1884363"/>
          <p14:tracePt t="398090" x="7429500" y="1874838"/>
          <p14:tracePt t="398109" x="7412038" y="1874838"/>
          <p14:tracePt t="398123" x="7385050" y="1866900"/>
          <p14:tracePt t="398134" x="7348538" y="1866900"/>
          <p14:tracePt t="398153" x="7296150" y="1866900"/>
          <p14:tracePt t="398171" x="7269163" y="1857375"/>
          <p14:tracePt t="398184" x="7205663" y="1857375"/>
          <p14:tracePt t="398204" x="7170738" y="1857375"/>
          <p14:tracePt t="398214" x="7099300" y="1847850"/>
          <p14:tracePt t="398234" x="7072313" y="1847850"/>
          <p14:tracePt t="398246" x="7018338" y="1839913"/>
          <p14:tracePt t="398267" x="6991350" y="1839913"/>
          <p14:tracePt t="398279" x="6973888" y="1839913"/>
          <p14:tracePt t="398296" x="6894513" y="1830388"/>
          <p14:tracePt t="398313" x="6742113" y="1812925"/>
          <p14:tracePt t="398329" x="6697663" y="1803400"/>
          <p14:tracePt t="398347" x="6581775" y="1785938"/>
          <p14:tracePt t="398363" x="6554788" y="1785938"/>
          <p14:tracePt t="398379" x="6483350" y="1768475"/>
          <p14:tracePt t="398396" x="6456363" y="1768475"/>
          <p14:tracePt t="398414" x="6411913" y="1768475"/>
          <p14:tracePt t="398429" x="6384925" y="1768475"/>
          <p14:tracePt t="398446" x="6323013" y="1768475"/>
          <p14:tracePt t="398463" x="6259513" y="1768475"/>
          <p14:tracePt t="398480" x="6242050" y="1768475"/>
          <p14:tracePt t="398496" x="6180138" y="1768475"/>
          <p14:tracePt t="398513" x="6134100" y="1758950"/>
          <p14:tracePt t="398530" x="6062663" y="1758950"/>
          <p14:tracePt t="398547" x="5991225" y="1758950"/>
          <p14:tracePt t="398565" x="5956300" y="1758950"/>
          <p14:tracePt t="398580" x="5894388" y="1758950"/>
          <p14:tracePt t="398597" x="5830888" y="1758950"/>
          <p14:tracePt t="398614" x="5705475" y="1751013"/>
          <p14:tracePt t="398630" x="5661025" y="1751013"/>
          <p14:tracePt t="398647" x="5545138" y="1741488"/>
          <p14:tracePt t="398664" x="5510213" y="1741488"/>
          <p14:tracePt t="398680" x="5402263" y="1731963"/>
          <p14:tracePt t="398697" x="5367338" y="1731963"/>
          <p14:tracePt t="398715" x="5180013" y="1731963"/>
          <p14:tracePt t="398730" x="4902200" y="1731963"/>
          <p14:tracePt t="398747" x="4803775" y="1731963"/>
          <p14:tracePt t="398764" x="4554538" y="1714500"/>
          <p14:tracePt t="398781" x="4446588" y="1704975"/>
          <p14:tracePt t="398798" x="4402138" y="1697038"/>
          <p14:tracePt t="398815" x="4295775" y="1697038"/>
          <p14:tracePt t="398831" x="4268788" y="1697038"/>
          <p14:tracePt t="398848" x="4179888" y="1687513"/>
          <p14:tracePt t="398865" x="4143375" y="1687513"/>
          <p14:tracePt t="398881" x="4071938" y="1687513"/>
          <p14:tracePt t="398898" x="4027488" y="1687513"/>
          <p14:tracePt t="398914" x="4000500" y="1687513"/>
          <p14:tracePt t="398931" x="3946525" y="1687513"/>
          <p14:tracePt t="398948" x="3929063" y="1687513"/>
          <p14:tracePt t="398964" x="3848100" y="1697038"/>
          <p14:tracePt t="398981" x="3776663" y="1697038"/>
          <p14:tracePt t="398998" x="3741738" y="1697038"/>
          <p14:tracePt t="399015" x="3652838" y="1704975"/>
          <p14:tracePt t="399032" x="3589338" y="1714500"/>
          <p14:tracePt t="399049" x="3571875" y="1714500"/>
          <p14:tracePt t="399065" x="3554413" y="1714500"/>
          <p14:tracePt t="399082" x="3527425" y="1724025"/>
          <p14:tracePt t="399098" x="3482975" y="1731963"/>
          <p14:tracePt t="399115" x="3473450" y="1741488"/>
          <p14:tracePt t="399131" x="3465513" y="1741488"/>
          <p14:tracePt t="399156" x="3455988" y="1741488"/>
          <p14:tracePt t="399281" x="3446463" y="1741488"/>
          <p14:tracePt t="399504" x="3438525" y="1741488"/>
          <p14:tracePt t="399660" x="3438525" y="1751013"/>
          <p14:tracePt t="399818" x="3429000" y="1751013"/>
          <p14:tracePt t="399957" x="3419475" y="1751013"/>
          <p14:tracePt t="400277" x="3411538" y="1751013"/>
          <p14:tracePt t="400559" x="3402013" y="1751013"/>
          <p14:tracePt t="400699" x="3394075" y="1751013"/>
          <p14:tracePt t="400856" x="3384550" y="1751013"/>
          <p14:tracePt t="401170" x="3375025" y="1751013"/>
          <p14:tracePt t="401218" x="3367088" y="1758950"/>
          <p14:tracePt t="401278" x="3357563" y="1768475"/>
          <p14:tracePt t="401308" x="3348038" y="1776413"/>
          <p14:tracePt t="401327" x="3313113" y="1812925"/>
          <p14:tracePt t="401347" x="3313113" y="1822450"/>
          <p14:tracePt t="401358" x="3286125" y="1874838"/>
          <p14:tracePt t="401377" x="3276600" y="1893888"/>
          <p14:tracePt t="401389" x="3251200" y="1946275"/>
          <p14:tracePt t="401407" x="3251200" y="1973263"/>
          <p14:tracePt t="401419" x="3232150" y="2036763"/>
          <p14:tracePt t="401438" x="3224213" y="2062163"/>
          <p14:tracePt t="401450" x="3214688" y="2143125"/>
          <p14:tracePt t="401470" x="3205163" y="2179638"/>
          <p14:tracePt t="401481" x="3205163" y="2268538"/>
          <p14:tracePt t="401500" x="3205163" y="2366963"/>
          <p14:tracePt t="401519" x="3205163" y="2411413"/>
          <p14:tracePt t="401531" x="3205163" y="2517775"/>
          <p14:tracePt t="401549" x="3205163" y="2544763"/>
          <p14:tracePt t="401561" x="3205163" y="2625725"/>
          <p14:tracePt t="401580" x="3205163" y="2643188"/>
          <p14:tracePt t="401591" x="3205163" y="2697163"/>
          <p14:tracePt t="401611" x="3205163" y="2705100"/>
          <p14:tracePt t="401623" x="3205163" y="2751138"/>
          <p14:tracePt t="401642" x="3205163" y="2776538"/>
          <p14:tracePt t="401660" x="3205163" y="2813050"/>
          <p14:tracePt t="401706" x="3205163" y="2830513"/>
          <p14:tracePt t="401718" x="3205163" y="2847975"/>
          <p14:tracePt t="401737" x="3205163" y="2857500"/>
          <p14:tracePt t="401770" x="3205163" y="2884488"/>
          <p14:tracePt t="401782" x="3205163" y="2894013"/>
          <p14:tracePt t="401800" x="3205163" y="2901950"/>
          <p14:tracePt t="401813" x="3214688" y="2911475"/>
          <p14:tracePt t="401849" x="3214688" y="2928938"/>
          <p14:tracePt t="401877" x="3214688" y="2946400"/>
          <p14:tracePt t="401895" x="3214688" y="2965450"/>
          <p14:tracePt t="401926" x="3214688" y="2982913"/>
          <p14:tracePt t="401959" x="3214688" y="2990850"/>
          <p14:tracePt t="402067" x="3214688" y="3000375"/>
          <p14:tracePt t="402079" x="3214688" y="3009900"/>
          <p14:tracePt t="402315" x="3214688" y="3017838"/>
          <p14:tracePt t="409703" x="3214688" y="3027363"/>
          <p14:tracePt t="410305" x="3214688" y="3044825"/>
          <p14:tracePt t="410388" x="3214688" y="3054350"/>
          <p14:tracePt t="410399" x="3214688" y="3089275"/>
          <p14:tracePt t="410425" x="3205163" y="3098800"/>
          <p14:tracePt t="410437" x="3205163" y="3125788"/>
          <p14:tracePt t="410449" x="3205163" y="3152775"/>
          <p14:tracePt t="410460" x="3205163" y="3214688"/>
          <p14:tracePt t="410480" x="3205163" y="3251200"/>
          <p14:tracePt t="410491" x="3214688" y="3330575"/>
          <p14:tracePt t="410510" x="3224213" y="3357563"/>
          <p14:tracePt t="410522" x="3268663" y="3482975"/>
          <p14:tracePt t="410540" x="3313113" y="3633788"/>
          <p14:tracePt t="410559" x="3330575" y="3679825"/>
          <p14:tracePt t="410570" x="3357563" y="3741738"/>
          <p14:tracePt t="410589" x="3367088" y="3759200"/>
          <p14:tracePt t="410601" x="3402013" y="3840163"/>
          <p14:tracePt t="410620" x="3402013" y="3857625"/>
          <p14:tracePt t="410633" x="3438525" y="3919538"/>
          <p14:tracePt t="410651" x="3465513" y="3956050"/>
          <p14:tracePt t="410666" x="3500438" y="4017963"/>
          <p14:tracePt t="410683" x="3509963" y="4027488"/>
          <p14:tracePt t="410700" x="3544888" y="4054475"/>
          <p14:tracePt t="410717" x="3608388" y="4116388"/>
          <p14:tracePt t="410734" x="3652838" y="4143375"/>
          <p14:tracePt t="410750" x="3741738" y="4179888"/>
          <p14:tracePt t="410766" x="3759200" y="4197350"/>
          <p14:tracePt t="410783" x="3840163" y="4224338"/>
          <p14:tracePt t="410800" x="3884613" y="4232275"/>
          <p14:tracePt t="410816" x="3983038" y="4251325"/>
          <p14:tracePt t="410833" x="4044950" y="4259263"/>
          <p14:tracePt t="410850" x="4179888" y="4276725"/>
          <p14:tracePt t="410866" x="4303713" y="4303713"/>
          <p14:tracePt t="410883" x="4322763" y="4303713"/>
          <p14:tracePt t="410900" x="4429125" y="4322763"/>
          <p14:tracePt t="410917" x="4537075" y="4340225"/>
          <p14:tracePt t="410935" x="4581525" y="4348163"/>
          <p14:tracePt t="410951" x="4679950" y="4357688"/>
          <p14:tracePt t="410967" x="4705350" y="4357688"/>
          <p14:tracePt t="410983" x="4786313" y="4367213"/>
          <p14:tracePt t="411000" x="4813300" y="4367213"/>
          <p14:tracePt t="411017" x="4867275" y="4375150"/>
          <p14:tracePt t="411034" x="4929188" y="4375150"/>
          <p14:tracePt t="411050" x="4991100" y="4375150"/>
          <p14:tracePt t="411077" x="5027613" y="4384675"/>
          <p14:tracePt t="411089" x="5116513" y="4384675"/>
          <p14:tracePt t="411108" x="5143500" y="4394200"/>
          <p14:tracePt t="411120" x="5187950" y="4394200"/>
          <p14:tracePt t="411139" x="5214938" y="4394200"/>
          <p14:tracePt t="411151" x="5276850" y="4384675"/>
          <p14:tracePt t="411170" x="5303838" y="4384675"/>
          <p14:tracePt t="411184" x="5357813" y="4375150"/>
          <p14:tracePt t="411210" x="5384800" y="4375150"/>
          <p14:tracePt t="411221" x="5411788" y="4367213"/>
          <p14:tracePt t="411234" x="5429250" y="4367213"/>
          <p14:tracePt t="411251" x="5500688" y="4357688"/>
          <p14:tracePt t="411268" x="5537200" y="4348163"/>
          <p14:tracePt t="411284" x="5653088" y="4340225"/>
          <p14:tracePt t="411301" x="5751513" y="4322763"/>
          <p14:tracePt t="411318" x="5795963" y="4322763"/>
          <p14:tracePt t="411334" x="5840413" y="4313238"/>
          <p14:tracePt t="411351" x="5973763" y="4313238"/>
          <p14:tracePt t="411368" x="6010275" y="4303713"/>
          <p14:tracePt t="411385" x="6134100" y="4303713"/>
          <p14:tracePt t="411401" x="6242050" y="4295775"/>
          <p14:tracePt t="411418" x="6303963" y="4286250"/>
          <p14:tracePt t="411435" x="6446838" y="4259263"/>
          <p14:tracePt t="411452" x="6545263" y="4241800"/>
          <p14:tracePt t="411470" x="6589713" y="4232275"/>
          <p14:tracePt t="411485" x="6705600" y="4214813"/>
          <p14:tracePt t="411502" x="6724650" y="4205288"/>
          <p14:tracePt t="411518" x="6813550" y="4187825"/>
          <p14:tracePt t="411536" x="6848475" y="4170363"/>
          <p14:tracePt t="411553" x="6938963" y="4152900"/>
          <p14:tracePt t="411569" x="6965950" y="4133850"/>
          <p14:tracePt t="411585" x="7062788" y="4089400"/>
          <p14:tracePt t="411602" x="7161213" y="4044950"/>
          <p14:tracePt t="411619" x="7180263" y="4037013"/>
          <p14:tracePt t="411636" x="7259638" y="3990975"/>
          <p14:tracePt t="411653" x="7277100" y="3973513"/>
          <p14:tracePt t="411669" x="7348538" y="3911600"/>
          <p14:tracePt t="411686" x="7412038" y="3857625"/>
          <p14:tracePt t="411704" x="7419975" y="3848100"/>
          <p14:tracePt t="411719" x="7473950" y="3803650"/>
          <p14:tracePt t="411736" x="7527925" y="3751263"/>
          <p14:tracePt t="411754" x="7554913" y="3732213"/>
          <p14:tracePt t="411769" x="7572375" y="3714750"/>
          <p14:tracePt t="411786" x="7599363" y="3687763"/>
          <p14:tracePt t="411803" x="7599363" y="3679825"/>
          <p14:tracePt t="411819" x="7616825" y="3660775"/>
          <p14:tracePt t="411846" x="7626350" y="3643313"/>
          <p14:tracePt t="411858" x="7653338" y="3598863"/>
          <p14:tracePt t="411877" x="7661275" y="3571875"/>
          <p14:tracePt t="411889" x="7680325" y="3536950"/>
          <p14:tracePt t="411908" x="7688263" y="3509963"/>
          <p14:tracePt t="411921" x="7705725" y="3419475"/>
          <p14:tracePt t="411941" x="7705725" y="3394075"/>
          <p14:tracePt t="411954" x="7705725" y="3313113"/>
          <p14:tracePt t="411971" x="7705725" y="3286125"/>
          <p14:tracePt t="411998" x="7705725" y="3251200"/>
          <p14:tracePt t="412009" x="7697788" y="3187700"/>
          <p14:tracePt t="412021" x="7688263" y="3143250"/>
          <p14:tracePt t="412037" x="7653338" y="2982913"/>
          <p14:tracePt t="412054" x="7643813" y="2919413"/>
          <p14:tracePt t="412071" x="7626350" y="2822575"/>
          <p14:tracePt t="412087" x="7626350" y="2795588"/>
          <p14:tracePt t="412104" x="7616825" y="2724150"/>
          <p14:tracePt t="412120" x="7608888" y="2679700"/>
          <p14:tracePt t="412137" x="7599363" y="2581275"/>
          <p14:tracePt t="412154" x="7589838" y="2536825"/>
          <p14:tracePt t="412170" x="7562850" y="2438400"/>
          <p14:tracePt t="412187" x="7554913" y="2384425"/>
          <p14:tracePt t="412204" x="7537450" y="2268538"/>
          <p14:tracePt t="412221" x="7527925" y="2224088"/>
          <p14:tracePt t="412239" x="7527925" y="2197100"/>
          <p14:tracePt t="412254" x="7518400" y="2160588"/>
          <p14:tracePt t="412271" x="7510463" y="2160588"/>
          <p14:tracePt t="412287" x="7510463" y="2152650"/>
          <p14:tracePt t="412304" x="7510463" y="2160588"/>
          <p14:tracePt t="412525" x="7510463" y="2170113"/>
          <p14:tracePt t="412537" x="7510463" y="2179638"/>
          <p14:tracePt t="412548" x="7500938" y="2205038"/>
          <p14:tracePt t="412568" x="7500938" y="2214563"/>
          <p14:tracePt t="412580" x="7491413" y="2268538"/>
          <p14:tracePt t="412599" x="7466013" y="2303463"/>
          <p14:tracePt t="412618" x="7446963" y="2322513"/>
          <p14:tracePt t="412630" x="7385050" y="2384425"/>
          <p14:tracePt t="412650" x="7323138" y="2419350"/>
          <p14:tracePt t="412663" x="7188200" y="2509838"/>
          <p14:tracePt t="412681" x="7108825" y="2562225"/>
          <p14:tracePt t="412694" x="6956425" y="2643188"/>
          <p14:tracePt t="412714" x="6902450" y="2670175"/>
          <p14:tracePt t="412725" x="6823075" y="2697163"/>
          <p14:tracePt t="412739" x="6680200" y="2768600"/>
          <p14:tracePt t="412756" x="6634163" y="2786063"/>
          <p14:tracePt t="412784" x="6554788" y="2822575"/>
          <p14:tracePt t="412795" x="6500813" y="2847975"/>
          <p14:tracePt t="412807" x="6438900" y="2874963"/>
          <p14:tracePt t="412823" x="6232525" y="2965450"/>
          <p14:tracePt t="412840" x="6170613" y="2990850"/>
          <p14:tracePt t="412856" x="5965825" y="3081338"/>
          <p14:tracePt t="412873" x="5902325" y="3108325"/>
          <p14:tracePt t="412890" x="5697538" y="3197225"/>
          <p14:tracePt t="412906" x="5643563" y="3224213"/>
          <p14:tracePt t="412923" x="5473700" y="3295650"/>
          <p14:tracePt t="412940" x="5411788" y="3330575"/>
          <p14:tracePt t="412956" x="5313363" y="3375025"/>
          <p14:tracePt t="412973" x="5108575" y="3465513"/>
          <p14:tracePt t="412990" x="4965700" y="3517900"/>
          <p14:tracePt t="413010" x="4894263" y="3536950"/>
          <p14:tracePt t="413024" x="4786313" y="3581400"/>
          <p14:tracePt t="413043" x="4705350" y="3608388"/>
          <p14:tracePt t="413057" x="4527550" y="3670300"/>
          <p14:tracePt t="413075" x="4465638" y="3687763"/>
          <p14:tracePt t="413090" x="4276725" y="3741738"/>
          <p14:tracePt t="413107" x="4241800" y="3751263"/>
          <p14:tracePt t="413124" x="4143375" y="3795713"/>
          <p14:tracePt t="413140" x="4027488" y="3830638"/>
          <p14:tracePt t="413157" x="4000500" y="3840163"/>
          <p14:tracePt t="413174" x="3884613" y="3884613"/>
          <p14:tracePt t="413190" x="3867150" y="3884613"/>
          <p14:tracePt t="413207" x="3759200" y="3929063"/>
          <p14:tracePt t="413225" x="3679825" y="3965575"/>
          <p14:tracePt t="413245" x="3652838" y="3983038"/>
          <p14:tracePt t="413271" x="3643313" y="3990975"/>
          <p14:tracePt t="413290" x="3616325" y="4010025"/>
          <p14:tracePt t="413336" x="3571875" y="4027488"/>
          <p14:tracePt t="413356" x="3562350" y="4037013"/>
          <p14:tracePt t="413366" x="3544888" y="4037013"/>
          <p14:tracePt t="413385" x="3527425" y="4037013"/>
          <p14:tracePt t="413397" x="3517900" y="4037013"/>
          <p14:tracePt t="413494" x="3509963" y="4037013"/>
          <p14:tracePt t="413812" x="3500438" y="4037013"/>
          <p14:tracePt t="413935" x="3490913" y="4027488"/>
          <p14:tracePt t="414788" x="3482975" y="4027488"/>
          <p14:tracePt t="414800" x="3455988" y="4017963"/>
          <p14:tracePt t="414818" x="3446463" y="4010025"/>
          <p14:tracePt t="414830" x="3394075" y="4000500"/>
          <p14:tracePt t="414862" x="3357563" y="3990975"/>
          <p14:tracePt t="414896" x="3276600" y="3965575"/>
          <p14:tracePt t="414930" x="3232150" y="3956050"/>
          <p14:tracePt t="414963" x="3179763" y="3938588"/>
          <p14:tracePt t="414996" x="3152775" y="3929063"/>
          <p14:tracePt t="415030" x="3125788" y="3919538"/>
          <p14:tracePt t="415035" x="3108325" y="3911600"/>
          <p14:tracePt t="415063" x="3098800" y="3911600"/>
          <p14:tracePt t="415100" x="3089275" y="3911600"/>
          <p14:tracePt t="416014" x="3089275" y="3894138"/>
          <p14:tracePt t="416025" x="3089275" y="3875088"/>
          <p14:tracePt t="416044" x="3089275" y="3857625"/>
          <p14:tracePt t="416066" x="3089275" y="3786188"/>
          <p14:tracePt t="416100" x="3089275" y="3732213"/>
          <p14:tracePt t="416106" x="3089275" y="3705225"/>
          <p14:tracePt t="416133" x="3098800" y="3608388"/>
          <p14:tracePt t="416133" x="3108325" y="3544888"/>
          <p14:tracePt t="416167" x="3108325" y="3455988"/>
          <p14:tracePt t="416200" x="3116263" y="3419475"/>
          <p14:tracePt t="416236" x="3125788" y="3367088"/>
          <p14:tracePt t="416250" x="3125788" y="3276600"/>
          <p14:tracePt t="416284" x="3125788" y="3259138"/>
          <p14:tracePt t="416300" x="3133725" y="3197225"/>
          <p14:tracePt t="416334" x="3133725" y="3125788"/>
          <p14:tracePt t="416367" x="3133725" y="3071813"/>
          <p14:tracePt t="416401" x="3133725" y="2973388"/>
          <p14:tracePt t="416434" x="3133725" y="2911475"/>
          <p14:tracePt t="416468" x="3133725" y="2830513"/>
          <p14:tracePt t="416501" x="3133725" y="2741613"/>
          <p14:tracePt t="416535" x="3133725" y="2687638"/>
          <p14:tracePt t="416568" x="3133725" y="2679700"/>
          <p14:tracePt t="416601" x="3133725" y="2670175"/>
          <p14:tracePt t="416634" x="3133725" y="2660650"/>
          <p14:tracePt t="416668" x="3133725" y="2652713"/>
          <p14:tracePt t="416746" x="3133725" y="2643188"/>
          <p14:tracePt t="417536" x="3143250" y="2643188"/>
          <p14:tracePt t="417628" x="3143250" y="2633663"/>
          <p14:tracePt t="417901" x="3143250" y="2643188"/>
          <p14:tracePt t="418284" x="3143250" y="2660650"/>
          <p14:tracePt t="418714" x="3143250" y="2679700"/>
          <p14:tracePt t="418731" x="3143250" y="2687638"/>
          <p14:tracePt t="418744" x="3152775" y="2714625"/>
          <p14:tracePt t="418774" x="3152775" y="2732088"/>
          <p14:tracePt t="418808" x="3152775" y="2751138"/>
          <p14:tracePt t="418841" x="3152775" y="2776538"/>
          <p14:tracePt t="418875" x="3152775" y="2786063"/>
          <p14:tracePt t="418922" x="3152775" y="2795588"/>
          <p14:tracePt t="419028" x="3152775" y="2803525"/>
          <p14:tracePt t="419069" x="3152775" y="2813050"/>
          <p14:tracePt t="419107" x="3152775" y="2830513"/>
          <p14:tracePt t="419119" x="3152775" y="2857500"/>
          <p14:tracePt t="419142" x="3143250" y="2894013"/>
          <p14:tracePt t="419175" x="3133725" y="2955925"/>
          <p14:tracePt t="419209" x="3133725" y="3009900"/>
          <p14:tracePt t="419245" x="3133725" y="3081338"/>
          <p14:tracePt t="419276" x="3133725" y="3224213"/>
          <p14:tracePt t="419309" x="3133725" y="3348038"/>
          <p14:tracePt t="419343" x="3133725" y="3429000"/>
          <p14:tracePt t="419376" x="3133725" y="3517900"/>
          <p14:tracePt t="419410" x="3133725" y="3616325"/>
          <p14:tracePt t="419443" x="3133725" y="3670300"/>
          <p14:tracePt t="419476" x="3143250" y="3732213"/>
          <p14:tracePt t="419510" x="3152775" y="3803650"/>
          <p14:tracePt t="419543" x="3152775" y="3894138"/>
          <p14:tracePt t="419576" x="3170238" y="3956050"/>
          <p14:tracePt t="419610" x="3170238" y="3965575"/>
          <p14:tracePt t="419641" x="3170238" y="3973513"/>
          <p14:tracePt t="419659" x="3170238" y="3983038"/>
          <p14:tracePt t="419677" x="3179763" y="3990975"/>
          <p14:tracePt t="419710" x="3187700" y="4000500"/>
          <p14:tracePt t="419734" x="3187700" y="4010025"/>
          <p14:tracePt t="419799" x="3187700" y="4017963"/>
          <p14:tracePt t="419810" x="3197225" y="4027488"/>
          <p14:tracePt t="419829" x="3197225" y="4037013"/>
          <p14:tracePt t="419880" x="3197225" y="4027488"/>
          <p14:tracePt t="420475" x="3197225" y="4017963"/>
          <p14:tracePt t="420640" x="3205163" y="4017963"/>
          <p14:tracePt t="420755" x="3205163" y="4010025"/>
          <p14:tracePt t="420804" x="3214688" y="4010025"/>
          <p14:tracePt t="420823" x="3224213" y="4010025"/>
          <p14:tracePt t="420835" x="3251200" y="4000500"/>
          <p14:tracePt t="420853" x="3259138" y="4000500"/>
          <p14:tracePt t="420880" x="3473450" y="3956050"/>
          <p14:tracePt t="420915" x="3633788" y="3929063"/>
          <p14:tracePt t="420947" x="3822700" y="3884613"/>
          <p14:tracePt t="420981" x="4081463" y="3830638"/>
          <p14:tracePt t="421014" x="4313238" y="3803650"/>
          <p14:tracePt t="421027" x="4411663" y="3795713"/>
          <p14:tracePt t="421047" x="4732338" y="3776663"/>
          <p14:tracePt t="421081" x="5010150" y="3759200"/>
          <p14:tracePt t="421089" x="5126038" y="3751263"/>
          <p14:tracePt t="421114" x="5527675" y="3714750"/>
          <p14:tracePt t="421148" x="5875338" y="3679825"/>
          <p14:tracePt t="421182" x="6554788" y="3598863"/>
          <p14:tracePt t="421216" x="6965950" y="3544888"/>
          <p14:tracePt t="421248" x="7385050" y="3500438"/>
          <p14:tracePt t="421281" x="7956550" y="3419475"/>
          <p14:tracePt t="421314" x="8010525" y="3402013"/>
          <p14:tracePt t="421323" x="8180388" y="3384550"/>
          <p14:tracePt t="421348" x="8474075" y="3348038"/>
          <p14:tracePt t="421380" x="8537575" y="3348038"/>
          <p14:tracePt t="421385" x="8759825" y="3340100"/>
          <p14:tracePt t="421415" x="8840788" y="3330575"/>
          <p14:tracePt t="421447" x="9010650" y="3330575"/>
          <p14:tracePt t="421450" x="9134475" y="3322638"/>
          <p14:tracePt t="421482" x="9126538" y="3322638"/>
          <p14:tracePt t="421623" x="9117013" y="3322638"/>
          <p14:tracePt t="421634" x="9109075" y="3322638"/>
          <p14:tracePt t="421673" x="9099550" y="3322638"/>
          <p14:tracePt t="421685" x="9063038" y="3322638"/>
          <p14:tracePt t="421716" x="9001125" y="3322638"/>
          <p14:tracePt t="421749" x="8947150" y="3322638"/>
          <p14:tracePt t="421764" x="8929688" y="3322638"/>
          <p14:tracePt t="421783" x="8813800" y="3322638"/>
          <p14:tracePt t="421815" x="8786813" y="3322638"/>
          <p14:tracePt t="421826" x="8751888" y="3322638"/>
          <p14:tracePt t="421849" x="8688388" y="3322638"/>
          <p14:tracePt t="421883" x="8626475" y="3322638"/>
          <p14:tracePt t="421901" x="8562975" y="3330575"/>
          <p14:tracePt t="421921" x="8518525" y="3330575"/>
          <p14:tracePt t="421950" x="8348663" y="3340100"/>
          <p14:tracePt t="421984" x="8323263" y="3340100"/>
          <p14:tracePt t="422017" x="8304213" y="3348038"/>
          <p14:tracePt t="422028" x="8296275" y="3348038"/>
          <p14:tracePt t="423203" x="8286750" y="3348038"/>
          <p14:tracePt t="423838" x="8277225" y="3357563"/>
          <p14:tracePt t="423871" x="8259763" y="3367088"/>
          <p14:tracePt t="423883" x="8153400" y="3394075"/>
          <p14:tracePt t="423901" x="8062913" y="3411538"/>
          <p14:tracePt t="423923" x="7724775" y="3473450"/>
          <p14:tracePt t="423956" x="7705725" y="3473450"/>
          <p14:tracePt t="423962" x="7643813" y="3490913"/>
          <p14:tracePt t="423990" x="7439025" y="3554413"/>
          <p14:tracePt t="424024" x="7062788" y="3660775"/>
          <p14:tracePt t="424057" x="6491288" y="3813175"/>
          <p14:tracePt t="424090" x="6161088" y="3929063"/>
          <p14:tracePt t="424095" x="5697538" y="4071938"/>
          <p14:tracePt t="424125" x="5018088" y="4322763"/>
          <p14:tracePt t="424157" x="4357688" y="4589463"/>
          <p14:tracePt t="424190" x="4197350" y="4652963"/>
          <p14:tracePt t="424196" x="3911600" y="4776788"/>
          <p14:tracePt t="424224" x="3394075" y="5010150"/>
          <p14:tracePt t="424257" x="3062288" y="5133975"/>
          <p14:tracePt t="424265" x="2955925" y="5187950"/>
          <p14:tracePt t="424291" x="2643188" y="5313363"/>
          <p14:tracePt t="424324" x="2438400" y="5419725"/>
          <p14:tracePt t="424328" x="2339975" y="5473700"/>
          <p14:tracePt t="424357" x="2303463" y="5491163"/>
          <p14:tracePt t="424391" x="2286000" y="5500688"/>
          <p14:tracePt t="424425" x="2116138" y="5500688"/>
          <p14:tracePt t="424458" x="1955800" y="5500688"/>
          <p14:tracePt t="424491" x="1946275" y="5500688"/>
          <p14:tracePt t="424497" x="1938338" y="5491163"/>
          <p14:tracePt t="424542" x="1928813" y="5473700"/>
          <p14:tracePt t="424560" x="1901825" y="5438775"/>
          <p14:tracePt t="424592" x="1901825" y="5384800"/>
          <p14:tracePt t="424625" x="1938338" y="5357813"/>
          <p14:tracePt t="424658" x="1973263" y="5322888"/>
          <p14:tracePt t="424673" x="2000250" y="5313363"/>
          <p14:tracePt t="424692" x="2000250" y="5303838"/>
          <p14:tracePt t="424726" x="2009775" y="5303838"/>
          <p14:tracePt t="424734" x="2017713" y="5286375"/>
          <p14:tracePt t="424759" x="2027238" y="5286375"/>
          <p14:tracePt t="424815" x="2036763" y="5276850"/>
          <p14:tracePt t="424856" x="2036763" y="5268913"/>
          <p14:tracePt t="424908" x="2044700" y="5268913"/>
          <p14:tracePt t="424943" x="2044700" y="5259388"/>
          <p14:tracePt t="425000" x="2054225" y="5259388"/>
          <p14:tracePt t="425019" x="2062163" y="5259388"/>
          <p14:tracePt t="425083" x="2071688" y="5259388"/>
          <p14:tracePt t="425129" x="2071688" y="5251450"/>
          <p14:tracePt t="425155" x="2089150" y="5241925"/>
          <p14:tracePt t="425174" x="2098675" y="5241925"/>
          <p14:tracePt t="425195" x="2108200" y="5241925"/>
          <p14:tracePt t="425269" x="2116138" y="5241925"/>
          <p14:tracePt t="425320" x="2125663" y="5241925"/>
          <p14:tracePt t="425404" x="2133600" y="5241925"/>
          <p14:tracePt t="425470" x="2133600" y="5232400"/>
          <p14:tracePt t="425538" x="2143125" y="5232400"/>
          <p14:tracePt t="425760" x="2143125" y="5224463"/>
          <p14:tracePt t="425943" x="2152650" y="5224463"/>
          <p14:tracePt t="426083" x="2160588" y="5224463"/>
          <p14:tracePt t="426624" x="2170113" y="5214938"/>
          <p14:tracePt t="426650" x="2179638" y="5197475"/>
          <p14:tracePt t="426668" x="2197100" y="5197475"/>
          <p14:tracePt t="426679" x="2224088" y="5170488"/>
          <p14:tracePt t="426698" x="2268538" y="5133975"/>
          <p14:tracePt t="426717" x="2295525" y="5116513"/>
          <p14:tracePt t="426731" x="2357438" y="5081588"/>
          <p14:tracePt t="426749" x="2366963" y="5062538"/>
          <p14:tracePt t="426765" x="2465388" y="5000625"/>
          <p14:tracePt t="426798" x="2562225" y="4946650"/>
          <p14:tracePt t="426809" x="2679700" y="4902200"/>
          <p14:tracePt t="426832" x="2751138" y="4875213"/>
          <p14:tracePt t="426848" x="2911475" y="4822825"/>
          <p14:tracePt t="426865" x="2965450" y="4813300"/>
          <p14:tracePt t="426882" x="3089275" y="4768850"/>
          <p14:tracePt t="426899" x="3160713" y="4751388"/>
          <p14:tracePt t="426915" x="3313113" y="4705350"/>
          <p14:tracePt t="426933" x="3455988" y="4660900"/>
          <p14:tracePt t="426950" x="3509963" y="4643438"/>
          <p14:tracePt t="426965" x="3581400" y="4616450"/>
          <p14:tracePt t="426989" x="3608388" y="4608513"/>
          <p14:tracePt t="427001" x="3660775" y="4589463"/>
          <p14:tracePt t="427016" x="3830638" y="4518025"/>
          <p14:tracePt t="427034" x="3884613" y="4500563"/>
          <p14:tracePt t="427049" x="4037013" y="4429125"/>
          <p14:tracePt t="427066" x="4089400" y="4394200"/>
          <p14:tracePt t="427083" x="4224338" y="4313238"/>
          <p14:tracePt t="427099" x="4276725" y="4276725"/>
          <p14:tracePt t="427116" x="4411663" y="4197350"/>
          <p14:tracePt t="427133" x="4473575" y="4160838"/>
          <p14:tracePt t="427149" x="4625975" y="4081463"/>
          <p14:tracePt t="427166" x="4652963" y="4062413"/>
          <p14:tracePt t="427183" x="4786313" y="3983038"/>
          <p14:tracePt t="427199" x="4813300" y="3965575"/>
          <p14:tracePt t="427216" x="4965700" y="3875088"/>
          <p14:tracePt t="427237" x="5062538" y="3840163"/>
          <p14:tracePt t="427253" x="5116513" y="3813175"/>
          <p14:tracePt t="427266" x="5251450" y="3759200"/>
          <p14:tracePt t="427284" x="5295900" y="3741738"/>
          <p14:tracePt t="427299" x="5438775" y="3670300"/>
          <p14:tracePt t="427316" x="5483225" y="3643313"/>
          <p14:tracePt t="427333" x="5554663" y="3608388"/>
          <p14:tracePt t="427349" x="5680075" y="3536950"/>
          <p14:tracePt t="427366" x="5759450" y="3500438"/>
          <p14:tracePt t="427383" x="5929313" y="3429000"/>
          <p14:tracePt t="427400" x="6153150" y="3357563"/>
          <p14:tracePt t="427416" x="6197600" y="3340100"/>
          <p14:tracePt t="427433" x="6429375" y="3276600"/>
          <p14:tracePt t="427450" x="6500813" y="3259138"/>
          <p14:tracePt t="427466" x="6769100" y="3179763"/>
          <p14:tracePt t="427483" x="6983413" y="3098800"/>
          <p14:tracePt t="427503" x="7072313" y="3054350"/>
          <p14:tracePt t="427517" x="7242175" y="2965450"/>
          <p14:tracePt t="427534" x="7313613" y="2938463"/>
          <p14:tracePt t="427550" x="7456488" y="2867025"/>
          <p14:tracePt t="427567" x="7527925" y="2840038"/>
          <p14:tracePt t="427584" x="7616825" y="2803525"/>
          <p14:tracePt t="427601" x="7688263" y="2786063"/>
          <p14:tracePt t="427617" x="7848600" y="2732088"/>
          <p14:tracePt t="427634" x="7894638" y="2724150"/>
          <p14:tracePt t="427650" x="8001000" y="2687638"/>
          <p14:tracePt t="427667" x="8045450" y="2679700"/>
          <p14:tracePt t="427684" x="8143875" y="2643188"/>
          <p14:tracePt t="427701" x="8161338" y="2633663"/>
          <p14:tracePt t="427718" x="8259763" y="2589213"/>
          <p14:tracePt t="427734" x="8331200" y="2562225"/>
          <p14:tracePt t="427753" x="8358188" y="2544763"/>
          <p14:tracePt t="427779" x="8394700" y="2536825"/>
          <p14:tracePt t="427790" x="8412163" y="2536825"/>
          <p14:tracePt t="427803" x="8429625" y="2517775"/>
          <p14:tracePt t="427818" x="8491538" y="2500313"/>
          <p14:tracePt t="427834" x="8501063" y="2490788"/>
          <p14:tracePt t="427851" x="8545513" y="2482850"/>
          <p14:tracePt t="427868" x="8572500" y="2473325"/>
          <p14:tracePt t="427884" x="8626475" y="2455863"/>
          <p14:tracePt t="427901" x="8643938" y="2446338"/>
          <p14:tracePt t="427918" x="8705850" y="2428875"/>
          <p14:tracePt t="427935" x="8715375" y="2419350"/>
          <p14:tracePt t="427951" x="8786813" y="2384425"/>
          <p14:tracePt t="427969" x="8823325" y="2374900"/>
          <p14:tracePt t="427988" x="8858250" y="2357438"/>
          <p14:tracePt t="428019" x="8902700" y="2339975"/>
          <p14:tracePt t="428047" x="8920163" y="2339975"/>
          <p14:tracePt t="428066" x="8947150" y="2339975"/>
          <p14:tracePt t="428084" x="8956675" y="2330450"/>
          <p14:tracePt t="428096" x="8974138" y="2330450"/>
          <p14:tracePt t="428117" x="8974138" y="2322513"/>
          <p14:tracePt t="428128" x="8983663" y="2322513"/>
          <p14:tracePt t="428148" x="8991600" y="2322513"/>
          <p14:tracePt t="428159" x="9001125" y="2322513"/>
          <p14:tracePt t="428194" x="9010650" y="2322513"/>
          <p14:tracePt t="428274" x="9018588" y="2322513"/>
          <p14:tracePt t="428380" x="9028113" y="2322513"/>
          <p14:tracePt t="428840" x="9028113" y="2330450"/>
          <p14:tracePt t="429074" x="9018588" y="2330450"/>
          <p14:tracePt t="429154" x="9018588" y="2339975"/>
          <p14:tracePt t="429166" x="9010650" y="2339975"/>
          <p14:tracePt t="429215" x="9001125" y="2339975"/>
          <p14:tracePt t="429234" x="9001125" y="2347913"/>
          <p14:tracePt t="429258" x="8983663" y="2347913"/>
          <p14:tracePt t="429278" x="8966200" y="2357438"/>
          <p14:tracePt t="429290" x="8947150" y="2374900"/>
          <p14:tracePt t="429309" x="8939213" y="2374900"/>
          <p14:tracePt t="429323" x="8929688" y="2374900"/>
          <p14:tracePt t="429356" x="8912225" y="2384425"/>
          <p14:tracePt t="429368" x="8885238" y="2393950"/>
          <p14:tracePt t="429388" x="8875713" y="2393950"/>
          <p14:tracePt t="429400" x="8813800" y="2411413"/>
          <p14:tracePt t="429418" x="8751888" y="2428875"/>
          <p14:tracePt t="429437" x="8732838" y="2438400"/>
          <p14:tracePt t="429449" x="8670925" y="2455863"/>
          <p14:tracePt t="429468" x="8653463" y="2465388"/>
          <p14:tracePt t="429480" x="8599488" y="2473325"/>
          <p14:tracePt t="429499" x="8545513" y="2482850"/>
          <p14:tracePt t="429511" x="8466138" y="2517775"/>
          <p14:tracePt t="429531" x="8429625" y="2527300"/>
          <p14:tracePt t="429544" x="8348663" y="2554288"/>
          <p14:tracePt t="429563" x="8331200" y="2562225"/>
          <p14:tracePt t="429574" x="8269288" y="2581275"/>
          <p14:tracePt t="429594" x="8242300" y="2589213"/>
          <p14:tracePt t="429607" x="8170863" y="2616200"/>
          <p14:tracePt t="429625" x="8143875" y="2625725"/>
          <p14:tracePt t="429640" x="8072438" y="2643188"/>
          <p14:tracePt t="429657" x="8045450" y="2652713"/>
          <p14:tracePt t="429674" x="8018463" y="2660650"/>
          <p14:tracePt t="429690" x="7991475" y="2660650"/>
          <p14:tracePt t="429707" x="7974013" y="2670175"/>
          <p14:tracePt t="429753" x="7966075" y="2670175"/>
          <p14:tracePt t="429777" x="7956550" y="2670175"/>
          <p14:tracePt t="429876" x="7947025" y="2670175"/>
          <p14:tracePt t="429909" x="7939088" y="2670175"/>
          <p14:tracePt t="433203" x="7939088" y="2679700"/>
          <p14:tracePt t="433208" x="7939088" y="2670175"/>
          <p14:tracePt t="433855" x="7939088" y="2660650"/>
          <p14:tracePt t="433963" x="7939088" y="2652713"/>
          <p14:tracePt t="434039" x="7939088" y="2643188"/>
          <p14:tracePt t="434357" x="7920038" y="2633663"/>
          <p14:tracePt t="434431" x="7885113" y="2616200"/>
          <p14:tracePt t="434451" x="7875588" y="2608263"/>
          <p14:tracePt t="434464" x="7848600" y="2608263"/>
          <p14:tracePt t="434484" x="7831138" y="2608263"/>
          <p14:tracePt t="434495" x="7777163" y="2616200"/>
          <p14:tracePt t="434514" x="7724775" y="2633663"/>
          <p14:tracePt t="434525" x="7599363" y="2652713"/>
          <p14:tracePt t="434545" x="7554913" y="2670175"/>
          <p14:tracePt t="434556" x="7473950" y="2697163"/>
          <p14:tracePt t="434576" x="7439025" y="2714625"/>
          <p14:tracePt t="434589" x="7340600" y="2741613"/>
          <p14:tracePt t="434609" x="7259638" y="2776538"/>
          <p14:tracePt t="434622" x="7081838" y="2830513"/>
          <p14:tracePt t="434640" x="7000875" y="2874963"/>
          <p14:tracePt t="434655" x="6823075" y="2928938"/>
          <p14:tracePt t="434674" x="6759575" y="2965450"/>
          <p14:tracePt t="434689" x="6653213" y="3009900"/>
          <p14:tracePt t="434705" x="6599238" y="3027363"/>
          <p14:tracePt t="434723" x="6456363" y="3098800"/>
          <p14:tracePt t="434739" x="6367463" y="3133725"/>
          <p14:tracePt t="434756" x="6215063" y="3197225"/>
          <p14:tracePt t="434772" x="6197600" y="3205163"/>
          <p14:tracePt t="434789" x="6062663" y="3268663"/>
          <p14:tracePt t="434806" x="6027738" y="3286125"/>
          <p14:tracePt t="434823" x="5911850" y="3340100"/>
          <p14:tracePt t="434839" x="5830888" y="3367088"/>
          <p14:tracePt t="434856" x="5634038" y="3455988"/>
          <p14:tracePt t="434873" x="5554663" y="3473450"/>
          <p14:tracePt t="434889" x="5411788" y="3527425"/>
          <p14:tracePt t="434906" x="5384800" y="3544888"/>
          <p14:tracePt t="434923" x="5259388" y="3589338"/>
          <p14:tracePt t="434939" x="5197475" y="3616325"/>
          <p14:tracePt t="434956" x="5010150" y="3697288"/>
          <p14:tracePt t="434973" x="4919663" y="3724275"/>
          <p14:tracePt t="434989" x="4776788" y="3768725"/>
          <p14:tracePt t="435006" x="4714875" y="3795713"/>
          <p14:tracePt t="435023" x="4554538" y="3840163"/>
          <p14:tracePt t="435040" x="4500563" y="3848100"/>
          <p14:tracePt t="435056" x="4375150" y="3894138"/>
          <p14:tracePt t="435073" x="4276725" y="3911600"/>
          <p14:tracePt t="435090" x="4224338" y="3929063"/>
          <p14:tracePt t="435107" x="4133850" y="3946525"/>
          <p14:tracePt t="435124" x="4108450" y="3946525"/>
          <p14:tracePt t="435140" x="3990975" y="3973513"/>
          <p14:tracePt t="435157" x="3894138" y="3983038"/>
          <p14:tracePt t="435174" x="3848100" y="3990975"/>
          <p14:tracePt t="435190" x="3786188" y="4010025"/>
          <p14:tracePt t="435207" x="3776663" y="4010025"/>
          <p14:tracePt t="435226" x="3724275" y="4017963"/>
          <p14:tracePt t="435241" x="3714750" y="4017963"/>
          <p14:tracePt t="435257" x="3660775" y="4017963"/>
          <p14:tracePt t="435274" x="3633788" y="4017963"/>
          <p14:tracePt t="435290" x="3571875" y="4017963"/>
          <p14:tracePt t="435307" x="3536950" y="4017963"/>
          <p14:tracePt t="435326" x="3482975" y="4010025"/>
          <p14:tracePt t="435345" x="3473450" y="4010025"/>
          <p14:tracePt t="435358" x="3429000" y="4010025"/>
          <p14:tracePt t="435375" x="3375025" y="4010025"/>
          <p14:tracePt t="435394" x="3348038" y="4010025"/>
          <p14:tracePt t="435407" x="3322638" y="4010025"/>
          <p14:tracePt t="435426" x="3303588" y="4010025"/>
          <p14:tracePt t="435441" x="3276600" y="4010025"/>
          <p14:tracePt t="435458" x="3268663" y="4000500"/>
          <p14:tracePt t="435475" x="3214688" y="3983038"/>
          <p14:tracePt t="435491" x="3197225" y="3973513"/>
          <p14:tracePt t="435508" x="3170238" y="3973513"/>
          <p14:tracePt t="435525" x="3143250" y="3965575"/>
          <p14:tracePt t="435541" x="3143250" y="3956050"/>
          <p14:tracePt t="435558" x="3133725" y="3956050"/>
          <p14:tracePt t="435578" x="3125788" y="3956050"/>
          <p14:tracePt t="435598" x="3116263" y="3946525"/>
          <p14:tracePt t="435610" x="3108325" y="3938588"/>
          <p14:tracePt t="435630" x="3098800" y="3938588"/>
          <p14:tracePt t="435642" x="3089275" y="3929063"/>
          <p14:tracePt t="435662" x="3071813" y="3894138"/>
          <p14:tracePt t="435688" x="3054350" y="3813175"/>
          <p14:tracePt t="435708" x="3044825" y="3786188"/>
          <p14:tracePt t="435720" x="3036888" y="3697288"/>
          <p14:tracePt t="435738" x="3036888" y="3660775"/>
          <p14:tracePt t="435751" x="3027363" y="3509963"/>
          <p14:tracePt t="435769" x="3027363" y="3465513"/>
          <p14:tracePt t="435781" x="3027363" y="3295650"/>
          <p14:tracePt t="435800" x="3036888" y="3116263"/>
          <p14:tracePt t="435820" x="3036888" y="3036888"/>
          <p14:tracePt t="435832" x="3036888" y="2874963"/>
          <p14:tracePt t="435850" x="3044825" y="2776538"/>
          <p14:tracePt t="435862" x="3054350" y="2554288"/>
          <p14:tracePt t="435881" x="3054350" y="2465388"/>
          <p14:tracePt t="435893" x="3098800" y="2152650"/>
          <p14:tracePt t="435911" x="3108325" y="2036763"/>
          <p14:tracePt t="435925" x="3133725" y="1741488"/>
          <p14:tracePt t="435943" x="3143250" y="1633538"/>
          <p14:tracePt t="435959" x="3179763" y="1366838"/>
          <p14:tracePt t="435975" x="3214688" y="1062038"/>
          <p14:tracePt t="435994" x="3224213" y="1027113"/>
          <p14:tracePt t="436010" x="3268663" y="830263"/>
          <p14:tracePt t="436026" x="3286125" y="803275"/>
          <p14:tracePt t="436044" x="3330575" y="660400"/>
          <p14:tracePt t="436059" x="3340100" y="642938"/>
          <p14:tracePt t="436076" x="3384550" y="554038"/>
          <p14:tracePt t="436094" x="3402013" y="517525"/>
          <p14:tracePt t="436109" x="3419475" y="500063"/>
          <p14:tracePt t="436126" x="3500438" y="419100"/>
          <p14:tracePt t="436143" x="3643313" y="330200"/>
          <p14:tracePt t="436159" x="3759200" y="258763"/>
          <p14:tracePt t="436176" x="3894138" y="204788"/>
          <p14:tracePt t="436194" x="4081463" y="169863"/>
          <p14:tracePt t="436213" x="4170363" y="160338"/>
          <p14:tracePt t="436227" x="4411663" y="160338"/>
          <p14:tracePt t="436244" x="4527550" y="160338"/>
          <p14:tracePt t="436260" x="4643438" y="160338"/>
          <p14:tracePt t="436276" x="4919663" y="187325"/>
          <p14:tracePt t="436293" x="5018088" y="196850"/>
          <p14:tracePt t="436310" x="5187950" y="223838"/>
          <p14:tracePt t="436327" x="5251450" y="231775"/>
          <p14:tracePt t="436343" x="5483225" y="268288"/>
          <p14:tracePt t="436360" x="5589588" y="276225"/>
          <p14:tracePt t="436377" x="5884863" y="347663"/>
          <p14:tracePt t="436393" x="5991225" y="366713"/>
          <p14:tracePt t="436410" x="6375400" y="465138"/>
          <p14:tracePt t="436427" x="6518275" y="500063"/>
          <p14:tracePt t="436444" x="6697663" y="561975"/>
          <p14:tracePt t="436463" x="6724650" y="571500"/>
          <p14:tracePt t="436490" x="6929438" y="642938"/>
          <p14:tracePt t="436509" x="6991350" y="669925"/>
          <p14:tracePt t="436521" x="7161213" y="731838"/>
          <p14:tracePt t="436542" x="7180263" y="741363"/>
          <p14:tracePt t="436554" x="7224713" y="768350"/>
          <p14:tracePt t="436573" x="7259638" y="785813"/>
          <p14:tracePt t="436600" x="7323138" y="812800"/>
          <p14:tracePt t="436619" x="7340600" y="822325"/>
          <p14:tracePt t="436631" x="7358063" y="839788"/>
          <p14:tracePt t="436651" x="7375525" y="866775"/>
          <p14:tracePt t="436696" x="7375525" y="884238"/>
          <p14:tracePt t="436715" x="7375525" y="911225"/>
          <p14:tracePt t="436727" x="7375525" y="973138"/>
          <p14:tracePt t="436746" x="7367588" y="1000125"/>
          <p14:tracePt t="436759" x="7348538" y="1081088"/>
          <p14:tracePt t="436779" x="7331075" y="1133475"/>
          <p14:tracePt t="436791" x="7323138" y="1152525"/>
          <p14:tracePt t="436804" x="7296150" y="1223963"/>
          <p14:tracePt t="436823" x="7286625" y="1250950"/>
          <p14:tracePt t="436835" x="7251700" y="1330325"/>
          <p14:tracePt t="436854" x="7242175" y="1347788"/>
          <p14:tracePt t="436865" x="7215188" y="1411288"/>
          <p14:tracePt t="436884" x="7197725" y="1490663"/>
          <p14:tracePt t="436903" x="7188200" y="1527175"/>
          <p14:tracePt t="436914" x="7180263" y="1625600"/>
          <p14:tracePt t="436935" x="7170738" y="1679575"/>
          <p14:tracePt t="436947" x="7170738" y="1776413"/>
          <p14:tracePt t="436965" x="7170738" y="1830388"/>
          <p14:tracePt t="436979" x="7180263" y="1928813"/>
          <p14:tracePt t="436998" x="7188200" y="1965325"/>
          <p14:tracePt t="437012" x="7188200" y="2027238"/>
          <p14:tracePt t="437029" x="7205663" y="2133600"/>
          <p14:tracePt t="437045" x="7242175" y="2259013"/>
          <p14:tracePt t="437062" x="7242175" y="2286000"/>
          <p14:tracePt t="437079" x="7251700" y="2330450"/>
          <p14:tracePt t="437095" x="7269163" y="2401888"/>
          <p14:tracePt t="437112" x="7277100" y="2465388"/>
          <p14:tracePt t="437129" x="7286625" y="2490788"/>
          <p14:tracePt t="437146" x="7304088" y="2554288"/>
          <p14:tracePt t="437163" x="7313613" y="2598738"/>
          <p14:tracePt t="437179" x="7331075" y="2687638"/>
          <p14:tracePt t="437196" x="7348538" y="2724150"/>
          <p14:tracePt t="437214" x="7385050" y="2857500"/>
          <p14:tracePt t="437229" x="7412038" y="2919413"/>
          <p14:tracePt t="437247" x="7429500" y="2946400"/>
          <p14:tracePt t="437263" x="7439025" y="2973388"/>
          <p14:tracePt t="437287" x="7456488" y="2990850"/>
          <p14:tracePt t="437299" x="7473950" y="3027363"/>
          <p14:tracePt t="437313" x="7500938" y="3054350"/>
          <p14:tracePt t="437329" x="7545388" y="3116263"/>
          <p14:tracePt t="437346" x="7562850" y="3152775"/>
          <p14:tracePt t="437364" x="7581900" y="3179763"/>
          <p14:tracePt t="437380" x="7599363" y="3197225"/>
          <p14:tracePt t="437397" x="7616825" y="3224213"/>
          <p14:tracePt t="437413" x="7626350" y="3232150"/>
          <p14:tracePt t="437430" x="7634288" y="3251200"/>
          <p14:tracePt t="437446" x="7634288" y="3259138"/>
          <p14:tracePt t="437547" x="7643813" y="3259138"/>
          <p14:tracePt t="437669" x="7643813" y="3268663"/>
          <p14:tracePt t="437876" x="7653338" y="3268663"/>
          <p14:tracePt t="438253" x="7653338" y="3276600"/>
          <p14:tracePt t="438360" x="7661275" y="3286125"/>
          <p14:tracePt t="439452" x="7697788" y="3295650"/>
          <p14:tracePt t="440285" x="7705725" y="3295650"/>
          <p14:tracePt t="440294" x="7732713" y="3295650"/>
          <p14:tracePt t="440313" x="7742238" y="3303588"/>
          <p14:tracePt t="440326" x="7751763" y="3303588"/>
          <p14:tracePt t="440345" x="7759700" y="3303588"/>
          <p14:tracePt t="440357" x="7769225" y="3303588"/>
          <p14:tracePt t="440377" x="7777163" y="3303588"/>
          <p14:tracePt t="440390" x="7796213" y="3303588"/>
          <p14:tracePt t="440408" x="7813675" y="3303588"/>
          <p14:tracePt t="440423" x="7831138" y="3303588"/>
          <p14:tracePt t="440447" x="7840663" y="3303588"/>
          <p14:tracePt t="440459" x="7848600" y="3303588"/>
          <p14:tracePt t="440472" x="7858125" y="3303588"/>
          <p14:tracePt t="440503" x="7875588" y="3303588"/>
          <p14:tracePt t="440529" x="7885113" y="3303588"/>
          <p14:tracePt t="440550" x="7902575" y="3295650"/>
          <p14:tracePt t="440575" x="7912100" y="3286125"/>
          <p14:tracePt t="440596" x="7920038" y="3276600"/>
          <p14:tracePt t="440623" x="7929563" y="3268663"/>
          <p14:tracePt t="440669" x="7947025" y="3241675"/>
          <p14:tracePt t="440688" x="7947025" y="3214688"/>
          <p14:tracePt t="440707" x="7966075" y="3187700"/>
          <p14:tracePt t="440738" x="7966075" y="3170238"/>
          <p14:tracePt t="440749" x="7974013" y="3125788"/>
          <p14:tracePt t="440770" x="7983538" y="3098800"/>
          <p14:tracePt t="440783" x="7991475" y="3036888"/>
          <p14:tracePt t="440803" x="8001000" y="3017838"/>
          <p14:tracePt t="440814" x="8010525" y="2965450"/>
          <p14:tracePt t="440833" x="8018463" y="2938463"/>
          <p14:tracePt t="440845" x="8027988" y="2894013"/>
          <p14:tracePt t="440864" x="8027988" y="2874963"/>
          <p14:tracePt t="440875" x="8045450" y="2822575"/>
          <p14:tracePt t="440895" x="8045450" y="2795588"/>
          <p14:tracePt t="440908" x="8062913" y="2751138"/>
          <p14:tracePt t="440928" x="8072438" y="2724150"/>
          <p14:tracePt t="440941" x="8081963" y="2670175"/>
          <p14:tracePt t="440958" x="8081963" y="2633663"/>
          <p14:tracePt t="440974" x="8081963" y="2554288"/>
          <p14:tracePt t="440991" x="8081963" y="2527300"/>
          <p14:tracePt t="441007" x="8081963" y="2473325"/>
          <p14:tracePt t="441024" x="8081963" y="2446338"/>
          <p14:tracePt t="441041" x="8081963" y="2401888"/>
          <p14:tracePt t="441058" x="8081963" y="2374900"/>
          <p14:tracePt t="441074" x="8081963" y="2357438"/>
          <p14:tracePt t="441091" x="8081963" y="2312988"/>
          <p14:tracePt t="441108" x="8081963" y="2295525"/>
          <p14:tracePt t="441124" x="8081963" y="2251075"/>
          <p14:tracePt t="441141" x="8081963" y="2241550"/>
          <p14:tracePt t="441158" x="8081963" y="2205038"/>
          <p14:tracePt t="441175" x="8081963" y="2179638"/>
          <p14:tracePt t="441193" x="8081963" y="2170113"/>
          <p14:tracePt t="441209" x="8081963" y="2160588"/>
          <p14:tracePt t="441240" x="8081963" y="2116138"/>
          <p14:tracePt t="441274" x="8081963" y="2108200"/>
          <p14:tracePt t="441301" x="8081963" y="2098675"/>
          <p14:tracePt t="441365" x="8072438" y="2098675"/>
          <p14:tracePt t="441433" x="8062913" y="2098675"/>
          <p14:tracePt t="441787" x="8045450" y="2098675"/>
          <p14:tracePt t="441805" x="8037513" y="2108200"/>
          <p14:tracePt t="441818" x="8010525" y="2116138"/>
          <p14:tracePt t="441837" x="7991475" y="2125663"/>
          <p14:tracePt t="441850" x="7956550" y="2152650"/>
          <p14:tracePt t="441871" x="7929563" y="2170113"/>
          <p14:tracePt t="441883" x="7875588" y="2205038"/>
          <p14:tracePt t="441901" x="7831138" y="2232025"/>
          <p14:tracePt t="441914" x="7742238" y="2295525"/>
          <p14:tracePt t="441935" x="7724775" y="2303463"/>
          <p14:tracePt t="441947" x="7697788" y="2322513"/>
          <p14:tracePt t="441960" x="7634288" y="2357438"/>
          <p14:tracePt t="441977" x="7581900" y="2393950"/>
          <p14:tracePt t="441995" x="7562850" y="2411413"/>
          <p14:tracePt t="442023" x="7500938" y="2446338"/>
          <p14:tracePt t="442041" x="7483475" y="2465388"/>
          <p14:tracePt t="442054" x="7446963" y="2490788"/>
          <p14:tracePt t="442073" x="7429500" y="2500313"/>
          <p14:tracePt t="442084" x="7385050" y="2536825"/>
          <p14:tracePt t="442103" x="7323138" y="2571750"/>
          <p14:tracePt t="442123" x="7304088" y="2581275"/>
          <p14:tracePt t="442134" x="7259638" y="2608263"/>
          <p14:tracePt t="442153" x="7259638" y="2616200"/>
          <p14:tracePt t="442165" x="7224713" y="2633663"/>
          <p14:tracePt t="442184" x="7205663" y="2652713"/>
          <p14:tracePt t="442196" x="7161213" y="2679700"/>
          <p14:tracePt t="442215" x="7134225" y="2705100"/>
          <p14:tracePt t="442229" x="7089775" y="2751138"/>
          <p14:tracePt t="442247" x="7081838" y="2759075"/>
          <p14:tracePt t="442262" x="7027863" y="2813050"/>
          <p14:tracePt t="442278" x="7018338" y="2822575"/>
          <p14:tracePt t="442295" x="6973888" y="2874963"/>
          <p14:tracePt t="442311" x="6956425" y="2894013"/>
          <p14:tracePt t="442328" x="6911975" y="2938463"/>
          <p14:tracePt t="442345" x="6894513" y="2965450"/>
          <p14:tracePt t="442361" x="6858000" y="3000375"/>
          <p14:tracePt t="442378" x="6831013" y="3017838"/>
          <p14:tracePt t="442395" x="6786563" y="3044825"/>
          <p14:tracePt t="442412" x="6759575" y="3071813"/>
          <p14:tracePt t="442428" x="6715125" y="3108325"/>
          <p14:tracePt t="442446" x="6680200" y="3143250"/>
          <p14:tracePt t="442463" x="6653213" y="3160713"/>
          <p14:tracePt t="442479" x="6643688" y="3170238"/>
          <p14:tracePt t="442496" x="6626225" y="3179763"/>
          <p14:tracePt t="442512" x="6626225" y="3187700"/>
          <p14:tracePt t="442530" x="6616700" y="3187700"/>
          <p14:tracePt t="443953" x="6616700" y="3179763"/>
          <p14:tracePt t="444024" x="6634163" y="3187700"/>
          <p14:tracePt t="445014" x="6653213" y="3197225"/>
          <p14:tracePt t="445044" x="6661150" y="3197225"/>
          <p14:tracePt t="445055" x="6705600" y="3197225"/>
          <p14:tracePt t="445075" x="6742113" y="3197225"/>
          <p14:tracePt t="445104" x="6848475" y="3224213"/>
          <p14:tracePt t="445137" x="6965950" y="3251200"/>
          <p14:tracePt t="445170" x="7054850" y="3268663"/>
          <p14:tracePt t="445187" x="7116763" y="3276600"/>
          <p14:tracePt t="445215" x="7215188" y="3295650"/>
          <p14:tracePt t="445238" x="7340600" y="3313113"/>
          <p14:tracePt t="445271" x="7446963" y="3330575"/>
          <p14:tracePt t="445305" x="7466013" y="3340100"/>
          <p14:tracePt t="445309" x="7527925" y="3340100"/>
          <p14:tracePt t="445338" x="7661275" y="3348038"/>
          <p14:tracePt t="445372" x="7732713" y="3348038"/>
          <p14:tracePt t="445389" x="7796213" y="3357563"/>
          <p14:tracePt t="445408" x="7813675" y="3357563"/>
          <p14:tracePt t="445438" x="7956550" y="3357563"/>
          <p14:tracePt t="445472" x="7983538" y="3357563"/>
          <p14:tracePt t="445483" x="8089900" y="3367088"/>
          <p14:tracePt t="445517" x="8153400" y="3367088"/>
          <p14:tracePt t="445534" x="8242300" y="3384550"/>
          <p14:tracePt t="445568" x="8259763" y="3384550"/>
          <p14:tracePt t="445588" x="8348663" y="3394075"/>
          <p14:tracePt t="445621" x="8375650" y="3394075"/>
          <p14:tracePt t="445655" x="8510588" y="3394075"/>
          <p14:tracePt t="445689" x="8599488" y="3394075"/>
          <p14:tracePt t="445728" x="8680450" y="3402013"/>
          <p14:tracePt t="445765" x="8724900" y="3402013"/>
          <p14:tracePt t="445789" x="8804275" y="3402013"/>
          <p14:tracePt t="445823" x="8875713" y="3411538"/>
          <p14:tracePt t="445856" x="8929688" y="3411538"/>
          <p14:tracePt t="445889" x="9045575" y="3429000"/>
          <p14:tracePt t="445924" x="9117013" y="3438525"/>
          <p14:tracePt t="445958" x="9134475" y="3438525"/>
          <p14:tracePt t="445990" x="9134475" y="3446463"/>
          <p14:tracePt t="446024" x="9134475" y="3455988"/>
          <p14:tracePt t="446056" x="9134475" y="3465513"/>
          <p14:tracePt t="446089" x="9134475" y="3473450"/>
          <p14:tracePt t="446124" x="9134475" y="3482975"/>
          <p14:tracePt t="446144" x="9134475" y="3490913"/>
          <p14:tracePt t="446177" x="9134475" y="3500438"/>
          <p14:tracePt t="446194" x="9134475" y="3517900"/>
          <p14:tracePt t="446229" x="9134475" y="3536950"/>
          <p14:tracePt t="446257" x="9134475" y="3544888"/>
          <p14:tracePt t="446319" x="9134475" y="3554413"/>
          <p14:tracePt t="446350" x="9134475" y="3562350"/>
          <p14:tracePt t="446383" x="9134475" y="3571875"/>
          <p14:tracePt t="446413" x="9134475" y="3581400"/>
          <p14:tracePt t="446455" x="9134475" y="3589338"/>
          <p14:tracePt t="446507" x="9134475" y="3598863"/>
          <p14:tracePt t="446555" x="9134475" y="3608388"/>
          <p14:tracePt t="446800" x="9134475" y="3616325"/>
          <p14:tracePt t="446884" x="9134475" y="3625850"/>
          <p14:tracePt t="446933" x="9134475" y="3633788"/>
          <p14:tracePt t="446965" x="9134475" y="3643313"/>
          <p14:tracePt t="447025" x="9134475" y="3652838"/>
          <p14:tracePt t="447070" x="9134475" y="3643313"/>
          <p14:tracePt t="447400" x="9134475" y="3633788"/>
          <p14:tracePt t="447465" x="9134475" y="3625850"/>
          <p14:tracePt t="447514" x="9134475" y="3616325"/>
          <p14:tracePt t="447604" x="9134475" y="3608388"/>
          <p14:tracePt t="447671" x="9134475" y="3598863"/>
          <p14:tracePt t="447763" x="9134475" y="3589338"/>
          <p14:tracePt t="447843" x="9134475" y="3581400"/>
          <p14:tracePt t="447916" x="9134475" y="3571875"/>
          <p14:tracePt t="447948" x="9134475" y="3562350"/>
          <p14:tracePt t="447979" x="9134475" y="3554413"/>
          <p14:tracePt t="448048" x="9134475" y="3544888"/>
          <p14:tracePt t="448079" x="9134475" y="3536950"/>
          <p14:tracePt t="448175" x="9134475" y="3527425"/>
          <p14:tracePt t="448251" x="9134475" y="3517900"/>
          <p14:tracePt t="448325" x="9134475" y="3509963"/>
          <p14:tracePt t="448377" x="9134475" y="3500438"/>
          <p14:tracePt t="448505" x="9134475" y="3490913"/>
          <p14:tracePt t="448691" x="9134475" y="3482975"/>
          <p14:tracePt t="448891" x="9134475" y="3473450"/>
          <p14:tracePt t="448973" x="9134475" y="3465513"/>
          <p14:tracePt t="449085" x="9134475" y="3455988"/>
          <p14:tracePt t="450042" x="9134475" y="34464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Animation From Main: No Special Thread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5577" y="132472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" y="2504509"/>
            <a:ext cx="1981200" cy="1623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13537" y="5601608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0263" y="153323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97108" y="5438532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92156" y="1305988"/>
            <a:ext cx="1427843" cy="855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87470" y="1543368"/>
            <a:ext cx="1143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70915" y="2161112"/>
            <a:ext cx="84908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86776" y="1905239"/>
            <a:ext cx="0" cy="704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29364" y="1777073"/>
            <a:ext cx="3841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46396" y="5282738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3580042" y="4103577"/>
            <a:ext cx="1817225" cy="149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27" idx="1"/>
          </p:cNvCxnSpPr>
          <p:nvPr/>
        </p:nvCxnSpPr>
        <p:spPr>
          <a:xfrm flipV="1">
            <a:off x="5675537" y="4275027"/>
            <a:ext cx="610963" cy="1498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645826" y="5786690"/>
            <a:ext cx="898525" cy="16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86500" y="4103577"/>
            <a:ext cx="12192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05700" y="3940541"/>
            <a:ext cx="1181100" cy="595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Arrow Connector 30"/>
          <p:cNvCxnSpPr>
            <a:endCxn id="32" idx="4"/>
          </p:cNvCxnSpPr>
          <p:nvPr/>
        </p:nvCxnSpPr>
        <p:spPr>
          <a:xfrm flipV="1">
            <a:off x="6920593" y="3640364"/>
            <a:ext cx="822777" cy="486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848020" y="2958191"/>
            <a:ext cx="1790700" cy="682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509328" y="2552657"/>
            <a:ext cx="10886" cy="405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322742" y="2609879"/>
            <a:ext cx="13557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FromOrigin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52679" y="3538277"/>
            <a:ext cx="13811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000602" y="3135597"/>
            <a:ext cx="2" cy="450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410687"/>
      </p:ext>
    </p:extLst>
  </p:cSld>
  <p:clrMapOvr>
    <a:masterClrMapping/>
  </p:clrMapOvr>
  <p:transition advTm="82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32" grpId="0" animBg="1"/>
    </p:bldLst>
  </p:timing>
  <p:extLst>
    <p:ext uri="{3A86A75C-4F4B-4683-9AE1-C65F6400EC91}">
      <p14:laserTraceLst xmlns:p14="http://schemas.microsoft.com/office/powerpoint/2010/main">
        <p14:tracePtLst>
          <p14:tracePt t="65763" x="9134475" y="3438525"/>
          <p14:tracePt t="66761" x="9134475" y="3429000"/>
          <p14:tracePt t="66773" x="9126538" y="3429000"/>
          <p14:tracePt t="66801" x="9082088" y="3411538"/>
          <p14:tracePt t="66821" x="9055100" y="3394075"/>
          <p14:tracePt t="66835" x="9010650" y="3384550"/>
          <p14:tracePt t="66868" x="8966200" y="3384550"/>
          <p14:tracePt t="66885" x="8939213" y="3384550"/>
          <p14:tracePt t="66911" x="8875713" y="3375025"/>
          <p14:tracePt t="66936" x="8643938" y="3286125"/>
          <p14:tracePt t="66969" x="8466138" y="3205163"/>
          <p14:tracePt t="67003" x="8232775" y="3108325"/>
          <p14:tracePt t="67037" x="7991475" y="3036888"/>
          <p14:tracePt t="67069" x="7840663" y="3027363"/>
          <p14:tracePt t="67100" x="7742238" y="3027363"/>
          <p14:tracePt t="67119" x="7697788" y="3027363"/>
          <p14:tracePt t="67136" x="7412038" y="3009900"/>
          <p14:tracePt t="67168" x="7153275" y="3000375"/>
          <p14:tracePt t="67184" x="7054850" y="2990850"/>
          <p14:tracePt t="67203" x="6742113" y="2955925"/>
          <p14:tracePt t="67236" x="6367463" y="2894013"/>
          <p14:tracePt t="67269" x="6072188" y="2867025"/>
          <p14:tracePt t="67279" x="5973763" y="2847975"/>
          <p14:tracePt t="67303" x="5626100" y="2803525"/>
          <p14:tracePt t="67335" x="5402263" y="2768600"/>
          <p14:tracePt t="67339" x="5313363" y="2751138"/>
          <p14:tracePt t="67370" x="4759325" y="2660650"/>
          <p14:tracePt t="67402" x="4527550" y="2616200"/>
          <p14:tracePt t="67420" x="4438650" y="2608263"/>
          <p14:tracePt t="67437" x="4197350" y="2562225"/>
          <p14:tracePt t="67469" x="4071938" y="2544763"/>
          <p14:tracePt t="67482" x="4037013" y="2536825"/>
          <p14:tracePt t="67504" x="3911600" y="2500313"/>
          <p14:tracePt t="67537" x="3867150" y="2473325"/>
          <p14:tracePt t="67569" x="3795713" y="2428875"/>
          <p14:tracePt t="67572" x="3786188" y="2411413"/>
          <p14:tracePt t="67605" x="3776663" y="2401888"/>
          <p14:tracePt t="67637" x="3768725" y="2393950"/>
          <p14:tracePt t="67642" x="3768725" y="2374900"/>
          <p14:tracePt t="67671" x="3768725" y="2339975"/>
          <p14:tracePt t="67704" x="3768725" y="2330450"/>
          <p14:tracePt t="67711" x="3768725" y="2312988"/>
          <p14:tracePt t="67738" x="3768725" y="2276475"/>
          <p14:tracePt t="67770" x="3759200" y="2251075"/>
          <p14:tracePt t="67779" x="3759200" y="2241550"/>
          <p14:tracePt t="67805" x="3751263" y="2187575"/>
          <p14:tracePt t="67838" x="3751263" y="2152650"/>
          <p14:tracePt t="67870" x="3751263" y="2143125"/>
          <p14:tracePt t="67875" x="3751263" y="2133600"/>
          <p14:tracePt t="67938" x="3751263" y="2125663"/>
          <p14:tracePt t="67951" x="3751263" y="2116138"/>
          <p14:tracePt t="67972" x="3751263" y="2108200"/>
          <p14:tracePt t="68027" x="3741738" y="2108200"/>
          <p14:tracePt t="68252" x="3741738" y="2098675"/>
          <p14:tracePt t="68325" x="3741738" y="2089150"/>
          <p14:tracePt t="69004" x="3741738" y="2081213"/>
          <p14:tracePt t="69260" x="3741738" y="2071688"/>
          <p14:tracePt t="69526" x="3741738" y="2062163"/>
          <p14:tracePt t="69682" x="3741738" y="2054225"/>
          <p14:tracePt t="69995" x="3751263" y="2054225"/>
          <p14:tracePt t="70091" x="3759200" y="2054225"/>
          <p14:tracePt t="70291" x="3768725" y="2054225"/>
          <p14:tracePt t="70605" x="3795713" y="2054225"/>
          <p14:tracePt t="70625" x="3813175" y="2054225"/>
          <p14:tracePt t="70636" x="3857625" y="2054225"/>
          <p14:tracePt t="70655" x="3867150" y="2054225"/>
          <p14:tracePt t="70680" x="3946525" y="2062163"/>
          <p14:tracePt t="70714" x="4037013" y="2081213"/>
          <p14:tracePt t="70718" x="4108450" y="2089150"/>
          <p14:tracePt t="70747" x="4589463" y="2197100"/>
          <p14:tracePt t="70781" x="4929188" y="2259013"/>
          <p14:tracePt t="70814" x="5276850" y="2347913"/>
          <p14:tracePt t="70847" x="5384800" y="2374900"/>
          <p14:tracePt t="70881" x="5483225" y="2393950"/>
          <p14:tracePt t="70884" x="5643563" y="2446338"/>
          <p14:tracePt t="70914" x="5973763" y="2517775"/>
          <p14:tracePt t="70948" x="6170613" y="2571750"/>
          <p14:tracePt t="70957" x="6259513" y="2581275"/>
          <p14:tracePt t="70981" x="6554788" y="2633663"/>
          <p14:tracePt t="71016" x="6759575" y="2670175"/>
          <p14:tracePt t="71020" x="6786563" y="2679700"/>
          <p14:tracePt t="71048" x="6983413" y="2705100"/>
          <p14:tracePt t="71065" x="7180263" y="2732088"/>
          <p14:tracePt t="71082" x="7242175" y="2741613"/>
          <p14:tracePt t="71098" x="7412038" y="2759075"/>
          <p14:tracePt t="71115" x="7626350" y="2795588"/>
          <p14:tracePt t="71149" x="7742238" y="2813050"/>
          <p14:tracePt t="71183" x="7769225" y="2813050"/>
          <p14:tracePt t="71199" x="7786688" y="2822575"/>
          <p14:tracePt t="71215" x="7777163" y="2822575"/>
          <p14:tracePt t="71327" x="7777163" y="2813050"/>
          <p14:tracePt t="71377" x="7759700" y="2795588"/>
          <p14:tracePt t="71426" x="7751763" y="2786063"/>
          <p14:tracePt t="71472" x="7742238" y="2786063"/>
          <p14:tracePt t="71492" x="7732713" y="2776538"/>
          <p14:tracePt t="71505" x="7724775" y="2759075"/>
          <p14:tracePt t="71516" x="7680325" y="2741613"/>
          <p14:tracePt t="71536" x="7661275" y="2724150"/>
          <p14:tracePt t="71549" x="7599363" y="2697163"/>
          <p14:tracePt t="71568" x="7581900" y="2697163"/>
          <p14:tracePt t="71580" x="7562850" y="2679700"/>
          <p14:tracePt t="71598" x="7510463" y="2660650"/>
          <p14:tracePt t="71617" x="7473950" y="2652713"/>
          <p14:tracePt t="71629" x="7419975" y="2633663"/>
          <p14:tracePt t="71656" x="7375525" y="2616200"/>
          <p14:tracePt t="71667" x="7348538" y="2608263"/>
          <p14:tracePt t="71678" x="7331075" y="2589213"/>
          <p14:tracePt t="71690" x="7269163" y="2581275"/>
          <p14:tracePt t="71710" x="7242175" y="2562225"/>
          <p14:tracePt t="71722" x="7180263" y="2544763"/>
          <p14:tracePt t="71741" x="7161213" y="2536825"/>
          <p14:tracePt t="71753" x="7116763" y="2509838"/>
          <p14:tracePt t="71772" x="7099300" y="2500313"/>
          <p14:tracePt t="71785" x="7037388" y="2465388"/>
          <p14:tracePt t="71802" x="7018338" y="2455863"/>
          <p14:tracePt t="71817" x="6956425" y="2419350"/>
          <p14:tracePt t="71835" x="6902450" y="2374900"/>
          <p14:tracePt t="71853" x="6884988" y="2366963"/>
          <p14:tracePt t="71867" x="6804025" y="2312988"/>
          <p14:tracePt t="71885" x="6786563" y="2295525"/>
          <p14:tracePt t="71901" x="6724650" y="2251075"/>
          <p14:tracePt t="71917" x="6688138" y="2232025"/>
          <p14:tracePt t="71934" x="6626225" y="2187575"/>
          <p14:tracePt t="71951" x="6572250" y="2160588"/>
          <p14:tracePt t="71967" x="6500813" y="2108200"/>
          <p14:tracePt t="71984" x="6446838" y="2081213"/>
          <p14:tracePt t="72001" x="6357938" y="2036763"/>
          <p14:tracePt t="72018" x="6323013" y="2017713"/>
          <p14:tracePt t="72035" x="6153150" y="1938338"/>
          <p14:tracePt t="72052" x="6018213" y="1884363"/>
          <p14:tracePt t="72071" x="5991225" y="1866900"/>
          <p14:tracePt t="72086" x="5867400" y="1839913"/>
          <p14:tracePt t="72102" x="5840413" y="1822450"/>
          <p14:tracePt t="72118" x="5715000" y="1803400"/>
          <p14:tracePt t="72135" x="5653088" y="1803400"/>
          <p14:tracePt t="72151" x="5518150" y="1795463"/>
          <p14:tracePt t="72168" x="5456238" y="1795463"/>
          <p14:tracePt t="72185" x="5357813" y="1795463"/>
          <p14:tracePt t="72202" x="5303838" y="1795463"/>
          <p14:tracePt t="72218" x="5153025" y="1795463"/>
          <p14:tracePt t="72235" x="5099050" y="1803400"/>
          <p14:tracePt t="72252" x="4938713" y="1822450"/>
          <p14:tracePt t="72268" x="4875213" y="1839913"/>
          <p14:tracePt t="72286" x="4751388" y="1884363"/>
          <p14:tracePt t="72302" x="4589463" y="1946275"/>
          <p14:tracePt t="72319" x="4527550" y="1973263"/>
          <p14:tracePt t="72335" x="4348163" y="2054225"/>
          <p14:tracePt t="72352" x="4197350" y="2133600"/>
          <p14:tracePt t="72371" x="4133850" y="2160588"/>
          <p14:tracePt t="72385" x="4000500" y="2259013"/>
          <p14:tracePt t="72402" x="3956050" y="2295525"/>
          <p14:tracePt t="72419" x="3911600" y="2322513"/>
          <p14:tracePt t="72440" x="3884613" y="2347913"/>
          <p14:tracePt t="72453" x="3857625" y="2374900"/>
          <p14:tracePt t="72469" x="3830638" y="2393950"/>
          <p14:tracePt t="72486" x="3759200" y="2465388"/>
          <p14:tracePt t="72502" x="3724275" y="2517775"/>
          <p14:tracePt t="72519" x="3670300" y="2589213"/>
          <p14:tracePt t="72536" x="3633788" y="2660650"/>
          <p14:tracePt t="72553" x="3625850" y="2679700"/>
          <p14:tracePt t="72569" x="3598863" y="2732088"/>
          <p14:tracePt t="72586" x="3589338" y="2741613"/>
          <p14:tracePt t="72603" x="3571875" y="2786063"/>
          <p14:tracePt t="72619" x="3562350" y="2803525"/>
          <p14:tracePt t="72636" x="3554413" y="2822575"/>
          <p14:tracePt t="72653" x="3554413" y="2840038"/>
          <p14:tracePt t="72685" x="3562350" y="2830513"/>
          <p14:tracePt t="72887" x="3581400" y="2822575"/>
          <p14:tracePt t="72918" x="3608388" y="2813050"/>
          <p14:tracePt t="72937" x="3633788" y="2803525"/>
          <p14:tracePt t="72950" x="3687763" y="2795588"/>
          <p14:tracePt t="72962" x="3786188" y="2786063"/>
          <p14:tracePt t="72980" x="3902075" y="2776538"/>
          <p14:tracePt t="73000" x="3956050" y="2776538"/>
          <p14:tracePt t="73012" x="4071938" y="2768600"/>
          <p14:tracePt t="73031" x="4116388" y="2768600"/>
          <p14:tracePt t="73055" x="4197350" y="2768600"/>
          <p14:tracePt t="73070" x="4232275" y="2768600"/>
          <p14:tracePt t="73087" x="4295775" y="2768600"/>
          <p14:tracePt t="73104" x="4537075" y="2768600"/>
          <p14:tracePt t="73121" x="4625975" y="2768600"/>
          <p14:tracePt t="73141" x="4679950" y="2759075"/>
          <p14:tracePt t="73154" x="4776788" y="2759075"/>
          <p14:tracePt t="73171" x="4795838" y="2759075"/>
          <p14:tracePt t="73188" x="4884738" y="2751138"/>
          <p14:tracePt t="73206" x="4929188" y="2751138"/>
          <p14:tracePt t="73229" x="4983163" y="2751138"/>
          <p14:tracePt t="73240" x="5054600" y="2751138"/>
          <p14:tracePt t="73255" x="5108575" y="2751138"/>
          <p14:tracePt t="73271" x="5153025" y="2751138"/>
          <p14:tracePt t="73288" x="5241925" y="2751138"/>
          <p14:tracePt t="73304" x="5268913" y="2751138"/>
          <p14:tracePt t="73321" x="5357813" y="2751138"/>
          <p14:tracePt t="73338" x="5394325" y="2751138"/>
          <p14:tracePt t="73355" x="5527675" y="2741613"/>
          <p14:tracePt t="73372" x="5634038" y="2741613"/>
          <p14:tracePt t="73391" x="5680075" y="2741613"/>
          <p14:tracePt t="73405" x="5768975" y="2741613"/>
          <p14:tracePt t="73422" x="5795963" y="2732088"/>
          <p14:tracePt t="73438" x="5840413" y="2732088"/>
          <p14:tracePt t="73455" x="5875338" y="2732088"/>
          <p14:tracePt t="73472" x="5965825" y="2714625"/>
          <p14:tracePt t="73488" x="6027738" y="2714625"/>
          <p14:tracePt t="73505" x="6126163" y="2714625"/>
          <p14:tracePt t="73522" x="6188075" y="2705100"/>
          <p14:tracePt t="73538" x="6224588" y="2705100"/>
          <p14:tracePt t="73555" x="6323013" y="2705100"/>
          <p14:tracePt t="73572" x="6357938" y="2705100"/>
          <p14:tracePt t="73589" x="6429375" y="2705100"/>
          <p14:tracePt t="73605" x="6483350" y="2705100"/>
          <p14:tracePt t="73622" x="6616700" y="2697163"/>
          <p14:tracePt t="73639" x="6715125" y="2697163"/>
          <p14:tracePt t="73657" x="6751638" y="2687638"/>
          <p14:tracePt t="73672" x="6831013" y="2670175"/>
          <p14:tracePt t="73689" x="6848475" y="2670175"/>
          <p14:tracePt t="73706" x="6911975" y="2652713"/>
          <p14:tracePt t="73722" x="6938963" y="2643188"/>
          <p14:tracePt t="73752" x="6946900" y="2643188"/>
          <p14:tracePt t="73860" x="6956425" y="26431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Interleaving With UI Thread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86000" y="22098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waitForAndProcessNextQueuedUIEvent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02917"/>
      </p:ext>
    </p:extLst>
  </p:cSld>
  <p:clrMapOvr>
    <a:masterClrMapping/>
  </p:clrMapOvr>
  <p:transition advTm="26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54" x="6956425" y="2633663"/>
          <p14:tracePt t="4680" x="6956425" y="2625725"/>
          <p14:tracePt t="4697" x="6946900" y="2598738"/>
          <p14:tracePt t="4746" x="6938963" y="2581275"/>
          <p14:tracePt t="4757" x="6911975" y="2554288"/>
          <p14:tracePt t="4776" x="6902450" y="2536825"/>
          <p14:tracePt t="4787" x="6884988" y="2517775"/>
          <p14:tracePt t="4807" x="6867525" y="2500313"/>
          <p14:tracePt t="4832" x="6831013" y="2455863"/>
          <p14:tracePt t="4853" x="6813550" y="2428875"/>
          <p14:tracePt t="4865" x="6751638" y="2374900"/>
          <p14:tracePt t="4883" x="6705600" y="2330450"/>
          <p14:tracePt t="4902" x="6688138" y="2312988"/>
          <p14:tracePt t="4913" x="6643688" y="2286000"/>
          <p14:tracePt t="4933" x="6626225" y="2268538"/>
          <p14:tracePt t="4945" x="6554788" y="2214563"/>
          <p14:tracePt t="4964" x="6500813" y="2170113"/>
          <p14:tracePt t="4976" x="6340475" y="2062163"/>
          <p14:tracePt t="4996" x="6313488" y="2027238"/>
          <p14:tracePt t="5007" x="6205538" y="1955800"/>
          <p14:tracePt t="5027" x="6180138" y="1946275"/>
          <p14:tracePt t="5039" x="6072188" y="1884363"/>
          <p14:tracePt t="5058" x="6054725" y="1866900"/>
          <p14:tracePt t="5072" x="5983288" y="1830388"/>
          <p14:tracePt t="5089" x="5929313" y="1803400"/>
          <p14:tracePt t="5106" x="5822950" y="1768475"/>
          <p14:tracePt t="5123" x="5768975" y="1758950"/>
          <p14:tracePt t="5139" x="5697538" y="1731963"/>
          <p14:tracePt t="5156" x="5626100" y="1704975"/>
          <p14:tracePt t="5173" x="5589588" y="1697038"/>
          <p14:tracePt t="5189" x="5510213" y="1670050"/>
          <p14:tracePt t="5206" x="5473700" y="1660525"/>
          <p14:tracePt t="5223" x="5394325" y="1625600"/>
          <p14:tracePt t="5239" x="5348288" y="1616075"/>
          <p14:tracePt t="5257" x="5286375" y="1589088"/>
          <p14:tracePt t="5274" x="5259388" y="1589088"/>
          <p14:tracePt t="5291" x="5170488" y="1562100"/>
          <p14:tracePt t="5308" x="5099050" y="1544638"/>
          <p14:tracePt t="5325" x="5081588" y="1536700"/>
          <p14:tracePt t="5341" x="5045075" y="1527175"/>
          <p14:tracePt t="5357" x="4991100" y="1509713"/>
          <p14:tracePt t="5375" x="4929188" y="1500188"/>
          <p14:tracePt t="5417" x="4875213" y="1482725"/>
          <p14:tracePt t="5436" x="4813300" y="1455738"/>
          <p14:tracePt t="5461" x="4786313" y="1446213"/>
          <p14:tracePt t="5480" x="4776788" y="1446213"/>
          <p14:tracePt t="5500" x="4768850" y="1446213"/>
          <p14:tracePt t="5559" x="4768850" y="1438275"/>
          <p14:tracePt t="7655" x="4759325" y="1438275"/>
          <p14:tracePt t="7774" x="4751388" y="1438275"/>
          <p14:tracePt t="7841" x="4741863" y="1438275"/>
          <p14:tracePt t="7915" x="4732338" y="1438275"/>
          <p14:tracePt t="8855" x="4724400" y="1438275"/>
          <p14:tracePt t="9271" x="4714875" y="1438275"/>
          <p14:tracePt t="9282" x="4687888" y="1438275"/>
          <p14:tracePt t="9302" x="4679950" y="1438275"/>
          <p14:tracePt t="9314" x="4660900" y="1438275"/>
          <p14:tracePt t="9334" x="4652963" y="1438275"/>
          <p14:tracePt t="9346" x="4652963" y="1446213"/>
          <p14:tracePt t="9374" x="4633913" y="1465263"/>
          <p14:tracePt t="9386" x="4608513" y="1509713"/>
          <p14:tracePt t="9398" x="4589463" y="1517650"/>
          <p14:tracePt t="9410" x="4562475" y="1571625"/>
          <p14:tracePt t="9430" x="4554538" y="1581150"/>
          <p14:tracePt t="9441" x="4545013" y="1598613"/>
          <p14:tracePt t="9460" x="4537075" y="1598613"/>
          <p14:tracePt t="9490" x="4537075" y="1608138"/>
          <p14:tracePt t="9517" x="4527550" y="1625600"/>
          <p14:tracePt t="9600" x="4518025" y="1625600"/>
          <p14:tracePt t="9612" x="4518025" y="1633538"/>
          <p14:tracePt t="9631" x="4518025" y="1652588"/>
          <p14:tracePt t="9650" x="4518025" y="1660525"/>
          <p14:tracePt t="9694" x="4518025" y="1670050"/>
          <p14:tracePt t="9726" x="4518025" y="1679575"/>
          <p14:tracePt t="10201" x="4500563" y="1679575"/>
          <p14:tracePt t="10229" x="4483100" y="1714500"/>
          <p14:tracePt t="10247" x="4465638" y="1731963"/>
          <p14:tracePt t="10259" x="4419600" y="1803400"/>
          <p14:tracePt t="10278" x="4394200" y="1830388"/>
          <p14:tracePt t="10290" x="4348163" y="1901825"/>
          <p14:tracePt t="10309" x="4330700" y="1946275"/>
          <p14:tracePt t="10320" x="4268788" y="2036763"/>
          <p14:tracePt t="10340" x="4251325" y="2062163"/>
          <p14:tracePt t="10352" x="4214813" y="2143125"/>
          <p14:tracePt t="10373" x="4197350" y="2152650"/>
          <p14:tracePt t="10383" x="4170363" y="2214563"/>
          <p14:tracePt t="10402" x="4160838" y="2214563"/>
          <p14:tracePt t="10414" x="4152900" y="2232025"/>
          <p14:tracePt t="10433" x="4152900" y="2241550"/>
          <p14:tracePt t="10452" x="4152900" y="2251075"/>
          <p14:tracePt t="10594" x="4143375" y="2259013"/>
          <p14:tracePt t="10655" x="4143375" y="2268538"/>
          <p14:tracePt t="10681" x="4125913" y="2276475"/>
          <p14:tracePt t="10699" x="4108450" y="2286000"/>
          <p14:tracePt t="10730" x="4089400" y="2295525"/>
          <p14:tracePt t="10750" x="4071938" y="2295525"/>
          <p14:tracePt t="10780" x="4071938" y="2303463"/>
          <p14:tracePt t="10792" x="4062413" y="2303463"/>
          <p14:tracePt t="10811" x="4054475" y="2303463"/>
          <p14:tracePt t="10885" x="4044950" y="2303463"/>
          <p14:tracePt t="10969" x="4044950" y="2295525"/>
          <p14:tracePt t="10999" x="4044950" y="2286000"/>
          <p14:tracePt t="11018" x="4044950" y="2276475"/>
          <p14:tracePt t="11029" x="4044950" y="2232025"/>
          <p14:tracePt t="11049" x="4044950" y="2205038"/>
          <p14:tracePt t="11079" x="4044950" y="2197100"/>
          <p14:tracePt t="11091" x="4044950" y="2152650"/>
          <p14:tracePt t="11111" x="4044950" y="2125663"/>
          <p14:tracePt t="11123" x="4044950" y="2081213"/>
          <p14:tracePt t="11143" x="4044950" y="2062163"/>
          <p14:tracePt t="11152" x="4044950" y="2009775"/>
          <p14:tracePt t="11171" x="4044950" y="1946275"/>
          <p14:tracePt t="11190" x="4044950" y="1928813"/>
          <p14:tracePt t="11202" x="4037013" y="1884363"/>
          <p14:tracePt t="11221" x="4037013" y="1874838"/>
          <p14:tracePt t="11232" x="4037013" y="1857375"/>
          <p14:tracePt t="11251" x="4027488" y="1839913"/>
          <p14:tracePt t="11264" x="4017963" y="1785938"/>
          <p14:tracePt t="11282" x="4000500" y="1731963"/>
          <p14:tracePt t="11300" x="3990975" y="1697038"/>
          <p14:tracePt t="11332" x="3990975" y="1687513"/>
          <p14:tracePt t="11343" x="3983038" y="1660525"/>
          <p14:tracePt t="11362" x="3973513" y="1643063"/>
          <p14:tracePt t="11374" x="3973513" y="1625600"/>
          <p14:tracePt t="11394" x="3973513" y="1616075"/>
          <p14:tracePt t="11420" x="3973513" y="1589088"/>
          <p14:tracePt t="11438" x="3973513" y="1571625"/>
          <p14:tracePt t="11457" x="3973513" y="1544638"/>
          <p14:tracePt t="11470" x="3983038" y="1536700"/>
          <p14:tracePt t="11489" x="3983038" y="1527175"/>
          <p14:tracePt t="11502" x="4044950" y="1500188"/>
          <p14:tracePt t="11522" x="4071938" y="1482725"/>
          <p14:tracePt t="11535" x="4098925" y="1473200"/>
          <p14:tracePt t="11552" x="4116388" y="1465263"/>
          <p14:tracePt t="11564" x="4170363" y="1438275"/>
          <p14:tracePt t="11581" x="4187825" y="1438275"/>
          <p14:tracePt t="11594" x="4276725" y="1419225"/>
          <p14:tracePt t="11614" x="4340225" y="1419225"/>
          <p14:tracePt t="11627" x="4446588" y="1419225"/>
          <p14:tracePt t="11644" x="4491038" y="1419225"/>
          <p14:tracePt t="11660" x="4643438" y="1428750"/>
          <p14:tracePt t="11677" x="4687888" y="1428750"/>
          <p14:tracePt t="11693" x="4848225" y="1482725"/>
          <p14:tracePt t="11709" x="4956175" y="1517650"/>
          <p14:tracePt t="11732" x="4973638" y="1527175"/>
          <p14:tracePt t="11745" x="5027613" y="1554163"/>
          <p14:tracePt t="11760" x="5054600" y="1562100"/>
          <p14:tracePt t="11777" x="5108575" y="1589088"/>
          <p14:tracePt t="11793" x="5133975" y="1608138"/>
          <p14:tracePt t="11809" x="5180013" y="1625600"/>
          <p14:tracePt t="11826" x="5180013" y="1633538"/>
          <p14:tracePt t="11843" x="5197475" y="1643063"/>
          <p14:tracePt t="11859" x="5214938" y="1670050"/>
          <p14:tracePt t="11876" x="5259388" y="1768475"/>
          <p14:tracePt t="11893" x="5286375" y="1822450"/>
          <p14:tracePt t="11910" x="5303838" y="1874838"/>
          <p14:tracePt t="11926" x="5330825" y="1946275"/>
          <p14:tracePt t="11943" x="5367338" y="2027238"/>
          <p14:tracePt t="11960" x="5367338" y="2036763"/>
          <p14:tracePt t="11976" x="5375275" y="2081213"/>
          <p14:tracePt t="11993" x="5375275" y="2098675"/>
          <p14:tracePt t="12010" x="5375275" y="2152650"/>
          <p14:tracePt t="12026" x="5375275" y="2160588"/>
          <p14:tracePt t="12045" x="5375275" y="2224088"/>
          <p14:tracePt t="12060" x="5375275" y="2241550"/>
          <p14:tracePt t="12077" x="5375275" y="2276475"/>
          <p14:tracePt t="12093" x="5357813" y="2339975"/>
          <p14:tracePt t="12110" x="5348288" y="2366963"/>
          <p14:tracePt t="12128" x="5340350" y="2419350"/>
          <p14:tracePt t="12144" x="5330825" y="2438400"/>
          <p14:tracePt t="12160" x="5303838" y="2509838"/>
          <p14:tracePt t="12177" x="5276850" y="2562225"/>
          <p14:tracePt t="12194" x="5268913" y="2571750"/>
          <p14:tracePt t="12210" x="5232400" y="2598738"/>
          <p14:tracePt t="12227" x="5224463" y="2616200"/>
          <p14:tracePt t="12244" x="5180013" y="2652713"/>
          <p14:tracePt t="12261" x="5099050" y="2714625"/>
          <p14:tracePt t="12277" x="5081588" y="2732088"/>
          <p14:tracePt t="12294" x="5018088" y="2768600"/>
          <p14:tracePt t="12311" x="4983163" y="2786063"/>
          <p14:tracePt t="12327" x="4929188" y="2822575"/>
          <p14:tracePt t="12345" x="4902200" y="2830513"/>
          <p14:tracePt t="12361" x="4840288" y="2857500"/>
          <p14:tracePt t="12377" x="4803775" y="2874963"/>
          <p14:tracePt t="12394" x="4724400" y="2911475"/>
          <p14:tracePt t="12411" x="4679950" y="2938463"/>
          <p14:tracePt t="12428" x="4643438" y="2938463"/>
          <p14:tracePt t="12445" x="4562475" y="2982913"/>
          <p14:tracePt t="12461" x="4491038" y="3000375"/>
          <p14:tracePt t="12478" x="4473575" y="3009900"/>
          <p14:tracePt t="12495" x="4465638" y="3009900"/>
          <p14:tracePt t="12516" x="4446588" y="3009900"/>
          <p14:tracePt t="12528" x="4429125" y="3009900"/>
          <p14:tracePt t="12547" x="4419600" y="3009900"/>
          <p14:tracePt t="12562" x="4375150" y="3009900"/>
          <p14:tracePt t="12578" x="4313238" y="3017838"/>
          <p14:tracePt t="12595" x="4303713" y="3017838"/>
          <p14:tracePt t="12612" x="4259263" y="3017838"/>
          <p14:tracePt t="12628" x="4232275" y="3027363"/>
          <p14:tracePt t="12651" x="4214813" y="3036888"/>
          <p14:tracePt t="12663" x="4197350" y="3036888"/>
          <p14:tracePt t="12680" x="4187825" y="3036888"/>
          <p14:tracePt t="12695" x="4152900" y="3036888"/>
          <p14:tracePt t="12712" x="4098925" y="3036888"/>
          <p14:tracePt t="12730" x="4089400" y="3036888"/>
          <p14:tracePt t="12745" x="4044950" y="3036888"/>
          <p14:tracePt t="12762" x="4017963" y="3027363"/>
          <p14:tracePt t="12779" x="3983038" y="3017838"/>
          <p14:tracePt t="12795" x="3965575" y="3017838"/>
          <p14:tracePt t="12812" x="3919538" y="3009900"/>
          <p14:tracePt t="12829" x="3894138" y="3000375"/>
          <p14:tracePt t="12846" x="3884613" y="2990850"/>
          <p14:tracePt t="12863" x="3867150" y="2990850"/>
          <p14:tracePt t="12879" x="3840163" y="2965450"/>
          <p14:tracePt t="12896" x="3813175" y="2938463"/>
          <p14:tracePt t="12916" x="3795713" y="2901950"/>
          <p14:tracePt t="12948" x="3786188" y="2901950"/>
          <p14:tracePt t="12961" x="3786188" y="2894013"/>
          <p14:tracePt t="12980" x="3786188" y="2884488"/>
          <p14:tracePt t="12991" x="3776663" y="2874963"/>
          <p14:tracePt t="13011" x="3768725" y="2867025"/>
          <p14:tracePt t="13023" x="3768725" y="2847975"/>
          <p14:tracePt t="13041" x="3751263" y="2813050"/>
          <p14:tracePt t="13060" x="3732213" y="2795588"/>
          <p14:tracePt t="13071" x="3724275" y="2768600"/>
          <p14:tracePt t="13090" x="3705225" y="2759075"/>
          <p14:tracePt t="13103" x="3670300" y="2697163"/>
          <p14:tracePt t="13122" x="3652838" y="2687638"/>
          <p14:tracePt t="13133" x="3616325" y="2633663"/>
          <p14:tracePt t="13154" x="3598863" y="2616200"/>
          <p14:tracePt t="13165" x="3554413" y="2571750"/>
          <p14:tracePt t="13184" x="3544888" y="2544763"/>
          <p14:tracePt t="13197" x="3500438" y="2500313"/>
          <p14:tracePt t="13215" x="3482975" y="2473325"/>
          <p14:tracePt t="13230" x="3455988" y="2438400"/>
          <p14:tracePt t="13247" x="3429000" y="2401888"/>
          <p14:tracePt t="13264" x="3419475" y="2384425"/>
          <p14:tracePt t="13280" x="3411538" y="2366963"/>
          <p14:tracePt t="13305" x="3402013" y="2347913"/>
          <p14:tracePt t="13316" x="3394075" y="2330450"/>
          <p14:tracePt t="13330" x="3394075" y="2303463"/>
          <p14:tracePt t="13347" x="3375025" y="2251075"/>
          <p14:tracePt t="13364" x="3375025" y="2232025"/>
          <p14:tracePt t="13381" x="3357563" y="2187575"/>
          <p14:tracePt t="13397" x="3348038" y="2152650"/>
          <p14:tracePt t="13414" x="3348038" y="2108200"/>
          <p14:tracePt t="13431" x="3340100" y="2044700"/>
          <p14:tracePt t="13447" x="3340100" y="2009775"/>
          <p14:tracePt t="13464" x="3330575" y="1919288"/>
          <p14:tracePt t="13484" x="3322638" y="1857375"/>
          <p14:tracePt t="13499" x="3322638" y="1839913"/>
          <p14:tracePt t="13515" x="3322638" y="1776413"/>
          <p14:tracePt t="13531" x="3322638" y="1751013"/>
          <p14:tracePt t="13548" x="3322638" y="1687513"/>
          <p14:tracePt t="13568" x="3322638" y="1660525"/>
          <p14:tracePt t="13581" x="3330575" y="1625600"/>
          <p14:tracePt t="13598" x="3348038" y="1544638"/>
          <p14:tracePt t="13615" x="3357563" y="1509713"/>
          <p14:tracePt t="13631" x="3384550" y="1428750"/>
          <p14:tracePt t="13648" x="3402013" y="1401763"/>
          <p14:tracePt t="13665" x="3438525" y="1330325"/>
          <p14:tracePt t="13665" x="3455988" y="1303338"/>
          <p14:tracePt t="13682" x="3482975" y="1268413"/>
          <p14:tracePt t="13700" x="3544888" y="1223963"/>
          <p14:tracePt t="13720" x="3571875" y="1204913"/>
          <p14:tracePt t="13732" x="3660775" y="1169988"/>
          <p14:tracePt t="13751" x="3697288" y="1160463"/>
          <p14:tracePt t="13765" x="3822700" y="1125538"/>
          <p14:tracePt t="13783" x="3867150" y="1125538"/>
          <p14:tracePt t="13798" x="4037013" y="1098550"/>
          <p14:tracePt t="13816" x="4098925" y="1098550"/>
          <p14:tracePt t="13832" x="4286250" y="1098550"/>
          <p14:tracePt t="13849" x="4313238" y="1098550"/>
          <p14:tracePt t="13865" x="4465638" y="1125538"/>
          <p14:tracePt t="13882" x="4527550" y="1133475"/>
          <p14:tracePt t="13899" x="4705350" y="1169988"/>
          <p14:tracePt t="13916" x="4875213" y="1204913"/>
          <p14:tracePt t="13932" x="4919663" y="1223963"/>
          <p14:tracePt t="13949" x="5010150" y="1268413"/>
          <p14:tracePt t="13970" x="5045075" y="1285875"/>
          <p14:tracePt t="13983" x="5133975" y="1339850"/>
          <p14:tracePt t="14001" x="5160963" y="1357313"/>
          <p14:tracePt t="14016" x="5251450" y="1419225"/>
          <p14:tracePt t="14034" x="5286375" y="1438275"/>
          <p14:tracePt t="14049" x="5367338" y="1500188"/>
          <p14:tracePt t="14066" x="5394325" y="1517650"/>
          <p14:tracePt t="14090" x="5419725" y="1536700"/>
          <p14:tracePt t="14101" x="5456238" y="1562100"/>
          <p14:tracePt t="14116" x="5491163" y="1581150"/>
          <p14:tracePt t="14133" x="5589588" y="1670050"/>
          <p14:tracePt t="14149" x="5616575" y="1687513"/>
          <p14:tracePt t="14167" x="5680075" y="1731963"/>
          <p14:tracePt t="14183" x="5680075" y="1741488"/>
          <p14:tracePt t="14200" x="5697538" y="1751013"/>
          <p14:tracePt t="14216" x="5697538" y="1758950"/>
          <p14:tracePt t="14233" x="5741988" y="1803400"/>
          <p14:tracePt t="14250" x="5759450" y="1830388"/>
          <p14:tracePt t="14267" x="5768975" y="1857375"/>
          <p14:tracePt t="14284" x="5786438" y="1893888"/>
          <p14:tracePt t="14300" x="5795963" y="1911350"/>
          <p14:tracePt t="14317" x="5813425" y="1955800"/>
          <p14:tracePt t="14334" x="5822950" y="1973263"/>
          <p14:tracePt t="14350" x="5822950" y="2000250"/>
          <p14:tracePt t="14367" x="5822950" y="2009775"/>
          <p14:tracePt t="14384" x="5822950" y="2027238"/>
          <p14:tracePt t="14400" x="5822950" y="2081213"/>
          <p14:tracePt t="14426" x="5822950" y="2089150"/>
          <p14:tracePt t="14439" x="5822950" y="2125663"/>
          <p14:tracePt t="14459" x="5813425" y="2143125"/>
          <p14:tracePt t="14470" x="5803900" y="2179638"/>
          <p14:tracePt t="14490" x="5803900" y="2197100"/>
          <p14:tracePt t="14501" x="5786438" y="2232025"/>
          <p14:tracePt t="14519" x="5786438" y="2251075"/>
          <p14:tracePt t="14534" x="5776913" y="2286000"/>
          <p14:tracePt t="14551" x="5768975" y="2295525"/>
          <p14:tracePt t="14568" x="5751513" y="2339975"/>
          <p14:tracePt t="14584" x="5741988" y="2357438"/>
          <p14:tracePt t="14601" x="5741988" y="2366963"/>
          <p14:tracePt t="14618" x="5732463" y="2384425"/>
          <p14:tracePt t="14634" x="5715000" y="2401888"/>
          <p14:tracePt t="14658" x="5705475" y="2411413"/>
          <p14:tracePt t="14677" x="5697538" y="2419350"/>
          <p14:tracePt t="14689" x="5680075" y="2438400"/>
          <p14:tracePt t="14709" x="5661025" y="2446338"/>
          <p14:tracePt t="14721" x="5626100" y="2473325"/>
          <p14:tracePt t="14740" x="5616575" y="2473325"/>
          <p14:tracePt t="14752" x="5589588" y="2490788"/>
          <p14:tracePt t="14770" x="5572125" y="2500313"/>
          <p14:tracePt t="14785" x="5537200" y="2517775"/>
          <p14:tracePt t="14802" x="5491163" y="2536825"/>
          <p14:tracePt t="14820" x="5483225" y="2544763"/>
          <p14:tracePt t="14835" x="5473700" y="2544763"/>
          <p14:tracePt t="14852" x="5456238" y="2544763"/>
          <p14:tracePt t="14893" x="5446713" y="2554288"/>
          <p14:tracePt t="14930" x="5438775" y="2562225"/>
          <p14:tracePt t="14961" x="5429250" y="2562225"/>
          <p14:tracePt t="14973" x="5419725" y="2562225"/>
          <p14:tracePt t="15085" x="5411788" y="2562225"/>
          <p14:tracePt t="17404" x="5411788" y="2554288"/>
          <p14:tracePt t="17555" x="5411788" y="2536825"/>
          <p14:tracePt t="17612" x="5411788" y="2527300"/>
          <p14:tracePt t="17664" x="5419725" y="2517775"/>
          <p14:tracePt t="17697" x="5429250" y="2509838"/>
          <p14:tracePt t="17744" x="5438775" y="2500313"/>
          <p14:tracePt t="17756" x="5446713" y="2482850"/>
          <p14:tracePt t="17776" x="5456238" y="2473325"/>
          <p14:tracePt t="17788" x="5465763" y="2465388"/>
          <p14:tracePt t="17806" x="5473700" y="2446338"/>
          <p14:tracePt t="17853" x="5500688" y="2428875"/>
          <p14:tracePt t="17882" x="5537200" y="2411413"/>
          <p14:tracePt t="17901" x="5572125" y="2401888"/>
          <p14:tracePt t="17928" x="5581650" y="2401888"/>
          <p14:tracePt t="17947" x="5608638" y="2401888"/>
          <p14:tracePt t="17958" x="5653088" y="2401888"/>
          <p14:tracePt t="17979" x="5670550" y="2401888"/>
          <p14:tracePt t="17990" x="5688013" y="2401888"/>
          <p14:tracePt t="18010" x="5732463" y="2401888"/>
          <p14:tracePt t="18037" x="5741988" y="2401888"/>
          <p14:tracePt t="18064" x="5759450" y="2401888"/>
          <p14:tracePt t="18074" x="5768975" y="2411413"/>
          <p14:tracePt t="18086" x="5822950" y="2411413"/>
          <p14:tracePt t="18105" x="5840413" y="2419350"/>
          <p14:tracePt t="18116" x="5848350" y="2419350"/>
          <p14:tracePt t="18136" x="5867400" y="2419350"/>
          <p14:tracePt t="18147" x="5884863" y="2419350"/>
          <p14:tracePt t="18166" x="5894388" y="2419350"/>
          <p14:tracePt t="18179" x="5919788" y="2419350"/>
          <p14:tracePt t="18197" x="5938838" y="2428875"/>
          <p14:tracePt t="18231" x="5946775" y="2428875"/>
          <p14:tracePt t="18242" x="5973763" y="2428875"/>
          <p14:tracePt t="18261" x="5991225" y="2428875"/>
          <p14:tracePt t="18293" x="6000750" y="2428875"/>
          <p14:tracePt t="18303" x="6010275" y="2428875"/>
          <p14:tracePt t="18323" x="6027738" y="2438400"/>
          <p14:tracePt t="18342" x="6045200" y="2438400"/>
          <p14:tracePt t="18353" x="6081713" y="2438400"/>
          <p14:tracePt t="18372" x="6089650" y="2438400"/>
          <p14:tracePt t="18385" x="6116638" y="2438400"/>
          <p14:tracePt t="18403" x="6134100" y="2438400"/>
          <p14:tracePt t="18413" x="6161088" y="2438400"/>
          <p14:tracePt t="18432" x="6197600" y="2438400"/>
          <p14:tracePt t="18451" x="6224588" y="2438400"/>
          <p14:tracePt t="18464" x="6242050" y="2438400"/>
          <p14:tracePt t="18482" x="6276975" y="2438400"/>
          <p14:tracePt t="18508" x="6313488" y="2438400"/>
          <p14:tracePt t="18527" x="6340475" y="2438400"/>
          <p14:tracePt t="18547" x="6357938" y="2438400"/>
          <p14:tracePt t="18558" x="6394450" y="2438400"/>
          <p14:tracePt t="18576" x="6402388" y="2438400"/>
          <p14:tracePt t="18588" x="6438900" y="2438400"/>
          <p14:tracePt t="18607" x="6456363" y="2428875"/>
          <p14:tracePt t="18619" x="6491288" y="2419350"/>
          <p14:tracePt t="18638" x="6518275" y="2419350"/>
          <p14:tracePt t="18651" x="6527800" y="2419350"/>
          <p14:tracePt t="18670" x="6545263" y="2419350"/>
          <p14:tracePt t="18682" x="6554788" y="2419350"/>
          <p14:tracePt t="18700" x="6572250" y="2411413"/>
          <p14:tracePt t="18714" x="6599238" y="2411413"/>
          <p14:tracePt t="18731" x="6608763" y="2411413"/>
          <p14:tracePt t="18749" x="6626225" y="2411413"/>
          <p14:tracePt t="18764" x="6634163" y="2411413"/>
          <p14:tracePt t="18780" x="6653213" y="2411413"/>
          <p14:tracePt t="18811" x="6661150" y="2411413"/>
          <p14:tracePt t="18851" x="6670675" y="2411413"/>
          <p14:tracePt t="18888" x="6680200" y="2411413"/>
          <p14:tracePt t="18949" x="6688138" y="2411413"/>
          <p14:tracePt t="19222" x="6688138" y="2401888"/>
          <p14:tracePt t="19536" x="6697663" y="2401888"/>
          <p14:tracePt t="19930" x="6697663" y="2393950"/>
          <p14:tracePt t="20020" x="6697663" y="2384425"/>
          <p14:tracePt t="22404" x="6697663" y="2393950"/>
          <p14:tracePt t="23153" x="6697663" y="2401888"/>
          <p14:tracePt t="23588" x="6697663" y="2411413"/>
          <p14:tracePt t="23918" x="6697663" y="2419350"/>
          <p14:tracePt t="24249" x="6697663" y="24288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Executes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19200" y="3048001"/>
            <a:ext cx="51816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0049" y="32004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998686" y="2608421"/>
            <a:ext cx="0" cy="4395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waitForAndProcessNextQueuedUIEvent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16150"/>
      </p:ext>
    </p:extLst>
  </p:cSld>
  <p:clrMapOvr>
    <a:masterClrMapping/>
  </p:clrMapOvr>
  <p:transition advTm="16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5" x="6697663" y="2438400"/>
          <p14:tracePt t="2901" x="6705600" y="2438400"/>
          <p14:tracePt t="2913" x="6742113" y="2446338"/>
          <p14:tracePt t="2933" x="6777038" y="2465388"/>
          <p14:tracePt t="2943" x="6884988" y="2490788"/>
          <p14:tracePt t="2963" x="6938963" y="2509838"/>
          <p14:tracePt t="2977" x="7081838" y="2554288"/>
          <p14:tracePt t="2994" x="7143750" y="2571750"/>
          <p14:tracePt t="3006" x="7340600" y="2633663"/>
          <p14:tracePt t="3025" x="7402513" y="2652713"/>
          <p14:tracePt t="3038" x="7589838" y="2732088"/>
          <p14:tracePt t="3057" x="7688263" y="2768600"/>
          <p14:tracePt t="3075" x="7759700" y="2795588"/>
          <p14:tracePt t="3087" x="7786688" y="2813050"/>
          <p14:tracePt t="3114" x="7831138" y="2830513"/>
          <p14:tracePt t="3126" x="7858125" y="2840038"/>
          <p14:tracePt t="3138" x="7894638" y="2867025"/>
          <p14:tracePt t="3170" x="7912100" y="2884488"/>
          <p14:tracePt t="3211" x="7912100" y="2894013"/>
          <p14:tracePt t="3229" x="7929563" y="2911475"/>
          <p14:tracePt t="3241" x="7929563" y="2919413"/>
          <p14:tracePt t="3261" x="7939088" y="2955925"/>
          <p14:tracePt t="3294" x="7939088" y="2973388"/>
          <p14:tracePt t="3305" x="7939088" y="3000375"/>
          <p14:tracePt t="3324" x="7947025" y="3017838"/>
          <p14:tracePt t="3336" x="7974013" y="3108325"/>
          <p14:tracePt t="3356" x="7983538" y="3125788"/>
          <p14:tracePt t="3367" x="8018463" y="3205163"/>
          <p14:tracePt t="3387" x="8027988" y="3224213"/>
          <p14:tracePt t="3399" x="8054975" y="3286125"/>
          <p14:tracePt t="3418" x="8081963" y="3303588"/>
          <p14:tracePt t="3436" x="8099425" y="3322638"/>
          <p14:tracePt t="3448" x="8143875" y="3384550"/>
          <p14:tracePt t="3467" x="8170863" y="3394075"/>
          <p14:tracePt t="3478" x="8215313" y="3438525"/>
          <p14:tracePt t="3498" x="8242300" y="3455988"/>
          <p14:tracePt t="3530" x="8242300" y="3465513"/>
          <p14:tracePt t="3578" x="8251825" y="3465513"/>
          <p14:tracePt t="10565" x="8269288" y="3465513"/>
          <p14:tracePt t="11530" x="8313738" y="3482975"/>
          <p14:tracePt t="11552" x="8340725" y="3490913"/>
          <p14:tracePt t="11567" x="8412163" y="3509963"/>
          <p14:tracePt t="11582" x="8456613" y="3527425"/>
          <p14:tracePt t="11593" x="8555038" y="3544888"/>
          <p14:tracePt t="11614" x="8599488" y="3562350"/>
          <p14:tracePt t="11626" x="8634413" y="3571875"/>
          <p14:tracePt t="11638" x="8759825" y="3598863"/>
          <p14:tracePt t="11658" x="8796338" y="3608388"/>
          <p14:tracePt t="11671" x="8894763" y="3643313"/>
          <p14:tracePt t="11690" x="8947150" y="3652838"/>
          <p14:tracePt t="11702" x="9134475" y="3714750"/>
          <p14:tracePt t="11721" x="9134475" y="3732213"/>
          <p14:tracePt t="11735" x="9134475" y="3813175"/>
          <p14:tracePt t="11752" x="9134475" y="3830638"/>
          <p14:tracePt t="11769" x="9134475" y="3875088"/>
          <p14:tracePt t="11786" x="9134475" y="3894138"/>
          <p14:tracePt t="11802" x="9134475" y="3902075"/>
          <p14:tracePt t="11823" x="9134475" y="3919538"/>
          <p14:tracePt t="11836" x="9134475" y="3938588"/>
          <p14:tracePt t="11859" x="9134475" y="3973513"/>
          <p14:tracePt t="11878" x="9134475" y="3990975"/>
          <p14:tracePt t="11890" x="9134475" y="4010025"/>
          <p14:tracePt t="11909" x="9134475" y="40179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Looping Thread Updates Shuttle and </a:t>
            </a:r>
            <a:r>
              <a:rPr lang="en-US" dirty="0" err="1" smtClean="0"/>
              <a:t>Enqueues</a:t>
            </a:r>
            <a:r>
              <a:rPr lang="en-US" dirty="0" smtClean="0"/>
              <a:t> Repaint Event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19200" y="3048001"/>
            <a:ext cx="51816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00400" y="4267201"/>
            <a:ext cx="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61999" y="5029201"/>
            <a:ext cx="3714752" cy="1600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//in Java component showing 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//the shuttle</a:t>
            </a:r>
            <a:endParaRPr lang="en-US" sz="1600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 void </a:t>
            </a:r>
            <a:r>
              <a:rPr lang="en-US" sz="1600" dirty="0" smtClean="0"/>
              <a:t>repaint() {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dirty="0" err="1" smtClean="0"/>
              <a:t>enqueueRepaintEvent</a:t>
            </a:r>
            <a:r>
              <a:rPr lang="en-US" sz="1600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this </a:t>
            </a:r>
            <a:r>
              <a:rPr lang="en-US" sz="1600" dirty="0" smtClean="0"/>
              <a:t>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0" y="60198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98686" y="2608421"/>
            <a:ext cx="0" cy="4395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waitForAndProcessNextQueuedUIEvent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08728"/>
      </p:ext>
    </p:extLst>
  </p:cSld>
  <p:clrMapOvr>
    <a:masterClrMapping/>
  </p:clrMapOvr>
  <p:transition advTm="19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3" x="9126538" y="4017963"/>
          <p14:tracePt t="5417" x="9117013" y="4010025"/>
          <p14:tracePt t="5603" x="9045575" y="3956050"/>
          <p14:tracePt t="5622" x="9010650" y="3938588"/>
          <p14:tracePt t="5633" x="8974138" y="3938588"/>
          <p14:tracePt t="5653" x="8956675" y="3938588"/>
          <p14:tracePt t="5672" x="8939213" y="3938588"/>
          <p14:tracePt t="5684" x="8894763" y="3965575"/>
          <p14:tracePt t="5703" x="8848725" y="4000500"/>
          <p14:tracePt t="5717" x="8705850" y="4081463"/>
          <p14:tracePt t="5735" x="8653463" y="4116388"/>
          <p14:tracePt t="5746" x="8483600" y="4197350"/>
          <p14:tracePt t="5766" x="8439150" y="4232275"/>
          <p14:tracePt t="5777" x="8313738" y="4303713"/>
          <p14:tracePt t="5796" x="8251825" y="4330700"/>
          <p14:tracePt t="5809" x="8099425" y="4438650"/>
          <p14:tracePt t="5828" x="8027988" y="4483100"/>
          <p14:tracePt t="5841" x="7867650" y="4608513"/>
          <p14:tracePt t="5859" x="7813675" y="4652963"/>
          <p14:tracePt t="5870" x="7634288" y="4813300"/>
          <p14:tracePt t="5890" x="7545388" y="4875213"/>
          <p14:tracePt t="5901" x="7205663" y="5054600"/>
          <p14:tracePt t="5920" x="7072313" y="5108575"/>
          <p14:tracePt t="5932" x="6769100" y="5241925"/>
          <p14:tracePt t="5951" x="6608763" y="5303838"/>
          <p14:tracePt t="5970" x="6537325" y="5330825"/>
          <p14:tracePt t="5982" x="6276975" y="5411788"/>
          <p14:tracePt t="6001" x="6134100" y="5446713"/>
          <p14:tracePt t="6015" x="5545138" y="5572125"/>
          <p14:tracePt t="6036" x="5303838" y="5616575"/>
          <p14:tracePt t="6048" x="4697413" y="5715000"/>
          <p14:tracePt t="6066" x="4581525" y="5741988"/>
          <p14:tracePt t="6109" x="4473575" y="5759450"/>
          <p14:tracePt t="6121" x="4187825" y="5830888"/>
          <p14:tracePt t="6141" x="4071938" y="5867400"/>
          <p14:tracePt t="6154" x="3848100" y="5938838"/>
          <p14:tracePt t="6171" x="3759200" y="5983288"/>
          <p14:tracePt t="6183" x="3660775" y="6045200"/>
          <p14:tracePt t="6204" x="3616325" y="6062663"/>
          <p14:tracePt t="6215" x="3571875" y="6089650"/>
          <p14:tracePt t="6233" x="3562350" y="6108700"/>
          <p14:tracePt t="6254" x="3527425" y="6116638"/>
          <p14:tracePt t="6279" x="3473450" y="6143625"/>
          <p14:tracePt t="6298" x="3411538" y="6170613"/>
          <p14:tracePt t="6325" x="3384550" y="6170613"/>
          <p14:tracePt t="6345" x="3375025" y="6180138"/>
          <p14:tracePt t="6356" x="3367088" y="6180138"/>
          <p14:tracePt t="6408" x="3348038" y="6180138"/>
          <p14:tracePt t="6442" x="3330575" y="6161088"/>
          <p14:tracePt t="6473" x="3322638" y="6161088"/>
          <p14:tracePt t="6484" x="3303588" y="6153150"/>
          <p14:tracePt t="6503" x="3295650" y="6143625"/>
          <p14:tracePt t="6532" x="3276600" y="6143625"/>
          <p14:tracePt t="6550" x="3259138" y="6126163"/>
          <p14:tracePt t="6625" x="3241675" y="6116638"/>
          <p14:tracePt t="6678" x="3232150" y="6108700"/>
          <p14:tracePt t="6691" x="3224213" y="6099175"/>
          <p14:tracePt t="6703" x="3224213" y="6089650"/>
          <p14:tracePt t="7572" x="3232150" y="6081713"/>
          <p14:tracePt t="7584" x="3276600" y="6054725"/>
          <p14:tracePt t="7605" x="3322638" y="6010275"/>
          <p14:tracePt t="7615" x="3429000" y="5911850"/>
          <p14:tracePt t="7634" x="3482975" y="5867400"/>
          <p14:tracePt t="7646" x="3652838" y="5697538"/>
          <p14:tracePt t="7666" x="3741738" y="5626100"/>
          <p14:tracePt t="7693" x="3938588" y="5438775"/>
          <p14:tracePt t="7712" x="4010025" y="5384800"/>
          <p14:tracePt t="7726" x="4251325" y="5108575"/>
          <p14:tracePt t="7747" x="4340225" y="5000625"/>
          <p14:tracePt t="7759" x="4652963" y="4554538"/>
          <p14:tracePt t="7778" x="4894263" y="4224338"/>
          <p14:tracePt t="7805" x="5232400" y="3687763"/>
          <p14:tracePt t="7837" x="5375275" y="3490913"/>
          <p14:tracePt t="7869" x="5456238" y="3375025"/>
          <p14:tracePt t="7887" x="5473700" y="3357563"/>
          <p14:tracePt t="7904" x="5554663" y="3160713"/>
          <p14:tracePt t="7936" x="5626100" y="3009900"/>
          <p14:tracePt t="7950" x="5643563" y="2965450"/>
          <p14:tracePt t="7970" x="5705475" y="2687638"/>
          <p14:tracePt t="8002" x="5751513" y="2455863"/>
          <p14:tracePt t="8013" x="5759450" y="2366963"/>
          <p14:tracePt t="8038" x="5795963" y="2224088"/>
          <p14:tracePt t="8070" x="5822950" y="2143125"/>
          <p14:tracePt t="8075" x="5840413" y="2089150"/>
          <p14:tracePt t="8104" x="5867400" y="1965325"/>
          <p14:tracePt t="8136" x="5875338" y="1911350"/>
          <p14:tracePt t="8139" x="5884863" y="1884363"/>
          <p14:tracePt t="8171" x="5884863" y="1874838"/>
          <p14:tracePt t="8203" x="5867400" y="1847850"/>
          <p14:tracePt t="8217" x="5848350" y="1839913"/>
          <p14:tracePt t="8238" x="5768975" y="1776413"/>
          <p14:tracePt t="8270" x="5741988" y="1751013"/>
          <p14:tracePt t="8279" x="5724525" y="1741488"/>
          <p14:tracePt t="8305" x="5680075" y="1741488"/>
          <p14:tracePt t="8343" x="5670550" y="1741488"/>
          <p14:tracePt t="8355" x="5643563" y="1758950"/>
          <p14:tracePt t="8374" x="5616575" y="1768475"/>
          <p14:tracePt t="8406" x="5589588" y="1803400"/>
          <p14:tracePt t="8439" x="5581650" y="1812925"/>
          <p14:tracePt t="8449" x="5554663" y="1857375"/>
          <p14:tracePt t="8472" x="5554663" y="1874838"/>
          <p14:tracePt t="8504" x="5537200" y="1919288"/>
          <p14:tracePt t="8514" x="5527675" y="1946275"/>
          <p14:tracePt t="8539" x="5510213" y="2009775"/>
          <p14:tracePt t="8571" x="5500688" y="2071688"/>
          <p14:tracePt t="8579" x="5491163" y="2089150"/>
          <p14:tracePt t="8606" x="5473700" y="2152650"/>
          <p14:tracePt t="8637" x="5473700" y="2179638"/>
          <p14:tracePt t="8642" x="5473700" y="2187575"/>
          <p14:tracePt t="8686" x="5473700" y="2214563"/>
          <p14:tracePt t="8719" x="5473700" y="2224088"/>
          <p14:tracePt t="8739" x="5473700" y="2241550"/>
          <p14:tracePt t="8771" x="5473700" y="2251075"/>
          <p14:tracePt t="8784" x="5473700" y="2259013"/>
          <p14:tracePt t="8828" x="5473700" y="2268538"/>
          <p14:tracePt t="8893" x="5465763" y="2268538"/>
          <p14:tracePt t="9863" x="5465763" y="2259013"/>
          <p14:tracePt t="11343" x="5465763" y="2251075"/>
          <p14:tracePt t="11628" x="5456238" y="2241550"/>
          <p14:tracePt t="11908" x="5446713" y="2241550"/>
          <p14:tracePt t="11973" x="5419725" y="2241550"/>
          <p14:tracePt t="12019" x="5402263" y="2241550"/>
          <p14:tracePt t="12038" x="5375275" y="2241550"/>
          <p14:tracePt t="12070" x="5367338" y="2241550"/>
          <p14:tracePt t="12083" x="5322888" y="2241550"/>
          <p14:tracePt t="12116" x="5303838" y="2232025"/>
          <p14:tracePt t="12147" x="5286375" y="2232025"/>
          <p14:tracePt t="12162" x="5276850" y="2232025"/>
          <p14:tracePt t="12183" x="5241925" y="2232025"/>
          <p14:tracePt t="12215" x="5214938" y="2224088"/>
          <p14:tracePt t="12224" x="5197475" y="2224088"/>
          <p14:tracePt t="12250" x="5126038" y="2224088"/>
          <p14:tracePt t="12283" x="5089525" y="2224088"/>
          <p14:tracePt t="12286" x="5000625" y="2232025"/>
          <p14:tracePt t="12317" x="4919663" y="2251075"/>
          <p14:tracePt t="12350" x="4875213" y="2259013"/>
          <p14:tracePt t="12367" x="4848225" y="2259013"/>
          <p14:tracePt t="12383" x="4759325" y="2276475"/>
          <p14:tracePt t="12415" x="4705350" y="2295525"/>
          <p14:tracePt t="12429" x="4687888" y="2303463"/>
          <p14:tracePt t="12450" x="4643438" y="2312988"/>
          <p14:tracePt t="12482" x="4616450" y="2322513"/>
          <p14:tracePt t="12492" x="4598988" y="2330450"/>
          <p14:tracePt t="12517" x="4554538" y="2347913"/>
          <p14:tracePt t="12550" x="4500563" y="2374900"/>
          <p14:tracePt t="12553" x="4473575" y="2384425"/>
          <p14:tracePt t="12584" x="4411663" y="2411413"/>
          <p14:tracePt t="12617" x="4394200" y="2419350"/>
          <p14:tracePt t="12635" x="4375150" y="2428875"/>
          <p14:tracePt t="12651" x="4313238" y="2455863"/>
          <p14:tracePt t="12684" x="4295775" y="2473325"/>
          <p14:tracePt t="12698" x="4268788" y="2482850"/>
          <p14:tracePt t="12718" x="4232275" y="2490788"/>
          <p14:tracePt t="12750" x="4214813" y="2509838"/>
          <p14:tracePt t="12753" x="4179888" y="2517775"/>
          <p14:tracePt t="12785" x="4116388" y="2554288"/>
          <p14:tracePt t="12818" x="4098925" y="2562225"/>
          <p14:tracePt t="12824" x="4116388" y="2562225"/>
          <p14:tracePt t="12934" x="4125913" y="2562225"/>
          <p14:tracePt t="12947" x="4133850" y="2562225"/>
          <p14:tracePt t="12960" x="4170363" y="2554288"/>
          <p14:tracePt t="12995" x="4179888" y="2544763"/>
          <p14:tracePt t="13019" x="4214813" y="2527300"/>
          <p14:tracePt t="13052" x="4241800" y="2517775"/>
          <p14:tracePt t="13054" x="4259263" y="2509838"/>
          <p14:tracePt t="13086" x="4276725" y="2500313"/>
          <p14:tracePt t="13118" x="4295775" y="2490788"/>
          <p14:tracePt t="13136" x="4303713" y="2482850"/>
          <p14:tracePt t="13164" x="4313238" y="2482850"/>
          <p14:tracePt t="13279" x="4313238" y="2473325"/>
          <p14:tracePt t="13290" x="4313238" y="2465388"/>
          <p14:tracePt t="13434" x="4313238" y="2455863"/>
          <p14:tracePt t="13446" x="4313238" y="2446338"/>
          <p14:tracePt t="13510" x="4313238" y="2438400"/>
          <p14:tracePt t="13576" x="4313238" y="2428875"/>
          <p14:tracePt t="13625" x="4322763" y="2428875"/>
          <p14:tracePt t="13670" x="4322763" y="2419350"/>
          <p14:tracePt t="13682" x="4322763" y="2411413"/>
          <p14:tracePt t="13731" x="4322763" y="2401888"/>
          <p14:tracePt t="13826" x="4313238" y="2401888"/>
          <p14:tracePt t="13844" x="4303713" y="2401888"/>
          <p14:tracePt t="13856" x="4295775" y="2401888"/>
          <p14:tracePt t="13888" x="4268788" y="2401888"/>
          <p14:tracePt t="13920" x="4259263" y="2401888"/>
          <p14:tracePt t="14129" x="4259263" y="23939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Re-Executes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19200" y="3048001"/>
            <a:ext cx="51816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0049" y="32004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998686" y="2608421"/>
            <a:ext cx="0" cy="4395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waitForAndProcessNextQueuedUIEvent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90330"/>
      </p:ext>
    </p:extLst>
  </p:cSld>
  <p:clrMapOvr>
    <a:masterClrMapping/>
  </p:clrMapOvr>
  <p:transition advTm="3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6" x="4268788" y="2401888"/>
          <p14:tracePt t="3116" x="4276725" y="2419350"/>
          <p14:tracePt t="3128" x="4303713" y="2446338"/>
          <p14:tracePt t="3147" x="4322763" y="2455863"/>
          <p14:tracePt t="3177" x="4446588" y="2536825"/>
          <p14:tracePt t="3209" x="4518025" y="2562225"/>
          <p14:tracePt t="3212" x="4857750" y="2697163"/>
          <p14:tracePt t="3245" x="4973638" y="2732088"/>
          <p14:tracePt t="3255" x="5259388" y="2830513"/>
          <p14:tracePt t="3278" x="5616575" y="2946400"/>
          <p14:tracePt t="3310" x="6161088" y="3133725"/>
          <p14:tracePt t="3320" x="6394450" y="3205163"/>
          <p14:tracePt t="3345" x="6724650" y="3322638"/>
          <p14:tracePt t="3377" x="6902450" y="3367088"/>
          <p14:tracePt t="3382" x="7446963" y="3536950"/>
          <p14:tracePt t="3410" x="7786688" y="3625850"/>
          <p14:tracePt t="3442" x="8045450" y="3714750"/>
          <p14:tracePt t="3446" x="8242300" y="3751263"/>
          <p14:tracePt t="3478" x="8537575" y="3813175"/>
          <p14:tracePt t="3510" x="8680450" y="3830638"/>
          <p14:tracePt t="3522" x="9090025" y="3938588"/>
          <p14:tracePt t="3544" x="9134475" y="4017963"/>
          <p14:tracePt t="3576" x="9134475" y="4037013"/>
          <p14:tracePt t="3583" x="9134475" y="4054475"/>
          <p14:tracePt t="3611" x="9134475" y="4160838"/>
          <p14:tracePt t="3643" x="9134475" y="4241800"/>
          <p14:tracePt t="3647" x="9134475" y="4456113"/>
          <p14:tracePt t="3679" x="9117013" y="4456113"/>
          <p14:tracePt t="3711" x="9109075" y="4465638"/>
          <p14:tracePt t="3730" x="9090025" y="4473575"/>
          <p14:tracePt t="3746" x="9090025" y="4465638"/>
          <p14:tracePt t="3778" x="9090025" y="4446588"/>
          <p14:tracePt t="3792" x="9090025" y="4438650"/>
          <p14:tracePt t="3835" x="9090025" y="44291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Animation Threads Commands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83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Looping Thread Updates Shuttle and </a:t>
            </a:r>
            <a:r>
              <a:rPr lang="en-US" dirty="0" err="1" smtClean="0"/>
              <a:t>Enqueues</a:t>
            </a:r>
            <a:r>
              <a:rPr lang="en-US" dirty="0" smtClean="0"/>
              <a:t> Another Repaint Event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waitForAndProcessNextQueuedUIEvent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219200" y="3048001"/>
            <a:ext cx="51816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00400" y="4267201"/>
            <a:ext cx="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61999" y="5029201"/>
            <a:ext cx="3714752" cy="1600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//in Java </a:t>
            </a:r>
            <a:r>
              <a:rPr lang="en-US" sz="1600" dirty="0" err="1" smtClean="0">
                <a:solidFill>
                  <a:srgbClr val="3F7F5F"/>
                </a:solidFill>
                <a:latin typeface="Consolas"/>
              </a:rPr>
              <a:t>compoent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showing 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//the shuttle</a:t>
            </a:r>
            <a:endParaRPr lang="en-US" sz="1600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 void </a:t>
            </a:r>
            <a:r>
              <a:rPr lang="en-US" sz="1600" dirty="0" smtClean="0"/>
              <a:t>repaint() {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dirty="0" err="1" smtClean="0"/>
              <a:t>enqueueRepaintEvent</a:t>
            </a:r>
            <a:r>
              <a:rPr lang="en-US" sz="1600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this </a:t>
            </a:r>
            <a:r>
              <a:rPr lang="en-US" sz="1600" dirty="0" smtClean="0"/>
              <a:t>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0" y="60198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98686" y="2608421"/>
            <a:ext cx="0" cy="4395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43970"/>
      </p:ext>
    </p:extLst>
  </p:cSld>
  <p:clrMapOvr>
    <a:masterClrMapping/>
  </p:clrMapOvr>
  <p:transition advTm="15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Loop Finishes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86000" y="22098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8247"/>
      </p:ext>
    </p:extLst>
  </p:cSld>
  <p:clrMapOvr>
    <a:masterClrMapping/>
  </p:clrMapOvr>
  <p:transition advTm="11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UI Thread Processes </a:t>
            </a:r>
            <a:r>
              <a:rPr lang="en-US" dirty="0" err="1" smtClean="0"/>
              <a:t>Enqueued</a:t>
            </a:r>
            <a:r>
              <a:rPr lang="en-US" dirty="0" smtClean="0"/>
              <a:t> Paints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29150" y="5705927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53050" y="5021942"/>
            <a:ext cx="3276600" cy="13679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 void </a:t>
            </a:r>
            <a:r>
              <a:rPr lang="en-US" sz="1600" dirty="0" smtClean="0"/>
              <a:t>paint(Graphics g) {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//draw shuttle</a:t>
            </a:r>
            <a:r>
              <a:rPr lang="en-US" sz="1600" dirty="0" smtClean="0"/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781800" y="2608421"/>
            <a:ext cx="0" cy="22683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5562"/>
      </p:ext>
    </p:extLst>
  </p:cSld>
  <p:clrMapOvr>
    <a:masterClrMapping/>
  </p:clrMapOvr>
  <p:transition advTm="9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UI Thread Waits for Next Event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86000" y="22098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099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waitForAndProcessNextQueuedUIEvent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70100"/>
      </p:ext>
    </p:extLst>
  </p:cSld>
  <p:clrMapOvr>
    <a:masterClrMapping/>
  </p:clrMapOvr>
  <p:transition advTm="1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Event Loop and Animations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7500" y="1284982"/>
            <a:ext cx="56197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w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hile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/>
              <a:t>) {</a:t>
            </a:r>
          </a:p>
          <a:p>
            <a:r>
              <a:rPr lang="en-US" sz="1600" b="1" dirty="0" smtClean="0"/>
              <a:t>     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//wait for and process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paint, </a:t>
            </a:r>
            <a:endParaRPr lang="en-US" sz="1600" dirty="0" smtClean="0">
              <a:solidFill>
                <a:srgbClr val="3F7F5F"/>
              </a:solidFill>
              <a:latin typeface="Consolas"/>
            </a:endParaRPr>
          </a:p>
          <a:p>
            <a:r>
              <a:rPr lang="en-US" sz="1600" dirty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menu and other events</a:t>
            </a:r>
            <a:endParaRPr lang="en-US" sz="1600" b="1" dirty="0" smtClean="0"/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waitForAndProcessNextQueuedUIEvent</a:t>
            </a:r>
            <a:r>
              <a:rPr lang="en-US" sz="1600" dirty="0" smtClean="0"/>
              <a:t>(); 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09800" y="3733800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52400" y="1752600"/>
            <a:ext cx="1790700" cy="6994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00600" y="2590800"/>
            <a:ext cx="0" cy="6681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895600" y="3276600"/>
            <a:ext cx="55626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6705600" y="3505200"/>
            <a:ext cx="1714500" cy="6870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Listener Code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05600" y="1524000"/>
            <a:ext cx="1790700" cy="6870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Event Loop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8600" y="2895601"/>
            <a:ext cx="17907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Mouse Click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" y="3352800"/>
            <a:ext cx="17907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Mouse Click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8600" y="3810000"/>
            <a:ext cx="17907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Repaint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267200"/>
            <a:ext cx="17907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Repaint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352800" y="5257800"/>
            <a:ext cx="4343400" cy="6870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New UI event not processed until listeners for previous event finish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352800" y="6096000"/>
            <a:ext cx="4343400" cy="6870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Animating listener should create new thread for animation code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965225" cy="84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690308"/>
      </p:ext>
    </p:extLst>
  </p:cSld>
  <p:clrMapOvr>
    <a:masterClrMapping/>
  </p:clrMapOvr>
  <p:transition advTm="106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15" grpId="0" animBg="1"/>
      <p:bldP spid="23" grpId="0" animBg="1"/>
    </p:bldLst>
  </p:timing>
  <p:extLst>
    <p:ext uri="{3A86A75C-4F4B-4683-9AE1-C65F6400EC91}">
      <p14:laserTraceLst xmlns:p14="http://schemas.microsoft.com/office/powerpoint/2010/main">
        <p14:tracePtLst>
          <p14:tracePt t="30512" x="9099550" y="4429125"/>
          <p14:tracePt t="30958" x="9117013" y="4438650"/>
          <p14:tracePt t="30977" x="9126538" y="4438650"/>
          <p14:tracePt t="30990" x="9134475" y="4438650"/>
          <p14:tracePt t="31023" x="9134475" y="4446588"/>
          <p14:tracePt t="31065" x="9134475" y="4465638"/>
          <p14:tracePt t="31102" x="9134475" y="4483100"/>
          <p14:tracePt t="31135" x="9134475" y="4491038"/>
          <p14:tracePt t="31163" x="9134475" y="4500563"/>
          <p14:tracePt t="31197" x="9134475" y="4491038"/>
          <p14:tracePt t="31274" x="9134475" y="4483100"/>
          <p14:tracePt t="31304" x="9134475" y="4473575"/>
          <p14:tracePt t="31384" x="9134475" y="4438650"/>
          <p14:tracePt t="31416" x="9134475" y="4411663"/>
          <p14:tracePt t="31427" x="9134475" y="4367213"/>
          <p14:tracePt t="31445" x="9134475" y="4357688"/>
          <p14:tracePt t="31477" x="9134475" y="4286250"/>
          <p14:tracePt t="31511" x="9134475" y="4268788"/>
          <p14:tracePt t="31532" x="9134475" y="4133850"/>
          <p14:tracePt t="31565" x="9055100" y="3956050"/>
          <p14:tracePt t="31599" x="9010650" y="3875088"/>
          <p14:tracePt t="31604" x="8983663" y="3840163"/>
          <p14:tracePt t="31631" x="8875713" y="3741738"/>
          <p14:tracePt t="31631" x="8751888" y="3625850"/>
          <p14:tracePt t="31665" x="8599488" y="3527425"/>
          <p14:tracePt t="31698" x="8474075" y="3465513"/>
          <p14:tracePt t="31732" x="8367713" y="3446463"/>
          <p14:tracePt t="31747" x="8304213" y="3438525"/>
          <p14:tracePt t="31765" x="8045450" y="3429000"/>
          <p14:tracePt t="31798" x="7804150" y="3411538"/>
          <p14:tracePt t="31808" x="7724775" y="3411538"/>
          <p14:tracePt t="31832" x="7491413" y="3411538"/>
          <p14:tracePt t="31865" x="7358063" y="3411538"/>
          <p14:tracePt t="31871" x="7277100" y="3411538"/>
          <p14:tracePt t="31899" x="7062788" y="3446463"/>
          <p14:tracePt t="31899" x="6991350" y="3455988"/>
          <p14:tracePt t="31933" x="6902450" y="3473450"/>
          <p14:tracePt t="31951" x="6902450" y="3482975"/>
          <p14:tracePt t="31966" x="6884988" y="3490913"/>
          <p14:tracePt t="31999" x="6867525" y="3509963"/>
          <p14:tracePt t="32008" x="6813550" y="3536950"/>
          <p14:tracePt t="32036" x="6732588" y="3598863"/>
          <p14:tracePt t="32067" x="6697663" y="3625850"/>
          <p14:tracePt t="32101" x="6661150" y="3697288"/>
          <p14:tracePt t="32137" x="6643688" y="3751263"/>
          <p14:tracePt t="32167" x="6634163" y="3803650"/>
          <p14:tracePt t="32200" x="6634163" y="3840163"/>
          <p14:tracePt t="32203" x="6661150" y="3911600"/>
          <p14:tracePt t="32234" x="6680200" y="3983038"/>
          <p14:tracePt t="32267" x="6697663" y="4054475"/>
          <p14:tracePt t="32297" x="6697663" y="4062413"/>
          <p14:tracePt t="32308" x="6724650" y="4098925"/>
          <p14:tracePt t="32334" x="6732588" y="4116388"/>
          <p14:tracePt t="32367" x="6732588" y="4125913"/>
          <p14:tracePt t="32417" x="6742113" y="4133850"/>
          <p14:tracePt t="32467" x="6732588" y="4125913"/>
          <p14:tracePt t="33441" x="6724650" y="4125913"/>
          <p14:tracePt t="33460" x="6715125" y="4125913"/>
          <p14:tracePt t="33471" x="6643688" y="4108450"/>
          <p14:tracePt t="33504" x="6599238" y="4089400"/>
          <p14:tracePt t="33522" x="6581775" y="4089400"/>
          <p14:tracePt t="33539" x="6491288" y="4071938"/>
          <p14:tracePt t="33571" x="6402388" y="4054475"/>
          <p14:tracePt t="33605" x="6323013" y="4037013"/>
          <p14:tracePt t="33615" x="6197600" y="3990975"/>
          <p14:tracePt t="33638" x="6037263" y="3919538"/>
          <p14:tracePt t="33670" x="6010275" y="3911600"/>
          <p14:tracePt t="33676" x="5938838" y="3875088"/>
          <p14:tracePt t="33704" x="5813425" y="3813175"/>
          <p14:tracePt t="33738" x="5741988" y="3786188"/>
          <p14:tracePt t="33756" x="5741988" y="3776663"/>
          <p14:tracePt t="33786" x="5715000" y="3776663"/>
          <p14:tracePt t="33806" x="5643563" y="3751263"/>
          <p14:tracePt t="33838" x="5562600" y="3724275"/>
          <p14:tracePt t="33871" x="5537200" y="3724275"/>
          <p14:tracePt t="33894" x="5527675" y="3724275"/>
          <p14:tracePt t="33927" x="5510213" y="3724275"/>
          <p14:tracePt t="33945" x="5491163" y="3724275"/>
          <p14:tracePt t="33972" x="5411788" y="3741738"/>
          <p14:tracePt t="34006" x="5402263" y="3741738"/>
          <p14:tracePt t="34009" x="5375275" y="3759200"/>
          <p14:tracePt t="34039" x="5367338" y="3759200"/>
          <p14:tracePt t="34072" x="5357813" y="3776663"/>
          <p14:tracePt t="34087" x="5348288" y="3776663"/>
          <p14:tracePt t="34106" x="5340350" y="3776663"/>
          <p14:tracePt t="34139" x="5330825" y="3786188"/>
          <p14:tracePt t="34151" x="5330825" y="3795713"/>
          <p14:tracePt t="34276" x="5348288" y="3803650"/>
          <p14:tracePt t="34355" x="5375275" y="3822700"/>
          <p14:tracePt t="34384" x="5394325" y="3840163"/>
          <p14:tracePt t="34401" x="5402263" y="3840163"/>
          <p14:tracePt t="34414" x="5411788" y="3840163"/>
          <p14:tracePt t="34440" x="5429250" y="3848100"/>
          <p14:tracePt t="34472" x="5456238" y="3857625"/>
          <p14:tracePt t="34481" x="5465763" y="3867150"/>
          <p14:tracePt t="34507" x="5572125" y="3902075"/>
          <p14:tracePt t="34540" x="5608638" y="3929063"/>
          <p14:tracePt t="34546" x="5634038" y="3938588"/>
          <p14:tracePt t="34573" x="5759450" y="3973513"/>
          <p14:tracePt t="34606" x="5822950" y="3990975"/>
          <p14:tracePt t="34624" x="5857875" y="4000500"/>
          <p14:tracePt t="34640" x="5938838" y="4010025"/>
          <p14:tracePt t="34672" x="6018213" y="4027488"/>
          <p14:tracePt t="34685" x="6037263" y="4027488"/>
          <p14:tracePt t="34707" x="6134100" y="4037013"/>
          <p14:tracePt t="34739" x="6224588" y="4044950"/>
          <p14:tracePt t="34746" x="6251575" y="4044950"/>
          <p14:tracePt t="34774" x="6348413" y="4044950"/>
          <p14:tracePt t="34806" x="6375400" y="4044950"/>
          <p14:tracePt t="34810" x="6429375" y="4037013"/>
          <p14:tracePt t="34841" x="6465888" y="4027488"/>
          <p14:tracePt t="34873" x="6473825" y="4027488"/>
          <p14:tracePt t="34890" x="6483350" y="4010025"/>
          <p14:tracePt t="34908" x="6527800" y="3938588"/>
          <p14:tracePt t="34940" x="6554788" y="3884613"/>
          <p14:tracePt t="34951" x="6554788" y="3857625"/>
          <p14:tracePt t="34975" x="6589713" y="3741738"/>
          <p14:tracePt t="35007" x="6599238" y="3714750"/>
          <p14:tracePt t="35013" x="6608763" y="3643313"/>
          <p14:tracePt t="35042" x="6616700" y="3589338"/>
          <p14:tracePt t="35075" x="6616700" y="3554413"/>
          <p14:tracePt t="35092" x="6608763" y="3500438"/>
          <p14:tracePt t="35127" x="6608763" y="3490913"/>
          <p14:tracePt t="35142" x="6599238" y="3482975"/>
          <p14:tracePt t="35174" x="6589713" y="3473450"/>
          <p14:tracePt t="35201" x="6572250" y="3455988"/>
          <p14:tracePt t="35220" x="6554788" y="3446463"/>
          <p14:tracePt t="35242" x="6518275" y="3419475"/>
          <p14:tracePt t="35275" x="6500813" y="3419475"/>
          <p14:tracePt t="35284" x="6483350" y="3419475"/>
          <p14:tracePt t="35313" x="6446838" y="3419475"/>
          <p14:tracePt t="35345" x="6394450" y="3419475"/>
          <p14:tracePt t="35376" x="6323013" y="3419475"/>
          <p14:tracePt t="35407" x="6259513" y="3438525"/>
          <p14:tracePt t="35423" x="6242050" y="3446463"/>
          <p14:tracePt t="35442" x="6161088" y="3465513"/>
          <p14:tracePt t="35474" x="6108700" y="3473450"/>
          <p14:tracePt t="35486" x="6089650" y="3473450"/>
          <p14:tracePt t="35509" x="6010275" y="3500438"/>
          <p14:tracePt t="35540" x="5956300" y="3527425"/>
          <p14:tracePt t="35546" x="5894388" y="3544888"/>
          <p14:tracePt t="35575" x="5813425" y="3571875"/>
          <p14:tracePt t="35607" x="5795963" y="3589338"/>
          <p14:tracePt t="35610" x="5751513" y="3616325"/>
          <p14:tracePt t="35642" x="5680075" y="3643313"/>
          <p14:tracePt t="35653" x="5626100" y="3670300"/>
          <p14:tracePt t="35676" x="5545138" y="3705225"/>
          <p14:tracePt t="35708" x="5518150" y="3714750"/>
          <p14:tracePt t="35721" x="5510213" y="3724275"/>
          <p14:tracePt t="35743" x="5473700" y="3741738"/>
          <p14:tracePt t="35775" x="5438775" y="3768725"/>
          <p14:tracePt t="35783" x="5419725" y="3776663"/>
          <p14:tracePt t="35809" x="5402263" y="3786188"/>
          <p14:tracePt t="35841" x="5394325" y="3786188"/>
          <p14:tracePt t="36114" x="5375275" y="3786188"/>
          <p14:tracePt t="36144" x="5357813" y="3776663"/>
          <p14:tracePt t="36162" x="5348288" y="3776663"/>
          <p14:tracePt t="36192" x="5340350" y="3776663"/>
          <p14:tracePt t="36211" x="5276850" y="3768725"/>
          <p14:tracePt t="36245" x="5224463" y="3751263"/>
          <p14:tracePt t="36253" x="5170488" y="3741738"/>
          <p14:tracePt t="36278" x="5126038" y="3732213"/>
          <p14:tracePt t="36311" x="5099050" y="3724275"/>
          <p14:tracePt t="36315" x="5027613" y="3724275"/>
          <p14:tracePt t="36345" x="4830763" y="3679825"/>
          <p14:tracePt t="36379" x="4741863" y="3643313"/>
          <p14:tracePt t="36396" x="4714875" y="3643313"/>
          <p14:tracePt t="36412" x="4679950" y="3633788"/>
          <p14:tracePt t="36444" x="4589463" y="3608388"/>
          <p14:tracePt t="36448" x="4357688" y="3554413"/>
          <p14:tracePt t="36479" x="4108450" y="3482975"/>
          <p14:tracePt t="36513" x="3973513" y="3446463"/>
          <p14:tracePt t="36545" x="3919538" y="3429000"/>
          <p14:tracePt t="36549" x="3795713" y="3394075"/>
          <p14:tracePt t="36579" x="3473450" y="3313113"/>
          <p14:tracePt t="36611" x="3295650" y="3251200"/>
          <p14:tracePt t="36617" x="3214688" y="3232150"/>
          <p14:tracePt t="36646" x="2894013" y="3133725"/>
          <p14:tracePt t="36681" x="2830513" y="3116263"/>
          <p14:tracePt t="36691" x="2652713" y="3062288"/>
          <p14:tracePt t="36713" x="2393950" y="3000375"/>
          <p14:tracePt t="36745" x="2384425" y="3000375"/>
          <p14:tracePt t="36768" x="2366963" y="2990850"/>
          <p14:tracePt t="36780" x="2295525" y="2982913"/>
          <p14:tracePt t="36812" x="2187575" y="2965450"/>
          <p14:tracePt t="36822" x="2133600" y="2955925"/>
          <p14:tracePt t="36846" x="2036763" y="2946400"/>
          <p14:tracePt t="36879" x="1965325" y="2946400"/>
          <p14:tracePt t="36884" x="1919288" y="2946400"/>
          <p14:tracePt t="36915" x="1901825" y="2955925"/>
          <p14:tracePt t="36964" x="1893888" y="2955925"/>
          <p14:tracePt t="36980" x="1857375" y="2973388"/>
          <p14:tracePt t="37014" x="1839913" y="3000375"/>
          <p14:tracePt t="37026" x="1830388" y="3009900"/>
          <p14:tracePt t="37056" x="1812925" y="3027363"/>
          <p14:tracePt t="37085" x="1803400" y="3044825"/>
          <p14:tracePt t="37115" x="1803400" y="3062288"/>
          <p14:tracePt t="37147" x="1803400" y="3071813"/>
          <p14:tracePt t="37150" x="1795463" y="3089275"/>
          <p14:tracePt t="37182" x="1785938" y="3108325"/>
          <p14:tracePt t="37214" x="1785938" y="3125788"/>
          <p14:tracePt t="37247" x="1776413" y="3133725"/>
          <p14:tracePt t="37263" x="1776413" y="3143250"/>
          <p14:tracePt t="37290" x="1776413" y="3152775"/>
          <p14:tracePt t="37308" x="1776413" y="3160713"/>
          <p14:tracePt t="37335" x="1776413" y="3170238"/>
          <p14:tracePt t="37468" x="1785938" y="3170238"/>
          <p14:tracePt t="37656" x="1803400" y="3160713"/>
          <p14:tracePt t="37667" x="1847850" y="3160713"/>
          <p14:tracePt t="37687" x="1901825" y="3152775"/>
          <p14:tracePt t="37698" x="2000250" y="3125788"/>
          <p14:tracePt t="37718" x="2054225" y="3116263"/>
          <p14:tracePt t="37729" x="2268538" y="3081338"/>
          <p14:tracePt t="37750" x="2339975" y="3062288"/>
          <p14:tracePt t="37759" x="2536825" y="3000375"/>
          <p14:tracePt t="37780" x="2625725" y="2982913"/>
          <p14:tracePt t="37793" x="2803525" y="2919413"/>
          <p14:tracePt t="37811" x="2874963" y="2901950"/>
          <p14:tracePt t="37823" x="3071813" y="2840038"/>
          <p14:tracePt t="37841" x="3133725" y="2822575"/>
          <p14:tracePt t="37853" x="3295650" y="2786063"/>
          <p14:tracePt t="37872" x="3419475" y="2759075"/>
          <p14:tracePt t="37893" x="3490913" y="2751138"/>
          <p14:tracePt t="37903" x="3616325" y="2724150"/>
          <p14:tracePt t="37923" x="3643313" y="2714625"/>
          <p14:tracePt t="37936" x="3741738" y="2697163"/>
          <p14:tracePt t="37953" x="3795713" y="2687638"/>
          <p14:tracePt t="37967" x="3875088" y="2670175"/>
          <p14:tracePt t="37984" x="3902075" y="2660650"/>
          <p14:tracePt t="38000" x="3938588" y="2652713"/>
          <p14:tracePt t="38017" x="3956050" y="2643188"/>
          <p14:tracePt t="38048" x="3973513" y="2633663"/>
          <p14:tracePt t="38074" x="3973513" y="2625725"/>
          <p14:tracePt t="38159" x="3965575" y="2616200"/>
          <p14:tracePt t="38170" x="3956050" y="2616200"/>
          <p14:tracePt t="38190" x="3956050" y="2608263"/>
          <p14:tracePt t="38216" x="3946525" y="2608263"/>
          <p14:tracePt t="38281" x="3894138" y="2581275"/>
          <p14:tracePt t="38300" x="3867150" y="2571750"/>
          <p14:tracePt t="38312" x="3857625" y="2544763"/>
          <p14:tracePt t="38339" x="3830638" y="2527300"/>
          <p14:tracePt t="38351" x="3830638" y="2517775"/>
          <p14:tracePt t="38363" x="3830638" y="2509838"/>
          <p14:tracePt t="38566" x="3840163" y="2509838"/>
          <p14:tracePt t="38627" x="3848100" y="2509838"/>
          <p14:tracePt t="38646" x="3867150" y="2490788"/>
          <p14:tracePt t="38679" x="3884613" y="2455863"/>
          <p14:tracePt t="38709" x="3894138" y="2446338"/>
          <p14:tracePt t="38721" x="3894138" y="2428875"/>
          <p14:tracePt t="38739" x="3902075" y="2428875"/>
          <p14:tracePt t="38751" x="3902075" y="2411413"/>
          <p14:tracePt t="38770" x="3902075" y="2401888"/>
          <p14:tracePt t="38782" x="3911600" y="2401888"/>
          <p14:tracePt t="38802" x="3911600" y="2393950"/>
          <p14:tracePt t="38834" x="3919538" y="2393950"/>
          <p14:tracePt t="38944" x="3919538" y="2384425"/>
          <p14:tracePt t="39050" x="3929063" y="2384425"/>
          <p14:tracePt t="39229" x="3938588" y="2374900"/>
          <p14:tracePt t="39618" x="3946525" y="2374900"/>
          <p14:tracePt t="39937" x="3956050" y="2374900"/>
          <p14:tracePt t="40047" x="3956050" y="2366963"/>
          <p14:tracePt t="40279" x="3965575" y="2366963"/>
          <p14:tracePt t="40394" x="3965575" y="2357438"/>
          <p14:tracePt t="40517" x="3973513" y="2357438"/>
          <p14:tracePt t="40793" x="3983038" y="2357438"/>
          <p14:tracePt t="40983" x="3983038" y="2347913"/>
          <p14:tracePt t="41037" x="3990975" y="2347913"/>
          <p14:tracePt t="41299" x="3990975" y="2357438"/>
          <p14:tracePt t="41366" x="3990975" y="2366963"/>
          <p14:tracePt t="41378" x="4000500" y="2384425"/>
          <p14:tracePt t="41397" x="4010025" y="2401888"/>
          <p14:tracePt t="41410" x="4017963" y="2438400"/>
          <p14:tracePt t="41429" x="4017963" y="2455863"/>
          <p14:tracePt t="41440" x="4027488" y="2490788"/>
          <p14:tracePt t="41460" x="4037013" y="2500313"/>
          <p14:tracePt t="41488" x="4037013" y="2527300"/>
          <p14:tracePt t="41506" x="4044950" y="2589213"/>
          <p14:tracePt t="41540" x="4044950" y="2608263"/>
          <p14:tracePt t="41551" x="4054475" y="2660650"/>
          <p14:tracePt t="41570" x="4054475" y="2679700"/>
          <p14:tracePt t="41584" x="4062413" y="2741613"/>
          <p14:tracePt t="41601" x="4071938" y="2759075"/>
          <p14:tracePt t="41613" x="4081463" y="2813050"/>
          <p14:tracePt t="41631" x="4089400" y="2830513"/>
          <p14:tracePt t="41646" x="4098925" y="2884488"/>
          <p14:tracePt t="41664" x="4098925" y="2901950"/>
          <p14:tracePt t="41679" x="4098925" y="2955925"/>
          <p14:tracePt t="41695" x="4108450" y="3017838"/>
          <p14:tracePt t="41713" x="4108450" y="3044825"/>
          <p14:tracePt t="41730" x="4108450" y="3108325"/>
          <p14:tracePt t="41746" x="4108450" y="3125788"/>
          <p14:tracePt t="41762" x="4116388" y="3170238"/>
          <p14:tracePt t="41779" x="4116388" y="3187700"/>
          <p14:tracePt t="41796" x="4133850" y="3241675"/>
          <p14:tracePt t="41812" x="4143375" y="3276600"/>
          <p14:tracePt t="41829" x="4187825" y="3384550"/>
          <p14:tracePt t="41846" x="4187825" y="3402013"/>
          <p14:tracePt t="41863" x="4205288" y="3455988"/>
          <p14:tracePt t="41879" x="4241800" y="3517900"/>
          <p14:tracePt t="41896" x="4259263" y="3571875"/>
          <p14:tracePt t="41916" x="4303713" y="3670300"/>
          <p14:tracePt t="41948" x="4313238" y="3687763"/>
          <p14:tracePt t="41960" x="4340225" y="3724275"/>
          <p14:tracePt t="41979" x="4357688" y="3741738"/>
          <p14:tracePt t="41990" x="4394200" y="3795713"/>
          <p14:tracePt t="42009" x="4411663" y="3803650"/>
          <p14:tracePt t="42021" x="4465638" y="3867150"/>
          <p14:tracePt t="42040" x="4483100" y="3884613"/>
          <p14:tracePt t="42052" x="4527550" y="3929063"/>
          <p14:tracePt t="42071" x="4581525" y="3973513"/>
          <p14:tracePt t="42090" x="4598988" y="3990975"/>
          <p14:tracePt t="42102" x="4633913" y="4027488"/>
          <p14:tracePt t="42121" x="4679950" y="4054475"/>
          <p14:tracePt t="42133" x="4724400" y="4089400"/>
          <p14:tracePt t="42152" x="4751388" y="4108450"/>
          <p14:tracePt t="42165" x="4813300" y="4143375"/>
          <p14:tracePt t="42184" x="4840288" y="4160838"/>
          <p14:tracePt t="42197" x="4902200" y="4187825"/>
          <p14:tracePt t="42214" x="4929188" y="4197350"/>
          <p14:tracePt t="42231" x="4991100" y="4205288"/>
          <p14:tracePt t="42247" x="5062538" y="4214813"/>
          <p14:tracePt t="42265" x="5108575" y="4224338"/>
          <p14:tracePt t="42289" x="5180013" y="4224338"/>
          <p14:tracePt t="42308" x="5197475" y="4224338"/>
          <p14:tracePt t="42320" x="5268913" y="4224338"/>
          <p14:tracePt t="42339" x="5286375" y="4224338"/>
          <p14:tracePt t="42353" x="5340350" y="4224338"/>
          <p14:tracePt t="42371" x="5384800" y="4224338"/>
          <p14:tracePt t="42383" x="5456238" y="4205288"/>
          <p14:tracePt t="42404" x="5473700" y="4205288"/>
          <p14:tracePt t="42415" x="5562600" y="4187825"/>
          <p14:tracePt t="42434" x="5581650" y="4170363"/>
          <p14:tracePt t="42448" x="5653088" y="4133850"/>
          <p14:tracePt t="42465" x="5670550" y="4125913"/>
          <p14:tracePt t="42481" x="5715000" y="4089400"/>
          <p14:tracePt t="42498" x="5732463" y="4071938"/>
          <p14:tracePt t="42515" x="5786438" y="4000500"/>
          <p14:tracePt t="42532" x="5830888" y="3938588"/>
          <p14:tracePt t="42548" x="5840413" y="3919538"/>
          <p14:tracePt t="42565" x="5857875" y="3867150"/>
          <p14:tracePt t="42581" x="5867400" y="3840163"/>
          <p14:tracePt t="42598" x="5875338" y="3786188"/>
          <p14:tracePt t="42615" x="5884863" y="3768725"/>
          <p14:tracePt t="42632" x="5884863" y="3714750"/>
          <p14:tracePt t="42648" x="5884863" y="3697288"/>
          <p14:tracePt t="42665" x="5884863" y="3571875"/>
          <p14:tracePt t="42682" x="5875338" y="3500438"/>
          <p14:tracePt t="42701" x="5867400" y="3473450"/>
          <p14:tracePt t="42715" x="5857875" y="3411538"/>
          <p14:tracePt t="42733" x="5848350" y="3384550"/>
          <p14:tracePt t="42749" x="5840413" y="3340100"/>
          <p14:tracePt t="42765" x="5830888" y="3322638"/>
          <p14:tracePt t="42782" x="5803900" y="3276600"/>
          <p14:tracePt t="42799" x="5768975" y="3259138"/>
          <p14:tracePt t="42838" x="5724525" y="3251200"/>
          <p14:tracePt t="42856" x="5705475" y="3251200"/>
          <p14:tracePt t="42868" x="5634038" y="3232150"/>
          <p14:tracePt t="42888" x="5616575" y="3224213"/>
          <p14:tracePt t="42900" x="5562600" y="3214688"/>
          <p14:tracePt t="42919" x="5510213" y="3205163"/>
          <p14:tracePt t="42937" x="5483225" y="3197225"/>
          <p14:tracePt t="42949" x="5419725" y="3197225"/>
          <p14:tracePt t="42969" x="5394325" y="3197225"/>
          <p14:tracePt t="42980" x="5313363" y="3197225"/>
          <p14:tracePt t="42999" x="5286375" y="3197225"/>
          <p14:tracePt t="43010" x="5232400" y="3205163"/>
          <p14:tracePt t="43031" x="5197475" y="3205163"/>
          <p14:tracePt t="43045" x="5133975" y="3224213"/>
          <p14:tracePt t="43061" x="5099050" y="3232150"/>
          <p14:tracePt t="43087" x="5072063" y="3241675"/>
          <p14:tracePt t="43100" x="5054600" y="3241675"/>
          <p14:tracePt t="43111" x="5037138" y="3251200"/>
          <p14:tracePt t="43124" x="4991100" y="3259138"/>
          <p14:tracePt t="43142" x="4973638" y="3276600"/>
          <p14:tracePt t="43153" x="4919663" y="3286125"/>
          <p14:tracePt t="43172" x="4894263" y="3295650"/>
          <p14:tracePt t="43185" x="4840288" y="3322638"/>
          <p14:tracePt t="43204" x="4822825" y="3330575"/>
          <p14:tracePt t="43217" x="4768850" y="3348038"/>
          <p14:tracePt t="43235" x="4714875" y="3394075"/>
          <p14:tracePt t="43252" x="4697413" y="3394075"/>
          <p14:tracePt t="43267" x="4643438" y="3419475"/>
          <p14:tracePt t="43285" x="4625975" y="3438525"/>
          <p14:tracePt t="43300" x="4608513" y="3446463"/>
          <p14:tracePt t="43317" x="4545013" y="3473450"/>
          <p14:tracePt t="43334" x="4491038" y="3500438"/>
          <p14:tracePt t="43350" x="4483100" y="3509963"/>
          <p14:tracePt t="43367" x="4438650" y="3536950"/>
          <p14:tracePt t="43384" x="4419600" y="3554413"/>
          <p14:tracePt t="43401" x="4367213" y="3589338"/>
          <p14:tracePt t="43417" x="4340225" y="3608388"/>
          <p14:tracePt t="43434" x="4286250" y="3660775"/>
          <p14:tracePt t="43451" x="4268788" y="3679825"/>
          <p14:tracePt t="43470" x="4241800" y="3697288"/>
          <p14:tracePt t="43484" x="4214813" y="3741738"/>
          <p14:tracePt t="43501" x="4197350" y="3751263"/>
          <p14:tracePt t="43518" x="4160838" y="3803650"/>
          <p14:tracePt t="43534" x="4152900" y="3822700"/>
          <p14:tracePt t="43551" x="4108450" y="3875088"/>
          <p14:tracePt t="43568" x="4098925" y="3884613"/>
          <p14:tracePt t="43585" x="4071938" y="3929063"/>
          <p14:tracePt t="43601" x="4062413" y="3946525"/>
          <p14:tracePt t="43618" x="4044950" y="3973513"/>
          <p14:tracePt t="43635" x="4017963" y="4044950"/>
          <p14:tracePt t="43651" x="4000500" y="4062413"/>
          <p14:tracePt t="43668" x="3990975" y="4089400"/>
          <p14:tracePt t="43687" x="3983038" y="4108450"/>
          <p14:tracePt t="43701" x="3965575" y="4170363"/>
          <p14:tracePt t="43718" x="3956050" y="4214813"/>
          <p14:tracePt t="43737" x="3956050" y="4232275"/>
          <p14:tracePt t="43751" x="3956050" y="4276725"/>
          <p14:tracePt t="43768" x="3956050" y="4348163"/>
          <p14:tracePt t="43788" x="3956050" y="4367213"/>
          <p14:tracePt t="43802" x="3965575" y="4402138"/>
          <p14:tracePt t="43818" x="3973513" y="4402138"/>
          <p14:tracePt t="43835" x="3983038" y="4446588"/>
          <p14:tracePt t="43851" x="3990975" y="4465638"/>
          <p14:tracePt t="43875" x="4027488" y="4510088"/>
          <p14:tracePt t="43894" x="4044950" y="4537075"/>
          <p14:tracePt t="43906" x="4054475" y="4537075"/>
          <p14:tracePt t="43926" x="4054475" y="4554538"/>
          <p14:tracePt t="43937" x="4089400" y="4581525"/>
          <p14:tracePt t="43957" x="4098925" y="4598988"/>
          <p14:tracePt t="43968" x="4143375" y="4633913"/>
          <p14:tracePt t="43987" x="4160838" y="4652963"/>
          <p14:tracePt t="44005" x="4179888" y="4670425"/>
          <p14:tracePt t="44019" x="4187825" y="4679950"/>
          <p14:tracePt t="44036" x="4205288" y="4679950"/>
          <p14:tracePt t="44052" x="4224338" y="4687888"/>
          <p14:tracePt t="44079" x="4259263" y="4697413"/>
          <p14:tracePt t="44098" x="4286250" y="4697413"/>
          <p14:tracePt t="44117" x="4303713" y="4697413"/>
          <p14:tracePt t="44128" x="4340225" y="4705350"/>
          <p14:tracePt t="44146" x="4411663" y="4705350"/>
          <p14:tracePt t="44180" x="4438650" y="4705350"/>
          <p14:tracePt t="44192" x="4483100" y="4705350"/>
          <p14:tracePt t="44210" x="4510088" y="4705350"/>
          <p14:tracePt t="44222" x="4554538" y="4705350"/>
          <p14:tracePt t="44241" x="4572000" y="4705350"/>
          <p14:tracePt t="44253" x="4589463" y="4705350"/>
          <p14:tracePt t="44271" x="4608513" y="4705350"/>
          <p14:tracePt t="44283" x="4625975" y="4705350"/>
          <p14:tracePt t="44302" x="4652963" y="4697413"/>
          <p14:tracePt t="44320" x="4660900" y="4687888"/>
          <p14:tracePt t="44346" x="4670425" y="4687888"/>
          <p14:tracePt t="44380" x="4679950" y="4687888"/>
          <p14:tracePt t="44412" x="4687888" y="4687888"/>
          <p14:tracePt t="44476" x="4697413" y="4687888"/>
          <p14:tracePt t="44526" x="4705350" y="4687888"/>
          <p14:tracePt t="44713" x="4705350" y="4679950"/>
          <p14:tracePt t="44837" x="4714875" y="4679950"/>
          <p14:tracePt t="59014" x="4705350" y="4660900"/>
          <p14:tracePt t="59336" x="4705350" y="4643438"/>
          <p14:tracePt t="59347" x="4705350" y="4625975"/>
          <p14:tracePt t="59366" x="4705350" y="4608513"/>
          <p14:tracePt t="59382" x="4705350" y="4491038"/>
          <p14:tracePt t="59414" x="4705350" y="4429125"/>
          <p14:tracePt t="59427" x="4705350" y="4402138"/>
          <p14:tracePt t="59448" x="4705350" y="4313238"/>
          <p14:tracePt t="59481" x="4705350" y="4224338"/>
          <p14:tracePt t="59489" x="4705350" y="4152900"/>
          <p14:tracePt t="59515" x="4705350" y="4027488"/>
          <p14:tracePt t="59547" x="4697413" y="3956050"/>
          <p14:tracePt t="59552" x="4697413" y="3919538"/>
          <p14:tracePt t="59582" x="4687888" y="3652838"/>
          <p14:tracePt t="59616" x="4687888" y="3571875"/>
          <p14:tracePt t="59626" x="4679950" y="3490913"/>
          <p14:tracePt t="59649" x="4670425" y="3429000"/>
          <p14:tracePt t="59681" x="4670425" y="3411538"/>
          <p14:tracePt t="59705" x="4670425" y="3384550"/>
          <p14:tracePt t="59716" x="4660900" y="3286125"/>
          <p14:tracePt t="59748" x="4643438" y="3187700"/>
          <p14:tracePt t="59781" x="4643438" y="3152775"/>
          <p14:tracePt t="59784" x="4643438" y="3108325"/>
          <p14:tracePt t="59817" x="4633913" y="3036888"/>
          <p14:tracePt t="59850" x="4633913" y="3000375"/>
          <p14:tracePt t="59866" x="4643438" y="3000375"/>
          <p14:tracePt t="59944" x="4643438" y="2990850"/>
          <p14:tracePt t="59964" x="4652963" y="2990850"/>
          <p14:tracePt t="59984" x="4660900" y="2990850"/>
          <p14:tracePt t="60015" x="4724400" y="2990850"/>
          <p14:tracePt t="60048" x="4776788" y="3000375"/>
          <p14:tracePt t="60058" x="4803775" y="3009900"/>
          <p14:tracePt t="60090" x="4830763" y="3017838"/>
          <p14:tracePt t="60117" x="4894263" y="3017838"/>
          <p14:tracePt t="60150" x="4956175" y="3017838"/>
          <p14:tracePt t="60182" x="4973638" y="3017838"/>
          <p14:tracePt t="60199" x="4983163" y="3027363"/>
          <p14:tracePt t="60217" x="5018088" y="3027363"/>
          <p14:tracePt t="60249" x="5027613" y="3027363"/>
          <p14:tracePt t="60280" x="5037138" y="3027363"/>
          <p14:tracePt t="60305" x="5062538" y="3027363"/>
          <p14:tracePt t="60324" x="5089525" y="3027363"/>
          <p14:tracePt t="60356" x="5099050" y="3027363"/>
          <p14:tracePt t="60384" x="5143500" y="3027363"/>
          <p14:tracePt t="60417" x="5153025" y="3027363"/>
          <p14:tracePt t="60445" x="5160963" y="3027363"/>
          <p14:tracePt t="61513" x="5160963" y="3036888"/>
          <p14:tracePt t="61693" x="5160963" y="3044825"/>
          <p14:tracePt t="61704" x="5160963" y="3089275"/>
          <p14:tracePt t="61725" x="5160963" y="3143250"/>
          <p14:tracePt t="61756" x="5153025" y="3224213"/>
          <p14:tracePt t="61789" x="5153025" y="3232150"/>
          <p14:tracePt t="61798" x="5153025" y="3286125"/>
          <p14:tracePt t="61823" x="5153025" y="3340100"/>
          <p14:tracePt t="61856" x="5153025" y="3402013"/>
          <p14:tracePt t="61875" x="5153025" y="3455988"/>
          <p14:tracePt t="61894" x="5153025" y="3473450"/>
          <p14:tracePt t="61923" x="5153025" y="3536950"/>
          <p14:tracePt t="61956" x="5153025" y="3598863"/>
          <p14:tracePt t="61959" x="5143500" y="3660775"/>
          <p14:tracePt t="61990" x="5133975" y="3751263"/>
          <p14:tracePt t="62024" x="5133975" y="3803650"/>
          <p14:tracePt t="62037" x="5126038" y="3822700"/>
          <p14:tracePt t="62057" x="5126038" y="3848100"/>
          <p14:tracePt t="62089" x="5116513" y="3867150"/>
          <p14:tracePt t="62095" x="5108575" y="3894138"/>
          <p14:tracePt t="62124" x="5089525" y="3919538"/>
          <p14:tracePt t="62158" x="5089525" y="3946525"/>
          <p14:tracePt t="62161" x="5081588" y="3983038"/>
          <p14:tracePt t="62190" x="5062538" y="4017963"/>
          <p14:tracePt t="62224" x="5037138" y="4062413"/>
          <p14:tracePt t="62239" x="5027613" y="4062413"/>
          <p14:tracePt t="62257" x="5000625" y="4089400"/>
          <p14:tracePt t="62290" x="4991100" y="4098925"/>
          <p14:tracePt t="62302" x="4965700" y="4125913"/>
          <p14:tracePt t="62324" x="4946650" y="4133850"/>
          <p14:tracePt t="62357" x="4938713" y="4143375"/>
          <p14:tracePt t="62367" x="4929188" y="4152900"/>
          <p14:tracePt t="62391" x="4884738" y="4179888"/>
          <p14:tracePt t="62424" x="4857750" y="4197350"/>
          <p14:tracePt t="62429" x="4840288" y="4205288"/>
          <p14:tracePt t="62458" x="4786313" y="4232275"/>
          <p14:tracePt t="62491" x="4776788" y="4241800"/>
          <p14:tracePt t="62509" x="4768850" y="4241800"/>
          <p14:tracePt t="62525" x="4714875" y="4251325"/>
          <p14:tracePt t="62559" x="4670425" y="4251325"/>
          <p14:tracePt t="62574" x="4633913" y="4251325"/>
          <p14:tracePt t="62599" x="4616450" y="4251325"/>
          <p14:tracePt t="62625" x="4589463" y="4251325"/>
          <p14:tracePt t="62658" x="4581525" y="4251325"/>
          <p14:tracePt t="62662" x="4554538" y="4251325"/>
          <p14:tracePt t="62692" x="4510088" y="4241800"/>
          <p14:tracePt t="62725" x="4500563" y="4241800"/>
          <p14:tracePt t="62744" x="4465638" y="4232275"/>
          <p14:tracePt t="62778" x="4429125" y="4232275"/>
          <p14:tracePt t="62810" x="4419600" y="4232275"/>
          <p14:tracePt t="62826" x="4394200" y="4224338"/>
          <p14:tracePt t="62859" x="4375150" y="4214813"/>
          <p14:tracePt t="62874" x="4357688" y="4187825"/>
          <p14:tracePt t="62900" x="4340225" y="4170363"/>
          <p14:tracePt t="62926" x="4330700" y="4152900"/>
          <p14:tracePt t="62959" x="4330700" y="4133850"/>
          <p14:tracePt t="62997" x="4330700" y="4116388"/>
          <p14:tracePt t="63028" x="4330700" y="4081463"/>
          <p14:tracePt t="63060" x="4330700" y="4071938"/>
          <p14:tracePt t="63074" x="4330700" y="4037013"/>
          <p14:tracePt t="63093" x="4348163" y="4010025"/>
          <p14:tracePt t="63126" x="4375150" y="3983038"/>
          <p14:tracePt t="63151" x="4394200" y="3983038"/>
          <p14:tracePt t="63170" x="4402138" y="3983038"/>
          <p14:tracePt t="63194" x="4446588" y="3983038"/>
          <p14:tracePt t="63226" x="4483100" y="3990975"/>
          <p14:tracePt t="63232" x="4510088" y="4010025"/>
          <p14:tracePt t="63260" x="4589463" y="4081463"/>
          <p14:tracePt t="63293" x="4625975" y="4125913"/>
          <p14:tracePt t="63311" x="4643438" y="4152900"/>
          <p14:tracePt t="63327" x="4670425" y="4197350"/>
          <p14:tracePt t="63360" x="4679950" y="4214813"/>
          <p14:tracePt t="63374" x="4687888" y="4251325"/>
          <p14:tracePt t="63401" x="4687888" y="4276725"/>
          <p14:tracePt t="63427" x="4687888" y="4322763"/>
          <p14:tracePt t="63461" x="4687888" y="4330700"/>
          <p14:tracePt t="63529" x="4687888" y="4340225"/>
          <p14:tracePt t="63594" x="4687888" y="4348163"/>
          <p14:tracePt t="63606" x="4679950" y="4348163"/>
          <p14:tracePt t="63628" x="4670425" y="4348163"/>
          <p14:tracePt t="63661" x="4660900" y="4357688"/>
          <p14:tracePt t="63672" x="4652963" y="4357688"/>
          <p14:tracePt t="63695" x="4608513" y="4384675"/>
          <p14:tracePt t="63728" x="4581525" y="4394200"/>
          <p14:tracePt t="63737" x="4572000" y="4402138"/>
          <p14:tracePt t="63762" x="4545013" y="4411663"/>
          <p14:tracePt t="63795" x="4510088" y="4429125"/>
          <p14:tracePt t="63799" x="4429125" y="4446588"/>
          <p14:tracePt t="63829" x="4348163" y="4465638"/>
          <p14:tracePt t="63862" x="4330700" y="4465638"/>
          <p14:tracePt t="63872" x="4286250" y="4473575"/>
          <p14:tracePt t="63895" x="4205288" y="4483100"/>
          <p14:tracePt t="63928" x="4179888" y="4491038"/>
          <p14:tracePt t="63936" x="4116388" y="4491038"/>
          <p14:tracePt t="63962" x="4027488" y="4491038"/>
          <p14:tracePt t="63995" x="4000500" y="4491038"/>
          <p14:tracePt t="63998" x="3938588" y="4473575"/>
          <p14:tracePt t="64030" x="3857625" y="4429125"/>
          <p14:tracePt t="64063" x="3803650" y="4394200"/>
          <p14:tracePt t="64078" x="3759200" y="4348163"/>
          <p14:tracePt t="64097" x="3687763" y="4276725"/>
          <p14:tracePt t="64130" x="3633788" y="4179888"/>
          <p14:tracePt t="64163" x="3608388" y="4125913"/>
          <p14:tracePt t="64169" x="3589338" y="4062413"/>
          <p14:tracePt t="64196" x="3554413" y="3956050"/>
          <p14:tracePt t="64229" x="3536950" y="3867150"/>
          <p14:tracePt t="64240" x="3527425" y="3840163"/>
          <p14:tracePt t="64263" x="3527425" y="3803650"/>
          <p14:tracePt t="64296" x="3527425" y="3768725"/>
          <p14:tracePt t="64299" x="3527425" y="3751263"/>
          <p14:tracePt t="64331" x="3527425" y="3732213"/>
          <p14:tracePt t="64363" x="3527425" y="3724275"/>
          <p14:tracePt t="64395" x="3527425" y="3714750"/>
          <p14:tracePt t="64461" x="3527425" y="3697288"/>
          <p14:tracePt t="64550" x="3527425" y="3679825"/>
          <p14:tracePt t="64568" x="3527425" y="3670300"/>
          <p14:tracePt t="64582" x="3527425" y="3643313"/>
          <p14:tracePt t="64599" x="3527425" y="3589338"/>
          <p14:tracePt t="64631" x="3527425" y="3571875"/>
          <p14:tracePt t="64641" x="3536950" y="3527425"/>
          <p14:tracePt t="64664" x="3536950" y="3455988"/>
          <p14:tracePt t="64696" x="3544888" y="3394075"/>
          <p14:tracePt t="64710" x="3544888" y="3367088"/>
          <p14:tracePt t="64731" x="3554413" y="3295650"/>
          <p14:tracePt t="64763" x="3562350" y="3214688"/>
          <p14:tracePt t="64770" x="3562350" y="3187700"/>
          <p14:tracePt t="64798" x="3581400" y="3017838"/>
          <p14:tracePt t="64831" x="3589338" y="2946400"/>
          <p14:tracePt t="64833" x="3616325" y="2813050"/>
          <p14:tracePt t="64865" x="3652838" y="2670175"/>
          <p14:tracePt t="64897" x="3687763" y="2554288"/>
          <p14:tracePt t="64915" x="3697288" y="2509838"/>
          <p14:tracePt t="64932" x="3741738" y="2366963"/>
          <p14:tracePt t="64964" x="3768725" y="2276475"/>
          <p14:tracePt t="64978" x="3776663" y="2251075"/>
          <p14:tracePt t="64998" x="3803650" y="2197100"/>
          <p14:tracePt t="65030" x="3822700" y="2179638"/>
          <p14:tracePt t="65034" x="3857625" y="2125663"/>
          <p14:tracePt t="65066" x="3902075" y="2044700"/>
          <p14:tracePt t="65098" x="3919538" y="2036763"/>
          <p14:tracePt t="65131" x="3946525" y="2017713"/>
          <p14:tracePt t="65149" x="3956050" y="2017713"/>
          <p14:tracePt t="65166" x="3965575" y="2009775"/>
          <p14:tracePt t="65199" x="3983038" y="2000250"/>
          <p14:tracePt t="65207" x="4000500" y="2000250"/>
          <p14:tracePt t="65246" x="4017963" y="2000250"/>
          <p14:tracePt t="65291" x="4027488" y="2009775"/>
          <p14:tracePt t="65303" x="4037013" y="2009775"/>
          <p14:tracePt t="65333" x="4054475" y="2017713"/>
          <p14:tracePt t="65365" x="4062413" y="2017713"/>
          <p14:tracePt t="65369" x="4071938" y="2027238"/>
          <p14:tracePt t="65400" x="4081463" y="2027238"/>
          <p14:tracePt t="65432" x="4081463" y="2036763"/>
          <p14:tracePt t="65448" x="4089400" y="2036763"/>
          <p14:tracePt t="65509" x="4089400" y="2044700"/>
          <p14:tracePt t="65774" x="4098925" y="2044700"/>
          <p14:tracePt t="65890" x="4108450" y="2044700"/>
          <p14:tracePt t="69263" x="4108450" y="2062163"/>
          <p14:tracePt t="69916" x="4116388" y="2081213"/>
          <p14:tracePt t="69926" x="4133850" y="2116138"/>
          <p14:tracePt t="69947" x="4170363" y="2197100"/>
          <p14:tracePt t="69980" x="4179888" y="2224088"/>
          <p14:tracePt t="69990" x="4205288" y="2276475"/>
          <p14:tracePt t="70016" x="4241800" y="2357438"/>
          <p14:tracePt t="70048" x="4276725" y="2446338"/>
          <p14:tracePt t="70069" x="4313238" y="2536825"/>
          <p14:tracePt t="70083" x="4367213" y="2643188"/>
          <p14:tracePt t="70102" x="4394200" y="2687638"/>
          <p14:tracePt t="70115" x="4483100" y="2874963"/>
          <p14:tracePt t="70148" x="4562475" y="3027363"/>
          <p14:tracePt t="70181" x="4616450" y="3160713"/>
          <p14:tracePt t="70195" x="4643438" y="3205163"/>
          <p14:tracePt t="70206" x="4705350" y="3322638"/>
          <p14:tracePt t="70225" x="4759325" y="3429000"/>
          <p14:tracePt t="70245" x="4786313" y="3482975"/>
          <p14:tracePt t="70257" x="4795838" y="3517900"/>
          <p14:tracePt t="70269" x="4875213" y="3652838"/>
          <p14:tracePt t="70288" x="4929188" y="3741738"/>
          <p14:tracePt t="70307" x="4946650" y="3786188"/>
          <p14:tracePt t="70319" x="5000625" y="3884613"/>
          <p14:tracePt t="70339" x="5045075" y="3956050"/>
          <p14:tracePt t="70350" x="5126038" y="4089400"/>
          <p14:tracePt t="70369" x="5160963" y="4143375"/>
          <p14:tracePt t="70382" x="5205413" y="4224338"/>
          <p14:tracePt t="70400" x="5241925" y="4276725"/>
          <p14:tracePt t="70415" x="5303838" y="4357688"/>
          <p14:tracePt t="70433" x="5340350" y="4411663"/>
          <p14:tracePt t="70449" x="5402263" y="4491038"/>
          <p14:tracePt t="70466" x="5429250" y="4537075"/>
          <p14:tracePt t="70482" x="5483225" y="4608513"/>
          <p14:tracePt t="70499" x="5545138" y="4670425"/>
          <p14:tracePt t="70516" x="5581650" y="4714875"/>
          <p14:tracePt t="70532" x="5643563" y="4795838"/>
          <p14:tracePt t="70549" x="5688013" y="4830763"/>
          <p14:tracePt t="70566" x="5786438" y="4919663"/>
          <p14:tracePt t="70582" x="5830888" y="4956175"/>
          <p14:tracePt t="70599" x="5919788" y="5037138"/>
          <p14:tracePt t="70616" x="6027738" y="5133975"/>
          <p14:tracePt t="70633" x="6081713" y="5180013"/>
          <p14:tracePt t="70649" x="6215063" y="5276850"/>
          <p14:tracePt t="70666" x="6242050" y="5295900"/>
          <p14:tracePt t="70683" x="6340475" y="5357813"/>
          <p14:tracePt t="70700" x="6384925" y="5384800"/>
          <p14:tracePt t="70716" x="6446838" y="5419725"/>
          <p14:tracePt t="70733" x="6483350" y="5446713"/>
          <p14:tracePt t="70750" x="6562725" y="5483225"/>
          <p14:tracePt t="70766" x="6599238" y="5510213"/>
          <p14:tracePt t="70783" x="6634163" y="5518150"/>
          <p14:tracePt t="70800" x="6661150" y="5537200"/>
          <p14:tracePt t="70817" x="6715125" y="5554663"/>
          <p14:tracePt t="70833" x="6742113" y="5562600"/>
          <p14:tracePt t="70850" x="6884988" y="5616575"/>
          <p14:tracePt t="70867" x="6956425" y="5634038"/>
          <p14:tracePt t="70887" x="6965950" y="5634038"/>
          <p14:tracePt t="70900" x="7037388" y="5643563"/>
          <p14:tracePt t="70918" x="7045325" y="5643563"/>
          <p14:tracePt t="70934" x="7072313" y="5653088"/>
          <p14:tracePt t="70951" x="7153275" y="5653088"/>
          <p14:tracePt t="70984" x="7161213" y="5653088"/>
          <p14:tracePt t="83013" x="7180263" y="5643563"/>
          <p14:tracePt t="83471" x="7188200" y="5643563"/>
          <p14:tracePt t="83482" x="7197725" y="5634038"/>
          <p14:tracePt t="83494" x="7215188" y="5626100"/>
          <p14:tracePt t="83506" x="7304088" y="5608638"/>
          <p14:tracePt t="83526" x="7375525" y="5589588"/>
          <p14:tracePt t="83539" x="7527925" y="5572125"/>
          <p14:tracePt t="83560" x="7589838" y="5562600"/>
          <p14:tracePt t="83573" x="7688263" y="5554663"/>
          <p14:tracePt t="83589" x="7724775" y="5554663"/>
          <p14:tracePt t="83605" x="7848600" y="5545138"/>
          <p14:tracePt t="83622" x="7867650" y="5537200"/>
          <p14:tracePt t="83638" x="7974013" y="5527675"/>
          <p14:tracePt t="83655" x="8001000" y="5518150"/>
          <p14:tracePt t="83672" x="8143875" y="5500688"/>
          <p14:tracePt t="83689" x="8232775" y="5483225"/>
          <p14:tracePt t="83705" x="8340725" y="5456238"/>
          <p14:tracePt t="83722" x="8367713" y="5456238"/>
          <p14:tracePt t="83739" x="8447088" y="5419725"/>
          <p14:tracePt t="83756" x="8483600" y="5411788"/>
          <p14:tracePt t="83772" x="8518525" y="5394325"/>
          <p14:tracePt t="83789" x="8537575" y="5384800"/>
          <p14:tracePt t="83806" x="8545513" y="5375275"/>
          <p14:tracePt t="83823" x="8562975" y="5375275"/>
          <p14:tracePt t="83856" x="8599488" y="5357813"/>
          <p14:tracePt t="83888" x="8616950" y="5348288"/>
          <p14:tracePt t="83900" x="8661400" y="5340350"/>
          <p14:tracePt t="83919" x="8661400" y="533082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Animation: Special Thread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5577" y="132472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" y="2504509"/>
            <a:ext cx="1981200" cy="1623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AConcurrentFancy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13537" y="5601608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0263" y="153323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97108" y="5438532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92156" y="1305988"/>
            <a:ext cx="1427843" cy="855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87470" y="1543368"/>
            <a:ext cx="1143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70915" y="2161112"/>
            <a:ext cx="84908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86776" y="1905239"/>
            <a:ext cx="0" cy="704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3"/>
            <a:endCxn id="29" idx="1"/>
          </p:cNvCxnSpPr>
          <p:nvPr/>
        </p:nvCxnSpPr>
        <p:spPr>
          <a:xfrm flipV="1">
            <a:off x="5675537" y="4275027"/>
            <a:ext cx="610963" cy="1498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29364" y="1777073"/>
            <a:ext cx="3841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46396" y="5282738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700482" y="5781432"/>
            <a:ext cx="898525" cy="16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505700" y="4597453"/>
            <a:ext cx="1181100" cy="595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75614" y="4684414"/>
            <a:ext cx="12192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48020" y="2958191"/>
            <a:ext cx="1790700" cy="682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86500" y="4103577"/>
            <a:ext cx="12192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setVisible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00" y="3940541"/>
            <a:ext cx="1181100" cy="5954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716563" y="4061940"/>
            <a:ext cx="16002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40463" y="2305278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78463" y="249333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37"/>
          <p:cNvCxnSpPr>
            <a:stCxn id="25" idx="3"/>
            <a:endCxn id="24" idx="1"/>
          </p:cNvCxnSpPr>
          <p:nvPr/>
        </p:nvCxnSpPr>
        <p:spPr>
          <a:xfrm flipV="1">
            <a:off x="5675537" y="4855864"/>
            <a:ext cx="600077" cy="917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920593" y="3731586"/>
            <a:ext cx="699406" cy="395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270296" y="2609879"/>
            <a:ext cx="507999" cy="395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0" idx="3"/>
          </p:cNvCxnSpPr>
          <p:nvPr/>
        </p:nvCxnSpPr>
        <p:spPr>
          <a:xfrm flipH="1">
            <a:off x="3678462" y="3353337"/>
            <a:ext cx="3206754" cy="456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5" idx="0"/>
            <a:endCxn id="37" idx="2"/>
          </p:cNvCxnSpPr>
          <p:nvPr/>
        </p:nvCxnSpPr>
        <p:spPr>
          <a:xfrm flipH="1" flipV="1">
            <a:off x="4059463" y="2836234"/>
            <a:ext cx="457200" cy="1225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35" idx="2"/>
          </p:cNvCxnSpPr>
          <p:nvPr/>
        </p:nvCxnSpPr>
        <p:spPr>
          <a:xfrm>
            <a:off x="3124200" y="4103577"/>
            <a:ext cx="592363" cy="493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6" y="4668993"/>
            <a:ext cx="2965225" cy="84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322742" y="2609879"/>
            <a:ext cx="13557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FromOrigin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97341" y="3538277"/>
            <a:ext cx="1381121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1" name="Straight Arrow Connector 40"/>
          <p:cNvCxnSpPr>
            <a:stCxn id="37" idx="2"/>
          </p:cNvCxnSpPr>
          <p:nvPr/>
        </p:nvCxnSpPr>
        <p:spPr>
          <a:xfrm flipH="1">
            <a:off x="3716563" y="2836234"/>
            <a:ext cx="342900" cy="317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609212"/>
      </p:ext>
    </p:extLst>
  </p:cSld>
  <p:clrMapOvr>
    <a:masterClrMapping/>
  </p:clrMapOvr>
  <p:transition advTm="71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8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Fancy Animator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5858" y="1066800"/>
            <a:ext cx="8403771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AConcurrentShuttleAnimator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AFancyShuttleAnimator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AConcurrentShuttleAnimator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theShuttle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animateShuttle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Thread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Thread(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  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AShuttleAnimationCommand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            this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shuttle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 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thread.start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02498"/>
      </p:ext>
    </p:extLst>
  </p:cSld>
  <p:clrMapOvr>
    <a:masterClrMapping/>
  </p:clrMapOvr>
  <p:transition advTm="17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4" x="8661400" y="5313363"/>
          <p14:tracePt t="4726" x="8661400" y="5303838"/>
          <p14:tracePt t="4750" x="8661400" y="5276850"/>
          <p14:tracePt t="4769" x="8661400" y="5268913"/>
          <p14:tracePt t="4782" x="8661400" y="5259388"/>
          <p14:tracePt t="4801" x="8661400" y="5251450"/>
          <p14:tracePt t="4813" x="8661400" y="5224463"/>
          <p14:tracePt t="4832" x="8661400" y="5205413"/>
          <p14:tracePt t="4843" x="8653463" y="5153025"/>
          <p14:tracePt t="4863" x="8643938" y="5126038"/>
          <p14:tracePt t="4874" x="8634413" y="5062538"/>
          <p14:tracePt t="4893" x="8616950" y="5010150"/>
          <p14:tracePt t="4912" x="8616950" y="4991100"/>
          <p14:tracePt t="4923" x="8609013" y="4983163"/>
          <p14:tracePt t="4975" x="8609013" y="4973638"/>
          <p14:tracePt t="4988" x="8599488" y="4965700"/>
          <p14:tracePt t="4999" x="8599488" y="4938713"/>
          <p14:tracePt t="5018" x="8589963" y="4919663"/>
          <p14:tracePt t="5030" x="8589963" y="4875213"/>
          <p14:tracePt t="5050" x="8545513" y="4732338"/>
          <p14:tracePt t="5068" x="8518525" y="4643438"/>
          <p14:tracePt t="5080" x="8402638" y="4348163"/>
          <p14:tracePt t="5098" x="8367713" y="4259263"/>
          <p14:tracePt t="5110" x="8277225" y="4071938"/>
          <p14:tracePt t="5129" x="8242300" y="4010025"/>
          <p14:tracePt t="5144" x="8205788" y="3965575"/>
          <p14:tracePt t="5160" x="8197850" y="3956050"/>
          <p14:tracePt t="5179" x="8188325" y="3946525"/>
          <p14:tracePt t="5194" x="8170863" y="3929063"/>
          <p14:tracePt t="5210" x="8108950" y="3894138"/>
          <p14:tracePt t="5227" x="7956550" y="3795713"/>
          <p14:tracePt t="5243" x="7929563" y="3768725"/>
          <p14:tracePt t="5260" x="7777163" y="3705225"/>
          <p14:tracePt t="5277" x="7742238" y="3687763"/>
          <p14:tracePt t="5294" x="7680325" y="3652838"/>
          <p14:tracePt t="5310" x="7634288" y="3633788"/>
          <p14:tracePt t="5327" x="7510463" y="3589338"/>
          <p14:tracePt t="5344" x="7446963" y="3571875"/>
          <p14:tracePt t="5361" x="7323138" y="3527425"/>
          <p14:tracePt t="5377" x="7269163" y="3509963"/>
          <p14:tracePt t="5395" x="7143750" y="3473450"/>
          <p14:tracePt t="5412" x="7027863" y="3446463"/>
          <p14:tracePt t="5429" x="6894513" y="3402013"/>
          <p14:tracePt t="5447" x="6840538" y="3384550"/>
          <p14:tracePt t="5462" x="6697663" y="3313113"/>
          <p14:tracePt t="5479" x="6661150" y="3303588"/>
          <p14:tracePt t="5504" x="6510338" y="3232150"/>
          <p14:tracePt t="5524" x="6465888" y="3214688"/>
          <p14:tracePt t="5535" x="6340475" y="3143250"/>
          <p14:tracePt t="5555" x="6286500" y="3116263"/>
          <p14:tracePt t="5566" x="6153150" y="3036888"/>
          <p14:tracePt t="5584" x="6027738" y="2955925"/>
          <p14:tracePt t="5603" x="6000750" y="2928938"/>
          <p14:tracePt t="5614" x="5919788" y="2884488"/>
          <p14:tracePt t="5634" x="5884863" y="2857500"/>
          <p14:tracePt t="5645" x="5803900" y="2813050"/>
          <p14:tracePt t="5663" x="5776913" y="2786063"/>
          <p14:tracePt t="5678" x="5759450" y="2768600"/>
          <p14:tracePt t="5695" x="5697538" y="2741613"/>
          <p14:tracePt t="5713" x="5661025" y="2714625"/>
          <p14:tracePt t="5728" x="5599113" y="2670175"/>
          <p14:tracePt t="5745" x="5572125" y="2643188"/>
          <p14:tracePt t="5762" x="5537200" y="2608263"/>
          <p14:tracePt t="5778" x="5527675" y="2608263"/>
          <p14:tracePt t="5795" x="5491163" y="2571750"/>
          <p14:tracePt t="5813" x="5473700" y="2544763"/>
          <p14:tracePt t="5829" x="5411788" y="2500313"/>
          <p14:tracePt t="5846" x="5402263" y="2482850"/>
          <p14:tracePt t="5863" x="5357813" y="2438400"/>
          <p14:tracePt t="5880" x="5330825" y="2419350"/>
          <p14:tracePt t="5896" x="5303838" y="2401888"/>
          <p14:tracePt t="5913" x="5295900" y="2393950"/>
          <p14:tracePt t="5930" x="5286375" y="2384425"/>
          <p14:tracePt t="5947" x="5276850" y="2374900"/>
          <p14:tracePt t="5964" x="5268913" y="2374900"/>
          <p14:tracePt t="5980" x="5268913" y="2366963"/>
          <p14:tracePt t="6011" x="5259388" y="2366963"/>
          <p14:tracePt t="6135" x="5259388" y="2357438"/>
          <p14:tracePt t="6323" x="5241925" y="2330450"/>
          <p14:tracePt t="6340" x="5232400" y="2312988"/>
          <p14:tracePt t="6353" x="5197475" y="2268538"/>
          <p14:tracePt t="6371" x="5187950" y="2259013"/>
          <p14:tracePt t="6384" x="5160963" y="2214563"/>
          <p14:tracePt t="6403" x="5126038" y="2197100"/>
          <p14:tracePt t="6449" x="5089525" y="2179638"/>
          <p14:tracePt t="6466" x="5062538" y="2179638"/>
          <p14:tracePt t="6477" x="4991100" y="2187575"/>
          <p14:tracePt t="6497" x="4965700" y="2197100"/>
          <p14:tracePt t="6508" x="4884738" y="2232025"/>
          <p14:tracePt t="6528" x="4768850" y="2286000"/>
          <p14:tracePt t="6548" x="4679950" y="2312988"/>
          <p14:tracePt t="6559" x="4483100" y="2374900"/>
          <p14:tracePt t="6577" x="4402138" y="2401888"/>
          <p14:tracePt t="6589" x="4205288" y="2465388"/>
          <p14:tracePt t="6607" x="4152900" y="2482850"/>
          <p14:tracePt t="6620" x="4054475" y="2536825"/>
          <p14:tracePt t="6639" x="4027488" y="2544763"/>
          <p14:tracePt t="6651" x="3919538" y="2589213"/>
          <p14:tracePt t="6670" x="3867150" y="2616200"/>
          <p14:tracePt t="6683" x="3741738" y="2670175"/>
          <p14:tracePt t="6701" x="3652838" y="2714625"/>
          <p14:tracePt t="6718" x="3608388" y="2732088"/>
          <p14:tracePt t="6733" x="3527425" y="2768600"/>
          <p14:tracePt t="6750" x="3509963" y="2776538"/>
          <p14:tracePt t="6766" x="3429000" y="2803525"/>
          <p14:tracePt t="6782" x="3402013" y="2813050"/>
          <p14:tracePt t="6799" x="3340100" y="2840038"/>
          <p14:tracePt t="6816" x="3276600" y="2857500"/>
          <p14:tracePt t="6832" x="3251200" y="2867025"/>
          <p14:tracePt t="6849" x="3214688" y="2884488"/>
          <p14:tracePt t="6866" x="3197225" y="2884488"/>
          <p14:tracePt t="6883" x="3152775" y="2884488"/>
          <p14:tracePt t="6900" x="3133725" y="2884488"/>
          <p14:tracePt t="6916" x="3081338" y="2884488"/>
          <p14:tracePt t="6933" x="3062288" y="2884488"/>
          <p14:tracePt t="6949" x="2982913" y="2884488"/>
          <p14:tracePt t="6966" x="2946400" y="2884488"/>
          <p14:tracePt t="6984" x="2928938" y="2874963"/>
          <p14:tracePt t="7003" x="2928938" y="2867025"/>
          <p14:tracePt t="7109" x="2928938" y="2857500"/>
          <p14:tracePt t="7139" x="2938463" y="2847975"/>
          <p14:tracePt t="7169" x="2955925" y="2847975"/>
          <p14:tracePt t="7188" x="2973388" y="2840038"/>
          <p14:tracePt t="7200" x="3017838" y="2830513"/>
          <p14:tracePt t="7219" x="3089275" y="2830513"/>
          <p14:tracePt t="7239" x="3116263" y="2830513"/>
          <p14:tracePt t="7250" x="3179763" y="2830513"/>
          <p14:tracePt t="7269" x="3205163" y="2830513"/>
          <p14:tracePt t="7281" x="3268663" y="2830513"/>
          <p14:tracePt t="7300" x="3295650" y="2830513"/>
          <p14:tracePt t="7311" x="3348038" y="2830513"/>
          <p14:tracePt t="7331" x="3384550" y="2830513"/>
          <p14:tracePt t="7344" x="3465513" y="2830513"/>
          <p14:tracePt t="7364" x="3482975" y="2830513"/>
          <p14:tracePt t="7375" x="3536950" y="2830513"/>
          <p14:tracePt t="7394" x="3562350" y="2830513"/>
          <p14:tracePt t="7406" x="3589338" y="2830513"/>
          <p14:tracePt t="7426" x="3608388" y="2830513"/>
          <p14:tracePt t="7438" x="3643313" y="2830513"/>
          <p14:tracePt t="7457" x="3652838" y="2830513"/>
          <p14:tracePt t="7489" x="3660775" y="2830513"/>
          <p14:tracePt t="7515" x="3670300" y="2830513"/>
          <p14:tracePt t="7534" x="3697288" y="2830513"/>
          <p14:tracePt t="7553" x="3705225" y="2830513"/>
          <p14:tracePt t="7629" x="3714750" y="2830513"/>
          <p14:tracePt t="7663" x="3724275" y="2830513"/>
          <p14:tracePt t="7754" x="3724275" y="2822575"/>
          <p14:tracePt t="8004" x="3724275" y="2813050"/>
          <p14:tracePt t="8308" x="3724275" y="2803525"/>
          <p14:tracePt t="8544" x="3732213" y="2795588"/>
          <p14:tracePt t="8568" x="3732213" y="2786063"/>
          <p14:tracePt t="8587" x="3741738" y="2768600"/>
          <p14:tracePt t="8606" x="3741738" y="2759075"/>
          <p14:tracePt t="8618" x="3741738" y="2751138"/>
          <p14:tracePt t="8636" x="3759200" y="2741613"/>
          <p14:tracePt t="8671" x="3768725" y="2741613"/>
          <p14:tracePt t="8684" x="3776663" y="2732088"/>
          <p14:tracePt t="8695" x="3786188" y="2724150"/>
          <p14:tracePt t="8714" x="3803650" y="2705100"/>
          <p14:tracePt t="8747" x="3813175" y="2705100"/>
          <p14:tracePt t="8760" x="3830638" y="2687638"/>
          <p14:tracePt t="8777" x="3840163" y="2687638"/>
          <p14:tracePt t="8789" x="3848100" y="2679700"/>
          <p14:tracePt t="8819" x="3867150" y="2670175"/>
          <p14:tracePt t="8853" x="3875088" y="2670175"/>
          <p14:tracePt t="8919" x="3884613" y="2660650"/>
          <p14:tracePt t="8951" x="3902075" y="2660650"/>
          <p14:tracePt t="8977" x="3911600" y="2660650"/>
          <p14:tracePt t="9060" x="3929063" y="2643188"/>
          <p14:tracePt t="9106" x="3929063" y="2633663"/>
          <p14:tracePt t="9125" x="3938588" y="2633663"/>
          <p14:tracePt t="9135" x="3938588" y="2625725"/>
          <p14:tracePt t="9154" x="3919538" y="2625725"/>
          <p14:tracePt t="9340" x="3857625" y="2643188"/>
          <p14:tracePt t="9359" x="3813175" y="2652713"/>
          <p14:tracePt t="9371" x="3776663" y="2652713"/>
          <p14:tracePt t="9389" x="3705225" y="2660650"/>
          <p14:tracePt t="9408" x="3687763" y="2660650"/>
          <p14:tracePt t="9421" x="3633788" y="2660650"/>
          <p14:tracePt t="9435" x="3554413" y="2679700"/>
          <p14:tracePt t="9461" x="3500438" y="2687638"/>
          <p14:tracePt t="9475" x="3473450" y="2687638"/>
          <p14:tracePt t="9486" x="3455988" y="2697163"/>
          <p14:tracePt t="9500" x="3429000" y="2697163"/>
          <p14:tracePt t="9513" x="3375025" y="2724150"/>
          <p14:tracePt t="9533" x="3348038" y="2732088"/>
          <p14:tracePt t="9545" x="3276600" y="2759075"/>
          <p14:tracePt t="9565" x="3232150" y="2768600"/>
          <p14:tracePt t="9575" x="3160713" y="2795588"/>
          <p14:tracePt t="9597" x="3133725" y="2803525"/>
          <p14:tracePt t="9609" x="3062288" y="2822575"/>
          <p14:tracePt t="9628" x="3036888" y="2830513"/>
          <p14:tracePt t="9641" x="2973388" y="2847975"/>
          <p14:tracePt t="9658" x="2955925" y="2867025"/>
          <p14:tracePt t="9674" x="2894013" y="2901950"/>
          <p14:tracePt t="9690" x="2874963" y="2911475"/>
          <p14:tracePt t="9707" x="2847975" y="2928938"/>
          <p14:tracePt t="9723" x="2830513" y="2946400"/>
          <p14:tracePt t="9740" x="2813050" y="2965450"/>
          <p14:tracePt t="9757" x="2786063" y="3000375"/>
          <p14:tracePt t="9774" x="2741613" y="3044825"/>
          <p14:tracePt t="9790" x="2724150" y="3062288"/>
          <p14:tracePt t="9807" x="2714625" y="3089275"/>
          <p14:tracePt t="9823" x="2670175" y="3152775"/>
          <p14:tracePt t="9842" x="2643188" y="3205163"/>
          <p14:tracePt t="9859" x="2625725" y="3251200"/>
          <p14:tracePt t="9878" x="2616200" y="3268663"/>
          <p14:tracePt t="9891" x="2608263" y="3313113"/>
          <p14:tracePt t="9910" x="2608263" y="3348038"/>
          <p14:tracePt t="9924" x="2608263" y="3384550"/>
          <p14:tracePt t="9943" x="2608263" y="3411538"/>
          <p14:tracePt t="9972" x="2608263" y="3429000"/>
          <p14:tracePt t="9983" x="2616200" y="3446463"/>
          <p14:tracePt t="10002" x="2616200" y="3465513"/>
          <p14:tracePt t="10014" x="2625725" y="3473450"/>
          <p14:tracePt t="10034" x="2643188" y="3490913"/>
          <p14:tracePt t="10045" x="2652713" y="3500438"/>
          <p14:tracePt t="10063" x="2679700" y="3527425"/>
          <p14:tracePt t="10083" x="2697163" y="3536950"/>
          <p14:tracePt t="10095" x="2732088" y="3554413"/>
          <p14:tracePt t="10115" x="2768600" y="3562350"/>
          <p14:tracePt t="10126" x="2822575" y="3581400"/>
          <p14:tracePt t="10146" x="2840038" y="3581400"/>
          <p14:tracePt t="10158" x="2874963" y="3589338"/>
          <p14:tracePt t="10177" x="2901950" y="3598863"/>
          <p14:tracePt t="10192" x="2919413" y="3598863"/>
          <p14:tracePt t="10209" x="2938463" y="3598863"/>
          <p14:tracePt t="10226" x="2973388" y="3598863"/>
          <p14:tracePt t="10247" x="3000375" y="3598863"/>
          <p14:tracePt t="10259" x="3009900" y="3608388"/>
          <p14:tracePt t="10275" x="3027363" y="3608388"/>
          <p14:tracePt t="10292" x="3081338" y="3608388"/>
          <p14:tracePt t="10309" x="3133725" y="3616325"/>
          <p14:tracePt t="10329" x="3187700" y="3625850"/>
          <p14:tracePt t="10348" x="3205163" y="3625850"/>
          <p14:tracePt t="10360" x="3268663" y="3633788"/>
          <p14:tracePt t="10381" x="3286125" y="3633788"/>
          <p14:tracePt t="10393" x="3303588" y="3633788"/>
          <p14:tracePt t="10412" x="3340100" y="3643313"/>
          <p14:tracePt t="10443" x="3367088" y="3652838"/>
          <p14:tracePt t="10454" x="3394075" y="3660775"/>
          <p14:tracePt t="10473" x="3411538" y="3660775"/>
          <p14:tracePt t="10485" x="3446463" y="3687763"/>
          <p14:tracePt t="10505" x="3465513" y="3697288"/>
          <p14:tracePt t="10523" x="3482975" y="3714750"/>
          <p14:tracePt t="10551" x="3490913" y="3732213"/>
          <p14:tracePt t="10569" x="3500438" y="3741738"/>
          <p14:tracePt t="10599" x="3500438" y="3768725"/>
          <p14:tracePt t="10634" x="3500438" y="3776663"/>
          <p14:tracePt t="10645" x="3490913" y="3803650"/>
          <p14:tracePt t="10663" x="3473450" y="3822700"/>
          <p14:tracePt t="10676" x="3438525" y="3848100"/>
          <p14:tracePt t="10695" x="3419475" y="3867150"/>
          <p14:tracePt t="10722" x="3411538" y="3875088"/>
          <p14:tracePt t="10740" x="3394075" y="3902075"/>
          <p14:tracePt t="10767" x="3384550" y="3929063"/>
          <p14:tracePt t="10787" x="3375025" y="3929063"/>
          <p14:tracePt t="10805" x="3375025" y="3946525"/>
          <p14:tracePt t="10817" x="3375025" y="3956050"/>
          <p14:tracePt t="10912" x="3402013" y="3956050"/>
          <p14:tracePt t="10993" x="3429000" y="3956050"/>
          <p14:tracePt t="11027" x="3438525" y="3956050"/>
          <p14:tracePt t="11052" x="3455988" y="3956050"/>
          <p14:tracePt t="11070" x="3465513" y="3956050"/>
          <p14:tracePt t="11083" x="3490913" y="3956050"/>
          <p14:tracePt t="11103" x="3509963" y="3956050"/>
          <p14:tracePt t="11114" x="3562350" y="3956050"/>
          <p14:tracePt t="11133" x="3625850" y="3946525"/>
          <p14:tracePt t="11166" x="3643313" y="3938588"/>
          <p14:tracePt t="11193" x="3670300" y="3929063"/>
          <p14:tracePt t="11213" x="3679825" y="3929063"/>
          <p14:tracePt t="11224" x="3724275" y="3919538"/>
          <p14:tracePt t="11243" x="3741738" y="3919538"/>
          <p14:tracePt t="11255" x="3751263" y="3911600"/>
          <p14:tracePt t="11274" x="3768725" y="3902075"/>
          <p14:tracePt t="11307" x="3786188" y="3902075"/>
          <p14:tracePt t="11353" x="3786188" y="3894138"/>
          <p14:tracePt t="11366" x="3813175" y="3884613"/>
          <p14:tracePt t="11386" x="3822700" y="3884613"/>
          <p14:tracePt t="11397" x="3848100" y="3875088"/>
          <p14:tracePt t="11416" x="3857625" y="3867150"/>
          <p14:tracePt t="11428" x="3867150" y="3857625"/>
          <p14:tracePt t="11447" x="3902075" y="3830638"/>
          <p14:tracePt t="11480" x="3911600" y="3822700"/>
          <p14:tracePt t="11525" x="3919538" y="3813175"/>
          <p14:tracePt t="11538" x="3919538" y="3795713"/>
          <p14:tracePt t="11559" x="3929063" y="3786188"/>
          <p14:tracePt t="11586" x="3938588" y="3776663"/>
          <p14:tracePt t="11605" x="3938588" y="3768725"/>
          <p14:tracePt t="11618" x="3938588" y="3759200"/>
          <p14:tracePt t="11637" x="3938588" y="3751263"/>
          <p14:tracePt t="11648" x="3938588" y="3741738"/>
          <p14:tracePt t="11667" x="3946525" y="3724275"/>
          <p14:tracePt t="11702" x="3946525" y="3714750"/>
          <p14:tracePt t="11714" x="3956050" y="3714750"/>
          <p14:tracePt t="11733" x="3956050" y="3705225"/>
          <p14:tracePt t="11760" x="3956050" y="3697288"/>
          <p14:tracePt t="11940" x="3965575" y="3697288"/>
          <p14:tracePt t="11964" x="3973513" y="3687763"/>
          <p14:tracePt t="11983" x="3990975" y="3679825"/>
          <p14:tracePt t="12015" x="3990975" y="3670300"/>
          <p14:tracePt t="12062" x="4000500" y="3670300"/>
          <p14:tracePt t="12109" x="4017963" y="3660775"/>
          <p14:tracePt t="12185" x="4027488" y="3652838"/>
          <p14:tracePt t="12204" x="4037013" y="3652838"/>
          <p14:tracePt t="12216" x="4044950" y="3652838"/>
          <p14:tracePt t="12247" x="4062413" y="3643313"/>
          <p14:tracePt t="12266" x="4089400" y="3643313"/>
          <p14:tracePt t="12298" x="4098925" y="3643313"/>
          <p14:tracePt t="12309" x="4152900" y="3633788"/>
          <p14:tracePt t="12328" x="4205288" y="3633788"/>
          <p14:tracePt t="12360" x="4232275" y="3633788"/>
          <p14:tracePt t="12372" x="4295775" y="3625850"/>
          <p14:tracePt t="12390" x="4313238" y="3625850"/>
          <p14:tracePt t="12402" x="4367213" y="3625850"/>
          <p14:tracePt t="12422" x="4402138" y="3625850"/>
          <p14:tracePt t="12434" x="4429125" y="3625850"/>
          <p14:tracePt t="12453" x="4456113" y="3625850"/>
          <p14:tracePt t="12465" x="4527550" y="3625850"/>
          <p14:tracePt t="12484" x="4598988" y="3625850"/>
          <p14:tracePt t="12503" x="4616450" y="3625850"/>
          <p14:tracePt t="12515" x="4643438" y="3625850"/>
          <p14:tracePt t="12534" x="4652963" y="3625850"/>
          <p14:tracePt t="12546" x="4616450" y="3616325"/>
          <p14:tracePt t="12644" x="4589463" y="3608388"/>
          <p14:tracePt t="12656" x="4483100" y="3598863"/>
          <p14:tracePt t="12675" x="4438650" y="3589338"/>
          <p14:tracePt t="12687" x="4375150" y="3589338"/>
          <p14:tracePt t="12706" x="4348163" y="3581400"/>
          <p14:tracePt t="12719" x="4286250" y="3581400"/>
          <p14:tracePt t="12738" x="4259263" y="3581400"/>
          <p14:tracePt t="12751" x="4143375" y="3581400"/>
          <p14:tracePt t="12768" x="4098925" y="3581400"/>
          <p14:tracePt t="12782" x="3973513" y="3581400"/>
          <p14:tracePt t="12800" x="3911600" y="3589338"/>
          <p14:tracePt t="12812" x="3848100" y="3598863"/>
          <p14:tracePt t="12832" x="3822700" y="3608388"/>
          <p14:tracePt t="12843" x="3751263" y="3633788"/>
          <p14:tracePt t="12863" x="3687763" y="3660775"/>
          <p14:tracePt t="12892" x="3670300" y="3687763"/>
          <p14:tracePt t="12909" x="3652838" y="3687763"/>
          <p14:tracePt t="12922" x="3625850" y="3732213"/>
          <p14:tracePt t="12943" x="3608388" y="3741738"/>
          <p14:tracePt t="12954" x="3589338" y="3786188"/>
          <p14:tracePt t="12974" x="3581400" y="3786188"/>
          <p14:tracePt t="12984" x="3581400" y="3795713"/>
          <p14:tracePt t="13003" x="3581400" y="3803650"/>
          <p14:tracePt t="13050" x="3581400" y="3822700"/>
          <p14:tracePt t="13068" x="3581400" y="3830638"/>
          <p14:tracePt t="13081" x="3625850" y="3848100"/>
          <p14:tracePt t="13100" x="3643313" y="3848100"/>
          <p14:tracePt t="13113" x="3705225" y="3857625"/>
          <p14:tracePt t="13132" x="3724275" y="3857625"/>
          <p14:tracePt t="13143" x="3803650" y="3857625"/>
          <p14:tracePt t="13163" x="3830638" y="3857625"/>
          <p14:tracePt t="13174" x="3911600" y="3840163"/>
          <p14:tracePt t="13194" x="3956050" y="3840163"/>
          <p14:tracePt t="13207" x="4098925" y="3795713"/>
          <p14:tracePt t="13228" x="4152900" y="3776663"/>
          <p14:tracePt t="13238" x="4224338" y="3741738"/>
          <p14:tracePt t="13258" x="4259263" y="3741738"/>
          <p14:tracePt t="13270" x="4330700" y="3697288"/>
          <p14:tracePt t="13289" x="4384675" y="3679825"/>
          <p14:tracePt t="13302" x="4419600" y="3660775"/>
          <p14:tracePt t="13318" x="4483100" y="3616325"/>
          <p14:tracePt t="13335" x="4500563" y="3598863"/>
          <p14:tracePt t="13351" x="4562475" y="3509963"/>
          <p14:tracePt t="13368" x="4572000" y="3490913"/>
          <p14:tracePt t="13392" x="4581525" y="3446463"/>
          <p14:tracePt t="13412" x="4581525" y="3438525"/>
          <p14:tracePt t="13444" x="4572000" y="3419475"/>
          <p14:tracePt t="13462" x="4554538" y="3411538"/>
          <p14:tracePt t="13474" x="4500563" y="3384550"/>
          <p14:tracePt t="13494" x="4491038" y="3384550"/>
          <p14:tracePt t="13504" x="4438650" y="3384550"/>
          <p14:tracePt t="13524" x="4394200" y="3394075"/>
          <p14:tracePt t="13537" x="4303713" y="3438525"/>
          <p14:tracePt t="13557" x="4259263" y="3455988"/>
          <p14:tracePt t="13570" x="4205288" y="3490913"/>
          <p14:tracePt t="13587" x="4187825" y="3500438"/>
          <p14:tracePt t="13599" x="4160838" y="3536950"/>
          <p14:tracePt t="13619" x="4143375" y="3544888"/>
          <p14:tracePt t="13632" x="4116388" y="3589338"/>
          <p14:tracePt t="13644" x="4116388" y="3608388"/>
          <p14:tracePt t="13664" x="4116388" y="3625850"/>
          <p14:tracePt t="13684" x="4116388" y="3652838"/>
          <p14:tracePt t="13696" x="4133850" y="3687763"/>
          <p14:tracePt t="13708" x="4170363" y="3714750"/>
          <p14:tracePt t="13728" x="4179888" y="3741738"/>
          <p14:tracePt t="13740" x="4251325" y="3786188"/>
          <p14:tracePt t="13759" x="4276725" y="3795713"/>
          <p14:tracePt t="13770" x="4357688" y="3822700"/>
          <p14:tracePt t="13789" x="4394200" y="3822700"/>
          <p14:tracePt t="13808" x="4419600" y="3822700"/>
          <p14:tracePt t="13822" x="4446588" y="3822700"/>
          <p14:tracePt t="13836" x="4483100" y="3795713"/>
          <p14:tracePt t="13854" x="4510088" y="3751263"/>
          <p14:tracePt t="13870" x="4554538" y="3660775"/>
          <p14:tracePt t="13886" x="4572000" y="3633788"/>
          <p14:tracePt t="13903" x="4581525" y="3562350"/>
          <p14:tracePt t="13920" x="4581525" y="3527425"/>
          <p14:tracePt t="13937" x="4554538" y="3429000"/>
          <p14:tracePt t="13953" x="4537075" y="3394075"/>
          <p14:tracePt t="13970" x="4491038" y="3330575"/>
          <p14:tracePt t="13987" x="4429125" y="3295650"/>
          <p14:tracePt t="14004" x="4322763" y="3259138"/>
          <p14:tracePt t="14020" x="4251325" y="3259138"/>
          <p14:tracePt t="14037" x="4187825" y="3259138"/>
          <p14:tracePt t="14054" x="4027488" y="3295650"/>
          <p14:tracePt t="14070" x="3938588" y="3313113"/>
          <p14:tracePt t="14086" x="3652838" y="3429000"/>
          <p14:tracePt t="14104" x="3536950" y="3490913"/>
          <p14:tracePt t="14123" x="3473450" y="3554413"/>
          <p14:tracePt t="14146" x="3446463" y="3581400"/>
          <p14:tracePt t="14165" x="3446463" y="3589338"/>
          <p14:tracePt t="14193" x="3446463" y="3608388"/>
          <p14:tracePt t="14213" x="3446463" y="3660775"/>
          <p14:tracePt t="14231" x="3446463" y="3687763"/>
          <p14:tracePt t="14243" x="3482975" y="3759200"/>
          <p14:tracePt t="14262" x="3509963" y="3786188"/>
          <p14:tracePt t="14275" x="3589338" y="3857625"/>
          <p14:tracePt t="14293" x="3652838" y="3911600"/>
          <p14:tracePt t="14305" x="3786188" y="3965575"/>
          <p14:tracePt t="14324" x="3803650" y="3965575"/>
          <p14:tracePt t="14335" x="3848100" y="3965575"/>
          <p14:tracePt t="14355" x="3875088" y="3965575"/>
          <p14:tracePt t="14367" x="3946525" y="3919538"/>
          <p14:tracePt t="14388" x="3983038" y="3894138"/>
          <p14:tracePt t="14400" x="4081463" y="3697288"/>
          <p14:tracePt t="14419" x="4089400" y="3660775"/>
          <p14:tracePt t="14431" x="4098925" y="3598863"/>
          <p14:tracePt t="14449" x="4089400" y="3544888"/>
          <p14:tracePt t="14478" x="4089400" y="3536950"/>
          <p14:tracePt t="14495" x="4081463" y="3536950"/>
          <p14:tracePt t="14514" x="4071938" y="3536950"/>
          <p14:tracePt t="14526" x="4027488" y="3536950"/>
          <p14:tracePt t="14545" x="3983038" y="3536950"/>
          <p14:tracePt t="14557" x="3919538" y="3554413"/>
          <p14:tracePt t="14577" x="3902075" y="3554413"/>
          <p14:tracePt t="14588" x="3884613" y="3571875"/>
          <p14:tracePt t="14606" x="3875088" y="3581400"/>
          <p14:tracePt t="14638" x="3875088" y="3598863"/>
          <p14:tracePt t="14668" x="3884613" y="3616325"/>
          <p14:tracePt t="14688" x="3902075" y="3625850"/>
          <p14:tracePt t="14700" x="3938588" y="3633788"/>
          <p14:tracePt t="14719" x="3946525" y="3633788"/>
          <p14:tracePt t="14779" x="3946525" y="3625850"/>
          <p14:tracePt t="14791" x="3938588" y="3625850"/>
          <p14:tracePt t="14825" x="3884613" y="3625850"/>
          <p14:tracePt t="14844" x="3830638" y="3625850"/>
          <p14:tracePt t="14855" x="3741738" y="3670300"/>
          <p14:tracePt t="14874" x="3741738" y="3652838"/>
          <p14:tracePt t="14988" x="3741738" y="3643313"/>
          <p14:tracePt t="15002" x="3741738" y="3633788"/>
          <p14:tracePt t="15028" x="3741738" y="3660775"/>
          <p14:tracePt t="15124" x="3741738" y="3679825"/>
          <p14:tracePt t="17214" x="3732213" y="3679825"/>
          <p14:tracePt t="17527" x="3705225" y="3679825"/>
          <p14:tracePt t="17595" x="3687763" y="3670300"/>
          <p14:tracePt t="17607" x="3608388" y="3633788"/>
          <p14:tracePt t="17626" x="3562350" y="3608388"/>
          <p14:tracePt t="17638" x="3500438" y="3571875"/>
          <p14:tracePt t="17658" x="3473450" y="3562350"/>
          <p14:tracePt t="17670" x="3455988" y="3554413"/>
          <p14:tracePt t="17690" x="3429000" y="3544888"/>
          <p14:tracePt t="17717" x="3419475" y="3536950"/>
          <p14:tracePt t="17737" x="3411538" y="3536950"/>
          <p14:tracePt t="17763" x="3419475" y="3527425"/>
          <p14:tracePt t="17858" x="3429000" y="3517900"/>
          <p14:tracePt t="17879" x="3438525" y="3517900"/>
          <p14:tracePt t="17890" x="3446463" y="3500438"/>
          <p14:tracePt t="17941" x="3455988" y="350043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Concurrent Fancy Animator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5858" y="1219200"/>
            <a:ext cx="8403771" cy="23839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oeFrame.setSize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(450, 450);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FancyShuttleAnimator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AConcurrentShuttleAnimator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ObjectEditor.edit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9376"/>
      </p:ext>
    </p:extLst>
  </p:cSld>
  <p:clrMapOvr>
    <a:masterClrMapping/>
  </p:clrMapOvr>
  <p:transition advTm="6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concurrentinteractiveshuttle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400300" y="1238250"/>
            <a:ext cx="4343400" cy="4381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5713751"/>
            <a:ext cx="2400300" cy="9168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 animation method is synchronized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562428"/>
      </p:ext>
    </p:extLst>
  </p:cSld>
  <p:clrMapOvr>
    <a:masterClrMapping/>
  </p:clrMapOvr>
  <p:transition advTm="43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086" x="3465513" y="3500438"/>
          <p14:tracePt t="1679" x="3473450" y="3500438"/>
          <p14:tracePt t="1701" x="3500438" y="3500438"/>
          <p14:tracePt t="1722" x="3509963" y="3500438"/>
          <p14:tracePt t="1736" x="3554413" y="3500438"/>
          <p14:tracePt t="1752" x="3571875" y="3500438"/>
          <p14:tracePt t="1765" x="3633788" y="3500438"/>
          <p14:tracePt t="1783" x="3660775" y="3500438"/>
          <p14:tracePt t="1795" x="3697288" y="3500438"/>
          <p14:tracePt t="1815" x="3759200" y="3482975"/>
          <p14:tracePt t="1833" x="3813175" y="3465513"/>
          <p14:tracePt t="1846" x="3902075" y="3446463"/>
          <p14:tracePt t="1858" x="4205288" y="3357563"/>
          <p14:tracePt t="1877" x="4322763" y="3322638"/>
          <p14:tracePt t="1889" x="4554538" y="3224213"/>
          <p14:tracePt t="1909" x="4581525" y="3214688"/>
          <p14:tracePt t="1921" x="4670425" y="3160713"/>
          <p14:tracePt t="1940" x="4724400" y="3125788"/>
          <p14:tracePt t="1952" x="4938713" y="2965450"/>
          <p14:tracePt t="1971" x="5062538" y="2867025"/>
          <p14:tracePt t="1986" x="5419725" y="2544763"/>
          <p14:tracePt t="2003" x="5518150" y="2455863"/>
          <p14:tracePt t="2019" x="5759450" y="2197100"/>
          <p14:tracePt t="2039" x="5840413" y="2116138"/>
          <p14:tracePt t="2056" x="5973763" y="1938338"/>
          <p14:tracePt t="2069" x="6037263" y="1874838"/>
          <p14:tracePt t="2094" x="6205538" y="1687513"/>
          <p14:tracePt t="2114" x="6259513" y="1625600"/>
          <p14:tracePt t="2126" x="6411913" y="1473200"/>
          <p14:tracePt t="2144" x="6419850" y="1465263"/>
          <p14:tracePt t="2157" x="6491288" y="1393825"/>
          <p14:tracePt t="2176" x="6510338" y="1374775"/>
          <p14:tracePt t="2189" x="6626225" y="1258888"/>
          <p14:tracePt t="2208" x="6680200" y="1214438"/>
          <p14:tracePt t="2220" x="6911975" y="1071563"/>
          <p14:tracePt t="2240" x="6983413" y="1027113"/>
          <p14:tracePt t="2253" x="7099300" y="965200"/>
          <p14:tracePt t="2271" x="7126288" y="955675"/>
          <p14:tracePt t="2286" x="7134225" y="938213"/>
          <p14:tracePt t="2305" x="7161213" y="928688"/>
          <p14:tracePt t="2330" x="7215188" y="884238"/>
          <p14:tracePt t="2350" x="7251700" y="847725"/>
          <p14:tracePt t="2362" x="7340600" y="758825"/>
          <p14:tracePt t="2384" x="7385050" y="723900"/>
          <p14:tracePt t="2395" x="7473950" y="615950"/>
          <p14:tracePt t="2414" x="7491413" y="598488"/>
          <p14:tracePt t="2425" x="7500938" y="588963"/>
          <p14:tracePt t="2445" x="7510463" y="571500"/>
          <p14:tracePt t="2471" x="7518400" y="544513"/>
          <p14:tracePt t="2507" x="7527925" y="536575"/>
          <p14:tracePt t="2518" x="7545388" y="490538"/>
          <p14:tracePt t="2538" x="7554913" y="473075"/>
          <p14:tracePt t="2550" x="7589838" y="428625"/>
          <p14:tracePt t="2570" x="7599363" y="401638"/>
          <p14:tracePt t="2582" x="7608888" y="384175"/>
          <p14:tracePt t="2601" x="7616825" y="384175"/>
          <p14:tracePt t="2635" x="7616825" y="374650"/>
          <p14:tracePt t="2646" x="7616825" y="366713"/>
          <p14:tracePt t="2695" x="7626350" y="366713"/>
          <p14:tracePt t="2707" x="7634288" y="366713"/>
          <p14:tracePt t="2890" x="7643813" y="366713"/>
          <p14:tracePt t="2916" x="7643813" y="357188"/>
          <p14:tracePt t="3137" x="0" y="0"/>
        </p14:tracePtLst>
      </p14:laserTraceLst>
    </p:ext>
    <p:ext uri="{E180D4A7-C9FB-4DFB-919C-405C955672EB}">
      <p14:showEvtLst xmlns:p14="http://schemas.microsoft.com/office/powerpoint/2010/main">
        <p14:playEvt time="5211" objId="4"/>
        <p14:stopEvt time="37069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Even if main thread terminates, the application continues to run as long as a GUI has been created, which creates the GUI thread.</a:t>
            </a:r>
          </a:p>
          <a:p>
            <a:pPr>
              <a:lnSpc>
                <a:spcPct val="80000"/>
              </a:lnSpc>
            </a:pPr>
            <a:r>
              <a:rPr lang="en-US" dirty="0"/>
              <a:t>A single GUI thread is created for processing the </a:t>
            </a:r>
            <a:r>
              <a:rPr lang="en-US" dirty="0" smtClean="0"/>
              <a:t>controller (menu/button/… processing) </a:t>
            </a:r>
            <a:r>
              <a:rPr lang="en-US" dirty="0"/>
              <a:t>and </a:t>
            </a:r>
            <a:r>
              <a:rPr lang="en-US" dirty="0" smtClean="0"/>
              <a:t>view (repaint) </a:t>
            </a:r>
            <a:r>
              <a:rPr lang="en-US" dirty="0"/>
              <a:t>actions of all models</a:t>
            </a:r>
            <a:r>
              <a:rPr lang="en-US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View updates cannot occur until controller returns.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Controller  action should result in a new thread if it starts an animation 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If a single animation is started from main then no thread needs to be created a main thread executes loop and separate GUI thread updates view. 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45868"/>
      </p:ext>
    </p:extLst>
  </p:cSld>
  <p:clrMapOvr>
    <a:masterClrMapping/>
  </p:clrMapOvr>
  <p:transition advTm="2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Animations from 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6829" y="990600"/>
            <a:ext cx="8251371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(450, 450);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shuttleAnimator.animateFromOrigin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2133600" y="4419600"/>
            <a:ext cx="4800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thread as single animation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88705"/>
      </p:ext>
    </p:extLst>
  </p:cSld>
  <p:clrMapOvr>
    <a:masterClrMapping/>
  </p:clrMapOvr>
  <p:transition advTm="46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2859" x="6062663" y="2259013"/>
          <p14:tracePt t="22864" x="6072188" y="2251075"/>
          <p14:tracePt t="22907" x="6089650" y="2241550"/>
          <p14:tracePt t="22926" x="6089650" y="2232025"/>
          <p14:tracePt t="22941" x="6134100" y="2187575"/>
          <p14:tracePt t="22971" x="6180138" y="2143125"/>
          <p14:tracePt t="22987" x="6197600" y="2133600"/>
          <p14:tracePt t="23007" x="6276975" y="2081213"/>
          <p14:tracePt t="23040" x="6348413" y="2036763"/>
          <p14:tracePt t="23051" x="6375400" y="2009775"/>
          <p14:tracePt t="23073" x="6527800" y="1901825"/>
          <p14:tracePt t="23104" x="6634163" y="1812925"/>
          <p14:tracePt t="23112" x="6697663" y="1768475"/>
          <p14:tracePt t="23141" x="6796088" y="1687513"/>
          <p14:tracePt t="23171" x="6840538" y="1652588"/>
          <p14:tracePt t="23176" x="7010400" y="1482725"/>
          <p14:tracePt t="23208" x="7170738" y="1339850"/>
          <p14:tracePt t="23235" x="7215188" y="1276350"/>
          <p14:tracePt t="23242" x="7323138" y="1179513"/>
          <p14:tracePt t="23273" x="7412038" y="1108075"/>
          <p14:tracePt t="23288" x="7446963" y="1071563"/>
          <p14:tracePt t="23310" x="7545388" y="1000125"/>
          <p14:tracePt t="23340" x="7634288" y="938213"/>
          <p14:tracePt t="23351" x="7653338" y="928688"/>
          <p14:tracePt t="23375" x="7742238" y="866775"/>
          <p14:tracePt t="23406" x="7769225" y="857250"/>
          <p14:tracePt t="23410" x="7840663" y="812800"/>
          <p14:tracePt t="23441" x="7947025" y="750888"/>
          <p14:tracePt t="23459" x="8010525" y="704850"/>
          <p14:tracePt t="23476" x="8108950" y="642938"/>
          <p14:tracePt t="23509" x="8188325" y="598488"/>
          <p14:tracePt t="23540" x="8197850" y="598488"/>
          <p14:tracePt t="23552" x="8215313" y="581025"/>
          <p14:tracePt t="23575" x="8269288" y="554038"/>
          <p14:tracePt t="23606" x="8286750" y="544513"/>
          <p14:tracePt t="23612" x="8331200" y="517525"/>
          <p14:tracePt t="23642" x="8375650" y="500063"/>
          <p14:tracePt t="23673" x="8420100" y="482600"/>
          <p14:tracePt t="23696" x="8439150" y="482600"/>
          <p14:tracePt t="23709" x="8474075" y="473075"/>
          <p14:tracePt t="23740" x="8491538" y="473075"/>
          <p14:tracePt t="23743" x="8537575" y="473075"/>
          <p14:tracePt t="23773" x="8562975" y="465138"/>
          <p14:tracePt t="23790" x="8582025" y="465138"/>
          <p14:tracePt t="23809" x="8616950" y="455613"/>
          <p14:tracePt t="23840" x="8626475" y="455613"/>
          <p14:tracePt t="23849" x="8643938" y="455613"/>
          <p14:tracePt t="23876" x="8661400" y="455613"/>
          <p14:tracePt t="23907" x="8670925" y="45561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Repaint and </a:t>
            </a:r>
            <a:r>
              <a:rPr lang="en-US" smtClean="0"/>
              <a:t>UI Thread </a:t>
            </a:r>
            <a:r>
              <a:rPr lang="en-US" dirty="0" smtClean="0"/>
              <a:t>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When a thread (GUI or some other) calls repaint on a component C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It puts a repaint event for C in the GUI event queue if such an event is not already in the queue.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This queue contains all UI events such as mouse and key clicks.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The GUI thread performs the following loop</a:t>
            </a:r>
          </a:p>
          <a:p>
            <a:pPr marL="82296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Waits for the GUI event queue to be non empty</a:t>
            </a:r>
          </a:p>
          <a:p>
            <a:pPr marL="82296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Removes and services the next event from the queue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If the next event is a repaint event for component C, it calls the update() method in C, passing it a graphics object. The update() method clears the component and calls paint() method.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If the next event is not a repaint() event, then it does some event-specific processing such as calling a listener for the event.</a:t>
            </a:r>
          </a:p>
          <a:p>
            <a:pPr marL="82296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Goes back to 1.</a:t>
            </a:r>
          </a:p>
          <a:p>
            <a:pPr marL="365760" lvl="1" indent="0"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33085"/>
      </p:ext>
    </p:extLst>
  </p:cSld>
  <p:clrMapOvr>
    <a:masterClrMapping/>
  </p:clrMapOvr>
  <p:transition advTm="2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Animations from Main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83058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oeFrame1.setLocation(0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shuttle2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(100, 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oeFrame2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oeFrame2.setLocation(400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shuttleAnimator1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shuttleAnimator2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(shuttleAnimator1, shuttle1);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(shuttleAnimator2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shuttle2);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5562600"/>
            <a:ext cx="4800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created, as multiple independent animations wanted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99823"/>
      </p:ext>
    </p:extLst>
  </p:cSld>
  <p:clrMapOvr>
    <a:masterClrMapping/>
  </p:clrMapOvr>
  <p:transition advTm="13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Animation From Main: No Special Thread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5577" y="132472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" y="2504509"/>
            <a:ext cx="1981200" cy="1623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13537" y="5601608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22742" y="2609879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0263" y="153323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97108" y="5438532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92156" y="1305988"/>
            <a:ext cx="1427843" cy="855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87470" y="1543368"/>
            <a:ext cx="1143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70915" y="2161112"/>
            <a:ext cx="84908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86776" y="1905239"/>
            <a:ext cx="0" cy="704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29364" y="1777073"/>
            <a:ext cx="3841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46396" y="5282738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75538" y="5773058"/>
            <a:ext cx="898525" cy="16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5" idx="0"/>
            <a:endCxn id="26" idx="2"/>
          </p:cNvCxnSpPr>
          <p:nvPr/>
        </p:nvCxnSpPr>
        <p:spPr>
          <a:xfrm flipH="1" flipV="1">
            <a:off x="2951392" y="3153320"/>
            <a:ext cx="2343145" cy="2448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3273"/>
      </p:ext>
    </p:extLst>
  </p:cSld>
  <p:clrMapOvr>
    <a:masterClrMapping/>
  </p:clrMapOvr>
  <p:transition advTm="4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Single Animation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6829" y="990600"/>
            <a:ext cx="8251371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(450, 450);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shuttleAnimator.animateFromOrigin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687286" y="3675743"/>
            <a:ext cx="4800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Start animation from the user interface?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87286" y="4738914"/>
            <a:ext cx="4800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Extension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ShuttleAnimator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that allows parameters to be properties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7286" y="5733142"/>
            <a:ext cx="4800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can edit these properties interactively and start animation with them as parameters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786428"/>
      </p:ext>
    </p:extLst>
  </p:cSld>
  <p:clrMapOvr>
    <a:masterClrMapping/>
  </p:clrMapOvr>
  <p:transition advTm="47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5204" x="8680450" y="465138"/>
          <p14:tracePt t="5594" x="8680450" y="473075"/>
          <p14:tracePt t="5614" x="8680450" y="482600"/>
          <p14:tracePt t="5625" x="8680450" y="490538"/>
          <p14:tracePt t="5661" x="8680450" y="509588"/>
          <p14:tracePt t="5674" x="8670925" y="517525"/>
          <p14:tracePt t="5694" x="8653463" y="527050"/>
          <p14:tracePt t="5704" x="8626475" y="571500"/>
          <p14:tracePt t="5724" x="8609013" y="588963"/>
          <p14:tracePt t="5735" x="8582025" y="633413"/>
          <p14:tracePt t="5755" x="8562975" y="652463"/>
          <p14:tracePt t="5767" x="8528050" y="696913"/>
          <p14:tracePt t="5787" x="8510588" y="714375"/>
          <p14:tracePt t="5800" x="8474075" y="750888"/>
          <p14:tracePt t="5818" x="8447088" y="776288"/>
          <p14:tracePt t="5830" x="8402638" y="830263"/>
          <p14:tracePt t="5849" x="8375650" y="866775"/>
          <p14:tracePt t="5861" x="8323263" y="928688"/>
          <p14:tracePt t="5881" x="8296275" y="946150"/>
          <p14:tracePt t="5894" x="8242300" y="1027113"/>
          <p14:tracePt t="5912" x="8205788" y="1054100"/>
          <p14:tracePt t="5925" x="8143875" y="1116013"/>
          <p14:tracePt t="5944" x="8126413" y="1133475"/>
          <p14:tracePt t="5959" x="8081963" y="1187450"/>
          <p14:tracePt t="5975" x="8045450" y="1231900"/>
          <p14:tracePt t="5994" x="7966075" y="1295400"/>
          <p14:tracePt t="6009" x="7947025" y="1312863"/>
          <p14:tracePt t="6026" x="7875588" y="1374775"/>
          <p14:tracePt t="6042" x="7848600" y="1384300"/>
          <p14:tracePt t="6059" x="7769225" y="1455738"/>
          <p14:tracePt t="6076" x="7742238" y="1473200"/>
          <p14:tracePt t="6092" x="7688263" y="1517650"/>
          <p14:tracePt t="6109" x="7634288" y="1554163"/>
          <p14:tracePt t="6126" x="7562850" y="1598613"/>
          <p14:tracePt t="6144" x="7537450" y="1616075"/>
          <p14:tracePt t="6159" x="7429500" y="1660525"/>
          <p14:tracePt t="6176" x="7358063" y="1714500"/>
          <p14:tracePt t="6196" x="7313613" y="1731963"/>
          <p14:tracePt t="6210" x="7269163" y="1768475"/>
          <p14:tracePt t="6226" x="7180263" y="1812925"/>
          <p14:tracePt t="6244" x="7143750" y="1839913"/>
          <p14:tracePt t="6260" x="7054850" y="1893888"/>
          <p14:tracePt t="6276" x="7010400" y="1911350"/>
          <p14:tracePt t="6294" x="6938963" y="1965325"/>
          <p14:tracePt t="6310" x="6848475" y="2017713"/>
          <p14:tracePt t="6326" x="6813550" y="2027238"/>
          <p14:tracePt t="6344" x="6732588" y="2081213"/>
          <p14:tracePt t="6360" x="6697663" y="2098675"/>
          <p14:tracePt t="6377" x="6616700" y="2143125"/>
          <p14:tracePt t="6394" x="6572250" y="2160588"/>
          <p14:tracePt t="6410" x="6465888" y="2224088"/>
          <p14:tracePt t="6427" x="6375400" y="2276475"/>
          <p14:tracePt t="6444" x="6348413" y="2286000"/>
          <p14:tracePt t="6460" x="6276975" y="2330450"/>
          <p14:tracePt t="6477" x="6242050" y="2347913"/>
          <p14:tracePt t="6494" x="6161088" y="2384425"/>
          <p14:tracePt t="6510" x="6081713" y="2419350"/>
          <p14:tracePt t="6527" x="6072188" y="2438400"/>
          <p14:tracePt t="6544" x="6010275" y="2465388"/>
          <p14:tracePt t="6568" x="5991225" y="2473325"/>
          <p14:tracePt t="6577" x="5929313" y="2500313"/>
          <p14:tracePt t="6594" x="5884863" y="2517775"/>
          <p14:tracePt t="6611" x="5813425" y="2544763"/>
          <p14:tracePt t="6627" x="5795963" y="2554288"/>
          <p14:tracePt t="6644" x="5759450" y="2571750"/>
          <p14:tracePt t="6661" x="5732463" y="2589213"/>
          <p14:tracePt t="6677" x="5661025" y="2616200"/>
          <p14:tracePt t="6695" x="5608638" y="2643188"/>
          <p14:tracePt t="6714" x="5589588" y="2652713"/>
          <p14:tracePt t="6728" x="5562600" y="2660650"/>
          <p14:tracePt t="6746" x="5554663" y="2670175"/>
          <p14:tracePt t="6762" x="5554663" y="2679700"/>
          <p14:tracePt t="6792" x="5545138" y="2679700"/>
          <p14:tracePt t="7154" x="5545138" y="2687638"/>
          <p14:tracePt t="7185" x="5545138" y="2697163"/>
          <p14:tracePt t="7202" x="5545138" y="2705100"/>
          <p14:tracePt t="7215" x="5554663" y="2724150"/>
          <p14:tracePt t="7234" x="5572125" y="2732088"/>
          <p14:tracePt t="7262" x="5599113" y="2759075"/>
          <p14:tracePt t="7279" x="5616575" y="2759075"/>
          <p14:tracePt t="7291" x="5653088" y="2786063"/>
          <p14:tracePt t="7310" x="5670550" y="2795588"/>
          <p14:tracePt t="7324" x="5715000" y="2813050"/>
          <p14:tracePt t="7342" x="5732463" y="2830513"/>
          <p14:tracePt t="7354" x="5786438" y="2857500"/>
          <p14:tracePt t="7374" x="5803900" y="2867025"/>
          <p14:tracePt t="7384" x="5875338" y="2894013"/>
          <p14:tracePt t="7404" x="5894388" y="2901950"/>
          <p14:tracePt t="7416" x="5965825" y="2928938"/>
          <p14:tracePt t="7435" x="5983288" y="2938463"/>
          <p14:tracePt t="7447" x="6037263" y="2955925"/>
          <p14:tracePt t="7467" x="6062663" y="2955925"/>
          <p14:tracePt t="7480" x="6116638" y="2973388"/>
          <p14:tracePt t="7498" x="6153150" y="2982913"/>
          <p14:tracePt t="7514" x="6224588" y="3000375"/>
          <p14:tracePt t="7530" x="6313488" y="3017838"/>
          <p14:tracePt t="7566" x="6375400" y="3036888"/>
          <p14:tracePt t="7580" x="6402388" y="3044825"/>
          <p14:tracePt t="7597" x="6456363" y="3044825"/>
          <p14:tracePt t="7614" x="6483350" y="3054350"/>
          <p14:tracePt t="7630" x="6545263" y="3062288"/>
          <p14:tracePt t="7647" x="6562725" y="3071813"/>
          <p14:tracePt t="7664" x="6634163" y="3081338"/>
          <p14:tracePt t="7680" x="6670675" y="3089275"/>
          <p14:tracePt t="7697" x="6742113" y="3108325"/>
          <p14:tracePt t="7714" x="6769100" y="3108325"/>
          <p14:tracePt t="7731" x="6796088" y="3108325"/>
          <p14:tracePt t="7755" x="6813550" y="3116263"/>
          <p14:tracePt t="7767" x="6848475" y="3116263"/>
          <p14:tracePt t="7781" x="6911975" y="3133725"/>
          <p14:tracePt t="7798" x="6938963" y="3133725"/>
          <p14:tracePt t="7814" x="6973888" y="3143250"/>
          <p14:tracePt t="7831" x="6991350" y="3152775"/>
          <p14:tracePt t="7848" x="7045325" y="3160713"/>
          <p14:tracePt t="7864" x="7072313" y="3170238"/>
          <p14:tracePt t="7882" x="7143750" y="3170238"/>
          <p14:tracePt t="7899" x="7161213" y="3179763"/>
          <p14:tracePt t="7916" x="7224713" y="3187700"/>
          <p14:tracePt t="7932" x="7251700" y="3197225"/>
          <p14:tracePt t="7949" x="7277100" y="3205163"/>
          <p14:tracePt t="7966" x="7304088" y="3205163"/>
          <p14:tracePt t="7982" x="7394575" y="3214688"/>
          <p14:tracePt t="7999" x="7446963" y="3224213"/>
          <p14:tracePt t="8016" x="7500938" y="3232150"/>
          <p14:tracePt t="8048" x="7510463" y="3232150"/>
          <p14:tracePt t="8062" x="7537450" y="3232150"/>
          <p14:tracePt t="8080" x="7554913" y="3241675"/>
          <p14:tracePt t="8108" x="7572375" y="3241675"/>
          <p14:tracePt t="8128" x="7599363" y="3241675"/>
          <p14:tracePt t="8162" x="7608888" y="3241675"/>
          <p14:tracePt t="8175" x="7616825" y="3241675"/>
          <p14:tracePt t="8207" x="7616825" y="3232150"/>
          <p14:tracePt t="8219" x="7616825" y="3224213"/>
          <p14:tracePt t="8296" x="7608888" y="3224213"/>
          <p14:tracePt t="8647" x="7599363" y="3224213"/>
          <p14:tracePt t="8659" x="7537450" y="3214688"/>
          <p14:tracePt t="8678" x="7500938" y="3214688"/>
          <p14:tracePt t="8691" x="7412038" y="3214688"/>
          <p14:tracePt t="8709" x="7367588" y="3214688"/>
          <p14:tracePt t="8722" x="7304088" y="3214688"/>
          <p14:tracePt t="8739" x="7232650" y="3214688"/>
          <p14:tracePt t="8759" x="7205663" y="3214688"/>
          <p14:tracePt t="8772" x="7161213" y="3214688"/>
          <p14:tracePt t="8783" x="7027863" y="3224213"/>
          <p14:tracePt t="8805" x="6983413" y="3224213"/>
          <p14:tracePt t="8815" x="6858000" y="3232150"/>
          <p14:tracePt t="8835" x="6831013" y="3232150"/>
          <p14:tracePt t="8847" x="6724650" y="3251200"/>
          <p14:tracePt t="8869" x="6572250" y="3259138"/>
          <p14:tracePt t="8900" x="6500813" y="3259138"/>
          <p14:tracePt t="8909" x="6313488" y="3259138"/>
          <p14:tracePt t="8935" x="6286500" y="3251200"/>
          <p14:tracePt t="8952" x="6134100" y="3241675"/>
          <p14:tracePt t="8969" x="6062663" y="3241675"/>
          <p14:tracePt t="8986" x="5973763" y="3232150"/>
          <p14:tracePt t="9017" x="5946775" y="3232150"/>
          <p14:tracePt t="9021" x="5848350" y="3232150"/>
          <p14:tracePt t="9065" x="5795963" y="3224213"/>
          <p14:tracePt t="9067" x="5705475" y="3224213"/>
          <p14:tracePt t="9086" x="5697538" y="3224213"/>
          <p14:tracePt t="9103" x="5608638" y="3214688"/>
          <p14:tracePt t="9136" x="5545138" y="3205163"/>
          <p14:tracePt t="9149" x="5527675" y="3205163"/>
          <p14:tracePt t="9169" x="5367338" y="3179763"/>
          <p14:tracePt t="9200" x="5259388" y="3170238"/>
          <p14:tracePt t="9211" x="5160963" y="3152775"/>
          <p14:tracePt t="9236" x="5018088" y="3133725"/>
          <p14:tracePt t="9267" x="4973638" y="3133725"/>
          <p14:tracePt t="9272" x="4848225" y="3108325"/>
          <p14:tracePt t="9303" x="4813300" y="3108325"/>
          <p14:tracePt t="9317" x="4643438" y="3098800"/>
          <p14:tracePt t="9337" x="4633913" y="3098800"/>
          <p14:tracePt t="9368" x="4545013" y="3098800"/>
          <p14:tracePt t="9370" x="4384675" y="3089275"/>
          <p14:tracePt t="9401" x="4276725" y="3089275"/>
          <p14:tracePt t="9419" x="4241800" y="3089275"/>
          <p14:tracePt t="9437" x="4116388" y="3089275"/>
          <p14:tracePt t="9468" x="4027488" y="3089275"/>
          <p14:tracePt t="9481" x="4010025" y="3089275"/>
          <p14:tracePt t="9504" x="3911600" y="3089275"/>
          <p14:tracePt t="9535" x="3848100" y="3081338"/>
          <p14:tracePt t="9542" x="3803650" y="3062288"/>
          <p14:tracePt t="9576" x="3759200" y="3054350"/>
          <p14:tracePt t="9601" x="3724275" y="3036888"/>
          <p14:tracePt t="9621" x="3660775" y="3009900"/>
          <p14:tracePt t="9652" x="3652838" y="3000375"/>
          <p14:tracePt t="9665" x="3616325" y="2982913"/>
          <p14:tracePt t="9687" x="3581400" y="2955925"/>
          <p14:tracePt t="9718" x="3554413" y="2955925"/>
          <p14:tracePt t="10706" x="3562350" y="2955925"/>
          <p14:tracePt t="11508" x="3571875" y="2955925"/>
          <p14:tracePt t="11540" x="3589338" y="2955925"/>
          <p14:tracePt t="11552" x="3608388" y="2955925"/>
          <p14:tracePt t="11590" x="3643313" y="2965450"/>
          <p14:tracePt t="11601" x="3687763" y="2973388"/>
          <p14:tracePt t="11633" x="3697288" y="2973388"/>
          <p14:tracePt t="11660" x="3786188" y="2973388"/>
          <p14:tracePt t="11691" x="3840163" y="2990850"/>
          <p14:tracePt t="11723" x="3867150" y="3000375"/>
          <p14:tracePt t="11735" x="3911600" y="3009900"/>
          <p14:tracePt t="11766" x="3990975" y="3017838"/>
          <p14:tracePt t="11795" x="4108450" y="3044825"/>
          <p14:tracePt t="11826" x="4224338" y="3071813"/>
          <p14:tracePt t="11857" x="4286250" y="3081338"/>
          <p14:tracePt t="11870" x="4313238" y="3081338"/>
          <p14:tracePt t="11901" x="4357688" y="3089275"/>
          <p14:tracePt t="11928" x="4456113" y="3098800"/>
          <p14:tracePt t="11959" x="4562475" y="3108325"/>
          <p14:tracePt t="11990" x="4589463" y="3108325"/>
          <p14:tracePt t="12025" x="4598988" y="3108325"/>
          <p14:tracePt t="12057" x="4608513" y="3108325"/>
          <p14:tracePt t="12090" x="4616450" y="3108325"/>
          <p14:tracePt t="12121" x="4625975" y="3108325"/>
          <p14:tracePt t="12215" x="4633913" y="3108325"/>
          <p14:tracePt t="12419" x="4643438" y="3108325"/>
          <p14:tracePt t="12503" x="4652963" y="3108325"/>
          <p14:tracePt t="14706" x="4660900" y="3108325"/>
          <p14:tracePt t="14901" x="4679950" y="3108325"/>
          <p14:tracePt t="14920" x="4687888" y="3108325"/>
          <p14:tracePt t="14937" x="4705350" y="3108325"/>
          <p14:tracePt t="14967" x="4705350" y="3098800"/>
          <p14:tracePt t="14977" x="4724400" y="3081338"/>
          <p14:tracePt t="15003" x="4732338" y="3017838"/>
          <p14:tracePt t="15035" x="4741863" y="2973388"/>
          <p14:tracePt t="15041" x="4759325" y="2919413"/>
          <p14:tracePt t="15071" x="4776788" y="2884488"/>
          <p14:tracePt t="15102" x="4776788" y="2874963"/>
          <p14:tracePt t="15118" x="4776788" y="2867025"/>
          <p14:tracePt t="15246" x="4786313" y="2867025"/>
          <p14:tracePt t="15265" x="4786313" y="2857500"/>
          <p14:tracePt t="15342" x="4741863" y="2840038"/>
          <p14:tracePt t="15361" x="4724400" y="2830513"/>
          <p14:tracePt t="15372" x="4652963" y="2822575"/>
          <p14:tracePt t="15405" x="4581525" y="2803525"/>
          <p14:tracePt t="15437" x="4562475" y="2803525"/>
          <p14:tracePt t="15448" x="4527550" y="2803525"/>
          <p14:tracePt t="15472" x="4438650" y="2786063"/>
          <p14:tracePt t="15502" x="4348163" y="2776538"/>
          <p14:tracePt t="15517" x="4322763" y="2776538"/>
          <p14:tracePt t="15538" x="4170363" y="2776538"/>
          <p14:tracePt t="15570" x="4089400" y="2776538"/>
          <p14:tracePt t="15579" x="4062413" y="2776538"/>
          <p14:tracePt t="15605" x="4000500" y="2776538"/>
          <p14:tracePt t="15636" x="3919538" y="2795588"/>
          <p14:tracePt t="15643" x="3884613" y="2803525"/>
          <p14:tracePt t="15672" x="3776663" y="2822575"/>
          <p14:tracePt t="15703" x="3759200" y="2830513"/>
          <p14:tracePt t="15720" x="3741738" y="2830513"/>
          <p14:tracePt t="15739" x="3652838" y="2867025"/>
          <p14:tracePt t="15770" x="3598863" y="2894013"/>
          <p14:tracePt t="15783" x="3571875" y="2911475"/>
          <p14:tracePt t="15806" x="3509963" y="2938463"/>
          <p14:tracePt t="15837" x="3500438" y="2946400"/>
          <p14:tracePt t="15843" x="3490913" y="2946400"/>
          <p14:tracePt t="15873" x="3490913" y="2955925"/>
          <p14:tracePt t="15936" x="3490913" y="2965450"/>
          <p14:tracePt t="15999" x="3490913" y="2973388"/>
          <p14:tracePt t="16017" x="3490913" y="2982913"/>
          <p14:tracePt t="16085" x="3500438" y="2982913"/>
          <p14:tracePt t="16425" x="3517900" y="2982913"/>
          <p14:tracePt t="17265" x="3544888" y="2973388"/>
          <p14:tracePt t="17278" x="3554413" y="2973388"/>
          <p14:tracePt t="17289" x="3589338" y="2965450"/>
          <p14:tracePt t="17311" x="3652838" y="2955925"/>
          <p14:tracePt t="17342" x="3660775" y="2946400"/>
          <p14:tracePt t="17352" x="3705225" y="2938463"/>
          <p14:tracePt t="17377" x="3803650" y="2928938"/>
          <p14:tracePt t="17409" x="3830638" y="2928938"/>
          <p14:tracePt t="17416" x="3884613" y="2928938"/>
          <p14:tracePt t="17445" x="3902075" y="2919413"/>
          <p14:tracePt t="17478" x="3965575" y="2911475"/>
          <p14:tracePt t="17480" x="3990975" y="2911475"/>
          <p14:tracePt t="17511" x="4071938" y="2894013"/>
          <p14:tracePt t="17542" x="4108450" y="2884488"/>
          <p14:tracePt t="17544" x="4152900" y="2867025"/>
          <p14:tracePt t="17575" x="4205288" y="2847975"/>
          <p14:tracePt t="17590" x="4224338" y="2840038"/>
          <p14:tracePt t="17611" x="4295775" y="2822575"/>
          <p14:tracePt t="17642" x="4348163" y="2803525"/>
          <p14:tracePt t="17652" x="4367213" y="2803525"/>
          <p14:tracePt t="17678" x="4483100" y="2768600"/>
          <p14:tracePt t="17710" x="4500563" y="2759075"/>
          <p14:tracePt t="17715" x="4545013" y="2759075"/>
          <p14:tracePt t="17745" x="4643438" y="2741613"/>
          <p14:tracePt t="17776" x="4697413" y="2741613"/>
          <p14:tracePt t="17796" x="4714875" y="2732088"/>
          <p14:tracePt t="17812" x="4751388" y="2724150"/>
          <p14:tracePt t="17842" x="4759325" y="2724150"/>
          <p14:tracePt t="17858" x="4786313" y="2714625"/>
          <p14:tracePt t="17885" x="4803775" y="2705100"/>
          <p14:tracePt t="17912" x="4822825" y="2705100"/>
          <p14:tracePt t="17946" x="4830763" y="2705100"/>
          <p14:tracePt t="18001" x="4840288" y="2705100"/>
          <p14:tracePt t="18121" x="4840288" y="2697163"/>
          <p14:tracePt t="18262" x="4848225" y="2697163"/>
          <p14:tracePt t="18503" x="4848225" y="2687638"/>
          <p14:tracePt t="27706" x="4857750" y="2697163"/>
          <p14:tracePt t="27855" x="4867275" y="2705100"/>
          <p14:tracePt t="27866" x="4867275" y="2714625"/>
          <p14:tracePt t="28046" x="4875213" y="2714625"/>
          <p14:tracePt t="28059" x="4902200" y="2732088"/>
          <p14:tracePt t="28076" x="4965700" y="2776538"/>
          <p14:tracePt t="28108" x="5099050" y="2830513"/>
          <p14:tracePt t="28110" x="5251450" y="2884488"/>
          <p14:tracePt t="28141" x="5303838" y="2911475"/>
          <p14:tracePt t="28153" x="5473700" y="2982913"/>
          <p14:tracePt t="28177" x="5705475" y="3089275"/>
          <p14:tracePt t="28208" x="5795963" y="3133725"/>
          <p14:tracePt t="28215" x="5875338" y="3179763"/>
          <p14:tracePt t="28244" x="5884863" y="3179763"/>
          <p14:tracePt t="28292" x="5894388" y="3179763"/>
          <p14:tracePt t="28311" x="5902325" y="3179763"/>
          <p14:tracePt t="28338" x="5911850" y="3179763"/>
          <p14:tracePt t="28454" x="5911850" y="3170238"/>
          <p14:tracePt t="28479" x="5911850" y="3152775"/>
          <p14:tracePt t="28498" x="5911850" y="3125788"/>
          <p14:tracePt t="28516" x="5911850" y="3108325"/>
          <p14:tracePt t="28544" x="5911850" y="3089275"/>
          <p14:tracePt t="28575" x="5902325" y="3089275"/>
          <p14:tracePt t="28610" x="5884863" y="3071813"/>
          <p14:tracePt t="28636" x="5867400" y="3062288"/>
          <p14:tracePt t="28655" x="5848350" y="3054350"/>
          <p14:tracePt t="28677" x="5830888" y="3044825"/>
          <p14:tracePt t="28708" x="5813425" y="3036888"/>
          <p14:tracePt t="28736" x="5803900" y="3027363"/>
          <p14:tracePt t="28768" x="5795963" y="3027363"/>
          <p14:tracePt t="28997" x="5795963" y="3017838"/>
          <p14:tracePt t="33205" x="5786438" y="3017838"/>
          <p14:tracePt t="33517" x="5786438" y="3009900"/>
          <p14:tracePt t="33528" x="5768975" y="2982913"/>
          <p14:tracePt t="33687" x="5768975" y="2973388"/>
          <p14:tracePt t="33699" x="5759450" y="2973388"/>
          <p14:tracePt t="33844" x="5751513" y="2973388"/>
          <p14:tracePt t="33997" x="5741988" y="2982913"/>
          <p14:tracePt t="34016" x="5741988" y="2990850"/>
          <p14:tracePt t="34028" x="5705475" y="3017838"/>
          <p14:tracePt t="34060" x="5661025" y="3062288"/>
          <p14:tracePt t="34079" x="5643563" y="3089275"/>
          <p14:tracePt t="34104" x="5545138" y="3205163"/>
          <p14:tracePt t="34127" x="5456238" y="3313113"/>
          <p14:tracePt t="34158" x="5394325" y="3375025"/>
          <p14:tracePt t="34174" x="5375275" y="3419475"/>
          <p14:tracePt t="34195" x="5224463" y="3608388"/>
          <p14:tracePt t="34225" x="5116513" y="3751263"/>
          <p14:tracePt t="34236" x="5072063" y="3813175"/>
          <p14:tracePt t="34261" x="4894263" y="4062413"/>
          <p14:tracePt t="34291" x="4867275" y="4089400"/>
          <p14:tracePt t="34298" x="4822825" y="4160838"/>
          <p14:tracePt t="34327" x="4759325" y="4259263"/>
          <p14:tracePt t="34358" x="4697413" y="4357688"/>
          <p14:tracePt t="34362" x="4589463" y="4537075"/>
          <p14:tracePt t="34395" x="4500563" y="4660900"/>
          <p14:tracePt t="34425" x="4446588" y="4741863"/>
          <p14:tracePt t="34444" x="4429125" y="4768850"/>
          <p14:tracePt t="34461" x="4340225" y="4894263"/>
          <p14:tracePt t="34494" x="4276725" y="4983163"/>
          <p14:tracePt t="34504" x="4268788" y="5000625"/>
          <p14:tracePt t="34528" x="4214813" y="5072063"/>
          <p14:tracePt t="34559" x="4179888" y="5133975"/>
          <p14:tracePt t="34567" x="4152900" y="5180013"/>
          <p14:tracePt t="34595" x="4116388" y="5241925"/>
          <p14:tracePt t="34626" x="4108450" y="5259388"/>
          <p14:tracePt t="34651" x="4098925" y="5276850"/>
          <p14:tracePt t="34664" x="4098925" y="5268913"/>
          <p14:tracePt t="34784" x="4098925" y="5259388"/>
          <p14:tracePt t="34866" x="4098925" y="5251450"/>
          <p14:tracePt t="34877" x="4098925" y="5241925"/>
          <p14:tracePt t="34924" x="4108450" y="5241925"/>
          <p14:tracePt t="34944" x="4116388" y="5224463"/>
          <p14:tracePt t="34977" x="4125913" y="5214938"/>
          <p14:tracePt t="35098" x="4133850" y="5214938"/>
          <p14:tracePt t="35182" x="4133850" y="5205413"/>
          <p14:tracePt t="35194" x="4143375" y="5205413"/>
          <p14:tracePt t="35212" x="4152900" y="5197475"/>
          <p14:tracePt t="35274" x="4160838" y="5197475"/>
          <p14:tracePt t="35556" x="4160838" y="5187950"/>
          <p14:tracePt t="35779" x="4170363" y="5187950"/>
          <p14:tracePt t="35994" x="4179888" y="5187950"/>
          <p14:tracePt t="36025" x="4187825" y="5187950"/>
          <p14:tracePt t="36056" x="4214813" y="5187950"/>
          <p14:tracePt t="36076" x="4224338" y="5187950"/>
          <p14:tracePt t="36087" x="4259263" y="5187950"/>
          <p14:tracePt t="36106" x="4268788" y="5187950"/>
          <p14:tracePt t="36118" x="4340225" y="5187950"/>
          <p14:tracePt t="36138" x="4357688" y="5187950"/>
          <p14:tracePt t="36150" x="4411663" y="5197475"/>
          <p14:tracePt t="36167" x="4473575" y="5197475"/>
          <p14:tracePt t="36188" x="4500563" y="5205413"/>
          <p14:tracePt t="36218" x="4572000" y="5205413"/>
          <p14:tracePt t="36249" x="4598988" y="5214938"/>
          <p14:tracePt t="36251" x="4616450" y="5214938"/>
          <p14:tracePt t="36267" x="4633913" y="5214938"/>
          <p14:tracePt t="36285" x="4714875" y="5214938"/>
          <p14:tracePt t="36316" x="4732338" y="5214938"/>
          <p14:tracePt t="36325" x="4776788" y="5214938"/>
          <p14:tracePt t="36350" x="4795838" y="5214938"/>
          <p14:tracePt t="36367" x="4830763" y="5214938"/>
          <p14:tracePt t="36385" x="4857750" y="5214938"/>
          <p14:tracePt t="36400" x="4919663" y="5214938"/>
          <p14:tracePt t="36418" x="4938713" y="5214938"/>
          <p14:tracePt t="36435" x="4973638" y="5214938"/>
          <p14:tracePt t="36452" x="4983163" y="5214938"/>
          <p14:tracePt t="36470" x="4991100" y="5214938"/>
          <p14:tracePt t="37706" x="4991100" y="5205413"/>
          <p14:tracePt t="38151" x="4983163" y="5197475"/>
          <p14:tracePt t="38165" x="4965700" y="5170488"/>
          <p14:tracePt t="38183" x="4956175" y="5126038"/>
          <p14:tracePt t="38196" x="4911725" y="5000625"/>
          <p14:tracePt t="38224" x="4857750" y="4848225"/>
          <p14:tracePt t="38256" x="4840288" y="4803775"/>
          <p14:tracePt t="38258" x="4786313" y="4598988"/>
          <p14:tracePt t="38290" x="4759325" y="4394200"/>
          <p14:tracePt t="38306" x="4714875" y="4170363"/>
          <p14:tracePt t="38326" x="4714875" y="4133850"/>
          <p14:tracePt t="38357" x="4687888" y="3983038"/>
          <p14:tracePt t="38388" x="4670425" y="3884613"/>
          <p14:tracePt t="38391" x="4660900" y="3741738"/>
          <p14:tracePt t="38422" x="4660900" y="3679825"/>
          <p14:tracePt t="38431" x="4652963" y="3598863"/>
          <p14:tracePt t="38458" x="4643438" y="3455988"/>
          <p14:tracePt t="38489" x="4643438" y="3419475"/>
          <p14:tracePt t="38495" x="4643438" y="3303588"/>
          <p14:tracePt t="38525" x="4652963" y="3044825"/>
          <p14:tracePt t="38556" x="4660900" y="3000375"/>
          <p14:tracePt t="38559" x="4660900" y="2894013"/>
          <p14:tracePt t="38596" x="4679950" y="2894013"/>
          <p14:tracePt t="38654" x="4687888" y="2894013"/>
          <p14:tracePt t="38697" x="4697413" y="2894013"/>
          <p14:tracePt t="38745" x="4705350" y="2894013"/>
          <p14:tracePt t="38764" x="4724400" y="2894013"/>
          <p14:tracePt t="38776" x="4776788" y="2894013"/>
          <p14:tracePt t="38808" x="4848225" y="2894013"/>
          <p14:tracePt t="38839" x="4867275" y="2894013"/>
          <p14:tracePt t="38841" x="4946650" y="2894013"/>
          <p14:tracePt t="38874" x="5037138" y="2894013"/>
          <p14:tracePt t="38906" x="5054600" y="2894013"/>
          <p14:tracePt t="38924" x="5072063" y="2894013"/>
          <p14:tracePt t="38955" x="5099050" y="2894013"/>
          <p14:tracePt t="38980" x="5143500" y="2894013"/>
          <p14:tracePt t="39012" x="5205413" y="2894013"/>
          <p14:tracePt t="39042" x="5241925" y="2901950"/>
          <p14:tracePt t="39075" x="5286375" y="2919413"/>
          <p14:tracePt t="39106" x="5375275" y="2928938"/>
          <p14:tracePt t="39111" x="5394325" y="2928938"/>
          <p14:tracePt t="39142" x="5510213" y="2955925"/>
          <p14:tracePt t="39174" x="5527675" y="2955925"/>
          <p14:tracePt t="39358" x="5554663" y="2965450"/>
          <p14:tracePt t="39377" x="5537200" y="2965450"/>
          <p14:tracePt t="39554" x="5527675" y="2965450"/>
          <p14:tracePt t="39577" x="5518150" y="2965450"/>
          <p14:tracePt t="39625" x="5510213" y="2965450"/>
          <p14:tracePt t="39645" x="5483225" y="2965450"/>
          <p14:tracePt t="39676" x="5473700" y="2965450"/>
          <p14:tracePt t="39708" x="5483225" y="2973388"/>
          <p14:tracePt t="40667" x="5491163" y="2973388"/>
          <p14:tracePt t="40677" x="5518150" y="2982913"/>
          <p14:tracePt t="40698" x="5537200" y="2990850"/>
          <p14:tracePt t="40730" x="5562600" y="2990850"/>
          <p14:tracePt t="40756" x="5608638" y="3000375"/>
          <p14:tracePt t="40789" x="5643563" y="3009900"/>
          <p14:tracePt t="40814" x="5670550" y="3009900"/>
          <p14:tracePt t="40846" x="5705475" y="3017838"/>
          <p14:tracePt t="40877" x="5715000" y="3017838"/>
          <p14:tracePt t="40881" x="5741988" y="3017838"/>
          <p14:tracePt t="40912" x="5759450" y="3027363"/>
          <p14:tracePt t="40943" x="5795963" y="3027363"/>
          <p14:tracePt t="40948" x="5803900" y="3036888"/>
          <p14:tracePt t="40979" x="5822950" y="3036888"/>
          <p14:tracePt t="41010" x="5848350" y="3036888"/>
          <p14:tracePt t="41014" x="5894388" y="3044825"/>
          <p14:tracePt t="41046" x="5965825" y="3054350"/>
          <p14:tracePt t="41077" x="5983288" y="3054350"/>
          <p14:tracePt t="41086" x="6045200" y="3062288"/>
          <p14:tracePt t="41134" x="6062663" y="3062288"/>
          <p14:tracePt t="41148" x="6072188" y="3062288"/>
          <p14:tracePt t="41179" x="6072188" y="3071813"/>
          <p14:tracePt t="41250" x="6081713" y="3071813"/>
          <p14:tracePt t="41291" x="6081713" y="3062288"/>
          <p14:tracePt t="41672" x="6072188" y="3062288"/>
          <p14:tracePt t="41698" x="6072188" y="3054350"/>
          <p14:tracePt t="41717" x="6062663" y="3054350"/>
          <p14:tracePt t="41774" x="6054725" y="3054350"/>
          <p14:tracePt t="41840" x="6054725" y="3044825"/>
          <p14:tracePt t="41904" x="6045200" y="3036888"/>
          <p14:tracePt t="41924" x="6037263" y="3036888"/>
          <p14:tracePt t="41935" x="6037263" y="3027363"/>
          <p14:tracePt t="41956" x="6018213" y="3009900"/>
          <p14:tracePt t="41984" x="6018213" y="3000375"/>
          <p14:tracePt t="42079" x="6010275" y="3000375"/>
          <p14:tracePt t="43455" x="6018213" y="3000375"/>
          <p14:tracePt t="44185" x="6037263" y="3000375"/>
          <p14:tracePt t="44205" x="6054725" y="3009900"/>
          <p14:tracePt t="44216" x="6143625" y="3036888"/>
          <p14:tracePt t="44236" x="6188075" y="3054350"/>
          <p14:tracePt t="44257" x="6330950" y="3098800"/>
          <p14:tracePt t="44288" x="6402388" y="3116263"/>
          <p14:tracePt t="44298" x="6456363" y="3125788"/>
          <p14:tracePt t="44324" x="6616700" y="3170238"/>
          <p14:tracePt t="44355" x="6742113" y="3205163"/>
          <p14:tracePt t="44361" x="6804025" y="3224213"/>
          <p14:tracePt t="44391" x="7000875" y="3276600"/>
          <p14:tracePt t="44422" x="7089775" y="3295650"/>
          <p14:tracePt t="44425" x="7205663" y="3322638"/>
          <p14:tracePt t="44456" x="7242175" y="3330575"/>
          <p14:tracePt t="44467" x="7340600" y="3357563"/>
          <p14:tracePt t="44491" x="7510463" y="3402013"/>
          <p14:tracePt t="44522" x="7537450" y="3411538"/>
          <p14:tracePt t="44529" x="7572375" y="3419475"/>
          <p14:tracePt t="44558" x="7661275" y="3438525"/>
          <p14:tracePt t="44606" x="7724775" y="3446463"/>
          <p14:tracePt t="44610" x="7742238" y="3455988"/>
          <p14:tracePt t="44625" x="7796213" y="3473450"/>
          <p14:tracePt t="44656" x="7831138" y="3482975"/>
          <p14:tracePt t="44674" x="7894638" y="3490913"/>
          <p14:tracePt t="44701" x="7956550" y="3500438"/>
          <p14:tracePt t="44725" x="8045450" y="3500438"/>
          <p14:tracePt t="44756" x="8081963" y="3500438"/>
          <p14:tracePt t="44770" x="8108950" y="3500438"/>
          <p14:tracePt t="44792" x="8153400" y="3490913"/>
          <p14:tracePt t="44824" x="8170863" y="3482975"/>
          <p14:tracePt t="44834" x="8180388" y="3482975"/>
          <p14:tracePt t="44861" x="8188325" y="3482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7" y="986971"/>
            <a:ext cx="442912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1" y="4101646"/>
            <a:ext cx="42576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840723"/>
      </p:ext>
    </p:extLst>
  </p:cSld>
  <p:clrMapOvr>
    <a:masterClrMapping/>
  </p:clrMapOvr>
  <p:transition advTm="68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vs. Interactive Animation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6829" y="990600"/>
            <a:ext cx="8251371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(450, 450);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shuttleAnimator.animateFromOrigin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5,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06829" y="3864429"/>
            <a:ext cx="8403771" cy="23839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oeFrame.setSize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(450, 450);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FancyShuttleAnimator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AFancyShuttleAnimator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ObjectEditor.edit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4495800" y="5103585"/>
            <a:ext cx="35814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2246086"/>
            <a:ext cx="35814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8216"/>
      </p:ext>
    </p:extLst>
  </p:cSld>
  <p:clrMapOvr>
    <a:masterClrMapping/>
  </p:clrMapOvr>
  <p:transition advTm="10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Fancy Animator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6829" y="892629"/>
            <a:ext cx="8403771" cy="59653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AFancyShuttleAnimator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FancyShuttleAnimator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5;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100;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AFancyShuttleAnimator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getAnimationStep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setAnimationStep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</a:t>
            </a:r>
            <a:r>
              <a:rPr lang="en-US" sz="1600" b="1" dirty="0" err="1" smtClean="0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getAnimationPauseTime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setAnimationPauseTime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</a:t>
            </a:r>
            <a:r>
              <a:rPr lang="en-US" sz="1600" b="1" dirty="0" err="1" smtClean="0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animateShuttle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animateFromOrigin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animationPauseTime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09600" y="5831113"/>
            <a:ext cx="70104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2543"/>
      </p:ext>
    </p:extLst>
  </p:cSld>
  <p:clrMapOvr>
    <a:masterClrMapping/>
  </p:clrMapOvr>
  <p:transition advTm="10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59" x="6357938" y="2241550"/>
          <p14:tracePt t="8566" x="6357938" y="2251075"/>
          <p14:tracePt t="8700" x="6357938" y="2259013"/>
          <p14:tracePt t="8745" x="6367463" y="2286000"/>
          <p14:tracePt t="8777" x="6367463" y="2303463"/>
          <p14:tracePt t="8803" x="6394450" y="2357438"/>
          <p14:tracePt t="8834" x="6411913" y="2455863"/>
          <p14:tracePt t="8867" x="6411913" y="2465388"/>
          <p14:tracePt t="8872" x="6419850" y="2509838"/>
          <p14:tracePt t="8903" x="6419850" y="2581275"/>
          <p14:tracePt t="8934" x="6419850" y="2679700"/>
          <p14:tracePt t="8952" x="6419850" y="2714625"/>
          <p14:tracePt t="8983" x="6402388" y="2894013"/>
          <p14:tracePt t="9005" x="6384925" y="3062288"/>
          <p14:tracePt t="9036" x="6357938" y="3241675"/>
          <p14:tracePt t="9067" x="6340475" y="3411538"/>
          <p14:tracePt t="9079" x="6313488" y="3554413"/>
          <p14:tracePt t="9111" x="6259513" y="3776663"/>
          <p14:tracePt t="9138" x="6242050" y="3840163"/>
          <p14:tracePt t="9171" x="6197600" y="3946525"/>
          <p14:tracePt t="9202" x="6180138" y="4071938"/>
          <p14:tracePt t="9216" x="6134100" y="4286250"/>
          <p14:tracePt t="9248" x="6116638" y="4438650"/>
          <p14:tracePt t="9272" x="6099175" y="4598988"/>
          <p14:tracePt t="9303" x="6099175" y="4759325"/>
          <p14:tracePt t="9334" x="6099175" y="4813300"/>
          <p14:tracePt t="9341" x="6116638" y="5027613"/>
          <p14:tracePt t="9372" x="6161088" y="5241925"/>
          <p14:tracePt t="9391" x="6170613" y="5286375"/>
          <p14:tracePt t="9406" x="6205538" y="5357813"/>
          <p14:tracePt t="9437" x="6215063" y="5375275"/>
          <p14:tracePt t="9453" x="6224588" y="5394325"/>
          <p14:tracePt t="9484" x="6232525" y="5402263"/>
          <p14:tracePt t="9506" x="6259513" y="5419725"/>
          <p14:tracePt t="9537" x="6276975" y="5429250"/>
          <p14:tracePt t="9547" x="6286500" y="5429250"/>
          <p14:tracePt t="9573" x="6384925" y="5411788"/>
          <p14:tracePt t="9604" x="6411913" y="5402263"/>
          <p14:tracePt t="9608" x="6527800" y="5357813"/>
          <p14:tracePt t="9641" x="6599238" y="5322888"/>
          <p14:tracePt t="9660" x="6616700" y="5313363"/>
          <p14:tracePt t="9674" x="6697663" y="5259388"/>
          <p14:tracePt t="9705" x="6759575" y="5224463"/>
          <p14:tracePt t="9716" x="6858000" y="5153025"/>
          <p14:tracePt t="9741" x="7045325" y="5045075"/>
          <p14:tracePt t="9772" x="7134225" y="5000625"/>
          <p14:tracePt t="9785" x="7161213" y="4983163"/>
          <p14:tracePt t="9807" x="7259638" y="4938713"/>
          <p14:tracePt t="9838" x="7340600" y="4911725"/>
          <p14:tracePt t="9849" x="7402513" y="4884738"/>
          <p14:tracePt t="9874" x="7466013" y="4848225"/>
          <p14:tracePt t="9905" x="7510463" y="4830763"/>
          <p14:tracePt t="9911" x="7527925" y="4822825"/>
          <p14:tracePt t="9941" x="7545388" y="4803775"/>
          <p14:tracePt t="9972" x="7572375" y="4795838"/>
          <p14:tracePt t="9991" x="7572375" y="47863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4|5.1|59.9|4.2|3.4|5.8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6|1.8|1.2|2.7|2.4|0.9|1.3|0.5|0.5|0.5|1.1|3.9|5.7|6.1|1.8|2.6|2.1|6.9|13.2|3|0.6|0.4|0.4|0.4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.3|1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8|1.5|2.1|1.2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9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5|2.9|4.8|5|2.1|1.5|2.5|12.2|3.3|1.1|5.6|11.8|2|0.8|58.4|1.5|1.4|2.7|1.7|0.8|1|1.8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7|44.5|4.1|16|3|0.9|5.8|8.3|1.1|37.6|5.5|8.8|12.8|5.8|2.4|46.3|2.6|2.3|3.2|9.5|1.1|0.7|0.5|12.5|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0.7|6.1|1.6|2.3|0.7|2.4|2.3|1.7|0.8|8.7|9.6|2.9|2.8|2.8|2.5|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wrap="square" lIns="45720" rIns="45720" rtlCol="0" anchor="ctr">
        <a:noAutofit/>
      </a:bodyPr>
      <a:lstStyle>
        <a:defPPr algn="ctr">
          <a:defRPr dirty="0" err="1">
            <a:latin typeface="Calibri" pitchFamily="34" charset="0"/>
            <a:cs typeface="Calibri" pitchFamily="34" charset="0"/>
          </a:defRPr>
        </a:defPPr>
      </a:lstStyle>
      <a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12663</TotalTime>
  <Words>1591</Words>
  <Application>Microsoft Office PowerPoint</Application>
  <PresentationFormat>On-screen Show (4:3)</PresentationFormat>
  <Paragraphs>354</Paragraphs>
  <Slides>30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Oriel</vt:lpstr>
      <vt:lpstr>Comp 401 User-Interface vs. Main Threads</vt:lpstr>
      <vt:lpstr>Prerequisite</vt:lpstr>
      <vt:lpstr>Animations from Main</vt:lpstr>
      <vt:lpstr>Animations from Main</vt:lpstr>
      <vt:lpstr>Single Animation From Main: No Special Thread</vt:lpstr>
      <vt:lpstr>Consider Single Animation</vt:lpstr>
      <vt:lpstr>GUI</vt:lpstr>
      <vt:lpstr>Main vs. Interactive Animation</vt:lpstr>
      <vt:lpstr>Fancy Animator</vt:lpstr>
      <vt:lpstr>Video</vt:lpstr>
      <vt:lpstr>When does Main Terminate?</vt:lpstr>
      <vt:lpstr>Consider Single Animation</vt:lpstr>
      <vt:lpstr>Interactive Animation: No special Thread</vt:lpstr>
      <vt:lpstr>Interactive Animation: No special Thread (review)</vt:lpstr>
      <vt:lpstr>Single Animation From Main: No Special Thread</vt:lpstr>
      <vt:lpstr>Interleaving With UI Thread</vt:lpstr>
      <vt:lpstr>Loop Executes</vt:lpstr>
      <vt:lpstr>Looping Thread Updates Shuttle and Enqueues Repaint Event</vt:lpstr>
      <vt:lpstr>Loop Re-Executes</vt:lpstr>
      <vt:lpstr>Looping Thread Updates Shuttle and Enqueues Another Repaint Event</vt:lpstr>
      <vt:lpstr>Loop Finishes</vt:lpstr>
      <vt:lpstr>UI Thread Processes Enqueued Paints</vt:lpstr>
      <vt:lpstr>UI Thread Waits for Next Event</vt:lpstr>
      <vt:lpstr>UI Event Loop and Animations</vt:lpstr>
      <vt:lpstr>Interactive Animation: Special Thread</vt:lpstr>
      <vt:lpstr>Concurrent Fancy Animator</vt:lpstr>
      <vt:lpstr>Starting Concurrent Fancy Animator</vt:lpstr>
      <vt:lpstr>Video</vt:lpstr>
      <vt:lpstr>GUI Processing</vt:lpstr>
      <vt:lpstr>Repaint and UI Thread semantics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1474</cp:revision>
  <dcterms:created xsi:type="dcterms:W3CDTF">2006-08-16T00:00:00Z</dcterms:created>
  <dcterms:modified xsi:type="dcterms:W3CDTF">2013-11-17T13:36:21Z</dcterms:modified>
</cp:coreProperties>
</file>