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89" r:id="rId2"/>
    <p:sldId id="291" r:id="rId3"/>
    <p:sldId id="316" r:id="rId4"/>
    <p:sldId id="317" r:id="rId5"/>
    <p:sldId id="327" r:id="rId6"/>
    <p:sldId id="328" r:id="rId7"/>
    <p:sldId id="292" r:id="rId8"/>
    <p:sldId id="308" r:id="rId9"/>
    <p:sldId id="290" r:id="rId10"/>
    <p:sldId id="262" r:id="rId11"/>
    <p:sldId id="263" r:id="rId12"/>
    <p:sldId id="271" r:id="rId13"/>
    <p:sldId id="277" r:id="rId14"/>
    <p:sldId id="329" r:id="rId15"/>
    <p:sldId id="298" r:id="rId16"/>
    <p:sldId id="279" r:id="rId17"/>
    <p:sldId id="299" r:id="rId18"/>
    <p:sldId id="330" r:id="rId19"/>
    <p:sldId id="322" r:id="rId20"/>
    <p:sldId id="266" r:id="rId21"/>
    <p:sldId id="301" r:id="rId22"/>
    <p:sldId id="324" r:id="rId23"/>
    <p:sldId id="332" r:id="rId24"/>
    <p:sldId id="331" r:id="rId25"/>
    <p:sldId id="321" r:id="rId26"/>
    <p:sldId id="320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4" autoAdjust="0"/>
    <p:restoredTop sz="94639" autoAdjust="0"/>
  </p:normalViewPr>
  <p:slideViewPr>
    <p:cSldViewPr>
      <p:cViewPr varScale="1">
        <p:scale>
          <a:sx n="65" d="100"/>
          <a:sy n="65" d="100"/>
        </p:scale>
        <p:origin x="3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wma"/><Relationship Id="rId7" Type="http://schemas.openxmlformats.org/officeDocument/2006/relationships/image" Target="../media/image2.png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5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wma"/><Relationship Id="rId7" Type="http://schemas.openxmlformats.org/officeDocument/2006/relationships/image" Target="../media/image7.jpeg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0.avi"/><Relationship Id="rId7" Type="http://schemas.openxmlformats.org/officeDocument/2006/relationships/image" Target="../media/image10.png"/><Relationship Id="rId2" Type="http://schemas.microsoft.com/office/2007/relationships/media" Target="../media/media20.avi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21.wma"/><Relationship Id="rId4" Type="http://schemas.microsoft.com/office/2007/relationships/media" Target="../media/media21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.avi"/><Relationship Id="rId7" Type="http://schemas.openxmlformats.org/officeDocument/2006/relationships/image" Target="../media/image3.png"/><Relationship Id="rId2" Type="http://schemas.microsoft.com/office/2007/relationships/media" Target="../media/media2.avi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3.wma"/><Relationship Id="rId4" Type="http://schemas.microsoft.com/office/2007/relationships/media" Target="../media/media3.wm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8.avi"/><Relationship Id="rId1" Type="http://schemas.microsoft.com/office/2007/relationships/media" Target="../media/media28.avi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ma"/><Relationship Id="rId7" Type="http://schemas.openxmlformats.org/officeDocument/2006/relationships/image" Target="../media/image7.jpe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Thread Coordination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34997"/>
      </p:ext>
    </p:extLst>
  </p:cSld>
  <p:clrMapOvr>
    <a:masterClrMapping/>
  </p:clrMapOvr>
  <p:transition advTm="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8" x="6643688" y="2955925"/>
          <p14:tracePt t="1634" x="6643688" y="2946400"/>
          <p14:tracePt t="1662" x="6643688" y="2938463"/>
          <p14:tracePt t="1710" x="6653213" y="2928938"/>
          <p14:tracePt t="1801" x="6661150" y="2919413"/>
          <p14:tracePt t="1832" x="6732588" y="2857500"/>
          <p14:tracePt t="1852" x="6786563" y="2813050"/>
          <p14:tracePt t="1864" x="6965950" y="2670175"/>
          <p14:tracePt t="1888" x="7242175" y="2438400"/>
          <p14:tracePt t="1919" x="7323138" y="2374900"/>
          <p14:tracePt t="1927" x="7446963" y="2259013"/>
          <p14:tracePt t="1955" x="7688263" y="2071688"/>
          <p14:tracePt t="1986" x="7813675" y="1965325"/>
          <p14:tracePt t="1991" x="8188325" y="1697038"/>
          <p14:tracePt t="2023" x="8777288" y="1214438"/>
          <p14:tracePt t="2055" x="8974138" y="1027113"/>
          <p14:tracePt t="2074" x="9134475" y="704850"/>
          <p14:tracePt t="2106" x="9134475" y="295275"/>
          <p14:tracePt t="2137" x="9134475" y="187325"/>
          <p14:tracePt t="2148" x="9134475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Shuttle Animator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457" y="1219200"/>
            <a:ext cx="86868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AConcurrentShuttleAnimator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animateYFromOrigin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shuttle,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clearanceManager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.waitForProceed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.animateYFromOrigin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05971" y="4056735"/>
            <a:ext cx="4390571" cy="38099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1400" y="2362200"/>
            <a:ext cx="4390571" cy="38099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102763"/>
      </p:ext>
    </p:extLst>
  </p:cSld>
  <p:clrMapOvr>
    <a:masterClrMapping/>
  </p:clrMapOvr>
  <p:transition advTm="84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3988" x="8375650" y="3894138"/>
          <p14:tracePt t="4658" x="8358188" y="3894138"/>
          <p14:tracePt t="4732" x="8340725" y="3894138"/>
          <p14:tracePt t="4746" x="8296275" y="3894138"/>
          <p14:tracePt t="4766" x="8269288" y="3894138"/>
          <p14:tracePt t="4782" x="8251825" y="3894138"/>
          <p14:tracePt t="4797" x="8188325" y="3884613"/>
          <p14:tracePt t="4816" x="8161338" y="3884613"/>
          <p14:tracePt t="4826" x="8072438" y="3884613"/>
          <p14:tracePt t="4846" x="8062913" y="3875088"/>
          <p14:tracePt t="4856" x="8054975" y="3875088"/>
          <p14:tracePt t="4875" x="8045450" y="3875088"/>
          <p14:tracePt t="4887" x="8037513" y="3875088"/>
          <p14:tracePt t="4906" x="8018463" y="3875088"/>
          <p14:tracePt t="4936" x="7983538" y="3875088"/>
          <p14:tracePt t="4965" x="7956550" y="3875088"/>
          <p14:tracePt t="4985" x="7939088" y="3884613"/>
          <p14:tracePt t="5001" x="7920038" y="3884613"/>
          <p14:tracePt t="5015" x="7848600" y="3884613"/>
          <p14:tracePt t="5035" x="7813675" y="3884613"/>
          <p14:tracePt t="5048" x="7715250" y="3867150"/>
          <p14:tracePt t="5063" x="7688263" y="3857625"/>
          <p14:tracePt t="5074" x="7608888" y="3840163"/>
          <p14:tracePt t="5093" x="7518400" y="3822700"/>
          <p14:tracePt t="5112" x="7466013" y="3795713"/>
          <p14:tracePt t="5124" x="7323138" y="3732213"/>
          <p14:tracePt t="5143" x="7269163" y="3724275"/>
          <p14:tracePt t="5155" x="7205663" y="3679825"/>
          <p14:tracePt t="5174" x="7180263" y="3670300"/>
          <p14:tracePt t="5186" x="7143750" y="3652838"/>
          <p14:tracePt t="5205" x="7126288" y="3633788"/>
          <p14:tracePt t="5218" x="7072313" y="3625850"/>
          <p14:tracePt t="5244" x="7054850" y="3616325"/>
          <p14:tracePt t="5255" x="7027863" y="3598863"/>
          <p14:tracePt t="5269" x="7018338" y="3598863"/>
          <p14:tracePt t="5281" x="6973888" y="3589338"/>
          <p14:tracePt t="5301" x="6938963" y="3581400"/>
          <p14:tracePt t="5314" x="6919913" y="3571875"/>
          <p14:tracePt t="5328" x="6875463" y="3554413"/>
          <p14:tracePt t="5345" x="6823075" y="3544888"/>
          <p14:tracePt t="5363" x="6796088" y="3544888"/>
          <p14:tracePt t="5378" x="6777038" y="3544888"/>
          <p14:tracePt t="5395" x="6732588" y="3536950"/>
          <p14:tracePt t="5412" x="6670675" y="3527425"/>
          <p14:tracePt t="5428" x="6626225" y="3509963"/>
          <p14:tracePt t="5445" x="6537325" y="3473450"/>
          <p14:tracePt t="5461" x="6491288" y="3455988"/>
          <p14:tracePt t="5479" x="6411913" y="3411538"/>
          <p14:tracePt t="5495" x="6402388" y="3411538"/>
          <p14:tracePt t="5512" x="6357938" y="3384550"/>
          <p14:tracePt t="5529" x="6303963" y="3367088"/>
          <p14:tracePt t="5546" x="6286500" y="3348038"/>
          <p14:tracePt t="5562" x="6232525" y="3330575"/>
          <p14:tracePt t="5579" x="6205538" y="3322638"/>
          <p14:tracePt t="5595" x="6143625" y="3286125"/>
          <p14:tracePt t="5613" x="6089650" y="3268663"/>
          <p14:tracePt t="5630" x="6062663" y="3259138"/>
          <p14:tracePt t="5646" x="6010275" y="3224213"/>
          <p14:tracePt t="5664" x="5983288" y="3214688"/>
          <p14:tracePt t="5679" x="5929313" y="3187700"/>
          <p14:tracePt t="5696" x="5902325" y="3170238"/>
          <p14:tracePt t="5713" x="5857875" y="3152775"/>
          <p14:tracePt t="5729" x="5840413" y="3143250"/>
          <p14:tracePt t="5747" x="5813425" y="3133725"/>
          <p14:tracePt t="5763" x="5795963" y="3125788"/>
          <p14:tracePt t="5780" x="5776913" y="3125788"/>
          <p14:tracePt t="5797" x="5759450" y="3116263"/>
          <p14:tracePt t="5819" x="5751513" y="3108325"/>
          <p14:tracePt t="5832" x="5741988" y="3108325"/>
          <p14:tracePt t="5851" x="5732463" y="3108325"/>
          <p14:tracePt t="5866" x="5724525" y="3108325"/>
          <p14:tracePt t="5893" x="5724525" y="3098800"/>
          <p14:tracePt t="5926" x="5715000" y="3098800"/>
          <p14:tracePt t="5960" x="5715000" y="3089275"/>
          <p14:tracePt t="6031" x="5705475" y="3089275"/>
          <p14:tracePt t="6056" x="5697538" y="3081338"/>
          <p14:tracePt t="6435" x="5688013" y="3081338"/>
          <p14:tracePt t="6447" x="5688013" y="3062288"/>
          <p14:tracePt t="6459" x="5688013" y="3054350"/>
          <p14:tracePt t="6478" x="5680075" y="3044825"/>
          <p14:tracePt t="6489" x="5680075" y="3027363"/>
          <p14:tracePt t="6510" x="5670550" y="3017838"/>
          <p14:tracePt t="6521" x="5661025" y="2982913"/>
          <p14:tracePt t="6540" x="5653088" y="2946400"/>
          <p14:tracePt t="6559" x="5653088" y="2928938"/>
          <p14:tracePt t="6570" x="5643563" y="2867025"/>
          <p14:tracePt t="6589" x="5634038" y="2847975"/>
          <p14:tracePt t="6601" x="5626100" y="2795588"/>
          <p14:tracePt t="6620" x="5616575" y="2768600"/>
          <p14:tracePt t="6635" x="5616575" y="2741613"/>
          <p14:tracePt t="6649" x="5608638" y="2687638"/>
          <p14:tracePt t="6685" x="5608638" y="2679700"/>
          <p14:tracePt t="6710" x="5608638" y="2660650"/>
          <p14:tracePt t="6729" x="5608638" y="2652713"/>
          <p14:tracePt t="6741" x="5608638" y="2643188"/>
          <p14:tracePt t="6760" x="5599113" y="2633663"/>
          <p14:tracePt t="6837" x="5589588" y="2625725"/>
          <p14:tracePt t="7045" x="5581650" y="2625725"/>
          <p14:tracePt t="7611" x="5562600" y="2625725"/>
          <p14:tracePt t="7656" x="5554663" y="2625725"/>
          <p14:tracePt t="7689" x="5537200" y="2625725"/>
          <p14:tracePt t="7715" x="5527675" y="2625725"/>
          <p14:tracePt t="7750" x="5500688" y="2616200"/>
          <p14:tracePt t="7768" x="5491163" y="2616200"/>
          <p14:tracePt t="7779" x="5483225" y="2616200"/>
          <p14:tracePt t="7810" x="5465763" y="2616200"/>
          <p14:tracePt t="7829" x="5456238" y="2616200"/>
          <p14:tracePt t="7840" x="5446713" y="2616200"/>
          <p14:tracePt t="7860" x="5429250" y="2616200"/>
          <p14:tracePt t="7891" x="5419725" y="2616200"/>
          <p14:tracePt t="7904" x="5411788" y="2616200"/>
          <p14:tracePt t="7923" x="5394325" y="2616200"/>
          <p14:tracePt t="7946" x="5384800" y="2616200"/>
          <p14:tracePt t="7954" x="5367338" y="2616200"/>
          <p14:tracePt t="7974" x="5357813" y="2608263"/>
          <p14:tracePt t="7986" x="5348288" y="2608263"/>
          <p14:tracePt t="8002" x="5348288" y="2598738"/>
          <p14:tracePt t="8036" x="5340350" y="2598738"/>
          <p14:tracePt t="8047" x="5313363" y="2581275"/>
          <p14:tracePt t="8067" x="5295900" y="2571750"/>
          <p14:tracePt t="8086" x="5251450" y="2544763"/>
          <p14:tracePt t="8118" x="5205413" y="2517775"/>
          <p14:tracePt t="8128" x="5187950" y="2509838"/>
          <p14:tracePt t="8140" x="5126038" y="2482850"/>
          <p14:tracePt t="8159" x="5081588" y="2465388"/>
          <p14:tracePt t="8171" x="4946650" y="2411413"/>
          <p14:tracePt t="8190" x="4884738" y="2393950"/>
          <p14:tracePt t="8205" x="4768850" y="2357438"/>
          <p14:tracePt t="8223" x="4751388" y="2347913"/>
          <p14:tracePt t="8237" x="4679950" y="2322513"/>
          <p14:tracePt t="8255" x="4660900" y="2312988"/>
          <p14:tracePt t="8270" x="4616450" y="2303463"/>
          <p14:tracePt t="8287" x="4598988" y="2303463"/>
          <p14:tracePt t="8304" x="4518025" y="2303463"/>
          <p14:tracePt t="8320" x="4491038" y="2295525"/>
          <p14:tracePt t="8337" x="4419600" y="2295525"/>
          <p14:tracePt t="8353" x="4384675" y="2286000"/>
          <p14:tracePt t="8370" x="4357688" y="2286000"/>
          <p14:tracePt t="8387" x="4340225" y="2276475"/>
          <p14:tracePt t="8404" x="4313238" y="2276475"/>
          <p14:tracePt t="8421" x="4259263" y="2268538"/>
          <p14:tracePt t="8437" x="4241800" y="2268538"/>
          <p14:tracePt t="8454" x="4179888" y="2268538"/>
          <p14:tracePt t="8472" x="4152900" y="2268538"/>
          <p14:tracePt t="8487" x="4081463" y="2268538"/>
          <p14:tracePt t="8504" x="4054475" y="2268538"/>
          <p14:tracePt t="8523" x="4027488" y="2268538"/>
          <p14:tracePt t="8538" x="3965575" y="2268538"/>
          <p14:tracePt t="8554" x="3946525" y="2268538"/>
          <p14:tracePt t="8571" x="3894138" y="2259013"/>
          <p14:tracePt t="8588" x="3867150" y="2259013"/>
          <p14:tracePt t="8604" x="3795713" y="2251075"/>
          <p14:tracePt t="8621" x="3759200" y="2241550"/>
          <p14:tracePt t="8638" x="3724275" y="2232025"/>
          <p14:tracePt t="8655" x="3705225" y="2232025"/>
          <p14:tracePt t="8671" x="3687763" y="2224088"/>
          <p14:tracePt t="8688" x="3679825" y="2224088"/>
          <p14:tracePt t="8705" x="3660775" y="2224088"/>
          <p14:tracePt t="8724" x="3625850" y="2214563"/>
          <p14:tracePt t="8740" x="3608388" y="2214563"/>
          <p14:tracePt t="8775" x="3625850" y="2214563"/>
          <p14:tracePt t="8960" x="3633788" y="2214563"/>
          <p14:tracePt t="8974" x="3660775" y="2214563"/>
          <p14:tracePt t="8991" x="3670300" y="2214563"/>
          <p14:tracePt t="9004" x="3687763" y="2224088"/>
          <p14:tracePt t="9022" x="3705225" y="2224088"/>
          <p14:tracePt t="9042" x="3724275" y="2224088"/>
          <p14:tracePt t="9054" x="3741738" y="2224088"/>
          <p14:tracePt t="9074" x="3751263" y="2224088"/>
          <p14:tracePt t="9085" x="3795713" y="2224088"/>
          <p14:tracePt t="9103" x="3822700" y="2224088"/>
          <p14:tracePt t="9116" x="3867150" y="2224088"/>
          <p14:tracePt t="9135" x="3884613" y="2214563"/>
          <p14:tracePt t="9181" x="3902075" y="2214563"/>
          <p14:tracePt t="9194" x="3938588" y="2214563"/>
          <p14:tracePt t="9212" x="3965575" y="2214563"/>
          <p14:tracePt t="9225" x="4017963" y="2214563"/>
          <p14:tracePt t="9244" x="4044950" y="2214563"/>
          <p14:tracePt t="9255" x="4089400" y="2214563"/>
          <p14:tracePt t="9274" x="4116388" y="2214563"/>
          <p14:tracePt t="9294" x="4133850" y="2214563"/>
          <p14:tracePt t="9319" x="4152900" y="2214563"/>
          <p14:tracePt t="9367" x="4160838" y="2214563"/>
          <p14:tracePt t="9387" x="4170363" y="2214563"/>
          <p14:tracePt t="9420" x="4179888" y="2214563"/>
          <p14:tracePt t="9447" x="4187825" y="2214563"/>
          <p14:tracePt t="9479" x="4187825" y="2224088"/>
          <p14:tracePt t="9513" x="4197350" y="2224088"/>
          <p14:tracePt t="9525" x="4214813" y="2224088"/>
          <p14:tracePt t="9544" x="4214813" y="2232025"/>
          <p14:tracePt t="9555" x="4232275" y="2232025"/>
          <p14:tracePt t="9574" x="4232275" y="2241550"/>
          <p14:tracePt t="9586" x="4241800" y="2241550"/>
          <p14:tracePt t="9619" x="4259263" y="2241550"/>
          <p14:tracePt t="9670" x="4286250" y="2241550"/>
          <p14:tracePt t="9702" x="4303713" y="2241550"/>
          <p14:tracePt t="9715" x="4340225" y="2241550"/>
          <p14:tracePt t="9733" x="4357688" y="2241550"/>
          <p14:tracePt t="9745" x="4367213" y="2241550"/>
          <p14:tracePt t="9764" x="4384675" y="2241550"/>
          <p14:tracePt t="9776" x="4411663" y="2241550"/>
          <p14:tracePt t="9796" x="4429125" y="2241550"/>
          <p14:tracePt t="9808" x="4446588" y="2241550"/>
          <p14:tracePt t="9820" x="4500563" y="2241550"/>
          <p14:tracePt t="9840" x="4518025" y="2241550"/>
          <p14:tracePt t="9853" x="4572000" y="2241550"/>
          <p14:tracePt t="9873" x="4598988" y="2241550"/>
          <p14:tracePt t="9885" x="4643438" y="2232025"/>
          <p14:tracePt t="9902" x="4705350" y="2224088"/>
          <p14:tracePt t="9921" x="4732338" y="2224088"/>
          <p14:tracePt t="9934" x="4741863" y="2224088"/>
          <p14:tracePt t="9985" x="4751388" y="2214563"/>
          <p14:tracePt t="10011" x="4759325" y="2214563"/>
          <p14:tracePt t="10031" x="4768850" y="2214563"/>
          <p14:tracePt t="10044" x="4786313" y="2214563"/>
          <p14:tracePt t="10063" x="4803775" y="2214563"/>
          <p14:tracePt t="10987" x="4795838" y="2214563"/>
          <p14:tracePt t="12987" x="4795838" y="2197100"/>
          <p14:tracePt t="13093" x="4776788" y="2197100"/>
          <p14:tracePt t="13217" x="4751388" y="2179638"/>
          <p14:tracePt t="13236" x="4741863" y="2179638"/>
          <p14:tracePt t="13833" x="4732338" y="2179638"/>
          <p14:tracePt t="13851" x="4724400" y="2179638"/>
          <p14:tracePt t="13877" x="4714875" y="2179638"/>
          <p14:tracePt t="13939" x="4714875" y="2187575"/>
          <p14:tracePt t="13958" x="4705350" y="2187575"/>
          <p14:tracePt t="13987" x="4697413" y="2187575"/>
          <p14:tracePt t="14039" x="4687888" y="2197100"/>
          <p14:tracePt t="14105" x="4687888" y="2205038"/>
          <p14:tracePt t="16487" x="4687888" y="2214563"/>
          <p14:tracePt t="16489" x="4697413" y="2214563"/>
          <p14:tracePt t="16507" x="4705350" y="2214563"/>
          <p14:tracePt t="16540" x="4714875" y="2224088"/>
          <p14:tracePt t="16567" x="4724400" y="2224088"/>
          <p14:tracePt t="16595" x="4741863" y="2232025"/>
          <p14:tracePt t="16627" x="4751388" y="2241550"/>
          <p14:tracePt t="16649" x="4759325" y="2241550"/>
          <p14:tracePt t="16662" x="4776788" y="2241550"/>
          <p14:tracePt t="16695" x="4803775" y="2251075"/>
          <p14:tracePt t="16713" x="4803775" y="2259013"/>
          <p14:tracePt t="16729" x="4840288" y="2259013"/>
          <p14:tracePt t="16760" x="4867275" y="2268538"/>
          <p14:tracePt t="16772" x="4894263" y="2276475"/>
          <p14:tracePt t="16796" x="4965700" y="2295525"/>
          <p14:tracePt t="16827" x="4983163" y="2295525"/>
          <p14:tracePt t="16834" x="5010150" y="2303463"/>
          <p14:tracePt t="16863" x="5062538" y="2312988"/>
          <p14:tracePt t="16898" x="5099050" y="2322513"/>
          <p14:tracePt t="16915" x="5126038" y="2322513"/>
          <p14:tracePt t="16930" x="5170488" y="2322513"/>
          <p14:tracePt t="16961" x="5187950" y="2322513"/>
          <p14:tracePt t="16965" x="5251450" y="2330450"/>
          <p14:tracePt t="16997" x="5268913" y="2330450"/>
          <p14:tracePt t="17007" x="5286375" y="2339975"/>
          <p14:tracePt t="17030" x="5340350" y="2347913"/>
          <p14:tracePt t="17065" x="5357813" y="2347913"/>
          <p14:tracePt t="17084" x="5394325" y="2357438"/>
          <p14:tracePt t="17103" x="5411788" y="2357438"/>
          <p14:tracePt t="17130" x="5465763" y="2366963"/>
          <p14:tracePt t="17163" x="5483225" y="2366963"/>
          <p14:tracePt t="17165" x="5527675" y="2366963"/>
          <p14:tracePt t="17196" x="5581650" y="2374900"/>
          <p14:tracePt t="17230" x="5589588" y="2384425"/>
          <p14:tracePt t="17243" x="5599113" y="2384425"/>
          <p14:tracePt t="17264" x="5626100" y="2393950"/>
          <p14:tracePt t="17296" x="5634038" y="2393950"/>
          <p14:tracePt t="17304" x="5653088" y="2393950"/>
          <p14:tracePt t="17330" x="5670550" y="2393950"/>
          <p14:tracePt t="17361" x="5680075" y="2393950"/>
          <p14:tracePt t="17367" x="5705475" y="2401888"/>
          <p14:tracePt t="17397" x="5751513" y="2411413"/>
          <p14:tracePt t="17431" x="5776913" y="2411413"/>
          <p14:tracePt t="17447" x="5803900" y="2419350"/>
          <p14:tracePt t="17465" x="5822950" y="2419350"/>
          <p14:tracePt t="17497" x="5848350" y="2419350"/>
          <p14:tracePt t="17531" x="5857875" y="2419350"/>
          <p14:tracePt t="17542" x="5867400" y="2419350"/>
          <p14:tracePt t="17564" x="5894388" y="2419350"/>
          <p14:tracePt t="17595" x="5919788" y="2419350"/>
          <p14:tracePt t="17624" x="5929313" y="2419350"/>
          <p14:tracePt t="17636" x="5956300" y="2419350"/>
          <p14:tracePt t="17665" x="5973763" y="2419350"/>
          <p14:tracePt t="17665" x="5983288" y="2419350"/>
          <p14:tracePt t="17698" x="6010275" y="2419350"/>
          <p14:tracePt t="17716" x="6018213" y="2419350"/>
          <p14:tracePt t="17732" x="6054725" y="2419350"/>
          <p14:tracePt t="17764" x="6062663" y="2419350"/>
          <p14:tracePt t="17783" x="6072188" y="2419350"/>
          <p14:tracePt t="17799" x="6089650" y="2419350"/>
          <p14:tracePt t="17830" x="6116638" y="2419350"/>
          <p14:tracePt t="17839" x="6134100" y="2419350"/>
          <p14:tracePt t="17865" x="6161088" y="2419350"/>
          <p14:tracePt t="17905" x="6180138" y="2411413"/>
          <p14:tracePt t="17916" x="6188075" y="2401888"/>
          <p14:tracePt t="17948" x="6197600" y="2401888"/>
          <p14:tracePt t="17979" x="6205538" y="2401888"/>
          <p14:tracePt t="17999" x="6215063" y="2401888"/>
          <p14:tracePt t="18031" x="6224588" y="2401888"/>
          <p14:tracePt t="18137" x="6232525" y="2401888"/>
          <p14:tracePt t="18189" x="6242050" y="2401888"/>
          <p14:tracePt t="18255" x="6242050" y="2411413"/>
          <p14:tracePt t="18378" x="6242050" y="2419350"/>
          <p14:tracePt t="18424" x="6242050" y="2428875"/>
          <p14:tracePt t="18435" x="6242050" y="2438400"/>
          <p14:tracePt t="18455" x="6242050" y="2446338"/>
          <p14:tracePt t="18488" x="6242050" y="2455863"/>
          <p14:tracePt t="18501" x="6242050" y="2465388"/>
          <p14:tracePt t="18563" x="6242050" y="2473325"/>
          <p14:tracePt t="18595" x="6242050" y="2482850"/>
          <p14:tracePt t="18705" x="6242050" y="2490788"/>
          <p14:tracePt t="18724" x="6242050" y="2500313"/>
          <p14:tracePt t="18788" x="6242050" y="2509838"/>
          <p14:tracePt t="18895" x="6251575" y="2517775"/>
          <p14:tracePt t="18928" x="6251575" y="2527300"/>
          <p14:tracePt t="18953" x="6251575" y="2536825"/>
          <p14:tracePt t="19052" x="6251575" y="2544763"/>
          <p14:tracePt t="19103" x="6259513" y="2544763"/>
          <p14:tracePt t="19193" x="6259513" y="2554288"/>
          <p14:tracePt t="19213" x="6259513" y="2562225"/>
          <p14:tracePt t="19273" x="6259513" y="2571750"/>
          <p14:tracePt t="19394" x="6259513" y="2581275"/>
          <p14:tracePt t="19537" x="6259513" y="2589213"/>
          <p14:tracePt t="19868" x="6259513" y="2598738"/>
          <p14:tracePt t="20628" x="6259513" y="2608263"/>
          <p14:tracePt t="21737" x="6251575" y="2608263"/>
          <p14:tracePt t="22181" x="6242050" y="2608263"/>
          <p14:tracePt t="22194" x="6232525" y="2598738"/>
          <p14:tracePt t="22214" x="6205538" y="2598738"/>
          <p14:tracePt t="22246" x="6170613" y="2589213"/>
          <p14:tracePt t="22255" x="6108700" y="2571750"/>
          <p14:tracePt t="22279" x="6000750" y="2554288"/>
          <p14:tracePt t="22311" x="5946775" y="2536825"/>
          <p14:tracePt t="22323" x="5919788" y="2536825"/>
          <p14:tracePt t="22346" x="5840413" y="2517775"/>
          <p14:tracePt t="22378" x="5680075" y="2500313"/>
          <p14:tracePt t="22387" x="5616575" y="2490788"/>
          <p14:tracePt t="22413" x="5402263" y="2438400"/>
          <p14:tracePt t="22445" x="5330825" y="2428875"/>
          <p14:tracePt t="22448" x="5180013" y="2393950"/>
          <p14:tracePt t="22480" x="5116513" y="2366963"/>
          <p14:tracePt t="22493" x="4884738" y="2312988"/>
          <p14:tracePt t="22513" x="4660900" y="2251075"/>
          <p14:tracePt t="22545" x="4616450" y="2241550"/>
          <p14:tracePt t="22556" x="4510088" y="2224088"/>
          <p14:tracePt t="22580" x="4419600" y="2197100"/>
          <p14:tracePt t="22612" x="4367213" y="2187575"/>
          <p14:tracePt t="22632" x="4251325" y="2170113"/>
          <p14:tracePt t="22652" x="4224338" y="2170113"/>
          <p14:tracePt t="22680" x="4108450" y="2143125"/>
          <p14:tracePt t="22712" x="3990975" y="2116138"/>
          <p14:tracePt t="22715" x="3857625" y="2071688"/>
          <p14:tracePt t="22747" x="3786188" y="2054225"/>
          <p14:tracePt t="22764" x="3768725" y="2044700"/>
          <p14:tracePt t="22780" x="3697288" y="2017713"/>
          <p14:tracePt t="22815" x="3652838" y="2000250"/>
          <p14:tracePt t="22825" x="3633788" y="1982788"/>
          <p14:tracePt t="22847" x="3598863" y="1973263"/>
          <p14:tracePt t="22879" x="3589338" y="1965325"/>
          <p14:tracePt t="22934" x="3581400" y="1955800"/>
          <p14:tracePt t="22953" x="3571875" y="1955800"/>
          <p14:tracePt t="22965" x="3554413" y="1946275"/>
          <p14:tracePt t="22985" x="3554413" y="1938338"/>
          <p14:tracePt t="23015" x="3554413" y="1946275"/>
          <p14:tracePt t="23094" x="3554413" y="1955800"/>
          <p14:tracePt t="23125" x="3554413" y="1973263"/>
          <p14:tracePt t="23137" x="3554413" y="2000250"/>
          <p14:tracePt t="23157" x="3544888" y="2009775"/>
          <p14:tracePt t="23182" x="3544888" y="2062163"/>
          <p14:tracePt t="23214" x="3544888" y="2116138"/>
          <p14:tracePt t="23218" x="3544888" y="2251075"/>
          <p14:tracePt t="23249" x="3554413" y="2347913"/>
          <p14:tracePt t="23282" x="3562350" y="2393950"/>
          <p14:tracePt t="23293" x="3571875" y="2455863"/>
          <p14:tracePt t="23315" x="3589338" y="2625725"/>
          <p14:tracePt t="23347" x="3625850" y="2751138"/>
          <p14:tracePt t="23362" x="3633788" y="2786063"/>
          <p14:tracePt t="23382" x="3660775" y="2938463"/>
          <p14:tracePt t="23414" x="3660775" y="2965450"/>
          <p14:tracePt t="23433" x="3670300" y="3000375"/>
          <p14:tracePt t="23449" x="3679825" y="3098800"/>
          <p14:tracePt t="23481" x="3705225" y="3197225"/>
          <p14:tracePt t="23488" x="3705225" y="3232150"/>
          <p14:tracePt t="23516" x="3714750" y="3375025"/>
          <p14:tracePt t="23548" x="3714750" y="3419475"/>
          <p14:tracePt t="23564" x="3714750" y="3490913"/>
          <p14:tracePt t="23583" x="3705225" y="3589338"/>
          <p14:tracePt t="23616" x="3697288" y="3608388"/>
          <p14:tracePt t="23625" x="3660775" y="3679825"/>
          <p14:tracePt t="23650" x="3625850" y="3741738"/>
          <p14:tracePt t="23682" x="3598863" y="3759200"/>
          <p14:tracePt t="23688" x="3571875" y="3803650"/>
          <p14:tracePt t="23717" x="3490913" y="3875088"/>
          <p14:tracePt t="23749" x="3482975" y="3875088"/>
          <p14:tracePt t="23751" x="3429000" y="3929063"/>
          <p14:tracePt t="23784" x="3348038" y="4000500"/>
          <p14:tracePt t="23816" x="3276600" y="4062413"/>
          <p14:tracePt t="23831" x="3259138" y="4081463"/>
          <p14:tracePt t="23850" x="3224213" y="4108450"/>
          <p14:tracePt t="23882" x="3197225" y="4133850"/>
          <p14:tracePt t="23894" x="3170238" y="4152900"/>
          <p14:tracePt t="23927" x="3170238" y="4143375"/>
          <p14:tracePt t="24085" x="3179763" y="4125913"/>
          <p14:tracePt t="24096" x="3205163" y="4098925"/>
          <p14:tracePt t="24118" x="3251200" y="4044950"/>
          <p14:tracePt t="24150" x="3268663" y="4037013"/>
          <p14:tracePt t="24157" x="3295650" y="3990975"/>
          <p14:tracePt t="24185" x="3357563" y="3946525"/>
          <p14:tracePt t="24217" x="3384550" y="3929063"/>
          <p14:tracePt t="24227" x="3402013" y="3919538"/>
          <p14:tracePt t="24252" x="3438525" y="3884613"/>
          <p14:tracePt t="24284" x="3482975" y="3848100"/>
          <p14:tracePt t="24287" x="3490913" y="3848100"/>
          <p14:tracePt t="24318" x="3527425" y="3822700"/>
          <p14:tracePt t="24321" x="3571875" y="3786188"/>
          <p14:tracePt t="24352" x="3616325" y="3751263"/>
          <p14:tracePt t="24384" x="3625850" y="3732213"/>
          <p14:tracePt t="24410" x="3633788" y="3724275"/>
          <p14:tracePt t="24430" x="3633788" y="3714750"/>
          <p14:tracePt t="24633" x="3633788" y="3705225"/>
          <p14:tracePt t="24698" x="3625850" y="3705225"/>
          <p14:tracePt t="24965" x="3625850" y="3697288"/>
          <p14:tracePt t="25295" x="3633788" y="3697288"/>
          <p14:tracePt t="25340" x="3643313" y="3697288"/>
          <p14:tracePt t="25373" x="3652838" y="3697288"/>
          <p14:tracePt t="25385" x="3679825" y="3697288"/>
          <p14:tracePt t="25405" x="3687763" y="3697288"/>
          <p14:tracePt t="25417" x="3697288" y="3687763"/>
          <p14:tracePt t="25435" x="3705225" y="3687763"/>
          <p14:tracePt t="25464" x="3714750" y="3687763"/>
          <p14:tracePt t="25531" x="3724275" y="3687763"/>
          <p14:tracePt t="25557" x="3724275" y="3679825"/>
          <p14:tracePt t="25940" x="3724275" y="3670300"/>
          <p14:tracePt t="26114" x="3714750" y="3670300"/>
          <p14:tracePt t="26692" x="3705225" y="3670300"/>
          <p14:tracePt t="29987" x="3705225" y="3660775"/>
          <p14:tracePt t="30165" x="3705225" y="3643313"/>
          <p14:tracePt t="30210" x="3705225" y="3616325"/>
          <p14:tracePt t="30229" x="3705225" y="3598863"/>
          <p14:tracePt t="30241" x="3705225" y="3562350"/>
          <p14:tracePt t="30259" x="3714750" y="3527425"/>
          <p14:tracePt t="30280" x="3724275" y="3490913"/>
          <p14:tracePt t="30294" x="3741738" y="3438525"/>
          <p14:tracePt t="30305" x="3768725" y="3286125"/>
          <p14:tracePt t="30325" x="3786188" y="3214688"/>
          <p14:tracePt t="30338" x="3813175" y="2965450"/>
          <p14:tracePt t="30357" x="3813175" y="2884488"/>
          <p14:tracePt t="30368" x="3822700" y="2697163"/>
          <p14:tracePt t="30387" x="3822700" y="2643188"/>
          <p14:tracePt t="30399" x="3822700" y="2419350"/>
          <p14:tracePt t="30417" x="3822700" y="2374900"/>
          <p14:tracePt t="30430" x="3822700" y="2251075"/>
          <p14:tracePt t="30449" x="3822700" y="2214563"/>
          <p14:tracePt t="30461" x="3813175" y="2116138"/>
          <p14:tracePt t="30481" x="3813175" y="2089150"/>
          <p14:tracePt t="30497" x="3803650" y="2009775"/>
          <p14:tracePt t="30514" x="3803650" y="1973263"/>
          <p14:tracePt t="30540" x="3795713" y="1884363"/>
          <p14:tracePt t="30559" x="3795713" y="1857375"/>
          <p14:tracePt t="30571" x="3795713" y="1830388"/>
          <p14:tracePt t="30590" x="3786188" y="1768475"/>
          <p14:tracePt t="30624" x="3786188" y="1751013"/>
          <p14:tracePt t="30635" x="3776663" y="1687513"/>
          <p14:tracePt t="30655" x="3776663" y="1660525"/>
          <p14:tracePt t="30666" x="3776663" y="1652588"/>
          <p14:tracePt t="30686" x="3786188" y="1660525"/>
          <p14:tracePt t="31060" x="3795713" y="1660525"/>
          <p14:tracePt t="31078" x="3803650" y="1660525"/>
          <p14:tracePt t="31089" x="3822700" y="1670050"/>
          <p14:tracePt t="31109" x="3840163" y="1670050"/>
          <p14:tracePt t="31121" x="3867150" y="1670050"/>
          <p14:tracePt t="31140" x="3884613" y="1679575"/>
          <p14:tracePt t="31153" x="3929063" y="1679575"/>
          <p14:tracePt t="31173" x="3973513" y="1687513"/>
          <p14:tracePt t="31184" x="4071938" y="1704975"/>
          <p14:tracePt t="31205" x="4089400" y="1704975"/>
          <p14:tracePt t="31214" x="4152900" y="1724025"/>
          <p14:tracePt t="31234" x="4179888" y="1724025"/>
          <p14:tracePt t="31246" x="4241800" y="1731963"/>
          <p14:tracePt t="31266" x="4259263" y="1741488"/>
          <p14:tracePt t="31278" x="4313238" y="1741488"/>
          <p14:tracePt t="31297" x="4340225" y="1741488"/>
          <p14:tracePt t="31309" x="4384675" y="1751013"/>
          <p14:tracePt t="31336" x="4402138" y="1751013"/>
          <p14:tracePt t="31348" x="4429125" y="1751013"/>
          <p14:tracePt t="31359" x="4446588" y="1751013"/>
          <p14:tracePt t="31374" x="4473575" y="1751013"/>
          <p14:tracePt t="31391" x="4491038" y="1751013"/>
          <p14:tracePt t="31407" x="4545013" y="1751013"/>
          <p14:tracePt t="31425" x="4562475" y="1751013"/>
          <p14:tracePt t="31440" x="4616450" y="1741488"/>
          <p14:tracePt t="31457" x="4633913" y="1741488"/>
          <p14:tracePt t="31473" x="4652963" y="1731963"/>
          <p14:tracePt t="31490" x="4660900" y="1724025"/>
          <p14:tracePt t="31507" x="4670425" y="1724025"/>
          <p14:tracePt t="31531" x="4679950" y="1714500"/>
          <p14:tracePt t="31549" x="4697413" y="1714500"/>
          <p14:tracePt t="31576" x="4697413" y="1704975"/>
          <p14:tracePt t="31628" x="4705350" y="1704975"/>
          <p14:tracePt t="31676" x="4687888" y="1704975"/>
          <p14:tracePt t="31834" x="4660900" y="1704975"/>
          <p14:tracePt t="31845" x="4616450" y="1724025"/>
          <p14:tracePt t="31864" x="4598988" y="1731963"/>
          <p14:tracePt t="31876" x="4554538" y="1758950"/>
          <p14:tracePt t="31894" x="4537075" y="1776413"/>
          <p14:tracePt t="31906" x="4473575" y="1839913"/>
          <p14:tracePt t="31927" x="4429125" y="1884363"/>
          <p14:tracePt t="31939" x="4340225" y="2000250"/>
          <p14:tracePt t="31959" x="4303713" y="2062163"/>
          <p14:tracePt t="31971" x="4224338" y="2160588"/>
          <p14:tracePt t="31990" x="4187825" y="2205038"/>
          <p14:tracePt t="32002" x="4108450" y="2339975"/>
          <p14:tracePt t="32021" x="4054475" y="2411413"/>
          <p14:tracePt t="32033" x="3965575" y="2562225"/>
          <p14:tracePt t="32053" x="3919538" y="2633663"/>
          <p14:tracePt t="32065" x="3857625" y="2751138"/>
          <p14:tracePt t="32084" x="3830638" y="2803525"/>
          <p14:tracePt t="32096" x="3813175" y="2822575"/>
          <p14:tracePt t="32123" x="3786188" y="2874963"/>
          <p14:tracePt t="32135" x="3759200" y="2946400"/>
          <p14:tracePt t="32146" x="3741738" y="2990850"/>
          <p14:tracePt t="32158" x="3687763" y="3098800"/>
          <p14:tracePt t="32176" x="3652838" y="3205163"/>
          <p14:tracePt t="32196" x="3633788" y="3241675"/>
          <p14:tracePt t="32209" x="3589338" y="3348038"/>
          <p14:tracePt t="32227" x="3589338" y="3375025"/>
          <p14:tracePt t="32243" x="3554413" y="3473450"/>
          <p14:tracePt t="32259" x="3536950" y="3509963"/>
          <p14:tracePt t="32276" x="3517900" y="3571875"/>
          <p14:tracePt t="32293" x="3500438" y="3608388"/>
          <p14:tracePt t="32309" x="3473450" y="3670300"/>
          <p14:tracePt t="32326" x="3465513" y="3697288"/>
          <p14:tracePt t="32342" x="3455988" y="3714750"/>
          <p14:tracePt t="32359" x="3455988" y="3741738"/>
          <p14:tracePt t="32376" x="3455988" y="3813175"/>
          <p14:tracePt t="32393" x="3455988" y="3830638"/>
          <p14:tracePt t="32409" x="3455988" y="3867150"/>
          <p14:tracePt t="32427" x="3455988" y="3875088"/>
          <p14:tracePt t="32448" x="3455988" y="3894138"/>
          <p14:tracePt t="32474" x="3455988" y="3929063"/>
          <p14:tracePt t="32494" x="3455988" y="3938588"/>
          <p14:tracePt t="32505" x="3455988" y="3973513"/>
          <p14:tracePt t="32525" x="3455988" y="3990975"/>
          <p14:tracePt t="32538" x="3455988" y="4027488"/>
          <p14:tracePt t="32556" x="3465513" y="4037013"/>
          <p14:tracePt t="32582" x="3465513" y="4044950"/>
          <p14:tracePt t="32602" x="3473450" y="4062413"/>
          <p14:tracePt t="32620" x="3473450" y="4071938"/>
          <p14:tracePt t="32633" x="3473450" y="4081463"/>
          <p14:tracePt t="32651" x="3500438" y="4081463"/>
          <p14:tracePt t="32698" x="3509963" y="4071938"/>
          <p14:tracePt t="32710" x="3544888" y="4054475"/>
          <p14:tracePt t="32729" x="3554413" y="4037013"/>
          <p14:tracePt t="32741" x="3598863" y="4000500"/>
          <p14:tracePt t="32760" x="3608388" y="3973513"/>
          <p14:tracePt t="32773" x="3643313" y="3938588"/>
          <p14:tracePt t="32794" x="3652838" y="3929063"/>
          <p14:tracePt t="32818" x="3652838" y="3938588"/>
          <p14:tracePt t="32928" x="3643313" y="3946525"/>
          <p14:tracePt t="32949" x="3633788" y="3946525"/>
          <p14:tracePt t="33015" x="3633788" y="3956050"/>
          <p14:tracePt t="33039" x="3652838" y="3938588"/>
          <p14:tracePt t="33248" x="3652838" y="3929063"/>
          <p14:tracePt t="33260" x="3660775" y="3919538"/>
          <p14:tracePt t="33279" x="3670300" y="3919538"/>
          <p14:tracePt t="33290" x="3679825" y="3894138"/>
          <p14:tracePt t="33309" x="3687763" y="3884613"/>
          <p14:tracePt t="33322" x="3697288" y="3848100"/>
          <p14:tracePt t="33343" x="3705225" y="3840163"/>
          <p14:tracePt t="33355" x="3724275" y="3803650"/>
          <p14:tracePt t="33374" x="3732213" y="3776663"/>
          <p14:tracePt t="33386" x="3732213" y="3759200"/>
          <p14:tracePt t="33405" x="3741738" y="3751263"/>
          <p14:tracePt t="33417" x="3759200" y="3697288"/>
          <p14:tracePt t="33436" x="3759200" y="3679825"/>
          <p14:tracePt t="33467" x="3759200" y="3670300"/>
          <p14:tracePt t="33494" x="3759200" y="3660775"/>
          <p14:tracePt t="33544" x="3759200" y="3652838"/>
          <p14:tracePt t="33577" x="3759200" y="3643313"/>
          <p14:tracePt t="33669" x="3759200" y="3633788"/>
          <p14:tracePt t="33696" x="3795713" y="3616325"/>
          <p14:tracePt t="33736" x="3803650" y="3616325"/>
          <p14:tracePt t="33747" x="3813175" y="3616325"/>
          <p14:tracePt t="33767" x="3830638" y="3616325"/>
          <p14:tracePt t="33778" x="3848100" y="3608388"/>
          <p14:tracePt t="33798" x="3867150" y="3608388"/>
          <p14:tracePt t="33810" x="3894138" y="3589338"/>
          <p14:tracePt t="33830" x="3919538" y="3589338"/>
          <p14:tracePt t="33842" x="3956050" y="3581400"/>
          <p14:tracePt t="33862" x="3965575" y="3581400"/>
          <p14:tracePt t="33875" x="4000500" y="3581400"/>
          <p14:tracePt t="33893" x="4010025" y="3581400"/>
          <p14:tracePt t="33905" x="4037013" y="3581400"/>
          <p14:tracePt t="33926" x="4027488" y="3598863"/>
          <p14:tracePt t="34495" x="4027488" y="3608388"/>
          <p14:tracePt t="34508" x="4017963" y="3616325"/>
          <p14:tracePt t="34520" x="4010025" y="3625850"/>
          <p14:tracePt t="34532" x="3983038" y="3660775"/>
          <p14:tracePt t="34552" x="3973513" y="3679825"/>
          <p14:tracePt t="34563" x="3965575" y="3714750"/>
          <p14:tracePt t="34582" x="3938588" y="3795713"/>
          <p14:tracePt t="34601" x="3929063" y="3822700"/>
          <p14:tracePt t="34614" x="3902075" y="3875088"/>
          <p14:tracePt t="34635" x="3894138" y="3902075"/>
          <p14:tracePt t="34646" x="3875088" y="3919538"/>
          <p14:tracePt t="34658" x="3848100" y="4010025"/>
          <p14:tracePt t="34678" x="3840163" y="4054475"/>
          <p14:tracePt t="34690" x="3803650" y="4116388"/>
          <p14:tracePt t="34709" x="3795713" y="4160838"/>
          <p14:tracePt t="34721" x="3768725" y="4214813"/>
          <p14:tracePt t="34739" x="3741738" y="4268788"/>
          <p14:tracePt t="34758" x="3732213" y="4268788"/>
          <p14:tracePt t="34771" x="3714750" y="4322763"/>
          <p14:tracePt t="34790" x="3697288" y="4340225"/>
          <p14:tracePt t="34802" x="3679825" y="4394200"/>
          <p14:tracePt t="34820" x="3670300" y="4411663"/>
          <p14:tracePt t="34834" x="3643313" y="4456113"/>
          <p14:tracePt t="34851" x="3625850" y="4500563"/>
          <p14:tracePt t="34877" x="3616325" y="4518025"/>
          <p14:tracePt t="34895" x="3598863" y="4545013"/>
          <p14:tracePt t="34915" x="3589338" y="4554538"/>
          <p14:tracePt t="34926" x="3571875" y="4572000"/>
          <p14:tracePt t="34946" x="3562350" y="4589463"/>
          <p14:tracePt t="34957" x="3517900" y="4616450"/>
          <p14:tracePt t="34979" x="3509963" y="4625975"/>
          <p14:tracePt t="34990" x="3509963" y="4633913"/>
          <p14:tracePt t="35052" x="3500438" y="4633913"/>
          <p14:tracePt t="35085" x="3490913" y="4633913"/>
          <p14:tracePt t="35381" x="3490913" y="4643438"/>
          <p14:tracePt t="35540" x="3482975" y="4643438"/>
          <p14:tracePt t="35680" x="3482975" y="4652963"/>
          <p14:tracePt t="35970" x="3473450" y="4652963"/>
          <p14:tracePt t="36140" x="3473450" y="4660900"/>
          <p14:tracePt t="36190" x="3465513" y="4660900"/>
          <p14:tracePt t="36421" x="3465513" y="4643438"/>
          <p14:tracePt t="36441" x="3455988" y="4633913"/>
          <p14:tracePt t="36466" x="3446463" y="4608513"/>
          <p14:tracePt t="36485" x="3438525" y="4598988"/>
          <p14:tracePt t="36497" x="3429000" y="4562475"/>
          <p14:tracePt t="36515" x="3411538" y="4510088"/>
          <p14:tracePt t="36535" x="3402013" y="4483100"/>
          <p14:tracePt t="36547" x="3394075" y="4438650"/>
          <p14:tracePt t="36567" x="3394075" y="4429125"/>
          <p14:tracePt t="36599" x="3384550" y="4419600"/>
          <p14:tracePt t="36611" x="3375025" y="4375150"/>
          <p14:tracePt t="36629" x="3367088" y="4357688"/>
          <p14:tracePt t="36642" x="3367088" y="4348163"/>
          <p14:tracePt t="36654" x="3367088" y="4340225"/>
          <p14:tracePt t="36675" x="3357563" y="4340225"/>
          <p14:tracePt t="36764" x="3348038" y="4340225"/>
          <p14:tracePt t="36958" x="3348038" y="4330700"/>
          <p14:tracePt t="37601" x="3357563" y="4322763"/>
          <p14:tracePt t="37627" x="3367088" y="4322763"/>
          <p14:tracePt t="37680" x="3375025" y="4322763"/>
          <p14:tracePt t="37692" x="3384550" y="4313238"/>
          <p14:tracePt t="37726" x="3402013" y="4313238"/>
          <p14:tracePt t="37745" x="3411538" y="4313238"/>
          <p14:tracePt t="37774" x="3419475" y="4303713"/>
          <p14:tracePt t="37786" x="3429000" y="4303713"/>
          <p14:tracePt t="37833" x="3446463" y="4303713"/>
          <p14:tracePt t="37851" x="3465513" y="4313238"/>
          <p14:tracePt t="37871" x="3473450" y="4322763"/>
          <p14:tracePt t="37902" x="3490913" y="4322763"/>
          <p14:tracePt t="37949" x="3500438" y="4322763"/>
          <p14:tracePt t="37976" x="3509963" y="4322763"/>
          <p14:tracePt t="38029" x="3527425" y="4322763"/>
          <p14:tracePt t="38055" x="3536950" y="4322763"/>
          <p14:tracePt t="38137" x="3500438" y="4322763"/>
          <p14:tracePt t="38294" x="3490913" y="4322763"/>
          <p14:tracePt t="38306" x="3455988" y="4330700"/>
          <p14:tracePt t="38325" x="3438525" y="4330700"/>
          <p14:tracePt t="38336" x="3375025" y="4330700"/>
          <p14:tracePt t="38356" x="3330575" y="4340225"/>
          <p14:tracePt t="38368" x="3224213" y="4340225"/>
          <p14:tracePt t="38388" x="3152775" y="4348163"/>
          <p14:tracePt t="38415" x="3108325" y="4357688"/>
          <p14:tracePt t="38435" x="3081338" y="4357688"/>
          <p14:tracePt t="38446" x="2973388" y="4367213"/>
          <p14:tracePt t="38466" x="2911475" y="4367213"/>
          <p14:tracePt t="38478" x="2786063" y="4375150"/>
          <p14:tracePt t="38498" x="2759075" y="4375150"/>
          <p14:tracePt t="38509" x="2687638" y="4375150"/>
          <p14:tracePt t="38529" x="2608263" y="4384675"/>
          <p14:tracePt t="38547" x="2571750" y="4384675"/>
          <p14:tracePt t="38559" x="2517775" y="4394200"/>
          <p14:tracePt t="38577" x="2482850" y="4402138"/>
          <p14:tracePt t="38590" x="2411413" y="4411663"/>
          <p14:tracePt t="38609" x="2384425" y="4419600"/>
          <p14:tracePt t="38622" x="2357438" y="4429125"/>
          <p14:tracePt t="38642" x="2347913" y="4438650"/>
          <p14:tracePt t="38655" x="2286000" y="4465638"/>
          <p14:tracePt t="38681" x="2268538" y="4473575"/>
          <p14:tracePt t="38720" x="2259013" y="4473575"/>
          <p14:tracePt t="38764" x="2251075" y="4473575"/>
          <p14:tracePt t="38814" x="2241550" y="4473575"/>
          <p14:tracePt t="45987" x="2232025" y="4473575"/>
          <p14:tracePt t="46685" x="2224088" y="4465638"/>
          <p14:tracePt t="46702" x="2232025" y="4465638"/>
          <p14:tracePt t="47006" x="2251075" y="4465638"/>
          <p14:tracePt t="47019" x="2259013" y="4456113"/>
          <p14:tracePt t="47031" x="2276475" y="4446588"/>
          <p14:tracePt t="47051" x="2286000" y="4438650"/>
          <p14:tracePt t="47065" x="2322513" y="4411663"/>
          <p14:tracePt t="47084" x="2330450" y="4411663"/>
          <p14:tracePt t="47095" x="2366963" y="4384675"/>
          <p14:tracePt t="47114" x="2393950" y="4375150"/>
          <p14:tracePt t="47126" x="2446338" y="4357688"/>
          <p14:tracePt t="47154" x="2500313" y="4340225"/>
          <p14:tracePt t="47165" x="2554288" y="4322763"/>
          <p14:tracePt t="47177" x="2616200" y="4303713"/>
          <p14:tracePt t="47190" x="2714625" y="4268788"/>
          <p14:tracePt t="47209" x="2741613" y="4259263"/>
          <p14:tracePt t="47222" x="2813050" y="4241800"/>
          <p14:tracePt t="47240" x="2830513" y="4232275"/>
          <p14:tracePt t="47255" x="2901950" y="4214813"/>
          <p14:tracePt t="47272" x="2919413" y="4205288"/>
          <p14:tracePt t="47289" x="2955925" y="4187825"/>
          <p14:tracePt t="47305" x="3000375" y="4160838"/>
          <p14:tracePt t="47330" x="3036888" y="4125913"/>
          <p14:tracePt t="47350" x="3054350" y="4108450"/>
          <p14:tracePt t="47361" x="3108325" y="4081463"/>
          <p14:tracePt t="47381" x="3143250" y="4054475"/>
          <p14:tracePt t="47409" x="3179763" y="4027488"/>
          <p14:tracePt t="47428" x="3197225" y="4017963"/>
          <p14:tracePt t="47440" x="3214688" y="4000500"/>
          <p14:tracePt t="47461" x="3224213" y="3990975"/>
          <p14:tracePt t="47472" x="3268663" y="3938588"/>
          <p14:tracePt t="47491" x="3276600" y="3929063"/>
          <p14:tracePt t="47503" x="3313113" y="3875088"/>
          <p14:tracePt t="47522" x="3322638" y="3867150"/>
          <p14:tracePt t="47537" x="3357563" y="3822700"/>
          <p14:tracePt t="47554" x="3367088" y="3803650"/>
          <p14:tracePt t="47566" x="3402013" y="3759200"/>
          <p14:tracePt t="47585" x="3419475" y="3741738"/>
          <p14:tracePt t="47595" x="3446463" y="3714750"/>
          <p14:tracePt t="47615" x="3465513" y="3687763"/>
          <p14:tracePt t="47627" x="3490913" y="3643313"/>
          <p14:tracePt t="47645" x="3500438" y="3633788"/>
          <p14:tracePt t="47658" x="3509963" y="3616325"/>
          <p14:tracePt t="47676" x="3509963" y="3608388"/>
          <p14:tracePt t="48341" x="3500438" y="3608388"/>
          <p14:tracePt t="48507" x="3473450" y="3633788"/>
          <p14:tracePt t="48527" x="3455988" y="3652838"/>
          <p14:tracePt t="48538" x="3402013" y="3697288"/>
          <p14:tracePt t="48557" x="3357563" y="3732213"/>
          <p14:tracePt t="48576" x="3330575" y="3751263"/>
          <p14:tracePt t="48588" x="3286125" y="3795713"/>
          <p14:tracePt t="48608" x="3259138" y="3813175"/>
          <p14:tracePt t="48619" x="3205163" y="3867150"/>
          <p14:tracePt t="48638" x="3179763" y="3884613"/>
          <p14:tracePt t="48651" x="3125788" y="3919538"/>
          <p14:tracePt t="48670" x="3116263" y="3946525"/>
          <p14:tracePt t="48682" x="3081338" y="3965575"/>
          <p14:tracePt t="48702" x="3062288" y="3983038"/>
          <p14:tracePt t="48715" x="3044825" y="4000500"/>
          <p14:tracePt t="48747" x="3017838" y="4017963"/>
          <p14:tracePt t="48759" x="2973388" y="4054475"/>
          <p14:tracePt t="48779" x="2955925" y="4071938"/>
          <p14:tracePt t="48791" x="2901950" y="4108450"/>
          <p14:tracePt t="48811" x="2894013" y="4125913"/>
          <p14:tracePt t="48822" x="2847975" y="4160838"/>
          <p14:tracePt t="48841" x="2830513" y="4170363"/>
          <p14:tracePt t="48855" x="2813050" y="4187825"/>
          <p14:tracePt t="48872" x="2795588" y="4187825"/>
          <p14:tracePt t="48885" x="2786063" y="4205288"/>
          <p14:tracePt t="48902" x="2776538" y="4205288"/>
          <p14:tracePt t="48921" x="2751138" y="4224338"/>
          <p14:tracePt t="48949" x="2732088" y="4241800"/>
          <p14:tracePt t="48968" x="2714625" y="4251325"/>
          <p14:tracePt t="48980" x="2697163" y="4268788"/>
          <p14:tracePt t="48998" x="2687638" y="4276725"/>
          <p14:tracePt t="49010" x="2670175" y="4286250"/>
          <p14:tracePt t="49031" x="2660650" y="4295775"/>
          <p14:tracePt t="49061" x="2643188" y="4303713"/>
          <p14:tracePt t="49110" x="2633663" y="4313238"/>
          <p14:tracePt t="49121" x="2616200" y="4322763"/>
          <p14:tracePt t="49142" x="2598738" y="4322763"/>
          <p14:tracePt t="49155" x="2571750" y="4330700"/>
          <p14:tracePt t="49176" x="2562225" y="4330700"/>
          <p14:tracePt t="49188" x="2544763" y="4340225"/>
          <p14:tracePt t="49200" x="2500313" y="4340225"/>
          <p14:tracePt t="49219" x="2465388" y="4340225"/>
          <p14:tracePt t="49246" x="2428875" y="4340225"/>
          <p14:tracePt t="49265" x="2374900" y="4348163"/>
          <p14:tracePt t="49284" x="2366963" y="4348163"/>
          <p14:tracePt t="49296" x="2312988" y="4348163"/>
          <p14:tracePt t="49315" x="2303463" y="4348163"/>
          <p14:tracePt t="49326" x="2286000" y="4348163"/>
          <p14:tracePt t="49346" x="2268538" y="4348163"/>
          <p14:tracePt t="49358" x="2251075" y="4348163"/>
          <p14:tracePt t="49377" x="2241550" y="4348163"/>
          <p14:tracePt t="49389" x="2232025" y="4348163"/>
          <p14:tracePt t="49407" x="2214563" y="4348163"/>
          <p14:tracePt t="49440" x="2205038" y="4348163"/>
          <p14:tracePt t="49466" x="2197100" y="4348163"/>
          <p14:tracePt t="49485" x="2187575" y="4348163"/>
          <p14:tracePt t="49896" x="2179638" y="4348163"/>
          <p14:tracePt t="50331" x="2205038" y="4348163"/>
          <p14:tracePt t="50635" x="2214563" y="4348163"/>
          <p14:tracePt t="50646" x="2259013" y="4348163"/>
          <p14:tracePt t="50666" x="2268538" y="4348163"/>
          <p14:tracePt t="50677" x="2330450" y="4348163"/>
          <p14:tracePt t="50696" x="2347913" y="4348163"/>
          <p14:tracePt t="50707" x="2393950" y="4357688"/>
          <p14:tracePt t="50726" x="2500313" y="4357688"/>
          <p14:tracePt t="50746" x="2527300" y="4357688"/>
          <p14:tracePt t="50758" x="2554288" y="4357688"/>
          <p14:tracePt t="50770" x="2616200" y="4357688"/>
          <p14:tracePt t="50790" x="2633663" y="4357688"/>
          <p14:tracePt t="50802" x="2687638" y="4357688"/>
          <p14:tracePt t="50821" x="2714625" y="4357688"/>
          <p14:tracePt t="50834" x="2768600" y="4357688"/>
          <p14:tracePt t="50852" x="2795588" y="4357688"/>
          <p14:tracePt t="50866" x="2822575" y="4357688"/>
          <p14:tracePt t="50885" x="2847975" y="4357688"/>
          <p14:tracePt t="50900" x="2894013" y="4357688"/>
          <p14:tracePt t="50917" x="2955925" y="4357688"/>
          <p14:tracePt t="50935" x="2990850" y="4357688"/>
          <p14:tracePt t="50950" x="3036888" y="4357688"/>
          <p14:tracePt t="50967" x="3044825" y="4357688"/>
          <p14:tracePt t="50983" x="3054350" y="4367213"/>
          <p14:tracePt t="51000" x="3062288" y="4367213"/>
          <p14:tracePt t="51017" x="3071813" y="4367213"/>
          <p14:tracePt t="51038" x="3081338" y="4367213"/>
          <p14:tracePt t="51050" x="3089275" y="4367213"/>
          <p14:tracePt t="51067" x="3098800" y="4367213"/>
          <p14:tracePt t="51093" x="3108325" y="4367213"/>
          <p14:tracePt t="51116" x="3133725" y="4367213"/>
          <p14:tracePt t="51136" x="3133725" y="4375150"/>
          <p14:tracePt t="51148" x="3160713" y="4375150"/>
          <p14:tracePt t="51166" x="3187700" y="4384675"/>
          <p14:tracePt t="51186" x="3197225" y="4384675"/>
          <p14:tracePt t="51213" x="3214688" y="4384675"/>
          <p14:tracePt t="51232" x="3232150" y="4384675"/>
          <p14:tracePt t="51265" x="3241675" y="4384675"/>
          <p14:tracePt t="51291" x="3241675" y="4375150"/>
          <p14:tracePt t="51343" x="3251200" y="4375150"/>
          <p14:tracePt t="51657" x="3259138" y="4375150"/>
          <p14:tracePt t="51814" x="3276600" y="4367213"/>
          <p14:tracePt t="52002" x="3303588" y="4357688"/>
          <p14:tracePt t="52019" x="3313113" y="4348163"/>
          <p14:tracePt t="52031" x="3348038" y="4313238"/>
          <p14:tracePt t="52052" x="3375025" y="4295775"/>
          <p14:tracePt t="52063" x="3402013" y="4276725"/>
          <p14:tracePt t="52074" x="3446463" y="4232275"/>
          <p14:tracePt t="52093" x="3490913" y="4187825"/>
          <p14:tracePt t="52112" x="3517900" y="4179888"/>
          <p14:tracePt t="52124" x="3562350" y="4133850"/>
          <p14:tracePt t="52142" x="3581400" y="4125913"/>
          <p14:tracePt t="52155" x="3625850" y="4081463"/>
          <p14:tracePt t="52173" x="3643313" y="4071938"/>
          <p14:tracePt t="52186" x="3697288" y="4027488"/>
          <p14:tracePt t="52205" x="3751263" y="3983038"/>
          <p14:tracePt t="52222" x="3759200" y="3973513"/>
          <p14:tracePt t="52237" x="3795713" y="3929063"/>
          <p14:tracePt t="52255" x="3803650" y="3919538"/>
          <p14:tracePt t="52271" x="3840163" y="3867150"/>
          <p14:tracePt t="52287" x="3848100" y="3857625"/>
          <p14:tracePt t="52304" x="3875088" y="3813175"/>
          <p14:tracePt t="52321" x="3894138" y="3795713"/>
          <p14:tracePt t="52337" x="3911600" y="3751263"/>
          <p14:tracePt t="52354" x="3929063" y="3732213"/>
          <p14:tracePt t="52371" x="3965575" y="3660775"/>
          <p14:tracePt t="52387" x="3965575" y="3643313"/>
          <p14:tracePt t="52404" x="4000500" y="3581400"/>
          <p14:tracePt t="52421" x="4010025" y="3554413"/>
          <p14:tracePt t="52438" x="4044950" y="3482975"/>
          <p14:tracePt t="52456" x="4054475" y="3419475"/>
          <p14:tracePt t="52475" x="4062413" y="3402013"/>
          <p14:tracePt t="52487" x="4089400" y="3313113"/>
          <p14:tracePt t="52506" x="4108450" y="3295650"/>
          <p14:tracePt t="52521" x="4125913" y="3232150"/>
          <p14:tracePt t="52539" x="4133850" y="3224213"/>
          <p14:tracePt t="52555" x="4170363" y="3133725"/>
          <p14:tracePt t="52571" x="4187825" y="3108325"/>
          <p14:tracePt t="52588" x="4232275" y="3027363"/>
          <p14:tracePt t="52604" x="4251325" y="2990850"/>
          <p14:tracePt t="52621" x="4322763" y="2938463"/>
          <p14:tracePt t="52638" x="4340225" y="2911475"/>
          <p14:tracePt t="52656" x="4402138" y="2884488"/>
          <p14:tracePt t="52671" x="4446588" y="2857500"/>
          <p14:tracePt t="52688" x="4581525" y="2813050"/>
          <p14:tracePt t="52706" x="4768850" y="2768600"/>
          <p14:tracePt t="52725" x="4840288" y="2759075"/>
          <p14:tracePt t="52739" x="4973638" y="2732088"/>
          <p14:tracePt t="52756" x="5010150" y="2732088"/>
          <p14:tracePt t="52772" x="5133975" y="2724150"/>
          <p14:tracePt t="52789" x="5205413" y="2724150"/>
          <p14:tracePt t="52806" x="5357813" y="2714625"/>
          <p14:tracePt t="52822" x="5419725" y="2697163"/>
          <p14:tracePt t="52839" x="5483225" y="2670175"/>
          <p14:tracePt t="52856" x="5518150" y="2660650"/>
          <p14:tracePt t="52872" x="5581650" y="2633663"/>
          <p14:tracePt t="52889" x="5705475" y="2589213"/>
          <p14:tracePt t="52906" x="5751513" y="2571750"/>
          <p14:tracePt t="52922" x="5857875" y="2544763"/>
          <p14:tracePt t="52939" x="5902325" y="2536825"/>
          <p14:tracePt t="52955" x="5973763" y="2509838"/>
          <p14:tracePt t="52973" x="6000750" y="2500313"/>
          <p14:tracePt t="52989" x="6099175" y="2473325"/>
          <p14:tracePt t="53006" x="6161088" y="2455863"/>
          <p14:tracePt t="53024" x="6180138" y="2446338"/>
          <p14:tracePt t="53050" x="6188075" y="2446338"/>
          <p14:tracePt t="53099" x="6205538" y="2446338"/>
          <p14:tracePt t="53119" x="6224588" y="2446338"/>
          <p14:tracePt t="53131" x="6232525" y="2438400"/>
          <p14:tracePt t="53162" x="6242050" y="2438400"/>
          <p14:tracePt t="53180" x="6242050" y="2446338"/>
          <p14:tracePt t="53310" x="6242050" y="2465388"/>
          <p14:tracePt t="53356" x="6242050" y="2473325"/>
          <p14:tracePt t="53368" x="6242050" y="2482850"/>
          <p14:tracePt t="53380" x="6251575" y="2517775"/>
          <p14:tracePt t="53400" x="6259513" y="2536825"/>
          <p14:tracePt t="53412" x="6269038" y="2544763"/>
          <p14:tracePt t="53431" x="6269038" y="2562225"/>
          <p14:tracePt t="53458" x="6276975" y="2581275"/>
          <p14:tracePt t="53478" x="6286500" y="2598738"/>
          <p14:tracePt t="53510" x="6296025" y="2616200"/>
          <p14:tracePt t="53542" x="6303963" y="2633663"/>
          <p14:tracePt t="53554" x="6313488" y="2652713"/>
          <p14:tracePt t="53571" x="6323013" y="2670175"/>
          <p14:tracePt t="53583" x="6340475" y="2697163"/>
          <p14:tracePt t="53602" x="6375400" y="2732088"/>
          <p14:tracePt t="53621" x="6394450" y="2741613"/>
          <p14:tracePt t="53649" x="6402388" y="2751138"/>
          <p14:tracePt t="53666" x="6411913" y="2751138"/>
          <p14:tracePt t="53678" x="6411913" y="2759075"/>
          <p14:tracePt t="53698" x="6429375" y="2768600"/>
          <p14:tracePt t="53709" x="6438900" y="2768600"/>
          <p14:tracePt t="53729" x="6446838" y="2768600"/>
          <p14:tracePt t="53746" x="6465888" y="2768600"/>
          <p14:tracePt t="53795" x="6473825" y="2768600"/>
          <p14:tracePt t="53920" x="6483350" y="2759075"/>
          <p14:tracePt t="54314" x="6491288" y="2759075"/>
          <p14:tracePt t="54371" x="6491288" y="2751138"/>
          <p14:tracePt t="54389" x="6500813" y="2751138"/>
          <p14:tracePt t="54513" x="6518275" y="2741613"/>
          <p14:tracePt t="54533" x="6527800" y="2732088"/>
          <p14:tracePt t="54546" x="6554788" y="2732088"/>
          <p14:tracePt t="54562" x="6562725" y="2732088"/>
          <p14:tracePt t="54670" x="6572250" y="2732088"/>
          <p14:tracePt t="54860" x="6572250" y="2724150"/>
          <p14:tracePt t="54910" x="6581775" y="2724150"/>
          <p14:tracePt t="55018" x="6589713" y="2724150"/>
          <p14:tracePt t="55188" x="6581775" y="2714625"/>
          <p14:tracePt t="55426" x="6562725" y="2705100"/>
          <p14:tracePt t="55457" x="6518275" y="2679700"/>
          <p14:tracePt t="55476" x="6500813" y="2679700"/>
          <p14:tracePt t="55488" x="6465888" y="2660650"/>
          <p14:tracePt t="55506" x="6456363" y="2660650"/>
          <p14:tracePt t="55518" x="6367463" y="2616200"/>
          <p14:tracePt t="55538" x="6296025" y="2581275"/>
          <p14:tracePt t="55551" x="6143625" y="2482850"/>
          <p14:tracePt t="55570" x="6062663" y="2419350"/>
          <p14:tracePt t="55581" x="5902325" y="2312988"/>
          <p14:tracePt t="55601" x="5884863" y="2295525"/>
          <p14:tracePt t="55615" x="5795963" y="2214563"/>
          <p14:tracePt t="55634" x="5768975" y="2197100"/>
          <p14:tracePt t="55648" x="5705475" y="2143125"/>
          <p14:tracePt t="55666" x="5661025" y="2125663"/>
          <p14:tracePt t="55681" x="5581650" y="2071688"/>
          <p14:tracePt t="55697" x="5554663" y="2054225"/>
          <p14:tracePt t="55714" x="5500688" y="2009775"/>
          <p14:tracePt t="55731" x="5465763" y="1982788"/>
          <p14:tracePt t="55748" x="5419725" y="1946275"/>
          <p14:tracePt t="55765" x="5411788" y="1946275"/>
          <p14:tracePt t="55781" x="5384800" y="1919288"/>
          <p14:tracePt t="55798" x="5357813" y="1893888"/>
          <p14:tracePt t="55815" x="5340350" y="1884363"/>
          <p14:tracePt t="55831" x="5322888" y="1857375"/>
          <p14:tracePt t="55848" x="5303838" y="1847850"/>
          <p14:tracePt t="55865" x="5268913" y="1803400"/>
          <p14:tracePt t="55881" x="5232400" y="1776413"/>
          <p14:tracePt t="55898" x="5187950" y="1741488"/>
          <p14:tracePt t="55915" x="5180013" y="1731963"/>
          <p14:tracePt t="55932" x="5143500" y="1704975"/>
          <p14:tracePt t="55948" x="5133975" y="1687513"/>
          <p14:tracePt t="55965" x="5081588" y="1652588"/>
          <p14:tracePt t="55982" x="5072063" y="1633538"/>
          <p14:tracePt t="55998" x="5045075" y="1616075"/>
          <p14:tracePt t="56015" x="5027613" y="1608138"/>
          <p14:tracePt t="56032" x="4991100" y="1581150"/>
          <p14:tracePt t="56049" x="4965700" y="1571625"/>
          <p14:tracePt t="56065" x="4919663" y="1544638"/>
          <p14:tracePt t="56082" x="4911725" y="1544638"/>
          <p14:tracePt t="56099" x="4840288" y="1500188"/>
          <p14:tracePt t="56116" x="4786313" y="1482725"/>
          <p14:tracePt t="56136" x="4741863" y="1465263"/>
          <p14:tracePt t="56167" x="4714875" y="1465263"/>
          <p14:tracePt t="56179" x="4687888" y="1465263"/>
          <p14:tracePt t="56198" x="4660900" y="1455738"/>
          <p14:tracePt t="56211" x="4572000" y="1446213"/>
          <p14:tracePt t="56230" x="4537075" y="1438275"/>
          <p14:tracePt t="56241" x="4446588" y="1419225"/>
          <p14:tracePt t="56260" x="4429125" y="1411288"/>
          <p14:tracePt t="56271" x="4357688" y="1401763"/>
          <p14:tracePt t="56291" x="4322763" y="1393825"/>
          <p14:tracePt t="56304" x="4241800" y="1384300"/>
          <p14:tracePt t="56323" x="4179888" y="1384300"/>
          <p14:tracePt t="56341" x="4152900" y="1374775"/>
          <p14:tracePt t="56353" x="4081463" y="1374775"/>
          <p14:tracePt t="56374" x="4054475" y="1374775"/>
          <p14:tracePt t="56385" x="4000500" y="1366838"/>
          <p14:tracePt t="56404" x="3973513" y="1366838"/>
          <p14:tracePt t="56417" x="3919538" y="1357313"/>
          <p14:tracePt t="56436" x="3894138" y="1357313"/>
          <p14:tracePt t="56450" x="3840163" y="1357313"/>
          <p14:tracePt t="56466" x="3813175" y="1357313"/>
          <p14:tracePt t="56483" x="3786188" y="1357313"/>
          <p14:tracePt t="56500" x="3776663" y="1357313"/>
          <p14:tracePt t="56517" x="3759200" y="1357313"/>
          <p14:tracePt t="56537" x="3741738" y="1357313"/>
          <p14:tracePt t="56556" x="3687763" y="1357313"/>
          <p14:tracePt t="56576" x="3679825" y="1357313"/>
          <p14:tracePt t="56587" x="3660775" y="1366838"/>
          <p14:tracePt t="56616" x="3652838" y="1366838"/>
          <p14:tracePt t="56627" x="3643313" y="1374775"/>
          <p14:tracePt t="56639" x="3625850" y="1374775"/>
          <p14:tracePt t="56651" x="3589338" y="1384300"/>
          <p14:tracePt t="56670" x="3562350" y="1401763"/>
          <p14:tracePt t="56686" x="3536950" y="1411288"/>
          <p14:tracePt t="56700" x="3517900" y="1411288"/>
          <p14:tracePt t="56717" x="3482975" y="1419225"/>
          <p14:tracePt t="56734" x="3455988" y="1428750"/>
          <p14:tracePt t="56751" x="3429000" y="1446213"/>
          <p14:tracePt t="56767" x="3419475" y="1446213"/>
          <p14:tracePt t="56784" x="3367088" y="1455738"/>
          <p14:tracePt t="56801" x="3348038" y="1465263"/>
          <p14:tracePt t="56818" x="3322638" y="1473200"/>
          <p14:tracePt t="56834" x="3313113" y="1473200"/>
          <p14:tracePt t="56851" x="3259138" y="1490663"/>
          <p14:tracePt t="56868" x="3232150" y="1490663"/>
          <p14:tracePt t="56884" x="3224213" y="1490663"/>
          <p14:tracePt t="56901" x="3187700" y="1500188"/>
          <p14:tracePt t="56918" x="3152775" y="1517650"/>
          <p14:tracePt t="56935" x="3143250" y="1517650"/>
          <p14:tracePt t="56951" x="3125788" y="1517650"/>
          <p14:tracePt t="56968" x="3152775" y="1517650"/>
          <p14:tracePt t="57126" x="3160713" y="1517650"/>
          <p14:tracePt t="57138" x="3214688" y="1517650"/>
          <p14:tracePt t="57156" x="3241675" y="1517650"/>
          <p14:tracePt t="57168" x="3276600" y="1517650"/>
          <p14:tracePt t="57188" x="3303588" y="1517650"/>
          <p14:tracePt t="57201" x="3394075" y="1517650"/>
          <p14:tracePt t="57218" x="3429000" y="1517650"/>
          <p14:tracePt t="57231" x="3581400" y="1517650"/>
          <p14:tracePt t="57250" x="3616325" y="1517650"/>
          <p14:tracePt t="57261" x="3741738" y="1517650"/>
          <p14:tracePt t="57281" x="3813175" y="1517650"/>
          <p14:tracePt t="57292" x="3965575" y="1517650"/>
          <p14:tracePt t="57313" x="4037013" y="1517650"/>
          <p14:tracePt t="57325" x="4205288" y="1517650"/>
          <p14:tracePt t="57344" x="4268788" y="1517650"/>
          <p14:tracePt t="57356" x="4375150" y="1527175"/>
          <p14:tracePt t="57375" x="4438650" y="1527175"/>
          <p14:tracePt t="57409" x="4456113" y="1536700"/>
          <p14:tracePt t="57420" x="4545013" y="1544638"/>
          <p14:tracePt t="57441" x="4581525" y="1554163"/>
          <p14:tracePt t="57453" x="4670425" y="1562100"/>
          <p14:tracePt t="57472" x="4705350" y="1571625"/>
          <p14:tracePt t="57486" x="4768850" y="1581150"/>
          <p14:tracePt t="57505" x="4803775" y="1589088"/>
          <p14:tracePt t="57518" x="4822825" y="1589088"/>
          <p14:tracePt t="57532" x="4884738" y="1598613"/>
          <p14:tracePt t="57551" x="4902200" y="1598613"/>
          <p14:tracePt t="57564" x="4929188" y="1598613"/>
          <p14:tracePt t="57583" x="4991100" y="1598613"/>
          <p14:tracePt t="57609" x="5054600" y="1598613"/>
          <p14:tracePt t="57628" x="5081588" y="1598613"/>
          <p14:tracePt t="57641" x="5133975" y="1598613"/>
          <p14:tracePt t="57659" x="5160963" y="1598613"/>
          <p14:tracePt t="57671" x="5205413" y="1598613"/>
          <p14:tracePt t="57690" x="5214938" y="1598613"/>
          <p14:tracePt t="57701" x="5232400" y="1598613"/>
          <p14:tracePt t="57721" x="5241925" y="1589088"/>
          <p14:tracePt t="57734" x="5259388" y="1589088"/>
          <p14:tracePt t="57752" x="5276850" y="1589088"/>
          <p14:tracePt t="57765" x="5313363" y="1581150"/>
          <p14:tracePt t="57785" x="5340350" y="1581150"/>
          <p14:tracePt t="57796" x="5394325" y="1571625"/>
          <p14:tracePt t="57815" x="5419725" y="1571625"/>
          <p14:tracePt t="57827" x="5438775" y="1571625"/>
          <p14:tracePt t="57846" x="5456238" y="1571625"/>
          <p14:tracePt t="57877" x="5483225" y="1571625"/>
          <p14:tracePt t="57914" x="5483225" y="1562100"/>
          <p14:tracePt t="57925" x="5491163" y="1562100"/>
          <p14:tracePt t="57937" x="5510213" y="1562100"/>
          <p14:tracePt t="57956" x="5527675" y="1562100"/>
          <p14:tracePt t="58024" x="5537200" y="1562100"/>
          <p14:tracePt t="58225" x="5545138" y="1562100"/>
          <p14:tracePt t="59063" x="5554663" y="1562100"/>
          <p14:tracePt t="59358" x="5562600" y="1562100"/>
          <p14:tracePt t="59499" x="5572125" y="1562100"/>
          <p14:tracePt t="59794" x="5581650" y="1562100"/>
          <p14:tracePt t="60085" x="5589588" y="1562100"/>
          <p14:tracePt t="66487" x="5599113" y="1571625"/>
          <p14:tracePt t="66510" x="5599113" y="1581150"/>
          <p14:tracePt t="66522" x="5599113" y="1598613"/>
          <p14:tracePt t="66542" x="5599113" y="1625600"/>
          <p14:tracePt t="66569" x="5581650" y="1652588"/>
          <p14:tracePt t="66588" x="5562600" y="1670050"/>
          <p14:tracePt t="66600" x="5527675" y="1758950"/>
          <p14:tracePt t="66620" x="5500688" y="1839913"/>
          <p14:tracePt t="66631" x="5438775" y="2017713"/>
          <p14:tracePt t="66651" x="5419725" y="2098675"/>
          <p14:tracePt t="66664" x="5330825" y="2312988"/>
          <p14:tracePt t="66681" x="5303838" y="2384425"/>
          <p14:tracePt t="66694" x="5205413" y="2571750"/>
          <p14:tracePt t="66713" x="5180013" y="2625725"/>
          <p14:tracePt t="66725" x="5081588" y="2795588"/>
          <p14:tracePt t="66744" x="4938713" y="3036888"/>
          <p14:tracePt t="66764" x="4902200" y="3108325"/>
          <p14:tracePt t="66776" x="4894263" y="3125788"/>
          <p14:tracePt t="66788" x="4822825" y="3241675"/>
          <p14:tracePt t="66807" x="4732338" y="3411538"/>
          <p14:tracePt t="66826" x="4705350" y="3446463"/>
          <p14:tracePt t="66837" x="4652963" y="3517900"/>
          <p14:tracePt t="66855" x="4625975" y="3544888"/>
          <p14:tracePt t="66882" x="4545013" y="3625850"/>
          <p14:tracePt t="66902" x="4500563" y="3670300"/>
          <p14:tracePt t="66915" x="4411663" y="3751263"/>
          <p14:tracePt t="66933" x="4375150" y="3786188"/>
          <p14:tracePt t="66952" x="4367213" y="3786188"/>
          <p14:tracePt t="66984" x="4357688" y="3803650"/>
          <p14:tracePt t="67010" x="4313238" y="3840163"/>
          <p14:tracePt t="67028" x="4286250" y="3867150"/>
          <p14:tracePt t="67041" x="4232275" y="3911600"/>
          <p14:tracePt t="67061" x="4224338" y="3919538"/>
          <p14:tracePt t="67072" x="4205288" y="3946525"/>
          <p14:tracePt t="67092" x="4197350" y="3956050"/>
          <p14:tracePt t="67139" x="4197350" y="3965575"/>
          <p14:tracePt t="67150" x="4170363" y="3990975"/>
          <p14:tracePt t="67170" x="4152900" y="4017963"/>
          <p14:tracePt t="67182" x="4116388" y="4071938"/>
          <p14:tracePt t="67201" x="4098925" y="4089400"/>
          <p14:tracePt t="67212" x="4062413" y="4143375"/>
          <p14:tracePt t="67232" x="4054475" y="4160838"/>
          <p14:tracePt t="67246" x="4037013" y="4214813"/>
          <p14:tracePt t="67266" x="4027488" y="4224338"/>
          <p14:tracePt t="67276" x="4027488" y="4251325"/>
          <p14:tracePt t="67294" x="4010025" y="4268788"/>
          <p14:tracePt t="67328" x="4010025" y="4276725"/>
          <p14:tracePt t="67339" x="4010025" y="4286250"/>
          <p14:tracePt t="69988" x="4027488" y="4276725"/>
          <p14:tracePt t="70172" x="4044950" y="4251325"/>
          <p14:tracePt t="70205" x="4062413" y="4241800"/>
          <p14:tracePt t="70216" x="4089400" y="4214813"/>
          <p14:tracePt t="70234" x="4108450" y="4214813"/>
          <p14:tracePt t="70258" x="4152900" y="4187825"/>
          <p14:tracePt t="70290" x="4197350" y="4179888"/>
          <p14:tracePt t="70298" x="4224338" y="4170363"/>
          <p14:tracePt t="70325" x="4276725" y="4143375"/>
          <p14:tracePt t="70356" x="4295775" y="4133850"/>
          <p14:tracePt t="70359" x="4303713" y="4133850"/>
          <p14:tracePt t="70389" x="4303713" y="4125913"/>
          <p14:tracePt t="72488" x="4303713" y="4116388"/>
          <p14:tracePt t="73047" x="4303713" y="4108450"/>
          <p14:tracePt t="73066" x="4303713" y="4098925"/>
          <p14:tracePt t="73078" x="4303713" y="4062413"/>
          <p14:tracePt t="73100" x="4303713" y="4054475"/>
          <p14:tracePt t="73188" x="4303713" y="4044950"/>
          <p14:tracePt t="73218" x="4322763" y="4000500"/>
          <p14:tracePt t="73238" x="4438650" y="3911600"/>
          <p14:tracePt t="73267" x="4902200" y="3571875"/>
          <p14:tracePt t="73299" x="5214938" y="3367088"/>
          <p14:tracePt t="73331" x="5608638" y="3108325"/>
          <p14:tracePt t="73349" x="6599238" y="2625725"/>
          <p14:tracePt t="73381" x="6858000" y="2536825"/>
          <p14:tracePt t="73401" x="7456488" y="2312988"/>
          <p14:tracePt t="73433" x="7554913" y="2259013"/>
          <p14:tracePt t="73465" x="7643813" y="2197100"/>
          <p14:tracePt t="73475" x="7929563" y="2036763"/>
          <p14:tracePt t="73507" x="8215313" y="1893888"/>
          <p14:tracePt t="73538" x="8331200" y="1812925"/>
          <p14:tracePt t="73571" x="8447088" y="1751013"/>
          <p14:tracePt t="73601" x="8545513" y="1687513"/>
          <p14:tracePt t="73634" x="8616950" y="1643063"/>
          <p14:tracePt t="73666" x="8626475" y="1643063"/>
          <p14:tracePt t="73675" x="8697913" y="1608138"/>
          <p14:tracePt t="73708" x="8777288" y="1571625"/>
          <p14:tracePt t="73735" x="8902700" y="1517650"/>
          <p14:tracePt t="73768" x="9090025" y="1473200"/>
          <p14:tracePt t="73801" x="9134475" y="1465263"/>
          <p14:tracePt t="73819" x="9134475" y="1455738"/>
          <p14:tracePt t="73851" x="9134475" y="1446213"/>
          <p14:tracePt t="73869" x="9134475" y="1438275"/>
          <p14:tracePt t="73901" x="9134475" y="1428750"/>
          <p14:tracePt t="73929" x="9134475" y="1419225"/>
          <p14:tracePt t="73957" x="9134475" y="1411288"/>
          <p14:tracePt t="74044" x="9134475" y="1401763"/>
          <p14:tracePt t="74640" x="9134475" y="1393825"/>
          <p14:tracePt t="74669" x="9134475" y="1384300"/>
          <p14:tracePt t="74717" x="9134475" y="1374775"/>
          <p14:tracePt t="74743" x="9134475" y="1366838"/>
          <p14:tracePt t="74762" x="9134475" y="1357313"/>
          <p14:tracePt t="74775" x="9134475" y="1347788"/>
          <p14:tracePt t="74805" x="9134475" y="1330325"/>
          <p14:tracePt t="74836" x="9134475" y="1312863"/>
          <p14:tracePt t="74842" x="9134475" y="1303338"/>
          <p14:tracePt t="74872" x="9134475" y="1276350"/>
          <p14:tracePt t="74904" x="9134475" y="1258888"/>
          <p14:tracePt t="74919" x="9134475" y="1250950"/>
          <p14:tracePt t="74939" x="9134475" y="1241425"/>
          <p14:tracePt t="74970" x="9134475" y="1231900"/>
          <p14:tracePt t="75014" x="9134475" y="1223963"/>
          <p14:tracePt t="75077" x="9134475" y="1204913"/>
          <p14:tracePt t="75111" x="9134475" y="1196975"/>
          <p14:tracePt t="75142" x="9134475" y="1187450"/>
          <p14:tracePt t="75187" x="9126538" y="1187450"/>
          <p14:tracePt t="75250" x="9117013" y="1187450"/>
          <p14:tracePt t="75261" x="9090025" y="1196975"/>
          <p14:tracePt t="75280" x="9028113" y="1204913"/>
          <p14:tracePt t="75306" x="8920163" y="1214438"/>
          <p14:tracePt t="75339" x="8894763" y="1223963"/>
          <p14:tracePt t="75341" x="8823325" y="1258888"/>
          <p14:tracePt t="75375" x="8769350" y="1285875"/>
          <p14:tracePt t="75407" x="8751888" y="1295400"/>
          <p14:tracePt t="75421" x="8724900" y="1330325"/>
          <p14:tracePt t="75440" x="8680450" y="1347788"/>
          <p14:tracePt t="75473" x="8661400" y="1366838"/>
          <p14:tracePt t="75482" x="8653463" y="1366838"/>
          <p14:tracePt t="75507" x="8634413" y="1393825"/>
          <p14:tracePt t="75539" x="8626475" y="1393825"/>
          <p14:tracePt t="75548" x="8609013" y="1411288"/>
          <p14:tracePt t="75574" x="8402638" y="1482725"/>
          <p14:tracePt t="75606" x="8367713" y="1500188"/>
          <p14:tracePt t="75608" x="8197850" y="1544638"/>
          <p14:tracePt t="75641" x="8089900" y="1571625"/>
          <p14:tracePt t="75666" x="7974013" y="1598613"/>
          <p14:tracePt t="75679" x="7777163" y="1652588"/>
          <p14:tracePt t="75708" x="7572375" y="1714500"/>
          <p14:tracePt t="75740" x="7456488" y="1741488"/>
          <p14:tracePt t="75751" x="7277100" y="1795463"/>
          <p14:tracePt t="75777" x="7010400" y="1884363"/>
          <p14:tracePt t="75808" x="6894513" y="1938338"/>
          <p14:tracePt t="75840" x="6875463" y="1946275"/>
          <p14:tracePt t="75845" x="6777038" y="1982788"/>
          <p14:tracePt t="75875" x="6653213" y="2036763"/>
          <p14:tracePt t="75908" x="6572250" y="2062163"/>
          <p14:tracePt t="75926" x="6510338" y="2089150"/>
          <p14:tracePt t="75942" x="6323013" y="2179638"/>
          <p14:tracePt t="75974" x="6205538" y="2232025"/>
          <p14:tracePt t="75988" x="6170613" y="2251075"/>
          <p14:tracePt t="76009" x="5946775" y="2384425"/>
          <p14:tracePt t="76041" x="5795963" y="2473325"/>
          <p14:tracePt t="76051" x="5715000" y="2536825"/>
          <p14:tracePt t="76076" x="5429250" y="2759075"/>
          <p14:tracePt t="76108" x="5375275" y="2795588"/>
          <p14:tracePt t="76112" x="5259388" y="2884488"/>
          <p14:tracePt t="76142" x="4929188" y="3108325"/>
          <p14:tracePt t="76176" x="4768850" y="3214688"/>
          <p14:tracePt t="76195" x="4714875" y="3259138"/>
          <p14:tracePt t="76209" x="4518025" y="3411538"/>
          <p14:tracePt t="76241" x="4357688" y="3536950"/>
          <p14:tracePt t="76256" x="4295775" y="3571875"/>
          <p14:tracePt t="76276" x="4116388" y="3705225"/>
          <p14:tracePt t="76308" x="4054475" y="3759200"/>
          <p14:tracePt t="76320" x="4037013" y="3768725"/>
          <p14:tracePt t="76343" x="3990975" y="3813175"/>
          <p14:tracePt t="76375" x="3956050" y="3840163"/>
          <p14:tracePt t="76378" x="3875088" y="3902075"/>
          <p14:tracePt t="76410" x="3857625" y="3929063"/>
          <p14:tracePt t="76412" x="3786188" y="3973513"/>
          <p14:tracePt t="76445" x="3741738" y="4017963"/>
          <p14:tracePt t="76477" x="3741738" y="4027488"/>
          <p14:tracePt t="76492" x="3741738" y="4044950"/>
          <p14:tracePt t="76587" x="3732213" y="4062413"/>
          <p14:tracePt t="76636" x="3724275" y="4062413"/>
          <p14:tracePt t="76647" x="3714750" y="4081463"/>
          <p14:tracePt t="76666" x="3687763" y="4116388"/>
          <p14:tracePt t="76692" x="3670300" y="4133850"/>
          <p14:tracePt t="76711" x="3660775" y="4143375"/>
          <p14:tracePt t="76743" x="3652838" y="4160838"/>
          <p14:tracePt t="76747" x="3633788" y="4187825"/>
          <p14:tracePt t="76778" x="3625850" y="4197350"/>
          <p14:tracePt t="76810" x="3625850" y="4205288"/>
          <p14:tracePt t="76818" x="3616325" y="4214813"/>
          <p14:tracePt t="76845" x="3616325" y="4241800"/>
          <p14:tracePt t="76877" x="3608388" y="4251325"/>
          <p14:tracePt t="76900" x="3608388" y="4259263"/>
          <p14:tracePt t="76930" x="3608388" y="4268788"/>
          <p14:tracePt t="76966" x="3598863" y="4295775"/>
          <p14:tracePt t="76990" x="3598863" y="4303713"/>
          <p14:tracePt t="77025" x="3598863" y="4313238"/>
          <p14:tracePt t="77072" x="3589338" y="4313238"/>
          <p14:tracePt t="77105" x="3581400" y="4313238"/>
          <p14:tracePt t="77131" x="3562350" y="4330700"/>
          <p14:tracePt t="77150" x="3509963" y="4348163"/>
          <p14:tracePt t="77179" x="3465513" y="4367213"/>
          <p14:tracePt t="77211" x="3446463" y="4367213"/>
          <p14:tracePt t="77260" x="3438525" y="4367213"/>
          <p14:tracePt t="77273" x="3419475" y="4367213"/>
          <p14:tracePt t="77295" x="3411538" y="4367213"/>
          <p14:tracePt t="77320" x="3419475" y="4367213"/>
          <p14:tracePt t="77675" x="3429000" y="4367213"/>
          <p14:tracePt t="78115" x="3438525" y="4367213"/>
          <p14:tracePt t="78454" x="3438525" y="4357688"/>
          <p14:tracePt t="78537" x="3446463" y="4357688"/>
          <p14:tracePt t="78562" x="3455988" y="4357688"/>
          <p14:tracePt t="78660" x="3455988" y="4348163"/>
          <p14:tracePt t="78692" x="3465513" y="4348163"/>
          <p14:tracePt t="78706" x="3473450" y="4348163"/>
          <p14:tracePt t="78723" x="3482975" y="4348163"/>
          <p14:tracePt t="78750" x="3500438" y="4348163"/>
          <p14:tracePt t="78801" x="3509963" y="4348163"/>
          <p14:tracePt t="78828" x="3517900" y="4348163"/>
          <p14:tracePt t="78926" x="3527425" y="4348163"/>
          <p14:tracePt t="78945" x="3536950" y="4348163"/>
          <p14:tracePt t="78958" x="3544888" y="4348163"/>
          <p14:tracePt t="78984" x="3554413" y="4348163"/>
          <p14:tracePt t="79135" x="3562350" y="4348163"/>
          <p14:tracePt t="79316" x="3571875" y="4348163"/>
          <p14:tracePt t="79365" x="3581400" y="4348163"/>
          <p14:tracePt t="79742" x="3581400" y="4357688"/>
          <p14:tracePt t="80090" x="3581400" y="43672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457" y="990600"/>
            <a:ext cx="8686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ManualShuttleTrafficControl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ConcurrentShuttleLaunchAnimation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ANIMATOR_FRAME_HEIGHT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125;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CLEARANCE_FRAME_WIDTH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CLEARANCE_FRAME_HEIGHT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150;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animatorNumber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displayShuttleAnimator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shuttleAnimator1)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(shuttleAnimator1);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frame.setLocation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START_FRAME_X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+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(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animatorNumber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*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SHUTTLE_FRAME_WIDTH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START_FRAME_Y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SHUTTLE_FRAME_HEIGHT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SHUTTLE_FRAME_WIDTH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ANIMATOR_FRAME_HEIGHT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animatorNumber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displayClearanceManager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ClearanceManager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aClearanceManager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frame.setLocation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START_FRAME_X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               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START_FRAME_Y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SHUTTLE_FRAME_HEIGHT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/2);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CLEARANCE_FRAME_WIDTH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CLEARANCE_FRAME_HEIGHT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5588"/>
      </p:ext>
    </p:extLst>
  </p:cSld>
  <p:clrMapOvr>
    <a:masterClrMapping/>
  </p:clrMapOvr>
  <p:transition advTm="14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8" x="3581400" y="4375150"/>
          <p14:tracePt t="2034" x="3589338" y="4375150"/>
          <p14:tracePt t="2057" x="3598863" y="4394200"/>
          <p14:tracePt t="2077" x="3625850" y="4411663"/>
          <p14:tracePt t="2088" x="3679825" y="4438650"/>
          <p14:tracePt t="2108" x="3776663" y="4500563"/>
          <p14:tracePt t="2139" x="3822700" y="4527550"/>
          <p14:tracePt t="2161" x="3875088" y="4554538"/>
          <p14:tracePt t="2180" x="3894138" y="4562475"/>
          <p14:tracePt t="2209" x="3956050" y="4589463"/>
          <p14:tracePt t="2225" x="3983038" y="4598988"/>
          <p14:tracePt t="2242" x="3990975" y="4598988"/>
          <p14:tracePt t="2259" x="4054475" y="4598988"/>
          <p14:tracePt t="2276" x="4152900" y="4598988"/>
          <p14:tracePt t="2308" x="4224338" y="4598988"/>
          <p14:tracePt t="2322" x="4268788" y="4598988"/>
          <p14:tracePt t="2343" x="4348163" y="4581525"/>
          <p14:tracePt t="2359" x="4375150" y="4581525"/>
          <p14:tracePt t="2376" x="4429125" y="4554538"/>
          <p14:tracePt t="2393" x="4446588" y="4545013"/>
          <p14:tracePt t="2409" x="4518025" y="4491038"/>
          <p14:tracePt t="2426" x="4581525" y="4419600"/>
          <p14:tracePt t="2445" x="4616450" y="4367213"/>
          <p14:tracePt t="2459" x="4679950" y="4251325"/>
          <p14:tracePt t="2476" x="4714875" y="4160838"/>
          <p14:tracePt t="2494" x="4732338" y="4133850"/>
          <p14:tracePt t="2509" x="4759325" y="4054475"/>
          <p14:tracePt t="2526" x="4768850" y="4017963"/>
          <p14:tracePt t="2542" x="4803775" y="3803650"/>
          <p14:tracePt t="2559" x="4813300" y="3732213"/>
          <p14:tracePt t="2576" x="4813300" y="3490913"/>
          <p14:tracePt t="2593" x="4813300" y="3419475"/>
          <p14:tracePt t="2609" x="4813300" y="3330575"/>
          <p14:tracePt t="2626" x="4830763" y="3160713"/>
          <p14:tracePt t="2643" x="4830763" y="3133725"/>
          <p14:tracePt t="2659" x="4840288" y="3036888"/>
          <p14:tracePt t="2676" x="4840288" y="2990850"/>
          <p14:tracePt t="2693" x="4840288" y="2822575"/>
          <p14:tracePt t="2709" x="4830763" y="2741613"/>
          <p14:tracePt t="2726" x="4751388" y="2517775"/>
          <p14:tracePt t="2745" x="4679950" y="2384425"/>
          <p14:tracePt t="2762" x="4652963" y="2339975"/>
          <p14:tracePt t="2776" x="4643438" y="2322513"/>
          <p14:tracePt t="2796" x="4625975" y="2303463"/>
          <p14:tracePt t="2823" x="4616450" y="2295525"/>
          <p14:tracePt t="2871" x="4608513" y="2286000"/>
          <p14:tracePt t="2883" x="4581525" y="2286000"/>
          <p14:tracePt t="2902" x="4545013" y="2276475"/>
          <p14:tracePt t="2929" x="4537075" y="2276475"/>
          <p14:tracePt t="2948" x="4518025" y="2276475"/>
          <p14:tracePt t="2966" x="4510088" y="2276475"/>
          <p14:tracePt t="2979" x="4483100" y="2276475"/>
          <p14:tracePt t="2998" x="4473575" y="2276475"/>
          <p14:tracePt t="3024" x="4438650" y="2276475"/>
          <p14:tracePt t="3045" x="4429125" y="2276475"/>
          <p14:tracePt t="3056" x="4402138" y="2276475"/>
          <p14:tracePt t="3075" x="4394200" y="2276475"/>
          <p14:tracePt t="3085" x="4375150" y="2276475"/>
          <p14:tracePt t="3105" x="4367213" y="2286000"/>
          <p14:tracePt t="3182" x="4357688" y="2286000"/>
          <p14:tracePt t="3298" x="4348163" y="2286000"/>
          <p14:tracePt t="3355" x="4340225" y="2286000"/>
          <p14:tracePt t="3448" x="4340225" y="2276475"/>
          <p14:tracePt t="3467" x="4330700" y="2276475"/>
          <p14:tracePt t="3579" x="4322763" y="2276475"/>
          <p14:tracePt t="3670" x="4313238" y="2276475"/>
          <p14:tracePt t="3848" x="4295775" y="2276475"/>
          <p14:tracePt t="3878" x="4268788" y="2276475"/>
          <p14:tracePt t="3908" x="4259263" y="2286000"/>
          <p14:tracePt t="3920" x="4232275" y="2295525"/>
          <p14:tracePt t="3939" x="4214813" y="2295525"/>
          <p14:tracePt t="3951" x="4179888" y="2303463"/>
          <p14:tracePt t="3970" x="4125913" y="2322513"/>
          <p14:tracePt t="3982" x="4010025" y="2366963"/>
          <p14:tracePt t="4001" x="3965575" y="2384425"/>
          <p14:tracePt t="4013" x="3884613" y="2419350"/>
          <p14:tracePt t="4032" x="3848100" y="2438400"/>
          <p14:tracePt t="4050" x="3830638" y="2465388"/>
          <p14:tracePt t="4083" x="3813175" y="2473325"/>
          <p14:tracePt t="4094" x="3759200" y="2509838"/>
          <p14:tracePt t="4114" x="3741738" y="2517775"/>
          <p14:tracePt t="4125" x="3697288" y="2554288"/>
          <p14:tracePt t="4144" x="3679825" y="2571750"/>
          <p14:tracePt t="4156" x="3633788" y="2608263"/>
          <p14:tracePt t="4176" x="3625850" y="2625725"/>
          <p14:tracePt t="4188" x="3608388" y="2660650"/>
          <p14:tracePt t="4208" x="3598863" y="2660650"/>
          <p14:tracePt t="4220" x="3581400" y="2697163"/>
          <p14:tracePt t="4238" x="3571875" y="2714625"/>
          <p14:tracePt t="4250" x="3562350" y="2724150"/>
          <p14:tracePt t="4269" x="3562350" y="2741613"/>
          <p14:tracePt t="4281" x="3554413" y="2741613"/>
          <p14:tracePt t="4299" x="3544888" y="2759075"/>
          <p14:tracePt t="4319" x="3536950" y="2768600"/>
          <p14:tracePt t="4349" x="3536950" y="2776538"/>
          <p14:tracePt t="4360" x="3536950" y="2786063"/>
          <p14:tracePt t="4663" x="3554413" y="2786063"/>
          <p14:tracePt t="4696" x="3562350" y="2786063"/>
          <p14:tracePt t="4759" x="3581400" y="2786063"/>
          <p14:tracePt t="4771" x="3589338" y="2776538"/>
          <p14:tracePt t="4783" x="3625850" y="2776538"/>
          <p14:tracePt t="4803" x="3633788" y="2776538"/>
          <p14:tracePt t="4814" x="3643313" y="2776538"/>
          <p14:tracePt t="4847" x="3652838" y="2776538"/>
          <p14:tracePt t="4866" x="3652838" y="2768600"/>
          <p14:tracePt t="4879" x="3660775" y="2768600"/>
          <p14:tracePt t="4913" x="3679825" y="2768600"/>
          <p14:tracePt t="4944" x="3705225" y="2768600"/>
          <p14:tracePt t="4963" x="3714750" y="2759075"/>
          <p14:tracePt t="4974" x="3732213" y="2759075"/>
          <p14:tracePt t="4994" x="3741738" y="2759075"/>
          <p14:tracePt t="5004" x="3759200" y="2759075"/>
          <p14:tracePt t="5023" x="3776663" y="2759075"/>
          <p14:tracePt t="5036" x="3803650" y="2759075"/>
          <p14:tracePt t="5055" x="3822700" y="2759075"/>
          <p14:tracePt t="5066" x="3867150" y="2759075"/>
          <p14:tracePt t="5087" x="3884613" y="2759075"/>
          <p14:tracePt t="5100" x="3929063" y="2759075"/>
          <p14:tracePt t="5116" x="3956050" y="2759075"/>
          <p14:tracePt t="5135" x="3965575" y="2768600"/>
          <p14:tracePt t="5150" x="3983038" y="2768600"/>
          <p14:tracePt t="5166" x="4000500" y="2768600"/>
          <p14:tracePt t="5192" x="4017963" y="2768600"/>
          <p14:tracePt t="5238" x="4037013" y="2768600"/>
          <p14:tracePt t="5257" x="4044950" y="2768600"/>
          <p14:tracePt t="5323" x="4054475" y="2768600"/>
          <p14:tracePt t="5371" x="4062413" y="2768600"/>
          <p14:tracePt t="5538" x="4062413" y="2759075"/>
          <p14:tracePt t="5637" x="4062413" y="2768600"/>
          <p14:tracePt t="5745" x="4054475" y="2768600"/>
          <p14:tracePt t="5778" x="4044950" y="2776538"/>
          <p14:tracePt t="5790" x="4010025" y="2786063"/>
          <p14:tracePt t="5808" x="3990975" y="2803525"/>
          <p14:tracePt t="5820" x="3946525" y="2830513"/>
          <p14:tracePt t="5839" x="3902075" y="2867025"/>
          <p14:tracePt t="5858" x="3875088" y="2874963"/>
          <p14:tracePt t="5870" x="3830638" y="2919413"/>
          <p14:tracePt t="5889" x="3813175" y="2928938"/>
          <p14:tracePt t="5901" x="3751263" y="3000375"/>
          <p14:tracePt t="5921" x="3714750" y="3044825"/>
          <p14:tracePt t="5931" x="3670300" y="3133725"/>
          <p14:tracePt t="5951" x="3643313" y="3187700"/>
          <p14:tracePt t="5965" x="3616325" y="3276600"/>
          <p14:tracePt t="5982" x="3598863" y="3303588"/>
          <p14:tracePt t="5993" x="3581400" y="3384550"/>
          <p14:tracePt t="6013" x="3571875" y="3419475"/>
          <p14:tracePt t="6025" x="3554413" y="3500438"/>
          <p14:tracePt t="6044" x="3536950" y="3589338"/>
          <p14:tracePt t="6062" x="3527425" y="3616325"/>
          <p14:tracePt t="6075" x="3517900" y="3687763"/>
          <p14:tracePt t="6093" x="3509963" y="3705225"/>
          <p14:tracePt t="6105" x="3509963" y="3776663"/>
          <p14:tracePt t="6123" x="3500438" y="3795713"/>
          <p14:tracePt t="6136" x="3500438" y="3848100"/>
          <p14:tracePt t="6155" x="3500438" y="3875088"/>
          <p14:tracePt t="6170" x="3500438" y="3919538"/>
          <p14:tracePt t="6193" x="3500438" y="3938588"/>
          <p14:tracePt t="6205" x="3500438" y="3965575"/>
          <p14:tracePt t="6220" x="3509963" y="4017963"/>
          <p14:tracePt t="6236" x="3509963" y="4044950"/>
          <p14:tracePt t="6253" x="3517900" y="4098925"/>
          <p14:tracePt t="6270" x="3517900" y="4125913"/>
          <p14:tracePt t="6286" x="3517900" y="4179888"/>
          <p14:tracePt t="6303" x="3517900" y="4187825"/>
          <p14:tracePt t="6320" x="3517900" y="4205288"/>
          <p14:tracePt t="6337" x="3527425" y="4224338"/>
          <p14:tracePt t="6353" x="3527425" y="4259263"/>
          <p14:tracePt t="6370" x="3544888" y="4322763"/>
          <p14:tracePt t="6387" x="3544888" y="4340225"/>
          <p14:tracePt t="6404" x="3581400" y="4429125"/>
          <p14:tracePt t="6420" x="3608388" y="4483100"/>
          <p14:tracePt t="6437" x="3616325" y="4500563"/>
          <p14:tracePt t="6454" x="3652838" y="4562475"/>
          <p14:tracePt t="6470" x="3687763" y="4625975"/>
          <p14:tracePt t="6489" x="3697288" y="4652963"/>
          <p14:tracePt t="6504" x="3732213" y="4697413"/>
          <p14:tracePt t="6521" x="3741738" y="4705350"/>
          <p14:tracePt t="6538" x="3751263" y="4724400"/>
          <p14:tracePt t="6554" x="3759200" y="4741863"/>
          <p14:tracePt t="6571" x="3795713" y="4768850"/>
          <p14:tracePt t="6587" x="3803650" y="4795838"/>
          <p14:tracePt t="6604" x="3840163" y="4830763"/>
          <p14:tracePt t="6621" x="3857625" y="4857750"/>
          <p14:tracePt t="6638" x="3919538" y="4919663"/>
          <p14:tracePt t="6654" x="3983038" y="4991100"/>
          <p14:tracePt t="6671" x="4010025" y="5010150"/>
          <p14:tracePt t="6690" x="4017963" y="5018088"/>
          <p14:tracePt t="6705" x="4037013" y="5018088"/>
          <p14:tracePt t="6722" x="4037013" y="5027613"/>
          <p14:tracePt t="6738" x="4044950" y="5027613"/>
          <p14:tracePt t="6785" x="4054475" y="5027613"/>
          <p14:tracePt t="6816" x="4062413" y="5027613"/>
          <p14:tracePt t="6844" x="4071938" y="5027613"/>
          <p14:tracePt t="6874" x="4071938" y="5018088"/>
          <p14:tracePt t="6909" x="4081463" y="5018088"/>
          <p14:tracePt t="7065" x="4081463" y="5010150"/>
          <p14:tracePt t="7097" x="4089400" y="5000625"/>
          <p14:tracePt t="7141" x="4098925" y="4991100"/>
          <p14:tracePt t="7173" x="4098925" y="4983163"/>
          <p14:tracePt t="7210" x="4116388" y="4965700"/>
          <p14:tracePt t="7241" x="4116388" y="4956175"/>
          <p14:tracePt t="7266" x="4152900" y="4929188"/>
          <p14:tracePt t="7285" x="4197350" y="4894263"/>
          <p14:tracePt t="7304" x="4205288" y="4884738"/>
          <p14:tracePt t="7315" x="4259263" y="4840288"/>
          <p14:tracePt t="7334" x="4268788" y="4830763"/>
          <p14:tracePt t="7346" x="4348163" y="4768850"/>
          <p14:tracePt t="7366" x="4367213" y="4751388"/>
          <p14:tracePt t="7377" x="4438650" y="4652963"/>
          <p14:tracePt t="7397" x="4491038" y="4598988"/>
          <p14:tracePt t="7408" x="4562475" y="4491038"/>
          <p14:tracePt t="7427" x="4589463" y="4429125"/>
          <p14:tracePt t="7440" x="4687888" y="4224338"/>
          <p14:tracePt t="7458" x="4724400" y="4133850"/>
          <p14:tracePt t="7473" x="4813300" y="3848100"/>
          <p14:tracePt t="7490" x="4875213" y="3527425"/>
          <p14:tracePt t="7508" x="4884738" y="3465513"/>
          <p14:tracePt t="7524" x="4902200" y="3348038"/>
          <p14:tracePt t="7541" x="4902200" y="3322638"/>
          <p14:tracePt t="7557" x="4894263" y="3089275"/>
          <p14:tracePt t="7574" x="4884738" y="2982913"/>
          <p14:tracePt t="7590" x="4830763" y="2732088"/>
          <p14:tracePt t="7607" x="4822825" y="2687638"/>
          <p14:tracePt t="7624" x="4786313" y="2616200"/>
          <p14:tracePt t="7641" x="4776788" y="2589213"/>
          <p14:tracePt t="7658" x="4732338" y="2536825"/>
          <p14:tracePt t="7674" x="4705350" y="2509838"/>
          <p14:tracePt t="7691" x="4608513" y="2428875"/>
          <p14:tracePt t="7707" x="4554538" y="2401888"/>
          <p14:tracePt t="7724" x="4456113" y="2366963"/>
          <p14:tracePt t="7741" x="4438650" y="2366963"/>
          <p14:tracePt t="7768" x="4384675" y="2366963"/>
          <p14:tracePt t="7779" x="4322763" y="2366963"/>
          <p14:tracePt t="7791" x="4241800" y="2384425"/>
          <p14:tracePt t="7808" x="4116388" y="2428875"/>
          <p14:tracePt t="7825" x="4071938" y="2446338"/>
          <p14:tracePt t="7841" x="3973513" y="2509838"/>
          <p14:tracePt t="7858" x="3956050" y="2517775"/>
          <p14:tracePt t="7875" x="3919538" y="2544763"/>
          <p14:tracePt t="7891" x="3884613" y="2581275"/>
          <p14:tracePt t="7909" x="3867150" y="2616200"/>
          <p14:tracePt t="7925" x="3813175" y="2714625"/>
          <p14:tracePt t="7941" x="3803650" y="2751138"/>
          <p14:tracePt t="7958" x="3795713" y="2840038"/>
          <p14:tracePt t="7976" x="3795713" y="2901950"/>
          <p14:tracePt t="7994" x="3813175" y="2990850"/>
          <p14:tracePt t="8011" x="3822700" y="3017838"/>
          <p14:tracePt t="8025" x="3840163" y="3081338"/>
          <p14:tracePt t="8044" x="3848100" y="3098800"/>
          <p14:tracePt t="8059" x="3875088" y="3143250"/>
          <p14:tracePt t="8075" x="3902075" y="3170238"/>
          <p14:tracePt t="8092" x="3965575" y="3224213"/>
          <p14:tracePt t="8109" x="4000500" y="3259138"/>
          <p14:tracePt t="8125" x="4098925" y="3313113"/>
          <p14:tracePt t="8142" x="4133850" y="3322638"/>
          <p14:tracePt t="8159" x="4179888" y="3348038"/>
          <p14:tracePt t="8176" x="4241800" y="3384550"/>
          <p14:tracePt t="8192" x="4286250" y="3402013"/>
          <p14:tracePt t="8209" x="4402138" y="3429000"/>
          <p14:tracePt t="8226" x="4438650" y="3429000"/>
          <p14:tracePt t="8245" x="4465638" y="3429000"/>
          <p14:tracePt t="8259" x="4491038" y="3429000"/>
          <p14:tracePt t="8276" x="4537075" y="3419475"/>
          <p14:tracePt t="8307" x="4598988" y="3402013"/>
          <p14:tracePt t="8326" x="4616450" y="3394075"/>
          <p14:tracePt t="8337" x="4660900" y="3384550"/>
          <p14:tracePt t="8356" x="4697413" y="3384550"/>
          <p14:tracePt t="8368" x="4705350" y="3375025"/>
          <p14:tracePt t="8387" x="4714875" y="3375025"/>
          <p14:tracePt t="8399" x="4714875" y="3367088"/>
          <p14:tracePt t="8430" x="4724400" y="3367088"/>
          <p14:tracePt t="8477" x="4732338" y="3367088"/>
          <p14:tracePt t="8514" x="4741863" y="3357563"/>
          <p14:tracePt t="8526" x="4759325" y="3348038"/>
          <p14:tracePt t="8553" x="4776788" y="3348038"/>
          <p14:tracePt t="8564" x="4786313" y="3348038"/>
          <p14:tracePt t="8577" x="4803775" y="3348038"/>
          <p14:tracePt t="8588" x="4848225" y="3330575"/>
          <p14:tracePt t="8607" x="4875213" y="3322638"/>
          <p14:tracePt t="8618" x="4902200" y="3313113"/>
          <p14:tracePt t="8638" x="4911725" y="3313113"/>
          <p14:tracePt t="8650" x="4929188" y="3313113"/>
          <p14:tracePt t="8670" x="4929188" y="3303588"/>
          <p14:tracePt t="8732" x="4919663" y="3303588"/>
          <p14:tracePt t="8761" x="4919663" y="3295650"/>
          <p14:tracePt t="8782" x="4911725" y="3295650"/>
          <p14:tracePt t="8793" x="4875213" y="3286125"/>
          <p14:tracePt t="8812" x="4857750" y="3286125"/>
          <p14:tracePt t="8823" x="4822825" y="3276600"/>
          <p14:tracePt t="8843" x="4813300" y="3276600"/>
          <p14:tracePt t="8854" x="4795838" y="3276600"/>
          <p14:tracePt t="8890" x="4786313" y="3276600"/>
          <p14:tracePt t="8916" x="4768850" y="3276600"/>
          <p14:tracePt t="8935" x="4732338" y="3276600"/>
          <p14:tracePt t="8954" x="4705350" y="3276600"/>
          <p14:tracePt t="8966" x="4625975" y="3251200"/>
          <p14:tracePt t="8984" x="4608513" y="3251200"/>
          <p14:tracePt t="8997" x="4598988" y="3251200"/>
          <p14:tracePt t="9015" x="4581525" y="3251200"/>
          <p14:tracePt t="9027" x="4562475" y="3241675"/>
          <p14:tracePt t="9046" x="4545013" y="3241675"/>
          <p14:tracePt t="9066" x="4537075" y="3241675"/>
          <p14:tracePt t="9079" x="4518025" y="3241675"/>
          <p14:tracePt t="9090" x="4500563" y="3241675"/>
          <p14:tracePt t="9109" x="4491038" y="3241675"/>
          <p14:tracePt t="9219" x="4500563" y="3241675"/>
          <p14:tracePt t="9338" x="4518025" y="3241675"/>
          <p14:tracePt t="9350" x="4527550" y="3241675"/>
          <p14:tracePt t="9362" x="4545013" y="3241675"/>
          <p14:tracePt t="9374" x="4625975" y="3241675"/>
          <p14:tracePt t="9393" x="4687888" y="3241675"/>
          <p14:tracePt t="9404" x="4857750" y="3241675"/>
          <p14:tracePt t="9423" x="4894263" y="3241675"/>
          <p14:tracePt t="9435" x="4983163" y="3251200"/>
          <p14:tracePt t="9454" x="5054600" y="3251200"/>
          <p14:tracePt t="9473" x="5099050" y="3251200"/>
          <p14:tracePt t="9485" x="5286375" y="3268663"/>
          <p14:tracePt t="9505" x="5367338" y="3276600"/>
          <p14:tracePt t="9516" x="5473700" y="3276600"/>
          <p14:tracePt t="9536" x="5483225" y="3276600"/>
          <p14:tracePt t="9548" x="5537200" y="3276600"/>
          <p14:tracePt t="9566" x="5608638" y="3276600"/>
          <p14:tracePt t="9599" x="5626100" y="3276600"/>
          <p14:tracePt t="9625" x="5653088" y="3276600"/>
          <p14:tracePt t="9644" x="5670550" y="3276600"/>
          <p14:tracePt t="9656" x="5680075" y="3276600"/>
          <p14:tracePt t="9692" x="5661025" y="3276600"/>
          <p14:tracePt t="9818" x="5653088" y="3276600"/>
          <p14:tracePt t="9831" x="5608638" y="3276600"/>
          <p14:tracePt t="9848" x="5589588" y="3276600"/>
          <p14:tracePt t="9860" x="5545138" y="3276600"/>
          <p14:tracePt t="9879" x="5518150" y="3276600"/>
          <p14:tracePt t="9891" x="5473700" y="3276600"/>
          <p14:tracePt t="9910" x="5340350" y="3276600"/>
          <p14:tracePt t="9928" x="5268913" y="3268663"/>
          <p14:tracePt t="9940" x="5133975" y="3259138"/>
          <p14:tracePt t="9960" x="5081588" y="3251200"/>
          <p14:tracePt t="9971" x="5000625" y="3251200"/>
          <p14:tracePt t="9990" x="4973638" y="3251200"/>
          <p14:tracePt t="10002" x="4919663" y="3251200"/>
          <p14:tracePt t="10021" x="4902200" y="3241675"/>
          <p14:tracePt t="10032" x="4848225" y="3241675"/>
          <p14:tracePt t="10051" x="4803775" y="3241675"/>
          <p14:tracePt t="10070" x="4776788" y="3241675"/>
          <p14:tracePt t="10081" x="4724400" y="3241675"/>
          <p14:tracePt t="10100" x="4705350" y="3241675"/>
          <p14:tracePt t="10126" x="4679950" y="3241675"/>
          <p14:tracePt t="10145" x="4633913" y="3241675"/>
          <p14:tracePt t="10165" x="4625975" y="3241675"/>
          <p14:tracePt t="10177" x="4589463" y="3241675"/>
          <p14:tracePt t="10195" x="4572000" y="3241675"/>
          <p14:tracePt t="10207" x="4518025" y="3232150"/>
          <p14:tracePt t="10226" x="4491038" y="3224213"/>
          <p14:tracePt t="10237" x="4438650" y="3214688"/>
          <p14:tracePt t="10256" x="4419600" y="3205163"/>
          <p14:tracePt t="10268" x="4402138" y="3205163"/>
          <p14:tracePt t="10286" x="4384675" y="3205163"/>
          <p14:tracePt t="10305" x="4384675" y="3214688"/>
          <p14:tracePt t="10602" x="4384675" y="3224213"/>
          <p14:tracePt t="10667" x="4375150" y="3232150"/>
          <p14:tracePt t="10725" x="4367213" y="3241675"/>
          <p14:tracePt t="10758" x="4367213" y="3251200"/>
          <p14:tracePt t="10824" x="4357688" y="3251200"/>
          <p14:tracePt t="11027" x="4340225" y="3259138"/>
          <p14:tracePt t="11199" x="4330700" y="3286125"/>
          <p14:tracePt t="11218" x="4322763" y="3313113"/>
          <p14:tracePt t="11230" x="4286250" y="3367088"/>
          <p14:tracePt t="11249" x="4276725" y="3411538"/>
          <p14:tracePt t="11261" x="4251325" y="3544888"/>
          <p14:tracePt t="11280" x="4241800" y="3625850"/>
          <p14:tracePt t="11292" x="4214813" y="3759200"/>
          <p14:tracePt t="11310" x="4205288" y="3830638"/>
          <p14:tracePt t="11322" x="4197350" y="3946525"/>
          <p14:tracePt t="11341" x="4197350" y="3990975"/>
          <p14:tracePt t="11353" x="4187825" y="4125913"/>
          <p14:tracePt t="11372" x="4179888" y="4259263"/>
          <p14:tracePt t="11390" x="4170363" y="4313238"/>
          <p14:tracePt t="11403" x="4170363" y="4465638"/>
          <p14:tracePt t="11423" x="4170363" y="4518025"/>
          <p14:tracePt t="11436" x="4170363" y="4670425"/>
          <p14:tracePt t="11453" x="4170363" y="4679950"/>
          <p14:tracePt t="11469" x="4170363" y="4741863"/>
          <p14:tracePt t="11486" x="4170363" y="4751388"/>
          <p14:tracePt t="11503" x="4170363" y="4786313"/>
          <p14:tracePt t="11519" x="4170363" y="4795838"/>
          <p14:tracePt t="11536" x="4179888" y="4813300"/>
          <p14:tracePt t="11554" x="4179888" y="4840288"/>
          <p14:tracePt t="11569" x="4179888" y="4848225"/>
          <p14:tracePt t="11654" x="4179888" y="4857750"/>
          <p14:tracePt t="11701" x="4187825" y="4875213"/>
          <p14:tracePt t="11720" x="4187825" y="4894263"/>
          <p14:tracePt t="11732" x="4197350" y="4911725"/>
          <p14:tracePt t="11752" x="4197350" y="4919663"/>
          <p14:tracePt t="11764" x="4205288" y="4956175"/>
          <p14:tracePt t="11783" x="4205288" y="4983163"/>
          <p14:tracePt t="11794" x="4224338" y="5027613"/>
          <p14:tracePt t="11813" x="4224338" y="5045075"/>
          <p14:tracePt t="11825" x="4241800" y="5089525"/>
          <p14:tracePt t="11845" x="4251325" y="5099050"/>
          <p14:tracePt t="11857" x="4251325" y="5116513"/>
          <p14:tracePt t="11875" x="4259263" y="5153025"/>
          <p14:tracePt t="11903" x="4276725" y="5187950"/>
          <p14:tracePt t="11922" x="4286250" y="5205413"/>
          <p14:tracePt t="11941" x="4286250" y="5224463"/>
          <p14:tracePt t="11954" x="4303713" y="5241925"/>
          <p14:tracePt t="11971" x="4322763" y="5259388"/>
          <p14:tracePt t="11997" x="4357688" y="5286375"/>
          <p14:tracePt t="12015" x="4394200" y="5295900"/>
          <p14:tracePt t="12034" x="4411663" y="5295900"/>
          <p14:tracePt t="12045" x="4429125" y="5295900"/>
          <p14:tracePt t="12078" x="4446588" y="5295900"/>
          <p14:tracePt t="12098" x="4456113" y="5286375"/>
          <p14:tracePt t="12109" x="4491038" y="5232400"/>
          <p14:tracePt t="12129" x="4510088" y="5180013"/>
          <p14:tracePt t="12142" x="4527550" y="5037138"/>
          <p14:tracePt t="12161" x="4554538" y="4938713"/>
          <p14:tracePt t="12173" x="4554538" y="4911725"/>
          <p14:tracePt t="12186" x="4562475" y="4822825"/>
          <p14:tracePt t="12206" x="4572000" y="4714875"/>
          <p14:tracePt t="12223" x="4581525" y="4660900"/>
          <p14:tracePt t="12235" x="4616450" y="4438650"/>
          <p14:tracePt t="12254" x="4625975" y="4340225"/>
          <p14:tracePt t="12266" x="4652963" y="4071938"/>
          <p14:tracePt t="12286" x="4660900" y="3973513"/>
          <p14:tracePt t="12297" x="4679950" y="3697288"/>
          <p14:tracePt t="12316" x="4687888" y="3598863"/>
          <p14:tracePt t="12328" x="4687888" y="3455988"/>
          <p14:tracePt t="12348" x="4687888" y="3429000"/>
          <p14:tracePt t="12360" x="4679950" y="3330575"/>
          <p14:tracePt t="12380" x="4670425" y="3286125"/>
          <p14:tracePt t="12393" x="4652963" y="3214688"/>
          <p14:tracePt t="12413" x="4625975" y="3170238"/>
          <p14:tracePt t="12425" x="4581525" y="3081338"/>
          <p14:tracePt t="12443" x="4562475" y="3062288"/>
          <p14:tracePt t="12456" x="4545013" y="3036888"/>
          <p14:tracePt t="12490" x="4518025" y="3027363"/>
          <p14:tracePt t="12501" x="4446588" y="2990850"/>
          <p14:tracePt t="12519" x="4394200" y="2973388"/>
          <p14:tracePt t="12531" x="4259263" y="2973388"/>
          <p14:tracePt t="12550" x="4071938" y="2973388"/>
          <p14:tracePt t="12568" x="3990975" y="2990850"/>
          <p14:tracePt t="12580" x="3875088" y="3017838"/>
          <p14:tracePt t="12600" x="3803650" y="3027363"/>
          <p14:tracePt t="12611" x="3616325" y="3071813"/>
          <p14:tracePt t="12629" x="3562350" y="3089275"/>
          <p14:tracePt t="12642" x="3455988" y="3133725"/>
          <p14:tracePt t="12660" x="3348038" y="3170238"/>
          <p14:tracePt t="12679" x="3322638" y="3197225"/>
          <p14:tracePt t="12690" x="3241675" y="3259138"/>
          <p14:tracePt t="12722" x="3187700" y="3322638"/>
          <p14:tracePt t="12741" x="3160713" y="3340100"/>
          <p14:tracePt t="12757" x="3108325" y="3473450"/>
          <p14:tracePt t="12789" x="3108325" y="3482975"/>
          <p14:tracePt t="12801" x="3108325" y="3562350"/>
          <p14:tracePt t="12823" x="3160713" y="3714750"/>
          <p14:tracePt t="12856" x="3170238" y="3741738"/>
          <p14:tracePt t="12864" x="3205163" y="3813175"/>
          <p14:tracePt t="12890" x="3268663" y="3911600"/>
          <p14:tracePt t="12922" x="3286125" y="3929063"/>
          <p14:tracePt t="12926" x="3446463" y="4062413"/>
          <p14:tracePt t="12958" x="3616325" y="4170363"/>
          <p14:tracePt t="12976" x="3679825" y="4205288"/>
          <p14:tracePt t="12990" x="3822700" y="4276725"/>
          <p14:tracePt t="13021" x="3946525" y="4330700"/>
          <p14:tracePt t="13039" x="4098925" y="4375150"/>
          <p14:tracePt t="13058" x="4313238" y="4419600"/>
          <p14:tracePt t="13089" x="4340225" y="4419600"/>
          <p14:tracePt t="13099" x="4394200" y="4419600"/>
          <p14:tracePt t="13124" x="4510088" y="4411663"/>
          <p14:tracePt t="13155" x="4562475" y="4402138"/>
          <p14:tracePt t="13161" x="4660900" y="4384675"/>
          <p14:tracePt t="13191" x="4813300" y="4367213"/>
          <p14:tracePt t="13222" x="4884738" y="4340225"/>
          <p14:tracePt t="13230" x="4911725" y="4340225"/>
          <p14:tracePt t="13258" x="4956175" y="4322763"/>
          <p14:tracePt t="13290" x="4983163" y="4313238"/>
          <p14:tracePt t="13295" x="5000625" y="4313238"/>
          <p14:tracePt t="13326" x="5010150" y="4303713"/>
          <p14:tracePt t="13366" x="5045075" y="4286250"/>
          <p14:tracePt t="13385" x="5062538" y="4276725"/>
          <p14:tracePt t="13408" x="5116513" y="4251325"/>
          <p14:tracePt t="13440" x="5126038" y="4251325"/>
          <p14:tracePt t="13443" x="5205413" y="4205288"/>
          <p14:tracePt t="13476" x="5276850" y="4187825"/>
          <p14:tracePt t="13495" x="5322888" y="4170363"/>
          <p14:tracePt t="13508" x="5473700" y="4125913"/>
          <p14:tracePt t="13540" x="5634038" y="4062413"/>
          <p14:tracePt t="13556" x="5813425" y="4017963"/>
          <p14:tracePt t="13575" x="6045200" y="3956050"/>
          <p14:tracePt t="13607" x="6134100" y="3929063"/>
          <p14:tracePt t="13617" x="6411913" y="3884613"/>
          <p14:tracePt t="13649" x="6653213" y="3867150"/>
          <p14:tracePt t="13676" x="6983413" y="3840163"/>
          <p14:tracePt t="13707" x="7180263" y="3803650"/>
          <p14:tracePt t="13738" x="7232650" y="3768725"/>
          <p14:tracePt t="13748" x="7232650" y="3759200"/>
          <p14:tracePt t="13796" x="7242175" y="3759200"/>
          <p14:tracePt t="13822" x="7242175" y="37687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457" y="1066800"/>
            <a:ext cx="86868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shuttle1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SHUTTLE1_X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SHUTTLE1_Y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displayShuttleFrame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(shuttle1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shuttleAnimator1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shuttle1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(shuttleAnimator1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shuttle2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SHUTTLE2_X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SHUTTLE2_Y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displayShuttleFrame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shuttleAnimator2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shuttle2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(shuttleAnimator2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displayClearanceManager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09600" y="2743200"/>
            <a:ext cx="54864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4495800"/>
            <a:ext cx="76200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1600200"/>
            <a:ext cx="76200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69111"/>
      </p:ext>
    </p:extLst>
  </p:cSld>
  <p:clrMapOvr>
    <a:masterClrMapping/>
  </p:clrMapOvr>
  <p:transition advTm="56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460" x="6804025" y="3589338"/>
          <p14:tracePt t="2769" x="6705600" y="3544888"/>
          <p14:tracePt t="2777" x="6643688" y="3527425"/>
          <p14:tracePt t="2807" x="6419850" y="3465513"/>
          <p14:tracePt t="2838" x="5946775" y="3322638"/>
          <p14:tracePt t="2888" x="5848350" y="3286125"/>
          <p14:tracePt t="2901" x="5822950" y="3276600"/>
          <p14:tracePt t="2917" x="5751513" y="3259138"/>
          <p14:tracePt t="2941" x="5688013" y="3251200"/>
          <p14:tracePt t="2973" x="5670550" y="3241675"/>
          <p14:tracePt t="2977" x="3367088" y="1554163"/>
          <p14:tracePt t="2977" x="3367088" y="1544638"/>
          <p14:tracePt t="3617" x="3482975" y="1616075"/>
          <p14:tracePt t="4234" x="3598863" y="1751013"/>
          <p14:tracePt t="4295" x="3938588" y="2116138"/>
          <p14:tracePt t="4918" x="3938588" y="2125663"/>
          <p14:tracePt t="6667" x="3938588" y="2116138"/>
          <p14:tracePt t="6955" x="3938588" y="2108200"/>
          <p14:tracePt t="7087" x="3929063" y="2108200"/>
          <p14:tracePt t="7284" x="3929063" y="2098675"/>
          <p14:tracePt t="7417" x="3919538" y="2098675"/>
          <p14:tracePt t="7616" x="3911600" y="2098675"/>
          <p14:tracePt t="7917" x="3911600" y="2089150"/>
          <p14:tracePt t="8324" x="3902075" y="2089150"/>
          <p14:tracePt t="8357" x="3894138" y="2089150"/>
          <p14:tracePt t="9666" x="3894138" y="2108200"/>
          <p14:tracePt t="10457" x="3894138" y="2116138"/>
          <p14:tracePt t="10476" x="3884613" y="2133600"/>
          <p14:tracePt t="10511" x="3884613" y="2143125"/>
          <p14:tracePt t="10521" x="3884613" y="2170113"/>
          <p14:tracePt t="10545" x="3884613" y="2187575"/>
          <p14:tracePt t="10565" x="3884613" y="2251075"/>
          <p14:tracePt t="10598" x="3884613" y="2330450"/>
          <p14:tracePt t="10631" x="3884613" y="2384425"/>
          <p14:tracePt t="10635" x="3884613" y="2401888"/>
          <p14:tracePt t="10663" x="3894138" y="2482850"/>
          <p14:tracePt t="10695" x="3902075" y="2527300"/>
          <p14:tracePt t="10697" x="3902075" y="2598738"/>
          <p14:tracePt t="10729" x="3902075" y="2616200"/>
          <p14:tracePt t="10745" x="3911600" y="2633663"/>
          <p14:tracePt t="10777" x="3911600" y="2643188"/>
          <p14:tracePt t="10797" x="3919538" y="2687638"/>
          <p14:tracePt t="10829" x="3919538" y="2714625"/>
          <p14:tracePt t="10839" x="3919538" y="2724150"/>
          <p14:tracePt t="10864" x="3929063" y="2751138"/>
          <p14:tracePt t="10896" x="3929063" y="2795588"/>
          <p14:tracePt t="10900" x="3929063" y="2830513"/>
          <p14:tracePt t="10931" x="3938588" y="2840038"/>
          <p14:tracePt t="10963" x="3938588" y="2857500"/>
          <p14:tracePt t="10966" x="3946525" y="2874963"/>
          <p14:tracePt t="10998" x="3946525" y="2901950"/>
          <p14:tracePt t="11031" x="3956050" y="2928938"/>
          <p14:tracePt t="11044" x="3956050" y="2946400"/>
          <p14:tracePt t="11064" x="3965575" y="2990850"/>
          <p14:tracePt t="11095" x="3973513" y="3000375"/>
          <p14:tracePt t="11107" x="3973513" y="3009900"/>
          <p14:tracePt t="11131" x="3983038" y="3036888"/>
          <p14:tracePt t="11163" x="3990975" y="3054350"/>
          <p14:tracePt t="11167" x="4000500" y="3081338"/>
          <p14:tracePt t="11198" x="4010025" y="3089275"/>
          <p14:tracePt t="11229" x="4010025" y="3098800"/>
          <p14:tracePt t="11231" x="4017963" y="3116263"/>
          <p14:tracePt t="11263" x="4027488" y="3133725"/>
          <p14:tracePt t="11307" x="4027488" y="3152775"/>
          <p14:tracePt t="11326" x="4037013" y="3152775"/>
          <p14:tracePt t="11337" x="4044950" y="3170238"/>
          <p14:tracePt t="11365" x="4054475" y="3214688"/>
          <p14:tracePt t="11396" x="4071938" y="3232150"/>
          <p14:tracePt t="11406" x="4071938" y="3241675"/>
          <p14:tracePt t="11433" x="4081463" y="3259138"/>
          <p14:tracePt t="11465" x="4089400" y="3268663"/>
          <p14:tracePt t="11478" x="4089400" y="3286125"/>
          <p14:tracePt t="11499" x="4116388" y="3313113"/>
          <p14:tracePt t="11531" x="4116388" y="3322638"/>
          <p14:tracePt t="11542" x="4125913" y="3330575"/>
          <p14:tracePt t="11566" x="4133850" y="3340100"/>
          <p14:tracePt t="11640" x="4143375" y="3340100"/>
          <p14:tracePt t="11652" x="4170363" y="3340100"/>
          <p14:tracePt t="11674" x="4197350" y="3330575"/>
          <p14:tracePt t="11699" x="4313238" y="3295650"/>
          <p14:tracePt t="11731" x="4375150" y="3276600"/>
          <p14:tracePt t="11743" x="4402138" y="3268663"/>
          <p14:tracePt t="11766" x="4465638" y="3259138"/>
          <p14:tracePt t="11798" x="4500563" y="3241675"/>
          <p14:tracePt t="11800" x="4510088" y="3241675"/>
          <p14:tracePt t="11831" x="4510088" y="3232150"/>
          <p14:tracePt t="11834" x="4537075" y="3232150"/>
          <p14:tracePt t="43666" x="4537075" y="3241675"/>
          <p14:tracePt t="44123" x="4545013" y="3241675"/>
          <p14:tracePt t="44203" x="4562475" y="3241675"/>
          <p14:tracePt t="44227" x="4625975" y="3259138"/>
          <p14:tracePt t="44246" x="4687888" y="3276600"/>
          <p14:tracePt t="44259" x="4813300" y="3330575"/>
          <p14:tracePt t="44278" x="4867275" y="3348038"/>
          <p14:tracePt t="44290" x="4973638" y="3384550"/>
          <p14:tracePt t="44308" x="4991100" y="3384550"/>
          <p14:tracePt t="44320" x="5126038" y="3419475"/>
          <p14:tracePt t="44338" x="5276850" y="3446463"/>
          <p14:tracePt t="44358" x="5357813" y="3473450"/>
          <p14:tracePt t="44370" x="5626100" y="3527425"/>
          <p14:tracePt t="44389" x="5724525" y="3544888"/>
          <p14:tracePt t="44400" x="6018213" y="3608388"/>
          <p14:tracePt t="44422" x="6134100" y="3633788"/>
          <p14:tracePt t="44433" x="6313488" y="3679825"/>
          <p14:tracePt t="44453" x="6340475" y="3687763"/>
          <p14:tracePt t="44466" x="6572250" y="3724275"/>
          <p14:tracePt t="44484" x="6653213" y="3741738"/>
          <p14:tracePt t="44499" x="6875463" y="3776663"/>
          <p14:tracePt t="44516" x="6965950" y="3795713"/>
          <p14:tracePt t="44533" x="7099300" y="3813175"/>
          <p14:tracePt t="44549" x="7116763" y="3822700"/>
          <p14:tracePt t="44566" x="7188200" y="3830638"/>
          <p14:tracePt t="44583" x="7197725" y="3830638"/>
          <p14:tracePt t="44600" x="7242175" y="3830638"/>
          <p14:tracePt t="44616" x="7251700" y="3830638"/>
          <p14:tracePt t="44633" x="7313613" y="3840163"/>
          <p14:tracePt t="44650" x="7340600" y="3840163"/>
          <p14:tracePt t="44666" x="7358063" y="3840163"/>
          <p14:tracePt t="44684" x="7412038" y="3840163"/>
          <p14:tracePt t="44703" x="7429500" y="3840163"/>
          <p14:tracePt t="44716" x="7483475" y="3830638"/>
          <p14:tracePt t="44735" x="7500938" y="3822700"/>
          <p14:tracePt t="44765" x="7518400" y="3813175"/>
          <p14:tracePt t="44799" x="7527925" y="3795713"/>
          <p14:tracePt t="44811" x="7537450" y="3786188"/>
          <p14:tracePt t="44843" x="7537450" y="3776663"/>
          <p14:tracePt t="44877" x="7545388" y="3776663"/>
          <p14:tracePt t="45017" x="7562850" y="3768725"/>
          <p14:tracePt t="45580" x="7572375" y="3768725"/>
          <p14:tracePt t="45646" x="7581900" y="3759200"/>
          <p14:tracePt t="45658" x="7599363" y="3759200"/>
          <p14:tracePt t="45678" x="7599363" y="3751263"/>
          <p14:tracePt t="45721" x="7608888" y="3751263"/>
          <p14:tracePt t="45752" x="7608888" y="3741738"/>
          <p14:tracePt t="45791" x="7616825" y="3741738"/>
          <p14:tracePt t="45817" x="7626350" y="3741738"/>
          <p14:tracePt t="45896" x="7634288" y="3732213"/>
          <p14:tracePt t="45914" x="7643813" y="3724275"/>
          <p14:tracePt t="45959" x="7653338" y="3714750"/>
          <p14:tracePt t="46010" x="7661275" y="3714750"/>
          <p14:tracePt t="46084" x="7661275" y="3705225"/>
          <p14:tracePt t="46117" x="7670800" y="3705225"/>
          <p14:tracePt t="46150" x="7680325" y="3697288"/>
          <p14:tracePt t="46258" x="7680325" y="3687763"/>
          <p14:tracePt t="46340" x="7688263" y="3687763"/>
          <p14:tracePt t="46366" x="7680325" y="3687763"/>
          <p14:tracePt t="47077" x="7680325" y="3679825"/>
          <p14:tracePt t="47090" x="7680325" y="3670300"/>
          <p14:tracePt t="47391" x="7680325" y="3660775"/>
          <p14:tracePt t="47624" x="7670800" y="3652838"/>
          <p14:tracePt t="47642" x="7661275" y="3652838"/>
          <p14:tracePt t="47674" x="7661275" y="3643313"/>
          <p14:tracePt t="47686" x="7599363" y="3625850"/>
          <p14:tracePt t="47704" x="7545388" y="3608388"/>
          <p14:tracePt t="47717" x="7419975" y="3562350"/>
          <p14:tracePt t="47736" x="7375525" y="3554413"/>
          <p14:tracePt t="47748" x="7296150" y="3536950"/>
          <p14:tracePt t="47768" x="7259638" y="3517900"/>
          <p14:tracePt t="47779" x="7197725" y="3500438"/>
          <p14:tracePt t="47799" x="7170738" y="3500438"/>
          <p14:tracePt t="47811" x="7062788" y="3482975"/>
          <p14:tracePt t="47829" x="6858000" y="3473450"/>
          <p14:tracePt t="47848" x="6786563" y="3473450"/>
          <p14:tracePt t="47860" x="6599238" y="3455988"/>
          <p14:tracePt t="47879" x="6554788" y="3446463"/>
          <p14:tracePt t="47893" x="6438900" y="3446463"/>
          <p14:tracePt t="47910" x="6375400" y="3438525"/>
          <p14:tracePt t="47927" x="6224588" y="3429000"/>
          <p14:tracePt t="47943" x="6134100" y="3429000"/>
          <p14:tracePt t="47960" x="5911850" y="3419475"/>
          <p14:tracePt t="47977" x="5813425" y="3419475"/>
          <p14:tracePt t="47994" x="5608638" y="3419475"/>
          <p14:tracePt t="48010" x="5562600" y="3419475"/>
          <p14:tracePt t="48027" x="5411788" y="3419475"/>
          <p14:tracePt t="48044" x="5384800" y="3419475"/>
          <p14:tracePt t="48060" x="5313363" y="3419475"/>
          <p14:tracePt t="48077" x="5259388" y="3419475"/>
          <p14:tracePt t="48094" x="5197475" y="3419475"/>
          <p14:tracePt t="48110" x="5170488" y="3419475"/>
          <p14:tracePt t="48127" x="5126038" y="3411538"/>
          <p14:tracePt t="48144" x="5062538" y="3402013"/>
          <p14:tracePt t="48162" x="4946650" y="3367088"/>
          <p14:tracePt t="48178" x="4840288" y="3348038"/>
          <p14:tracePt t="48195" x="4813300" y="3330575"/>
          <p14:tracePt t="48211" x="4751388" y="3303588"/>
          <p14:tracePt t="48227" x="4724400" y="3295650"/>
          <p14:tracePt t="48244" x="4616450" y="3259138"/>
          <p14:tracePt t="48261" x="4545013" y="3232150"/>
          <p14:tracePt t="48278" x="4375150" y="3170238"/>
          <p14:tracePt t="48295" x="4268788" y="3133725"/>
          <p14:tracePt t="48311" x="4214813" y="3116263"/>
          <p14:tracePt t="48328" x="4170363" y="3108325"/>
          <p14:tracePt t="48344" x="4116388" y="3081338"/>
          <p14:tracePt t="48361" x="4044950" y="3062288"/>
          <p14:tracePt t="48378" x="3983038" y="3044825"/>
          <p14:tracePt t="48395" x="3803650" y="2982913"/>
          <p14:tracePt t="48412" x="3732213" y="2965450"/>
          <p14:tracePt t="48429" x="3714750" y="2955925"/>
          <p14:tracePt t="48445" x="3660775" y="2938463"/>
          <p14:tracePt t="48462" x="3652838" y="2938463"/>
          <p14:tracePt t="48478" x="3598863" y="2919413"/>
          <p14:tracePt t="48495" x="3500438" y="2874963"/>
          <p14:tracePt t="48512" x="3446463" y="2867025"/>
          <p14:tracePt t="48528" x="3348038" y="2822575"/>
          <p14:tracePt t="48545" x="3322638" y="2813050"/>
          <p14:tracePt t="48562" x="3251200" y="2786063"/>
          <p14:tracePt t="48579" x="3224213" y="2768600"/>
          <p14:tracePt t="48595" x="3205163" y="2768600"/>
          <p14:tracePt t="48611" x="3187700" y="2751138"/>
          <p14:tracePt t="48629" x="3152775" y="2741613"/>
          <p14:tracePt t="48647" x="3098800" y="2714625"/>
          <p14:tracePt t="48664" x="3089275" y="2714625"/>
          <p14:tracePt t="48708" x="3071813" y="2705100"/>
          <p14:tracePt t="48803" x="3108325" y="2724150"/>
          <p14:tracePt t="48924" x="3125788" y="2741613"/>
          <p14:tracePt t="48936" x="3143250" y="2751138"/>
          <p14:tracePt t="48948" x="3170238" y="2759075"/>
          <p14:tracePt t="48959" x="3214688" y="2786063"/>
          <p14:tracePt t="48979" x="3232150" y="2786063"/>
          <p14:tracePt t="48990" x="3276600" y="2795588"/>
          <p14:tracePt t="49009" x="3276600" y="2803525"/>
          <p14:tracePt t="49020" x="3295650" y="2803525"/>
          <p14:tracePt t="49041" x="3313113" y="2803525"/>
          <p14:tracePt t="49060" x="3330575" y="2803525"/>
          <p14:tracePt t="49071" x="3367088" y="2803525"/>
          <p14:tracePt t="49090" x="3384550" y="2803525"/>
          <p14:tracePt t="49102" x="3419475" y="2803525"/>
          <p14:tracePt t="49121" x="3438525" y="2803525"/>
          <p14:tracePt t="49134" x="3455988" y="2795588"/>
          <p14:tracePt t="49152" x="3473450" y="2795588"/>
          <p14:tracePt t="49178" x="3482975" y="2786063"/>
          <p14:tracePt t="49232" x="3482975" y="2776538"/>
          <p14:tracePt t="49259" x="3482975" y="2768600"/>
          <p14:tracePt t="49304" x="3465513" y="2768600"/>
          <p14:tracePt t="49336" x="3446463" y="2751138"/>
          <p14:tracePt t="49355" x="3411538" y="2741613"/>
          <p14:tracePt t="49373" x="3402013" y="2741613"/>
          <p14:tracePt t="49400" x="3384550" y="2741613"/>
          <p14:tracePt t="49432" x="3384550" y="2751138"/>
          <p14:tracePt t="49511" x="3411538" y="2768600"/>
          <p14:tracePt t="49524" x="3465513" y="2795588"/>
          <p14:tracePt t="49543" x="3554413" y="2813050"/>
          <p14:tracePt t="49561" x="3633788" y="2830513"/>
          <p14:tracePt t="49574" x="3840163" y="2857500"/>
          <p14:tracePt t="49592" x="3929063" y="2874963"/>
          <p14:tracePt t="49604" x="4116388" y="2894013"/>
          <p14:tracePt t="49623" x="4152900" y="2894013"/>
          <p14:tracePt t="49637" x="4276725" y="2911475"/>
          <p14:tracePt t="49659" x="4340225" y="2919413"/>
          <p14:tracePt t="49670" x="4429125" y="2919413"/>
          <p14:tracePt t="49682" x="4527550" y="2928938"/>
          <p14:tracePt t="49710" x="4625975" y="2938463"/>
          <p14:tracePt t="49722" x="4724400" y="2946400"/>
          <p14:tracePt t="49735" x="4803775" y="2955925"/>
          <p14:tracePt t="49749" x="5018088" y="2982913"/>
          <p14:tracePt t="49766" x="5099050" y="2990850"/>
          <p14:tracePt t="49782" x="5402263" y="3027363"/>
          <p14:tracePt t="49799" x="5510213" y="3036888"/>
          <p14:tracePt t="49816" x="5759450" y="3062288"/>
          <p14:tracePt t="49832" x="5776913" y="3062288"/>
          <p14:tracePt t="49849" x="5902325" y="3062288"/>
          <p14:tracePt t="49866" x="5956300" y="3062288"/>
          <p14:tracePt t="49882" x="6161088" y="3081338"/>
          <p14:tracePt t="49899" x="6232525" y="3081338"/>
          <p14:tracePt t="49916" x="6473825" y="3081338"/>
          <p14:tracePt t="49933" x="6554788" y="3089275"/>
          <p14:tracePt t="49949" x="6777038" y="3098800"/>
          <p14:tracePt t="49966" x="6831013" y="3098800"/>
          <p14:tracePt t="49983" x="6983413" y="3108325"/>
          <p14:tracePt t="50000" x="7018338" y="3108325"/>
          <p14:tracePt t="50016" x="7134225" y="3108325"/>
          <p14:tracePt t="50033" x="7215188" y="3116263"/>
          <p14:tracePt t="50050" x="7367588" y="3133725"/>
          <p14:tracePt t="50067" x="7439025" y="3143250"/>
          <p14:tracePt t="50086" x="7572375" y="3152775"/>
          <p14:tracePt t="50099" x="7680325" y="3160713"/>
          <p14:tracePt t="50116" x="7724775" y="3170238"/>
          <p14:tracePt t="50133" x="7823200" y="3179763"/>
          <p14:tracePt t="50150" x="7858125" y="3179763"/>
          <p14:tracePt t="50166" x="7939088" y="3179763"/>
          <p14:tracePt t="50183" x="7974013" y="3187700"/>
          <p14:tracePt t="50200" x="8027988" y="3187700"/>
          <p14:tracePt t="50217" x="8054975" y="3187700"/>
          <p14:tracePt t="50235" x="8062913" y="3187700"/>
          <p14:tracePt t="50250" x="8072438" y="3187700"/>
          <p14:tracePt t="50299" x="8081963" y="3187700"/>
          <p14:tracePt t="50326" x="8089900" y="31877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Launch</a:t>
            </a:r>
            <a:endParaRPr lang="en-US" dirty="0"/>
          </a:p>
        </p:txBody>
      </p:sp>
      <p:pic>
        <p:nvPicPr>
          <p:cNvPr id="3" name="concurrentcoordinatedlaunc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62000" y="1390650"/>
            <a:ext cx="7620000" cy="4076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21913"/>
      </p:ext>
    </p:extLst>
  </p:cSld>
  <p:clrMapOvr>
    <a:masterClrMapping/>
  </p:clrMapOvr>
  <p:transition advTm="74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" x="8089900" y="3179763"/>
          <p14:tracePt t="1871" x="8081963" y="3179763"/>
          <p14:tracePt t="1884" x="8072438" y="3160713"/>
          <p14:tracePt t="1904" x="8072438" y="3143250"/>
          <p14:tracePt t="1914" x="8062913" y="3133725"/>
          <p14:tracePt t="1934" x="8045450" y="3125788"/>
          <p14:tracePt t="1945" x="8027988" y="3089275"/>
          <p14:tracePt t="1965" x="8018463" y="3081338"/>
          <p14:tracePt t="1977" x="8001000" y="3054350"/>
          <p14:tracePt t="1996" x="7991475" y="3044825"/>
          <p14:tracePt t="2008" x="7983538" y="3036888"/>
          <p14:tracePt t="2027" x="7974013" y="3027363"/>
          <p14:tracePt t="2040" x="7956550" y="3009900"/>
          <p14:tracePt t="2058" x="7947025" y="2990850"/>
          <p14:tracePt t="2070" x="7920038" y="2965450"/>
          <p14:tracePt t="2088" x="7902575" y="2938463"/>
          <p14:tracePt t="2100" x="7867650" y="2901950"/>
          <p14:tracePt t="2120" x="7867650" y="2884488"/>
          <p14:tracePt t="2133" x="7840663" y="2847975"/>
          <p14:tracePt t="2151" x="7840663" y="2840038"/>
          <p14:tracePt t="2165" x="7831138" y="2822575"/>
          <p14:tracePt t="2183" x="7831138" y="2803525"/>
          <p14:tracePt t="2198" x="7831138" y="2751138"/>
          <p14:tracePt t="2215" x="7831138" y="2732088"/>
          <p14:tracePt t="2232" x="7831138" y="2705100"/>
          <p14:tracePt t="2248" x="7831138" y="2679700"/>
          <p14:tracePt t="2265" x="7840663" y="2616200"/>
          <p14:tracePt t="2282" x="7858125" y="2536825"/>
          <p14:tracePt t="2299" x="7875588" y="2500313"/>
          <p14:tracePt t="2315" x="7894638" y="2419350"/>
          <p14:tracePt t="2332" x="7902575" y="2393950"/>
          <p14:tracePt t="2349" x="7920038" y="2303463"/>
          <p14:tracePt t="2365" x="7929563" y="2268538"/>
          <p14:tracePt t="2382" x="7966075" y="2089150"/>
          <p14:tracePt t="2399" x="7991475" y="2017713"/>
          <p14:tracePt t="2426" x="7991475" y="1990725"/>
          <p14:tracePt t="2438" x="8001000" y="1946275"/>
          <p14:tracePt t="2450" x="8010525" y="1919288"/>
          <p14:tracePt t="2466" x="8037513" y="1822450"/>
          <p14:tracePt t="2484" x="8045450" y="1803400"/>
          <p14:tracePt t="2499" x="8062913" y="1731963"/>
          <p14:tracePt t="2516" x="8072438" y="1704975"/>
          <p14:tracePt t="2533" x="8089900" y="1625600"/>
          <p14:tracePt t="2550" x="8089900" y="1598613"/>
          <p14:tracePt t="2566" x="8099425" y="1581150"/>
          <p14:tracePt t="2583" x="8108950" y="1490663"/>
          <p14:tracePt t="2599" x="8108950" y="1473200"/>
          <p14:tracePt t="2616" x="8116888" y="1357313"/>
          <p14:tracePt t="2633" x="8126413" y="1339850"/>
          <p14:tracePt t="2650" x="8126413" y="1258888"/>
          <p14:tracePt t="2667" x="8134350" y="1214438"/>
          <p14:tracePt t="2684" x="8134350" y="1160463"/>
          <p14:tracePt t="2717" x="8143875" y="1143000"/>
          <p14:tracePt t="2729" x="8153400" y="1089025"/>
          <p14:tracePt t="2748" x="8153400" y="1062038"/>
          <p14:tracePt t="2759" x="8161338" y="1009650"/>
          <p14:tracePt t="2779" x="8170863" y="982663"/>
          <p14:tracePt t="2797" x="8170863" y="973138"/>
          <p14:tracePt t="2809" x="8188325" y="911225"/>
          <p14:tracePt t="2828" x="8205788" y="874713"/>
          <p14:tracePt t="2840" x="8232775" y="803275"/>
          <p14:tracePt t="2859" x="8242300" y="785813"/>
          <p14:tracePt t="2872" x="8259763" y="731838"/>
          <p14:tracePt t="2891" x="8269288" y="704850"/>
          <p14:tracePt t="2904" x="8286750" y="660400"/>
          <p14:tracePt t="2924" x="8296275" y="642938"/>
          <p14:tracePt t="2935" x="8304213" y="615950"/>
          <p14:tracePt t="2956" x="8304213" y="608013"/>
          <p14:tracePt t="2967" x="8323263" y="571500"/>
          <p14:tracePt t="2986" x="8331200" y="561975"/>
          <p14:tracePt t="3001" x="8331200" y="554038"/>
          <p14:tracePt t="3211" x="8323263" y="554038"/>
          <p14:tracePt t="3424" x="8323263" y="571500"/>
          <p14:tracePt t="3442" x="8323263" y="588963"/>
          <p14:tracePt t="3455" x="8323263" y="642938"/>
          <p14:tracePt t="3474" x="8313738" y="652463"/>
          <p14:tracePt t="3566" x="8269288" y="642938"/>
          <p14:tracePt t="3578" x="8062913" y="554038"/>
          <p14:tracePt t="3598" x="7974013" y="490538"/>
          <p14:tracePt t="3610" x="7777163" y="347663"/>
          <p14:tracePt t="3629" x="7732713" y="312738"/>
          <p14:tracePt t="3641" x="7688263" y="285750"/>
          <p14:tracePt t="3660" x="7705725" y="285750"/>
          <p14:tracePt t="3788" x="7732713" y="285750"/>
          <p14:tracePt t="3800" x="7823200" y="295275"/>
          <p14:tracePt t="3819" x="7840663" y="295275"/>
          <p14:tracePt t="3832" x="7912100" y="295275"/>
          <p14:tracePt t="3853" x="7947025" y="295275"/>
          <p14:tracePt t="3864" x="7966075" y="295275"/>
          <p14:tracePt t="3883" x="7974013" y="295275"/>
          <p14:tracePt t="3895" x="8018463" y="295275"/>
          <p14:tracePt t="3914" x="8027988" y="295275"/>
          <p14:tracePt t="3940" x="8037513" y="295275"/>
          <p14:tracePt t="3960" x="0" y="0"/>
        </p14:tracePtLst>
      </p14:laserTraceLst>
    </p:ext>
    <p:ext uri="{E180D4A7-C9FB-4DFB-919C-405C955672EB}">
      <p14:showEvtLst xmlns:p14="http://schemas.microsoft.com/office/powerpoint/2010/main">
        <p14:playEvt time="29475" objId="3"/>
        <p14:stopEvt time="47188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Analogies</a:t>
            </a:r>
            <a:endParaRPr lang="en-US" dirty="0"/>
          </a:p>
        </p:txBody>
      </p:sp>
      <p:pic>
        <p:nvPicPr>
          <p:cNvPr id="1026" name="Picture 2" descr="https://encrypted-tbn3.gstatic.com/images?q=tbn:ANd9GcScBy8qgmZoLjnK5-_XvA24bNBDNlwd4l5DWPfwWYKPnme2Uszgx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1256394"/>
            <a:ext cx="1905000" cy="26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zMfNIPPqjQc4RxSJKlYZ-Xx57NBKMnsAUeKrFMBAhrkA95bg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9812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ncrypted-tbn2.gstatic.com/images?q=tbn:ANd9GcS8WI1rXhiGQOSFmuRG_2mA0pj0H74yHR9RPPAF7Ouj0he5jvH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6" y="4267200"/>
            <a:ext cx="320622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1808289"/>
            <a:ext cx="134302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proceedAll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248400" y="1711578"/>
            <a:ext cx="1524000" cy="574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waitFor</a:t>
            </a:r>
            <a:r>
              <a:rPr lang="en-US" sz="1600" dirty="0" smtClean="0"/>
              <a:t> Proceed()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924427" y="1750856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roceed()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134302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proceedAll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762000" y="5958114"/>
            <a:ext cx="236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one waiting proceeds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4822371"/>
            <a:ext cx="236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person proceeds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412891"/>
      </p:ext>
    </p:extLst>
  </p:cSld>
  <p:clrMapOvr>
    <a:masterClrMapping/>
  </p:clrMapOvr>
  <p:transition advTm="125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Broadcasting Clearance Manager: </a:t>
            </a:r>
            <a:r>
              <a:rPr lang="en-US" dirty="0" err="1" smtClean="0"/>
              <a:t>NotifyAll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527143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ABroadcastingClearanceManager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BroadcastingClearanceManager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Row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(1)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(100)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proceedAll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notifyAll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09600" y="3048000"/>
            <a:ext cx="2133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063619"/>
      </p:ext>
    </p:extLst>
  </p:cSld>
  <p:clrMapOvr>
    <a:masterClrMapping/>
  </p:clrMapOvr>
  <p:transition advTm="43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NotifyAll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5621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15621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toString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0" y="20193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equals()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43400" y="24765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clone()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2857" y="1562100"/>
            <a:ext cx="13171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wait()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2858" y="1981200"/>
            <a:ext cx="13171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notify()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5628" y="3124200"/>
            <a:ext cx="723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o.wait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(): makes the calling thread wait (in a queue) until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 next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o.notify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call (by some other thread)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54629" y="2438400"/>
            <a:ext cx="13171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notifyAll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0" y="4038600"/>
            <a:ext cx="723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o.notify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(): if some threads are waiting as a result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o.wait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then unblocks the first one who waited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4953000"/>
            <a:ext cx="723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o.notifyAll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(): if some threads are waiting as a result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o.wait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then unblocks all of them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07926"/>
      </p:ext>
    </p:extLst>
  </p:cSld>
  <p:clrMapOvr>
    <a:masterClrMapping/>
  </p:clrMapOvr>
  <p:transition advTm="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457" y="1066800"/>
            <a:ext cx="86868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ManualSimultaneousShuttleLaunchAnimation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ManualShuttleTrafficControl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ABroadcastingClearanceManager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shuttle1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SHUTTLE1_X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SHUTTLE1_Y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displayShuttleFrame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(shuttle1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shuttleAnimator1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(shuttle1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(shuttleAnimator1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shuttle2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SHUTTLE2_X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SHUTTLE2_Y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displayShuttleFrame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shuttleAnimator2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AShuttleAnimatorWaitingForClearance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(shuttle2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displayShuttleAnimator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(shuttleAnimator2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displayClearanceManager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09600" y="2133600"/>
            <a:ext cx="5715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148817"/>
      </p:ext>
    </p:extLst>
  </p:cSld>
  <p:clrMapOvr>
    <a:masterClrMapping/>
  </p:clrMapOvr>
  <p:transition advTm="2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 Arbitrary Number of  Shuttles</a:t>
            </a:r>
            <a:endParaRPr lang="en-US" dirty="0"/>
          </a:p>
        </p:txBody>
      </p:sp>
      <p:pic>
        <p:nvPicPr>
          <p:cNvPr id="3" name="lock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41425" y="0"/>
            <a:ext cx="66595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335314"/>
            <a:ext cx="236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Y axes so cannot synchronize on 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95943" y="2514600"/>
            <a:ext cx="2394857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if axes shared, do not really invoke any methods on Y axes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997438"/>
            <a:ext cx="2394859" cy="1570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build our own synchronization lock that allows operations on multiple objects to be synchronized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941" y="5788819"/>
            <a:ext cx="2394859" cy="632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reserving a bunch of rooms for a conference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597198"/>
      </p:ext>
    </p:extLst>
  </p:cSld>
  <p:clrMapOvr>
    <a:masterClrMapping/>
  </p:clrMapOvr>
  <p:transition advTm="226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60707" objId="3"/>
        <p14:stopEvt time="80714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48229" y="1113971"/>
            <a:ext cx="65532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locked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locked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wait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locked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646464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releaseLock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locked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notify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</a:t>
            </a:r>
            <a:endParaRPr lang="en-US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794"/>
      </p:ext>
    </p:extLst>
  </p:cSld>
  <p:clrMapOvr>
    <a:masterClrMapping/>
  </p:clrMapOvr>
  <p:transition advTm="73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Traffic Control</a:t>
            </a:r>
            <a:endParaRPr lang="en-US" dirty="0"/>
          </a:p>
        </p:txBody>
      </p:sp>
      <p:pic>
        <p:nvPicPr>
          <p:cNvPr id="3" name="manualtraffic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66750" y="1352550"/>
            <a:ext cx="7810500" cy="4152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5715000"/>
            <a:ext cx="2596243" cy="687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does a thread wait for an event?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188077"/>
      </p:ext>
    </p:extLst>
  </p:cSld>
  <p:clrMapOvr>
    <a:masterClrMapping/>
  </p:clrMapOvr>
  <p:transition advTm="373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931" x="9126538" y="0"/>
          <p14:tracePt t="2211" x="9109075" y="0"/>
          <p14:tracePt t="2223" x="9099550" y="0"/>
          <p14:tracePt t="2244" x="9090025" y="0"/>
          <p14:tracePt t="2338" x="9082088" y="0"/>
          <p14:tracePt t="2349" x="9063038" y="0"/>
          <p14:tracePt t="2373" x="9010650" y="17463"/>
          <p14:tracePt t="2405" x="8991600" y="17463"/>
          <p14:tracePt t="2414" x="8956675" y="36513"/>
          <p14:tracePt t="2440" x="8848725" y="88900"/>
          <p14:tracePt t="2473" x="8823325" y="107950"/>
          <p14:tracePt t="2476" x="8777288" y="133350"/>
          <p14:tracePt t="2507" x="8732838" y="169863"/>
          <p14:tracePt t="2539" x="8715375" y="187325"/>
          <p14:tracePt t="2542" x="8634413" y="231775"/>
          <p14:tracePt t="2573" x="8555038" y="276225"/>
          <p14:tracePt t="2590" x="8528050" y="285750"/>
          <p14:tracePt t="2607" x="8439150" y="330200"/>
          <p14:tracePt t="2639" x="8385175" y="357188"/>
          <p14:tracePt t="2653" x="8367713" y="366713"/>
          <p14:tracePt t="2674" x="8296275" y="393700"/>
          <p14:tracePt t="2706" x="8269288" y="401638"/>
          <p14:tracePt t="2723" x="8259763" y="411163"/>
          <p14:tracePt t="2740" x="8259763" y="401638"/>
          <p14:tracePt t="2822" x="8259763" y="374650"/>
          <p14:tracePt t="2841" x="8251825" y="357188"/>
          <p14:tracePt t="2853" x="8242300" y="330200"/>
          <p14:tracePt t="2874" x="8232775" y="312738"/>
          <p14:tracePt t="2906" x="8232775" y="303213"/>
          <p14:tracePt t="3127" x="8251825" y="303213"/>
          <p14:tracePt t="3204" x="8259763" y="303213"/>
          <p14:tracePt t="3218" x="8269288" y="303213"/>
          <p14:tracePt t="3311" x="0" y="0"/>
        </p14:tracePtLst>
        <p14:tracePtLst>
          <p14:tracePt t="103949" x="6242050" y="2017713"/>
          <p14:tracePt t="103957" x="6242050" y="2009775"/>
          <p14:tracePt t="104185" x="6259513" y="2000250"/>
          <p14:tracePt t="104197" x="6269038" y="1982788"/>
          <p14:tracePt t="104216" x="6303963" y="1965325"/>
          <p14:tracePt t="104239" x="6357938" y="1911350"/>
          <p14:tracePt t="104271" x="6375400" y="1901825"/>
          <p14:tracePt t="104277" x="6411913" y="1866900"/>
          <p14:tracePt t="104305" x="6518275" y="1803400"/>
          <p14:tracePt t="104338" x="6572250" y="1768475"/>
          <p14:tracePt t="104343" x="6732588" y="1660525"/>
          <p14:tracePt t="104372" x="6823075" y="1598613"/>
          <p14:tracePt t="104405" x="6919913" y="1527175"/>
          <p14:tracePt t="104409" x="7037388" y="1428750"/>
          <p14:tracePt t="104440" x="7170738" y="1312863"/>
          <p14:tracePt t="104472" x="7197725" y="1295400"/>
          <p14:tracePt t="104482" x="7286625" y="1204913"/>
          <p14:tracePt t="104506" x="7402513" y="1089025"/>
          <p14:tracePt t="104540" x="7518400" y="973138"/>
          <p14:tracePt t="104571" x="7545388" y="938213"/>
          <p14:tracePt t="104576" x="7653338" y="839788"/>
          <p14:tracePt t="104606" x="7751763" y="750888"/>
          <p14:tracePt t="104641" x="7804150" y="687388"/>
          <p14:tracePt t="104657" x="7894638" y="608013"/>
          <p14:tracePt t="104690" x="7983538" y="527050"/>
          <p14:tracePt t="104723" x="8037513" y="482600"/>
          <p14:tracePt t="104756" x="8072438" y="455613"/>
          <p14:tracePt t="104788" x="8081963" y="446088"/>
          <p14:tracePt t="104845" x="8099425" y="428625"/>
          <p14:tracePt t="104863" x="8108950" y="419100"/>
          <p14:tracePt t="104902" x="8116888" y="411163"/>
          <p14:tracePt t="104937" x="8126413" y="401638"/>
          <p14:tracePt t="104971" x="8134350" y="401638"/>
          <p14:tracePt t="121135" x="8116888" y="401638"/>
          <p14:tracePt t="121273" x="8116888" y="411163"/>
          <p14:tracePt t="121291" x="8108950" y="411163"/>
          <p14:tracePt t="121356" x="8108950" y="419100"/>
          <p14:tracePt t="121382" x="8108950" y="438150"/>
          <p14:tracePt t="121401" x="8099425" y="455613"/>
          <p14:tracePt t="121414" x="8081963" y="490538"/>
          <p14:tracePt t="121440" x="8018463" y="571500"/>
          <p14:tracePt t="121474" x="7974013" y="625475"/>
          <p14:tracePt t="121479" x="7939088" y="679450"/>
          <p14:tracePt t="121507" x="7902575" y="741363"/>
          <p14:tracePt t="121541" x="7894638" y="750888"/>
          <p14:tracePt t="121544" x="7823200" y="874713"/>
          <p14:tracePt t="121575" x="7769225" y="982663"/>
          <p14:tracePt t="121608" x="7769225" y="1009650"/>
          <p14:tracePt t="121618" x="7724775" y="1133475"/>
          <p14:tracePt t="121641" x="7697788" y="1241425"/>
          <p14:tracePt t="121675" x="7688263" y="1268413"/>
          <p14:tracePt t="121681" x="7670800" y="1339850"/>
          <p14:tracePt t="121708" x="7653338" y="1411288"/>
          <p14:tracePt t="121742" x="7626350" y="1465263"/>
          <p14:tracePt t="121775" x="7554913" y="1598613"/>
          <p14:tracePt t="121809" x="7500938" y="1670050"/>
          <p14:tracePt t="121842" x="7491413" y="1687513"/>
          <p14:tracePt t="121852" x="7456488" y="1751013"/>
          <p14:tracePt t="121875" x="7412038" y="1830388"/>
          <p14:tracePt t="121909" x="7375525" y="1884363"/>
          <p14:tracePt t="121921" x="7358063" y="1919288"/>
          <p14:tracePt t="121942" x="7304088" y="1982788"/>
          <p14:tracePt t="121975" x="7286625" y="2036763"/>
          <p14:tracePt t="121984" x="7269163" y="2054225"/>
          <p14:tracePt t="122011" x="7205663" y="2133600"/>
          <p14:tracePt t="122043" x="7072313" y="2259013"/>
          <p14:tracePt t="122076" x="7018338" y="2322513"/>
          <p14:tracePt t="122094" x="7000875" y="2330450"/>
          <p14:tracePt t="122109" x="6946900" y="2401888"/>
          <p14:tracePt t="122143" x="6919913" y="2428875"/>
          <p14:tracePt t="122157" x="6911975" y="2455863"/>
          <p14:tracePt t="122176" x="6894513" y="2490788"/>
          <p14:tracePt t="122211" x="6867525" y="2527300"/>
          <p14:tracePt t="122219" x="6858000" y="2536825"/>
          <p14:tracePt t="122243" x="6804025" y="2598738"/>
          <p14:tracePt t="122276" x="6759575" y="2643188"/>
          <p14:tracePt t="122283" x="6742113" y="2660650"/>
          <p14:tracePt t="122311" x="6705600" y="2732088"/>
          <p14:tracePt t="122343" x="6680200" y="2795588"/>
          <p14:tracePt t="122377" x="6670675" y="2847975"/>
          <p14:tracePt t="122391" x="6670675" y="2874963"/>
          <p14:tracePt t="122410" x="6670675" y="2955925"/>
          <p14:tracePt t="122444" x="6670675" y="3000375"/>
          <p14:tracePt t="122452" x="6670675" y="3017838"/>
          <p14:tracePt t="122477" x="6680200" y="3125788"/>
          <p14:tracePt t="122511" x="6697663" y="3187700"/>
          <p14:tracePt t="122544" x="6724650" y="3286125"/>
          <p14:tracePt t="122577" x="6732588" y="3340100"/>
          <p14:tracePt t="122611" x="6732588" y="3357563"/>
          <p14:tracePt t="122625" x="6724650" y="3357563"/>
          <p14:tracePt t="123079" x="6688138" y="3357563"/>
          <p14:tracePt t="123106" x="6661150" y="3357563"/>
          <p14:tracePt t="123118" x="6599238" y="3357563"/>
          <p14:tracePt t="123146" x="6402388" y="3357563"/>
          <p14:tracePt t="123179" x="6242050" y="3357563"/>
          <p14:tracePt t="123191" x="6215063" y="3367088"/>
          <p14:tracePt t="123213" x="5956300" y="3367088"/>
          <p14:tracePt t="123246" x="5786438" y="3367088"/>
          <p14:tracePt t="123280" x="5715000" y="3357563"/>
          <p14:tracePt t="123284" x="5473700" y="3348038"/>
          <p14:tracePt t="123313" x="5081588" y="3313113"/>
          <p14:tracePt t="123346" x="4938713" y="3295650"/>
          <p14:tracePt t="123380" x="4857750" y="3276600"/>
          <p14:tracePt t="123394" x="4776788" y="3268663"/>
          <p14:tracePt t="123415" x="4660900" y="3268663"/>
          <p14:tracePt t="123447" x="4598988" y="3259138"/>
          <p14:tracePt t="123480" x="4510088" y="3259138"/>
          <p14:tracePt t="123490" x="4394200" y="3241675"/>
          <p14:tracePt t="123514" x="4259263" y="3214688"/>
          <p14:tracePt t="123547" x="4241800" y="3205163"/>
          <p14:tracePt t="123551" x="4197350" y="3197225"/>
          <p14:tracePt t="123580" x="4179888" y="3197225"/>
          <p14:tracePt t="123616" x="4170363" y="3197225"/>
          <p14:tracePt t="123649" x="4160838" y="3197225"/>
          <p14:tracePt t="123681" x="4143375" y="3197225"/>
          <p14:tracePt t="123693" x="4116388" y="3197225"/>
          <p14:tracePt t="123714" x="4062413" y="3197225"/>
          <p14:tracePt t="123747" x="4054475" y="3197225"/>
          <p14:tracePt t="123754" x="4027488" y="3197225"/>
          <p14:tracePt t="123781" x="3956050" y="3187700"/>
          <p14:tracePt t="123814" x="3911600" y="3179763"/>
          <p14:tracePt t="123818" x="3795713" y="3160713"/>
          <p14:tracePt t="123848" x="3705225" y="3133725"/>
          <p14:tracePt t="123881" x="3679825" y="3133725"/>
          <p14:tracePt t="123915" x="3633788" y="3125788"/>
          <p14:tracePt t="123918" x="3544888" y="3116263"/>
          <p14:tracePt t="123948" x="3509963" y="3116263"/>
          <p14:tracePt t="123982" x="3465513" y="3116263"/>
          <p14:tracePt t="124015" x="3411538" y="3116263"/>
          <p14:tracePt t="124027" x="3384550" y="3108325"/>
          <p14:tracePt t="124051" x="3268663" y="3098800"/>
          <p14:tracePt t="124082" x="3205163" y="3089275"/>
          <p14:tracePt t="124115" x="3160713" y="3089275"/>
          <p14:tracePt t="124118" x="3116263" y="3081338"/>
          <p14:tracePt t="124149" x="3044825" y="3071813"/>
          <p14:tracePt t="124182" x="3000375" y="3062288"/>
          <p14:tracePt t="124200" x="2982913" y="3062288"/>
          <p14:tracePt t="124215" x="2973388" y="3062288"/>
          <p14:tracePt t="124249" x="2965450" y="3062288"/>
          <p14:tracePt t="124273" x="2955925" y="3062288"/>
          <p14:tracePt t="124292" x="2938463" y="3054350"/>
          <p14:tracePt t="124324" x="2928938" y="3054350"/>
          <p14:tracePt t="124368" x="2928938" y="3044825"/>
          <p14:tracePt t="124465" x="2928938" y="3036888"/>
          <p14:tracePt t="124717" x="2928938" y="3027363"/>
          <p14:tracePt t="125031" x="2928938" y="3017838"/>
          <p14:tracePt t="125139" x="2928938" y="3009900"/>
          <p14:tracePt t="125172" x="2928938" y="3000375"/>
          <p14:tracePt t="125224" x="2928938" y="2990850"/>
          <p14:tracePt t="125247" x="2928938" y="2982913"/>
          <p14:tracePt t="125329" x="2928938" y="2973388"/>
          <p14:tracePt t="125363" x="2928938" y="2965450"/>
          <p14:tracePt t="125421" x="2928938" y="2955925"/>
          <p14:tracePt t="125502" x="2928938" y="2946400"/>
          <p14:tracePt t="125582" x="2928938" y="2938463"/>
          <p14:tracePt t="125595" x="2919413" y="2938463"/>
          <p14:tracePt t="125658" x="2919413" y="2928938"/>
          <p14:tracePt t="125692" x="2919413" y="2919413"/>
          <p14:tracePt t="125913" x="2928938" y="2919413"/>
          <p14:tracePt t="125973" x="2938463" y="2919413"/>
          <p14:tracePt t="126021" x="2946400" y="2919413"/>
          <p14:tracePt t="126056" x="2965450" y="2919413"/>
          <p14:tracePt t="126068" x="2982913" y="2919413"/>
          <p14:tracePt t="126088" x="3036888" y="2919413"/>
          <p14:tracePt t="126121" x="3062288" y="2919413"/>
          <p14:tracePt t="126132" x="3071813" y="2919413"/>
          <p14:tracePt t="126155" x="3143250" y="2928938"/>
          <p14:tracePt t="126188" x="3160713" y="2938463"/>
          <p14:tracePt t="144134" x="3170238" y="2938463"/>
          <p14:tracePt t="144557" x="3170238" y="2928938"/>
          <p14:tracePt t="145293" x="3152775" y="2919413"/>
          <p14:tracePt t="145312" x="3152775" y="2911475"/>
          <p14:tracePt t="145325" x="3133725" y="2901950"/>
          <p14:tracePt t="145345" x="3125788" y="2884488"/>
          <p14:tracePt t="145388" x="3116263" y="2874963"/>
          <p14:tracePt t="145452" x="3108325" y="2857500"/>
          <p14:tracePt t="145485" x="3098800" y="2840038"/>
          <p14:tracePt t="145497" x="3089275" y="2830513"/>
          <p14:tracePt t="145516" x="3089275" y="2813050"/>
          <p14:tracePt t="145530" x="3089275" y="2803525"/>
          <p14:tracePt t="145547" x="3081338" y="2795588"/>
          <p14:tracePt t="145559" x="3081338" y="2786063"/>
          <p14:tracePt t="145579" x="3081338" y="2776538"/>
          <p14:tracePt t="145611" x="3081338" y="2768600"/>
          <p14:tracePt t="145637" x="3071813" y="2768600"/>
          <p14:tracePt t="147634" x="3071813" y="2776538"/>
          <p14:tracePt t="147888" x="3081338" y="2786063"/>
          <p14:tracePt t="149635" x="3089275" y="2786063"/>
          <p14:tracePt t="149902" x="3089275" y="2776538"/>
          <p14:tracePt t="149946" x="3108325" y="2768600"/>
          <p14:tracePt t="149965" x="3125788" y="2751138"/>
          <p14:tracePt t="149997" x="3160713" y="2751138"/>
          <p14:tracePt t="150024" x="3214688" y="2741613"/>
          <p14:tracePt t="150044" x="3241675" y="2741613"/>
          <p14:tracePt t="150056" x="3276600" y="2732088"/>
          <p14:tracePt t="150076" x="3313113" y="2732088"/>
          <p14:tracePt t="150087" x="3330575" y="2732088"/>
          <p14:tracePt t="150107" x="3367088" y="2732088"/>
          <p14:tracePt t="150138" x="3375025" y="2724150"/>
          <p14:tracePt t="150149" x="3411538" y="2724150"/>
          <p14:tracePt t="150169" x="3438525" y="2724150"/>
          <p14:tracePt t="150182" x="3473450" y="2714625"/>
          <p14:tracePt t="150200" x="3517900" y="2714625"/>
          <p14:tracePt t="150231" x="3544888" y="2714625"/>
          <p14:tracePt t="150243" x="3589338" y="2714625"/>
          <p14:tracePt t="150263" x="3616325" y="2714625"/>
          <p14:tracePt t="150274" x="3670300" y="2714625"/>
          <p14:tracePt t="150293" x="3705225" y="2714625"/>
          <p14:tracePt t="150312" x="3732213" y="2705100"/>
          <p14:tracePt t="150324" x="3768725" y="2705100"/>
          <p14:tracePt t="150343" x="3795713" y="2705100"/>
          <p14:tracePt t="150355" x="3867150" y="2705100"/>
          <p14:tracePt t="150374" x="3894138" y="2705100"/>
          <p14:tracePt t="150387" x="3946525" y="2705100"/>
          <p14:tracePt t="150407" x="3973513" y="2705100"/>
          <p14:tracePt t="150420" x="4000500" y="2705100"/>
          <p14:tracePt t="150431" x="4062413" y="2714625"/>
          <p14:tracePt t="150450" x="4133850" y="2724150"/>
          <p14:tracePt t="150484" x="4143375" y="2724150"/>
          <p14:tracePt t="150511" x="4133850" y="2714625"/>
          <p14:tracePt t="150625" x="4125913" y="2714625"/>
          <p14:tracePt t="150637" x="4098925" y="2697163"/>
          <p14:tracePt t="150655" x="4081463" y="2697163"/>
          <p14:tracePt t="150667" x="4044950" y="2679700"/>
          <p14:tracePt t="150686" x="4000500" y="2652713"/>
          <p14:tracePt t="150705" x="3990975" y="2643188"/>
          <p14:tracePt t="150718" x="3965575" y="2633663"/>
          <p14:tracePt t="150731" x="3919538" y="2616200"/>
          <p14:tracePt t="150751" x="3902075" y="2608263"/>
          <p14:tracePt t="150764" x="3867150" y="2598738"/>
          <p14:tracePt t="150783" x="3840163" y="2589213"/>
          <p14:tracePt t="150796" x="3803650" y="2589213"/>
          <p14:tracePt t="150822" x="3786188" y="2581275"/>
          <p14:tracePt t="150833" x="3751263" y="2571750"/>
          <p14:tracePt t="150846" x="3714750" y="2562225"/>
          <p14:tracePt t="150863" x="3670300" y="2544763"/>
          <p14:tracePt t="150880" x="3633788" y="2544763"/>
          <p14:tracePt t="150896" x="3562350" y="2517775"/>
          <p14:tracePt t="150913" x="3536950" y="2517775"/>
          <p14:tracePt t="150929" x="3465513" y="2500313"/>
          <p14:tracePt t="150946" x="3446463" y="2500313"/>
          <p14:tracePt t="150963" x="3375025" y="2490788"/>
          <p14:tracePt t="150980" x="3357563" y="2482850"/>
          <p14:tracePt t="150997" x="3276600" y="2465388"/>
          <p14:tracePt t="151014" x="3241675" y="2455863"/>
          <p14:tracePt t="151032" x="3224213" y="2455863"/>
          <p14:tracePt t="151047" x="3179763" y="2455863"/>
          <p14:tracePt t="151064" x="3160713" y="2455863"/>
          <p14:tracePt t="151080" x="3098800" y="2446338"/>
          <p14:tracePt t="151097" x="3071813" y="2446338"/>
          <p14:tracePt t="151113" x="3027363" y="2438400"/>
          <p14:tracePt t="151130" x="3009900" y="2428875"/>
          <p14:tracePt t="151147" x="2955925" y="2428875"/>
          <p14:tracePt t="151163" x="2938463" y="2428875"/>
          <p14:tracePt t="151180" x="2884488" y="2428875"/>
          <p14:tracePt t="151197" x="2857500" y="2428875"/>
          <p14:tracePt t="151214" x="2786063" y="2428875"/>
          <p14:tracePt t="151230" x="2759075" y="2428875"/>
          <p14:tracePt t="151247" x="2724150" y="2428875"/>
          <p14:tracePt t="151264" x="2705100" y="2428875"/>
          <p14:tracePt t="151280" x="2652713" y="2438400"/>
          <p14:tracePt t="151297" x="2598738" y="2446338"/>
          <p14:tracePt t="151314" x="2554288" y="2465388"/>
          <p14:tracePt t="151331" x="2500313" y="2482850"/>
          <p14:tracePt t="151349" x="2482850" y="2490788"/>
          <p14:tracePt t="151364" x="2455863" y="2500313"/>
          <p14:tracePt t="151381" x="2446338" y="2509838"/>
          <p14:tracePt t="151412" x="2438400" y="2517775"/>
          <p14:tracePt t="151424" x="2428875" y="2517775"/>
          <p14:tracePt t="151443" x="2428875" y="2536825"/>
          <p14:tracePt t="151455" x="2419350" y="2536825"/>
          <p14:tracePt t="151475" x="2411413" y="2544763"/>
          <p14:tracePt t="151487" x="2411413" y="2554288"/>
          <p14:tracePt t="151583" x="2411413" y="2562225"/>
          <p14:tracePt t="151609" x="2411413" y="2571750"/>
          <p14:tracePt t="151709" x="2411413" y="2581275"/>
          <p14:tracePt t="151742" x="2411413" y="2589213"/>
          <p14:tracePt t="151799" x="2419350" y="2589213"/>
          <p14:tracePt t="151848" x="2419350" y="2598738"/>
          <p14:tracePt t="151915" x="2419350" y="2608263"/>
          <p14:tracePt t="151946" x="2419350" y="2625725"/>
          <p14:tracePt t="151991" x="2438400" y="2643188"/>
          <p14:tracePt t="152022" x="2455863" y="2660650"/>
          <p14:tracePt t="152068" x="2465388" y="2670175"/>
          <p14:tracePt t="152085" x="2473325" y="2679700"/>
          <p14:tracePt t="152097" x="2500313" y="2697163"/>
          <p14:tracePt t="152116" x="2536825" y="2724150"/>
          <p14:tracePt t="152135" x="2544763" y="2724150"/>
          <p14:tracePt t="152147" x="2581275" y="2741613"/>
          <p14:tracePt t="152168" x="2589213" y="2751138"/>
          <p14:tracePt t="152179" x="2598738" y="2759075"/>
          <p14:tracePt t="152191" x="2633663" y="2776538"/>
          <p14:tracePt t="152210" x="2652713" y="2795588"/>
          <p14:tracePt t="152229" x="2660650" y="2795588"/>
          <p14:tracePt t="152241" x="2660650" y="2803525"/>
          <p14:tracePt t="152260" x="2670175" y="2803525"/>
          <p14:tracePt t="152271" x="2679700" y="2803525"/>
          <p14:tracePt t="152383" x="2679700" y="2813050"/>
          <p14:tracePt t="152466" x="2687638" y="2813050"/>
          <p14:tracePt t="152607" x="2687638" y="2822575"/>
          <p14:tracePt t="153403" x="2697163" y="2830513"/>
          <p14:tracePt t="153422" x="2705100" y="2847975"/>
          <p14:tracePt t="153486" x="2714625" y="2847975"/>
          <p14:tracePt t="153497" x="2724150" y="2857500"/>
          <p14:tracePt t="153517" x="2732088" y="2867025"/>
          <p14:tracePt t="153528" x="2732088" y="2874963"/>
          <p14:tracePt t="153547" x="2741613" y="2874963"/>
          <p14:tracePt t="153594" x="2741613" y="2884488"/>
          <p14:tracePt t="153607" x="2751138" y="2884488"/>
          <p14:tracePt t="153643" x="2751138" y="2894013"/>
          <p14:tracePt t="153655" x="2759075" y="2894013"/>
          <p14:tracePt t="153675" x="2768600" y="2894013"/>
          <p14:tracePt t="153703" x="2776538" y="2894013"/>
          <p14:tracePt t="153768" x="2786063" y="2894013"/>
          <p14:tracePt t="153859" x="2795588" y="2894013"/>
          <p14:tracePt t="154337" x="2803525" y="2894013"/>
          <p14:tracePt t="154569" x="2813050" y="2894013"/>
          <p14:tracePt t="155436" x="2813050" y="2901950"/>
          <p14:tracePt t="155493" x="2822575" y="2901950"/>
          <p14:tracePt t="155778" x="2840038" y="2901950"/>
          <p14:tracePt t="156887" x="2857500" y="2901950"/>
          <p14:tracePt t="156912" x="2867025" y="2901950"/>
          <p14:tracePt t="156924" x="2884488" y="2901950"/>
          <p14:tracePt t="156944" x="2901950" y="2901950"/>
          <p14:tracePt t="156975" x="2919413" y="2901950"/>
          <p14:tracePt t="156990" x="2955925" y="2911475"/>
          <p14:tracePt t="157009" x="2973388" y="2911475"/>
          <p14:tracePt t="157020" x="3027363" y="2919413"/>
          <p14:tracePt t="157040" x="3054350" y="2919413"/>
          <p14:tracePt t="157052" x="3108325" y="2928938"/>
          <p14:tracePt t="157071" x="3125788" y="2928938"/>
          <p14:tracePt t="157083" x="3205163" y="2946400"/>
          <p14:tracePt t="157102" x="3232150" y="2955925"/>
          <p14:tracePt t="157114" x="3286125" y="2965450"/>
          <p14:tracePt t="157132" x="3340100" y="2965450"/>
          <p14:tracePt t="157163" x="3402013" y="2973388"/>
          <p14:tracePt t="157207" x="3438525" y="2973388"/>
          <p14:tracePt t="157227" x="3455988" y="2973388"/>
          <p14:tracePt t="157238" x="3500438" y="2973388"/>
          <p14:tracePt t="157258" x="3527425" y="2973388"/>
          <p14:tracePt t="157270" x="3589338" y="2973388"/>
          <p14:tracePt t="157290" x="3598863" y="2973388"/>
          <p14:tracePt t="157302" x="3616325" y="2973388"/>
          <p14:tracePt t="157322" x="3633788" y="2973388"/>
          <p14:tracePt t="157333" x="3652838" y="2973388"/>
          <p14:tracePt t="157354" x="3670300" y="2973388"/>
          <p14:tracePt t="157366" x="3679825" y="2973388"/>
          <p14:tracePt t="157402" x="3697288" y="2973388"/>
          <p14:tracePt t="157447" x="3705225" y="2973388"/>
          <p14:tracePt t="157524" x="3724275" y="2965450"/>
          <p14:tracePt t="157575" x="3724275" y="2955925"/>
          <p14:tracePt t="157601" x="3732213" y="2946400"/>
          <p14:tracePt t="157632" x="3741738" y="2919413"/>
          <p14:tracePt t="157651" x="3741738" y="2901950"/>
          <p14:tracePt t="157663" x="3732213" y="2867025"/>
          <p14:tracePt t="157683" x="3724275" y="2857500"/>
          <p14:tracePt t="157695" x="3724275" y="2830513"/>
          <p14:tracePt t="157714" x="3714750" y="2822575"/>
          <p14:tracePt t="157741" x="3687763" y="2803525"/>
          <p14:tracePt t="157760" x="3687763" y="2795588"/>
          <p14:tracePt t="157772" x="3679825" y="2786063"/>
          <p14:tracePt t="157790" x="3652838" y="2768600"/>
          <p14:tracePt t="157810" x="3643313" y="2768600"/>
          <p14:tracePt t="157822" x="3643313" y="2759075"/>
          <p14:tracePt t="157841" x="3625850" y="2759075"/>
          <p14:tracePt t="157868" x="3571875" y="2768600"/>
          <p14:tracePt t="157888" x="3562350" y="2768600"/>
          <p14:tracePt t="157900" x="3517900" y="2795588"/>
          <p14:tracePt t="157919" x="3490913" y="2803525"/>
          <p14:tracePt t="157931" x="3465513" y="2822575"/>
          <p14:tracePt t="157949" x="3455988" y="2830513"/>
          <p14:tracePt t="157999" x="3455988" y="2840038"/>
          <p14:tracePt t="158103" x="3465513" y="2840038"/>
          <p14:tracePt t="158149" x="3473450" y="2840038"/>
          <p14:tracePt t="158182" x="3482975" y="2840038"/>
          <p14:tracePt t="158201" x="3490913" y="2840038"/>
          <p14:tracePt t="158234" x="3500438" y="2840038"/>
          <p14:tracePt t="158246" x="3544888" y="2840038"/>
          <p14:tracePt t="158266" x="3562350" y="2830513"/>
          <p14:tracePt t="158277" x="3616325" y="2822575"/>
          <p14:tracePt t="158296" x="3633788" y="2813050"/>
          <p14:tracePt t="158308" x="3697288" y="2803525"/>
          <p14:tracePt t="158327" x="3714750" y="2786063"/>
          <p14:tracePt t="158339" x="3867150" y="2759075"/>
          <p14:tracePt t="158359" x="3946525" y="2741613"/>
          <p14:tracePt t="158371" x="4179888" y="2697163"/>
          <p14:tracePt t="158390" x="4259263" y="2687638"/>
          <p14:tracePt t="158403" x="4402138" y="2660650"/>
          <p14:tracePt t="158422" x="4456113" y="2643188"/>
          <p14:tracePt t="158435" x="4581525" y="2608263"/>
          <p14:tracePt t="158453" x="4652963" y="2598738"/>
          <p14:tracePt t="158468" x="4776788" y="2571750"/>
          <p14:tracePt t="158487" x="4867275" y="2562225"/>
          <p14:tracePt t="158502" x="5000625" y="2527300"/>
          <p14:tracePt t="158519" x="5027613" y="2509838"/>
          <p14:tracePt t="158536" x="5108575" y="2473325"/>
          <p14:tracePt t="158552" x="5160963" y="2455863"/>
          <p14:tracePt t="158569" x="5251450" y="2419350"/>
          <p14:tracePt t="158585" x="5268913" y="2411413"/>
          <p14:tracePt t="158602" x="5340350" y="2384425"/>
          <p14:tracePt t="158619" x="5375275" y="2384425"/>
          <p14:tracePt t="158636" x="5438775" y="2366963"/>
          <p14:tracePt t="158652" x="5456238" y="2366963"/>
          <p14:tracePt t="158669" x="5537200" y="2357438"/>
          <p14:tracePt t="158686" x="5608638" y="2339975"/>
          <p14:tracePt t="158703" x="5680075" y="2322513"/>
          <p14:tracePt t="158719" x="5688013" y="2312988"/>
          <p14:tracePt t="158736" x="5697538" y="2312988"/>
          <p14:tracePt t="158753" x="5715000" y="2295525"/>
          <p14:tracePt t="158777" x="5751513" y="2259013"/>
          <p14:tracePt t="158796" x="5803900" y="2224088"/>
          <p14:tracePt t="158815" x="5822950" y="2197100"/>
          <p14:tracePt t="158827" x="5875338" y="2160588"/>
          <p14:tracePt t="158847" x="5884863" y="2133600"/>
          <p14:tracePt t="158859" x="5929313" y="2089150"/>
          <p14:tracePt t="158878" x="5938838" y="2062163"/>
          <p14:tracePt t="158889" x="5965825" y="2036763"/>
          <p14:tracePt t="158909" x="5965825" y="2027238"/>
          <p14:tracePt t="158921" x="5973763" y="2017713"/>
          <p14:tracePt t="158940" x="5991225" y="2000250"/>
          <p14:tracePt t="158967" x="6000750" y="1990725"/>
          <p14:tracePt t="158987" x="6010275" y="1990725"/>
          <p14:tracePt t="158999" x="6018213" y="1990725"/>
          <p14:tracePt t="225135" x="6010275" y="1990725"/>
          <p14:tracePt t="225819" x="5991225" y="1982788"/>
          <p14:tracePt t="225831" x="5956300" y="1955800"/>
          <p14:tracePt t="225855" x="5759450" y="1847850"/>
          <p14:tracePt t="225889" x="5697538" y="1822450"/>
          <p14:tracePt t="225893" x="5554663" y="1785938"/>
          <p14:tracePt t="225922" x="5340350" y="1776413"/>
          <p14:tracePt t="225956" x="5224463" y="1776413"/>
          <p14:tracePt t="225975" x="5160963" y="1776413"/>
          <p14:tracePt t="225991" x="4973638" y="1785938"/>
          <p14:tracePt t="226022" x="4679950" y="1839913"/>
          <p14:tracePt t="226054" x="4465638" y="1901825"/>
          <p14:tracePt t="226070" x="4384675" y="1919288"/>
          <p14:tracePt t="226089" x="4116388" y="2027238"/>
          <p14:tracePt t="226121" x="3911600" y="2098675"/>
          <p14:tracePt t="226131" x="3848100" y="2125663"/>
          <p14:tracePt t="226156" x="3384550" y="2339975"/>
          <p14:tracePt t="226189" x="3303588" y="2374900"/>
          <p14:tracePt t="226192" x="3062288" y="2500313"/>
          <p14:tracePt t="226223" x="2973388" y="2562225"/>
          <p14:tracePt t="226255" x="2919413" y="2608263"/>
          <p14:tracePt t="226271" x="2847975" y="2679700"/>
          <p14:tracePt t="226292" x="2759075" y="2768600"/>
          <p14:tracePt t="226323" x="2724150" y="2803525"/>
          <p14:tracePt t="226354" x="2697163" y="2830513"/>
          <p14:tracePt t="226384" x="2687638" y="2840038"/>
          <p14:tracePt t="226410" x="2687638" y="2847975"/>
          <p14:tracePt t="226428" x="2687638" y="2857500"/>
          <p14:tracePt t="226539" x="2687638" y="2867025"/>
          <p14:tracePt t="226572" x="2687638" y="2874963"/>
          <p14:tracePt t="226584" x="2697163" y="2884488"/>
          <p14:tracePt t="226603" x="2705100" y="2894013"/>
          <p14:tracePt t="226624" x="2714625" y="2901950"/>
          <p14:tracePt t="226667" x="2732088" y="2901950"/>
          <p14:tracePt t="226699" x="2751138" y="2911475"/>
          <p14:tracePt t="226730" x="2759075" y="2911475"/>
          <p14:tracePt t="226741" x="2776538" y="2919413"/>
          <p14:tracePt t="226760" x="2795588" y="2928938"/>
          <p14:tracePt t="226791" x="2884488" y="2946400"/>
          <p14:tracePt t="226824" x="2894013" y="2946400"/>
          <p14:tracePt t="226850" x="2911475" y="2946400"/>
          <p14:tracePt t="226874" x="2955925" y="2946400"/>
          <p14:tracePt t="226899" x="2982913" y="2955925"/>
          <p14:tracePt t="226925" x="3009900" y="2955925"/>
          <p14:tracePt t="226956" x="3017838" y="2955925"/>
          <p14:tracePt t="226961" x="3071813" y="2946400"/>
          <p14:tracePt t="226992" x="3098800" y="2938463"/>
          <p14:tracePt t="227023" x="3143250" y="2919413"/>
          <p14:tracePt t="227030" x="3152775" y="2911475"/>
          <p14:tracePt t="227058" x="3214688" y="2867025"/>
          <p14:tracePt t="227091" x="3232150" y="2847975"/>
          <p14:tracePt t="227102" x="3276600" y="2813050"/>
          <p14:tracePt t="227125" x="3330575" y="2768600"/>
          <p14:tracePt t="227157" x="3375025" y="2732088"/>
          <p14:tracePt t="227171" x="3394075" y="2714625"/>
          <p14:tracePt t="227192" x="3429000" y="2633663"/>
          <p14:tracePt t="227224" x="3455988" y="2589213"/>
          <p14:tracePt t="227232" x="3455988" y="2571750"/>
          <p14:tracePt t="227259" x="3465513" y="2544763"/>
          <p14:tracePt t="227290" x="3465513" y="2527300"/>
          <p14:tracePt t="227294" x="3465513" y="2509838"/>
          <p14:tracePt t="227325" x="3465513" y="2455863"/>
          <p14:tracePt t="227329" x="3465513" y="2384425"/>
          <p14:tracePt t="227359" x="3455988" y="2276475"/>
          <p14:tracePt t="227391" x="3446463" y="2224088"/>
          <p14:tracePt t="227405" x="3438525" y="2214563"/>
          <p14:tracePt t="227426" x="3419475" y="2108200"/>
          <p14:tracePt t="227460" x="3384550" y="2036763"/>
          <p14:tracePt t="227469" x="3384550" y="2009775"/>
          <p14:tracePt t="227494" x="3357563" y="1955800"/>
          <p14:tracePt t="227527" x="3348038" y="1946275"/>
          <p14:tracePt t="227531" x="3330575" y="1938338"/>
          <p14:tracePt t="227560" x="3286125" y="1893888"/>
          <p14:tracePt t="227592" x="3251200" y="1874838"/>
          <p14:tracePt t="227610" x="3205163" y="1857375"/>
          <p14:tracePt t="227653" x="3179763" y="1857375"/>
          <p14:tracePt t="227672" x="3160713" y="1857375"/>
          <p14:tracePt t="227694" x="3062288" y="1857375"/>
          <p14:tracePt t="227725" x="3036888" y="1857375"/>
          <p14:tracePt t="227732" x="3027363" y="1857375"/>
          <p14:tracePt t="227761" x="2965450" y="1874838"/>
          <p14:tracePt t="227792" x="2946400" y="1884363"/>
          <p14:tracePt t="227795" x="2874963" y="1919288"/>
          <p14:tracePt t="227827" x="2822575" y="1946275"/>
          <p14:tracePt t="227845" x="2813050" y="1955800"/>
          <p14:tracePt t="227861" x="2776538" y="1965325"/>
          <p14:tracePt t="227893" x="2724150" y="1990725"/>
          <p14:tracePt t="227896" x="2670175" y="2017713"/>
          <p14:tracePt t="227928" x="2625725" y="2044700"/>
          <p14:tracePt t="227960" x="2608263" y="2044700"/>
          <p14:tracePt t="227969" x="2554288" y="2081213"/>
          <p14:tracePt t="227995" x="2509838" y="2108200"/>
          <p14:tracePt t="228027" x="2490788" y="2125663"/>
          <p14:tracePt t="228030" x="2465388" y="2152650"/>
          <p14:tracePt t="228062" x="2428875" y="2205038"/>
          <p14:tracePt t="228094" x="2401888" y="2251075"/>
          <p14:tracePt t="228110" x="2374900" y="2303463"/>
          <p14:tracePt t="228129" x="2347913" y="2366963"/>
          <p14:tracePt t="228160" x="2330450" y="2384425"/>
          <p14:tracePt t="228171" x="2312988" y="2419350"/>
          <p14:tracePt t="228196" x="2303463" y="2455863"/>
          <p14:tracePt t="228229" x="2286000" y="2509838"/>
          <p14:tracePt t="228239" x="2286000" y="2527300"/>
          <p14:tracePt t="228262" x="2276475" y="2608263"/>
          <p14:tracePt t="228293" x="2276475" y="2643188"/>
          <p14:tracePt t="228301" x="2276475" y="2660650"/>
          <p14:tracePt t="228329" x="2295525" y="2768600"/>
          <p14:tracePt t="228361" x="2303463" y="2786063"/>
          <p14:tracePt t="228364" x="2312988" y="2840038"/>
          <p14:tracePt t="228396" x="2330450" y="2867025"/>
          <p14:tracePt t="228428" x="2339975" y="2874963"/>
          <p14:tracePt t="228437" x="2366963" y="2938463"/>
          <p14:tracePt t="228463" x="2411413" y="3000375"/>
          <p14:tracePt t="228495" x="2419350" y="3017838"/>
          <p14:tracePt t="228500" x="2455863" y="3062288"/>
          <p14:tracePt t="228529" x="2500313" y="3125788"/>
          <p14:tracePt t="228562" x="2544763" y="3170238"/>
          <p14:tracePt t="228568" x="2562225" y="3187700"/>
          <p14:tracePt t="228581" x="2616200" y="3241675"/>
          <p14:tracePt t="228598" x="2633663" y="3259138"/>
          <p14:tracePt t="228613" x="2670175" y="3286125"/>
          <p14:tracePt t="228630" x="2732088" y="3330575"/>
          <p14:tracePt t="228663" x="2751138" y="3348038"/>
          <p14:tracePt t="228673" x="2803525" y="3384550"/>
          <p14:tracePt t="228697" x="2884488" y="3429000"/>
          <p14:tracePt t="228713" x="2901950" y="3446463"/>
          <p14:tracePt t="228730" x="2955925" y="3465513"/>
          <p14:tracePt t="228747" x="2973388" y="3473450"/>
          <p14:tracePt t="228764" x="3027363" y="3500438"/>
          <p14:tracePt t="228780" x="3054350" y="3509963"/>
          <p14:tracePt t="228797" x="3108325" y="3536950"/>
          <p14:tracePt t="228814" x="3125788" y="3536950"/>
          <p14:tracePt t="228830" x="3205163" y="3554413"/>
          <p14:tracePt t="228847" x="3251200" y="3571875"/>
          <p14:tracePt t="228864" x="3340100" y="3589338"/>
          <p14:tracePt t="228881" x="3394075" y="3608388"/>
          <p14:tracePt t="228897" x="3482975" y="3625850"/>
          <p14:tracePt t="228917" x="3544888" y="3633788"/>
          <p14:tracePt t="228931" x="3589338" y="3643313"/>
          <p14:tracePt t="228948" x="3724275" y="3652838"/>
          <p14:tracePt t="228964" x="3741738" y="3660775"/>
          <p14:tracePt t="228981" x="3840163" y="3660775"/>
          <p14:tracePt t="229000" x="3956050" y="3670300"/>
          <p14:tracePt t="229014" x="4010025" y="3670300"/>
          <p14:tracePt t="229031" x="4160838" y="3679825"/>
          <p14:tracePt t="229048" x="4205288" y="3679825"/>
          <p14:tracePt t="229065" x="4303713" y="3679825"/>
          <p14:tracePt t="229081" x="4357688" y="3679825"/>
          <p14:tracePt t="229098" x="4491038" y="3679825"/>
          <p14:tracePt t="229115" x="4554538" y="3679825"/>
          <p14:tracePt t="229131" x="4786313" y="3679825"/>
          <p14:tracePt t="229149" x="4938713" y="3679825"/>
          <p14:tracePt t="229166" x="5027613" y="3679825"/>
          <p14:tracePt t="229181" x="5214938" y="3679825"/>
          <p14:tracePt t="229199" x="5303838" y="3679825"/>
          <p14:tracePt t="229215" x="5402263" y="3687763"/>
          <p14:tracePt t="229237" x="5491163" y="3687763"/>
          <p14:tracePt t="229249" x="5572125" y="3705225"/>
          <p14:tracePt t="229265" x="5661025" y="3705225"/>
          <p14:tracePt t="229282" x="5884863" y="3714750"/>
          <p14:tracePt t="229299" x="5983288" y="3714750"/>
          <p14:tracePt t="229316" x="6205538" y="3724275"/>
          <p14:tracePt t="229332" x="6286500" y="3724275"/>
          <p14:tracePt t="229349" x="6616700" y="3751263"/>
          <p14:tracePt t="229366" x="6840538" y="3759200"/>
          <p14:tracePt t="229386" x="6938963" y="3768725"/>
          <p14:tracePt t="229399" x="7180263" y="3795713"/>
          <p14:tracePt t="229418" x="7242175" y="3803650"/>
          <p14:tracePt t="229432" x="7429500" y="3822700"/>
          <p14:tracePt t="229449" x="7518400" y="3830638"/>
          <p14:tracePt t="229466" x="7697788" y="3848100"/>
          <p14:tracePt t="229482" x="7769225" y="3857625"/>
          <p14:tracePt t="229499" x="7974013" y="3884613"/>
          <p14:tracePt t="229516" x="8054975" y="3894138"/>
          <p14:tracePt t="229533" x="8134350" y="3902075"/>
          <p14:tracePt t="229549" x="8331200" y="3929063"/>
          <p14:tracePt t="229566" x="8412163" y="3946525"/>
          <p14:tracePt t="229583" x="8562975" y="3956050"/>
          <p14:tracePt t="229600" x="8643938" y="3956050"/>
          <p14:tracePt t="229616" x="8796338" y="3965575"/>
          <p14:tracePt t="229633" x="8947150" y="3973513"/>
          <p14:tracePt t="229651" x="8974138" y="3973513"/>
          <p14:tracePt t="229666" x="9134475" y="3990975"/>
          <p14:tracePt t="229683" x="9134475" y="4000500"/>
          <p14:tracePt t="229714" x="9134475" y="4010025"/>
          <p14:tracePt t="229758" x="9134475" y="4017963"/>
          <p14:tracePt t="229779" x="9134475" y="4027488"/>
          <p14:tracePt t="229810" x="9134475" y="4037013"/>
          <p14:tracePt t="229822" x="9134475" y="4054475"/>
          <p14:tracePt t="229842" x="9134475" y="4071938"/>
          <p14:tracePt t="229876" x="9134475" y="4081463"/>
          <p14:tracePt t="229905" x="9134475" y="4089400"/>
          <p14:tracePt t="229948" x="9126538" y="4081463"/>
          <p14:tracePt t="230236" x="9117013" y="4081463"/>
          <p14:tracePt t="230247" x="9117013" y="4071938"/>
          <p14:tracePt t="230284" x="9099550" y="4062413"/>
          <p14:tracePt t="230296" x="9082088" y="4044950"/>
          <p14:tracePt t="230314" x="9072563" y="4037013"/>
          <p14:tracePt t="230325" x="9028113" y="4017963"/>
          <p14:tracePt t="230344" x="9018588" y="4000500"/>
          <p14:tracePt t="230357" x="8974138" y="3990975"/>
          <p14:tracePt t="230376" x="8974138" y="3983038"/>
          <p14:tracePt t="230389" x="8939213" y="3973513"/>
          <p14:tracePt t="230407" x="8929688" y="3965575"/>
          <p14:tracePt t="230419" x="8875713" y="3938588"/>
          <p14:tracePt t="230438" x="8867775" y="3929063"/>
          <p14:tracePt t="230452" x="8813800" y="3919538"/>
          <p14:tracePt t="230469" x="8796338" y="3902075"/>
          <p14:tracePt t="230486" x="8786813" y="3894138"/>
          <p14:tracePt t="230502" x="8769350" y="3884613"/>
          <p14:tracePt t="230612" x="8751888" y="3875088"/>
          <p14:tracePt t="230644" x="8724900" y="3867150"/>
          <p14:tracePt t="230655" x="8680450" y="3840163"/>
          <p14:tracePt t="230675" x="8626475" y="3813175"/>
          <p14:tracePt t="230687" x="8518525" y="3741738"/>
          <p14:tracePt t="230706" x="8491538" y="3714750"/>
          <p14:tracePt t="230718" x="8420100" y="3660775"/>
          <p14:tracePt t="230738" x="8412163" y="3643313"/>
          <p14:tracePt t="230764" x="8394700" y="3643313"/>
          <p14:tracePt t="230797" x="8385175" y="3616325"/>
          <p14:tracePt t="230825" x="8367713" y="3608388"/>
          <p14:tracePt t="230837" x="8348663" y="3589338"/>
          <p14:tracePt t="230848" x="8340725" y="3562350"/>
          <p14:tracePt t="230861" x="8304213" y="3527425"/>
          <p14:tracePt t="230879" x="8296275" y="3509963"/>
          <p14:tracePt t="230893" x="8277225" y="3482975"/>
          <p14:tracePt t="230911" x="8259763" y="3473450"/>
          <p14:tracePt t="230937" x="8259763" y="3465513"/>
          <p14:tracePt t="230957" x="8251825" y="3465513"/>
          <p14:tracePt t="230968" x="8224838" y="3446463"/>
          <p14:tracePt t="230988" x="8215313" y="3438525"/>
          <p14:tracePt t="231000" x="8153400" y="3411538"/>
          <p14:tracePt t="231019" x="8134350" y="3402013"/>
          <p14:tracePt t="231031" x="8081963" y="3367088"/>
          <p14:tracePt t="231051" x="8072438" y="3367088"/>
          <p14:tracePt t="231062" x="8072438" y="3357563"/>
          <p14:tracePt t="231082" x="8062913" y="3357563"/>
          <p14:tracePt t="231367" x="8054975" y="3357563"/>
          <p14:tracePt t="231393" x="8037513" y="3357563"/>
          <p14:tracePt t="231411" x="8010525" y="3357563"/>
          <p14:tracePt t="231431" x="7983538" y="3357563"/>
          <p14:tracePt t="231443" x="7929563" y="3367088"/>
          <p14:tracePt t="231462" x="7867650" y="3367088"/>
          <p14:tracePt t="231474" x="7697788" y="3367088"/>
          <p14:tracePt t="231493" x="7653338" y="3367088"/>
          <p14:tracePt t="231506" x="7545388" y="3367088"/>
          <p14:tracePt t="231523" x="7491413" y="3367088"/>
          <p14:tracePt t="231535" x="7340600" y="3367088"/>
          <p14:tracePt t="231554" x="7259638" y="3367088"/>
          <p14:tracePt t="231566" x="7000875" y="3348038"/>
          <p14:tracePt t="231586" x="6902450" y="3340100"/>
          <p14:tracePt t="231612" x="6680200" y="3330575"/>
          <p14:tracePt t="231632" x="6554788" y="3330575"/>
          <p14:tracePt t="231650" x="6483350" y="3330575"/>
          <p14:tracePt t="231662" x="6242050" y="3313113"/>
          <p14:tracePt t="231681" x="6153150" y="3313113"/>
          <p14:tracePt t="231693" x="5894388" y="3276600"/>
          <p14:tracePt t="231713" x="5795963" y="3251200"/>
          <p14:tracePt t="231725" x="5616575" y="3232150"/>
          <p14:tracePt t="231745" x="5554663" y="3214688"/>
          <p14:tracePt t="231757" x="5446713" y="3197225"/>
          <p14:tracePt t="231776" x="5367338" y="3187700"/>
          <p14:tracePt t="231788" x="5197475" y="3160713"/>
          <p14:tracePt t="231806" x="5116513" y="3143250"/>
          <p14:tracePt t="231817" x="4983163" y="3116263"/>
          <p14:tracePt t="231836" x="4857750" y="3108325"/>
          <p14:tracePt t="231855" x="4795838" y="3098800"/>
          <p14:tracePt t="231867" x="4625975" y="3081338"/>
          <p14:tracePt t="231887" x="4562475" y="3071813"/>
          <p14:tracePt t="231899" x="4500563" y="3062288"/>
          <p14:tracePt t="231912" x="4402138" y="3054350"/>
          <p14:tracePt t="231932" x="4375150" y="3044825"/>
          <p14:tracePt t="231943" x="4313238" y="3036888"/>
          <p14:tracePt t="231962" x="4268788" y="3027363"/>
          <p14:tracePt t="231981" x="4241800" y="3017838"/>
          <p14:tracePt t="231992" x="4062413" y="2973388"/>
          <p14:tracePt t="232011" x="4000500" y="2946400"/>
          <p14:tracePt t="232024" x="3848100" y="2884488"/>
          <p14:tracePt t="232042" x="3822700" y="2884488"/>
          <p14:tracePt t="232057" x="3776663" y="2857500"/>
          <p14:tracePt t="232074" x="3759200" y="2840038"/>
          <p14:tracePt t="232090" x="3751263" y="2840038"/>
          <p14:tracePt t="232116" x="3741738" y="2840038"/>
          <p14:tracePt t="232150" x="3724275" y="2830513"/>
          <p14:tracePt t="232387" x="3643313" y="2813050"/>
          <p14:tracePt t="232414" x="3517900" y="2759075"/>
          <p14:tracePt t="232433" x="3419475" y="2732088"/>
          <p14:tracePt t="232452" x="3402013" y="2732088"/>
          <p14:tracePt t="232479" x="3375025" y="2732088"/>
          <p14:tracePt t="232499" x="3348038" y="2732088"/>
          <p14:tracePt t="232510" x="3286125" y="2732088"/>
          <p14:tracePt t="232530" x="3259138" y="2732088"/>
          <p14:tracePt t="232542" x="3187700" y="2732088"/>
          <p14:tracePt t="232562" x="3160713" y="2732088"/>
          <p14:tracePt t="232574" x="3108325" y="2741613"/>
          <p14:tracePt t="232594" x="3089275" y="2741613"/>
          <p14:tracePt t="232605" x="3027363" y="2741613"/>
          <p14:tracePt t="232625" x="2982913" y="2741613"/>
          <p14:tracePt t="232637" x="2874963" y="2741613"/>
          <p14:tracePt t="232658" x="2830513" y="2741613"/>
          <p14:tracePt t="232669" x="2786063" y="2741613"/>
          <p14:tracePt t="232681" x="2732088" y="2741613"/>
          <p14:tracePt t="232700" x="2670175" y="2751138"/>
          <p14:tracePt t="232718" x="2660650" y="2751138"/>
          <p14:tracePt t="232730" x="2643188" y="2759075"/>
          <p14:tracePt t="232750" x="2598738" y="2768600"/>
          <p14:tracePt t="232776" x="2544763" y="2786063"/>
          <p14:tracePt t="232796" x="2517775" y="2786063"/>
          <p14:tracePt t="232807" x="2490788" y="2795588"/>
          <p14:tracePt t="232825" x="2490788" y="2803525"/>
          <p14:tracePt t="232844" x="2500313" y="2803525"/>
          <p14:tracePt t="233158" x="2527300" y="2795588"/>
          <p14:tracePt t="233190" x="2589213" y="2776538"/>
          <p14:tracePt t="233218" x="2643188" y="2759075"/>
          <p14:tracePt t="233237" x="2697163" y="2741613"/>
          <p14:tracePt t="233249" x="2795588" y="2724150"/>
          <p14:tracePt t="233269" x="2867025" y="2705100"/>
          <p14:tracePt t="233281" x="3062288" y="2687638"/>
          <p14:tracePt t="233300" x="3125788" y="2687638"/>
          <p14:tracePt t="233313" x="3295650" y="2679700"/>
          <p14:tracePt t="233331" x="3357563" y="2679700"/>
          <p14:tracePt t="233343" x="3616325" y="2679700"/>
          <p14:tracePt t="233363" x="3732213" y="2687638"/>
          <p14:tracePt t="233374" x="4017963" y="2732088"/>
          <p14:tracePt t="233394" x="4143375" y="2741613"/>
          <p14:tracePt t="233406" x="4402138" y="2768600"/>
          <p14:tracePt t="233426" x="4456113" y="2768600"/>
          <p14:tracePt t="233437" x="4732338" y="2795588"/>
          <p14:tracePt t="233457" x="4840288" y="2795588"/>
          <p14:tracePt t="233469" x="5214938" y="2840038"/>
          <p14:tracePt t="233490" x="5348288" y="2847975"/>
          <p14:tracePt t="233501" x="5697538" y="2884488"/>
          <p14:tracePt t="233520" x="5813425" y="2901950"/>
          <p14:tracePt t="233532" x="6180138" y="2938463"/>
          <p14:tracePt t="233551" x="6323013" y="2965450"/>
          <p14:tracePt t="233564" x="6804025" y="3036888"/>
          <p14:tracePt t="233583" x="7000875" y="3071813"/>
          <p14:tracePt t="233595" x="7412038" y="3160713"/>
          <p14:tracePt t="233615" x="7537450" y="3179763"/>
          <p14:tracePt t="233630" x="7823200" y="3224213"/>
          <p14:tracePt t="233646" x="7920038" y="3241675"/>
          <p14:tracePt t="233662" x="8108950" y="3259138"/>
          <p14:tracePt t="233679" x="8224838" y="3286125"/>
          <p14:tracePt t="233696" x="8537575" y="3322638"/>
          <p14:tracePt t="233712" x="8626475" y="3330575"/>
          <p14:tracePt t="233729" x="8867775" y="3357563"/>
          <p14:tracePt t="233746" x="8920163" y="3357563"/>
          <p14:tracePt t="233762" x="9045575" y="3367088"/>
          <p14:tracePt t="233779" x="9109075" y="3384550"/>
          <p14:tracePt t="233796" x="9134475" y="3394075"/>
          <p14:tracePt t="233813" x="9134475" y="3402013"/>
          <p14:tracePt t="233833" x="9134475" y="3411538"/>
          <p14:tracePt t="233865" x="9134475" y="3419475"/>
          <p14:tracePt t="233876" x="9134475" y="3429000"/>
          <p14:tracePt t="233895" x="9134475" y="3446463"/>
          <p14:tracePt t="233914" x="9134475" y="3455988"/>
          <p14:tracePt t="233926" x="9134475" y="3482975"/>
          <p14:tracePt t="233945" x="9134475" y="3490913"/>
          <p14:tracePt t="233957" x="9134475" y="3509963"/>
          <p14:tracePt t="233975" x="9134475" y="3500438"/>
          <p14:tracePt t="235134" x="9134475" y="3490913"/>
          <p14:tracePt t="236129" x="9134475" y="3482975"/>
          <p14:tracePt t="236141" x="9134475" y="3473450"/>
          <p14:tracePt t="236221" x="9134475" y="3465513"/>
          <p14:tracePt t="236268" x="9134475" y="3455988"/>
          <p14:tracePt t="236302" x="9134475" y="3438525"/>
          <p14:tracePt t="236336" x="9134475" y="3429000"/>
          <p14:tracePt t="236346" x="9134475" y="3402013"/>
          <p14:tracePt t="236365" x="9134475" y="3394075"/>
          <p14:tracePt t="236392" x="9134475" y="3375025"/>
          <p14:tracePt t="236411" x="9134475" y="3367088"/>
          <p14:tracePt t="236424" x="9134475" y="3357563"/>
          <p14:tracePt t="236442" x="9134475" y="3348038"/>
          <p14:tracePt t="236474" x="9134475" y="3357563"/>
          <p14:tracePt t="236569" x="9126538" y="3357563"/>
          <p14:tracePt t="236678" x="9090025" y="3357563"/>
          <p14:tracePt t="236709" x="9055100" y="3348038"/>
          <p14:tracePt t="236722" x="8974138" y="3330575"/>
          <p14:tracePt t="236740" x="8929688" y="3322638"/>
          <p14:tracePt t="236753" x="8858250" y="3313113"/>
          <p14:tracePt t="236771" x="8831263" y="3303588"/>
          <p14:tracePt t="236791" x="8804275" y="3303588"/>
          <p14:tracePt t="236803" x="8786813" y="3295650"/>
          <p14:tracePt t="236815" x="8697913" y="3276600"/>
          <p14:tracePt t="236834" x="8562975" y="3259138"/>
          <p14:tracePt t="236853" x="8510588" y="3241675"/>
          <p14:tracePt t="236864" x="8412163" y="3232150"/>
          <p14:tracePt t="236884" x="8385175" y="3224213"/>
          <p14:tracePt t="236895" x="8313738" y="3205163"/>
          <p14:tracePt t="236914" x="8286750" y="3205163"/>
          <p14:tracePt t="236927" x="8224838" y="3187700"/>
          <p14:tracePt t="236946" x="8180388" y="3179763"/>
          <p14:tracePt t="236957" x="8081963" y="3160713"/>
          <p14:tracePt t="236975" x="8018463" y="3143250"/>
          <p14:tracePt t="236995" x="8001000" y="3133725"/>
          <p14:tracePt t="237007" x="7966075" y="3125788"/>
          <p14:tracePt t="237027" x="7947025" y="3116263"/>
          <p14:tracePt t="237056" x="7929563" y="3116263"/>
          <p14:tracePt t="237101" x="7902575" y="3108325"/>
          <p14:tracePt t="237120" x="7894638" y="3098800"/>
          <p14:tracePt t="237132" x="7858125" y="3089275"/>
          <p14:tracePt t="237151" x="7831138" y="3081338"/>
          <p14:tracePt t="237201" x="7823200" y="3071813"/>
          <p14:tracePt t="237212" x="7813675" y="3062288"/>
          <p14:tracePt t="237224" x="7804150" y="3062288"/>
          <p14:tracePt t="237243" x="7796213" y="3054350"/>
          <p14:tracePt t="237262" x="7786688" y="3044825"/>
          <p14:tracePt t="237310" x="7777163" y="3044825"/>
          <p14:tracePt t="237335" x="7777163" y="3036888"/>
          <p14:tracePt t="237354" x="7777163" y="3027363"/>
          <p14:tracePt t="237401" x="7777163" y="3017838"/>
          <p14:tracePt t="237467" x="7777163" y="3009900"/>
          <p14:tracePt t="237512" x="7769225" y="3009900"/>
          <p14:tracePt t="237545" x="7769225" y="3000375"/>
          <p14:tracePt t="237571" x="7769225" y="2982913"/>
          <p14:tracePt t="237591" x="7769225" y="2973388"/>
          <p14:tracePt t="237617" x="7769225" y="2955925"/>
          <p14:tracePt t="237636" x="7769225" y="2928938"/>
          <p14:tracePt t="237655" x="7769225" y="2911475"/>
          <p14:tracePt t="237667" x="7769225" y="2884488"/>
          <p14:tracePt t="237687" x="7769225" y="2874963"/>
          <p14:tracePt t="237699" x="7769225" y="2847975"/>
          <p14:tracePt t="237717" x="7769225" y="2830513"/>
          <p14:tracePt t="237730" x="7777163" y="2803525"/>
          <p14:tracePt t="237750" x="7777163" y="2795588"/>
          <p14:tracePt t="237761" x="7777163" y="2786063"/>
          <p14:tracePt t="237779" x="7777163" y="2776538"/>
          <p14:tracePt t="237791" x="7786688" y="2751138"/>
          <p14:tracePt t="237811" x="7786688" y="2732088"/>
          <p14:tracePt t="237838" x="7786688" y="2724150"/>
          <p14:tracePt t="237902" x="7796213" y="2724150"/>
          <p14:tracePt t="238237" x="7804150" y="2724150"/>
          <p14:tracePt t="238519" x="7804150" y="2714625"/>
          <p14:tracePt t="239635" x="7813675" y="2714625"/>
          <p14:tracePt t="239678" x="7823200" y="2714625"/>
          <p14:tracePt t="240012" x="7823200" y="2724150"/>
          <p14:tracePt t="240169" x="7831138" y="2724150"/>
          <p14:tracePt t="240469" x="7831138" y="2732088"/>
          <p14:tracePt t="240716" x="7840663" y="2732088"/>
          <p14:tracePt t="240734" x="7848600" y="2732088"/>
          <p14:tracePt t="241313" x="7848600" y="2741613"/>
          <p14:tracePt t="241822" x="7858125" y="2741613"/>
          <p14:tracePt t="241834" x="7867650" y="2741613"/>
          <p14:tracePt t="242397" x="7867650" y="2751138"/>
          <p14:tracePt t="242893" x="7875588" y="2751138"/>
          <p14:tracePt t="242981" x="7885113" y="2751138"/>
          <p14:tracePt t="243139" x="7885113" y="2759075"/>
          <p14:tracePt t="244065" x="7875588" y="2768600"/>
          <p14:tracePt t="244114" x="7867650" y="2768600"/>
          <p14:tracePt t="244126" x="7840663" y="2768600"/>
          <p14:tracePt t="244145" x="7831138" y="2776538"/>
          <p14:tracePt t="244157" x="7813675" y="2786063"/>
          <p14:tracePt t="244176" x="7804150" y="2786063"/>
          <p14:tracePt t="244188" x="7769225" y="2803525"/>
          <p14:tracePt t="244208" x="7759700" y="2803525"/>
          <p14:tracePt t="244221" x="7715250" y="2822575"/>
          <p14:tracePt t="244238" x="7688263" y="2822575"/>
          <p14:tracePt t="244251" x="7634288" y="2840038"/>
          <p14:tracePt t="244269" x="7581900" y="2857500"/>
          <p14:tracePt t="244289" x="7554913" y="2867025"/>
          <p14:tracePt t="244301" x="7527925" y="2874963"/>
          <p14:tracePt t="244328" x="7500938" y="2884488"/>
          <p14:tracePt t="244339" x="7456488" y="2894013"/>
          <p14:tracePt t="244351" x="7439025" y="2901950"/>
          <p14:tracePt t="244363" x="7375525" y="2919413"/>
          <p14:tracePt t="244381" x="7358063" y="2928938"/>
          <p14:tracePt t="244394" x="7277100" y="2955925"/>
          <p14:tracePt t="244413" x="7242175" y="2965450"/>
          <p14:tracePt t="244428" x="7099300" y="3000375"/>
          <p14:tracePt t="244445" x="7054850" y="3017838"/>
          <p14:tracePt t="244461" x="6929438" y="3062288"/>
          <p14:tracePt t="244478" x="6902450" y="3071813"/>
          <p14:tracePt t="244495" x="6786563" y="3108325"/>
          <p14:tracePt t="244511" x="6759575" y="3116263"/>
          <p14:tracePt t="244528" x="6653213" y="3152775"/>
          <p14:tracePt t="244545" x="6537325" y="3179763"/>
          <p14:tracePt t="244562" x="6483350" y="3197225"/>
          <p14:tracePt t="244578" x="6394450" y="3224213"/>
          <p14:tracePt t="244595" x="6357938" y="3241675"/>
          <p14:tracePt t="244612" x="6242050" y="3276600"/>
          <p14:tracePt t="244629" x="6188075" y="3303588"/>
          <p14:tracePt t="244646" x="6045200" y="3348038"/>
          <p14:tracePt t="244662" x="5938838" y="3375025"/>
          <p14:tracePt t="244679" x="5848350" y="3419475"/>
          <p14:tracePt t="244696" x="5795963" y="3438525"/>
          <p14:tracePt t="244712" x="5653088" y="3482975"/>
          <p14:tracePt t="244729" x="5554663" y="3536950"/>
          <p14:tracePt t="244746" x="5500688" y="3544888"/>
          <p14:tracePt t="244762" x="5367338" y="3608388"/>
          <p14:tracePt t="244779" x="5330825" y="3616325"/>
          <p14:tracePt t="244796" x="5197475" y="3670300"/>
          <p14:tracePt t="244812" x="5153025" y="3687763"/>
          <p14:tracePt t="244829" x="5054600" y="3732213"/>
          <p14:tracePt t="244846" x="4991100" y="3751263"/>
          <p14:tracePt t="244862" x="4902200" y="3795713"/>
          <p14:tracePt t="244879" x="4875213" y="3813175"/>
          <p14:tracePt t="244896" x="4741863" y="3884613"/>
          <p14:tracePt t="244913" x="4652963" y="3929063"/>
          <p14:tracePt t="244930" x="4608513" y="3956050"/>
          <p14:tracePt t="244946" x="4527550" y="3990975"/>
          <p14:tracePt t="244963" x="4446588" y="4044950"/>
          <p14:tracePt t="244980" x="4438650" y="4054475"/>
          <p14:tracePt t="244997" x="4375150" y="4089400"/>
          <p14:tracePt t="245014" x="4357688" y="4108450"/>
          <p14:tracePt t="245030" x="4295775" y="4143375"/>
          <p14:tracePt t="245047" x="4276725" y="4160838"/>
          <p14:tracePt t="245063" x="4232275" y="4187825"/>
          <p14:tracePt t="245080" x="4205288" y="4197350"/>
          <p14:tracePt t="245097" x="4205288" y="4205288"/>
          <p14:tracePt t="245113" x="4187825" y="4214813"/>
          <p14:tracePt t="245130" x="4170363" y="4232275"/>
          <p14:tracePt t="245147" x="4143375" y="4241800"/>
          <p14:tracePt t="245163" x="4054475" y="4295775"/>
          <p14:tracePt t="245181" x="4010025" y="4330700"/>
          <p14:tracePt t="245198" x="3983038" y="4340225"/>
          <p14:tracePt t="245214" x="3938588" y="4367213"/>
          <p14:tracePt t="245231" x="3902075" y="4384675"/>
          <p14:tracePt t="245247" x="3848100" y="4419600"/>
          <p14:tracePt t="245264" x="3813175" y="4446588"/>
          <p14:tracePt t="245293" x="3795713" y="4456113"/>
          <p14:tracePt t="245304" x="3751263" y="4491038"/>
          <p14:tracePt t="245323" x="3741738" y="4500563"/>
          <p14:tracePt t="245337" x="3679825" y="4527550"/>
          <p14:tracePt t="245354" x="3625850" y="4562475"/>
          <p14:tracePt t="245373" x="3643313" y="4554538"/>
          <p14:tracePt t="245530" x="3652838" y="4545013"/>
          <p14:tracePt t="245562" x="3670300" y="4527550"/>
          <p14:tracePt t="245592" x="3687763" y="4510088"/>
          <p14:tracePt t="245606" x="3732213" y="4465638"/>
          <p14:tracePt t="245623" x="3732213" y="4446588"/>
          <p14:tracePt t="245636" x="3768725" y="4411663"/>
          <p14:tracePt t="245654" x="3776663" y="4384675"/>
          <p14:tracePt t="245666" x="3813175" y="4348163"/>
          <p14:tracePt t="245685" x="3822700" y="4330700"/>
          <p14:tracePt t="245697" x="3857625" y="4268788"/>
          <p14:tracePt t="245715" x="3902075" y="4214813"/>
          <p14:tracePt t="245736" x="3919538" y="4179888"/>
          <p14:tracePt t="245748" x="3929063" y="4152900"/>
          <p14:tracePt t="245760" x="3956050" y="4098925"/>
          <p14:tracePt t="245779" x="3965575" y="4081463"/>
          <p14:tracePt t="245791" x="3983038" y="4017963"/>
          <p14:tracePt t="245812" x="3983038" y="3990975"/>
          <p14:tracePt t="245823" x="3990975" y="3965575"/>
          <p14:tracePt t="245842" x="3990975" y="3946525"/>
          <p14:tracePt t="245854" x="3990975" y="3902075"/>
          <p14:tracePt t="245873" x="3990975" y="3894138"/>
          <p14:tracePt t="245901" x="3990975" y="3884613"/>
          <p14:tracePt t="245920" x="3983038" y="3830638"/>
          <p14:tracePt t="245938" x="3973513" y="3813175"/>
          <p14:tracePt t="245950" x="3946525" y="3768725"/>
          <p14:tracePt t="245968" x="3946525" y="3759200"/>
          <p14:tracePt t="245980" x="3938588" y="3732213"/>
          <p14:tracePt t="245999" x="3919538" y="3714750"/>
          <p14:tracePt t="246011" x="3919538" y="3705225"/>
          <p14:tracePt t="246044" x="3902075" y="3687763"/>
          <p14:tracePt t="246065" x="3894138" y="3679825"/>
          <p14:tracePt t="246076" x="3875088" y="3660775"/>
          <p14:tracePt t="246095" x="3867150" y="3652838"/>
          <p14:tracePt t="246107" x="3840163" y="3633788"/>
          <p14:tracePt t="246127" x="3822700" y="3625850"/>
          <p14:tracePt t="246139" x="3768725" y="3608388"/>
          <p14:tracePt t="246158" x="3751263" y="3598863"/>
          <p14:tracePt t="246170" x="3705225" y="3589338"/>
          <p14:tracePt t="246189" x="3687763" y="3589338"/>
          <p14:tracePt t="246201" x="3625850" y="3589338"/>
          <p14:tracePt t="246220" x="3598863" y="3581400"/>
          <p14:tracePt t="246233" x="3554413" y="3581400"/>
          <p14:tracePt t="246252" x="3536950" y="3581400"/>
          <p14:tracePt t="246266" x="3500438" y="3581400"/>
          <p14:tracePt t="246283" x="3482975" y="3581400"/>
          <p14:tracePt t="246300" x="3438525" y="3581400"/>
          <p14:tracePt t="246317" x="3402013" y="3581400"/>
          <p14:tracePt t="246345" x="3384550" y="3581400"/>
          <p14:tracePt t="246357" x="3340100" y="3581400"/>
          <p14:tracePt t="246375" x="3276600" y="3581400"/>
          <p14:tracePt t="246394" x="3259138" y="3581400"/>
          <p14:tracePt t="246407" x="3205163" y="3581400"/>
          <p14:tracePt t="246425" x="3197225" y="3581400"/>
          <p14:tracePt t="246437" x="3152775" y="3581400"/>
          <p14:tracePt t="246456" x="3098800" y="3581400"/>
          <p14:tracePt t="246490" x="3098800" y="3562350"/>
          <p14:tracePt t="246579" x="3116263" y="3544888"/>
          <p14:tracePt t="246598" x="3125788" y="3527425"/>
          <p14:tracePt t="246610" x="3160713" y="3500438"/>
          <p14:tracePt t="246628" x="3170238" y="3490913"/>
          <p14:tracePt t="246640" x="3197225" y="3455988"/>
          <p14:tracePt t="246660" x="3224213" y="3446463"/>
          <p14:tracePt t="246672" x="3241675" y="3438525"/>
          <p14:tracePt t="246699" x="3268663" y="3429000"/>
          <p14:tracePt t="246711" x="3276600" y="3429000"/>
          <p14:tracePt t="246724" x="3286125" y="3429000"/>
          <p14:tracePt t="246736" x="3322638" y="3429000"/>
          <p14:tracePt t="246756" x="3330575" y="3429000"/>
          <p14:tracePt t="246769" x="3465513" y="3482975"/>
          <p14:tracePt t="246789" x="3517900" y="3509963"/>
          <p14:tracePt t="246801" x="3608388" y="3562350"/>
          <p14:tracePt t="246820" x="3633788" y="3581400"/>
          <p14:tracePt t="246835" x="3652838" y="3581400"/>
          <p14:tracePt t="246851" x="3687763" y="3598863"/>
          <p14:tracePt t="246868" x="3705225" y="3616325"/>
          <p14:tracePt t="246885" x="3714750" y="3616325"/>
          <p14:tracePt t="246902" x="3741738" y="3643313"/>
          <p14:tracePt t="246918" x="3759200" y="3652838"/>
          <p14:tracePt t="246935" x="3803650" y="3670300"/>
          <p14:tracePt t="246952" x="3813175" y="3679825"/>
          <p14:tracePt t="246975" x="3830638" y="3697288"/>
          <p14:tracePt t="246987" x="3867150" y="3714750"/>
          <p14:tracePt t="247008" x="3902075" y="3732213"/>
          <p14:tracePt t="247019" x="3929063" y="3759200"/>
          <p14:tracePt t="247037" x="3946525" y="3759200"/>
          <p14:tracePt t="247052" x="3973513" y="3786188"/>
          <p14:tracePt t="247069" x="3983038" y="3795713"/>
          <p14:tracePt t="247086" x="4017963" y="3803650"/>
          <p14:tracePt t="247117" x="4037013" y="3822700"/>
          <p14:tracePt t="247129" x="4071938" y="3840163"/>
          <p14:tracePt t="247152" x="4125913" y="3875088"/>
          <p14:tracePt t="247185" x="4133850" y="3875088"/>
          <p14:tracePt t="247190" x="4133850" y="3884613"/>
          <p14:tracePt t="247219" x="4170363" y="3902075"/>
          <p14:tracePt t="247252" x="4214813" y="3929063"/>
          <p14:tracePt t="247260" x="4232275" y="3938588"/>
          <p14:tracePt t="247286" x="4295775" y="3965575"/>
          <p14:tracePt t="247319" x="4303713" y="3965575"/>
          <p14:tracePt t="247363" x="4313238" y="3965575"/>
          <p14:tracePt t="247381" x="4322763" y="3973513"/>
          <p14:tracePt t="247426" x="4330700" y="3983038"/>
          <p14:tracePt t="247445" x="4348163" y="3990975"/>
          <p14:tracePt t="247463" x="4357688" y="3990975"/>
          <p14:tracePt t="247489" x="4367213" y="4000500"/>
          <p14:tracePt t="247510" x="4367213" y="4010025"/>
          <p14:tracePt t="247522" x="4384675" y="4010025"/>
          <p14:tracePt t="247542" x="4375150" y="4010025"/>
          <p14:tracePt t="248104" x="4375150" y="4000500"/>
          <p14:tracePt t="248122" x="4367213" y="4000500"/>
          <p14:tracePt t="248134" x="4367213" y="3990975"/>
          <p14:tracePt t="248156" x="4340225" y="3965575"/>
          <p14:tracePt t="248189" x="4340225" y="3956050"/>
          <p14:tracePt t="248198" x="4330700" y="3956050"/>
          <p14:tracePt t="248223" x="4313238" y="3919538"/>
          <p14:tracePt t="248256" x="4276725" y="3875088"/>
          <p14:tracePt t="248260" x="4224338" y="3786188"/>
          <p14:tracePt t="248290" x="4125913" y="3608388"/>
          <p14:tracePt t="248323" x="4089400" y="3554413"/>
          <p14:tracePt t="248341" x="4071938" y="3527425"/>
          <p14:tracePt t="248356" x="4044950" y="3482975"/>
          <p14:tracePt t="248390" x="4027488" y="3465513"/>
          <p14:tracePt t="248403" x="3990975" y="3402013"/>
          <p14:tracePt t="248424" x="3965575" y="3375025"/>
          <p14:tracePt t="248457" x="3929063" y="3322638"/>
          <p14:tracePt t="248467" x="3919538" y="3313113"/>
          <p14:tracePt t="248491" x="3867150" y="3214688"/>
          <p14:tracePt t="248524" x="3830638" y="3143250"/>
          <p14:tracePt t="248530" x="3822700" y="3125788"/>
          <p14:tracePt t="248557" x="3759200" y="3009900"/>
          <p14:tracePt t="248590" x="3705225" y="2894013"/>
          <p14:tracePt t="248623" x="3643313" y="2786063"/>
          <p14:tracePt t="248641" x="3589338" y="2660650"/>
          <p14:tracePt t="248674" x="3581400" y="2660650"/>
          <p14:tracePt t="248691" x="3571875" y="2633663"/>
          <p14:tracePt t="248724" x="3554413" y="2616200"/>
          <p14:tracePt t="248757" x="3544888" y="2598738"/>
          <p14:tracePt t="248766" x="3509963" y="2571750"/>
          <p14:tracePt t="248799" x="3500438" y="2571750"/>
          <p14:tracePt t="248975" x="3490913" y="2571750"/>
          <p14:tracePt t="249001" x="3490913" y="2581275"/>
          <p14:tracePt t="249019" x="3490913" y="2589213"/>
          <p14:tracePt t="249052" x="3473450" y="2589213"/>
          <p14:tracePt t="249077" x="3455988" y="2625725"/>
          <p14:tracePt t="249110" x="3438525" y="2660650"/>
          <p14:tracePt t="249129" x="3429000" y="2714625"/>
          <p14:tracePt t="249162" x="3402013" y="2786063"/>
          <p14:tracePt t="249192" x="3402013" y="2830513"/>
          <p14:tracePt t="249225" x="3394075" y="2847975"/>
          <p14:tracePt t="249258" x="3384550" y="2894013"/>
          <p14:tracePt t="249271" x="3384550" y="2919413"/>
          <p14:tracePt t="249304" x="3375025" y="2955925"/>
          <p14:tracePt t="249326" x="3375025" y="3017838"/>
          <p14:tracePt t="249359" x="3375025" y="3071813"/>
          <p14:tracePt t="249392" x="3375025" y="3081338"/>
          <p14:tracePt t="249396" x="3375025" y="3108325"/>
          <p14:tracePt t="249429" x="3367088" y="3152775"/>
          <p14:tracePt t="249460" x="3367088" y="3187700"/>
          <p14:tracePt t="249494" x="3367088" y="3197225"/>
          <p14:tracePt t="249526" x="3357563" y="3205163"/>
          <p14:tracePt t="249558" x="3357563" y="3224213"/>
          <p14:tracePt t="249591" x="3348038" y="3232150"/>
          <p14:tracePt t="249596" x="3340100" y="3259138"/>
          <p14:tracePt t="249632" x="3330575" y="3268663"/>
          <p14:tracePt t="249660" x="3322638" y="3276600"/>
          <p14:tracePt t="249693" x="3268663" y="3313113"/>
          <p14:tracePt t="249725" x="3259138" y="3322638"/>
          <p14:tracePt t="249737" x="3241675" y="3340100"/>
          <p14:tracePt t="249772" x="3232150" y="3340100"/>
          <p14:tracePt t="249794" x="3232150" y="3330575"/>
          <p14:tracePt t="249885" x="3232150" y="3313113"/>
          <p14:tracePt t="249897" x="3241675" y="3286125"/>
          <p14:tracePt t="249927" x="3241675" y="3276600"/>
          <p14:tracePt t="249960" x="3251200" y="3259138"/>
          <p14:tracePt t="249994" x="3268663" y="3241675"/>
          <p14:tracePt t="250004" x="3295650" y="3197225"/>
          <p14:tracePt t="250037" x="3303588" y="3160713"/>
          <p14:tracePt t="250061" x="3313113" y="3133725"/>
          <p14:tracePt t="250095" x="3322638" y="3116263"/>
          <p14:tracePt t="250128" x="3330575" y="3108325"/>
          <p14:tracePt t="250133" x="3330575" y="3081338"/>
          <p14:tracePt t="250165" x="3348038" y="3054350"/>
          <p14:tracePt t="250195" x="3357563" y="3027363"/>
          <p14:tracePt t="250229" x="3367088" y="3000375"/>
          <p14:tracePt t="250261" x="3375025" y="2990850"/>
          <p14:tracePt t="250277" x="3375025" y="2982913"/>
          <p14:tracePt t="250339" x="3384550" y="2982913"/>
          <p14:tracePt t="250513" x="3394075" y="2982913"/>
          <p14:tracePt t="250554" x="3402013" y="2973388"/>
          <p14:tracePt t="250573" x="3411538" y="2973388"/>
          <p14:tracePt t="250606" x="3411538" y="2965450"/>
          <p14:tracePt t="250639" x="3438525" y="2965450"/>
          <p14:tracePt t="250663" x="3438525" y="3000375"/>
          <p14:tracePt t="250789" x="3419475" y="3044825"/>
          <p14:tracePt t="250809" x="3411538" y="3081338"/>
          <p14:tracePt t="250822" x="3375025" y="3170238"/>
          <p14:tracePt t="250855" x="3340100" y="3268663"/>
          <p14:tracePt t="250872" x="3322638" y="3438525"/>
          <p14:tracePt t="250905" x="3303588" y="3509963"/>
          <p14:tracePt t="250931" x="3276600" y="3625850"/>
          <p14:tracePt t="250964" x="3268663" y="3660775"/>
          <p14:tracePt t="250997" x="3268663" y="3714750"/>
          <p14:tracePt t="251001" x="3251200" y="3803650"/>
          <p14:tracePt t="251034" x="3224213" y="3875088"/>
          <p14:tracePt t="251065" x="3214688" y="3911600"/>
          <p14:tracePt t="251098" x="3205163" y="3965575"/>
          <p14:tracePt t="251131" x="3197225" y="4010025"/>
          <p14:tracePt t="251135" x="3197225" y="4081463"/>
          <p14:tracePt t="251168" x="3197225" y="4125913"/>
          <p14:tracePt t="251199" x="3187700" y="4179888"/>
          <p14:tracePt t="251232" x="3187700" y="4232275"/>
          <p14:tracePt t="251265" x="3187700" y="4241800"/>
          <p14:tracePt t="251283" x="3187700" y="4251325"/>
          <p14:tracePt t="251316" x="3187700" y="4241800"/>
          <p14:tracePt t="251372" x="3197225" y="4232275"/>
          <p14:tracePt t="251422" x="3205163" y="4224338"/>
          <p14:tracePt t="251448" x="3205163" y="4214813"/>
          <p14:tracePt t="251482" x="3224213" y="4205288"/>
          <p14:tracePt t="251503" x="3251200" y="4197350"/>
          <p14:tracePt t="251534" x="3259138" y="4197350"/>
          <p14:tracePt t="251566" x="3268663" y="4197350"/>
          <p14:tracePt t="251722" x="3276600" y="4187825"/>
          <p14:tracePt t="251814" x="3295650" y="4187825"/>
          <p14:tracePt t="251834" x="3322638" y="4170363"/>
          <p14:tracePt t="251863" x="3330575" y="4170363"/>
          <p14:tracePt t="251875" x="3384550" y="4170363"/>
          <p14:tracePt t="251900" x="3429000" y="4160838"/>
          <p14:tracePt t="251933" x="3446463" y="4160838"/>
          <p14:tracePt t="251936" x="3500438" y="4152900"/>
          <p14:tracePt t="251967" x="3581400" y="4133850"/>
          <p14:tracePt t="252002" x="3608388" y="4125913"/>
          <p14:tracePt t="252006" x="3616325" y="4125913"/>
          <p14:tracePt t="252034" x="3751263" y="4125913"/>
          <p14:tracePt t="252068" x="3830638" y="4125913"/>
          <p14:tracePt t="252101" x="3857625" y="4125913"/>
          <p14:tracePt t="252112" x="3919538" y="4125913"/>
          <p14:tracePt t="252134" x="3973513" y="4125913"/>
          <p14:tracePt t="252168" x="4010025" y="4125913"/>
          <p14:tracePt t="252201" x="4027488" y="4125913"/>
          <p14:tracePt t="252205" x="4037013" y="4125913"/>
          <p14:tracePt t="255385" x="4054475" y="4125913"/>
          <p14:tracePt t="255948" x="4081463" y="4081463"/>
          <p14:tracePt t="255967" x="4098925" y="4071938"/>
          <p14:tracePt t="255979" x="4205288" y="3990975"/>
          <p14:tracePt t="256013" x="4357688" y="3919538"/>
          <p14:tracePt t="256046" x="4384675" y="3894138"/>
          <p14:tracePt t="256062" x="4419600" y="3875088"/>
          <p14:tracePt t="256080" x="4465638" y="3840163"/>
          <p14:tracePt t="256112" x="4510088" y="3830638"/>
          <p14:tracePt t="256124" x="4527550" y="3822700"/>
          <p14:tracePt t="256146" x="4572000" y="3803650"/>
          <p14:tracePt t="256179" x="4581525" y="3803650"/>
          <p14:tracePt t="256501" x="4581525" y="3813175"/>
          <p14:tracePt t="268634" x="4554538" y="3803650"/>
          <p14:tracePt t="269153" x="4545013" y="3795713"/>
          <p14:tracePt t="269172" x="4527550" y="3776663"/>
          <p14:tracePt t="269185" x="4438650" y="3643313"/>
          <p14:tracePt t="269217" x="4313238" y="3465513"/>
          <p14:tracePt t="269235" x="4276725" y="3411538"/>
          <p14:tracePt t="269253" x="4170363" y="3286125"/>
          <p14:tracePt t="269285" x="4089400" y="3214688"/>
          <p14:tracePt t="269297" x="4071938" y="3197225"/>
          <p14:tracePt t="269319" x="3911600" y="3062288"/>
          <p14:tracePt t="269352" x="3768725" y="2946400"/>
          <p14:tracePt t="269358" x="3633788" y="2840038"/>
          <p14:tracePt t="269386" x="3554413" y="2768600"/>
          <p14:tracePt t="269419" x="3490913" y="2714625"/>
          <p14:tracePt t="269422" x="3482975" y="2705100"/>
          <p14:tracePt t="269453" x="3429000" y="2660650"/>
          <p14:tracePt t="269486" x="3411538" y="2652713"/>
          <p14:tracePt t="269497" x="3402013" y="2643188"/>
          <p14:tracePt t="269652" x="3402013" y="2652713"/>
          <p14:tracePt t="269891" x="3402013" y="2660650"/>
          <p14:tracePt t="269957" x="3402013" y="2670175"/>
          <p14:tracePt t="269968" x="3411538" y="2697163"/>
          <p14:tracePt t="269988" x="3438525" y="2741613"/>
          <p14:tracePt t="270020" x="3482975" y="2803525"/>
          <p14:tracePt t="270037" x="3500438" y="2822575"/>
          <p14:tracePt t="270055" x="3554413" y="2884488"/>
          <p14:tracePt t="270087" x="3562350" y="2901950"/>
          <p14:tracePt t="270095" x="3616325" y="2965450"/>
          <p14:tracePt t="270122" x="3724275" y="3089275"/>
          <p14:tracePt t="270155" x="3741738" y="3108325"/>
          <p14:tracePt t="270157" x="3786188" y="3160713"/>
          <p14:tracePt t="270188" x="3875088" y="3276600"/>
          <p14:tracePt t="270221" x="3983038" y="3402013"/>
          <p14:tracePt t="270240" x="4000500" y="3429000"/>
          <p14:tracePt t="270255" x="4071938" y="3517900"/>
          <p14:tracePt t="270287" x="4116388" y="3554413"/>
          <p14:tracePt t="270303" x="4133850" y="3571875"/>
          <p14:tracePt t="270322" x="4241800" y="3679825"/>
          <p14:tracePt t="270354" x="4295775" y="3751263"/>
          <p14:tracePt t="270366" x="4367213" y="3813175"/>
          <p14:tracePt t="270389" x="4446588" y="3902075"/>
          <p14:tracePt t="270422" x="4483100" y="3929063"/>
          <p14:tracePt t="270476" x="4500563" y="3938588"/>
          <p14:tracePt t="270503" x="4500563" y="3946525"/>
          <p14:tracePt t="271635" x="4510088" y="3965575"/>
          <p14:tracePt t="272126" x="4518025" y="3965575"/>
          <p14:tracePt t="272138" x="4562475" y="4000500"/>
          <p14:tracePt t="272161" x="4652963" y="4044950"/>
          <p14:tracePt t="272195" x="4759325" y="4071938"/>
          <p14:tracePt t="272229" x="4894263" y="4089400"/>
          <p14:tracePt t="272237" x="4956175" y="4089400"/>
          <p14:tracePt t="272262" x="5170488" y="4098925"/>
          <p14:tracePt t="272294" x="5303838" y="4098925"/>
          <p14:tracePt t="272302" x="5375275" y="4098925"/>
          <p14:tracePt t="272330" x="5599113" y="4098925"/>
          <p14:tracePt t="272330" x="5786438" y="4089400"/>
          <p14:tracePt t="272363" x="5973763" y="4081463"/>
          <p14:tracePt t="272396" x="6180138" y="4044950"/>
          <p14:tracePt t="272429" x="6242050" y="4037013"/>
          <p14:tracePt t="272437" x="6419850" y="4017963"/>
          <p14:tracePt t="272462" x="6562725" y="4010025"/>
          <p14:tracePt t="272496" x="6634163" y="4000500"/>
          <p14:tracePt t="272500" x="6751638" y="3973513"/>
          <p14:tracePt t="272529" x="6919913" y="3938588"/>
          <p14:tracePt t="272563" x="7143750" y="3867150"/>
          <p14:tracePt t="272596" x="7323138" y="3776663"/>
          <p14:tracePt t="272630" x="7473950" y="3705225"/>
          <p14:tracePt t="272644" x="7616825" y="3625850"/>
          <p14:tracePt t="272663" x="7804150" y="3509963"/>
          <p14:tracePt t="272696" x="7867650" y="3473450"/>
          <p14:tracePt t="272706" x="7991475" y="3402013"/>
          <p14:tracePt t="272729" x="8224838" y="3303588"/>
          <p14:tracePt t="272761" x="8269288" y="3286125"/>
          <p14:tracePt t="272768" x="8358188" y="3241675"/>
          <p14:tracePt t="272797" x="8375650" y="3224213"/>
          <p14:tracePt t="272832" x="8385175" y="3224213"/>
          <p14:tracePt t="272851" x="8394700" y="3205163"/>
          <p14:tracePt t="272877" x="8402638" y="3205163"/>
          <p14:tracePt t="272913" x="8412163" y="3197225"/>
          <p14:tracePt t="272930" x="8412163" y="3187700"/>
          <p14:tracePt t="272992" x="8420100" y="3187700"/>
          <p14:tracePt t="273130" x="8429625" y="3187700"/>
          <p14:tracePt t="273444" x="8429625" y="3179763"/>
          <p14:tracePt t="273747" x="8412163" y="3179763"/>
          <p14:tracePt t="273776" x="8402638" y="3179763"/>
          <p14:tracePt t="273788" x="8375650" y="3170238"/>
          <p14:tracePt t="273809" x="8358188" y="3170238"/>
          <p14:tracePt t="273833" x="8340725" y="3160713"/>
          <p14:tracePt t="273866" x="8304213" y="3152775"/>
          <p14:tracePt t="273871" x="8277225" y="3143250"/>
          <p14:tracePt t="273900" x="8224838" y="3125788"/>
          <p14:tracePt t="273932" x="8205788" y="3125788"/>
          <p14:tracePt t="274013" x="8188325" y="3125788"/>
          <p14:tracePt t="274025" x="8143875" y="3133725"/>
          <p14:tracePt t="274044" x="8134350" y="3143250"/>
          <p14:tracePt t="274067" x="8089900" y="3170238"/>
          <p14:tracePt t="274098" x="8081963" y="3170238"/>
          <p14:tracePt t="274118" x="8062913" y="3179763"/>
          <p14:tracePt t="274155" x="8054975" y="3179763"/>
          <p14:tracePt t="274167" x="7848600" y="3187700"/>
          <p14:tracePt t="274199" x="7634288" y="3187700"/>
          <p14:tracePt t="274217" x="7554913" y="3187700"/>
          <p14:tracePt t="274234" x="7385050" y="3179763"/>
          <p14:tracePt t="274266" x="7323138" y="3179763"/>
          <p14:tracePt t="274278" x="7242175" y="3179763"/>
          <p14:tracePt t="274301" x="6831013" y="3160713"/>
          <p14:tracePt t="274334" x="6465888" y="3143250"/>
          <p14:tracePt t="274342" x="6375400" y="3133725"/>
          <p14:tracePt t="274354" x="6205538" y="3108325"/>
          <p14:tracePt t="274372" x="6180138" y="3098800"/>
          <p14:tracePt t="274399" x="6116638" y="3089275"/>
          <p14:tracePt t="274412" x="6027738" y="3071813"/>
          <p14:tracePt t="274435" x="5680075" y="3017838"/>
          <p14:tracePt t="274467" x="5616575" y="3017838"/>
          <p14:tracePt t="274485" x="5581650" y="3017838"/>
          <p14:tracePt t="274499" x="5473700" y="3017838"/>
          <p14:tracePt t="274515" x="5411788" y="3017838"/>
          <p14:tracePt t="274527" x="5153025" y="3000375"/>
          <p14:tracePt t="274547" x="5054600" y="2982913"/>
          <p14:tracePt t="274560" x="4803775" y="2928938"/>
          <p14:tracePt t="274577" x="4741863" y="2911475"/>
          <p14:tracePt t="274589" x="4643438" y="2884488"/>
          <p14:tracePt t="274608" x="4545013" y="2867025"/>
          <p14:tracePt t="274627" x="4473575" y="2857500"/>
          <p14:tracePt t="274639" x="4268788" y="2830513"/>
          <p14:tracePt t="274657" x="4160838" y="2822575"/>
          <p14:tracePt t="274670" x="3894138" y="2795588"/>
          <p14:tracePt t="274689" x="3813175" y="2776538"/>
          <p14:tracePt t="274702" x="3581400" y="2724150"/>
          <p14:tracePt t="274719" x="3490913" y="2697163"/>
          <p14:tracePt t="274735" x="3303588" y="2608263"/>
          <p14:tracePt t="274752" x="3089275" y="2490788"/>
          <p14:tracePt t="274770" x="3054350" y="2465388"/>
          <p14:tracePt t="274786" x="3027363" y="2446338"/>
          <p14:tracePt t="274803" x="3036888" y="2446338"/>
          <p14:tracePt t="274819" x="3036888" y="2455863"/>
          <p14:tracePt t="274865" x="3036888" y="2473325"/>
          <p14:tracePt t="274876" x="3036888" y="2490788"/>
          <p14:tracePt t="274888" x="3036888" y="2527300"/>
          <p14:tracePt t="274908" x="3036888" y="2544763"/>
          <p14:tracePt t="274941" x="3036888" y="2554288"/>
          <p14:tracePt t="274952" x="3036888" y="2581275"/>
          <p14:tracePt t="274970" x="3036888" y="2608263"/>
          <p14:tracePt t="274982" x="3036888" y="2660650"/>
          <p14:tracePt t="275001" x="3036888" y="2714625"/>
          <p14:tracePt t="275020" x="3036888" y="2751138"/>
          <p14:tracePt t="275033" x="3071813" y="2894013"/>
          <p14:tracePt t="275052" x="3081338" y="2919413"/>
          <p14:tracePt t="275064" x="3081338" y="2946400"/>
          <p14:tracePt t="275084" x="3071813" y="2965450"/>
          <p14:tracePt t="275096" x="3027363" y="3017838"/>
          <p14:tracePt t="275114" x="3009900" y="3044825"/>
          <p14:tracePt t="275144" x="2990850" y="3062288"/>
          <p14:tracePt t="275156" x="2982913" y="3081338"/>
          <p14:tracePt t="275196" x="2982913" y="3108325"/>
          <p14:tracePt t="275209" x="2982913" y="3125788"/>
          <p14:tracePt t="275221" x="2973388" y="3143250"/>
          <p14:tracePt t="275239" x="2973388" y="3152775"/>
          <p14:tracePt t="275252" x="2965450" y="3170238"/>
          <p14:tracePt t="275271" x="2955925" y="3152775"/>
          <p14:tracePt t="275345" x="2938463" y="3062288"/>
          <p14:tracePt t="275364" x="2928938" y="3036888"/>
          <p14:tracePt t="275376" x="2928938" y="2973388"/>
          <p14:tracePt t="275395" x="2928938" y="2946400"/>
          <p14:tracePt t="275407" x="2928938" y="2884488"/>
          <p14:tracePt t="275427" x="2938463" y="2830513"/>
          <p14:tracePt t="275440" x="2955925" y="2732088"/>
          <p14:tracePt t="275459" x="2965450" y="2705100"/>
          <p14:tracePt t="275469" x="2982913" y="2633663"/>
          <p14:tracePt t="275490" x="2990850" y="2608263"/>
          <p14:tracePt t="275501" x="3000375" y="2589213"/>
          <p14:tracePt t="275520" x="3009900" y="2589213"/>
          <p14:tracePt t="275628" x="3017838" y="2608263"/>
          <p14:tracePt t="275647" x="3036888" y="2625725"/>
          <p14:tracePt t="275659" x="3062288" y="2670175"/>
          <p14:tracePt t="275678" x="3098800" y="2697163"/>
          <p14:tracePt t="275690" x="3224213" y="2795588"/>
          <p14:tracePt t="275710" x="3348038" y="2874963"/>
          <p14:tracePt t="275727" x="3419475" y="2911475"/>
          <p14:tracePt t="275739" x="3660775" y="3000375"/>
          <p14:tracePt t="275758" x="3795713" y="3054350"/>
          <p14:tracePt t="275770" x="4313238" y="3187700"/>
          <p14:tracePt t="275788" x="4483100" y="3224213"/>
          <p14:tracePt t="275800" x="4973638" y="3330575"/>
          <p14:tracePt t="275819" x="5054600" y="3348038"/>
          <p14:tracePt t="275831" x="5286375" y="3375025"/>
          <p14:tracePt t="275851" x="5322888" y="3375025"/>
          <p14:tracePt t="275863" x="5527675" y="3384550"/>
          <p14:tracePt t="275882" x="5626100" y="3384550"/>
          <p14:tracePt t="275894" x="5902325" y="3411538"/>
          <p14:tracePt t="275913" x="6205538" y="3429000"/>
          <p14:tracePt t="275931" x="6313488" y="3429000"/>
          <p14:tracePt t="275943" x="6340475" y="3438525"/>
          <p14:tracePt t="275971" x="6402388" y="3446463"/>
          <p14:tracePt t="275983" x="6465888" y="3446463"/>
          <p14:tracePt t="275996" x="6554788" y="3455988"/>
          <p14:tracePt t="276023" x="6769100" y="3509963"/>
          <p14:tracePt t="276055" x="6965950" y="3562350"/>
          <p14:tracePt t="276073" x="7010400" y="3571875"/>
          <p14:tracePt t="276090" x="7205663" y="3589338"/>
          <p14:tracePt t="276123" x="7259638" y="3589338"/>
          <p14:tracePt t="276140" x="7313613" y="3589338"/>
          <p14:tracePt t="276157" x="7402513" y="3589338"/>
          <p14:tracePt t="276173" x="7429500" y="3589338"/>
          <p14:tracePt t="276190" x="7608888" y="3571875"/>
          <p14:tracePt t="276207" x="7680325" y="3571875"/>
          <p14:tracePt t="276223" x="7867650" y="3571875"/>
          <p14:tracePt t="276241" x="7939088" y="3589338"/>
          <p14:tracePt t="276258" x="8018463" y="3598863"/>
          <p14:tracePt t="276278" x="8054975" y="3598863"/>
          <p14:tracePt t="276290" x="8180388" y="3616325"/>
          <p14:tracePt t="276309" x="8224838" y="3625850"/>
          <p14:tracePt t="276324" x="8313738" y="3633788"/>
          <p14:tracePt t="276341" x="8340725" y="3643313"/>
          <p14:tracePt t="276357" x="8358188" y="3643313"/>
          <p14:tracePt t="276374" x="8367713" y="3625850"/>
          <p14:tracePt t="276450" x="8367713" y="3598863"/>
          <p14:tracePt t="276461" x="8367713" y="3571875"/>
          <p14:tracePt t="276479" x="8367713" y="3562350"/>
          <p14:tracePt t="276506" x="8367713" y="3554413"/>
          <p14:tracePt t="276526" x="8367713" y="3544888"/>
          <p14:tracePt t="276545" x="8348663" y="3536950"/>
          <p14:tracePt t="276574" x="8215313" y="3429000"/>
          <p14:tracePt t="276608" x="8197850" y="3411538"/>
          <p14:tracePt t="276618" x="8153400" y="3384550"/>
          <p14:tracePt t="276642" x="8126413" y="3357563"/>
          <p14:tracePt t="276675" x="8089900" y="3322638"/>
          <p14:tracePt t="276707" x="8062913" y="3286125"/>
          <p14:tracePt t="276733" x="8045450" y="3276600"/>
          <p14:tracePt t="276760" x="8027988" y="3241675"/>
          <p14:tracePt t="276779" x="8010525" y="3224213"/>
          <p14:tracePt t="276808" x="7974013" y="3160713"/>
          <p14:tracePt t="276840" x="7939088" y="3125788"/>
          <p14:tracePt t="276844" x="7894638" y="3071813"/>
          <p14:tracePt t="276876" x="7894638" y="3062288"/>
          <p14:tracePt t="276910" x="7885113" y="3062288"/>
          <p14:tracePt t="276952" x="7875588" y="3062288"/>
          <p14:tracePt t="276964" x="7848600" y="3071813"/>
          <p14:tracePt t="276982" x="7831138" y="3071813"/>
          <p14:tracePt t="277009" x="7759700" y="3108325"/>
          <p14:tracePt t="277041" x="7751763" y="3116263"/>
          <p14:tracePt t="277044" x="7626350" y="3152775"/>
          <p14:tracePt t="277076" x="7402513" y="3170238"/>
          <p14:tracePt t="277108" x="7304088" y="3179763"/>
          <p14:tracePt t="277112" x="7072313" y="3197225"/>
          <p14:tracePt t="277143" x="6884988" y="3205163"/>
          <p14:tracePt t="277175" x="6858000" y="3205163"/>
          <p14:tracePt t="277184" x="6688138" y="3214688"/>
          <p14:tracePt t="277210" x="6357938" y="3251200"/>
          <p14:tracePt t="277241" x="6276975" y="3268663"/>
          <p14:tracePt t="277247" x="6000750" y="3286125"/>
          <p14:tracePt t="277277" x="5759450" y="3303588"/>
          <p14:tracePt t="277310" x="5491163" y="3303588"/>
          <p14:tracePt t="277342" x="5303838" y="3303588"/>
          <p14:tracePt t="277346" x="5180013" y="3303588"/>
          <p14:tracePt t="277379" x="4965700" y="3295650"/>
          <p14:tracePt t="277410" x="4616450" y="3268663"/>
          <p14:tracePt t="277443" x="4295775" y="3214688"/>
          <p14:tracePt t="277475" x="4241800" y="3197225"/>
          <p14:tracePt t="277482" x="4081463" y="3170238"/>
          <p14:tracePt t="277514" x="3956050" y="3152775"/>
          <p14:tracePt t="277544" x="3857625" y="3152775"/>
          <p14:tracePt t="277578" x="3768725" y="3152775"/>
          <p14:tracePt t="277610" x="3705225" y="3152775"/>
          <p14:tracePt t="277615" x="3660775" y="3152775"/>
          <p14:tracePt t="277648" x="3643313" y="3152775"/>
          <p14:tracePt t="277678" x="3581400" y="3152775"/>
          <p14:tracePt t="277712" x="3473450" y="3152775"/>
          <p14:tracePt t="277745" x="3455988" y="3152775"/>
          <p14:tracePt t="277750" x="3438525" y="3152775"/>
          <p14:tracePt t="277782" x="3419475" y="3143250"/>
          <p14:tracePt t="277958" x="3411538" y="3143250"/>
          <p14:tracePt t="277990" x="3411538" y="3133725"/>
          <p14:tracePt t="278034" x="3394075" y="3133725"/>
          <p14:tracePt t="278053" x="3348038" y="3116263"/>
          <p14:tracePt t="278087" x="3322638" y="3098800"/>
          <p14:tracePt t="278113" x="3295650" y="3089275"/>
          <p14:tracePt t="278145" x="3268663" y="3071813"/>
          <p14:tracePt t="278180" x="3259138" y="3054350"/>
          <p14:tracePt t="278189" x="3251200" y="3044825"/>
          <p14:tracePt t="278222" x="3251200" y="3036888"/>
          <p14:tracePt t="278275" x="3259138" y="3017838"/>
          <p14:tracePt t="278307" x="3268663" y="3009900"/>
          <p14:tracePt t="278320" x="3276600" y="2982913"/>
          <p14:tracePt t="278352" x="3286125" y="2946400"/>
          <p14:tracePt t="278380" x="3286125" y="2938463"/>
          <p14:tracePt t="278413" x="3286125" y="2919413"/>
          <p14:tracePt t="278446" x="3286125" y="2911475"/>
          <p14:tracePt t="278463" x="3286125" y="2901950"/>
          <p14:tracePt t="278571" x="3295650" y="2901950"/>
          <p14:tracePt t="278870" x="3295650" y="2894013"/>
          <p14:tracePt t="278902" x="3295650" y="2884488"/>
          <p14:tracePt t="279041" x="3303588" y="2884488"/>
          <p14:tracePt t="279170" x="3313113" y="2884488"/>
          <p14:tracePt t="279527" x="3313113" y="2874963"/>
          <p14:tracePt t="279546" x="3322638" y="2874963"/>
          <p14:tracePt t="308885" x="3340100" y="2884488"/>
          <p14:tracePt t="309430" x="3340100" y="2894013"/>
          <p14:tracePt t="309450" x="3375025" y="2911475"/>
          <p14:tracePt t="309477" x="3384550" y="2919413"/>
          <p14:tracePt t="309491" x="3429000" y="2946400"/>
          <p14:tracePt t="309511" x="3509963" y="2982913"/>
          <p14:tracePt t="309541" x="3679825" y="3017838"/>
          <p14:tracePt t="309574" x="3946525" y="3054350"/>
          <p14:tracePt t="309608" x="4375150" y="3143250"/>
          <p14:tracePt t="309640" x="4786313" y="3197225"/>
          <p14:tracePt t="309653" x="4946650" y="3224213"/>
          <p14:tracePt t="309674" x="5518150" y="3295650"/>
          <p14:tracePt t="309707" x="5902325" y="3330575"/>
          <p14:tracePt t="309716" x="6000750" y="3330575"/>
          <p14:tracePt t="309741" x="6429375" y="3348038"/>
          <p14:tracePt t="309775" x="6715125" y="3348038"/>
          <p14:tracePt t="309793" x="6813550" y="3348038"/>
          <p14:tracePt t="309808" x="7224713" y="3348038"/>
          <p14:tracePt t="309842" x="7500938" y="3348038"/>
          <p14:tracePt t="309856" x="7581900" y="3348038"/>
          <p14:tracePt t="309875" x="7894638" y="3330575"/>
          <p14:tracePt t="309908" x="8018463" y="3313113"/>
          <p14:tracePt t="309917" x="8143875" y="3295650"/>
          <p14:tracePt t="309942" x="8340725" y="3232150"/>
          <p14:tracePt t="309974" x="8375650" y="3214688"/>
          <p14:tracePt t="309979" x="8510588" y="3143250"/>
          <p14:tracePt t="310010" x="8545513" y="3116263"/>
          <p14:tracePt t="310042" x="8670925" y="3000375"/>
          <p14:tracePt t="310075" x="8804275" y="2857500"/>
          <p14:tracePt t="310079" x="8840788" y="2813050"/>
          <p14:tracePt t="310109" x="9037638" y="2536825"/>
          <p14:tracePt t="310143" x="9063038" y="2482850"/>
          <p14:tracePt t="310152" x="9117013" y="2322513"/>
          <p14:tracePt t="310176" x="9134475" y="2071688"/>
          <p14:tracePt t="310209" x="9134475" y="2009775"/>
          <p14:tracePt t="310214" x="9134475" y="1847850"/>
          <p14:tracePt t="310243" x="9134475" y="1589088"/>
          <p14:tracePt t="310243" x="9134475" y="1473200"/>
          <p14:tracePt t="310277" x="9134475" y="1223963"/>
          <p14:tracePt t="310310" x="9134475" y="1098550"/>
          <p14:tracePt t="310342" x="9134475" y="982663"/>
          <p14:tracePt t="310348" x="9134475" y="857250"/>
          <p14:tracePt t="310377" x="9109075" y="633413"/>
          <p14:tracePt t="310410" x="9063038" y="482600"/>
          <p14:tracePt t="310443" x="9045575" y="446088"/>
          <p14:tracePt t="310451" x="9018588" y="347663"/>
          <p14:tracePt t="310477" x="9001125" y="276225"/>
          <p14:tracePt t="310510" x="8983663" y="223838"/>
          <p14:tracePt t="310543" x="8983663" y="204788"/>
          <p14:tracePt t="310547" x="8974138" y="179388"/>
          <p14:tracePt t="310577" x="8974138" y="169863"/>
          <p14:tracePt t="310611" x="8974138" y="142875"/>
          <p14:tracePt t="310644" x="8974138" y="125413"/>
          <p14:tracePt t="310670" x="8974138" y="133350"/>
          <p14:tracePt t="310734" x="8974138" y="142875"/>
          <p14:tracePt t="310753" x="8974138" y="152400"/>
          <p14:tracePt t="310799" x="8983663" y="152400"/>
          <p14:tracePt t="310925" x="9001125" y="160338"/>
          <p14:tracePt t="310937" x="9028113" y="169863"/>
          <p14:tracePt t="310956" x="9045575" y="179388"/>
          <p14:tracePt t="310978" x="9063038" y="179388"/>
          <p14:tracePt t="311012" x="9072563" y="179388"/>
          <p14:tracePt t="311033" x="9117013" y="187325"/>
          <p14:tracePt t="311066" x="9126538" y="187325"/>
          <p14:tracePt t="311080" x="9134475" y="196850"/>
          <p14:tracePt t="311112" x="9134475" y="204788"/>
          <p14:tracePt t="344385" x="9134475" y="214313"/>
          <p14:tracePt t="345087" x="9134475" y="223838"/>
          <p14:tracePt t="345227" x="9126538" y="223838"/>
          <p14:tracePt t="345451" x="9082088" y="223838"/>
          <p14:tracePt t="345463" x="9010650" y="223838"/>
          <p14:tracePt t="345475" x="8840788" y="223838"/>
          <p14:tracePt t="345496" x="8796338" y="223838"/>
          <p14:tracePt t="345507" x="8670925" y="241300"/>
          <p14:tracePt t="345527" x="8616950" y="250825"/>
          <p14:tracePt t="345539" x="8483600" y="276225"/>
          <p14:tracePt t="345559" x="8394700" y="295275"/>
          <p14:tracePt t="345570" x="8126413" y="347663"/>
          <p14:tracePt t="345589" x="8037513" y="366713"/>
          <p14:tracePt t="345602" x="7786688" y="419100"/>
          <p14:tracePt t="345620" x="7715250" y="438150"/>
          <p14:tracePt t="345633" x="7537450" y="473075"/>
          <p14:tracePt t="345651" x="7510463" y="482600"/>
          <p14:tracePt t="345678" x="7402513" y="509588"/>
          <p14:tracePt t="345691" x="7313613" y="527050"/>
          <p14:tracePt t="345703" x="7215188" y="561975"/>
          <p14:tracePt t="345716" x="7108825" y="598488"/>
          <p14:tracePt t="345733" x="6840538" y="696913"/>
          <p14:tracePt t="345750" x="6751638" y="723900"/>
          <p14:tracePt t="345766" x="6491288" y="830263"/>
          <p14:tracePt t="345783" x="6394450" y="884238"/>
          <p14:tracePt t="345800" x="6126163" y="1036638"/>
          <p14:tracePt t="345816" x="5786438" y="1241425"/>
          <p14:tracePt t="345833" x="5653088" y="1339850"/>
          <p14:tracePt t="345850" x="5286375" y="1562100"/>
          <p14:tracePt t="345866" x="5197475" y="1616075"/>
          <p14:tracePt t="345883" x="4946650" y="1776413"/>
          <p14:tracePt t="345900" x="4884738" y="1830388"/>
          <p14:tracePt t="345917" x="4581525" y="2062163"/>
          <p14:tracePt t="345934" x="4330700" y="2224088"/>
          <p14:tracePt t="345953" x="4251325" y="2276475"/>
          <p14:tracePt t="345967" x="4017963" y="2419350"/>
          <p14:tracePt t="345985" x="3965575" y="2455863"/>
          <p14:tracePt t="346000" x="3875088" y="2536825"/>
          <p14:tracePt t="346017" x="3840163" y="2562225"/>
          <p14:tracePt t="346034" x="3687763" y="2670175"/>
          <p14:tracePt t="346051" x="3643313" y="2705100"/>
          <p14:tracePt t="346067" x="3490913" y="2786063"/>
          <p14:tracePt t="346084" x="3438525" y="2822575"/>
          <p14:tracePt t="346101" x="3348038" y="2874963"/>
          <p14:tracePt t="346117" x="3340100" y="2884488"/>
          <p14:tracePt t="346134" x="3259138" y="2955925"/>
          <p14:tracePt t="346151" x="3205163" y="3009900"/>
          <p14:tracePt t="346170" x="3143250" y="3062288"/>
          <p14:tracePt t="346188" x="3116263" y="3098800"/>
          <p14:tracePt t="346201" x="3116263" y="3081338"/>
          <p14:tracePt t="346347" x="3125788" y="3071813"/>
          <p14:tracePt t="346357" x="3160713" y="3044825"/>
          <p14:tracePt t="346377" x="3179763" y="3044825"/>
          <p14:tracePt t="346388" x="3187700" y="3036888"/>
          <p14:tracePt t="346406" x="3205163" y="3017838"/>
          <p14:tracePt t="346418" x="3224213" y="3009900"/>
          <p14:tracePt t="346437" x="3232150" y="3000375"/>
          <p14:tracePt t="346464" x="3251200" y="3000375"/>
          <p14:tracePt t="346477" x="3259138" y="2982913"/>
          <p14:tracePt t="346501" x="3268663" y="2982913"/>
          <p14:tracePt t="346514" x="3303588" y="2946400"/>
          <p14:tracePt t="346534" x="3313113" y="2938463"/>
          <p14:tracePt t="346546" x="3330575" y="2928938"/>
          <p14:tracePt t="346565" x="3330575" y="2919413"/>
          <p14:tracePt t="346577" x="3340100" y="2919413"/>
          <p14:tracePt t="346596" x="3357563" y="2919413"/>
          <p14:tracePt t="346656" x="3367088" y="2919413"/>
          <p14:tracePt t="346675" x="3375025" y="2919413"/>
          <p14:tracePt t="346689" x="3429000" y="2919413"/>
          <p14:tracePt t="346707" x="3446463" y="2919413"/>
          <p14:tracePt t="346719" x="3465513" y="2919413"/>
          <p14:tracePt t="346738" x="3482975" y="2919413"/>
          <p14:tracePt t="346750" x="3500438" y="2919413"/>
          <p14:tracePt t="346768" x="3517900" y="2919413"/>
          <p14:tracePt t="346779" x="3536950" y="2919413"/>
          <p14:tracePt t="346799" x="3554413" y="2919413"/>
          <p14:tracePt t="346811" x="3562350" y="2911475"/>
          <p14:tracePt t="346831" x="3581400" y="2911475"/>
          <p14:tracePt t="346843" x="3616325" y="2901950"/>
          <p14:tracePt t="346863" x="3625850" y="2901950"/>
          <p14:tracePt t="346874" x="3625850" y="2894013"/>
          <p14:tracePt t="346894" x="3633788" y="2894013"/>
          <p14:tracePt t="346906" x="3643313" y="2884488"/>
          <p14:tracePt t="346925" x="3652838" y="2884488"/>
          <p14:tracePt t="346938" x="3670300" y="2874963"/>
          <p14:tracePt t="346999" x="3687763" y="2867025"/>
          <p14:tracePt t="347019" x="3714750" y="2867025"/>
          <p14:tracePt t="347038" x="3732213" y="2867025"/>
          <p14:tracePt t="347049" x="3759200" y="2867025"/>
          <p14:tracePt t="347068" x="3795713" y="2867025"/>
          <p14:tracePt t="347100" x="3803650" y="2867025"/>
          <p14:tracePt t="347112" x="3840163" y="2867025"/>
          <p14:tracePt t="347131" x="3857625" y="2867025"/>
          <p14:tracePt t="347143" x="3919538" y="2867025"/>
          <p14:tracePt t="347162" x="3946525" y="2867025"/>
          <p14:tracePt t="347175" x="3990975" y="2867025"/>
          <p14:tracePt t="347194" x="4000500" y="2867025"/>
          <p14:tracePt t="347206" x="4044950" y="2867025"/>
          <p14:tracePt t="347225" x="4081463" y="2867025"/>
          <p14:tracePt t="347271" x="4098925" y="2867025"/>
          <p14:tracePt t="347283" x="4197350" y="2867025"/>
          <p14:tracePt t="347303" x="4259263" y="2874963"/>
          <p14:tracePt t="347315" x="4375150" y="2901950"/>
          <p14:tracePt t="347334" x="4429125" y="2901950"/>
          <p14:tracePt t="347346" x="4491038" y="2911475"/>
          <p14:tracePt t="347364" x="4581525" y="2919413"/>
          <p14:tracePt t="347382" x="4616450" y="2919413"/>
          <p14:tracePt t="347395" x="4768850" y="2938463"/>
          <p14:tracePt t="347414" x="4848225" y="2946400"/>
          <p14:tracePt t="347426" x="5054600" y="2982913"/>
          <p14:tracePt t="347445" x="5099050" y="2990850"/>
          <p14:tracePt t="347457" x="5180013" y="3000375"/>
          <p14:tracePt t="347475" x="5205413" y="3000375"/>
          <p14:tracePt t="347489" x="5276850" y="3000375"/>
          <p14:tracePt t="347506" x="5322888" y="3009900"/>
          <p14:tracePt t="347522" x="5411788" y="3009900"/>
          <p14:tracePt t="347538" x="5465763" y="3009900"/>
          <p14:tracePt t="347555" x="5589588" y="3017838"/>
          <p14:tracePt t="347572" x="5634038" y="3017838"/>
          <p14:tracePt t="347588" x="5751513" y="3036888"/>
          <p14:tracePt t="347605" x="5795963" y="3044825"/>
          <p14:tracePt t="347622" x="5884863" y="3054350"/>
          <p14:tracePt t="347638" x="5911850" y="3054350"/>
          <p14:tracePt t="347655" x="5973763" y="3062288"/>
          <p14:tracePt t="347672" x="6010275" y="3062288"/>
          <p14:tracePt t="347689" x="6062663" y="3062288"/>
          <p14:tracePt t="347705" x="6081713" y="3062288"/>
          <p14:tracePt t="347722" x="6180138" y="3062288"/>
          <p14:tracePt t="347740" x="6242050" y="3071813"/>
          <p14:tracePt t="347759" x="6269038" y="3071813"/>
          <p14:tracePt t="347772" x="6276975" y="3081338"/>
          <p14:tracePt t="347790" x="6296025" y="3089275"/>
          <p14:tracePt t="347901" x="6313488" y="3089275"/>
          <p14:tracePt t="347912" x="6348413" y="3116263"/>
          <p14:tracePt t="347933" x="6357938" y="3125788"/>
          <p14:tracePt t="347944" x="6323013" y="3116263"/>
          <p14:tracePt t="348010" x="6276975" y="3108325"/>
          <p14:tracePt t="348022" x="6215063" y="3098800"/>
          <p14:tracePt t="348050" x="6134100" y="3098800"/>
          <p14:tracePt t="348062" x="6089650" y="3098800"/>
          <p14:tracePt t="348074" x="6000750" y="3108325"/>
          <p14:tracePt t="348085" x="5813425" y="3133725"/>
          <p14:tracePt t="348106" x="5732463" y="3143250"/>
          <p14:tracePt t="348118" x="5510213" y="3152775"/>
          <p14:tracePt t="348138" x="5438775" y="3160713"/>
          <p14:tracePt t="348150" x="5375275" y="3160713"/>
          <p14:tracePt t="348169" x="5348288" y="3160713"/>
          <p14:tracePt t="348181" x="5276850" y="3160713"/>
          <p14:tracePt t="348201" x="5251450" y="3160713"/>
          <p14:tracePt t="348212" x="5170488" y="3160713"/>
          <p14:tracePt t="348230" x="5116513" y="3160713"/>
          <p14:tracePt t="348242" x="5037138" y="3160713"/>
          <p14:tracePt t="348262" x="4991100" y="3160713"/>
          <p14:tracePt t="348274" x="4911725" y="3160713"/>
          <p14:tracePt t="348294" x="4857750" y="3160713"/>
          <p14:tracePt t="348307" x="4759325" y="3160713"/>
          <p14:tracePt t="348326" x="4697413" y="3160713"/>
          <p14:tracePt t="348341" x="4589463" y="3160713"/>
          <p14:tracePt t="348357" x="4554538" y="3160713"/>
          <p14:tracePt t="348374" x="4491038" y="3160713"/>
          <p14:tracePt t="348391" x="4473575" y="3160713"/>
          <p14:tracePt t="348408" x="4411663" y="3143250"/>
          <p14:tracePt t="348424" x="4384675" y="3143250"/>
          <p14:tracePt t="348441" x="4303713" y="3125788"/>
          <p14:tracePt t="348458" x="4276725" y="3125788"/>
          <p14:tracePt t="348474" x="4152900" y="3108325"/>
          <p14:tracePt t="348491" x="4037013" y="3098800"/>
          <p14:tracePt t="348515" x="3990975" y="3089275"/>
          <p14:tracePt t="348526" x="3919538" y="3081338"/>
          <p14:tracePt t="348545" x="3894138" y="3081338"/>
          <p14:tracePt t="348558" x="3813175" y="3062288"/>
          <p14:tracePt t="348576" x="3786188" y="3062288"/>
          <p14:tracePt t="348591" x="3732213" y="3044825"/>
          <p14:tracePt t="348608" x="3670300" y="3027363"/>
          <p14:tracePt t="348625" x="3660775" y="3027363"/>
          <p14:tracePt t="348642" x="3724275" y="3036888"/>
          <p14:tracePt t="348749" x="3751263" y="3044825"/>
          <p14:tracePt t="348761" x="3776663" y="3062288"/>
          <p14:tracePt t="348779" x="3786188" y="3062288"/>
          <p14:tracePt t="348791" x="3822700" y="3071813"/>
          <p14:tracePt t="348810" x="3830638" y="3071813"/>
          <p14:tracePt t="348837" x="3867150" y="3071813"/>
          <p14:tracePt t="348849" x="3929063" y="3081338"/>
          <p14:tracePt t="348861" x="4010025" y="3108325"/>
          <p14:tracePt t="348875" x="4089400" y="3125788"/>
          <p14:tracePt t="348893" x="4330700" y="3205163"/>
          <p14:tracePt t="348911" x="4527550" y="3259138"/>
          <p14:tracePt t="348926" x="4608513" y="3276600"/>
          <p14:tracePt t="348942" x="4803775" y="3322638"/>
          <p14:tracePt t="348959" x="4919663" y="3357563"/>
          <p14:tracePt t="348976" x="5286375" y="3455988"/>
          <p14:tracePt t="348993" x="5411788" y="3482975"/>
          <p14:tracePt t="349010" x="5697538" y="3571875"/>
          <p14:tracePt t="349026" x="5751513" y="3589338"/>
          <p14:tracePt t="349043" x="5894388" y="3633788"/>
          <p14:tracePt t="349060" x="5919788" y="3633788"/>
          <p14:tracePt t="349076" x="6170613" y="3679825"/>
          <p14:tracePt t="349093" x="6276975" y="3697288"/>
          <p14:tracePt t="349110" x="6303963" y="3697288"/>
          <p14:tracePt t="349126" x="6367463" y="3705225"/>
          <p14:tracePt t="349143" x="6394450" y="3705225"/>
          <p14:tracePt t="349168" x="6456363" y="3705225"/>
          <p14:tracePt t="349187" x="6483350" y="3705225"/>
          <p14:tracePt t="349200" x="6554788" y="3705225"/>
          <p14:tracePt t="349219" x="6581775" y="3705225"/>
          <p14:tracePt t="349231" x="6634163" y="3705225"/>
          <p14:tracePt t="349250" x="6697663" y="3705225"/>
          <p14:tracePt t="349268" x="6724650" y="3705225"/>
          <p14:tracePt t="349280" x="6742113" y="3705225"/>
          <p14:tracePt t="349300" x="6751638" y="3705225"/>
          <p14:tracePt t="349311" x="6804025" y="3697288"/>
          <p14:tracePt t="349330" x="6831013" y="3697288"/>
          <p14:tracePt t="349344" x="6884988" y="3697288"/>
          <p14:tracePt t="349362" x="6911975" y="3697288"/>
          <p14:tracePt t="349377" x="6965950" y="3687763"/>
          <p14:tracePt t="349394" x="6991350" y="3687763"/>
          <p14:tracePt t="349410" x="7045325" y="3687763"/>
          <p14:tracePt t="349427" x="7108825" y="3679825"/>
          <p14:tracePt t="349444" x="7134225" y="3679825"/>
          <p14:tracePt t="349461" x="7180263" y="3670300"/>
          <p14:tracePt t="349477" x="7197725" y="3660775"/>
          <p14:tracePt t="349494" x="7251700" y="3652838"/>
          <p14:tracePt t="349511" x="7277100" y="3643313"/>
          <p14:tracePt t="349528" x="7358063" y="3625850"/>
          <p14:tracePt t="349544" x="7419975" y="3616325"/>
          <p14:tracePt t="349564" x="7473950" y="3608388"/>
          <p14:tracePt t="349583" x="7500938" y="3598863"/>
          <p14:tracePt t="349595" x="7510463" y="3581400"/>
          <p14:tracePt t="349621" x="7537450" y="3571875"/>
          <p14:tracePt t="349633" x="7581900" y="3527425"/>
          <p14:tracePt t="349659" x="7599363" y="3517900"/>
          <p14:tracePt t="349686" x="7599363" y="3509963"/>
          <p14:tracePt t="349706" x="7608888" y="3500438"/>
          <p14:tracePt t="370634" x="7589838" y="3490913"/>
          <p14:tracePt t="370853" x="7581900" y="3490913"/>
          <p14:tracePt t="370864" x="7581900" y="3482975"/>
          <p14:tracePt t="370961" x="7608888" y="3446463"/>
          <p14:tracePt t="370979" x="7634288" y="3402013"/>
          <p14:tracePt t="370991" x="7697788" y="3322638"/>
          <p14:tracePt t="371019" x="7705725" y="3295650"/>
          <p14:tracePt t="371031" x="7724775" y="3268663"/>
          <p14:tracePt t="371043" x="7742238" y="3251200"/>
          <p14:tracePt t="371055" x="7769225" y="3197225"/>
          <p14:tracePt t="371074" x="7786688" y="3170238"/>
          <p14:tracePt t="371085" x="7831138" y="3062288"/>
          <p14:tracePt t="371105" x="7848600" y="3027363"/>
          <p14:tracePt t="371117" x="7894638" y="2847975"/>
          <p14:tracePt t="371135" x="7912100" y="2759075"/>
          <p14:tracePt t="371148" x="7974013" y="2411413"/>
          <p14:tracePt t="371166" x="8001000" y="2286000"/>
          <p14:tracePt t="371179" x="8054975" y="2017713"/>
          <p14:tracePt t="371197" x="8062913" y="2000250"/>
          <p14:tracePt t="371210" x="8089900" y="1946275"/>
          <p14:tracePt t="371228" x="8089900" y="1919288"/>
          <p14:tracePt t="371247" x="8099425" y="1874838"/>
          <p14:tracePt t="371260" x="8108950" y="1741488"/>
          <p14:tracePt t="371279" x="8108950" y="1652588"/>
          <p14:tracePt t="371294" x="8116888" y="1544638"/>
          <p14:tracePt t="371310" x="8126413" y="1322388"/>
          <p14:tracePt t="371327" x="8126413" y="1250950"/>
          <p14:tracePt t="371344" x="8126413" y="1081088"/>
          <p14:tracePt t="371360" x="8134350" y="973138"/>
          <p14:tracePt t="371377" x="8134350" y="928688"/>
          <p14:tracePt t="371394" x="8134350" y="839788"/>
          <p14:tracePt t="371411" x="8143875" y="803275"/>
          <p14:tracePt t="371427" x="8161338" y="723900"/>
          <p14:tracePt t="371444" x="8170863" y="696913"/>
          <p14:tracePt t="371461" x="8188325" y="588963"/>
          <p14:tracePt t="371477" x="8205788" y="544513"/>
          <p14:tracePt t="371494" x="8259763" y="347663"/>
          <p14:tracePt t="371514" x="8304213" y="204788"/>
          <p14:tracePt t="371528" x="8323263" y="169863"/>
          <p14:tracePt t="371544" x="8331200" y="133350"/>
          <p14:tracePt t="371561" x="8358188" y="98425"/>
          <p14:tracePt t="371592" x="8402638" y="71438"/>
          <p14:tracePt t="371618" x="8429625" y="53975"/>
          <p14:tracePt t="371637" x="8466138" y="36513"/>
          <p14:tracePt t="371657" x="8491538" y="9525"/>
          <p14:tracePt t="371684" x="8501063" y="0"/>
          <p14:tracePt t="371702" x="8510588" y="0"/>
          <p14:tracePt t="371714" x="8528050" y="0"/>
          <p14:tracePt t="371735" x="8545513" y="0"/>
          <p14:tracePt t="371745" x="8582025" y="0"/>
          <p14:tracePt t="371765" x="8609013" y="0"/>
          <p14:tracePt t="371804" x="8634413" y="0"/>
          <p14:tracePt t="371816" x="8661400" y="0"/>
          <p14:tracePt t="371827" x="8670925" y="0"/>
          <p14:tracePt t="371840" x="8688388" y="0"/>
          <p14:tracePt t="371857" x="8697913" y="0"/>
          <p14:tracePt t="371891" x="8715375" y="0"/>
          <p14:tracePt t="371922" x="8724900" y="0"/>
          <p14:tracePt t="371934" x="8732838" y="0"/>
          <p14:tracePt t="371954" x="8732838" y="9525"/>
        </p14:tracePtLst>
      </p14:laserTraceLst>
    </p:ext>
    <p:ext uri="{E180D4A7-C9FB-4DFB-919C-405C955672EB}">
      <p14:showEvtLst xmlns:p14="http://schemas.microsoft.com/office/powerpoint/2010/main">
        <p14:playEvt time="69395" objId="3"/>
        <p14:stopEvt time="97806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Shuttle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374743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AControlledShuttleAnimator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AConcurrentShuttleAnimator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AControlledShuttleAnimator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  Lock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lock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animateYFromOrigin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shuttle,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.getLock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.animateYFromOrigin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startY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endY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.releaseLock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624614" y="2198914"/>
            <a:ext cx="1852386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171" y="3810000"/>
            <a:ext cx="1852386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1914" y="4572000"/>
            <a:ext cx="2286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842838"/>
      </p:ext>
    </p:extLst>
  </p:cSld>
  <p:clrMapOvr>
    <a:masterClrMapping/>
  </p:clrMapOvr>
  <p:transition advTm="45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951" x="6224588" y="2089150"/>
          <p14:tracePt t="2951" x="6215063" y="2089150"/>
          <p14:tracePt t="2961" x="6205538" y="2098675"/>
          <p14:tracePt t="2965" x="6180138" y="2108200"/>
          <p14:tracePt t="2984" x="6143625" y="2125663"/>
          <p14:tracePt t="2996" x="6062663" y="2160588"/>
          <p14:tracePt t="3015" x="6027738" y="2187575"/>
          <p14:tracePt t="3027" x="5884863" y="2268538"/>
          <p14:tracePt t="3045" x="5697538" y="2366963"/>
          <p14:tracePt t="3065" x="5643563" y="2401888"/>
          <p14:tracePt t="3078" x="5572125" y="2428875"/>
          <p14:tracePt t="3090" x="5375275" y="2527300"/>
          <p14:tracePt t="3107" x="5214938" y="2616200"/>
          <p14:tracePt t="3127" x="5160963" y="2643188"/>
          <p14:tracePt t="3139" x="5018088" y="2724150"/>
          <p14:tracePt t="3159" x="4956175" y="2759075"/>
          <p14:tracePt t="3171" x="4786313" y="2857500"/>
          <p14:tracePt t="3189" x="4697413" y="2919413"/>
          <p14:tracePt t="3206" x="4500563" y="3036888"/>
          <p14:tracePt t="3221" x="4419600" y="3081338"/>
          <p14:tracePt t="3237" x="4303713" y="3160713"/>
          <p14:tracePt t="3254" x="4241800" y="3205163"/>
          <p14:tracePt t="3271" x="4062413" y="3322638"/>
          <p14:tracePt t="3287" x="4010025" y="3367088"/>
          <p14:tracePt t="3304" x="3830638" y="3482975"/>
          <p14:tracePt t="3321" x="3776663" y="3509963"/>
          <p14:tracePt t="3338" x="3679825" y="3581400"/>
          <p14:tracePt t="3355" x="3608388" y="3633788"/>
          <p14:tracePt t="3371" x="3544888" y="3697288"/>
          <p14:tracePt t="3389" x="3473450" y="3751263"/>
          <p14:tracePt t="3408" x="3438525" y="3776663"/>
          <p14:tracePt t="3421" x="3375025" y="3857625"/>
          <p14:tracePt t="3439" x="3340100" y="3884613"/>
          <p14:tracePt t="3455" x="3295650" y="3911600"/>
          <p14:tracePt t="3472" x="3286125" y="3938588"/>
          <p14:tracePt t="3488" x="3241675" y="3973513"/>
          <p14:tracePt t="3505" x="3224213" y="4000500"/>
          <p14:tracePt t="3521" x="3187700" y="4062413"/>
          <p14:tracePt t="3538" x="3152775" y="4116388"/>
          <p14:tracePt t="3555" x="3133725" y="4152900"/>
          <p14:tracePt t="3578" x="3116263" y="4179888"/>
          <p14:tracePt t="3598" x="3108325" y="4197350"/>
          <p14:tracePt t="3610" x="3108325" y="4224338"/>
          <p14:tracePt t="3628" x="3108325" y="4241800"/>
          <p14:tracePt t="3640" x="3108325" y="4295775"/>
          <p14:tracePt t="3659" x="3108325" y="4303713"/>
          <p14:tracePt t="3672" x="3108325" y="4322763"/>
          <p14:tracePt t="3689" x="3108325" y="4330700"/>
          <p14:tracePt t="3722" x="3108325" y="4340225"/>
          <p14:tracePt t="3734" x="3108325" y="4348163"/>
          <p14:tracePt t="3878" x="3116263" y="4357688"/>
          <p14:tracePt t="3912" x="3108325" y="4357688"/>
          <p14:tracePt t="4904" x="3089275" y="4357688"/>
          <p14:tracePt t="4980" x="3081338" y="4357688"/>
          <p14:tracePt t="4992" x="3044825" y="4357688"/>
          <p14:tracePt t="5011" x="3017838" y="4357688"/>
          <p14:tracePt t="5023" x="2884488" y="4313238"/>
          <p14:tracePt t="5042" x="2813050" y="4295775"/>
          <p14:tracePt t="5054" x="2687638" y="4251325"/>
          <p14:tracePt t="5075" x="2643188" y="4232275"/>
          <p14:tracePt t="5086" x="2581275" y="4197350"/>
          <p14:tracePt t="5108" x="2554288" y="4187825"/>
          <p14:tracePt t="5119" x="2482850" y="4160838"/>
          <p14:tracePt t="5136" x="2473325" y="4160838"/>
          <p14:tracePt t="5148" x="2455863" y="4152900"/>
          <p14:tracePt t="5174" x="2428875" y="4143375"/>
          <p14:tracePt t="5187" x="2411413" y="4143375"/>
          <p14:tracePt t="5198" x="2374900" y="4133850"/>
          <p14:tracePt t="5219" x="2366963" y="4133850"/>
          <p14:tracePt t="5230" x="2357438" y="4133850"/>
          <p14:tracePt t="5243" x="2330450" y="4116388"/>
          <p14:tracePt t="5262" x="2322513" y="4116388"/>
          <p14:tracePt t="5277" x="2268538" y="4108450"/>
          <p14:tracePt t="5294" x="2251075" y="4098925"/>
          <p14:tracePt t="5311" x="2232025" y="4089400"/>
          <p14:tracePt t="5327" x="2214563" y="4081463"/>
          <p14:tracePt t="5357" x="2197100" y="4081463"/>
          <p14:tracePt t="5368" x="2170113" y="4071938"/>
          <p14:tracePt t="5388" x="2160588" y="4062413"/>
          <p14:tracePt t="5399" x="2152650" y="4054475"/>
          <p14:tracePt t="5419" x="2143125" y="4054475"/>
          <p14:tracePt t="5447" x="2133600" y="4054475"/>
          <p14:tracePt t="5513" x="2125663" y="4081463"/>
          <p14:tracePt t="5739" x="2125663" y="4108450"/>
          <p14:tracePt t="5750" x="2125663" y="4125913"/>
          <p14:tracePt t="5761" x="2116138" y="4179888"/>
          <p14:tracePt t="5781" x="2116138" y="4205288"/>
          <p14:tracePt t="5793" x="2108200" y="4259263"/>
          <p14:tracePt t="5812" x="2108200" y="4276725"/>
          <p14:tracePt t="5824" x="2108200" y="4322763"/>
          <p14:tracePt t="5843" x="2108200" y="4384675"/>
          <p14:tracePt t="5862" x="2108200" y="4411663"/>
          <p14:tracePt t="5874" x="2108200" y="4491038"/>
          <p14:tracePt t="5893" x="2108200" y="4500563"/>
          <p14:tracePt t="5905" x="2108200" y="4545013"/>
          <p14:tracePt t="5924" x="2108200" y="4562475"/>
          <p14:tracePt t="5937" x="2108200" y="4572000"/>
          <p14:tracePt t="5963" x="2108200" y="4598988"/>
          <p14:tracePt t="5974" x="2108200" y="4616450"/>
          <p14:tracePt t="5986" x="2108200" y="4643438"/>
          <p14:tracePt t="5998" x="2108200" y="4679950"/>
          <p14:tracePt t="6017" x="2108200" y="4714875"/>
          <p14:tracePt t="6050" x="2108200" y="4724400"/>
          <p14:tracePt t="6062" x="2108200" y="4732338"/>
          <p14:tracePt t="6082" x="2108200" y="4741863"/>
          <p14:tracePt t="6129" x="2108200" y="4759325"/>
          <p14:tracePt t="6141" x="2108200" y="4795838"/>
          <p14:tracePt t="6161" x="2108200" y="4803775"/>
          <p14:tracePt t="6272" x="2108200" y="4813300"/>
          <p14:tracePt t="13502" x="2108200" y="4803775"/>
          <p14:tracePt t="13944" x="2108200" y="4786313"/>
          <p14:tracePt t="14084" x="2116138" y="4768850"/>
          <p14:tracePt t="14177" x="2133600" y="4768850"/>
          <p14:tracePt t="14189" x="2152650" y="4741863"/>
          <p14:tracePt t="14210" x="2160588" y="4732338"/>
          <p14:tracePt t="14221" x="2214563" y="4679950"/>
          <p14:tracePt t="14253" x="2259013" y="4643438"/>
          <p14:tracePt t="14271" x="2276475" y="4625975"/>
          <p14:tracePt t="14287" x="2438400" y="4537075"/>
          <p14:tracePt t="14319" x="2625725" y="4419600"/>
          <p14:tracePt t="14335" x="2697163" y="4384675"/>
          <p14:tracePt t="14354" x="2938463" y="4241800"/>
          <p14:tracePt t="14386" x="3125788" y="4133850"/>
          <p14:tracePt t="14395" x="3197225" y="4081463"/>
          <p14:tracePt t="14421" x="3313113" y="4010025"/>
          <p14:tracePt t="14438" x="3348038" y="3983038"/>
          <p14:tracePt t="14455" x="3402013" y="3938588"/>
          <p14:tracePt t="14455" x="3446463" y="3902075"/>
          <p14:tracePt t="14472" x="3536950" y="3830638"/>
          <p14:tracePt t="14491" x="3589338" y="3795713"/>
          <p14:tracePt t="14505" x="3751263" y="3687763"/>
          <p14:tracePt t="14525" x="3795713" y="3660775"/>
          <p14:tracePt t="14538" x="3822700" y="3643313"/>
          <p14:tracePt t="14555" x="3875088" y="3616325"/>
          <p14:tracePt t="14571" x="3894138" y="3608388"/>
          <p14:tracePt t="14588" x="3965575" y="3581400"/>
          <p14:tracePt t="14608" x="4017963" y="3562350"/>
          <p14:tracePt t="14622" x="4224338" y="3500438"/>
          <p14:tracePt t="14638" x="4303713" y="3465513"/>
          <p14:tracePt t="14655" x="4348163" y="3455988"/>
          <p14:tracePt t="14671" x="4357688" y="3455988"/>
          <p14:tracePt t="14688" x="4375150" y="3438525"/>
          <p14:tracePt t="14705" x="4394200" y="3429000"/>
          <p14:tracePt t="14721" x="4473575" y="3384550"/>
          <p14:tracePt t="14738" x="4510088" y="3367088"/>
          <p14:tracePt t="14755" x="4633913" y="3303588"/>
          <p14:tracePt t="14772" x="4697413" y="3259138"/>
          <p14:tracePt t="14790" x="4732338" y="3251200"/>
          <p14:tracePt t="14805" x="4786313" y="3214688"/>
          <p14:tracePt t="14822" x="4813300" y="3197225"/>
          <p14:tracePt t="14839" x="4894263" y="3133725"/>
          <p14:tracePt t="14855" x="4911725" y="3125788"/>
          <p14:tracePt t="14872" x="4973638" y="3071813"/>
          <p14:tracePt t="14889" x="4991100" y="3054350"/>
          <p14:tracePt t="14905" x="5027613" y="3027363"/>
          <p14:tracePt t="14922" x="5037138" y="3017838"/>
          <p14:tracePt t="14939" x="5037138" y="3009900"/>
          <p14:tracePt t="14955" x="5037138" y="3000375"/>
          <p14:tracePt t="15012" x="5027613" y="2982913"/>
          <p14:tracePt t="15023" x="4983163" y="2965450"/>
          <p14:tracePt t="15035" x="4867275" y="2955925"/>
          <p14:tracePt t="15054" x="4732338" y="2955925"/>
          <p14:tracePt t="15074" x="4679950" y="2955925"/>
          <p14:tracePt t="15087" x="4616450" y="2955925"/>
          <p14:tracePt t="15099" x="4483100" y="2955925"/>
          <p14:tracePt t="15117" x="4313238" y="2965450"/>
          <p14:tracePt t="15136" x="4241800" y="2973388"/>
          <p14:tracePt t="15149" x="4054475" y="2982913"/>
          <p14:tracePt t="15168" x="3983038" y="2990850"/>
          <p14:tracePt t="15180" x="3786188" y="3017838"/>
          <p14:tracePt t="15199" x="3724275" y="3027363"/>
          <p14:tracePt t="15211" x="3589338" y="3036888"/>
          <p14:tracePt t="15230" x="3554413" y="3036888"/>
          <p14:tracePt t="15242" x="3438525" y="3036888"/>
          <p14:tracePt t="15260" x="3402013" y="3044825"/>
          <p14:tracePt t="15274" x="3357563" y="3044825"/>
          <p14:tracePt t="15293" x="3322638" y="3044825"/>
          <p14:tracePt t="15307" x="3224213" y="3044825"/>
          <p14:tracePt t="15324" x="3179763" y="3044825"/>
          <p14:tracePt t="15341" x="3081338" y="3044825"/>
          <p14:tracePt t="15357" x="3044825" y="3044825"/>
          <p14:tracePt t="15374" x="2973388" y="3044825"/>
          <p14:tracePt t="15390" x="2911475" y="3044825"/>
          <p14:tracePt t="15407" x="2884488" y="3044825"/>
          <p14:tracePt t="15424" x="2830513" y="3044825"/>
          <p14:tracePt t="15441" x="2803525" y="3044825"/>
          <p14:tracePt t="15462" x="2751138" y="3036888"/>
          <p14:tracePt t="15479" x="2741613" y="3036888"/>
          <p14:tracePt t="15491" x="2705100" y="3027363"/>
          <p14:tracePt t="15511" x="2660650" y="3017838"/>
          <p14:tracePt t="15529" x="2652713" y="3017838"/>
          <p14:tracePt t="15542" x="2616200" y="3017838"/>
          <p14:tracePt t="15560" x="2581275" y="3017838"/>
          <p14:tracePt t="15586" x="2562225" y="3017838"/>
          <p14:tracePt t="15609" x="2517775" y="3017838"/>
          <p14:tracePt t="15625" x="2500313" y="3009900"/>
          <p14:tracePt t="15635" x="2455863" y="3009900"/>
          <p14:tracePt t="15654" x="2438400" y="3009900"/>
          <p14:tracePt t="15666" x="2419350" y="3009900"/>
          <p14:tracePt t="15685" x="2393950" y="3000375"/>
          <p14:tracePt t="15698" x="2357438" y="2990850"/>
          <p14:tracePt t="15716" x="2339975" y="2982913"/>
          <p14:tracePt t="15728" x="2295525" y="2973388"/>
          <p14:tracePt t="15747" x="2276475" y="2965450"/>
          <p14:tracePt t="15759" x="2251075" y="2955925"/>
          <p14:tracePt t="15779" x="2241550" y="2946400"/>
          <p14:tracePt t="15805" x="2224088" y="2946400"/>
          <p14:tracePt t="15824" x="2214563" y="2946400"/>
          <p14:tracePt t="15855" x="2214563" y="2938463"/>
          <p14:tracePt t="15875" x="2205038" y="2938463"/>
          <p14:tracePt t="15886" x="2197100" y="2938463"/>
          <p14:tracePt t="17002" x="2205038" y="2938463"/>
          <p14:tracePt t="17023" x="2224088" y="2938463"/>
          <p14:tracePt t="17051" x="2251075" y="2928938"/>
          <p14:tracePt t="17070" x="2268538" y="2928938"/>
          <p14:tracePt t="17082" x="2312988" y="2928938"/>
          <p14:tracePt t="17106" x="2330450" y="2928938"/>
          <p14:tracePt t="17116" x="2428875" y="2928938"/>
          <p14:tracePt t="17133" x="2465388" y="2919413"/>
          <p14:tracePt t="17145" x="2616200" y="2919413"/>
          <p14:tracePt t="17164" x="2679700" y="2919413"/>
          <p14:tracePt t="17177" x="2776538" y="2911475"/>
          <p14:tracePt t="17198" x="2813050" y="2911475"/>
          <p14:tracePt t="17209" x="2867025" y="2911475"/>
          <p14:tracePt t="17220" x="2938463" y="2901950"/>
          <p14:tracePt t="17239" x="3027363" y="2901950"/>
          <p14:tracePt t="17252" x="3224213" y="2901950"/>
          <p14:tracePt t="17271" x="3286125" y="2911475"/>
          <p14:tracePt t="17282" x="3438525" y="2911475"/>
          <p14:tracePt t="17302" x="3527425" y="2919413"/>
          <p14:tracePt t="17322" x="3581400" y="2919413"/>
          <p14:tracePt t="17334" x="3643313" y="2919413"/>
          <p14:tracePt t="17346" x="3795713" y="2919413"/>
          <p14:tracePt t="17366" x="3902075" y="2919413"/>
          <p14:tracePt t="17379" x="4089400" y="2928938"/>
          <p14:tracePt t="17396" x="4251325" y="2946400"/>
          <p14:tracePt t="17414" x="4276725" y="2946400"/>
          <p14:tracePt t="17430" x="4402138" y="2946400"/>
          <p14:tracePt t="17446" x="4491038" y="2946400"/>
          <p14:tracePt t="17463" x="4625975" y="2955925"/>
          <p14:tracePt t="17480" x="4724400" y="2965450"/>
          <p14:tracePt t="17497" x="4965700" y="2990850"/>
          <p14:tracePt t="17513" x="5054600" y="3000375"/>
          <p14:tracePt t="17530" x="5205413" y="3009900"/>
          <p14:tracePt t="17547" x="5276850" y="3009900"/>
          <p14:tracePt t="17564" x="5446713" y="3017838"/>
          <p14:tracePt t="17580" x="5483225" y="3017838"/>
          <p14:tracePt t="17597" x="5670550" y="3036888"/>
          <p14:tracePt t="17614" x="5741988" y="3036888"/>
          <p14:tracePt t="17630" x="5911850" y="3036888"/>
          <p14:tracePt t="17647" x="6099175" y="3044825"/>
          <p14:tracePt t="17666" x="6180138" y="3044825"/>
          <p14:tracePt t="17680" x="6296025" y="3054350"/>
          <p14:tracePt t="17698" x="6323013" y="3054350"/>
          <p14:tracePt t="17714" x="6419850" y="3054350"/>
          <p14:tracePt t="17730" x="6483350" y="3054350"/>
          <p14:tracePt t="17748" x="6653213" y="3062288"/>
          <p14:tracePt t="17765" x="6724650" y="3062288"/>
          <p14:tracePt t="17781" x="6875463" y="3062288"/>
          <p14:tracePt t="17797" x="6911975" y="3062288"/>
          <p14:tracePt t="17814" x="6983413" y="3062288"/>
          <p14:tracePt t="17831" x="7000875" y="3062288"/>
          <p14:tracePt t="17850" x="7081838" y="3054350"/>
          <p14:tracePt t="17869" x="7116763" y="3054350"/>
          <p14:tracePt t="17882" x="7170738" y="3044825"/>
          <p14:tracePt t="17900" x="7188200" y="3044825"/>
          <p14:tracePt t="17914" x="7205663" y="3044825"/>
          <p14:tracePt t="17931" x="7205663" y="3036888"/>
          <p14:tracePt t="17975" x="7215188" y="3036888"/>
          <p14:tracePt t="31002" x="7215188" y="3027363"/>
          <p14:tracePt t="31890" x="7215188" y="3000375"/>
          <p14:tracePt t="31909" x="7215188" y="2990850"/>
          <p14:tracePt t="31921" x="7232650" y="2982913"/>
          <p14:tracePt t="31970" x="7251700" y="2946400"/>
          <p14:tracePt t="31988" x="7269163" y="2919413"/>
          <p14:tracePt t="32001" x="7313613" y="2830513"/>
          <p14:tracePt t="32020" x="7331075" y="2795588"/>
          <p14:tracePt t="32032" x="7375525" y="2697163"/>
          <p14:tracePt t="32051" x="7385050" y="2652713"/>
          <p14:tracePt t="32063" x="7429500" y="2554288"/>
          <p14:tracePt t="32082" x="7446963" y="2527300"/>
          <p14:tracePt t="32108" x="7483475" y="2446338"/>
          <p14:tracePt t="32128" x="7500938" y="2419350"/>
          <p14:tracePt t="32140" x="7537450" y="2330450"/>
          <p14:tracePt t="32159" x="7554913" y="2286000"/>
          <p14:tracePt t="32171" x="7616825" y="2170113"/>
          <p14:tracePt t="32189" x="7688263" y="2009775"/>
          <p14:tracePt t="32210" x="7705725" y="1990725"/>
          <p14:tracePt t="32221" x="7742238" y="1919288"/>
          <p14:tracePt t="32241" x="7751763" y="1901825"/>
          <p14:tracePt t="32253" x="7759700" y="1866900"/>
          <p14:tracePt t="32265" x="7804150" y="1776413"/>
          <p14:tracePt t="32284" x="7823200" y="1741488"/>
          <p14:tracePt t="32297" x="7867650" y="1625600"/>
          <p14:tracePt t="32315" x="7912100" y="1536700"/>
          <p14:tracePt t="32334" x="7920038" y="1490663"/>
          <p14:tracePt t="32347" x="7956550" y="1419225"/>
          <p14:tracePt t="32365" x="7974013" y="1357313"/>
          <p14:tracePt t="32377" x="7991475" y="1268413"/>
          <p14:tracePt t="32396" x="8001000" y="1250950"/>
          <p14:tracePt t="32409" x="8010525" y="1179513"/>
          <p14:tracePt t="32428" x="8018463" y="1152525"/>
          <p14:tracePt t="32442" x="8037513" y="1089025"/>
          <p14:tracePt t="32459" x="8045450" y="1062038"/>
          <p14:tracePt t="32475" x="8062913" y="1009650"/>
          <p14:tracePt t="32492" x="8062913" y="990600"/>
          <p14:tracePt t="32509" x="8072438" y="965200"/>
          <p14:tracePt t="32526" x="8081963" y="955675"/>
          <p14:tracePt t="32542" x="8081963" y="938213"/>
          <p14:tracePt t="32559" x="8081963" y="928688"/>
          <p14:tracePt t="32577" x="8089900" y="911225"/>
          <p14:tracePt t="32593" x="8099425" y="893763"/>
          <p14:tracePt t="32609" x="8099425" y="874713"/>
          <p14:tracePt t="32626" x="8108950" y="874713"/>
          <p14:tracePt t="32644" x="8116888" y="857250"/>
          <p14:tracePt t="32663" x="8116888" y="839788"/>
          <p14:tracePt t="32676" x="8126413" y="839788"/>
          <p14:tracePt t="32695" x="8134350" y="822325"/>
          <p14:tracePt t="32709" x="8180388" y="795338"/>
          <p14:tracePt t="32726" x="8205788" y="776288"/>
          <p14:tracePt t="32743" x="8269288" y="750888"/>
          <p14:tracePt t="32760" x="8304213" y="731838"/>
          <p14:tracePt t="32776" x="8367713" y="704850"/>
          <p14:tracePt t="32793" x="8456613" y="679450"/>
          <p14:tracePt t="32810" x="8510588" y="652463"/>
          <p14:tracePt t="32838" x="8528050" y="652463"/>
          <p14:tracePt t="32850" x="8555038" y="633413"/>
          <p14:tracePt t="32868" x="8562975" y="625475"/>
          <p14:tracePt t="32880" x="8582025" y="625475"/>
          <p14:tracePt t="32915" x="8599488" y="615950"/>
          <p14:tracePt t="32927" x="8616950" y="608013"/>
          <p14:tracePt t="32947" x="8626475" y="6080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Shuttle 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374743" cy="594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AutomaticAirTrafficControl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SHUTTLE_FRAME_X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START_FRAME_Y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FRAME_WIDTH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400;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FRAME_HEIGHT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275;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ANIMATION_FRAME_X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SHUTTLE_FRAME_X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FRAME_WIDTH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shuttleNumber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createAndDisplayShuttleAndAnimator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 Lock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frameY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START_FRAME_Y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C0"/>
                </a:solidFill>
                <a:latin typeface="Courier New"/>
              </a:rPr>
              <a:t>shuttleNumber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FRAME_HEIGHT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shuttleFrame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(shuttle);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shuttleFrame.hideMainPanel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shuttleFrame.setLocation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SHUTTLE_FRAME_X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frameY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shuttleFrame.setSize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FRAME_WIDTH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FRAME_HEIGHT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smtClean="0">
                <a:solidFill>
                  <a:srgbClr val="000000"/>
                </a:solidFill>
                <a:latin typeface="Courier New"/>
              </a:rPr>
              <a:t> AControlledShuttleAnimator(shuttle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animatorFrame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animatorFrame.setSize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FRAME_WIDTH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FRAME_HEIGHT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animatorFrame.setLocation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ANIMATION_FRAME_X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frameY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shuttleNumber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200" y="3048000"/>
            <a:ext cx="14478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5181600"/>
            <a:ext cx="10668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103553"/>
      </p:ext>
    </p:extLst>
  </p:cSld>
  <p:clrMapOvr>
    <a:masterClrMapping/>
  </p:clrMapOvr>
  <p:transition advTm="19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5080" x="8626475" y="615950"/>
          <p14:tracePt t="5579" x="8626475" y="625475"/>
          <p14:tracePt t="5591" x="8626475" y="669925"/>
          <p14:tracePt t="5611" x="8609013" y="696913"/>
          <p14:tracePt t="5623" x="8545513" y="795338"/>
          <p14:tracePt t="5643" x="8518525" y="839788"/>
          <p14:tracePt t="5655" x="8466138" y="955675"/>
          <p14:tracePt t="5674" x="8447088" y="982663"/>
          <p14:tracePt t="5686" x="8394700" y="1071563"/>
          <p14:tracePt t="5705" x="8348663" y="1133475"/>
          <p14:tracePt t="5716" x="8232775" y="1258888"/>
          <p14:tracePt t="5736" x="8170863" y="1330325"/>
          <p14:tracePt t="5748" x="8089900" y="1428750"/>
          <p14:tracePt t="5767" x="8054975" y="1465263"/>
          <p14:tracePt t="5780" x="7947025" y="1562100"/>
          <p14:tracePt t="5797" x="7804150" y="1704975"/>
          <p14:tracePt t="5816" x="7777163" y="1741488"/>
          <p14:tracePt t="5830" x="7697788" y="1803400"/>
          <p14:tracePt t="5847" x="7661275" y="1830388"/>
          <p14:tracePt t="5863" x="7572375" y="1911350"/>
          <p14:tracePt t="5880" x="7537450" y="1938338"/>
          <p14:tracePt t="5897" x="7367588" y="2036763"/>
          <p14:tracePt t="5914" x="7323138" y="2062163"/>
          <p14:tracePt t="5930" x="7170738" y="2143125"/>
          <p14:tracePt t="5948" x="7027863" y="2214563"/>
          <p14:tracePt t="5964" x="6956425" y="2251075"/>
          <p14:tracePt t="5980" x="6732588" y="2330450"/>
          <p14:tracePt t="5998" x="6634163" y="2357438"/>
          <p14:tracePt t="6016" x="6491288" y="2401888"/>
          <p14:tracePt t="6036" x="6438900" y="2411413"/>
          <p14:tracePt t="6048" x="6296025" y="2455863"/>
          <p14:tracePt t="6067" x="6205538" y="2482850"/>
          <p14:tracePt t="6081" x="6062663" y="2517775"/>
          <p14:tracePt t="6098" x="6027738" y="2536825"/>
          <p14:tracePt t="6114" x="5911850" y="2562225"/>
          <p14:tracePt t="6131" x="5857875" y="2581275"/>
          <p14:tracePt t="6148" x="5715000" y="2625725"/>
          <p14:tracePt t="6164" x="5643563" y="2652713"/>
          <p14:tracePt t="6181" x="5527675" y="2697163"/>
          <p14:tracePt t="6198" x="5473700" y="2714625"/>
          <p14:tracePt t="6214" x="5348288" y="2768600"/>
          <p14:tracePt t="6232" x="5313363" y="2786063"/>
          <p14:tracePt t="6248" x="5153025" y="2857500"/>
          <p14:tracePt t="6265" x="5081588" y="2884488"/>
          <p14:tracePt t="6281" x="4902200" y="2955925"/>
          <p14:tracePt t="6298" x="4697413" y="3027363"/>
          <p14:tracePt t="6316" x="4679950" y="3036888"/>
          <p14:tracePt t="6333" x="4491038" y="3125788"/>
          <p14:tracePt t="6349" x="4340225" y="3197225"/>
          <p14:tracePt t="6366" x="4313238" y="3205163"/>
          <p14:tracePt t="6383" x="4179888" y="3276600"/>
          <p14:tracePt t="6400" x="4170363" y="3286125"/>
          <p14:tracePt t="6416" x="4125913" y="3303588"/>
          <p14:tracePt t="6433" x="4108450" y="3313113"/>
          <p14:tracePt t="6450" x="4089400" y="3322638"/>
          <p14:tracePt t="6467" x="4044950" y="3340100"/>
          <p14:tracePt t="6483" x="3965575" y="3348038"/>
          <p14:tracePt t="6500" x="3919538" y="3348038"/>
          <p14:tracePt t="6516" x="3776663" y="3348038"/>
          <p14:tracePt t="6533" x="3724275" y="3340100"/>
          <p14:tracePt t="6550" x="3625850" y="3313113"/>
          <p14:tracePt t="6567" x="3625850" y="3303588"/>
          <p14:tracePt t="6585" x="3581400" y="3286125"/>
          <p14:tracePt t="6603" x="3562350" y="3268663"/>
          <p14:tracePt t="6617" x="3500438" y="3241675"/>
          <p14:tracePt t="6635" x="3482975" y="3241675"/>
          <p14:tracePt t="6661" x="3473450" y="3232150"/>
          <p14:tracePt t="6680" x="3465513" y="3224213"/>
          <p14:tracePt t="6726" x="3465513" y="3214688"/>
          <p14:tracePt t="6812" x="3465513" y="3205163"/>
          <p14:tracePt t="6824" x="3473450" y="3205163"/>
          <p14:tracePt t="6849" x="3473450" y="3197225"/>
          <p14:tracePt t="6902" x="3482975" y="3197225"/>
          <p14:tracePt t="7357" x="3490913" y="3197225"/>
          <p14:tracePt t="7370" x="3517900" y="3197225"/>
          <p14:tracePt t="7387" x="3544888" y="3197225"/>
          <p14:tracePt t="7399" x="3598863" y="3187700"/>
          <p14:tracePt t="7418" x="3660775" y="3187700"/>
          <p14:tracePt t="7437" x="3687763" y="3187700"/>
          <p14:tracePt t="7450" x="3751263" y="3187700"/>
          <p14:tracePt t="7469" x="3786188" y="3187700"/>
          <p14:tracePt t="7483" x="3822700" y="3187700"/>
          <p14:tracePt t="7497" x="3956050" y="3187700"/>
          <p14:tracePt t="7516" x="4017963" y="3187700"/>
          <p14:tracePt t="7529" x="4089400" y="3187700"/>
          <p14:tracePt t="7542" x="4214813" y="3187700"/>
          <p14:tracePt t="7563" x="4268788" y="3187700"/>
          <p14:tracePt t="7574" x="4313238" y="3187700"/>
          <p14:tracePt t="7601" x="4340225" y="3187700"/>
          <p14:tracePt t="7613" x="4384675" y="3187700"/>
          <p14:tracePt t="7625" x="4429125" y="3187700"/>
          <p14:tracePt t="7637" x="4510088" y="3170238"/>
          <p14:tracePt t="7656" x="4527550" y="3170238"/>
          <p14:tracePt t="7670" x="4598988" y="3170238"/>
          <p14:tracePt t="7687" x="4633913" y="3170238"/>
          <p14:tracePt t="7704" x="4670425" y="3170238"/>
          <p14:tracePt t="7721" x="4697413" y="3170238"/>
          <p14:tracePt t="7737" x="4759325" y="3170238"/>
          <p14:tracePt t="7754" x="4786313" y="3170238"/>
          <p14:tracePt t="7771" x="4840288" y="3170238"/>
          <p14:tracePt t="7787" x="4857750" y="3170238"/>
          <p14:tracePt t="7804" x="4902200" y="3170238"/>
          <p14:tracePt t="7821" x="4929188" y="3160713"/>
          <p14:tracePt t="7837" x="4983163" y="3160713"/>
          <p14:tracePt t="7854" x="5018088" y="3160713"/>
          <p14:tracePt t="7871" x="5072063" y="3152775"/>
          <p14:tracePt t="7888" x="5099050" y="3152775"/>
          <p14:tracePt t="7904" x="5153025" y="3152775"/>
          <p14:tracePt t="7921" x="5205413" y="3152775"/>
          <p14:tracePt t="7938" x="5232400" y="3152775"/>
          <p14:tracePt t="7955" x="5251450" y="3152775"/>
          <p14:tracePt t="7971" x="5295900" y="3152775"/>
          <p14:tracePt t="7988" x="5322888" y="3152775"/>
          <p14:tracePt t="8005" x="5375275" y="3152775"/>
          <p14:tracePt t="8021" x="5384800" y="3152775"/>
          <p14:tracePt t="8038" x="5446713" y="3152775"/>
          <p14:tracePt t="8057" x="5510213" y="3152775"/>
          <p14:tracePt t="8072" x="5537200" y="3152775"/>
          <p14:tracePt t="8088" x="5608638" y="3152775"/>
          <p14:tracePt t="8105" x="5643563" y="3152775"/>
          <p14:tracePt t="8122" x="5724525" y="3152775"/>
          <p14:tracePt t="8139" x="5759450" y="3152775"/>
          <p14:tracePt t="8157" x="5768975" y="3152775"/>
          <p14:tracePt t="8172" x="5786438" y="3152775"/>
          <p14:tracePt t="8189" x="5795963" y="3152775"/>
          <p14:tracePt t="8222" x="5813425" y="3152775"/>
          <p14:tracePt t="8234" x="5830888" y="3143250"/>
          <p14:tracePt t="8312" x="5840413" y="3143250"/>
          <p14:tracePt t="8441" x="5848350" y="3143250"/>
          <p14:tracePt t="8677" x="5857875" y="3143250"/>
          <p14:tracePt t="8689" x="5884863" y="3143250"/>
          <p14:tracePt t="8708" x="5894388" y="3143250"/>
          <p14:tracePt t="8721" x="5911850" y="3143250"/>
          <p14:tracePt t="8770" x="5938838" y="3143250"/>
          <p14:tracePt t="8789" x="5956300" y="3143250"/>
          <p14:tracePt t="8801" x="5991225" y="3143250"/>
          <p14:tracePt t="8820" x="6010275" y="3143250"/>
          <p14:tracePt t="8832" x="6037263" y="3143250"/>
          <p14:tracePt t="8852" x="6054725" y="3143250"/>
          <p14:tracePt t="8863" x="6099175" y="3143250"/>
          <p14:tracePt t="8883" x="6134100" y="3143250"/>
          <p14:tracePt t="8895" x="6242050" y="3143250"/>
          <p14:tracePt t="8913" x="6313488" y="3143250"/>
          <p14:tracePt t="8927" x="6446838" y="3143250"/>
          <p14:tracePt t="8945" x="6483350" y="3143250"/>
          <p14:tracePt t="8958" x="6653213" y="3143250"/>
          <p14:tracePt t="8977" x="6705600" y="3152775"/>
          <p14:tracePt t="8991" x="6848475" y="3152775"/>
          <p14:tracePt t="9008" x="6919913" y="3152775"/>
          <p14:tracePt t="9024" x="7054850" y="3152775"/>
          <p14:tracePt t="9041" x="7143750" y="3152775"/>
          <p14:tracePt t="9058" x="7242175" y="3143250"/>
          <p14:tracePt t="9075" x="7259638" y="3143250"/>
          <p14:tracePt t="9091" x="7323138" y="3125788"/>
          <p14:tracePt t="9108" x="7358063" y="3125788"/>
          <p14:tracePt t="9134" x="7375525" y="3116263"/>
          <p14:tracePt t="9146" x="7394575" y="3116263"/>
          <p14:tracePt t="9173" x="7419975" y="3108325"/>
          <p14:tracePt t="9193" x="7466013" y="3108325"/>
          <p14:tracePt t="9212" x="7473950" y="3108325"/>
          <p14:tracePt t="9224" x="7510463" y="3108325"/>
          <p14:tracePt t="9243" x="7500938" y="3108325"/>
          <p14:tracePt t="9292" x="7491413" y="3098800"/>
          <p14:tracePt t="9304" x="7439025" y="3098800"/>
          <p14:tracePt t="9323" x="7412038" y="3098800"/>
          <p14:tracePt t="9334" x="7331075" y="3098800"/>
          <p14:tracePt t="9354" x="7313613" y="3098800"/>
          <p14:tracePt t="9366" x="7242175" y="3098800"/>
          <p14:tracePt t="9386" x="7188200" y="3098800"/>
          <p14:tracePt t="9398" x="6965950" y="3108325"/>
          <p14:tracePt t="9417" x="6840538" y="3108325"/>
          <p14:tracePt t="9430" x="6537325" y="3108325"/>
          <p14:tracePt t="9449" x="6419850" y="3108325"/>
          <p14:tracePt t="9460" x="6205538" y="3108325"/>
          <p14:tracePt t="9480" x="6161088" y="3108325"/>
          <p14:tracePt t="9493" x="6010275" y="3098800"/>
          <p14:tracePt t="9512" x="5929313" y="3098800"/>
          <p14:tracePt t="9526" x="5857875" y="3098800"/>
          <p14:tracePt t="9543" x="5581650" y="3098800"/>
          <p14:tracePt t="9560" x="5276850" y="3081338"/>
          <p14:tracePt t="9576" x="5241925" y="3081338"/>
          <p14:tracePt t="9593" x="5116513" y="3081338"/>
          <p14:tracePt t="9610" x="5089525" y="3081338"/>
          <p14:tracePt t="9626" x="5062538" y="3081338"/>
          <p14:tracePt t="9642" x="4983163" y="3081338"/>
          <p14:tracePt t="9659" x="4929188" y="3081338"/>
          <p14:tracePt t="9675" x="4840288" y="3081338"/>
          <p14:tracePt t="9692" x="4813300" y="3081338"/>
          <p14:tracePt t="9709" x="4741863" y="3098800"/>
          <p14:tracePt t="9726" x="4732338" y="3098800"/>
          <p14:tracePt t="9745" x="4714875" y="3098800"/>
          <p14:tracePt t="9759" x="4670425" y="3098800"/>
          <p14:tracePt t="9777" x="4633913" y="3108325"/>
          <p14:tracePt t="9792" x="4589463" y="3108325"/>
          <p14:tracePt t="9809" x="4572000" y="3108325"/>
          <p14:tracePt t="9826" x="4554538" y="3108325"/>
          <p14:tracePt t="9843" x="4554538" y="3116263"/>
          <p14:tracePt t="9958" x="4562475" y="3125788"/>
          <p14:tracePt t="9993" x="4572000" y="3143250"/>
          <p14:tracePt t="10013" x="4581525" y="3152775"/>
          <p14:tracePt t="10025" x="4616450" y="3170238"/>
          <p14:tracePt t="10045" x="4625975" y="3187700"/>
          <p14:tracePt t="10057" x="4670425" y="3205163"/>
          <p14:tracePt t="10077" x="4687888" y="3224213"/>
          <p14:tracePt t="10089" x="4724400" y="3251200"/>
          <p14:tracePt t="10107" x="4776788" y="3259138"/>
          <p14:tracePt t="10119" x="4965700" y="3340100"/>
          <p14:tracePt t="10138" x="5062538" y="3375025"/>
          <p14:tracePt t="10150" x="5259388" y="3438525"/>
          <p14:tracePt t="10169" x="5286375" y="3446463"/>
          <p14:tracePt t="10180" x="5340350" y="3465513"/>
          <p14:tracePt t="10200" x="5367338" y="3473450"/>
          <p14:tracePt t="10213" x="5500688" y="3482975"/>
          <p14:tracePt t="10230" x="5589588" y="3482975"/>
          <p14:tracePt t="10244" x="5867400" y="3482975"/>
          <p14:tracePt t="10262" x="5946775" y="3482975"/>
          <p14:tracePt t="10277" x="6161088" y="3455988"/>
          <p14:tracePt t="10295" x="6188075" y="3446463"/>
          <p14:tracePt t="10311" x="6286500" y="3429000"/>
          <p14:tracePt t="10327" x="6303963" y="3419475"/>
          <p14:tracePt t="10344" x="6402388" y="3402013"/>
          <p14:tracePt t="10361" x="6562725" y="3357563"/>
          <p14:tracePt t="10377" x="6616700" y="3340100"/>
          <p14:tracePt t="10394" x="6705600" y="3313113"/>
          <p14:tracePt t="10411" x="6724650" y="3295650"/>
          <p14:tracePt t="10428" x="6777038" y="3268663"/>
          <p14:tracePt t="10444" x="6786563" y="3251200"/>
          <p14:tracePt t="10461" x="6831013" y="3214688"/>
          <p14:tracePt t="10478" x="6858000" y="3205163"/>
          <p14:tracePt t="10494" x="6919913" y="3179763"/>
          <p14:tracePt t="10511" x="6956425" y="3160713"/>
          <p14:tracePt t="10528" x="7027863" y="3143250"/>
          <p14:tracePt t="10546" x="7037388" y="3143250"/>
          <p14:tracePt t="10565" x="7037388" y="3160713"/>
          <p14:tracePt t="10690" x="7037388" y="3170238"/>
          <p14:tracePt t="10737" x="7027863" y="3170238"/>
          <p14:tracePt t="10764" x="7027863" y="3187700"/>
          <p14:tracePt t="10796" x="7018338" y="3187700"/>
          <p14:tracePt t="10809" x="7010400" y="3197225"/>
          <p14:tracePt t="10903" x="7000875" y="3205163"/>
          <p14:tracePt t="10970" x="7000875" y="3214688"/>
          <p14:tracePt t="10982" x="6991350" y="3214688"/>
          <p14:tracePt t="11036" x="6991350" y="3224213"/>
          <p14:tracePt t="11080" x="6973888" y="3232150"/>
          <p14:tracePt t="11093" x="6965950" y="3241675"/>
          <p14:tracePt t="11139" x="6938963" y="3259138"/>
          <p14:tracePt t="11158" x="6919913" y="3268663"/>
          <p14:tracePt t="11170" x="6894513" y="3286125"/>
          <p14:tracePt t="11189" x="6875463" y="3303588"/>
          <p14:tracePt t="11208" x="6858000" y="3313113"/>
          <p14:tracePt t="11236" x="6848475" y="3322638"/>
          <p14:tracePt t="11270" x="6848475" y="3330575"/>
          <p14:tracePt t="11280" x="6831013" y="3340100"/>
          <p14:tracePt t="11299" x="6813550" y="3348038"/>
          <p14:tracePt t="11318" x="6813550" y="3357563"/>
          <p14:tracePt t="11493" x="6804025" y="3357563"/>
          <p14:tracePt t="12579" x="6796088" y="3357563"/>
          <p14:tracePt t="13167" x="6786563" y="3348038"/>
          <p14:tracePt t="13187" x="6769100" y="3340100"/>
          <p14:tracePt t="13199" x="6742113" y="3322638"/>
          <p14:tracePt t="13219" x="6724650" y="3313113"/>
          <p14:tracePt t="13229" x="6697663" y="3303588"/>
          <p14:tracePt t="13249" x="6688138" y="3303588"/>
          <p14:tracePt t="13268" x="6670675" y="3303588"/>
          <p14:tracePt t="13279" x="6634163" y="3303588"/>
          <p14:tracePt t="13298" x="6589713" y="3303588"/>
          <p14:tracePt t="13311" x="6483350" y="3330575"/>
          <p14:tracePt t="13331" x="6419850" y="3340100"/>
          <p14:tracePt t="13343" x="6357938" y="3348038"/>
          <p14:tracePt t="13363" x="6330950" y="3348038"/>
          <p14:tracePt t="13374" x="6269038" y="3375025"/>
          <p14:tracePt t="13393" x="6242050" y="3375025"/>
          <p14:tracePt t="13405" x="6180138" y="3394075"/>
          <p14:tracePt t="13424" x="6126163" y="3411538"/>
          <p14:tracePt t="13437" x="5965825" y="3455988"/>
          <p14:tracePt t="13456" x="5911850" y="3473450"/>
          <p14:tracePt t="13472" x="5822950" y="3509963"/>
          <p14:tracePt t="13487" x="5803900" y="3517900"/>
          <p14:tracePt t="13504" x="5724525" y="3562350"/>
          <p14:tracePt t="13520" x="5680075" y="3581400"/>
          <p14:tracePt t="13537" x="5581650" y="3643313"/>
          <p14:tracePt t="13556" x="5545138" y="3660775"/>
          <p14:tracePt t="13571" x="5465763" y="3732213"/>
          <p14:tracePt t="13587" x="5446713" y="3759200"/>
          <p14:tracePt t="13604" x="5367338" y="3840163"/>
          <p14:tracePt t="13621" x="5330825" y="3875088"/>
          <p14:tracePt t="13637" x="5295900" y="3956050"/>
          <p14:tracePt t="13654" x="5268913" y="4000500"/>
          <p14:tracePt t="13671" x="5224463" y="4125913"/>
          <p14:tracePt t="13688" x="5197475" y="4187825"/>
          <p14:tracePt t="13705" x="5160963" y="4268788"/>
          <p14:tracePt t="13723" x="5153025" y="4286250"/>
          <p14:tracePt t="13738" x="5143500" y="4357688"/>
          <p14:tracePt t="13755" x="5143500" y="4367213"/>
          <p14:tracePt t="13771" x="5143500" y="4419600"/>
          <p14:tracePt t="13788" x="5143500" y="4465638"/>
          <p14:tracePt t="13805" x="5153025" y="4510088"/>
          <p14:tracePt t="13821" x="5187950" y="4598988"/>
          <p14:tracePt t="13838" x="5197475" y="4625975"/>
          <p14:tracePt t="13855" x="5214938" y="4670425"/>
          <p14:tracePt t="13871" x="5214938" y="4679950"/>
          <p14:tracePt t="13888" x="5224463" y="4697413"/>
          <p14:tracePt t="13905" x="5241925" y="4705350"/>
          <p14:tracePt t="13921" x="5251450" y="4724400"/>
          <p14:tracePt t="13938" x="5276850" y="4751388"/>
          <p14:tracePt t="13955" x="5340350" y="4803775"/>
          <p14:tracePt t="13972" x="5367338" y="4830763"/>
          <p14:tracePt t="13992" x="5394325" y="4840288"/>
          <p14:tracePt t="14005" x="5429250" y="4840288"/>
          <p14:tracePt t="14022" x="5537200" y="4867275"/>
          <p14:tracePt t="14039" x="5589588" y="4875213"/>
          <p14:tracePt t="14055" x="5697538" y="4875213"/>
          <p14:tracePt t="14072" x="5751513" y="4867275"/>
          <p14:tracePt t="14089" x="5840413" y="4830763"/>
          <p14:tracePt t="14105" x="5867400" y="4822825"/>
          <p14:tracePt t="14122" x="5965825" y="4759325"/>
          <p14:tracePt t="14139" x="6010275" y="4732338"/>
          <p14:tracePt t="14155" x="6072188" y="4660900"/>
          <p14:tracePt t="14172" x="6126163" y="4608513"/>
          <p14:tracePt t="14189" x="6242050" y="4348163"/>
          <p14:tracePt t="14206" x="6276975" y="4098925"/>
          <p14:tracePt t="14225" x="6276975" y="4010025"/>
          <p14:tracePt t="14239" x="6276975" y="3803650"/>
          <p14:tracePt t="14256" x="6276975" y="3776663"/>
          <p14:tracePt t="14273" x="6269038" y="3652838"/>
          <p14:tracePt t="14289" x="6251575" y="3608388"/>
          <p14:tracePt t="14306" x="6215063" y="3517900"/>
          <p14:tracePt t="14323" x="6205538" y="3517900"/>
          <p14:tracePt t="14339" x="6197600" y="3500438"/>
          <p14:tracePt t="14356" x="6180138" y="3482975"/>
          <p14:tracePt t="14373" x="6099175" y="3419475"/>
          <p14:tracePt t="14390" x="6045200" y="3394075"/>
          <p14:tracePt t="14406" x="5956300" y="3340100"/>
          <p14:tracePt t="14423" x="5902325" y="3322638"/>
          <p14:tracePt t="14440" x="5715000" y="3322638"/>
          <p14:tracePt t="14457" x="5527675" y="3357563"/>
          <p14:tracePt t="14474" x="5411788" y="3394075"/>
          <p14:tracePt t="14493" x="5357813" y="3411538"/>
          <p14:tracePt t="14507" x="5232400" y="3465513"/>
          <p14:tracePt t="14524" x="5180013" y="3490913"/>
          <p14:tracePt t="14540" x="5072063" y="3554413"/>
          <p14:tracePt t="14557" x="5045075" y="3581400"/>
          <p14:tracePt t="14574" x="4956175" y="3660775"/>
          <p14:tracePt t="14590" x="4938713" y="3687763"/>
          <p14:tracePt t="14607" x="4848225" y="3795713"/>
          <p14:tracePt t="14626" x="4840288" y="3822700"/>
          <p14:tracePt t="14642" x="4795838" y="3902075"/>
          <p14:tracePt t="14657" x="4795838" y="3929063"/>
          <p14:tracePt t="14673" x="4795838" y="3983038"/>
          <p14:tracePt t="14690" x="4822825" y="4062413"/>
          <p14:tracePt t="14708" x="4938713" y="4205288"/>
          <p14:tracePt t="14729" x="4973638" y="4251325"/>
          <p14:tracePt t="14741" x="5153025" y="4384675"/>
          <p14:tracePt t="14760" x="5224463" y="4446588"/>
          <p14:tracePt t="14774" x="5394325" y="4554538"/>
          <p14:tracePt t="14791" x="5446713" y="4581525"/>
          <p14:tracePt t="14807" x="5545138" y="4633913"/>
          <p14:tracePt t="14824" x="5581650" y="4643438"/>
          <p14:tracePt t="14840" x="5653088" y="4660900"/>
          <p14:tracePt t="14857" x="5697538" y="4670425"/>
          <p14:tracePt t="14874" x="5857875" y="4670425"/>
          <p14:tracePt t="14891" x="5929313" y="4670425"/>
          <p14:tracePt t="14907" x="6099175" y="4670425"/>
          <p14:tracePt t="14924" x="6170613" y="4670425"/>
          <p14:tracePt t="14941" x="6323013" y="4670425"/>
          <p14:tracePt t="14957" x="6473825" y="4660900"/>
          <p14:tracePt t="14974" x="6545263" y="4652963"/>
          <p14:tracePt t="14991" x="6751638" y="4616450"/>
          <p14:tracePt t="15008" x="6858000" y="4581525"/>
          <p14:tracePt t="15027" x="6911975" y="4562475"/>
          <p14:tracePt t="15041" x="7045325" y="4500563"/>
          <p14:tracePt t="15058" x="7108825" y="4473575"/>
          <p14:tracePt t="15075" x="7205663" y="4438650"/>
          <p14:tracePt t="15091" x="7259638" y="4411663"/>
          <p14:tracePt t="15108" x="7375525" y="4357688"/>
          <p14:tracePt t="15125" x="7429500" y="4340225"/>
          <p14:tracePt t="15142" x="7518400" y="4313238"/>
          <p14:tracePt t="15159" x="7572375" y="4295775"/>
          <p14:tracePt t="15175" x="7661275" y="4251325"/>
          <p14:tracePt t="15191" x="7680325" y="4251325"/>
          <p14:tracePt t="15209" x="7732713" y="4224338"/>
          <p14:tracePt t="15209" x="7769225" y="4205288"/>
          <p14:tracePt t="15226" x="7786688" y="4197350"/>
          <p14:tracePt t="15245" x="7796213" y="4197350"/>
          <p14:tracePt t="15340" x="7796213" y="4187825"/>
          <p14:tracePt t="15357" x="7796213" y="4170363"/>
          <p14:tracePt t="15369" x="7796213" y="41529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Shuttle 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374743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Lock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lock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createAndDisplayShuttleAndAnimator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100, lock);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createAndDisplayShuttleAndAnimator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(100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50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lock);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createAndDisplayShuttleAndAnimator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(50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50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lock);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09800" y="1447800"/>
            <a:ext cx="1371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33886" y="1676400"/>
            <a:ext cx="6096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741985"/>
      </p:ext>
    </p:extLst>
  </p:cSld>
  <p:clrMapOvr>
    <a:masterClrMapping/>
  </p:clrMapOvr>
  <p:transition advTm="16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981" x="7796213" y="4160838"/>
          <p14:tracePt t="1329" x="7796213" y="41703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Wait, Notify, </a:t>
            </a:r>
            <a:r>
              <a:rPr lang="en-US" dirty="0" err="1" smtClean="0"/>
              <a:t>NotifyAll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Methods provided by Object</a:t>
            </a:r>
          </a:p>
          <a:p>
            <a:r>
              <a:rPr lang="en-US" dirty="0"/>
              <a:t>Can be used to make threads wait until some condition decided by our program is met.</a:t>
            </a:r>
          </a:p>
          <a:p>
            <a:r>
              <a:rPr lang="en-US" dirty="0" smtClean="0"/>
              <a:t>Wait  on an object makes a thread block until a notify or </a:t>
            </a:r>
            <a:r>
              <a:rPr lang="en-US" dirty="0" err="1" smtClean="0"/>
              <a:t>notifyAll</a:t>
            </a:r>
            <a:r>
              <a:rPr lang="en-US" dirty="0" smtClean="0"/>
              <a:t>() is executed on that object</a:t>
            </a:r>
          </a:p>
          <a:p>
            <a:r>
              <a:rPr lang="en-US" dirty="0" smtClean="0"/>
              <a:t>All three methods must be executed in synchronized methods of the object.</a:t>
            </a:r>
          </a:p>
          <a:p>
            <a:r>
              <a:rPr lang="en-US" dirty="0" smtClean="0"/>
              <a:t>Waiting thread releases synchronized Object lock so some other object can execute notify() or </a:t>
            </a:r>
            <a:r>
              <a:rPr lang="en-US" dirty="0" err="1" smtClean="0"/>
              <a:t>notifyAll</a:t>
            </a:r>
            <a:r>
              <a:rPr lang="en-US" dirty="0" smtClean="0"/>
              <a:t>() on that object.</a:t>
            </a:r>
          </a:p>
          <a:p>
            <a:r>
              <a:rPr lang="en-US" dirty="0" smtClean="0"/>
              <a:t>Notify() and </a:t>
            </a:r>
            <a:r>
              <a:rPr lang="en-US" dirty="0" err="1" smtClean="0"/>
              <a:t>notifyAll</a:t>
            </a:r>
            <a:r>
              <a:rPr lang="en-US" dirty="0" smtClean="0"/>
              <a:t>() can be executed when condition to proceed occurs</a:t>
            </a:r>
          </a:p>
          <a:p>
            <a:r>
              <a:rPr lang="en-US" dirty="0" smtClean="0"/>
              <a:t>There are complicated ways to use them you will see in OS courses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30011"/>
      </p:ext>
    </p:extLst>
  </p:cSld>
  <p:clrMapOvr>
    <a:masterClrMapping/>
  </p:clrMapOvr>
  <p:transition advTm="2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"/>
    </mc:Choice>
    <mc:Fallback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2" x="7786688" y="4160838"/>
          <p14:tracePt t="1492" x="7777163" y="4152900"/>
          <p14:tracePt t="1505" x="7732713" y="4089400"/>
          <p14:tracePt t="1531" x="7688263" y="4000500"/>
          <p14:tracePt t="1543" x="7634288" y="3938588"/>
          <p14:tracePt t="1554" x="7599363" y="3875088"/>
          <p14:tracePt t="1568" x="7554913" y="3813175"/>
          <p14:tracePt t="1587" x="7527925" y="3776663"/>
          <p14:tracePt t="1601" x="7439025" y="3643313"/>
          <p14:tracePt t="1618" x="7367588" y="3527425"/>
          <p14:tracePt t="1634" x="7116763" y="3108325"/>
          <p14:tracePt t="1651" x="7027863" y="2973388"/>
          <p14:tracePt t="1668" x="6759575" y="2625725"/>
          <p14:tracePt t="1685" x="6680200" y="2536825"/>
          <p14:tracePt t="1702" x="6554788" y="2374900"/>
          <p14:tracePt t="1717" x="6500813" y="2303463"/>
          <p14:tracePt t="1734" x="6429375" y="2214563"/>
          <p14:tracePt t="1751" x="6394450" y="2179638"/>
          <p14:tracePt t="1768" x="6303963" y="2071688"/>
          <p14:tracePt t="1786" x="6180138" y="1911350"/>
          <p14:tracePt t="1805" x="6134100" y="1839913"/>
          <p14:tracePt t="1818" x="6045200" y="1741488"/>
          <p14:tracePt t="1836" x="6010275" y="1704975"/>
          <p14:tracePt t="1852" x="5938838" y="1616075"/>
          <p14:tracePt t="1869" x="5911850" y="1581150"/>
          <p14:tracePt t="1903" x="5894388" y="1562100"/>
          <p14:tracePt t="1915" x="5822950" y="1428750"/>
          <p14:tracePt t="1936" x="5786438" y="1374775"/>
          <p14:tracePt t="1946" x="5670550" y="1160463"/>
          <p14:tracePt t="1966" x="5643563" y="1108075"/>
          <p14:tracePt t="1977" x="5562600" y="973138"/>
          <p14:tracePt t="1996" x="5554663" y="955675"/>
          <p14:tracePt t="2008" x="5545138" y="9382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for Demoing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374743" cy="594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ABMISpreadsheetInteractiveDemoer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(1.77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(75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editor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ThreadSupport.sleep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(2000);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ThreadSupport.sleep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(2000);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ThreadSupport.sleep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(2000);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20815378" flipH="1">
            <a:off x="5298238" y="2669416"/>
            <a:ext cx="3347182" cy="741094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leep() to give viewer a chance to see the result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06234"/>
      </p:ext>
    </p:extLst>
  </p:cSld>
  <p:clrMapOvr>
    <a:masterClrMapping/>
  </p:clrMapOvr>
  <p:transition advTm="105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374743" cy="594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ABMISpreadsheetInteractiveDemoer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(1.77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(75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editor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clearanceManager.waitForProceed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(70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clearanceManager.waitForProceed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clearanceManager.waitForProceed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editor.select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"Weight"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bmiSpreadsheet.setWeight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editor.refresh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ight Arrow 4"/>
          <p:cNvSpPr/>
          <p:nvPr/>
        </p:nvSpPr>
        <p:spPr>
          <a:xfrm rot="20815378" flipH="1">
            <a:off x="5298238" y="2669416"/>
            <a:ext cx="3347182" cy="741094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waitForProceed</a:t>
            </a:r>
            <a:r>
              <a:rPr lang="en-US" dirty="0" smtClean="0"/>
              <a:t>() instead of sleep()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578737"/>
      </p:ext>
    </p:extLst>
  </p:cSld>
  <p:clrMapOvr>
    <a:masterClrMapping/>
  </p:clrMapOvr>
  <p:transition advTm="37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</a:t>
            </a:r>
            <a:r>
              <a:rPr lang="en-US" dirty="0" err="1" smtClean="0"/>
              <a:t>Demoer</a:t>
            </a:r>
            <a:endParaRPr lang="en-US" dirty="0"/>
          </a:p>
        </p:txBody>
      </p:sp>
      <p:pic>
        <p:nvPicPr>
          <p:cNvPr id="3" name="interactivedemo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8950" y="2133600"/>
            <a:ext cx="3086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045"/>
      </p:ext>
    </p:extLst>
  </p:cSld>
  <p:clrMapOvr>
    <a:masterClrMapping/>
  </p:clrMapOvr>
  <p:transition advTm="17101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Wait for another Thread to Release Method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3352800"/>
            <a:ext cx="18288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AShuttle</a:t>
            </a:r>
            <a:r>
              <a:rPr lang="en-US" dirty="0" smtClean="0"/>
              <a:t> Animator</a:t>
            </a:r>
            <a:endParaRPr lang="en-US" dirty="0"/>
          </a:p>
        </p:txBody>
      </p:sp>
      <p:pic>
        <p:nvPicPr>
          <p:cNvPr id="8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21" y="3448841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0600" y="3581400"/>
            <a:ext cx="2362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synchronized </a:t>
            </a:r>
            <a:r>
              <a:rPr lang="en-US" dirty="0" err="1" smtClean="0"/>
              <a:t>animateShuttle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43000" y="3124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81000" y="4724996"/>
            <a:ext cx="1600200" cy="1071025"/>
          </a:xfrm>
          <a:prstGeom prst="ellips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1000" y="472440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43000" y="4241204"/>
            <a:ext cx="0" cy="483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71700" y="1447800"/>
            <a:ext cx="51435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Waiting on previous event rather than some future event to occur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14429"/>
      </p:ext>
    </p:extLst>
  </p:cSld>
  <p:clrMapOvr>
    <a:masterClrMapping/>
  </p:clrMapOvr>
  <p:transition advTm="57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32" grpId="0" animBg="1"/>
      <p:bldP spid="14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39137" x="8732838" y="17463"/>
          <p14:tracePt t="39422" x="8732838" y="26988"/>
          <p14:tracePt t="39512" x="8732838" y="36513"/>
          <p14:tracePt t="39546" x="8724900" y="44450"/>
          <p14:tracePt t="39594" x="8705850" y="61913"/>
          <p14:tracePt t="39606" x="8634413" y="115888"/>
          <p14:tracePt t="39626" x="8582025" y="152400"/>
          <p14:tracePt t="39637" x="8412163" y="258763"/>
          <p14:tracePt t="39656" x="8323263" y="312738"/>
          <p14:tracePt t="39669" x="8045450" y="438150"/>
          <p14:tracePt t="39689" x="7902575" y="490538"/>
          <p14:tracePt t="39701" x="7572375" y="660400"/>
          <p14:tracePt t="39720" x="7456488" y="714375"/>
          <p14:tracePt t="39732" x="7197725" y="822325"/>
          <p14:tracePt t="39751" x="7108825" y="866775"/>
          <p14:tracePt t="39762" x="6831013" y="982663"/>
          <p14:tracePt t="39781" x="6732588" y="1017588"/>
          <p14:tracePt t="39796" x="6500813" y="1098550"/>
          <p14:tracePt t="39814" x="6446838" y="1125538"/>
          <p14:tracePt t="39827" x="6242050" y="1187450"/>
          <p14:tracePt t="39844" x="6153150" y="1214438"/>
          <p14:tracePt t="39860" x="5902325" y="1312863"/>
          <p14:tracePt t="39877" x="5813425" y="1347788"/>
          <p14:tracePt t="39894" x="5518150" y="1465263"/>
          <p14:tracePt t="39911" x="5394325" y="1509713"/>
          <p14:tracePt t="39927" x="5010150" y="1643063"/>
          <p14:tracePt t="39944" x="4911725" y="1687513"/>
          <p14:tracePt t="39961" x="4616450" y="1776413"/>
          <p14:tracePt t="39978" x="4483100" y="1839913"/>
          <p14:tracePt t="39994" x="4054475" y="2036763"/>
          <p14:tracePt t="40011" x="3911600" y="2108200"/>
          <p14:tracePt t="40028" x="3500438" y="2303463"/>
          <p14:tracePt t="40044" x="3394075" y="2347913"/>
          <p14:tracePt t="40062" x="3286125" y="2393950"/>
          <p14:tracePt t="40078" x="3251200" y="2419350"/>
          <p14:tracePt t="40094" x="3044825" y="2509838"/>
          <p14:tracePt t="40111" x="2786063" y="2616200"/>
          <p14:tracePt t="40128" x="2660650" y="2660650"/>
          <p14:tracePt t="40145" x="2384425" y="2732088"/>
          <p14:tracePt t="40161" x="2357438" y="2751138"/>
          <p14:tracePt t="40178" x="2179638" y="2803525"/>
          <p14:tracePt t="40195" x="2044700" y="2840038"/>
          <p14:tracePt t="40211" x="1973263" y="2857500"/>
          <p14:tracePt t="40228" x="1724025" y="2911475"/>
          <p14:tracePt t="40245" x="1625600" y="2919413"/>
          <p14:tracePt t="40262" x="1393825" y="2965450"/>
          <p14:tracePt t="40279" x="1295400" y="2982913"/>
          <p14:tracePt t="40296" x="1223963" y="3000375"/>
          <p14:tracePt t="40312" x="1133475" y="3017838"/>
          <p14:tracePt t="40329" x="1108075" y="3027363"/>
          <p14:tracePt t="40346" x="1036638" y="3054350"/>
          <p14:tracePt t="40363" x="1027113" y="3062288"/>
          <p14:tracePt t="40379" x="1044575" y="3054350"/>
          <p14:tracePt t="40410" x="1054100" y="3054350"/>
          <p14:tracePt t="40587" x="1062038" y="3054350"/>
          <p14:tracePt t="40721" x="1071563" y="3044825"/>
          <p14:tracePt t="40754" x="1081088" y="3044825"/>
          <p14:tracePt t="40799" x="1089025" y="3036888"/>
          <p14:tracePt t="40882" x="1089025" y="3027363"/>
          <p14:tracePt t="40894" x="1108075" y="3017838"/>
          <p14:tracePt t="40941" x="1116013" y="3009900"/>
          <p14:tracePt t="40961" x="1125538" y="3000375"/>
          <p14:tracePt t="40974" x="1152525" y="2990850"/>
          <p14:tracePt t="40994" x="1169988" y="2982913"/>
          <p14:tracePt t="41005" x="1187450" y="2973388"/>
          <p14:tracePt t="41024" x="1214438" y="2946400"/>
          <p14:tracePt t="41052" x="1231900" y="2911475"/>
          <p14:tracePt t="41072" x="1250950" y="2894013"/>
          <p14:tracePt t="41082" x="1268413" y="2857500"/>
          <p14:tracePt t="41101" x="1276350" y="2813050"/>
          <p14:tracePt t="41113" x="1303338" y="2759075"/>
          <p14:tracePt t="41132" x="1322388" y="2714625"/>
          <p14:tracePt t="41160" x="1347788" y="2687638"/>
          <p14:tracePt t="41178" x="1347788" y="2670175"/>
          <p14:tracePt t="41191" x="1374775" y="2633663"/>
          <p14:tracePt t="41211" x="1374775" y="2625725"/>
          <p14:tracePt t="41223" x="1393825" y="2598738"/>
          <p14:tracePt t="41242" x="1393825" y="2581275"/>
          <p14:tracePt t="41303" x="1393825" y="2562225"/>
          <p14:tracePt t="41323" x="1384300" y="2544763"/>
          <p14:tracePt t="41334" x="1384300" y="2536825"/>
          <p14:tracePt t="41366" x="1384300" y="2527300"/>
          <p14:tracePt t="41386" x="1384300" y="2509838"/>
          <p14:tracePt t="41399" x="1384300" y="2500313"/>
          <p14:tracePt t="41416" x="1384300" y="2490788"/>
          <p14:tracePt t="41443" x="1374775" y="2490788"/>
          <p14:tracePt t="41479" x="1374775" y="2482850"/>
          <p14:tracePt t="41492" x="1366838" y="2465388"/>
          <p14:tracePt t="41511" x="1366838" y="2455863"/>
          <p14:tracePt t="41523" x="1366838" y="2465388"/>
          <p14:tracePt t="41658" x="1366838" y="2482850"/>
          <p14:tracePt t="41669" x="1366838" y="2509838"/>
          <p14:tracePt t="41681" x="1366838" y="2517775"/>
          <p14:tracePt t="41693" x="1366838" y="2581275"/>
          <p14:tracePt t="41713" x="1366838" y="2616200"/>
          <p14:tracePt t="41725" x="1393825" y="2697163"/>
          <p14:tracePt t="41743" x="1411288" y="2786063"/>
          <p14:tracePt t="41764" x="1428750" y="2840038"/>
          <p14:tracePt t="41775" x="1455738" y="2919413"/>
          <p14:tracePt t="41793" x="1473200" y="2973388"/>
          <p14:tracePt t="41806" x="1527175" y="3062288"/>
          <p14:tracePt t="41824" x="1562100" y="3108325"/>
          <p14:tracePt t="41836" x="1616075" y="3170238"/>
          <p14:tracePt t="41855" x="1670050" y="3224213"/>
          <p14:tracePt t="41867" x="1884363" y="3375025"/>
          <p14:tracePt t="41886" x="1973263" y="3438525"/>
          <p14:tracePt t="41900" x="2205038" y="3571875"/>
          <p14:tracePt t="41917" x="2393950" y="3660775"/>
          <p14:tracePt t="41936" x="2455863" y="3697288"/>
          <p14:tracePt t="41950" x="2608263" y="3768725"/>
          <p14:tracePt t="41967" x="2670175" y="3795713"/>
          <p14:tracePt t="41984" x="2874963" y="3875088"/>
          <p14:tracePt t="42000" x="2965450" y="3911600"/>
          <p14:tracePt t="42017" x="3187700" y="4000500"/>
          <p14:tracePt t="42034" x="3276600" y="4044950"/>
          <p14:tracePt t="42050" x="3384550" y="4098925"/>
          <p14:tracePt t="42067" x="3438525" y="4125913"/>
          <p14:tracePt t="42084" x="3517900" y="4160838"/>
          <p14:tracePt t="42101" x="3598863" y="4187825"/>
          <p14:tracePt t="42117" x="3813175" y="4276725"/>
          <p14:tracePt t="42134" x="3902075" y="4322763"/>
          <p14:tracePt t="42151" x="4160838" y="4411663"/>
          <p14:tracePt t="42168" x="4251325" y="4446588"/>
          <p14:tracePt t="42186" x="4276725" y="4456113"/>
          <p14:tracePt t="42201" x="4357688" y="4483100"/>
          <p14:tracePt t="42218" x="4465638" y="4500563"/>
          <p14:tracePt t="42234" x="4724400" y="4554538"/>
          <p14:tracePt t="42251" x="5072063" y="4633913"/>
          <p14:tracePt t="42268" x="5143500" y="4652963"/>
          <p14:tracePt t="42284" x="5187950" y="4660900"/>
          <p14:tracePt t="42301" x="5197475" y="4670425"/>
          <p14:tracePt t="42324" x="5232400" y="4670425"/>
          <p14:tracePt t="42343" x="5295900" y="4670425"/>
          <p14:tracePt t="42356" x="5634038" y="4697413"/>
          <p14:tracePt t="42375" x="5840413" y="4714875"/>
          <p14:tracePt t="42387" x="6367463" y="4768850"/>
          <p14:tracePt t="42407" x="6375400" y="4768850"/>
          <p14:tracePt t="42433" x="6465888" y="4768850"/>
          <p14:tracePt t="42452" x="6491288" y="4768850"/>
          <p14:tracePt t="42465" x="6653213" y="4759325"/>
          <p14:tracePt t="42485" x="6715125" y="4759325"/>
          <p14:tracePt t="42497" x="6938963" y="4759325"/>
          <p14:tracePt t="42516" x="6965950" y="4751388"/>
          <p14:tracePt t="42529" x="6991350" y="4741863"/>
          <p14:tracePt t="42548" x="7010400" y="4759325"/>
          <p14:tracePt t="45387" x="7010400" y="4768850"/>
          <p14:tracePt t="45564" x="7010400" y="4776788"/>
          <p14:tracePt t="45674" x="7010400" y="4795838"/>
          <p14:tracePt t="45692" x="7000875" y="4803775"/>
          <p14:tracePt t="45703" x="6973888" y="4830763"/>
          <p14:tracePt t="45729" x="6848475" y="4956175"/>
          <p14:tracePt t="45760" x="6786563" y="4991100"/>
          <p14:tracePt t="45766" x="6643688" y="5081588"/>
          <p14:tracePt t="45795" x="6500813" y="5180013"/>
          <p14:tracePt t="45827" x="6456363" y="5214938"/>
          <p14:tracePt t="45830" x="6269038" y="5340350"/>
          <p14:tracePt t="45861" x="6072188" y="5456238"/>
          <p14:tracePt t="45880" x="5983288" y="5500688"/>
          <p14:tracePt t="45896" x="5732463" y="5626100"/>
          <p14:tracePt t="45928" x="5616575" y="5688013"/>
          <p14:tracePt t="45942" x="5562600" y="5724525"/>
          <p14:tracePt t="45963" x="5303838" y="5848350"/>
          <p14:tracePt t="45995" x="5187950" y="5902325"/>
          <p14:tracePt t="46007" x="5153025" y="5919788"/>
          <p14:tracePt t="46029" x="4884738" y="6010275"/>
          <p14:tracePt t="46061" x="4670425" y="6081713"/>
          <p14:tracePt t="46068" x="4572000" y="6089650"/>
          <p14:tracePt t="46096" x="4187825" y="6126163"/>
          <p14:tracePt t="46128" x="4116388" y="6126163"/>
          <p14:tracePt t="46129" x="3795713" y="6126163"/>
          <p14:tracePt t="46160" x="3500438" y="6099175"/>
          <p14:tracePt t="46180" x="3402013" y="6089650"/>
          <p14:tracePt t="46197" x="3044825" y="6018213"/>
          <p14:tracePt t="46229" x="2847975" y="5965825"/>
          <p14:tracePt t="46243" x="2813050" y="5946775"/>
          <p14:tracePt t="46263" x="2643188" y="5884863"/>
          <p14:tracePt t="46295" x="2536825" y="5857875"/>
          <p14:tracePt t="46306" x="2517775" y="5848350"/>
          <p14:tracePt t="46330" x="2438400" y="5840413"/>
          <p14:tracePt t="46363" x="2401888" y="5830888"/>
          <p14:tracePt t="46394" x="2384425" y="5822950"/>
          <p14:tracePt t="46407" x="2322513" y="5803900"/>
          <p14:tracePt t="46440" x="2187575" y="5724525"/>
          <p14:tracePt t="46467" x="2081213" y="5680075"/>
          <p14:tracePt t="46497" x="2036763" y="5653088"/>
          <p14:tracePt t="46529" x="2017713" y="5643563"/>
          <p14:tracePt t="46536" x="1973263" y="5616575"/>
          <p14:tracePt t="46567" x="1893888" y="5562600"/>
          <p14:tracePt t="46597" x="1830388" y="5518150"/>
          <p14:tracePt t="46629" x="1741488" y="5465763"/>
          <p14:tracePt t="46660" x="1724025" y="5446713"/>
          <p14:tracePt t="46665" x="1660525" y="5411788"/>
          <p14:tracePt t="46698" x="1608138" y="5394325"/>
          <p14:tracePt t="46729" x="1608138" y="5384800"/>
          <p14:tracePt t="46745" x="1589088" y="5384800"/>
          <p14:tracePt t="46777" x="1589088" y="5375275"/>
          <p14:tracePt t="46798" x="1562100" y="5367338"/>
          <p14:tracePt t="46831" x="1536700" y="5357813"/>
          <p14:tracePt t="46863" x="1517650" y="5340350"/>
          <p14:tracePt t="46886" x="1500188" y="5330825"/>
          <p14:tracePt t="46918" x="1500188" y="5322888"/>
          <p14:tracePt t="46932" x="1473200" y="5303838"/>
          <p14:tracePt t="46964" x="1438275" y="5259388"/>
          <p14:tracePt t="46998" x="1428750" y="5241925"/>
          <p14:tracePt t="47023" x="1419225" y="5241925"/>
          <p14:tracePt t="47078" x="1419225" y="5232400"/>
          <p14:tracePt t="47103" x="1411288" y="5232400"/>
          <p14:tracePt t="47546" x="1411288" y="5224463"/>
          <p14:tracePt t="48078" x="1411288" y="5205413"/>
          <p14:tracePt t="48097" x="1411288" y="5197475"/>
          <p14:tracePt t="48109" x="1411288" y="5153025"/>
          <p14:tracePt t="48141" x="1419225" y="5133975"/>
          <p14:tracePt t="48169" x="1428750" y="5089525"/>
          <p14:tracePt t="48201" x="1446213" y="5045075"/>
          <p14:tracePt t="48233" x="1455738" y="5010150"/>
          <p14:tracePt t="48239" x="1465263" y="4991100"/>
          <p14:tracePt t="48270" x="1473200" y="4929188"/>
          <p14:tracePt t="48303" x="1482725" y="4884738"/>
          <p14:tracePt t="48335" x="1482725" y="4867275"/>
          <p14:tracePt t="48368" x="1490663" y="4848225"/>
          <p14:tracePt t="48381" x="1500188" y="4822825"/>
          <p14:tracePt t="48413" x="1517650" y="4768850"/>
          <p14:tracePt t="48437" x="1517650" y="4679950"/>
          <p14:tracePt t="48470" x="1527175" y="4616450"/>
          <p14:tracePt t="48502" x="1536700" y="4562475"/>
          <p14:tracePt t="48520" x="1571625" y="4483100"/>
          <p14:tracePt t="48552" x="1571625" y="4465638"/>
          <p14:tracePt t="48571" x="1598613" y="4419600"/>
          <p14:tracePt t="48604" x="1616075" y="4367213"/>
          <p14:tracePt t="48635" x="1616075" y="4357688"/>
          <p14:tracePt t="48643" x="1643063" y="4276725"/>
          <p14:tracePt t="48675" x="1660525" y="4214813"/>
          <p14:tracePt t="48704" x="1679575" y="4160838"/>
          <p14:tracePt t="48735" x="1697038" y="4108450"/>
          <p14:tracePt t="48767" x="1714500" y="4098925"/>
          <p14:tracePt t="48778" x="1714500" y="4081463"/>
          <p14:tracePt t="48809" x="1741488" y="4027488"/>
          <p14:tracePt t="48838" x="1751013" y="4010025"/>
          <p14:tracePt t="48870" x="1758950" y="4010025"/>
          <p14:tracePt t="49396" x="1758950" y="4000500"/>
          <p14:tracePt t="51637" x="1758950" y="3990975"/>
          <p14:tracePt t="51714" x="1758950" y="3983038"/>
          <p14:tracePt t="51739" x="1768475" y="3983038"/>
          <p14:tracePt t="51804" x="1776413" y="3973513"/>
          <p14:tracePt t="51823" x="1795463" y="3973513"/>
          <p14:tracePt t="51834" x="1822450" y="3973513"/>
          <p14:tracePt t="51854" x="1839913" y="3983038"/>
          <p14:tracePt t="51884" x="1857375" y="3983038"/>
          <p14:tracePt t="51914" x="1884363" y="3990975"/>
          <p14:tracePt t="51946" x="1901825" y="3990975"/>
          <p14:tracePt t="51949" x="1928813" y="4000500"/>
          <p14:tracePt t="51981" x="1955800" y="4010025"/>
          <p14:tracePt t="52013" x="1965325" y="4010025"/>
          <p14:tracePt t="52023" x="1982788" y="4010025"/>
          <p14:tracePt t="52048" x="2000250" y="4010025"/>
          <p14:tracePt t="52080" x="2009775" y="4010025"/>
          <p14:tracePt t="52086" x="2017713" y="4010025"/>
          <p14:tracePt t="52114" x="2054225" y="4017963"/>
          <p14:tracePt t="52146" x="2081213" y="4017963"/>
          <p14:tracePt t="52168" x="2089150" y="4027488"/>
          <p14:tracePt t="52181" x="2133600" y="4027488"/>
          <p14:tracePt t="52213" x="2170113" y="4027488"/>
          <p14:tracePt t="52231" x="2179638" y="4037013"/>
          <p14:tracePt t="52248" x="2232025" y="4037013"/>
          <p14:tracePt t="52280" x="2241550" y="4037013"/>
          <p14:tracePt t="52293" x="2251075" y="4044950"/>
          <p14:tracePt t="52315" x="2295525" y="4044950"/>
          <p14:tracePt t="52347" x="2322513" y="4054475"/>
          <p14:tracePt t="52358" x="2330450" y="4054475"/>
          <p14:tracePt t="52382" x="2374900" y="4054475"/>
          <p14:tracePt t="52414" x="2393950" y="4054475"/>
          <p14:tracePt t="52430" x="2393950" y="4062413"/>
          <p14:tracePt t="52450" x="2411413" y="4062413"/>
          <p14:tracePt t="52482" x="2419350" y="4062413"/>
          <p14:tracePt t="52509" x="2428875" y="4062413"/>
          <p14:tracePt t="52528" x="2438400" y="4062413"/>
          <p14:tracePt t="52641" x="2446338" y="4062413"/>
          <p14:tracePt t="52705" x="2455863" y="4062413"/>
          <p14:tracePt t="53362" x="2455863" y="4071938"/>
          <p14:tracePt t="53411" x="2455863" y="4081463"/>
          <p14:tracePt t="54637" x="2465388" y="4081463"/>
          <p14:tracePt t="54905" x="2473325" y="4081463"/>
          <p14:tracePt t="54930" x="2473325" y="4089400"/>
          <p14:tracePt t="54949" x="2482850" y="4089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for Time to Pass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05200" y="1219200"/>
            <a:ext cx="13716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1562100"/>
            <a:ext cx="18505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tatic sleep()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3352800"/>
            <a:ext cx="18288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AShuttle</a:t>
            </a:r>
            <a:r>
              <a:rPr lang="en-US" dirty="0" smtClean="0"/>
              <a:t> Animator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3581400"/>
            <a:ext cx="2362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animateShuttle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43000" y="3124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14600" y="1981200"/>
            <a:ext cx="0" cy="160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4876800"/>
            <a:ext cx="51435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continuously “poll” for event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would not react immediately and would waste  CPU time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1342" y="5871029"/>
            <a:ext cx="51435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wait for signal produced by some other thread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893109"/>
      </p:ext>
    </p:extLst>
  </p:cSld>
  <p:clrMapOvr>
    <a:masterClrMapping/>
  </p:clrMapOvr>
  <p:transition advTm="64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3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Analogies</a:t>
            </a:r>
            <a:endParaRPr lang="en-US" dirty="0"/>
          </a:p>
        </p:txBody>
      </p:sp>
      <p:pic>
        <p:nvPicPr>
          <p:cNvPr id="1026" name="Picture 2" descr="https://encrypted-tbn3.gstatic.com/images?q=tbn:ANd9GcScBy8qgmZoLjnK5-_XvA24bNBDNlwd4l5DWPfwWYKPnme2Uszgx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56394"/>
            <a:ext cx="1905000" cy="26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zMfNIPPqjQc4RxSJKlYZ-Xx57NBKMnsAUeKrFMBAhrkA95bg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9812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ncrypted-tbn2.gstatic.com/images?q=tbn:ANd9GcS8WI1rXhiGQOSFmuRG_2mA0pj0H74yHR9RPPAF7Ouj0he5jvH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320622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19774" y="1699488"/>
            <a:ext cx="1524000" cy="574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waitFor</a:t>
            </a:r>
            <a:r>
              <a:rPr lang="en-US" dirty="0" smtClean="0"/>
              <a:t> Proceed()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5801" y="1738766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roceed()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677934"/>
      </p:ext>
    </p:extLst>
  </p:cSld>
  <p:clrMapOvr>
    <a:masterClrMapping/>
  </p:clrMapOvr>
  <p:transition advTm="273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138" x="2527300" y="4071938"/>
          <p14:tracePt t="2677" x="2544763" y="4071938"/>
          <p14:tracePt t="2688" x="2589213" y="4054475"/>
          <p14:tracePt t="2707" x="2670175" y="4044950"/>
          <p14:tracePt t="2726" x="2724150" y="4027488"/>
          <p14:tracePt t="2739" x="2822575" y="4000500"/>
          <p14:tracePt t="2757" x="2847975" y="3983038"/>
          <p14:tracePt t="2769" x="2928938" y="3956050"/>
          <p14:tracePt t="2788" x="2955925" y="3946525"/>
          <p14:tracePt t="2800" x="3098800" y="3911600"/>
          <p14:tracePt t="2819" x="3197225" y="3902075"/>
          <p14:tracePt t="2831" x="3490913" y="3867150"/>
          <p14:tracePt t="2850" x="3660775" y="3830638"/>
          <p14:tracePt t="2861" x="4152900" y="3714750"/>
          <p14:tracePt t="2881" x="4322763" y="3679825"/>
          <p14:tracePt t="2907" x="4375150" y="3652838"/>
          <p14:tracePt t="2919" x="4473575" y="3625850"/>
          <p14:tracePt t="2931" x="4581525" y="3598863"/>
          <p14:tracePt t="2945" x="4884738" y="3500438"/>
          <p14:tracePt t="2961" x="5045075" y="3438525"/>
          <p14:tracePt t="2978" x="5562600" y="3251200"/>
          <p14:tracePt t="2995" x="5751513" y="3187700"/>
          <p14:tracePt t="3011" x="6197600" y="3000375"/>
          <p14:tracePt t="3027" x="6357938" y="2946400"/>
          <p14:tracePt t="3047" x="6813550" y="2759075"/>
          <p14:tracePt t="3061" x="6965950" y="2714625"/>
          <p14:tracePt t="3078" x="7439025" y="2571750"/>
          <p14:tracePt t="3094" x="7831138" y="2428875"/>
          <p14:tracePt t="3110" x="7902575" y="2401888"/>
          <p14:tracePt t="3127" x="8054975" y="2322513"/>
          <p14:tracePt t="3144" x="8259763" y="2214563"/>
          <p14:tracePt t="3160" x="8555038" y="2062163"/>
          <p14:tracePt t="3180" x="8653463" y="2000250"/>
          <p14:tracePt t="3195" x="8939213" y="1847850"/>
          <p14:tracePt t="3213" x="9028113" y="1803400"/>
          <p14:tracePt t="3227" x="9134475" y="1687513"/>
          <p14:tracePt t="3245" x="9134475" y="1633538"/>
          <p14:tracePt t="3260" x="9134475" y="1581150"/>
          <p14:tracePt t="3277" x="9134475" y="1562100"/>
          <p14:tracePt t="3294" x="9134475" y="1509713"/>
          <p14:tracePt t="3334" x="9134475" y="1455738"/>
          <p14:tracePt t="3352" x="9134475" y="1428750"/>
          <p14:tracePt t="3365" x="9134475" y="1322388"/>
          <p14:tracePt t="3385" x="9134475" y="1285875"/>
          <p14:tracePt t="3395" x="9134475" y="1196975"/>
          <p14:tracePt t="3415" x="9134475" y="1098550"/>
          <p14:tracePt t="3433" x="9134475" y="1071563"/>
          <p14:tracePt t="3445" x="9134475" y="973138"/>
          <p14:tracePt t="3464" x="9134475" y="928688"/>
          <p14:tracePt t="3474" x="9117013" y="839788"/>
          <p14:tracePt t="3495" x="9117013" y="776288"/>
          <p14:tracePt t="3521" x="9117013" y="758825"/>
          <p14:tracePt t="3541" x="9117013" y="731838"/>
          <p14:tracePt t="3553" x="9109075" y="714375"/>
          <p14:tracePt t="3570" x="9109075" y="704850"/>
          <p14:tracePt t="8886" x="9099550" y="704850"/>
          <p14:tracePt t="9121" x="9090025" y="704850"/>
          <p14:tracePt t="9134" x="9072563" y="704850"/>
          <p14:tracePt t="9153" x="9037638" y="704850"/>
          <p14:tracePt t="9165" x="8991600" y="704850"/>
          <p14:tracePt t="9195" x="8912225" y="696913"/>
          <p14:tracePt t="9227" x="8813800" y="696913"/>
          <p14:tracePt t="9230" x="8510588" y="714375"/>
          <p14:tracePt t="9262" x="8296275" y="758825"/>
          <p14:tracePt t="9279" x="8197850" y="785813"/>
          <p14:tracePt t="9295" x="7840663" y="866775"/>
          <p14:tracePt t="9327" x="7581900" y="919163"/>
          <p14:tracePt t="9340" x="7402513" y="973138"/>
          <p14:tracePt t="9363" x="7180263" y="1027113"/>
          <p14:tracePt t="9395" x="7081838" y="1062038"/>
          <p14:tracePt t="9405" x="6848475" y="1108075"/>
          <p14:tracePt t="9429" x="6634163" y="1143000"/>
          <p14:tracePt t="9461" x="6367463" y="1169988"/>
          <p14:tracePt t="9466" x="6143625" y="1196975"/>
          <p14:tracePt t="9497" x="5848350" y="1250950"/>
          <p14:tracePt t="9529" x="5705475" y="1295400"/>
          <p14:tracePt t="9549" x="5626100" y="1312863"/>
          <p14:tracePt t="9565" x="5348288" y="1393825"/>
          <p14:tracePt t="9596" x="5126038" y="1482725"/>
          <p14:tracePt t="9608" x="5045075" y="1527175"/>
          <p14:tracePt t="9638" x="4813300" y="1625600"/>
          <p14:tracePt t="9663" x="4456113" y="1803400"/>
          <p14:tracePt t="9695" x="4143375" y="1965325"/>
          <p14:tracePt t="9727" x="4027488" y="2017713"/>
          <p14:tracePt t="9734" x="3840163" y="2098675"/>
          <p14:tracePt t="9766" x="3714750" y="2152650"/>
          <p14:tracePt t="9797" x="3660775" y="2179638"/>
          <p14:tracePt t="9815" x="3608388" y="2197100"/>
          <p14:tracePt t="9846" x="3581400" y="2214563"/>
          <p14:tracePt t="9864" x="3562350" y="2214563"/>
          <p14:tracePt t="9895" x="3554413" y="2214563"/>
          <p14:tracePt t="9940" x="3544888" y="2214563"/>
          <p14:tracePt t="9971" x="3536950" y="2214563"/>
          <p14:tracePt t="10078" x="3527425" y="2205038"/>
          <p14:tracePt t="10097" x="3509963" y="2214563"/>
          <p14:tracePt t="10267" x="3465513" y="2251075"/>
          <p14:tracePt t="10286" x="3465513" y="2259013"/>
          <p14:tracePt t="10299" x="3411538" y="2295525"/>
          <p14:tracePt t="10331" x="3375025" y="2322513"/>
          <p14:tracePt t="10363" x="3330575" y="2357438"/>
          <p14:tracePt t="10366" x="3268663" y="2393950"/>
          <p14:tracePt t="10398" x="3197225" y="2428875"/>
          <p14:tracePt t="10430" x="3170238" y="2446338"/>
          <p14:tracePt t="10439" x="3098800" y="2482850"/>
          <p14:tracePt t="10471" x="3036888" y="2500313"/>
          <p14:tracePt t="10500" x="2955925" y="2536825"/>
          <p14:tracePt t="10532" x="2894013" y="2571750"/>
          <p14:tracePt t="10564" x="2874963" y="2571750"/>
          <p14:tracePt t="10569" x="2840038" y="2581275"/>
          <p14:tracePt t="10601" x="2776538" y="2608263"/>
          <p14:tracePt t="10633" x="2768600" y="2608263"/>
          <p14:tracePt t="10649" x="2759075" y="2608263"/>
          <p14:tracePt t="10680" x="2751138" y="2608263"/>
          <p14:tracePt t="10758" x="2741613" y="2608263"/>
          <p14:tracePt t="11887" x="2741613" y="2616200"/>
          <p14:tracePt t="12402" x="2741613" y="2643188"/>
          <p14:tracePt t="12415" x="2741613" y="2687638"/>
          <p14:tracePt t="12439" x="2768600" y="2822575"/>
          <p14:tracePt t="12471" x="2795588" y="2911475"/>
          <p14:tracePt t="12489" x="2803525" y="2946400"/>
          <p14:tracePt t="12506" x="2830513" y="3071813"/>
          <p14:tracePt t="12539" x="2847975" y="3197225"/>
          <p14:tracePt t="12549" x="2867025" y="3259138"/>
          <p14:tracePt t="12575" x="2911475" y="3482975"/>
          <p14:tracePt t="12607" x="2982913" y="3875088"/>
          <p14:tracePt t="12639" x="2990850" y="3938588"/>
          <p14:tracePt t="12644" x="3027363" y="4143375"/>
          <p14:tracePt t="12675" x="3044825" y="4322763"/>
          <p14:tracePt t="12707" x="3054350" y="4473575"/>
          <p14:tracePt t="12738" x="3054350" y="4572000"/>
          <p14:tracePt t="12755" x="3054350" y="4608513"/>
          <p14:tracePt t="12773" x="3044825" y="4751388"/>
          <p14:tracePt t="12805" x="3044825" y="4848225"/>
          <p14:tracePt t="12815" x="3036888" y="4965700"/>
          <p14:tracePt t="12840" x="3017838" y="5133975"/>
          <p14:tracePt t="12872" x="3009900" y="5170488"/>
          <p14:tracePt t="12878" x="2990850" y="5232400"/>
          <p14:tracePt t="12907" x="2938463" y="5357813"/>
          <p14:tracePt t="12939" x="2901950" y="5446713"/>
          <p14:tracePt t="12958" x="2894013" y="5465763"/>
          <p14:tracePt t="12974" x="2874963" y="5510213"/>
          <p14:tracePt t="13006" x="2847975" y="5562600"/>
          <p14:tracePt t="13009" x="2822575" y="5608638"/>
          <p14:tracePt t="13040" x="2803525" y="5626100"/>
          <p14:tracePt t="13066" x="2803525" y="5634038"/>
          <p14:tracePt t="13085" x="2795588" y="5634038"/>
          <p14:tracePt t="13108" x="2776538" y="5643563"/>
          <p14:tracePt t="13140" x="2768600" y="5643563"/>
          <p14:tracePt t="13189" x="2759075" y="5643563"/>
          <p14:tracePt t="13239" x="2751138" y="5643563"/>
          <p14:tracePt t="13306" x="2741613" y="5643563"/>
          <p14:tracePt t="13399" x="2732088" y="5643563"/>
          <p14:tracePt t="13571" x="2724150" y="5643563"/>
          <p14:tracePt t="14887" x="2732088" y="5643563"/>
          <p14:tracePt t="15628" x="2786063" y="5634038"/>
          <p14:tracePt t="15648" x="2813050" y="5626100"/>
          <p14:tracePt t="15660" x="2911475" y="5608638"/>
          <p14:tracePt t="15682" x="3081338" y="5572125"/>
          <p14:tracePt t="15715" x="3152775" y="5554663"/>
          <p14:tracePt t="15724" x="3303588" y="5518150"/>
          <p14:tracePt t="15749" x="3589338" y="5446713"/>
          <p14:tracePt t="15782" x="3660775" y="5429250"/>
          <p14:tracePt t="15786" x="3983038" y="5348288"/>
          <p14:tracePt t="15816" x="4322763" y="5259388"/>
          <p14:tracePt t="15848" x="4537075" y="5187950"/>
          <p14:tracePt t="15866" x="4625975" y="5170488"/>
          <p14:tracePt t="15883" x="4929188" y="5045075"/>
          <p14:tracePt t="15914" x="5187950" y="4956175"/>
          <p14:tracePt t="15928" x="5276850" y="4911725"/>
          <p14:tracePt t="15950" x="5724525" y="4679950"/>
          <p14:tracePt t="15981" x="5813425" y="4625975"/>
          <p14:tracePt t="15990" x="6010275" y="4510088"/>
          <p14:tracePt t="16016" x="6188075" y="4375150"/>
          <p14:tracePt t="16048" x="6232525" y="4340225"/>
          <p14:tracePt t="16052" x="6286500" y="4276725"/>
          <p14:tracePt t="16085" x="6330950" y="4214813"/>
          <p14:tracePt t="16116" x="6348413" y="4179888"/>
          <p14:tracePt t="16135" x="6357938" y="4152900"/>
          <p14:tracePt t="16150" x="6375400" y="4081463"/>
          <p14:tracePt t="16182" x="6375400" y="4010025"/>
          <p14:tracePt t="16196" x="6375400" y="3956050"/>
          <p14:tracePt t="16217" x="6367463" y="3875088"/>
          <p14:tracePt t="16249" x="6348413" y="3813175"/>
          <p14:tracePt t="16258" x="6340475" y="3786188"/>
          <p14:tracePt t="16284" x="6251575" y="3652838"/>
          <p14:tracePt t="16316" x="6188075" y="3616325"/>
          <p14:tracePt t="16319" x="6089650" y="3544888"/>
          <p14:tracePt t="16351" x="6072188" y="3527425"/>
          <p14:tracePt t="16382" x="6000750" y="3500438"/>
          <p14:tracePt t="16386" x="5902325" y="3455988"/>
          <p14:tracePt t="16418" x="5822950" y="3429000"/>
          <p14:tracePt t="16450" x="5751513" y="3411538"/>
          <p14:tracePt t="16465" x="5741988" y="3411538"/>
          <p14:tracePt t="16490" x="5732463" y="3411538"/>
          <p14:tracePt t="16524" x="5724525" y="3402013"/>
          <p14:tracePt t="16556" x="5724525" y="3394075"/>
          <p14:tracePt t="16617" x="5732463" y="3357563"/>
          <p14:tracePt t="16636" x="5741988" y="3348038"/>
          <p14:tracePt t="16652" x="5751513" y="3313113"/>
          <p14:tracePt t="16686" x="5751513" y="3295650"/>
          <p14:tracePt t="16713" x="5751513" y="3286125"/>
          <p14:tracePt t="16743" x="5751513" y="3268663"/>
          <p14:tracePt t="16856" x="5759450" y="3259138"/>
          <p14:tracePt t="16876" x="5768975" y="3251200"/>
          <p14:tracePt t="16886" x="5813425" y="3205163"/>
          <p14:tracePt t="16918" x="5840413" y="3160713"/>
          <p14:tracePt t="16937" x="5867400" y="3152775"/>
          <p14:tracePt t="16981" x="5884863" y="3133725"/>
          <p14:tracePt t="17000" x="5894388" y="3125788"/>
          <p14:tracePt t="17026" x="5929313" y="3098800"/>
          <p14:tracePt t="17058" x="5946775" y="3098800"/>
          <p14:tracePt t="17086" x="5973763" y="3062288"/>
          <p14:tracePt t="17118" x="5973763" y="3054350"/>
          <p14:tracePt t="17125" x="5991225" y="3054350"/>
          <p14:tracePt t="17154" x="5991225" y="3044825"/>
          <p14:tracePt t="17186" x="6010275" y="3017838"/>
          <p14:tracePt t="17205" x="6018213" y="3009900"/>
          <p14:tracePt t="17229" x="6027738" y="3009900"/>
          <p14:tracePt t="17281" x="6027738" y="3000375"/>
          <p14:tracePt t="17329" x="6037263" y="3000375"/>
          <p14:tracePt t="17359" x="6045200" y="3000375"/>
          <p14:tracePt t="17451" x="6045200" y="2990850"/>
          <p14:tracePt t="17469" x="6054725" y="2990850"/>
          <p14:tracePt t="17660" x="6054725" y="2982913"/>
          <p14:tracePt t="17716" x="6054725" y="2973388"/>
          <p14:tracePt t="18079" x="6062663" y="2965450"/>
          <p14:tracePt t="18178" x="6081713" y="2955925"/>
          <p14:tracePt t="18189" x="6099175" y="2946400"/>
          <p14:tracePt t="18207" x="6116638" y="2938463"/>
          <p14:tracePt t="18222" x="6180138" y="2919413"/>
          <p14:tracePt t="18254" x="6286500" y="2919413"/>
          <p14:tracePt t="18257" x="6384925" y="2911475"/>
          <p14:tracePt t="18288" x="6438900" y="2901950"/>
          <p14:tracePt t="18299" x="6527800" y="2894013"/>
          <p14:tracePt t="18323" x="6715125" y="2867025"/>
          <p14:tracePt t="18355" x="6769100" y="2857500"/>
          <p14:tracePt t="18363" x="6848475" y="2847975"/>
          <p14:tracePt t="18389" x="6973888" y="2840038"/>
          <p14:tracePt t="18421" x="7000875" y="2840038"/>
          <p14:tracePt t="18426" x="7037388" y="2840038"/>
          <p14:tracePt t="18456" x="7126288" y="2840038"/>
          <p14:tracePt t="18489" x="7188200" y="2830513"/>
          <p14:tracePt t="18491" x="7277100" y="2830513"/>
          <p14:tracePt t="18523" x="7348538" y="2830513"/>
          <p14:tracePt t="18556" x="7367588" y="2830513"/>
          <p14:tracePt t="18568" x="7394575" y="2830513"/>
          <p14:tracePt t="18590" x="7466013" y="2830513"/>
          <p14:tracePt t="18623" x="7518400" y="2822575"/>
          <p14:tracePt t="18633" x="7537450" y="2822575"/>
          <p14:tracePt t="18657" x="7545388" y="2822575"/>
          <p14:tracePt t="18688" x="7554913" y="2813050"/>
          <p14:tracePt t="18697" x="7562850" y="2813050"/>
          <p14:tracePt t="18740" x="7572375" y="2813050"/>
          <p14:tracePt t="18807" x="7581900" y="2813050"/>
          <p14:tracePt t="18817" x="7589838" y="2813050"/>
          <p14:tracePt t="18837" x="7581900" y="2813050"/>
          <p14:tracePt t="19148" x="7572375" y="2813050"/>
          <p14:tracePt t="19449" x="7562850" y="2813050"/>
          <p14:tracePt t="19461" x="7554913" y="2813050"/>
          <p14:tracePt t="19480" x="7545388" y="2813050"/>
          <p14:tracePt t="19493" x="7510463" y="2813050"/>
          <p14:tracePt t="19524" x="7483475" y="2803525"/>
          <p14:tracePt t="19530" x="7456488" y="2803525"/>
          <p14:tracePt t="19560" x="7224713" y="2822575"/>
          <p14:tracePt t="19595" x="7054850" y="2867025"/>
          <p14:tracePt t="19626" x="7000875" y="2874963"/>
          <p14:tracePt t="19635" x="6884988" y="2894013"/>
          <p14:tracePt t="19660" x="6715125" y="2928938"/>
          <p14:tracePt t="19691" x="6653213" y="2946400"/>
          <p14:tracePt t="19697" x="6545263" y="2982913"/>
          <p14:tracePt t="19727" x="6296025" y="3054350"/>
          <p14:tracePt t="19761" x="6099175" y="3116263"/>
          <p14:tracePt t="19779" x="6018213" y="3133725"/>
          <p14:tracePt t="19794" x="5795963" y="3205163"/>
          <p14:tracePt t="19825" x="5688013" y="3232150"/>
          <p14:tracePt t="19842" x="5634038" y="3241675"/>
          <p14:tracePt t="19860" x="5375275" y="3313113"/>
          <p14:tracePt t="19893" x="5116513" y="3367088"/>
          <p14:tracePt t="19904" x="5027613" y="3384550"/>
          <p14:tracePt t="19927" x="4643438" y="3429000"/>
          <p14:tracePt t="19960" x="4625975" y="3438525"/>
          <p14:tracePt t="19965" x="4527550" y="3455988"/>
          <p14:tracePt t="19994" x="4340225" y="3490913"/>
          <p14:tracePt t="20028" x="4251325" y="3509963"/>
          <p14:tracePt t="20047" x="4205288" y="3517900"/>
          <p14:tracePt t="20061" x="4125913" y="3554413"/>
          <p14:tracePt t="20095" x="4108450" y="3562350"/>
          <p14:tracePt t="20119" x="4089400" y="3562350"/>
          <p14:tracePt t="20139" x="4037013" y="3581400"/>
          <p14:tracePt t="20161" x="3973513" y="3589338"/>
          <p14:tracePt t="20195" x="3938588" y="3598863"/>
          <p14:tracePt t="20201" x="3848100" y="3598863"/>
          <p14:tracePt t="20228" x="3803650" y="3598863"/>
          <p14:tracePt t="20259" x="3795713" y="3598863"/>
          <p14:tracePt t="20263" x="3776663" y="3598863"/>
          <p14:tracePt t="20295" x="3786188" y="3598863"/>
          <p14:tracePt t="20327" x="3776663" y="3598863"/>
          <p14:tracePt t="20390" x="3768725" y="3598863"/>
          <p14:tracePt t="20450" x="3768725" y="3589338"/>
          <p14:tracePt t="20468" x="3759200" y="3589338"/>
          <p14:tracePt t="20488" x="3751263" y="3581400"/>
          <p14:tracePt t="20499" x="3751263" y="3571875"/>
          <p14:tracePt t="20613" x="3741738" y="3571875"/>
          <p14:tracePt t="20624" x="3741738" y="3562350"/>
          <p14:tracePt t="20695" x="3741738" y="3554413"/>
          <p14:tracePt t="20719" x="3741738" y="3544888"/>
          <p14:tracePt t="21887" x="3741738" y="3536950"/>
          <p14:tracePt t="21949" x="3751263" y="3536950"/>
          <p14:tracePt t="23137" x="3751263" y="3527425"/>
          <p14:tracePt t="23255" x="3751263" y="3517900"/>
          <p14:tracePt t="23343" x="3751263" y="3500438"/>
          <p14:tracePt t="23362" x="3751263" y="3438525"/>
          <p14:tracePt t="23380" x="3751263" y="3402013"/>
          <p14:tracePt t="23393" x="3751263" y="3303588"/>
          <p14:tracePt t="23411" x="3741738" y="3276600"/>
          <p14:tracePt t="23423" x="3741738" y="3214688"/>
          <p14:tracePt t="23442" x="3732213" y="3197225"/>
          <p14:tracePt t="23454" x="3732213" y="3160713"/>
          <p14:tracePt t="23481" x="3724275" y="3108325"/>
          <p14:tracePt t="23493" x="3724275" y="3071813"/>
          <p14:tracePt t="23505" x="3714750" y="3036888"/>
          <p14:tracePt t="23516" x="3705225" y="2965450"/>
          <p14:tracePt t="23536" x="3697288" y="2938463"/>
          <p14:tracePt t="23547" x="3687763" y="2874963"/>
          <p14:tracePt t="23566" x="3670300" y="2795588"/>
          <p14:tracePt t="23585" x="3660775" y="2776538"/>
          <p14:tracePt t="23596" x="3643313" y="2724150"/>
          <p14:tracePt t="23615" x="3643313" y="2705100"/>
          <p14:tracePt t="23627" x="3616325" y="2652713"/>
          <p14:tracePt t="23648" x="3608388" y="2625725"/>
          <p14:tracePt t="23659" x="3581400" y="2581275"/>
          <p14:tracePt t="23678" x="3571875" y="2571750"/>
          <p14:tracePt t="23690" x="3536950" y="2527300"/>
          <p14:tracePt t="23710" x="3527425" y="2517775"/>
          <p14:tracePt t="23723" x="3490913" y="2490788"/>
          <p14:tracePt t="23740" x="3482975" y="2482850"/>
          <p14:tracePt t="23756" x="3429000" y="2455863"/>
          <p14:tracePt t="23777" x="3394075" y="2438400"/>
          <p14:tracePt t="23789" x="3313113" y="2401888"/>
          <p14:tracePt t="23806" x="3268663" y="2384425"/>
          <p14:tracePt t="23823" x="3205163" y="2366963"/>
          <p14:tracePt t="23839" x="3179763" y="2347913"/>
          <p14:tracePt t="23856" x="3098800" y="2312988"/>
          <p14:tracePt t="23873" x="3071813" y="2295525"/>
          <p14:tracePt t="23889" x="3027363" y="2268538"/>
          <p14:tracePt t="23906" x="2965450" y="2241550"/>
          <p14:tracePt t="23923" x="2938463" y="2224088"/>
          <p14:tracePt t="23940" x="2884488" y="2205038"/>
          <p14:tracePt t="23956" x="2857500" y="2187575"/>
          <p14:tracePt t="23973" x="2795588" y="2143125"/>
          <p14:tracePt t="23990" x="2724150" y="2108200"/>
          <p14:tracePt t="24008" x="2705100" y="2098675"/>
          <p14:tracePt t="24026" x="2652713" y="2062163"/>
          <p14:tracePt t="24040" x="2633663" y="2044700"/>
          <p14:tracePt t="24057" x="2581275" y="2017713"/>
          <p14:tracePt t="24074" x="2536825" y="1990725"/>
          <p14:tracePt t="24090" x="2419350" y="1901825"/>
          <p14:tracePt t="24107" x="2384425" y="1884363"/>
          <p14:tracePt t="24123" x="2330450" y="1839913"/>
          <p14:tracePt t="24140" x="2330450" y="1830388"/>
          <p14:tracePt t="24157" x="2322513" y="1830388"/>
          <p14:tracePt t="24174" x="2322513" y="1822450"/>
          <p14:tracePt t="24616" x="2322513" y="1812925"/>
          <p14:tracePt t="24875" x="2330450" y="1812925"/>
          <p14:tracePt t="25055" x="2339975" y="1812925"/>
          <p14:tracePt t="25090" x="2347913" y="1812925"/>
          <p14:tracePt t="25216" x="2357438" y="1812925"/>
          <p14:tracePt t="25375" x="2366963" y="1812925"/>
          <p14:tracePt t="25468" x="2366963" y="1822450"/>
          <p14:tracePt t="27386" x="2347913" y="1839913"/>
          <p14:tracePt t="28364" x="2339975" y="1866900"/>
          <p14:tracePt t="28375" x="2312988" y="1911350"/>
          <p14:tracePt t="28395" x="2303463" y="1919288"/>
          <p14:tracePt t="28406" x="2286000" y="1982788"/>
          <p14:tracePt t="28425" x="2268538" y="2000250"/>
          <p14:tracePt t="28437" x="2232025" y="2089150"/>
          <p14:tracePt t="28456" x="2214563" y="2143125"/>
          <p14:tracePt t="28470" x="2179638" y="2241550"/>
          <p14:tracePt t="28488" x="2160588" y="2303463"/>
          <p14:tracePt t="28503" x="2125663" y="2428875"/>
          <p14:tracePt t="28520" x="2108200" y="2482850"/>
          <p14:tracePt t="28537" x="2081213" y="2598738"/>
          <p14:tracePt t="28554" x="2044700" y="2687638"/>
          <p14:tracePt t="28570" x="2036763" y="2724150"/>
          <p14:tracePt t="28587" x="2000250" y="2822575"/>
          <p14:tracePt t="28604" x="1982788" y="2874963"/>
          <p14:tracePt t="28620" x="1928813" y="3044825"/>
          <p14:tracePt t="28637" x="1911350" y="3071813"/>
          <p14:tracePt t="28654" x="1884363" y="3197225"/>
          <p14:tracePt t="28670" x="1866900" y="3251200"/>
          <p14:tracePt t="28687" x="1830388" y="3394075"/>
          <p14:tracePt t="28705" x="1768475" y="3554413"/>
          <p14:tracePt t="28724" x="1741488" y="3616325"/>
          <p14:tracePt t="28737" x="1687513" y="3768725"/>
          <p14:tracePt t="28756" x="1670050" y="3795713"/>
          <p14:tracePt t="28771" x="1625600" y="3875088"/>
          <p14:tracePt t="28788" x="1598613" y="3946525"/>
          <p14:tracePt t="28804" x="1554163" y="4062413"/>
          <p14:tracePt t="28821" x="1509713" y="4116388"/>
          <p14:tracePt t="28838" x="1428750" y="4268788"/>
          <p14:tracePt t="28855" x="1401763" y="4313238"/>
          <p14:tracePt t="28871" x="1366838" y="4394200"/>
          <p14:tracePt t="28888" x="1357313" y="4394200"/>
          <p14:tracePt t="28905" x="1357313" y="4419600"/>
          <p14:tracePt t="28921" x="1374775" y="4500563"/>
          <p14:tracePt t="28938" x="1446213" y="4660900"/>
          <p14:tracePt t="28955" x="1490663" y="4732338"/>
          <p14:tracePt t="28971" x="1562100" y="4867275"/>
          <p14:tracePt t="28988" x="1643063" y="4946650"/>
          <p14:tracePt t="29014" x="1731963" y="5027613"/>
          <p14:tracePt t="29025" x="1830388" y="5089525"/>
          <p14:tracePt t="29039" x="2017713" y="5214938"/>
          <p14:tracePt t="29055" x="2054225" y="5241925"/>
          <p14:tracePt t="29075" x="2133600" y="5286375"/>
          <p14:tracePt t="29088" x="2170113" y="5313363"/>
          <p14:tracePt t="29105" x="2322513" y="5367338"/>
          <p14:tracePt t="29122" x="2428875" y="5411788"/>
          <p14:tracePt t="29139" x="2724150" y="5510213"/>
          <p14:tracePt t="29155" x="2840038" y="5545138"/>
          <p14:tracePt t="29172" x="2946400" y="5581650"/>
          <p14:tracePt t="29189" x="2973388" y="5589588"/>
          <p14:tracePt t="29205" x="3017838" y="5616575"/>
          <p14:tracePt t="29222" x="3044825" y="5626100"/>
          <p14:tracePt t="29239" x="3160713" y="5670550"/>
          <p14:tracePt t="29256" x="3276600" y="5705475"/>
          <p14:tracePt t="29273" x="3303588" y="5715000"/>
          <p14:tracePt t="29289" x="3348038" y="5715000"/>
          <p14:tracePt t="29336" x="3367088" y="5715000"/>
          <p14:tracePt t="29349" x="3411538" y="5697538"/>
          <p14:tracePt t="29369" x="3446463" y="5688013"/>
          <p14:tracePt t="29380" x="3482975" y="5680075"/>
          <p14:tracePt t="29401" x="3490913" y="5670550"/>
          <p14:tracePt t="29445" x="3500438" y="5653088"/>
          <p14:tracePt t="29463" x="3500438" y="5643563"/>
          <p14:tracePt t="29490" x="3500438" y="5634038"/>
          <p14:tracePt t="29555" x="3500438" y="5626100"/>
          <p14:tracePt t="29931" x="3500438" y="5616575"/>
          <p14:tracePt t="30073" x="3500438" y="5608638"/>
          <p14:tracePt t="30092" x="3490913" y="5599113"/>
          <p14:tracePt t="30465" x="3473450" y="5589588"/>
          <p14:tracePt t="30503" x="3455988" y="5581650"/>
          <p14:tracePt t="30546" x="3438525" y="5581650"/>
          <p14:tracePt t="30565" x="3419475" y="5572125"/>
          <p14:tracePt t="30610" x="3411538" y="5562600"/>
          <p14:tracePt t="30670" x="3384550" y="5537200"/>
          <p14:tracePt t="30764" x="3322638" y="5473700"/>
          <p14:tracePt t="30784" x="3286125" y="5438775"/>
          <p14:tracePt t="30796" x="3232150" y="5375275"/>
          <p14:tracePt t="30816" x="3224213" y="5357813"/>
          <p14:tracePt t="30827" x="3205163" y="5348288"/>
          <p14:tracePt t="30846" x="3197225" y="5330825"/>
          <p14:tracePt t="30858" x="3160713" y="5303838"/>
          <p14:tracePt t="30892" x="3143250" y="5295900"/>
          <p14:tracePt t="30911" x="3133725" y="5276850"/>
          <p14:tracePt t="30923" x="3116263" y="5276850"/>
          <p14:tracePt t="30941" x="3116263" y="5268913"/>
          <p14:tracePt t="30955" x="3108325" y="5268913"/>
          <p14:tracePt t="31034" x="3108325" y="5259388"/>
          <p14:tracePt t="31053" x="3108325" y="5251450"/>
          <p14:tracePt t="31064" x="3089275" y="5251450"/>
          <p14:tracePt t="31099" x="3089275" y="5241925"/>
          <p14:tracePt t="31141" x="3089275" y="5232400"/>
          <p14:tracePt t="31207" x="3089275" y="5224463"/>
          <p14:tracePt t="31219" x="3081338" y="5224463"/>
          <p14:tracePt t="31414" x="3089275" y="5224463"/>
          <p14:tracePt t="31678" x="3116263" y="5224463"/>
          <p14:tracePt t="31710" x="3133725" y="5232400"/>
          <p14:tracePt t="31722" x="3179763" y="5232400"/>
          <p14:tracePt t="31740" x="3205163" y="5232400"/>
          <p14:tracePt t="31753" x="3268663" y="5241925"/>
          <p14:tracePt t="31771" x="3348038" y="5251450"/>
          <p14:tracePt t="31790" x="3375025" y="5251450"/>
          <p14:tracePt t="31803" x="3455988" y="5251450"/>
          <p14:tracePt t="31821" x="3500438" y="5259388"/>
          <p14:tracePt t="31834" x="3616325" y="5259388"/>
          <p14:tracePt t="31851" x="3679825" y="5259388"/>
          <p14:tracePt t="31864" x="3884613" y="5259388"/>
          <p14:tracePt t="31884" x="3965575" y="5259388"/>
          <p14:tracePt t="31897" x="4214813" y="5232400"/>
          <p14:tracePt t="31915" x="4286250" y="5214938"/>
          <p14:tracePt t="31930" x="4483100" y="5153025"/>
          <p14:tracePt t="31947" x="4545013" y="5126038"/>
          <p14:tracePt t="31965" x="4687888" y="5062538"/>
          <p14:tracePt t="31980" x="4705350" y="5054600"/>
          <p14:tracePt t="31997" x="4822825" y="5018088"/>
          <p14:tracePt t="32014" x="4848225" y="5010150"/>
          <p14:tracePt t="32030" x="4894263" y="4983163"/>
          <p14:tracePt t="32047" x="4946650" y="4894263"/>
          <p14:tracePt t="32068" x="4973638" y="4840288"/>
          <p14:tracePt t="32089" x="4983163" y="4813300"/>
          <p14:tracePt t="32100" x="5018088" y="4732338"/>
          <p14:tracePt t="32120" x="5027613" y="4705350"/>
          <p14:tracePt t="32132" x="5045075" y="4643438"/>
          <p14:tracePt t="32151" x="5054600" y="4589463"/>
          <p14:tracePt t="32178" x="5099050" y="4491038"/>
          <p14:tracePt t="32198" x="5108575" y="4446588"/>
          <p14:tracePt t="32210" x="5143500" y="4340225"/>
          <p14:tracePt t="32230" x="5160963" y="4268788"/>
          <p14:tracePt t="32241" x="5197475" y="4160838"/>
          <p14:tracePt t="32262" x="5205413" y="4116388"/>
          <p14:tracePt t="32275" x="5232400" y="4037013"/>
          <p14:tracePt t="32291" x="5251450" y="4000500"/>
          <p14:tracePt t="32304" x="5286375" y="3938588"/>
          <p14:tracePt t="32324" x="5330825" y="3830638"/>
          <p14:tracePt t="32357" x="5348288" y="3813175"/>
          <p14:tracePt t="32369" x="5357813" y="3795713"/>
          <p14:tracePt t="32383" x="5375275" y="3732213"/>
          <p14:tracePt t="32403" x="5384800" y="3724275"/>
          <p14:tracePt t="32433" x="5402263" y="3714750"/>
          <p14:tracePt t="32445" x="5456238" y="3679825"/>
          <p14:tracePt t="32465" x="5491163" y="3670300"/>
          <p14:tracePt t="32478" x="5537200" y="3652838"/>
          <p14:tracePt t="32495" x="5589588" y="3643313"/>
          <p14:tracePt t="32508" x="5661025" y="3643313"/>
          <p14:tracePt t="32527" x="5715000" y="3633788"/>
          <p14:tracePt t="32539" x="5867400" y="3633788"/>
          <p14:tracePt t="32558" x="5946775" y="3633788"/>
          <p14:tracePt t="32570" x="6116638" y="3633788"/>
          <p14:tracePt t="32589" x="6180138" y="3633788"/>
          <p14:tracePt t="32601" x="6330950" y="3616325"/>
          <p14:tracePt t="32622" x="6394450" y="3608388"/>
          <p14:tracePt t="32634" x="6527800" y="3598863"/>
          <p14:tracePt t="32653" x="6634163" y="3598863"/>
          <p14:tracePt t="32666" x="6929438" y="3598863"/>
          <p14:tracePt t="32685" x="7054850" y="3598863"/>
          <p14:tracePt t="32699" x="7277100" y="3616325"/>
          <p14:tracePt t="32716" x="7286625" y="3616325"/>
          <p14:tracePt t="32732" x="7439025" y="3616325"/>
          <p14:tracePt t="32750" x="7510463" y="3616325"/>
          <p14:tracePt t="32766" x="7732713" y="3625850"/>
          <p14:tracePt t="32783" x="7831138" y="3625850"/>
          <p14:tracePt t="32800" x="8045450" y="3625850"/>
          <p14:tracePt t="32816" x="8108950" y="3625850"/>
          <p14:tracePt t="32833" x="8259763" y="3625850"/>
          <p14:tracePt t="32850" x="8286750" y="3616325"/>
          <p14:tracePt t="32867" x="8340725" y="3608388"/>
          <p14:tracePt t="32883" x="8367713" y="3598863"/>
          <p14:tracePt t="32900" x="8402638" y="3598863"/>
          <p14:tracePt t="32917" x="8412163" y="3598863"/>
          <p14:tracePt t="36887" x="8402638" y="3598863"/>
          <p14:tracePt t="37273" x="8394700" y="3598863"/>
          <p14:tracePt t="37401" x="8385175" y="3598863"/>
          <p14:tracePt t="37416" x="8348663" y="3571875"/>
          <p14:tracePt t="37431" x="8323263" y="3562350"/>
          <p14:tracePt t="37447" x="8277225" y="3536950"/>
          <p14:tracePt t="37478" x="8224838" y="3509963"/>
          <p14:tracePt t="37482" x="8134350" y="3490913"/>
          <p14:tracePt t="37515" x="8089900" y="3473450"/>
          <p14:tracePt t="37524" x="7947025" y="3419475"/>
          <p14:tracePt t="37548" x="7777163" y="3357563"/>
          <p14:tracePt t="37580" x="7724775" y="3330575"/>
          <p14:tracePt t="37586" x="7634288" y="3295650"/>
          <p14:tracePt t="37615" x="7385050" y="3179763"/>
          <p14:tracePt t="37647" x="7277100" y="3125788"/>
          <p14:tracePt t="37650" x="6929438" y="2965450"/>
          <p14:tracePt t="37682" x="6742113" y="2867025"/>
          <p14:tracePt t="37715" x="6680200" y="2847975"/>
          <p14:tracePt t="37748" x="6626225" y="2840038"/>
          <p14:tracePt t="37759" x="6402388" y="2830513"/>
          <p14:tracePt t="37781" x="6180138" y="2847975"/>
          <p14:tracePt t="37815" x="6143625" y="2857500"/>
          <p14:tracePt t="37823" x="6054725" y="2884488"/>
          <p14:tracePt t="37848" x="5848350" y="2928938"/>
          <p14:tracePt t="37881" x="5759450" y="2938463"/>
          <p14:tracePt t="37885" x="5483225" y="2965450"/>
          <p14:tracePt t="37918" x="5340350" y="2973388"/>
          <p14:tracePt t="37949" x="5160963" y="2990850"/>
          <p14:tracePt t="37981" x="4973638" y="3017838"/>
          <p14:tracePt t="38014" x="4875213" y="3044825"/>
          <p14:tracePt t="38030" x="4751388" y="3062288"/>
          <p14:tracePt t="38066" x="4741863" y="3062288"/>
          <p14:tracePt t="38090" x="4724400" y="3089275"/>
          <p14:tracePt t="38138" x="4714875" y="3116263"/>
          <p14:tracePt t="38173" x="4687888" y="3143250"/>
          <p14:tracePt t="38206" x="4679950" y="3152775"/>
          <p14:tracePt t="38234" x="4679950" y="3160713"/>
          <p14:tracePt t="38266" x="4670425" y="3160713"/>
          <p14:tracePt t="38283" x="4670425" y="3170238"/>
          <p14:tracePt t="38315" x="4660900" y="3170238"/>
          <p14:tracePt t="38346" x="4670425" y="3170238"/>
          <p14:tracePt t="38391" x="4679950" y="3170238"/>
          <p14:tracePt t="38438" x="4697413" y="3170238"/>
          <p14:tracePt t="38470" x="4705350" y="3170238"/>
          <p14:tracePt t="38483" x="4751388" y="3170238"/>
          <p14:tracePt t="38515" x="4867275" y="3152775"/>
          <p14:tracePt t="38548" x="4929188" y="3143250"/>
          <p14:tracePt t="38567" x="4973638" y="3125788"/>
          <p14:tracePt t="38599" x="5062538" y="3116263"/>
          <p14:tracePt t="38617" x="5187950" y="3108325"/>
          <p14:tracePt t="38649" x="5268913" y="3108325"/>
          <p14:tracePt t="38680" x="5295900" y="3108325"/>
          <p14:tracePt t="38688" x="5419725" y="3098800"/>
          <p14:tracePt t="38721" x="5554663" y="3089275"/>
          <p14:tracePt t="38751" x="5626100" y="3089275"/>
          <p14:tracePt t="38783" x="5705475" y="3081338"/>
          <p14:tracePt t="38816" x="5732463" y="3081338"/>
          <p14:tracePt t="38831" x="5848350" y="3062288"/>
          <p14:tracePt t="38864" x="5875338" y="3062288"/>
          <p14:tracePt t="38885" x="5983288" y="3044825"/>
          <p14:tracePt t="38916" x="6072188" y="3027363"/>
          <p14:tracePt t="38948" x="6089650" y="3017838"/>
          <p14:tracePt t="38957" x="6153150" y="3000375"/>
          <p14:tracePt t="38990" x="6224588" y="2990850"/>
          <p14:tracePt t="39018" x="6286500" y="2982913"/>
          <p14:tracePt t="39050" x="6323013" y="2965450"/>
          <p14:tracePt t="39082" x="6323013" y="2973388"/>
          <p14:tracePt t="39190" x="6286500" y="2982913"/>
          <p14:tracePt t="39210" x="6269038" y="2990850"/>
          <p14:tracePt t="39222" x="6197600" y="3009900"/>
          <p14:tracePt t="39255" x="6116638" y="3017838"/>
          <p14:tracePt t="39286" x="6062663" y="3027363"/>
          <p14:tracePt t="39317" x="5983288" y="3036888"/>
          <p14:tracePt t="39349" x="5965825" y="3036888"/>
          <p14:tracePt t="39361" x="5884863" y="3054350"/>
          <p14:tracePt t="39395" x="5803900" y="3071813"/>
          <p14:tracePt t="39419" x="5697538" y="3089275"/>
          <p14:tracePt t="39452" x="5599113" y="3116263"/>
          <p14:tracePt t="39484" x="5562600" y="3125788"/>
          <p14:tracePt t="39490" x="5465763" y="3143250"/>
          <p14:tracePt t="39523" x="5375275" y="3160713"/>
          <p14:tracePt t="39555" x="5286375" y="3179763"/>
          <p14:tracePt t="39588" x="5214938" y="3197225"/>
          <p14:tracePt t="39620" x="5205413" y="3205163"/>
          <p14:tracePt t="39634" x="5197475" y="3205163"/>
          <p14:tracePt t="39666" x="5187950" y="3214688"/>
          <p14:tracePt t="39771" x="5187950" y="3224213"/>
          <p14:tracePt t="39821" x="5180013" y="3224213"/>
          <p14:tracePt t="39855" x="5170488" y="3224213"/>
          <p14:tracePt t="39928" x="5170488" y="3232150"/>
          <p14:tracePt t="42287" x="5170488" y="3224213"/>
          <p14:tracePt t="42381" x="5170488" y="3214688"/>
          <p14:tracePt t="42400" x="5170488" y="3187700"/>
          <p14:tracePt t="42433" x="5170488" y="3170238"/>
          <p14:tracePt t="42444" x="5170488" y="3125788"/>
          <p14:tracePt t="42468" x="5180013" y="3062288"/>
          <p14:tracePt t="42496" x="5180013" y="3054350"/>
          <p14:tracePt t="42527" x="5187950" y="3009900"/>
          <p14:tracePt t="42540" x="5197475" y="2928938"/>
          <p14:tracePt t="42562" x="5197475" y="2840038"/>
          <p14:tracePt t="42593" x="5197475" y="2822575"/>
          <p14:tracePt t="42603" x="5205413" y="2776538"/>
          <p14:tracePt t="42629" x="5205413" y="2732088"/>
          <p14:tracePt t="42659" x="5214938" y="2679700"/>
          <p14:tracePt t="42667" x="5214938" y="2660650"/>
          <p14:tracePt t="42696" x="5214938" y="2598738"/>
          <p14:tracePt t="42728" x="5214938" y="2544763"/>
          <p14:tracePt t="42730" x="5214938" y="2527300"/>
          <p14:tracePt t="42762" x="5224463" y="2490788"/>
          <p14:tracePt t="42775" x="5224463" y="2446338"/>
          <p14:tracePt t="42796" x="5224463" y="2374900"/>
          <p14:tracePt t="42828" x="5232400" y="2357438"/>
          <p14:tracePt t="42838" x="5232400" y="2339975"/>
          <p14:tracePt t="42866" x="5232400" y="2322513"/>
          <p14:tracePt t="42897" x="5232400" y="2303463"/>
          <p14:tracePt t="42929" x="5232400" y="2286000"/>
          <p14:tracePt t="42935" x="5232400" y="2268538"/>
          <p14:tracePt t="42963" x="5241925" y="2241550"/>
          <p14:tracePt t="42995" x="5241925" y="2224088"/>
          <p14:tracePt t="43166" x="5241925" y="2214563"/>
          <p14:tracePt t="43185" x="5241925" y="2205038"/>
          <p14:tracePt t="43248" x="5286375" y="2214563"/>
          <p14:tracePt t="43469" x="5322888" y="2232025"/>
          <p14:tracePt t="43481" x="5375275" y="2251075"/>
          <p14:tracePt t="43500" x="5438775" y="2268538"/>
          <p14:tracePt t="43532" x="5537200" y="2295525"/>
          <p14:tracePt t="43564" x="5599113" y="2312988"/>
          <p14:tracePt t="43574" x="5795963" y="2393950"/>
          <p14:tracePt t="43599" x="6062663" y="2509838"/>
          <p14:tracePt t="43631" x="6143625" y="2536825"/>
          <p14:tracePt t="43643" x="6170613" y="2544763"/>
          <p14:tracePt t="43666" x="6224588" y="2571750"/>
          <p14:tracePt t="43698" x="6330950" y="2598738"/>
          <p14:tracePt t="43706" x="6384925" y="2616200"/>
          <p14:tracePt t="43733" x="6491288" y="2660650"/>
          <p14:tracePt t="43765" x="6554788" y="2687638"/>
          <p14:tracePt t="43783" x="6581775" y="2697163"/>
          <p14:tracePt t="43799" x="6697663" y="2741613"/>
          <p14:tracePt t="43831" x="6777038" y="2768600"/>
          <p14:tracePt t="43845" x="6823075" y="2776538"/>
          <p14:tracePt t="43866" x="6840538" y="2786063"/>
          <p14:tracePt t="43953" x="6858000" y="2803525"/>
          <p14:tracePt t="43984" x="6858000" y="2813050"/>
          <p14:tracePt t="44111" x="6867525" y="2822575"/>
          <p14:tracePt t="44123" x="6875463" y="2840038"/>
          <p14:tracePt t="46636" x="6867525" y="2840038"/>
          <p14:tracePt t="46910" x="6884988" y="2857500"/>
          <p14:tracePt t="47005" x="6894513" y="2867025"/>
          <p14:tracePt t="47038" x="6911975" y="2867025"/>
          <p14:tracePt t="47085" x="6929438" y="2847975"/>
          <p14:tracePt t="47131" x="6938963" y="2822575"/>
          <p14:tracePt t="47143" x="6946900" y="2786063"/>
          <p14:tracePt t="47162" x="6956425" y="2786063"/>
          <p14:tracePt t="47176" x="6956425" y="2776538"/>
          <p14:tracePt t="47209" x="6965950" y="2751138"/>
          <p14:tracePt t="47228" x="6973888" y="2724150"/>
          <p14:tracePt t="47243" x="6991350" y="2652713"/>
          <p14:tracePt t="47275" x="7000875" y="2625725"/>
          <p14:tracePt t="47285" x="7000875" y="2608263"/>
          <p14:tracePt t="47320" x="7010400" y="2598738"/>
          <p14:tracePt t="47343" x="7018338" y="2581275"/>
          <p14:tracePt t="47375" x="7018338" y="2571750"/>
          <p14:tracePt t="47378" x="7037388" y="2536825"/>
          <p14:tracePt t="47410" x="7037388" y="2517775"/>
          <p14:tracePt t="47415" x="7037388" y="2500313"/>
          <p14:tracePt t="47444" x="7037388" y="2482850"/>
          <p14:tracePt t="47476" x="7037388" y="2455863"/>
          <p14:tracePt t="47519" x="7037388" y="2446338"/>
          <p14:tracePt t="47539" x="7037388" y="2438400"/>
          <p14:tracePt t="47551" x="7037388" y="2428875"/>
          <p14:tracePt t="47666" x="7037388" y="2419350"/>
          <p14:tracePt t="47725" x="7037388" y="2411413"/>
          <p14:tracePt t="47756" x="7037388" y="2401888"/>
          <p14:tracePt t="47775" x="7037388" y="2393950"/>
          <p14:tracePt t="47866" x="7037388" y="2384425"/>
          <p14:tracePt t="47965" x="7037388" y="2374900"/>
          <p14:tracePt t="47991" x="7037388" y="2366963"/>
          <p14:tracePt t="48040" x="7037388" y="2357438"/>
          <p14:tracePt t="48105" x="7027863" y="2347913"/>
          <p14:tracePt t="48184" x="7027863" y="2339975"/>
          <p14:tracePt t="48244" x="7027863" y="2330450"/>
          <p14:tracePt t="48895" x="7018338" y="2330450"/>
          <p14:tracePt t="49568" x="7010400" y="2330450"/>
          <p14:tracePt t="49613" x="7000875" y="2339975"/>
          <p14:tracePt t="49645" x="6983413" y="2401888"/>
          <p14:tracePt t="49670" x="6973888" y="2428875"/>
          <p14:tracePt t="49685" x="6956425" y="2473325"/>
          <p14:tracePt t="49717" x="6929438" y="2536825"/>
          <p14:tracePt t="49725" x="6919913" y="2562225"/>
          <p14:tracePt t="49751" x="6875463" y="2652713"/>
          <p14:tracePt t="49782" x="6823075" y="2714625"/>
          <p14:tracePt t="49789" x="6777038" y="2751138"/>
          <p14:tracePt t="49817" x="6688138" y="2830513"/>
          <p14:tracePt t="49849" x="6626225" y="2894013"/>
          <p14:tracePt t="49852" x="6491288" y="2973388"/>
          <p14:tracePt t="49885" x="6446838" y="2990850"/>
          <p14:tracePt t="49895" x="6357938" y="3017838"/>
          <p14:tracePt t="49918" x="6269038" y="3054350"/>
          <p14:tracePt t="49949" x="6242050" y="3054350"/>
          <p14:tracePt t="49957" x="6180138" y="3054350"/>
          <p14:tracePt t="49985" x="6072188" y="3044825"/>
          <p14:tracePt t="50016" x="6045200" y="3036888"/>
          <p14:tracePt t="50019" x="5983288" y="3017838"/>
          <p14:tracePt t="50055" x="5911850" y="2990850"/>
          <p14:tracePt t="50069" x="5848350" y="2946400"/>
          <p14:tracePt t="50089" x="5795963" y="2911475"/>
          <p14:tracePt t="50119" x="5732463" y="2867025"/>
          <p14:tracePt t="50150" x="5670550" y="2822575"/>
          <p14:tracePt t="50164" x="5653088" y="2813050"/>
          <p14:tracePt t="50185" x="5616575" y="2795588"/>
          <p14:tracePt t="50218" x="5572125" y="2795588"/>
          <p14:tracePt t="50241" x="5527675" y="2822575"/>
          <p14:tracePt t="50259" x="5510213" y="2830513"/>
          <p14:tracePt t="50286" x="5465763" y="2874963"/>
          <p14:tracePt t="50317" x="5419725" y="2919413"/>
          <p14:tracePt t="50321" x="5357813" y="2982913"/>
          <p14:tracePt t="50353" x="5295900" y="3027363"/>
          <p14:tracePt t="50370" x="5276850" y="3044825"/>
          <p14:tracePt t="50386" x="5214938" y="3098800"/>
          <p14:tracePt t="50419" x="5160963" y="3143250"/>
          <p14:tracePt t="50433" x="5126038" y="3152775"/>
          <p14:tracePt t="50460" x="5072063" y="3179763"/>
          <p14:tracePt t="50486" x="5027613" y="3197225"/>
          <p14:tracePt t="50518" x="5000625" y="3197225"/>
          <p14:tracePt t="50546" x="4973638" y="3197225"/>
          <p14:tracePt t="50557" x="4965700" y="3179763"/>
          <p14:tracePt t="50633" x="4965700" y="3170238"/>
          <p14:tracePt t="50652" x="4956175" y="3160713"/>
          <p14:tracePt t="50664" x="4956175" y="3108325"/>
          <p14:tracePt t="50686" x="4938713" y="3071813"/>
          <p14:tracePt t="50717" x="4929188" y="3054350"/>
          <p14:tracePt t="50726" x="4929188" y="3044825"/>
          <p14:tracePt t="50753" x="4929188" y="3036888"/>
          <p14:tracePt t="50784" x="4929188" y="3027363"/>
          <p14:tracePt t="50796" x="4929188" y="3017838"/>
          <p14:tracePt t="50884" x="4929188" y="3009900"/>
          <p14:tracePt t="51125" x="4929188" y="3000375"/>
          <p14:tracePt t="51150" x="4929188" y="2990850"/>
          <p14:tracePt t="51215" x="4929188" y="2982913"/>
          <p14:tracePt t="51314" x="4929188" y="2973388"/>
          <p14:tracePt t="51387" x="4929188" y="2965450"/>
          <p14:tracePt t="52887" x="4938713" y="2965450"/>
          <p14:tracePt t="53871" x="4946650" y="2965450"/>
          <p14:tracePt t="54186" x="4946650" y="2973388"/>
          <p14:tracePt t="54204" x="4946650" y="2982913"/>
          <p14:tracePt t="54343" x="4956175" y="2982913"/>
          <p14:tracePt t="54489" x="4956175" y="2990850"/>
          <p14:tracePt t="54738" x="4965700" y="2990850"/>
          <p14:tracePt t="55887" x="4973638" y="2990850"/>
          <p14:tracePt t="56058" x="4973638" y="2982913"/>
          <p14:tracePt t="56669" x="4973638" y="2973388"/>
          <p14:tracePt t="56972" x="4983163" y="2973388"/>
          <p14:tracePt t="95636" x="4973638" y="2973388"/>
          <p14:tracePt t="96055" x="4965700" y="2973388"/>
          <p14:tracePt t="96065" x="4973638" y="2973388"/>
          <p14:tracePt t="96145" x="5037138" y="3000375"/>
          <p14:tracePt t="96165" x="5054600" y="3009900"/>
          <p14:tracePt t="96176" x="5160963" y="3009900"/>
          <p14:tracePt t="96195" x="5259388" y="3009900"/>
          <p14:tracePt t="96224" x="5634038" y="3009900"/>
          <p14:tracePt t="96256" x="6045200" y="2928938"/>
          <p14:tracePt t="96288" x="6276975" y="2867025"/>
          <p14:tracePt t="96291" x="6375400" y="2830513"/>
          <p14:tracePt t="96323" x="6732588" y="2741613"/>
          <p14:tracePt t="96355" x="6884988" y="2697163"/>
          <p14:tracePt t="96364" x="7340600" y="2571750"/>
          <p14:tracePt t="96398" x="7483475" y="2527300"/>
          <p14:tracePt t="96425" x="7616825" y="2465388"/>
          <p14:tracePt t="96457" x="7796213" y="2384425"/>
          <p14:tracePt t="96489" x="7831138" y="2374900"/>
          <p14:tracePt t="96491" x="7974013" y="2312988"/>
          <p14:tracePt t="96523" x="8018463" y="2295525"/>
          <p14:tracePt t="96555" x="8072438" y="2259013"/>
          <p14:tracePt t="96567" x="8089900" y="2241550"/>
          <p14:tracePt t="96599" x="8116888" y="2224088"/>
          <p14:tracePt t="96625" x="8108950" y="2205038"/>
          <p14:tracePt t="96710" x="8037513" y="2197100"/>
          <p14:tracePt t="96729" x="7885113" y="2133600"/>
          <p14:tracePt t="96759" x="7751763" y="2089150"/>
          <p14:tracePt t="96791" x="7653338" y="2071688"/>
          <p14:tracePt t="96823" x="7581900" y="2044700"/>
          <p14:tracePt t="96841" x="7429500" y="2017713"/>
          <p14:tracePt t="96873" x="7375525" y="2017713"/>
          <p14:tracePt t="96893" x="7286625" y="2017713"/>
          <p14:tracePt t="96925" x="7205663" y="2009775"/>
          <p14:tracePt t="96957" x="7126288" y="2000250"/>
          <p14:tracePt t="96965" x="7010400" y="1965325"/>
          <p14:tracePt t="96997" x="7000875" y="1965325"/>
          <p14:tracePt t="97026" x="6973888" y="1965325"/>
          <p14:tracePt t="97059" x="6965950" y="1973263"/>
          <p14:tracePt t="97127" x="6965950" y="1990725"/>
          <p14:tracePt t="97150" x="6956425" y="2000250"/>
          <p14:tracePt t="97216" x="6946900" y="2009775"/>
          <p14:tracePt t="97249" x="6946900" y="2017713"/>
          <p14:tracePt t="97298" x="6946900" y="2027238"/>
          <p14:tracePt t="97309" x="6946900" y="2044700"/>
          <p14:tracePt t="97343" x="6946900" y="2062163"/>
          <p14:tracePt t="97387" x="6946900" y="2071688"/>
          <p14:tracePt t="97482" x="6956425" y="2071688"/>
          <p14:tracePt t="97500" x="6965950" y="2071688"/>
          <p14:tracePt t="97548" x="6973888" y="2081213"/>
          <p14:tracePt t="97624" x="6991350" y="2081213"/>
          <p14:tracePt t="97656" x="7010400" y="2081213"/>
          <p14:tracePt t="97721" x="7018338" y="2081213"/>
          <p14:tracePt t="97765" x="7027863" y="2071688"/>
          <p14:tracePt t="97847" x="7027863" y="2062163"/>
          <p14:tracePt t="97940" x="7037388" y="2062163"/>
          <p14:tracePt t="97967" x="7037388" y="2054225"/>
          <p14:tracePt t="97985" x="7037388" y="2044700"/>
          <p14:tracePt t="98051" x="7037388" y="2036763"/>
          <p14:tracePt t="98064" x="7037388" y="2027238"/>
          <p14:tracePt t="98082" x="7037388" y="2009775"/>
          <p14:tracePt t="98096" x="7037388" y="1973263"/>
          <p14:tracePt t="98128" x="7027863" y="1955800"/>
          <p14:tracePt t="98144" x="7000875" y="1911350"/>
          <p14:tracePt t="98176" x="6991350" y="1901825"/>
          <p14:tracePt t="98197" x="6973888" y="1866900"/>
          <p14:tracePt t="98229" x="6956425" y="1857375"/>
          <p14:tracePt t="98239" x="6956425" y="1847850"/>
          <p14:tracePt t="98264" x="6929438" y="1830388"/>
          <p14:tracePt t="98296" x="6911975" y="1822450"/>
          <p14:tracePt t="98318" x="6894513" y="1822450"/>
          <p14:tracePt t="98344" x="6858000" y="1822450"/>
          <p14:tracePt t="98365" x="6804025" y="1830388"/>
          <p14:tracePt t="98397" x="6796088" y="1839913"/>
          <p14:tracePt t="98410" x="6759575" y="1847850"/>
          <p14:tracePt t="98431" x="6732588" y="1874838"/>
          <p14:tracePt t="98464" x="6688138" y="1893888"/>
          <p14:tracePt t="98474" x="6670675" y="1911350"/>
          <p14:tracePt t="98497" x="6661150" y="1919288"/>
          <p14:tracePt t="98529" x="6643688" y="1946275"/>
          <p14:tracePt t="98538" x="6634163" y="1955800"/>
          <p14:tracePt t="98565" x="6616700" y="1973263"/>
          <p14:tracePt t="98597" x="6608763" y="1990725"/>
          <p14:tracePt t="98612" x="6608763" y="2000250"/>
          <p14:tracePt t="98632" x="6608763" y="2054225"/>
          <p14:tracePt t="98664" x="6608763" y="2081213"/>
          <p14:tracePt t="98687" x="6616700" y="2089150"/>
          <p14:tracePt t="98699" x="6626225" y="2125663"/>
          <p14:tracePt t="98731" x="6643688" y="2170113"/>
          <p14:tracePt t="98742" x="6661150" y="2187575"/>
          <p14:tracePt t="98764" x="6715125" y="2241550"/>
          <p14:tracePt t="98796" x="6759575" y="2295525"/>
          <p14:tracePt t="98805" x="6786563" y="2303463"/>
          <p14:tracePt t="98832" x="6840538" y="2347913"/>
          <p14:tracePt t="98865" x="6884988" y="2374900"/>
          <p14:tracePt t="98866" x="6902450" y="2393950"/>
          <p14:tracePt t="98898" x="6911975" y="2393950"/>
          <p14:tracePt t="98900" x="6956425" y="2401888"/>
          <p14:tracePt t="98933" x="6973888" y="2401888"/>
          <p14:tracePt t="98942" x="7027863" y="2401888"/>
          <p14:tracePt t="98965" x="7062788" y="2401888"/>
          <p14:tracePt t="98997" x="7126288" y="2401888"/>
          <p14:tracePt t="99026" x="7143750" y="2401888"/>
          <p14:tracePt t="99038" x="7197725" y="2393950"/>
          <p14:tracePt t="99066" x="7242175" y="2374900"/>
          <p14:tracePt t="99098" x="7251700" y="2366963"/>
          <p14:tracePt t="99101" x="7259638" y="2366963"/>
          <p14:tracePt t="99133" x="7277100" y="2347913"/>
          <p14:tracePt t="99165" x="7296150" y="2312988"/>
          <p14:tracePt t="99169" x="7304088" y="2295525"/>
          <p14:tracePt t="99199" x="7348538" y="2197100"/>
          <p14:tracePt t="99232" x="7358063" y="2170113"/>
          <p14:tracePt t="99245" x="7367588" y="2143125"/>
          <p14:tracePt t="99266" x="7367588" y="2116138"/>
          <p14:tracePt t="99298" x="7367588" y="2098675"/>
          <p14:tracePt t="99308" x="7367588" y="2081213"/>
          <p14:tracePt t="99333" x="7331075" y="2017713"/>
          <p14:tracePt t="99365" x="7296150" y="1965325"/>
          <p14:tracePt t="99370" x="7277100" y="1946275"/>
          <p14:tracePt t="99400" x="7224713" y="1893888"/>
          <p14:tracePt t="99433" x="7224713" y="1884363"/>
          <p14:tracePt t="99434" x="7205663" y="1874838"/>
          <p14:tracePt t="99495" x="7153275" y="1874838"/>
          <p14:tracePt t="99528" x="7134225" y="1874838"/>
          <p14:tracePt t="99540" x="7099300" y="1874838"/>
          <p14:tracePt t="99559" x="7081838" y="1874838"/>
          <p14:tracePt t="99570" x="7027863" y="1874838"/>
          <p14:tracePt t="99600" x="6946900" y="1874838"/>
          <p14:tracePt t="99632" x="6875463" y="1874838"/>
          <p14:tracePt t="99639" x="6848475" y="1884363"/>
          <p14:tracePt t="99668" x="6777038" y="1901825"/>
          <p14:tracePt t="99700" x="6759575" y="1911350"/>
          <p14:tracePt t="99706" x="6715125" y="1946275"/>
          <p14:tracePt t="99734" x="6680200" y="1990725"/>
          <p14:tracePt t="99766" x="6670675" y="1990725"/>
          <p14:tracePt t="99775" x="6661150" y="2009775"/>
          <p14:tracePt t="99801" x="6653213" y="2017713"/>
          <p14:tracePt t="99833" x="6643688" y="2027238"/>
          <p14:tracePt t="99859" x="6643688" y="2036763"/>
          <p14:tracePt t="99918" x="6653213" y="2036763"/>
          <p14:tracePt t="99983" x="6661150" y="2036763"/>
          <p14:tracePt t="100064" x="6670675" y="2036763"/>
          <p14:tracePt t="100310" x="6670675" y="2044700"/>
          <p14:tracePt t="100691" x="6680200" y="2044700"/>
          <p14:tracePt t="100757" x="6688138" y="2054225"/>
          <p14:tracePt t="100784" x="6697663" y="2054225"/>
          <p14:tracePt t="100804" x="6705600" y="2054225"/>
          <p14:tracePt t="100831" x="6724650" y="2044700"/>
          <p14:tracePt t="100864" x="6732588" y="2027238"/>
          <p14:tracePt t="100876" x="6742113" y="2027238"/>
          <p14:tracePt t="100905" x="6769100" y="1982788"/>
          <p14:tracePt t="100937" x="6769100" y="1973263"/>
          <p14:tracePt t="100940" x="6777038" y="1946275"/>
          <p14:tracePt t="100972" x="6777038" y="1911350"/>
          <p14:tracePt t="101005" x="6769100" y="1901825"/>
          <p14:tracePt t="101007" x="6769100" y="1884363"/>
          <p14:tracePt t="101041" x="6759575" y="1866900"/>
          <p14:tracePt t="101072" x="6751638" y="1866900"/>
          <p14:tracePt t="101182" x="6742113" y="1866900"/>
          <p14:tracePt t="101520" x="6732588" y="1874838"/>
          <p14:tracePt t="101889" x="6732588" y="1884363"/>
          <p14:tracePt t="102277" x="6724650" y="1884363"/>
          <p14:tracePt t="102765" x="6697663" y="1884363"/>
          <p14:tracePt t="102797" x="6670675" y="1884363"/>
          <p14:tracePt t="102809" x="6608763" y="1893888"/>
          <p14:tracePt t="102828" x="6589713" y="1893888"/>
          <p14:tracePt t="102844" x="6510338" y="1901825"/>
          <p14:tracePt t="102876" x="6446838" y="1901825"/>
          <p14:tracePt t="102890" x="6384925" y="1911350"/>
          <p14:tracePt t="102911" x="6242050" y="1928813"/>
          <p14:tracePt t="102942" x="6180138" y="1938338"/>
          <p14:tracePt t="102951" x="6081713" y="1946275"/>
          <p14:tracePt t="102978" x="5983288" y="1965325"/>
          <p14:tracePt t="103009" x="5956300" y="1965325"/>
          <p14:tracePt t="103013" x="5884863" y="1982788"/>
          <p14:tracePt t="103013" x="5822950" y="1982788"/>
          <p14:tracePt t="103045" x="5608638" y="2000250"/>
          <p14:tracePt t="103077" x="5537200" y="2009775"/>
          <p14:tracePt t="103094" x="5518150" y="2009775"/>
          <p14:tracePt t="103111" x="5465763" y="2017713"/>
          <p14:tracePt t="103143" x="5438775" y="2027238"/>
          <p14:tracePt t="103157" x="5384800" y="2036763"/>
          <p14:tracePt t="103179" x="5295900" y="2062163"/>
          <p14:tracePt t="103211" x="5259388" y="2071688"/>
          <p14:tracePt t="103219" x="5205413" y="2089150"/>
          <p14:tracePt t="103245" x="5170488" y="2098675"/>
          <p14:tracePt t="103277" x="5089525" y="2116138"/>
          <p14:tracePt t="103283" x="5027613" y="2125663"/>
          <p14:tracePt t="103312" x="4983163" y="2133600"/>
          <p14:tracePt t="103345" x="4983163" y="2143125"/>
          <p14:tracePt t="103537" x="4973638" y="2143125"/>
          <p14:tracePt t="103942" x="4956175" y="2143125"/>
          <p14:tracePt t="103962" x="4946650" y="2152650"/>
          <p14:tracePt t="103974" x="4919663" y="2152650"/>
          <p14:tracePt t="103994" x="4884738" y="2160588"/>
          <p14:tracePt t="104014" x="4803775" y="2179638"/>
          <p14:tracePt t="104046" x="4751388" y="2187575"/>
          <p14:tracePt t="104055" x="4724400" y="2197100"/>
          <p14:tracePt t="104081" x="4589463" y="2224088"/>
          <p14:tracePt t="104114" x="4473575" y="2241550"/>
          <p14:tracePt t="104117" x="4303713" y="2286000"/>
          <p14:tracePt t="104148" x="4276725" y="2286000"/>
          <p14:tracePt t="104180" x="4232275" y="2295525"/>
          <p14:tracePt t="104187" x="4152900" y="2312988"/>
          <p14:tracePt t="104215" x="4010025" y="2330450"/>
          <p14:tracePt t="104246" x="3965575" y="2339975"/>
          <p14:tracePt t="104254" x="3902075" y="2347913"/>
          <p14:tracePt t="104281" x="3830638" y="2366963"/>
          <p14:tracePt t="104313" x="3768725" y="2374900"/>
          <p14:tracePt t="104324" x="3732213" y="2384425"/>
          <p14:tracePt t="104348" x="3687763" y="2393950"/>
          <p14:tracePt t="104380" x="3679825" y="2393950"/>
          <p14:tracePt t="104384" x="3608388" y="2393950"/>
          <p14:tracePt t="104418" x="3554413" y="2401888"/>
          <p14:tracePt t="104449" x="3500438" y="2401888"/>
          <p14:tracePt t="104481" x="3482975" y="2411413"/>
          <p14:tracePt t="104508" x="3473450" y="2411413"/>
          <p14:tracePt t="104542" x="3500438" y="2428875"/>
          <p14:tracePt t="104634" x="3589338" y="2446338"/>
          <p14:tracePt t="104654" x="3616325" y="2455863"/>
          <p14:tracePt t="104665" x="3714750" y="2473325"/>
          <p14:tracePt t="104685" x="3956050" y="2482850"/>
          <p14:tracePt t="104717" x="4313238" y="2482850"/>
          <p14:tracePt t="104748" x="4402138" y="2473325"/>
          <p14:tracePt t="104759" x="4643438" y="2446338"/>
          <p14:tracePt t="104783" x="4929188" y="2428875"/>
          <p14:tracePt t="104815" x="5018088" y="2428875"/>
          <p14:tracePt t="104821" x="5313363" y="2428875"/>
          <p14:tracePt t="104850" x="5626100" y="2428875"/>
          <p14:tracePt t="104883" x="5776913" y="2428875"/>
          <p14:tracePt t="104889" x="5840413" y="2428875"/>
          <p14:tracePt t="104917" x="5983288" y="2428875"/>
          <p14:tracePt t="104948" x="6143625" y="2419350"/>
          <p14:tracePt t="104951" x="6188075" y="2411413"/>
          <p14:tracePt t="104984" x="6215063" y="2393950"/>
          <p14:tracePt t="104997" x="6269038" y="2339975"/>
          <p14:tracePt t="105030" x="6296025" y="2322513"/>
          <p14:tracePt t="105051" x="6402388" y="2251075"/>
          <p14:tracePt t="105085" x="6518275" y="2197100"/>
          <p14:tracePt t="105095" x="6545263" y="2187575"/>
          <p14:tracePt t="105117" x="6643688" y="2143125"/>
          <p14:tracePt t="105150" x="6680200" y="2116138"/>
          <p14:tracePt t="105156" x="6715125" y="2108200"/>
          <p14:tracePt t="105184" x="6786563" y="2062163"/>
          <p14:tracePt t="105216" x="6796088" y="2054225"/>
          <p14:tracePt t="105234" x="6796088" y="2044700"/>
          <p14:tracePt t="105345" x="6796088" y="2036763"/>
          <p14:tracePt t="105376" x="6796088" y="2027238"/>
          <p14:tracePt t="105404" x="6796088" y="2017713"/>
          <p14:tracePt t="106195" x="6804025" y="2017713"/>
          <p14:tracePt t="106807" x="6813550" y="2017713"/>
          <p14:tracePt t="106833" x="6813550" y="2009775"/>
          <p14:tracePt t="215887" x="6813550" y="2000250"/>
          <p14:tracePt t="216006" x="6813550" y="1990725"/>
          <p14:tracePt t="216056" x="6796088" y="1982788"/>
          <p14:tracePt t="216068" x="6786563" y="1973263"/>
          <p14:tracePt t="216086" x="6786563" y="1955800"/>
          <p14:tracePt t="216211" x="6786563" y="1946275"/>
          <p14:tracePt t="216223" x="6804025" y="1946275"/>
          <p14:tracePt t="216334" x="6813550" y="1946275"/>
          <p14:tracePt t="216346" x="6831013" y="1938338"/>
          <p14:tracePt t="216366" x="6840538" y="1938338"/>
          <p14:tracePt t="216394" x="6848475" y="1938338"/>
          <p14:tracePt t="216419" x="6858000" y="1928813"/>
          <p14:tracePt t="216457" x="6867525" y="1928813"/>
          <p14:tracePt t="216476" x="6875463" y="1928813"/>
          <p14:tracePt t="216489" x="6894513" y="1919288"/>
          <p14:tracePt t="216520" x="6911975" y="1919288"/>
          <p14:tracePt t="216586" x="6919913" y="1919288"/>
          <p14:tracePt t="216598" x="6929438" y="1919288"/>
          <p14:tracePt t="216629" x="6938963" y="1919288"/>
          <p14:tracePt t="216699" x="6946900" y="1919288"/>
          <p14:tracePt t="216757" x="6946900" y="1928813"/>
          <p14:tracePt t="217573" x="6956425" y="1928813"/>
          <p14:tracePt t="218226" x="6965950" y="1928813"/>
          <p14:tracePt t="218251" x="6973888" y="1928813"/>
          <p14:tracePt t="218271" x="6991350" y="1928813"/>
          <p14:tracePt t="218316" x="7010400" y="1928813"/>
          <p14:tracePt t="218328" x="7045325" y="1938338"/>
          <p14:tracePt t="218348" x="7054850" y="1938338"/>
          <p14:tracePt t="218360" x="7089775" y="1938338"/>
          <p14:tracePt t="218378" x="7108825" y="1946275"/>
          <p14:tracePt t="218391" x="7134225" y="1946275"/>
          <p14:tracePt t="218410" x="7153275" y="1946275"/>
          <p14:tracePt t="218422" x="7188200" y="1955800"/>
          <p14:tracePt t="218443" x="7232650" y="1955800"/>
          <p14:tracePt t="218455" x="7277100" y="1965325"/>
          <p14:tracePt t="218474" x="7304088" y="1973263"/>
          <p14:tracePt t="218485" x="7358063" y="1982788"/>
          <p14:tracePt t="218504" x="7385050" y="1990725"/>
          <p14:tracePt t="218516" x="7429500" y="1990725"/>
          <p14:tracePt t="218535" x="7456488" y="2000250"/>
          <p14:tracePt t="218547" x="7491413" y="2000250"/>
          <p14:tracePt t="218566" x="7554913" y="2000250"/>
          <p14:tracePt t="218586" x="7581900" y="2000250"/>
          <p14:tracePt t="218598" x="7608888" y="2000250"/>
          <p14:tracePt t="218610" x="7661275" y="2000250"/>
          <p14:tracePt t="218629" x="7715250" y="2000250"/>
          <p14:tracePt t="218648" x="7742238" y="2000250"/>
          <p14:tracePt t="218660" x="7786688" y="1990725"/>
          <p14:tracePt t="218678" x="7796213" y="1990725"/>
          <p14:tracePt t="218693" x="7823200" y="1973263"/>
          <p14:tracePt t="218710" x="7831138" y="1965325"/>
          <p14:tracePt t="218742" x="7840663" y="1955800"/>
          <p14:tracePt t="218768" x="7848600" y="1938338"/>
          <p14:tracePt t="218787" x="7848600" y="1919288"/>
          <p14:tracePt t="218799" x="7848600" y="1901825"/>
          <p14:tracePt t="218818" x="7848600" y="1884363"/>
          <p14:tracePt t="218830" x="7840663" y="1866900"/>
          <p14:tracePt t="218849" x="7840663" y="1847850"/>
          <p14:tracePt t="218861" x="7804150" y="1803400"/>
          <p14:tracePt t="218880" x="7786688" y="1785938"/>
          <p14:tracePt t="218894" x="7724775" y="1714500"/>
          <p14:tracePt t="218912" x="7705725" y="1704975"/>
          <p14:tracePt t="218925" x="7705725" y="1697038"/>
          <p14:tracePt t="218958" x="7688263" y="1697038"/>
          <p14:tracePt t="218976" x="7688263" y="1687513"/>
          <p14:tracePt t="218989" x="7653338" y="1670050"/>
          <p14:tracePt t="219009" x="7626350" y="1660525"/>
          <p14:tracePt t="219021" x="7562850" y="1643063"/>
          <p14:tracePt t="219040" x="7545388" y="1643063"/>
          <p14:tracePt t="219052" x="7518400" y="1643063"/>
          <p14:tracePt t="219071" x="7510463" y="1643063"/>
          <p14:tracePt t="219084" x="7483475" y="1643063"/>
          <p14:tracePt t="219102" x="7466013" y="1643063"/>
          <p14:tracePt t="219114" x="7402513" y="1660525"/>
          <p14:tracePt t="219135" x="7358063" y="1670050"/>
          <p14:tracePt t="219146" x="7296150" y="1697038"/>
          <p14:tracePt t="219165" x="7277100" y="1697038"/>
          <p14:tracePt t="219179" x="7232650" y="1714500"/>
          <p14:tracePt t="219197" x="7197725" y="1724025"/>
          <p14:tracePt t="219212" x="7134225" y="1741488"/>
          <p14:tracePt t="219228" x="7037388" y="1776413"/>
          <p14:tracePt t="219245" x="6983413" y="1795463"/>
          <p14:tracePt t="219262" x="6902450" y="1830388"/>
          <p14:tracePt t="219278" x="6875463" y="1830388"/>
          <p14:tracePt t="219295" x="6804025" y="1874838"/>
          <p14:tracePt t="219311" x="6742113" y="1911350"/>
          <p14:tracePt t="219334" x="6715125" y="1946275"/>
          <p14:tracePt t="219353" x="6653213" y="1990725"/>
          <p14:tracePt t="219370" x="6634163" y="2009775"/>
          <p14:tracePt t="219382" x="6589713" y="2071688"/>
          <p14:tracePt t="219401" x="6572250" y="2089150"/>
          <p14:tracePt t="219414" x="6554788" y="2133600"/>
          <p14:tracePt t="219433" x="6537325" y="2160588"/>
          <p14:tracePt t="219446" x="6510338" y="2205038"/>
          <p14:tracePt t="219464" x="6510338" y="2224088"/>
          <p14:tracePt t="219479" x="6491288" y="2259013"/>
          <p14:tracePt t="219496" x="6483350" y="2259013"/>
          <p14:tracePt t="219512" x="6483350" y="2276475"/>
          <p14:tracePt t="219529" x="6483350" y="2286000"/>
          <p14:tracePt t="219546" x="6483350" y="2295525"/>
          <p14:tracePt t="219564" x="6483350" y="2303463"/>
          <p14:tracePt t="219590" x="6483350" y="2322513"/>
          <p14:tracePt t="219602" x="6483350" y="2330450"/>
          <p14:tracePt t="219634" x="6491288" y="2366963"/>
          <p14:tracePt t="219651" x="6518275" y="2393950"/>
          <p14:tracePt t="219682" x="6527800" y="2411413"/>
          <p14:tracePt t="219694" x="6554788" y="2428875"/>
          <p14:tracePt t="219714" x="6562725" y="2446338"/>
          <p14:tracePt t="219739" x="6581775" y="2446338"/>
          <p14:tracePt t="219753" x="6599238" y="2465388"/>
          <p14:tracePt t="219765" x="6608763" y="2473325"/>
          <p14:tracePt t="219777" x="6661150" y="2500313"/>
          <p14:tracePt t="219796" x="6680200" y="2517775"/>
          <p14:tracePt t="219809" x="6732588" y="2536825"/>
          <p14:tracePt t="219829" x="6742113" y="2544763"/>
          <p14:tracePt t="219841" x="6751638" y="2554288"/>
          <p14:tracePt t="219852" x="6796088" y="2562225"/>
          <p14:tracePt t="219871" x="6848475" y="2589213"/>
          <p14:tracePt t="219890" x="6867525" y="2598738"/>
          <p14:tracePt t="219901" x="6884988" y="2608263"/>
          <p14:tracePt t="219921" x="6894513" y="2608263"/>
          <p14:tracePt t="219933" x="6902450" y="2608263"/>
          <p14:tracePt t="219952" x="6911975" y="2608263"/>
          <p14:tracePt t="219979" x="6919913" y="2616200"/>
          <p14:tracePt t="219997" x="6929438" y="2616200"/>
          <p14:tracePt t="220016" x="6938963" y="2616200"/>
          <p14:tracePt t="220048" x="6956425" y="2616200"/>
          <p14:tracePt t="220095" x="6956425" y="2608263"/>
          <p14:tracePt t="220143" x="6965950" y="2608263"/>
          <p14:tracePt t="220187" x="6965950" y="2598738"/>
          <p14:tracePt t="220280" x="6973888" y="2598738"/>
          <p14:tracePt t="220298" x="6973888" y="2589213"/>
          <p14:tracePt t="220328" x="6973888" y="2581275"/>
          <p14:tracePt t="220341" x="6983413" y="2571750"/>
          <p14:tracePt t="220359" x="6983413" y="2562225"/>
          <p14:tracePt t="220371" x="6983413" y="2544763"/>
          <p14:tracePt t="220390" x="6983413" y="2527300"/>
          <p14:tracePt t="220402" x="6983413" y="2517775"/>
          <p14:tracePt t="220485" x="6983413" y="2509838"/>
          <p14:tracePt t="220551" x="6983413" y="2500313"/>
          <p14:tracePt t="220608" x="6973888" y="2500313"/>
          <p14:tracePt t="220677" x="6973888" y="2490788"/>
          <p14:tracePt t="220816" x="6973888" y="2473325"/>
          <p14:tracePt t="220860" x="6973888" y="2455863"/>
          <p14:tracePt t="220878" x="6973888" y="2438400"/>
          <p14:tracePt t="220891" x="6973888" y="2401888"/>
          <p14:tracePt t="220910" x="6973888" y="2393950"/>
          <p14:tracePt t="220921" x="6973888" y="2339975"/>
          <p14:tracePt t="220941" x="6965950" y="2330450"/>
          <p14:tracePt t="220953" x="6965950" y="2286000"/>
          <p14:tracePt t="220972" x="6956425" y="2268538"/>
          <p14:tracePt t="220985" x="6956425" y="2241550"/>
          <p14:tracePt t="221006" x="6956425" y="2224088"/>
          <p14:tracePt t="221015" x="6946900" y="2187575"/>
          <p14:tracePt t="221036" x="6946900" y="2170113"/>
          <p14:tracePt t="221046" x="6946900" y="2125663"/>
          <p14:tracePt t="221065" x="6938963" y="2062163"/>
          <p14:tracePt t="221086" x="6938963" y="2027238"/>
          <p14:tracePt t="221097" x="6938963" y="2009775"/>
          <p14:tracePt t="221118" x="6938963" y="1990725"/>
          <p14:tracePt t="221148" x="6938963" y="1982788"/>
          <p14:tracePt t="221159" x="6929438" y="1946275"/>
          <p14:tracePt t="221179" x="6929438" y="1938338"/>
          <p14:tracePt t="221191" x="6929438" y="1893888"/>
          <p14:tracePt t="221210" x="6929438" y="1884363"/>
          <p14:tracePt t="221222" x="6929438" y="1857375"/>
          <p14:tracePt t="221241" x="6919913" y="1839913"/>
          <p14:tracePt t="221255" x="6919913" y="1803400"/>
          <p14:tracePt t="221275" x="6911975" y="1785938"/>
          <p14:tracePt t="221308" x="6911975" y="1768475"/>
          <p14:tracePt t="221320" x="6902450" y="1731963"/>
          <p14:tracePt t="221347" x="6875463" y="1697038"/>
          <p14:tracePt t="221368" x="6858000" y="1679575"/>
          <p14:tracePt t="221379" x="6831013" y="1633538"/>
          <p14:tracePt t="221398" x="6823075" y="1633538"/>
          <p14:tracePt t="221411" x="6813550" y="1625600"/>
          <p14:tracePt t="221430" x="6796088" y="1608138"/>
          <p14:tracePt t="221442" x="6786563" y="1598613"/>
          <p14:tracePt t="221461" x="6769100" y="1581150"/>
          <p14:tracePt t="221488" x="6759575" y="1581150"/>
          <p14:tracePt t="221525" x="6759575" y="1571625"/>
          <p14:tracePt t="221537" x="6742113" y="1562100"/>
          <p14:tracePt t="221556" x="6705600" y="1544638"/>
          <p14:tracePt t="221588" x="6697663" y="1536700"/>
          <p14:tracePt t="221599" x="6680200" y="1527175"/>
          <p14:tracePt t="221619" x="6670675" y="1509713"/>
          <p14:tracePt t="221632" x="6643688" y="1490663"/>
          <p14:tracePt t="221650" x="6634163" y="1490663"/>
          <p14:tracePt t="221662" x="6626225" y="1482725"/>
          <p14:tracePt t="221681" x="6616700" y="1482725"/>
          <p14:tracePt t="221709" x="6616700" y="1473200"/>
          <p14:tracePt t="221808" x="6608763" y="1473200"/>
          <p14:tracePt t="222008" x="6608763" y="1465263"/>
          <p14:tracePt t="222247" x="6599238" y="1465263"/>
          <p14:tracePt t="267388" x="6608763" y="1465263"/>
          <p14:tracePt t="267558" x="6616700" y="1465263"/>
          <p14:tracePt t="267581" x="6653213" y="1465263"/>
          <p14:tracePt t="267777" x="6688138" y="1473200"/>
          <p14:tracePt t="267790" x="6813550" y="1482725"/>
          <p14:tracePt t="267808" x="6902450" y="1482725"/>
          <p14:tracePt t="267827" x="7108825" y="1490663"/>
          <p14:tracePt t="267859" x="7232650" y="1490663"/>
          <p14:tracePt t="267871" x="7304088" y="1490663"/>
          <p14:tracePt t="267892" x="7429500" y="1482725"/>
          <p14:tracePt t="267926" x="7527925" y="1482725"/>
          <p14:tracePt t="267931" x="7929563" y="1509713"/>
          <p14:tracePt t="267965" x="8045450" y="1517650"/>
          <p14:tracePt t="267976" x="8205788" y="1536700"/>
          <p14:tracePt t="268008" x="8224838" y="1536700"/>
          <p14:tracePt t="268042" x="8304213" y="1536700"/>
          <p14:tracePt t="268075" x="8483600" y="1536700"/>
          <p14:tracePt t="268108" x="8501063" y="1536700"/>
          <p14:tracePt t="268117" x="8518525" y="1536700"/>
          <p14:tracePt t="268187" x="8528050" y="1536700"/>
          <p14:tracePt t="268198" x="8545513" y="1536700"/>
          <p14:tracePt t="268229" x="8537575" y="1527175"/>
          <p14:tracePt t="268307" x="8537575" y="1517650"/>
          <p14:tracePt t="268595" x="8537575" y="1509713"/>
          <p14:tracePt t="268651" x="8537575" y="1500188"/>
          <p14:tracePt t="268669" x="8545513" y="15001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and Notify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3352800"/>
            <a:ext cx="18288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AClearance</a:t>
            </a:r>
            <a:r>
              <a:rPr lang="en-US" dirty="0" smtClean="0"/>
              <a:t> Manager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81600" y="3657600"/>
            <a:ext cx="1828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proceed()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3581400"/>
            <a:ext cx="2362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waitForProceed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943600" y="2514600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81800" y="32004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43000" y="3124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2981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638800" y="5334000"/>
            <a:ext cx="11430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" y="4707958"/>
            <a:ext cx="4724400" cy="647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ObjectEditor.edit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437070"/>
      </p:ext>
    </p:extLst>
  </p:cSld>
  <p:clrMapOvr>
    <a:masterClrMapping/>
  </p:clrMapOvr>
  <p:transition advTm="61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32" grpId="0" animBg="1"/>
      <p:bldP spid="32" grpId="1" animBg="1"/>
    </p:bldLst>
  </p:timing>
  <p:extLst>
    <p:ext uri="{3A86A75C-4F4B-4683-9AE1-C65F6400EC91}">
      <p14:laserTraceLst xmlns:p14="http://schemas.microsoft.com/office/powerpoint/2010/main">
        <p14:tracePtLst>
          <p14:tracePt t="20553" x="8537575" y="1500188"/>
          <p14:tracePt t="21092" x="8528050" y="1500188"/>
          <p14:tracePt t="21110" x="8518525" y="1490663"/>
          <p14:tracePt t="21130" x="8501063" y="1482725"/>
          <p14:tracePt t="21158" x="8491538" y="1482725"/>
          <p14:tracePt t="21207" x="8483600" y="1465263"/>
          <p14:tracePt t="21271" x="8474075" y="1465263"/>
          <p14:tracePt t="21313" x="8474075" y="1455738"/>
          <p14:tracePt t="21347" x="8474075" y="1446213"/>
          <p14:tracePt t="21487" x="8474075" y="1438275"/>
          <p14:tracePt t="21505" x="8474075" y="1428750"/>
          <p14:tracePt t="21517" x="8474075" y="1419225"/>
          <p14:tracePt t="21536" x="8474075" y="1411288"/>
          <p14:tracePt t="21559" x="8474075" y="1384300"/>
          <p14:tracePt t="21591" x="8474075" y="1374775"/>
          <p14:tracePt t="21618" x="8466138" y="1374775"/>
          <p14:tracePt t="21630" x="8456613" y="1357313"/>
          <p14:tracePt t="21660" x="8375650" y="1303338"/>
          <p14:tracePt t="21691" x="8269288" y="1303338"/>
          <p14:tracePt t="21709" x="8180388" y="1322388"/>
          <p14:tracePt t="21726" x="7823200" y="1438275"/>
          <p14:tracePt t="21758" x="7608888" y="1527175"/>
          <p14:tracePt t="21772" x="7537450" y="1544638"/>
          <p14:tracePt t="21794" x="7331075" y="1643063"/>
          <p14:tracePt t="21826" x="7045325" y="1704975"/>
          <p14:tracePt t="21837" x="6946900" y="1741488"/>
          <p14:tracePt t="21860" x="6411913" y="1874838"/>
          <p14:tracePt t="21895" x="5938838" y="2000250"/>
          <p14:tracePt t="21899" x="5813425" y="2027238"/>
          <p14:tracePt t="21927" x="5286375" y="2179638"/>
          <p14:tracePt t="21959" x="4795838" y="2303463"/>
          <p14:tracePt t="21962" x="4179888" y="2465388"/>
          <p14:tracePt t="21994" x="3536950" y="2643188"/>
          <p14:tracePt t="22026" x="3384550" y="2687638"/>
          <p14:tracePt t="22037" x="2884488" y="2803525"/>
          <p14:tracePt t="22069" x="2554288" y="2874963"/>
          <p14:tracePt t="22095" x="2054225" y="2973388"/>
          <p14:tracePt t="22125" x="1625600" y="3044825"/>
          <p14:tracePt t="22136" x="1419225" y="3098800"/>
          <p14:tracePt t="22169" x="1393825" y="3098800"/>
          <p14:tracePt t="22195" x="1374775" y="3108325"/>
          <p14:tracePt t="22228" x="1366838" y="3108325"/>
          <p14:tracePt t="22261" x="1374775" y="3108325"/>
          <p14:tracePt t="23553" x="1393825" y="3108325"/>
          <p14:tracePt t="23738" x="1419225" y="3116263"/>
          <p14:tracePt t="23749" x="1500188" y="3152775"/>
          <p14:tracePt t="23768" x="1741488" y="3232150"/>
          <p14:tracePt t="23800" x="1982788" y="3295650"/>
          <p14:tracePt t="23833" x="2062163" y="3322638"/>
          <p14:tracePt t="23845" x="2312988" y="3394075"/>
          <p14:tracePt t="23877" x="2751138" y="3509963"/>
          <p14:tracePt t="23900" x="3098800" y="3616325"/>
          <p14:tracePt t="23932" x="3394075" y="3705225"/>
          <p14:tracePt t="23964" x="3625850" y="3759200"/>
          <p14:tracePt t="23973" x="3946525" y="3840163"/>
          <p14:tracePt t="24007" x="4152900" y="3902075"/>
          <p14:tracePt t="24035" x="4375150" y="3956050"/>
          <p14:tracePt t="24068" x="4572000" y="4017963"/>
          <p14:tracePt t="24100" x="4608513" y="4037013"/>
          <p14:tracePt t="24100" x="4679950" y="4054475"/>
          <p14:tracePt t="24133" x="4714875" y="4071938"/>
          <p14:tracePt t="24164" x="4840288" y="4116388"/>
          <p14:tracePt t="24175" x="5018088" y="4160838"/>
          <p14:tracePt t="24207" x="5116513" y="4179888"/>
          <p14:tracePt t="24235" x="5197475" y="4205288"/>
          <p14:tracePt t="24267" x="5510213" y="4286250"/>
          <p14:tracePt t="24300" x="5741988" y="4357688"/>
          <p14:tracePt t="24318" x="5929313" y="4402138"/>
          <p14:tracePt t="24350" x="6018213" y="4411663"/>
          <p14:tracePt t="24368" x="6054725" y="4419600"/>
          <p14:tracePt t="24400" x="6072188" y="4419600"/>
          <p14:tracePt t="24431" x="6081713" y="4429125"/>
          <p14:tracePt t="24440" x="6089650" y="4429125"/>
          <p14:tracePt t="24478" x="6089650" y="4438650"/>
          <p14:tracePt t="24505" x="6099175" y="4438650"/>
          <p14:tracePt t="24541" x="6108700" y="4438650"/>
          <p14:tracePt t="24597" x="6116638" y="4438650"/>
          <p14:tracePt t="24771" x="6126163" y="4438650"/>
          <p14:tracePt t="32052" x="6126163" y="4446588"/>
          <p14:tracePt t="32130" x="6126163" y="4456113"/>
          <p14:tracePt t="32175" x="6126163" y="4473575"/>
          <p14:tracePt t="32194" x="6126163" y="4483100"/>
          <p14:tracePt t="32206" x="6126163" y="4527550"/>
          <p14:tracePt t="32226" x="6143625" y="4608513"/>
          <p14:tracePt t="32258" x="6153150" y="4660900"/>
          <p14:tracePt t="32275" x="6153150" y="4679950"/>
          <p14:tracePt t="32292" x="6197600" y="4848225"/>
          <p14:tracePt t="32325" x="6242050" y="4946650"/>
          <p14:tracePt t="32337" x="6251575" y="4983163"/>
          <p14:tracePt t="32359" x="6286500" y="5081588"/>
          <p14:tracePt t="32391" x="6303963" y="5126038"/>
          <p14:tracePt t="32401" x="6313488" y="5143500"/>
          <p14:tracePt t="32426" x="6340475" y="5214938"/>
          <p14:tracePt t="32458" x="6340475" y="5224463"/>
          <p14:tracePt t="32462" x="6340475" y="5232400"/>
          <p14:tracePt t="32542" x="6340475" y="5241925"/>
          <p14:tracePt t="32667" x="6340475" y="5251450"/>
          <p14:tracePt t="32700" x="6340475" y="5259388"/>
          <p14:tracePt t="32745" x="6340475" y="5268913"/>
          <p14:tracePt t="32757" x="6340475" y="5276850"/>
          <p14:tracePt t="32776" x="6340475" y="5303838"/>
          <p14:tracePt t="32805" x="6340475" y="5330825"/>
          <p14:tracePt t="32827" x="6340475" y="5375275"/>
          <p14:tracePt t="32860" x="6340475" y="5411788"/>
          <p14:tracePt t="32872" x="6340475" y="5429250"/>
          <p14:tracePt t="32894" x="6340475" y="5483225"/>
          <p14:tracePt t="32926" x="6340475" y="5510213"/>
          <p14:tracePt t="32940" x="6348413" y="5527675"/>
          <p14:tracePt t="32961" x="6348413" y="5537200"/>
          <p14:tracePt t="32993" x="6348413" y="5545138"/>
          <p14:tracePt t="32997" x="6348413" y="5562600"/>
          <p14:tracePt t="33055" x="6357938" y="5599113"/>
          <p14:tracePt t="33074" x="6375400" y="56530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and Notify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1" y="1295400"/>
            <a:ext cx="5943599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ClearanceManager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@Row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(100)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proceed()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notify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waitForProceed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wait();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InterruptedException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2981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3581400"/>
            <a:ext cx="1447800" cy="38099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2743200"/>
            <a:ext cx="1447800" cy="38099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8800" y="2438400"/>
            <a:ext cx="29718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 and notify() implemented by Object, must be executed in synchronized methods as they access shared Queue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5410200"/>
            <a:ext cx="6763996" cy="6486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proceed() invoked by AWT thread (executing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code)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6193065"/>
            <a:ext cx="6365874" cy="6649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waitForProceed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called by waiting shuttle animator thread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8800" y="3810000"/>
            <a:ext cx="3026908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 releases synchronized  lock on object, makes calling thread wait, and lets some other thread get object synchronized  lock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388986"/>
      </p:ext>
    </p:extLst>
  </p:cSld>
  <p:clrMapOvr>
    <a:masterClrMapping/>
  </p:clrMapOvr>
  <p:transition advTm="860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9097" x="6367463" y="5626100"/>
          <p14:tracePt t="9955" x="6348413" y="5599113"/>
          <p14:tracePt t="9967" x="6313488" y="5473700"/>
          <p14:tracePt t="9990" x="6251575" y="5303838"/>
          <p14:tracePt t="10022" x="6242050" y="5268913"/>
          <p14:tracePt t="10029" x="6180138" y="5116513"/>
          <p14:tracePt t="10058" x="6037263" y="4776788"/>
          <p14:tracePt t="10090" x="5973763" y="4660900"/>
          <p14:tracePt t="10095" x="5902325" y="4518025"/>
          <p14:tracePt t="10125" x="5518150" y="3840163"/>
          <p14:tracePt t="10158" x="5313363" y="3490913"/>
          <p14:tracePt t="10190" x="5259388" y="3402013"/>
          <p14:tracePt t="10200" x="5153025" y="3224213"/>
          <p14:tracePt t="10224" x="5037138" y="3089275"/>
          <p14:tracePt t="10256" x="4973638" y="3009900"/>
          <p14:tracePt t="10263" x="4803775" y="2795588"/>
          <p14:tracePt t="10290" x="4473575" y="2446338"/>
          <p14:tracePt t="10323" x="4419600" y="2366963"/>
          <p14:tracePt t="10327" x="4295775" y="2251075"/>
          <p14:tracePt t="10358" x="4232275" y="2205038"/>
          <p14:tracePt t="10390" x="4116388" y="2108200"/>
          <p14:tracePt t="10396" x="4071938" y="2071688"/>
          <p14:tracePt t="10424" x="3875088" y="1919288"/>
          <p14:tracePt t="10456" x="3830638" y="1884363"/>
          <p14:tracePt t="10467" x="3751263" y="1822450"/>
          <p14:tracePt t="10491" x="3598863" y="1704975"/>
          <p14:tracePt t="10523" x="3517900" y="1633538"/>
          <p14:tracePt t="10536" x="3500438" y="1616075"/>
          <p14:tracePt t="10558" x="3490913" y="1616075"/>
          <p14:tracePt t="10590" x="3473450" y="1616075"/>
          <p14:tracePt t="10628" x="3455988" y="1616075"/>
          <p14:tracePt t="10645" x="3438525" y="1616075"/>
          <p14:tracePt t="10677" x="3419475" y="1616075"/>
          <p14:tracePt t="10724" x="3411538" y="1625600"/>
          <p14:tracePt t="10754" x="3402013" y="1625600"/>
          <p14:tracePt t="10784" x="3384550" y="1625600"/>
          <p14:tracePt t="10802" x="3367088" y="1625600"/>
          <p14:tracePt t="10825" x="3330575" y="1616075"/>
          <p14:tracePt t="10857" x="3303588" y="1608138"/>
          <p14:tracePt t="10865" x="3295650" y="1608138"/>
          <p14:tracePt t="10892" x="3276600" y="1598613"/>
          <p14:tracePt t="10924" x="3268663" y="1598613"/>
          <p14:tracePt t="10960" x="3268663" y="1608138"/>
          <p14:tracePt t="11114" x="3286125" y="1616075"/>
          <p14:tracePt t="11132" x="3295650" y="1616075"/>
          <p14:tracePt t="11145" x="3313113" y="1625600"/>
          <p14:tracePt t="11163" x="3322638" y="1625600"/>
          <p14:tracePt t="11175" x="3357563" y="1633538"/>
          <p14:tracePt t="11196" x="3375025" y="1643063"/>
          <p14:tracePt t="11207" x="3429000" y="1652588"/>
          <p14:tracePt t="11227" x="3455988" y="1660525"/>
          <p14:tracePt t="11240" x="3509963" y="1670050"/>
          <p14:tracePt t="11259" x="3517900" y="1670050"/>
          <p14:tracePt t="11270" x="3562350" y="1670050"/>
          <p14:tracePt t="11289" x="3589338" y="1670050"/>
          <p14:tracePt t="11301" x="3608388" y="1679575"/>
          <p14:tracePt t="11319" x="3625850" y="1679575"/>
          <p14:tracePt t="11331" x="3660775" y="1679575"/>
          <p14:tracePt t="11350" x="3679825" y="1679575"/>
          <p14:tracePt t="11364" x="3724275" y="1679575"/>
          <p14:tracePt t="11382" x="3741738" y="1679575"/>
          <p14:tracePt t="11400" x="3741738" y="1670050"/>
          <p14:tracePt t="11498" x="3741738" y="1660525"/>
          <p14:tracePt t="11509" x="3741738" y="1652588"/>
          <p14:tracePt t="11521" x="3732213" y="1633538"/>
          <p14:tracePt t="11568" x="3697288" y="1616075"/>
          <p14:tracePt t="11588" x="3687763" y="1616075"/>
          <p14:tracePt t="11600" x="3660775" y="1608138"/>
          <p14:tracePt t="11619" x="3633788" y="1598613"/>
          <p14:tracePt t="11631" x="3598863" y="1589088"/>
          <p14:tracePt t="11650" x="3589338" y="1581150"/>
          <p14:tracePt t="11664" x="3527425" y="1581150"/>
          <p14:tracePt t="11683" x="3509963" y="1571625"/>
          <p14:tracePt t="11693" x="3465513" y="1571625"/>
          <p14:tracePt t="11712" x="3438525" y="1562100"/>
          <p14:tracePt t="11723" x="3375025" y="1554163"/>
          <p14:tracePt t="11743" x="3348038" y="1554163"/>
          <p14:tracePt t="11755" x="3303588" y="1544638"/>
          <p14:tracePt t="11775" x="3276600" y="1544638"/>
          <p14:tracePt t="11788" x="3214688" y="1544638"/>
          <p14:tracePt t="11808" x="3152775" y="1544638"/>
          <p14:tracePt t="11824" x="3125788" y="1544638"/>
          <p14:tracePt t="11837" x="3054350" y="1544638"/>
          <p14:tracePt t="11855" x="3036888" y="1544638"/>
          <p14:tracePt t="11868" x="2982913" y="1544638"/>
          <p14:tracePt t="11887" x="2938463" y="1562100"/>
          <p14:tracePt t="11914" x="2928938" y="1562100"/>
          <p14:tracePt t="11933" x="2928938" y="1571625"/>
          <p14:tracePt t="11944" x="2919413" y="1571625"/>
          <p14:tracePt t="11963" x="2901950" y="1581150"/>
          <p14:tracePt t="11998" x="2894013" y="1581150"/>
          <p14:tracePt t="12424" x="2901950" y="1581150"/>
          <p14:tracePt t="12888" x="2911475" y="1581150"/>
          <p14:tracePt t="14096" x="2919413" y="1581150"/>
          <p14:tracePt t="14308" x="2928938" y="1581150"/>
          <p14:tracePt t="14334" x="2938463" y="1581150"/>
          <p14:tracePt t="14352" x="2965450" y="1581150"/>
          <p14:tracePt t="14371" x="2973388" y="1581150"/>
          <p14:tracePt t="14384" x="2982913" y="1581150"/>
          <p14:tracePt t="14401" x="2990850" y="1581150"/>
          <p14:tracePt t="14432" x="3000375" y="1581150"/>
          <p14:tracePt t="14444" x="3017838" y="1581150"/>
          <p14:tracePt t="14464" x="3027363" y="1581150"/>
          <p14:tracePt t="14495" x="3054350" y="1581150"/>
          <p14:tracePt t="14507" x="3062288" y="1581150"/>
          <p14:tracePt t="14527" x="3071813" y="1581150"/>
          <p14:tracePt t="14539" x="3098800" y="1581150"/>
          <p14:tracePt t="14558" x="3108325" y="1581150"/>
          <p14:tracePt t="14570" x="3143250" y="1589088"/>
          <p14:tracePt t="14589" x="3152775" y="1589088"/>
          <p14:tracePt t="14601" x="3187700" y="1589088"/>
          <p14:tracePt t="14620" x="3197225" y="1598613"/>
          <p14:tracePt t="14633" x="3224213" y="1598613"/>
          <p14:tracePt t="14661" x="3232150" y="1608138"/>
          <p14:tracePt t="14671" x="3251200" y="1608138"/>
          <p14:tracePt t="14684" x="3276600" y="1608138"/>
          <p14:tracePt t="14718" x="3286125" y="1608138"/>
          <p14:tracePt t="14745" x="3286125" y="1598613"/>
          <p14:tracePt t="14860" x="3276600" y="1598613"/>
          <p14:tracePt t="14872" x="3268663" y="1598613"/>
          <p14:tracePt t="14885" x="3241675" y="1581150"/>
          <p14:tracePt t="14903" x="3205163" y="1571625"/>
          <p14:tracePt t="14922" x="3197225" y="1562100"/>
          <p14:tracePt t="14934" x="3143250" y="1544638"/>
          <p14:tracePt t="14953" x="3098800" y="1527175"/>
          <p14:tracePt t="14985" x="3071813" y="1527175"/>
          <p14:tracePt t="14996" x="3009900" y="1527175"/>
          <p14:tracePt t="15016" x="2990850" y="1517650"/>
          <p14:tracePt t="15027" x="2928938" y="1517650"/>
          <p14:tracePt t="15048" x="2919413" y="1517650"/>
          <p14:tracePt t="15058" x="2867025" y="1517650"/>
          <p14:tracePt t="15077" x="2830513" y="1517650"/>
          <p14:tracePt t="15095" x="2803525" y="1517650"/>
          <p14:tracePt t="15121" x="2795588" y="1517650"/>
          <p14:tracePt t="15141" x="2786063" y="1517650"/>
          <p14:tracePt t="15153" x="2776538" y="1517650"/>
          <p14:tracePt t="15171" x="2741613" y="1517650"/>
          <p14:tracePt t="15205" x="2732088" y="1517650"/>
          <p14:tracePt t="15217" x="2697163" y="1517650"/>
          <p14:tracePt t="15236" x="2679700" y="1517650"/>
          <p14:tracePt t="15249" x="2633663" y="1517650"/>
          <p14:tracePt t="15266" x="2598738" y="1517650"/>
          <p14:tracePt t="15278" x="2544763" y="1517650"/>
          <p14:tracePt t="15296" x="2490788" y="1509713"/>
          <p14:tracePt t="15330" x="2473325" y="1509713"/>
          <p14:tracePt t="15342" x="2438400" y="1509713"/>
          <p14:tracePt t="15361" x="2411413" y="1509713"/>
          <p14:tracePt t="15373" x="2393950" y="1509713"/>
          <p14:tracePt t="15392" x="2384425" y="1509713"/>
          <p14:tracePt t="15405" x="2366963" y="1509713"/>
          <p14:tracePt t="15425" x="2339975" y="1509713"/>
          <p14:tracePt t="15465" x="2322513" y="1509713"/>
          <p14:tracePt t="15502" x="2303463" y="1509713"/>
          <p14:tracePt t="15615" x="2295525" y="1509713"/>
          <p14:tracePt t="15640" x="2276475" y="1509713"/>
          <p14:tracePt t="15671" x="2268538" y="1509713"/>
          <p14:tracePt t="15725" x="2268538" y="1517650"/>
          <p14:tracePt t="15939" x="2259013" y="1517650"/>
          <p14:tracePt t="16179" x="2259013" y="1527175"/>
          <p14:tracePt t="16307" x="2259013" y="1536700"/>
          <p14:tracePt t="16320" x="2268538" y="1544638"/>
          <p14:tracePt t="16368" x="2276475" y="1562100"/>
          <p14:tracePt t="16381" x="2276475" y="1571625"/>
          <p14:tracePt t="16416" x="2286000" y="1589088"/>
          <p14:tracePt t="16457" x="2295525" y="1589088"/>
          <p14:tracePt t="16508" x="2295525" y="1598613"/>
          <p14:tracePt t="16543" x="2303463" y="1616075"/>
          <p14:tracePt t="16585" x="2312988" y="1616075"/>
          <p14:tracePt t="16631" x="2322513" y="1616075"/>
          <p14:tracePt t="16665" x="2322513" y="1625600"/>
          <p14:tracePt t="16714" x="2330450" y="1625600"/>
          <p14:tracePt t="16726" x="2347913" y="1633538"/>
          <p14:tracePt t="16745" x="2357438" y="1633538"/>
          <p14:tracePt t="16775" x="2357438" y="1643063"/>
          <p14:tracePt t="16795" x="2411413" y="1652588"/>
          <p14:tracePt t="16827" x="2473325" y="1687513"/>
          <p14:tracePt t="16839" x="2490788" y="1697038"/>
          <p14:tracePt t="16861" x="2581275" y="1741488"/>
          <p14:tracePt t="16897" x="2633663" y="1758950"/>
          <p14:tracePt t="16900" x="2724150" y="1803400"/>
          <p14:tracePt t="16928" x="2786063" y="1839913"/>
          <p14:tracePt t="16961" x="2813050" y="1847850"/>
          <p14:tracePt t="16964" x="2874963" y="1866900"/>
          <p14:tracePt t="16995" x="2938463" y="1884363"/>
          <p14:tracePt t="17027" x="2955925" y="1884363"/>
          <p14:tracePt t="17037" x="2990850" y="1884363"/>
          <p14:tracePt t="17062" x="3017838" y="1884363"/>
          <p14:tracePt t="17094" x="3027363" y="1884363"/>
          <p14:tracePt t="17108" x="3044825" y="1893888"/>
          <p14:tracePt t="17129" x="3089275" y="1911350"/>
          <p14:tracePt t="17161" x="3116263" y="1919288"/>
          <p14:tracePt t="17179" x="3133725" y="1919288"/>
          <p14:tracePt t="17210" x="3160713" y="1919288"/>
          <p14:tracePt t="17217" x="3170238" y="1919288"/>
          <p14:tracePt t="17247" x="3187700" y="1901825"/>
          <p14:tracePt t="17247" x="3224213" y="1893888"/>
          <p14:tracePt t="17280" x="3232150" y="1884363"/>
          <p14:tracePt t="17312" x="3241675" y="1884363"/>
          <p14:tracePt t="17325" x="3251200" y="1884363"/>
          <p14:tracePt t="17346" x="3295650" y="1874838"/>
          <p14:tracePt t="17378" x="3330575" y="1866900"/>
          <p14:tracePt t="17390" x="3340100" y="1866900"/>
          <p14:tracePt t="17413" x="3348038" y="1866900"/>
          <p14:tracePt t="17444" x="3367088" y="1857375"/>
          <p14:tracePt t="17477" x="3394075" y="1847850"/>
          <p14:tracePt t="17480" x="3402013" y="1847850"/>
          <p14:tracePt t="17518" x="3411538" y="1847850"/>
          <p14:tracePt t="17611" x="3419475" y="1847850"/>
          <p14:tracePt t="17674" x="3419475" y="1839913"/>
          <p14:tracePt t="17815" x="3419475" y="1830388"/>
          <p14:tracePt t="18693" x="3419475" y="1822450"/>
          <p14:tracePt t="18883" x="3419475" y="1812925"/>
          <p14:tracePt t="18909" x="3419475" y="1803400"/>
          <p14:tracePt t="19115" x="3419475" y="1795463"/>
          <p14:tracePt t="19272" x="3411538" y="1795463"/>
          <p14:tracePt t="19462" x="3394075" y="1812925"/>
          <p14:tracePt t="19495" x="3348038" y="1839913"/>
          <p14:tracePt t="19513" x="3276600" y="1901825"/>
          <p14:tracePt t="19545" x="3251200" y="1919288"/>
          <p14:tracePt t="19554" x="3187700" y="2009775"/>
          <p14:tracePt t="19587" x="3089275" y="2098675"/>
          <p14:tracePt t="19619" x="3044825" y="2143125"/>
          <p14:tracePt t="19637" x="2982913" y="2205038"/>
          <p14:tracePt t="19670" x="2973388" y="2232025"/>
          <p14:tracePt t="19686" x="2919413" y="2322513"/>
          <p14:tracePt t="19719" x="2894013" y="2374900"/>
          <p14:tracePt t="19751" x="2884488" y="2438400"/>
          <p14:tracePt t="19763" x="2894013" y="2517775"/>
          <p14:tracePt t="19796" x="2901950" y="2544763"/>
          <p14:tracePt t="19820" x="2919413" y="2562225"/>
          <p14:tracePt t="19852" x="2955925" y="2616200"/>
          <p14:tracePt t="19885" x="3000375" y="2652713"/>
          <p14:tracePt t="19890" x="3044825" y="2679700"/>
          <p14:tracePt t="19923" x="3152775" y="2724150"/>
          <p14:tracePt t="19954" x="3268663" y="2759075"/>
          <p14:tracePt t="19986" x="3367088" y="2786063"/>
          <p14:tracePt t="20018" x="3411538" y="2795588"/>
          <p14:tracePt t="20027" x="3509963" y="2813050"/>
          <p14:tracePt t="20061" x="3554413" y="2813050"/>
          <p14:tracePt t="20088" x="3608388" y="2803525"/>
          <p14:tracePt t="20120" x="3679825" y="2795588"/>
          <p14:tracePt t="20152" x="3768725" y="2768600"/>
          <p14:tracePt t="20155" x="3848100" y="2759075"/>
          <p14:tracePt t="20188" x="3867150" y="2759075"/>
          <p14:tracePt t="20220" x="3894138" y="2759075"/>
          <p14:tracePt t="20225" x="3919538" y="2751138"/>
          <p14:tracePt t="20257" x="3956050" y="2741613"/>
          <p14:tracePt t="20289" x="3965575" y="2741613"/>
          <p14:tracePt t="20322" x="3965575" y="2732088"/>
          <p14:tracePt t="20421" x="3956050" y="2732088"/>
          <p14:tracePt t="20452" x="3938588" y="2732088"/>
          <p14:tracePt t="20484" x="3902075" y="2732088"/>
          <p14:tracePt t="20504" x="3894138" y="2751138"/>
          <p14:tracePt t="20522" x="3848100" y="2803525"/>
          <p14:tracePt t="20555" x="3830638" y="2813050"/>
          <p14:tracePt t="20560" x="3822700" y="2857500"/>
          <p14:tracePt t="20589" x="3795713" y="2928938"/>
          <p14:tracePt t="20622" x="3795713" y="2955925"/>
          <p14:tracePt t="20626" x="3795713" y="3009900"/>
          <p14:tracePt t="20656" x="3795713" y="3054350"/>
          <p14:tracePt t="20688" x="3795713" y="3089275"/>
          <p14:tracePt t="20691" x="3813175" y="3125788"/>
          <p14:tracePt t="20723" x="3813175" y="3133725"/>
          <p14:tracePt t="20755" x="3822700" y="3143250"/>
          <p14:tracePt t="20795" x="3830638" y="3143250"/>
          <p14:tracePt t="20814" x="3848100" y="3143250"/>
          <p14:tracePt t="20847" x="3848100" y="3152775"/>
          <p14:tracePt t="20859" x="3857625" y="3152775"/>
          <p14:tracePt t="20890" x="3867150" y="3152775"/>
          <p14:tracePt t="20938" x="3867150" y="3160713"/>
          <p14:tracePt t="20971" x="3875088" y="3160713"/>
          <p14:tracePt t="20989" x="3884613" y="3170238"/>
          <p14:tracePt t="21032" x="3902075" y="3187700"/>
          <p14:tracePt t="21050" x="3911600" y="3197225"/>
          <p14:tracePt t="21062" x="3946525" y="3224213"/>
          <p14:tracePt t="21091" x="3973513" y="3251200"/>
          <p14:tracePt t="21123" x="3983038" y="3251200"/>
          <p14:tracePt t="21131" x="3990975" y="3259138"/>
          <p14:tracePt t="21157" x="4000500" y="3259138"/>
          <p14:tracePt t="21380" x="4000500" y="3268663"/>
          <p14:tracePt t="21620" x="4000500" y="3259138"/>
          <p14:tracePt t="22527" x="4010025" y="3259138"/>
          <p14:tracePt t="22560" x="4010025" y="3251200"/>
          <p14:tracePt t="22826" x="4010025" y="3241675"/>
          <p14:tracePt t="22969" x="4010025" y="3232150"/>
          <p14:tracePt t="22981" x="4010025" y="3224213"/>
          <p14:tracePt t="23001" x="4017963" y="3214688"/>
          <p14:tracePt t="23067" x="4017963" y="3205163"/>
          <p14:tracePt t="23078" x="4017963" y="3187700"/>
          <p14:tracePt t="23097" x="4027488" y="3143250"/>
          <p14:tracePt t="23129" x="4027488" y="3108325"/>
          <p14:tracePt t="23143" x="4027488" y="3098800"/>
          <p14:tracePt t="23169" x="4027488" y="3081338"/>
          <p14:tracePt t="23197" x="4027488" y="3017838"/>
          <p14:tracePt t="23229" x="4027488" y="3000375"/>
          <p14:tracePt t="23232" x="4027488" y="2928938"/>
          <p14:tracePt t="23264" x="4017963" y="2867025"/>
          <p14:tracePt t="23283" x="4017963" y="2847975"/>
          <p14:tracePt t="23297" x="4010025" y="2786063"/>
          <p14:tracePt t="23330" x="4010025" y="2724150"/>
          <p14:tracePt t="23348" x="4010025" y="2697163"/>
          <p14:tracePt t="23364" x="4010025" y="2679700"/>
          <p14:tracePt t="23396" x="4010025" y="2670175"/>
          <p14:tracePt t="23399" x="4010025" y="2652713"/>
          <p14:tracePt t="23431" x="4010025" y="2643188"/>
          <p14:tracePt t="23440" x="4010025" y="2616200"/>
          <p14:tracePt t="23464" x="4010025" y="2571750"/>
          <p14:tracePt t="23497" x="4010025" y="2536825"/>
          <p14:tracePt t="23503" x="4017963" y="2517775"/>
          <p14:tracePt t="23531" x="4037013" y="2438400"/>
          <p14:tracePt t="23563" x="4044950" y="2374900"/>
          <p14:tracePt t="23566" x="4071938" y="2339975"/>
          <p14:tracePt t="23599" x="4133850" y="2286000"/>
          <p14:tracePt t="23631" x="4170363" y="2259013"/>
          <p14:tracePt t="23639" x="4251325" y="2214563"/>
          <p14:tracePt t="23665" x="4384675" y="2133600"/>
          <p14:tracePt t="23697" x="4446588" y="2116138"/>
          <p14:tracePt t="23705" x="4608513" y="2071688"/>
          <p14:tracePt t="23732" x="4875213" y="2027238"/>
          <p14:tracePt t="23764" x="4956175" y="2017713"/>
          <p14:tracePt t="23767" x="5205413" y="1990725"/>
          <p14:tracePt t="23799" x="5483225" y="1965325"/>
          <p14:tracePt t="23832" x="5653088" y="1955800"/>
          <p14:tracePt t="23849" x="5751513" y="1955800"/>
          <p14:tracePt t="23865" x="6215063" y="1955800"/>
          <p14:tracePt t="23899" x="6303963" y="1955800"/>
          <p14:tracePt t="23910" x="6491288" y="1955800"/>
          <p14:tracePt t="23932" x="6724650" y="1938338"/>
          <p14:tracePt t="23965" x="6751638" y="1938338"/>
          <p14:tracePt t="23972" x="6804025" y="1938338"/>
          <p14:tracePt t="23999" x="6813550" y="1938338"/>
          <p14:tracePt t="24031" x="6823075" y="1938338"/>
          <p14:tracePt t="24064" x="6813550" y="1938338"/>
          <p14:tracePt t="24222" x="6796088" y="1928813"/>
          <p14:tracePt t="24241" x="6777038" y="1919288"/>
          <p14:tracePt t="24259" x="6769100" y="1919288"/>
          <p14:tracePt t="24271" x="6732588" y="1911350"/>
          <p14:tracePt t="24300" x="6688138" y="1901825"/>
          <p14:tracePt t="24332" x="6643688" y="1901825"/>
          <p14:tracePt t="24337" x="6626225" y="1893888"/>
          <p14:tracePt t="24367" x="6562725" y="1884363"/>
          <p14:tracePt t="24367" x="6518275" y="1884363"/>
          <p14:tracePt t="24400" x="6510338" y="1884363"/>
          <p14:tracePt t="24412" x="6491288" y="1884363"/>
          <p14:tracePt t="24445" x="6438900" y="1874838"/>
          <p14:tracePt t="24479" x="6419850" y="1874838"/>
          <p14:tracePt t="24501" x="6411913" y="1874838"/>
          <p14:tracePt t="24533" x="6402388" y="1874838"/>
          <p14:tracePt t="24540" x="6394450" y="1874838"/>
          <p14:tracePt t="24586" x="6394450" y="1884363"/>
          <p14:tracePt t="24679" x="6402388" y="1884363"/>
          <p14:tracePt t="24744" x="6411913" y="1901825"/>
          <p14:tracePt t="24763" x="6419850" y="1901825"/>
          <p14:tracePt t="24775" x="6429375" y="1901825"/>
          <p14:tracePt t="24802" x="6438900" y="1911350"/>
          <p14:tracePt t="24836" x="6446838" y="1911350"/>
          <p14:tracePt t="24965" x="6456363" y="1911350"/>
          <p14:tracePt t="25074" x="6456363" y="1901825"/>
          <p14:tracePt t="25087" x="6465888" y="1893888"/>
          <p14:tracePt t="26346" x="6473825" y="1893888"/>
          <p14:tracePt t="27057" x="6483350" y="1893888"/>
          <p14:tracePt t="27067" x="6500813" y="1884363"/>
          <p14:tracePt t="27086" x="6510338" y="1874838"/>
          <p14:tracePt t="27109" x="6527800" y="1874838"/>
          <p14:tracePt t="27141" x="6545263" y="1866900"/>
          <p14:tracePt t="27149" x="6562725" y="1866900"/>
          <p14:tracePt t="27175" x="6589713" y="1857375"/>
          <p14:tracePt t="27208" x="6589713" y="1847850"/>
          <p14:tracePt t="27302" x="6572250" y="1839913"/>
          <p14:tracePt t="27330" x="6562725" y="1830388"/>
          <p14:tracePt t="27341" x="6545263" y="1822450"/>
          <p14:tracePt t="27353" x="6518275" y="1812925"/>
          <p14:tracePt t="27385" x="6465888" y="1795463"/>
          <p14:tracePt t="27410" x="6384925" y="1758950"/>
          <p14:tracePt t="27442" x="6367463" y="1758950"/>
          <p14:tracePt t="27446" x="6303963" y="1741488"/>
          <p14:tracePt t="27476" x="6232525" y="1741488"/>
          <p14:tracePt t="27509" x="6170613" y="1741488"/>
          <p14:tracePt t="27512" x="6089650" y="1724025"/>
          <p14:tracePt t="27548" x="6010275" y="1697038"/>
          <p14:tracePt t="27577" x="5929313" y="1687513"/>
          <p14:tracePt t="27609" x="5911850" y="1687513"/>
          <p14:tracePt t="27622" x="5911850" y="1679575"/>
          <p14:tracePt t="34097" x="5911850" y="1687513"/>
          <p14:tracePt t="34101" x="5911850" y="1697038"/>
          <p14:tracePt t="34130" x="5919788" y="1697038"/>
          <p14:tracePt t="34366" x="5929313" y="1704975"/>
          <p14:tracePt t="34377" x="5946775" y="1714500"/>
          <p14:tracePt t="34397" x="5973763" y="1731963"/>
          <p14:tracePt t="34430" x="5991225" y="1731963"/>
          <p14:tracePt t="34456" x="6000750" y="1741488"/>
          <p14:tracePt t="34477" x="6010275" y="1751013"/>
          <p14:tracePt t="34498" x="6072188" y="1758950"/>
          <p14:tracePt t="34531" x="6081713" y="1768475"/>
          <p14:tracePt t="34539" x="6099175" y="1768475"/>
          <p14:tracePt t="34565" x="6116638" y="1768475"/>
          <p14:tracePt t="34597" x="6143625" y="1776413"/>
          <p14:tracePt t="34601" x="6153150" y="1776413"/>
          <p14:tracePt t="34632" x="6188075" y="1776413"/>
          <p14:tracePt t="34664" x="6205538" y="1785938"/>
          <p14:tracePt t="35597" x="6215063" y="1785938"/>
          <p14:tracePt t="35782" x="6224588" y="1785938"/>
          <p14:tracePt t="36407" x="6232525" y="1776413"/>
          <p14:tracePt t="36440" x="6242050" y="1776413"/>
          <p14:tracePt t="36475" x="6251575" y="1776413"/>
          <p14:tracePt t="36501" x="6269038" y="1768475"/>
          <p14:tracePt t="36520" x="6286500" y="1768475"/>
          <p14:tracePt t="36537" x="6340475" y="1768475"/>
          <p14:tracePt t="36570" x="6367463" y="1758950"/>
          <p14:tracePt t="36583" x="6375400" y="1758950"/>
          <p14:tracePt t="36604" x="6429375" y="1758950"/>
          <p14:tracePt t="36636" x="6465888" y="1758950"/>
          <p14:tracePt t="36645" x="6483350" y="1758950"/>
          <p14:tracePt t="36671" x="6537325" y="1751013"/>
          <p14:tracePt t="36703" x="6572250" y="1741488"/>
          <p14:tracePt t="36707" x="6589713" y="1741488"/>
          <p14:tracePt t="36738" x="6626225" y="1731963"/>
          <p14:tracePt t="36755" x="6697663" y="1731963"/>
          <p14:tracePt t="36772" x="6751638" y="1724025"/>
          <p14:tracePt t="36788" x="6769100" y="1724025"/>
          <p14:tracePt t="36805" x="6804025" y="1714500"/>
          <p14:tracePt t="36836" x="6813550" y="1714500"/>
          <p14:tracePt t="36862" x="6831013" y="1714500"/>
          <p14:tracePt t="36881" x="6848475" y="1697038"/>
          <p14:tracePt t="36915" x="6848475" y="1687513"/>
          <p14:tracePt t="36963" x="6858000" y="1687513"/>
          <p14:tracePt t="37005" x="6867525" y="1679575"/>
          <p14:tracePt t="37051" x="6867525" y="1660525"/>
          <p14:tracePt t="37072" x="6867525" y="1652588"/>
          <p14:tracePt t="37083" x="6867525" y="1643063"/>
          <p14:tracePt t="37102" x="6867525" y="1625600"/>
          <p14:tracePt t="37129" x="6867525" y="1616075"/>
          <p14:tracePt t="37212" x="6867525" y="1608138"/>
          <p14:tracePt t="37271" x="6867525" y="1598613"/>
          <p14:tracePt t="37319" x="6867525" y="1589088"/>
          <p14:tracePt t="37446" x="6867525" y="1581150"/>
          <p14:tracePt t="37458" x="6858000" y="1581150"/>
          <p14:tracePt t="37494" x="6848475" y="1571625"/>
          <p14:tracePt t="37621" x="6840538" y="1571625"/>
          <p14:tracePt t="37648" x="6831013" y="1571625"/>
          <p14:tracePt t="37682" x="6823075" y="1571625"/>
          <p14:tracePt t="37730" x="6813550" y="1571625"/>
          <p14:tracePt t="37821" x="6823075" y="1571625"/>
          <p14:tracePt t="38088" x="6858000" y="1562100"/>
          <p14:tracePt t="38107" x="6867525" y="1562100"/>
          <p14:tracePt t="38119" x="6902450" y="1562100"/>
          <p14:tracePt t="38138" x="6911975" y="1562100"/>
          <p14:tracePt t="38150" x="6938963" y="1554163"/>
          <p14:tracePt t="38169" x="6956425" y="1554163"/>
          <p14:tracePt t="38181" x="6991350" y="1554163"/>
          <p14:tracePt t="38200" x="7045325" y="1544638"/>
          <p14:tracePt t="38233" x="7054850" y="1544638"/>
          <p14:tracePt t="38246" x="7062788" y="1544638"/>
          <p14:tracePt t="38265" x="7072313" y="1544638"/>
          <p14:tracePt t="38295" x="7081838" y="1544638"/>
          <p14:tracePt t="38324" x="7089775" y="1544638"/>
          <p14:tracePt t="38422" x="7081838" y="1544638"/>
          <p14:tracePt t="38969" x="7089775" y="1544638"/>
          <p14:tracePt t="39743" x="7089775" y="1554163"/>
          <p14:tracePt t="39958" x="7081838" y="1554163"/>
          <p14:tracePt t="40606" x="7072313" y="1554163"/>
          <p14:tracePt t="40618" x="7037388" y="1554163"/>
          <p14:tracePt t="40638" x="7010400" y="1554163"/>
          <p14:tracePt t="40670" x="7000875" y="1554163"/>
          <p14:tracePt t="40696" x="6983413" y="1554163"/>
          <p14:tracePt t="40715" x="6956425" y="1554163"/>
          <p14:tracePt t="40734" x="6946900" y="1554163"/>
          <p14:tracePt t="40746" x="6911975" y="1554163"/>
          <p14:tracePt t="40766" x="6894513" y="1554163"/>
          <p14:tracePt t="40777" x="6875463" y="1562100"/>
          <p14:tracePt t="40795" x="6867525" y="1562100"/>
          <p14:tracePt t="40811" x="6848475" y="1562100"/>
          <p14:tracePt t="40835" x="6840538" y="1562100"/>
          <p14:tracePt t="40847" x="6813550" y="1571625"/>
          <p14:tracePt t="40859" x="6796088" y="1571625"/>
          <p14:tracePt t="40870" x="6777038" y="1571625"/>
          <p14:tracePt t="40889" x="6759575" y="1581150"/>
          <p14:tracePt t="40901" x="6732588" y="1589088"/>
          <p14:tracePt t="40919" x="6715125" y="1589088"/>
          <p14:tracePt t="40935" x="6680200" y="1608138"/>
          <p14:tracePt t="40952" x="6661150" y="1608138"/>
          <p14:tracePt t="40967" x="6608763" y="1625600"/>
          <p14:tracePt t="40984" x="6589713" y="1633538"/>
          <p14:tracePt t="41001" x="6562725" y="1643063"/>
          <p14:tracePt t="41017" x="6537325" y="1652588"/>
          <p14:tracePt t="41035" x="6518275" y="1660525"/>
          <p14:tracePt t="41051" x="6500813" y="1670050"/>
          <p14:tracePt t="41068" x="6456363" y="1679575"/>
          <p14:tracePt t="41084" x="6438900" y="1687513"/>
          <p14:tracePt t="41101" x="6411913" y="1697038"/>
          <p14:tracePt t="41118" x="6394450" y="1704975"/>
          <p14:tracePt t="41135" x="6367463" y="1704975"/>
          <p14:tracePt t="41151" x="6340475" y="1714500"/>
          <p14:tracePt t="41168" x="6340475" y="1724025"/>
          <p14:tracePt t="41185" x="6340475" y="1731963"/>
          <p14:tracePt t="41467" x="6340475" y="1741488"/>
          <p14:tracePt t="41535" x="6340475" y="1751013"/>
          <p14:tracePt t="41581" x="6340475" y="1758950"/>
          <p14:tracePt t="41621" x="6340475" y="1776413"/>
          <p14:tracePt t="41632" x="6340475" y="1795463"/>
          <p14:tracePt t="41693" x="6340475" y="1803400"/>
          <p14:tracePt t="41706" x="6340475" y="1812925"/>
          <p14:tracePt t="41725" x="6340475" y="1822450"/>
          <p14:tracePt t="41737" x="6348413" y="1822450"/>
          <p14:tracePt t="41755" x="6348413" y="1830388"/>
          <p14:tracePt t="41819" x="6348413" y="1839913"/>
          <p14:tracePt t="41877" x="6348413" y="1847850"/>
          <p14:tracePt t="42725" x="6357938" y="1847850"/>
          <p14:tracePt t="42775" x="6367463" y="1847850"/>
          <p14:tracePt t="43467" x="6375400" y="1847850"/>
          <p14:tracePt t="43639" x="6367463" y="1847850"/>
          <p14:tracePt t="43921" x="6357938" y="1847850"/>
          <p14:tracePt t="43951" x="6340475" y="1847850"/>
          <p14:tracePt t="43997" x="6323013" y="1847850"/>
          <p14:tracePt t="44017" x="6286500" y="1847850"/>
          <p14:tracePt t="44029" x="6224588" y="1847850"/>
          <p14:tracePt t="44048" x="6205538" y="1857375"/>
          <p14:tracePt t="44060" x="6143625" y="1874838"/>
          <p14:tracePt t="44079" x="6116638" y="1893888"/>
          <p14:tracePt t="44092" x="6054725" y="1919288"/>
          <p14:tracePt t="44111" x="6010275" y="1938338"/>
          <p14:tracePt t="44123" x="5902325" y="2000250"/>
          <p14:tracePt t="44142" x="5884863" y="2017713"/>
          <p14:tracePt t="44154" x="5786438" y="2081213"/>
          <p14:tracePt t="44175" x="5751513" y="2098675"/>
          <p14:tracePt t="44187" x="5670550" y="2152650"/>
          <p14:tracePt t="44205" x="5643563" y="2179638"/>
          <p14:tracePt t="44217" x="5562600" y="2224088"/>
          <p14:tracePt t="44236" x="5483225" y="2276475"/>
          <p14:tracePt t="44256" x="5456238" y="2286000"/>
          <p14:tracePt t="44266" x="5411788" y="2322513"/>
          <p14:tracePt t="44286" x="5375275" y="2339975"/>
          <p14:tracePt t="44296" x="5340350" y="2366963"/>
          <p14:tracePt t="44317" x="5313363" y="2384425"/>
          <p14:tracePt t="44347" x="5313363" y="2393950"/>
          <p14:tracePt t="44490" x="5330825" y="2393950"/>
          <p14:tracePt t="44521" x="5340350" y="2393950"/>
          <p14:tracePt t="44532" x="5367338" y="2393950"/>
          <p14:tracePt t="44552" x="5394325" y="2393950"/>
          <p14:tracePt t="44567" x="5438775" y="2393950"/>
          <p14:tracePt t="44582" x="5446713" y="2393950"/>
          <p14:tracePt t="44596" x="5491163" y="2374900"/>
          <p14:tracePt t="44613" x="5562600" y="2366963"/>
          <p14:tracePt t="44632" x="5589588" y="2366963"/>
          <p14:tracePt t="44643" x="5670550" y="2347913"/>
          <p14:tracePt t="44663" x="5697538" y="2347913"/>
          <p14:tracePt t="44674" x="5759450" y="2347913"/>
          <p14:tracePt t="44694" x="5786438" y="2347913"/>
          <p14:tracePt t="44707" x="5813425" y="2339975"/>
          <p14:tracePt t="44725" x="5830888" y="2339975"/>
          <p14:tracePt t="44737" x="5857875" y="2330450"/>
          <p14:tracePt t="44763" x="5884863" y="2330450"/>
          <p14:tracePt t="44776" x="5911850" y="2322513"/>
          <p14:tracePt t="44788" x="5929313" y="2312988"/>
          <p14:tracePt t="44800" x="5983288" y="2312988"/>
          <p14:tracePt t="44828" x="6054725" y="2286000"/>
          <p14:tracePt t="44860" x="6081713" y="2268538"/>
          <p14:tracePt t="44862" x="6108700" y="2268538"/>
          <p14:tracePt t="44879" x="6108700" y="2259013"/>
          <p14:tracePt t="44898" x="6116638" y="2251075"/>
          <p14:tracePt t="44912" x="6143625" y="2224088"/>
          <p14:tracePt t="44956" x="6170613" y="2187575"/>
          <p14:tracePt t="44975" x="6180138" y="2179638"/>
          <p14:tracePt t="44987" x="6205538" y="2152650"/>
          <p14:tracePt t="45006" x="6224588" y="2125663"/>
          <p14:tracePt t="45018" x="6269038" y="2071688"/>
          <p14:tracePt t="45039" x="6286500" y="2036763"/>
          <p14:tracePt t="45057" x="6303963" y="2027238"/>
          <p14:tracePt t="45079" x="6330950" y="2000250"/>
          <p14:tracePt t="45111" x="6348413" y="1982788"/>
          <p14:tracePt t="45118" x="6357938" y="1965325"/>
          <p14:tracePt t="45146" x="6367463" y="1955800"/>
          <p14:tracePt t="45215" x="6375400" y="1955800"/>
          <p14:tracePt t="45240" x="6375400" y="1946275"/>
          <p14:tracePt t="45273" x="6384925" y="1946275"/>
          <p14:tracePt t="46267" x="6394450" y="1946275"/>
          <p14:tracePt t="46941" x="6394450" y="1955800"/>
          <p14:tracePt t="47034" x="6402388" y="1955800"/>
          <p14:tracePt t="47098" x="6296025" y="1955800"/>
          <p14:tracePt t="47382" x="6205538" y="1955800"/>
          <p14:tracePt t="47395" x="5911850" y="1982788"/>
          <p14:tracePt t="47415" x="5884863" y="1990725"/>
          <p14:tracePt t="47437" x="5776913" y="2017713"/>
          <p14:tracePt t="47470" x="5715000" y="2036763"/>
          <p14:tracePt t="47474" x="5643563" y="2054225"/>
          <p14:tracePt t="47504" x="5251450" y="2116138"/>
          <p14:tracePt t="47536" x="5081588" y="2152650"/>
          <p14:tracePt t="47540" x="4537075" y="2276475"/>
          <p14:tracePt t="47571" x="4295775" y="2366963"/>
          <p14:tracePt t="47604" x="4044950" y="2446338"/>
          <p14:tracePt t="47618" x="3938588" y="2482850"/>
          <p14:tracePt t="47637" x="3500438" y="2633663"/>
          <p14:tracePt t="47670" x="3286125" y="2705100"/>
          <p14:tracePt t="47683" x="3170238" y="2732088"/>
          <p14:tracePt t="47705" x="2840038" y="2786063"/>
          <p14:tracePt t="47737" x="2714625" y="2795588"/>
          <p14:tracePt t="47740" x="2473325" y="2813050"/>
          <p14:tracePt t="47772" x="2214563" y="2822575"/>
          <p14:tracePt t="47805" x="2081213" y="2830513"/>
          <p14:tracePt t="47808" x="1973263" y="2840038"/>
          <p14:tracePt t="47841" x="1901825" y="2847975"/>
          <p14:tracePt t="47872" x="1893888" y="2847975"/>
          <p14:tracePt t="47905" x="1901825" y="2847975"/>
          <p14:tracePt t="47936" x="1911350" y="2847975"/>
          <p14:tracePt t="47979" x="1919288" y="2847975"/>
          <p14:tracePt t="48005" x="2017713" y="2822575"/>
          <p14:tracePt t="48037" x="2179638" y="2813050"/>
          <p14:tracePt t="48071" x="2312988" y="2813050"/>
          <p14:tracePt t="48074" x="2509838" y="2803525"/>
          <p14:tracePt t="48106" x="2884488" y="2803525"/>
          <p14:tracePt t="48138" x="2965450" y="2803525"/>
          <p14:tracePt t="48147" x="3116263" y="2813050"/>
          <p14:tracePt t="48147" x="3143250" y="2813050"/>
          <p14:tracePt t="48179" x="3241675" y="2813050"/>
          <p14:tracePt t="48206" x="3429000" y="2813050"/>
          <p14:tracePt t="48238" x="3633788" y="2813050"/>
          <p14:tracePt t="48270" x="3660775" y="2813050"/>
          <p14:tracePt t="48273" x="3732213" y="2813050"/>
          <p14:tracePt t="48307" x="3875088" y="2813050"/>
          <p14:tracePt t="48340" x="3956050" y="2813050"/>
          <p14:tracePt t="48357" x="4037013" y="2813050"/>
          <p14:tracePt t="48389" x="4044950" y="2813050"/>
          <p14:tracePt t="48408" x="4054475" y="2813050"/>
          <p14:tracePt t="48440" x="4062413" y="2813050"/>
          <p14:tracePt t="48543" x="4071938" y="2803525"/>
          <p14:tracePt t="48633" x="4071938" y="2795588"/>
          <p14:tracePt t="48653" x="4081463" y="2795588"/>
          <p14:tracePt t="48674" x="4081463" y="2786063"/>
          <p14:tracePt t="48706" x="4081463" y="2776538"/>
          <p14:tracePt t="48738" x="4081463" y="2768600"/>
          <p14:tracePt t="48779" x="4081463" y="2759075"/>
          <p14:tracePt t="48837" x="4081463" y="2751138"/>
          <p14:tracePt t="48876" x="4081463" y="2741613"/>
          <p14:tracePt t="48887" x="4081463" y="2732088"/>
          <p14:tracePt t="48935" x="4081463" y="2724150"/>
          <p14:tracePt t="49093" x="4089400" y="2724150"/>
          <p14:tracePt t="49168" x="4108450" y="2714625"/>
          <p14:tracePt t="49187" x="4125913" y="2714625"/>
          <p14:tracePt t="49206" x="4160838" y="2714625"/>
          <p14:tracePt t="49238" x="4224338" y="2705100"/>
          <p14:tracePt t="49251" x="4375150" y="2679700"/>
          <p14:tracePt t="49283" x="4446588" y="2670175"/>
          <p14:tracePt t="49309" x="4751388" y="2598738"/>
          <p14:tracePt t="49341" x="5108575" y="2544763"/>
          <p14:tracePt t="49375" x="5375275" y="2509838"/>
          <p14:tracePt t="49395" x="5510213" y="2500313"/>
          <p14:tracePt t="49409" x="5795963" y="2465388"/>
          <p14:tracePt t="49442" x="6018213" y="2428875"/>
          <p14:tracePt t="49456" x="6099175" y="2401888"/>
          <p14:tracePt t="49477" x="6232525" y="2384425"/>
          <p14:tracePt t="49509" x="6616700" y="2330450"/>
          <p14:tracePt t="49555" x="6705600" y="2312988"/>
          <p14:tracePt t="49562" x="6831013" y="2295525"/>
          <p14:tracePt t="49580" x="6902450" y="2276475"/>
          <p14:tracePt t="49609" x="6946900" y="2251075"/>
          <p14:tracePt t="49640" x="6946900" y="2214563"/>
          <p14:tracePt t="49689" x="6946900" y="2205038"/>
          <p14:tracePt t="49708" x="6946900" y="2197100"/>
          <p14:tracePt t="49721" x="6946900" y="2187575"/>
          <p14:tracePt t="49743" x="6938963" y="2152650"/>
          <p14:tracePt t="49775" x="6929438" y="2152650"/>
          <p14:tracePt t="49785" x="6929438" y="2133600"/>
          <p14:tracePt t="49810" x="6929438" y="2125663"/>
          <p14:tracePt t="49842" x="6919913" y="2116138"/>
          <p14:tracePt t="49957" x="6911975" y="2108200"/>
          <p14:tracePt t="49975" x="6902450" y="2108200"/>
          <p14:tracePt t="49988" x="6875463" y="2108200"/>
          <p14:tracePt t="50011" x="6840538" y="2108200"/>
          <p14:tracePt t="50047" x="6823075" y="2108200"/>
          <p14:tracePt t="50052" x="6759575" y="2108200"/>
          <p14:tracePt t="50078" x="6680200" y="2108200"/>
          <p14:tracePt t="50111" x="6661150" y="2108200"/>
          <p14:tracePt t="50113" x="6554788" y="2108200"/>
          <p14:tracePt t="50145" x="6411913" y="2108200"/>
          <p14:tracePt t="50178" x="6313488" y="2108200"/>
          <p14:tracePt t="50193" x="6224588" y="2108200"/>
          <p14:tracePt t="50212" x="6134100" y="2108200"/>
          <p14:tracePt t="50245" x="6116638" y="2116138"/>
          <p14:tracePt t="50253" x="6062663" y="2116138"/>
          <p14:tracePt t="50281" x="5965825" y="2125663"/>
          <p14:tracePt t="50312" x="5857875" y="2152650"/>
          <p14:tracePt t="50345" x="5776913" y="2170113"/>
          <p14:tracePt t="50378" x="5732463" y="2179638"/>
          <p14:tracePt t="50381" x="5545138" y="2214563"/>
          <p14:tracePt t="50412" x="5402263" y="2241550"/>
          <p14:tracePt t="50444" x="5286375" y="2251075"/>
          <p14:tracePt t="50448" x="5170488" y="2268538"/>
          <p14:tracePt t="50479" x="5027613" y="2286000"/>
          <p14:tracePt t="50512" x="4991100" y="2286000"/>
          <p14:tracePt t="50521" x="4894263" y="2295525"/>
          <p14:tracePt t="50548" x="4776788" y="2303463"/>
          <p14:tracePt t="50580" x="4670425" y="2312988"/>
          <p14:tracePt t="50613" x="4581525" y="2322513"/>
          <p14:tracePt t="50619" x="4554538" y="2322513"/>
          <p14:tracePt t="50646" x="4446588" y="2322513"/>
          <p14:tracePt t="50679" x="4384675" y="2330450"/>
          <p14:tracePt t="50682" x="4268788" y="2339975"/>
          <p14:tracePt t="50714" x="4062413" y="2339975"/>
          <p14:tracePt t="50747" x="3894138" y="2339975"/>
          <p14:tracePt t="50761" x="3803650" y="2339975"/>
          <p14:tracePt t="50780" x="3598863" y="2330450"/>
          <p14:tracePt t="50813" x="3482975" y="2322513"/>
          <p14:tracePt t="50823" x="3446463" y="2322513"/>
          <p14:tracePt t="50847" x="3303588" y="2312988"/>
          <p14:tracePt t="50878" x="3187700" y="2312988"/>
          <p14:tracePt t="50885" x="3125788" y="2312988"/>
          <p14:tracePt t="50914" x="3027363" y="2322513"/>
          <p14:tracePt t="50947" x="2946400" y="2322513"/>
          <p14:tracePt t="50950" x="2786063" y="2330450"/>
          <p14:tracePt t="50981" x="2625725" y="2330450"/>
          <p14:tracePt t="51014" x="2517775" y="2330450"/>
          <p14:tracePt t="51028" x="2500313" y="2330450"/>
          <p14:tracePt t="51047" x="2401888" y="2330450"/>
          <p14:tracePt t="51080" x="2312988" y="2322513"/>
          <p14:tracePt t="51090" x="2214563" y="2312988"/>
          <p14:tracePt t="51114" x="1822450" y="2232025"/>
          <p14:tracePt t="51147" x="1776413" y="2224088"/>
          <p14:tracePt t="51151" x="1679575" y="2197100"/>
          <p14:tracePt t="51181" x="1633538" y="2187575"/>
          <p14:tracePt t="51214" x="1571625" y="2170113"/>
          <p14:tracePt t="51217" x="1509713" y="2160588"/>
          <p14:tracePt t="51248" x="1465263" y="2160588"/>
          <p14:tracePt t="51281" x="1455738" y="2160588"/>
          <p14:tracePt t="51325" x="1411288" y="2143125"/>
          <p14:tracePt t="51342" x="1366838" y="2125663"/>
          <p14:tracePt t="51354" x="1231900" y="2071688"/>
          <p14:tracePt t="51382" x="1116013" y="2027238"/>
          <p14:tracePt t="51414" x="1108075" y="2017713"/>
          <p14:tracePt t="51417" x="1089025" y="2017713"/>
          <p14:tracePt t="51449" x="1081088" y="2017713"/>
          <p14:tracePt t="51482" x="1089025" y="2017713"/>
          <p14:tracePt t="51783" x="1089025" y="2027238"/>
          <p14:tracePt t="51795" x="1108075" y="2027238"/>
          <p14:tracePt t="51831" x="1116013" y="2036763"/>
          <p14:tracePt t="51859" x="1125538" y="2036763"/>
          <p14:tracePt t="51883" x="1133475" y="2044700"/>
          <p14:tracePt t="51915" x="1143000" y="2044700"/>
          <p14:tracePt t="51918" x="1143000" y="2054225"/>
          <p14:tracePt t="51950" x="1152525" y="2054225"/>
          <p14:tracePt t="51983" x="1169988" y="2054225"/>
          <p14:tracePt t="52002" x="1169988" y="2062163"/>
          <p14:tracePt t="52068" x="1179513" y="2062163"/>
          <p14:tracePt t="63097" x="1179513" y="2089150"/>
          <p14:tracePt t="63521" x="1204913" y="2143125"/>
          <p14:tracePt t="63541" x="1214438" y="2160588"/>
          <p14:tracePt t="63554" x="1250950" y="2214563"/>
          <p14:tracePt t="63585" x="1268413" y="2224088"/>
          <p14:tracePt t="63619" x="1276350" y="2232025"/>
          <p14:tracePt t="63630" x="1322388" y="2259013"/>
          <p14:tracePt t="63652" x="1490663" y="2312988"/>
          <p14:tracePt t="63684" x="1608138" y="2357438"/>
          <p14:tracePt t="63699" x="1670050" y="2374900"/>
          <p14:tracePt t="63719" x="1714500" y="2393950"/>
          <p14:tracePt t="63751" x="1731963" y="2401888"/>
          <p14:tracePt t="63762" x="1758950" y="2411413"/>
          <p14:tracePt t="63786" x="1830388" y="2446338"/>
          <p14:tracePt t="63818" x="1847850" y="2455863"/>
          <p14:tracePt t="63825" x="1874838" y="2455863"/>
          <p14:tracePt t="63853" x="1884363" y="2465388"/>
          <p14:tracePt t="63886" x="1901825" y="2473325"/>
          <p14:tracePt t="63898" x="1911350" y="2473325"/>
          <p14:tracePt t="63920" x="1919288" y="2473325"/>
          <p14:tracePt t="63981" x="1919288" y="2465388"/>
          <p14:tracePt t="64015" x="1919288" y="2455863"/>
          <p14:tracePt t="64027" x="1919288" y="2419350"/>
          <p14:tracePt t="64045" x="1901825" y="2401888"/>
          <p14:tracePt t="64057" x="1884363" y="2366963"/>
          <p14:tracePt t="64087" x="1857375" y="2295525"/>
          <p14:tracePt t="64119" x="1847850" y="2286000"/>
          <p14:tracePt t="64138" x="1839913" y="2268538"/>
          <p14:tracePt t="64154" x="1803400" y="2197100"/>
          <p14:tracePt t="64186" x="1758950" y="2152650"/>
          <p14:tracePt t="64201" x="1751013" y="2125663"/>
          <p14:tracePt t="64221" x="1704975" y="2081213"/>
          <p14:tracePt t="64254" x="1704975" y="2062163"/>
          <p14:tracePt t="64262" x="1697038" y="2054225"/>
          <p14:tracePt t="64292" x="1687513" y="2054225"/>
          <p14:tracePt t="64567" x="1679575" y="2044700"/>
          <p14:tracePt t="64595" x="1670050" y="2036763"/>
          <p14:tracePt t="64606" x="1679575" y="2036763"/>
          <p14:tracePt t="65525" x="1697038" y="2044700"/>
          <p14:tracePt t="65550" x="1724025" y="2044700"/>
          <p14:tracePt t="65568" x="1768475" y="2062163"/>
          <p14:tracePt t="65591" x="1822450" y="2089150"/>
          <p14:tracePt t="65623" x="1839913" y="2089150"/>
          <p14:tracePt t="65630" x="1866900" y="2098675"/>
          <p14:tracePt t="65658" x="1893888" y="2098675"/>
          <p14:tracePt t="65690" x="1946275" y="2108200"/>
          <p14:tracePt t="65695" x="2044700" y="2133600"/>
          <p14:tracePt t="65728" x="2160588" y="2179638"/>
          <p14:tracePt t="65759" x="2205038" y="2197100"/>
          <p14:tracePt t="65792" x="2232025" y="2205038"/>
          <p14:tracePt t="65805" x="2268538" y="2214563"/>
          <p14:tracePt t="65826" x="2366963" y="2224088"/>
          <p14:tracePt t="65857" x="2428875" y="2232025"/>
          <p14:tracePt t="65868" x="2446338" y="2241550"/>
          <p14:tracePt t="65892" x="2554288" y="2268538"/>
          <p14:tracePt t="65925" x="2625725" y="2286000"/>
          <p14:tracePt t="65929" x="2643188" y="2295525"/>
          <p14:tracePt t="65959" x="2741613" y="2322513"/>
          <p14:tracePt t="65992" x="2803525" y="2330450"/>
          <p14:tracePt t="66012" x="2830513" y="2339975"/>
          <p14:tracePt t="66026" x="2901950" y="2357438"/>
          <p14:tracePt t="66059" x="2946400" y="2357438"/>
          <p14:tracePt t="66088" x="2955925" y="2357438"/>
          <p14:tracePt t="66114" x="2990850" y="2357438"/>
          <p14:tracePt t="66133" x="3017838" y="2357438"/>
          <p14:tracePt t="66167" x="3036888" y="2366963"/>
          <p14:tracePt t="66193" x="3062288" y="2366963"/>
          <p14:tracePt t="66211" x="3089275" y="2374900"/>
          <p14:tracePt t="66231" x="3098800" y="2374900"/>
          <p14:tracePt t="66243" x="3108325" y="2374900"/>
          <p14:tracePt t="66262" x="3116263" y="2374900"/>
          <p14:tracePt t="66294" x="3125788" y="2374900"/>
          <p14:tracePt t="66318" x="3133725" y="2374900"/>
          <p14:tracePt t="66365" x="3143250" y="2374900"/>
          <p14:tracePt t="66383" x="3152775" y="2374900"/>
          <p14:tracePt t="66417" x="3160713" y="2374900"/>
          <p14:tracePt t="66430" x="3170238" y="2374900"/>
          <p14:tracePt t="66449" x="3187700" y="2384425"/>
          <p14:tracePt t="66480" x="3197225" y="2384425"/>
          <p14:tracePt t="66492" x="3224213" y="2393950"/>
          <p14:tracePt t="66510" x="3259138" y="2393950"/>
          <p14:tracePt t="66539" x="3286125" y="2393950"/>
          <p14:tracePt t="66557" x="3330575" y="2393950"/>
          <p14:tracePt t="66576" x="3348038" y="2393950"/>
          <p14:tracePt t="66588" x="3419475" y="2401888"/>
          <p14:tracePt t="66607" x="3446463" y="2401888"/>
          <p14:tracePt t="66619" x="3490913" y="2419350"/>
          <p14:tracePt t="66638" x="3517900" y="2419350"/>
          <p14:tracePt t="66649" x="3562350" y="2428875"/>
          <p14:tracePt t="66669" x="3589338" y="2438400"/>
          <p14:tracePt t="66681" x="3608388" y="2446338"/>
          <p14:tracePt t="66700" x="3616325" y="2446338"/>
          <p14:tracePt t="66712" x="3633788" y="2446338"/>
          <p14:tracePt t="66758" x="3633788" y="2455863"/>
          <p14:tracePt t="66806" x="3633788" y="2465388"/>
          <p14:tracePt t="66912" x="3643313" y="2465388"/>
          <p14:tracePt t="66969" x="3643313" y="2473325"/>
          <p14:tracePt t="66996" x="3643313" y="2482850"/>
          <p14:tracePt t="67104" x="3652838" y="2482850"/>
          <p14:tracePt t="67123" x="3652838" y="2490788"/>
          <p14:tracePt t="67158" x="3660775" y="2509838"/>
          <p14:tracePt t="67184" x="3670300" y="2527300"/>
          <p14:tracePt t="67203" x="3679825" y="2554288"/>
          <p14:tracePt t="67215" x="3687763" y="2571750"/>
          <p14:tracePt t="67234" x="3697288" y="2589213"/>
          <p14:tracePt t="67245" x="3714750" y="2608263"/>
          <p14:tracePt t="67265" x="3724275" y="2633663"/>
          <p14:tracePt t="67283" x="3732213" y="2643188"/>
          <p14:tracePt t="67294" x="3741738" y="2660650"/>
          <p14:tracePt t="67314" x="3751263" y="2679700"/>
          <p14:tracePt t="67343" x="3759200" y="2687638"/>
          <p14:tracePt t="67362" x="3768725" y="2697163"/>
          <p14:tracePt t="67393" x="3776663" y="2705100"/>
          <p14:tracePt t="67418" x="3786188" y="2714625"/>
          <p14:tracePt t="67437" x="3803650" y="2724150"/>
          <p14:tracePt t="67483" x="3822700" y="2732088"/>
          <p14:tracePt t="67535" x="3830638" y="2732088"/>
          <p14:tracePt t="67562" x="3840163" y="2732088"/>
          <p14:tracePt t="67613" x="3857625" y="2732088"/>
          <p14:tracePt t="67657" x="3867150" y="2732088"/>
          <p14:tracePt t="67698" x="3875088" y="2732088"/>
          <p14:tracePt t="67710" x="3884613" y="2741613"/>
          <p14:tracePt t="67721" x="3894138" y="2741613"/>
          <p14:tracePt t="67733" x="3902075" y="2741613"/>
          <p14:tracePt t="67752" x="3929063" y="2751138"/>
          <p14:tracePt t="67771" x="3938588" y="2751138"/>
          <p14:tracePt t="67782" x="3973513" y="2751138"/>
          <p14:tracePt t="67801" x="3990975" y="2751138"/>
          <p14:tracePt t="67815" x="4017963" y="2751138"/>
          <p14:tracePt t="67832" x="4027488" y="2751138"/>
          <p14:tracePt t="67848" x="4071938" y="2759075"/>
          <p14:tracePt t="67865" x="4089400" y="2759075"/>
          <p14:tracePt t="67882" x="4125913" y="2768600"/>
          <p14:tracePt t="67898" x="4187825" y="2768600"/>
          <p14:tracePt t="67915" x="4205288" y="2768600"/>
          <p14:tracePt t="67932" x="4286250" y="2776538"/>
          <p14:tracePt t="67948" x="4303713" y="2776538"/>
          <p14:tracePt t="67966" x="4357688" y="2776538"/>
          <p14:tracePt t="67982" x="4375150" y="2776538"/>
          <p14:tracePt t="67999" x="4411663" y="2776538"/>
          <p14:tracePt t="68015" x="4438650" y="2776538"/>
          <p14:tracePt t="68032" x="4518025" y="2751138"/>
          <p14:tracePt t="68049" x="4598988" y="2741613"/>
          <p14:tracePt t="68067" x="4616450" y="2741613"/>
          <p14:tracePt t="68082" x="4679950" y="2732088"/>
          <p14:tracePt t="68099" x="4759325" y="2732088"/>
          <p14:tracePt t="68117" x="4786313" y="2724150"/>
          <p14:tracePt t="68132" x="4848225" y="2724150"/>
          <p14:tracePt t="68149" x="4884738" y="2724150"/>
          <p14:tracePt t="68166" x="4946650" y="2714625"/>
          <p14:tracePt t="68183" x="4973638" y="2705100"/>
          <p14:tracePt t="68199" x="5037138" y="2697163"/>
          <p14:tracePt t="68216" x="5062538" y="2687638"/>
          <p14:tracePt t="68233" x="5133975" y="2679700"/>
          <p14:tracePt t="68249" x="5153025" y="2670175"/>
          <p14:tracePt t="68266" x="5241925" y="2652713"/>
          <p14:tracePt t="68284" x="5303838" y="2643188"/>
          <p14:tracePt t="68303" x="5330825" y="2633663"/>
          <p14:tracePt t="68317" x="5394325" y="2616200"/>
          <p14:tracePt t="68334" x="5483225" y="2581275"/>
          <p14:tracePt t="68352" x="5527675" y="2571750"/>
          <p14:tracePt t="68367" x="5589588" y="2544763"/>
          <p14:tracePt t="68383" x="5616575" y="2536825"/>
          <p14:tracePt t="68400" x="5680075" y="2527300"/>
          <p14:tracePt t="68417" x="5705475" y="2517775"/>
          <p14:tracePt t="68433" x="5786438" y="2490788"/>
          <p14:tracePt t="68451" x="5813425" y="2482850"/>
          <p14:tracePt t="68467" x="5857875" y="2473325"/>
          <p14:tracePt t="68485" x="5884863" y="2455863"/>
          <p14:tracePt t="68500" x="5902325" y="2455863"/>
          <p14:tracePt t="68517" x="5919788" y="2446338"/>
          <p14:tracePt t="68534" x="5938838" y="2428875"/>
          <p14:tracePt t="68550" x="6018213" y="2401888"/>
          <p14:tracePt t="68570" x="6062663" y="2366963"/>
          <p14:tracePt t="68587" x="6089650" y="2357438"/>
          <p14:tracePt t="68600" x="6126163" y="2312988"/>
          <p14:tracePt t="68619" x="6143625" y="2303463"/>
          <p14:tracePt t="68634" x="6180138" y="2259013"/>
          <p14:tracePt t="68651" x="6188075" y="2251075"/>
          <p14:tracePt t="68667" x="6205538" y="2214563"/>
          <p14:tracePt t="68684" x="6224588" y="2197100"/>
          <p14:tracePt t="68701" x="6232525" y="2179638"/>
          <p14:tracePt t="68717" x="6251575" y="2160588"/>
          <p14:tracePt t="68734" x="6251575" y="2152650"/>
          <p14:tracePt t="68751" x="6259513" y="2133600"/>
          <p14:tracePt t="68787" x="6276975" y="2116138"/>
          <p14:tracePt t="68806" x="6276975" y="2098675"/>
          <p14:tracePt t="68818" x="6286500" y="2054225"/>
          <p14:tracePt t="68837" x="6296025" y="2036763"/>
          <p14:tracePt t="68850" x="6303963" y="1982788"/>
          <p14:tracePt t="68869" x="6303963" y="1973263"/>
          <p14:tracePt t="68880" x="6303963" y="1938338"/>
          <p14:tracePt t="68899" x="6313488" y="1893888"/>
          <p14:tracePt t="68918" x="6313488" y="1874838"/>
          <p14:tracePt t="68930" x="6323013" y="1866900"/>
          <p14:tracePt t="68950" x="6330950" y="1847850"/>
          <p14:tracePt t="69047" x="6340475" y="1830388"/>
          <p14:tracePt t="69057" x="6286500" y="1866900"/>
          <p14:tracePt t="69246" x="6197600" y="1893888"/>
          <p14:tracePt t="69272" x="6126163" y="1919288"/>
          <p14:tracePt t="69284" x="6099175" y="1946275"/>
          <p14:tracePt t="69295" x="6054725" y="1965325"/>
          <p14:tracePt t="69308" x="5911850" y="2027238"/>
          <p14:tracePt t="69327" x="5822950" y="2071688"/>
          <p14:tracePt t="69339" x="5545138" y="2197100"/>
          <p14:tracePt t="69358" x="5438775" y="2241550"/>
          <p14:tracePt t="69370" x="5197475" y="2366963"/>
          <p14:tracePt t="69388" x="5143500" y="2393950"/>
          <p14:tracePt t="69404" x="4956175" y="2482850"/>
          <p14:tracePt t="69420" x="4894263" y="2509838"/>
          <p14:tracePt t="69436" x="4724400" y="2581275"/>
          <p14:tracePt t="69453" x="4562475" y="2652713"/>
          <p14:tracePt t="69470" x="4510088" y="2670175"/>
          <p14:tracePt t="69487" x="4446588" y="2697163"/>
          <p14:tracePt t="69503" x="4411663" y="2714625"/>
          <p14:tracePt t="69520" x="4357688" y="2741613"/>
          <p14:tracePt t="69537" x="4322763" y="2751138"/>
          <p14:tracePt t="69553" x="4214813" y="2803525"/>
          <p14:tracePt t="69570" x="4179888" y="2822575"/>
          <p14:tracePt t="69587" x="4071938" y="2857500"/>
          <p14:tracePt t="69604" x="4037013" y="2874963"/>
          <p14:tracePt t="69623" x="4037013" y="2867025"/>
          <p14:tracePt t="69735" x="4037013" y="2847975"/>
          <p14:tracePt t="69747" x="4037013" y="2830513"/>
          <p14:tracePt t="69767" x="4037013" y="2822575"/>
          <p14:tracePt t="69778" x="4037013" y="2795588"/>
          <p14:tracePt t="69796" x="4044950" y="2776538"/>
          <p14:tracePt t="69809" x="4044950" y="2768600"/>
          <p14:tracePt t="69860" x="4044950" y="2759075"/>
          <p14:tracePt t="69887" x="4044950" y="2751138"/>
          <p14:tracePt t="69957" x="4044950" y="2741613"/>
          <p14:tracePt t="70112" x="4044950" y="2732088"/>
          <p14:tracePt t="70123" x="4044950" y="2724150"/>
          <p14:tracePt t="70155" x="4044950" y="2714625"/>
          <p14:tracePt t="70173" x="4044950" y="2705100"/>
          <p14:tracePt t="70236" x="4044950" y="2697163"/>
          <p14:tracePt t="70301" x="4044950" y="2687638"/>
          <p14:tracePt t="70549" x="4037013" y="2687638"/>
          <p14:tracePt t="70599" x="4027488" y="2687638"/>
          <p14:tracePt t="70612" x="4010025" y="2687638"/>
          <p14:tracePt t="70632" x="4000500" y="2697163"/>
          <p14:tracePt t="70672" x="3973513" y="2724150"/>
          <p14:tracePt t="70692" x="3965575" y="2751138"/>
          <p14:tracePt t="70703" x="3946525" y="2813050"/>
          <p14:tracePt t="70724" x="3938588" y="2874963"/>
          <p14:tracePt t="70742" x="3938588" y="2901950"/>
          <p14:tracePt t="70753" x="3938588" y="2955925"/>
          <p14:tracePt t="70772" x="3938588" y="2982913"/>
          <p14:tracePt t="70783" x="3938588" y="3044825"/>
          <p14:tracePt t="70802" x="3938588" y="3071813"/>
          <p14:tracePt t="70815" x="3938588" y="3098800"/>
          <p14:tracePt t="70840" x="3938588" y="3125788"/>
          <p14:tracePt t="70852" x="3938588" y="3143250"/>
          <p14:tracePt t="70864" x="3938588" y="3179763"/>
          <p14:tracePt t="70883" x="3938588" y="3187700"/>
          <p14:tracePt t="70895" x="3946525" y="3241675"/>
          <p14:tracePt t="70913" x="3956050" y="3259138"/>
          <p14:tracePt t="70927" x="3965575" y="3313113"/>
          <p14:tracePt t="70944" x="3983038" y="3384550"/>
          <p14:tracePt t="70978" x="3990975" y="3402013"/>
          <p14:tracePt t="71008" x="3990975" y="3411538"/>
          <p14:tracePt t="71034" x="4000500" y="3455988"/>
          <p14:tracePt t="71057" x="4000500" y="3465513"/>
          <p14:tracePt t="71067" x="4010025" y="3500438"/>
          <p14:tracePt t="71085" x="4010025" y="3517900"/>
          <p14:tracePt t="71097" x="4027488" y="3544888"/>
          <p14:tracePt t="71115" x="4027488" y="3554413"/>
          <p14:tracePt t="71134" x="4027488" y="3571875"/>
          <p14:tracePt t="71147" x="4027488" y="3589338"/>
          <p14:tracePt t="71165" x="4037013" y="3589338"/>
          <p14:tracePt t="71175" x="4037013" y="3608388"/>
          <p14:tracePt t="71194" x="4044950" y="3625850"/>
          <p14:tracePt t="71227" x="4044950" y="3633788"/>
          <p14:tracePt t="71253" x="4044950" y="3643313"/>
          <p14:tracePt t="71271" x="4054475" y="3643313"/>
          <p14:tracePt t="71291" x="4054475" y="3652838"/>
          <p14:tracePt t="71316" x="4062413" y="3652838"/>
          <p14:tracePt t="71414" x="4062413" y="3660775"/>
          <p14:tracePt t="71490" x="4071938" y="3670300"/>
          <p14:tracePt t="71635" x="4081463" y="3679825"/>
          <p14:tracePt t="71760" x="4089400" y="3679825"/>
          <p14:tracePt t="71804" x="4098925" y="3687763"/>
          <p14:tracePt t="71823" x="4108450" y="3687763"/>
          <p14:tracePt t="71916" x="4116388" y="3687763"/>
          <p14:tracePt t="72016" x="4125913" y="3687763"/>
          <p14:tracePt t="72041" x="4133850" y="3687763"/>
          <p14:tracePt t="72107" x="4143375" y="3687763"/>
          <p14:tracePt t="72167" x="4143375" y="3679825"/>
          <p14:tracePt t="72184" x="4152900" y="3679825"/>
          <p14:tracePt t="72244" x="4160838" y="3679825"/>
          <p14:tracePt t="72312" x="4170363" y="3679825"/>
          <p14:tracePt t="72411" x="4170363" y="3670300"/>
          <p14:tracePt t="72484" x="4179888" y="3670300"/>
          <p14:tracePt t="72735" x="4179888" y="3652838"/>
          <p14:tracePt t="72989" x="4187825" y="3652838"/>
          <p14:tracePt t="73015" x="4187825" y="3643313"/>
          <p14:tracePt t="73068" x="4187825" y="3625850"/>
          <p14:tracePt t="73132" x="4187825" y="3616325"/>
          <p14:tracePt t="73143" x="4187825" y="3598863"/>
          <p14:tracePt t="73176" x="4187825" y="3589338"/>
          <p14:tracePt t="73236" x="4187825" y="3581400"/>
          <p14:tracePt t="73335" x="4197350" y="3571875"/>
          <p14:tracePt t="73380" x="4197350" y="3562350"/>
          <p14:tracePt t="73413" x="4197350" y="3554413"/>
          <p14:tracePt t="73439" x="4197350" y="3544888"/>
          <p14:tracePt t="73508" x="4197350" y="3536950"/>
          <p14:tracePt t="73534" x="4197350" y="3527425"/>
          <p14:tracePt t="73552" x="4197350" y="3509963"/>
          <p14:tracePt t="73571" x="4197350" y="3482975"/>
          <p14:tracePt t="73598" x="4197350" y="3473450"/>
          <p14:tracePt t="73616" x="4197350" y="3465513"/>
          <p14:tracePt t="73628" x="4197350" y="3455988"/>
          <p14:tracePt t="73648" x="4197350" y="3446463"/>
          <p14:tracePt t="73707" x="4197350" y="3438525"/>
          <p14:tracePt t="73755" x="4197350" y="3429000"/>
          <p14:tracePt t="73821" x="4197350" y="3419475"/>
          <p14:tracePt t="73912" x="4197350" y="3411538"/>
          <p14:tracePt t="74042" x="4197350" y="3402013"/>
          <p14:tracePt t="74132" x="4197350" y="3394075"/>
          <p14:tracePt t="74182" x="4197350" y="3384550"/>
          <p14:tracePt t="74638" x="4205288" y="3384550"/>
          <p14:tracePt t="75145" x="4214813" y="3384550"/>
          <p14:tracePt t="75235" x="4214813" y="3375025"/>
          <p14:tracePt t="75408" x="4224338" y="3375025"/>
          <p14:tracePt t="75735" x="4224338" y="3367088"/>
          <p14:tracePt t="75784" x="4232275" y="3367088"/>
          <p14:tracePt t="77096" x="4232275" y="3357563"/>
          <p14:tracePt t="77282" x="4232275" y="3348038"/>
          <p14:tracePt t="77940" x="4232275" y="3340100"/>
          <p14:tracePt t="77999" x="4232275" y="3330575"/>
          <p14:tracePt t="78033" x="4232275" y="3322638"/>
          <p14:tracePt t="78115" x="4214813" y="3313113"/>
          <p14:tracePt t="78189" x="4214813" y="3303588"/>
          <p14:tracePt t="78208" x="4205288" y="3303588"/>
          <p14:tracePt t="78255" x="4197350" y="3303588"/>
          <p14:tracePt t="78362" x="4187825" y="3295650"/>
          <p14:tracePt t="78429" x="4179888" y="3295650"/>
          <p14:tracePt t="78603" x="4170363" y="3295650"/>
          <p14:tracePt t="85097" x="4160838" y="3295650"/>
          <p14:tracePt t="85579" x="4152900" y="3295650"/>
          <p14:tracePt t="85677" x="4160838" y="3295650"/>
          <p14:tracePt t="86022" x="4179888" y="3303588"/>
          <p14:tracePt t="86034" x="4232275" y="3322638"/>
          <p14:tracePt t="86054" x="4295775" y="3330575"/>
          <p14:tracePt t="86087" x="4313238" y="3330575"/>
          <p14:tracePt t="86119" x="4348163" y="3330575"/>
          <p14:tracePt t="86129" x="4357688" y="3330575"/>
          <p14:tracePt t="86153" x="4438650" y="3330575"/>
          <p14:tracePt t="86186" x="4554538" y="3322638"/>
          <p14:tracePt t="86192" x="4616450" y="3322638"/>
          <p14:tracePt t="86220" x="4786313" y="3303588"/>
          <p14:tracePt t="86253" x="4938713" y="3303588"/>
          <p14:tracePt t="86255" x="5099050" y="3303588"/>
          <p14:tracePt t="86287" x="5295900" y="3322638"/>
          <p14:tracePt t="86320" x="5340350" y="3322638"/>
          <p14:tracePt t="86330" x="5402263" y="3322638"/>
          <p14:tracePt t="86354" x="5527675" y="3322638"/>
          <p14:tracePt t="86387" x="5554663" y="3322638"/>
          <p14:tracePt t="86393" x="5643563" y="3322638"/>
          <p14:tracePt t="86421" x="5732463" y="3322638"/>
          <p14:tracePt t="86453" x="5759450" y="3322638"/>
          <p14:tracePt t="86458" x="5840413" y="3322638"/>
          <p14:tracePt t="86488" x="5929313" y="3322638"/>
          <p14:tracePt t="86520" x="5956300" y="3322638"/>
          <p14:tracePt t="86538" x="5973763" y="3322638"/>
          <p14:tracePt t="86558" x="6000750" y="3322638"/>
          <p14:tracePt t="86587" x="6010275" y="3322638"/>
          <p14:tracePt t="86628" x="6018213" y="3322638"/>
          <p14:tracePt t="86708" x="6018213" y="3330575"/>
          <p14:tracePt t="88347" x="6027738" y="3330575"/>
          <p14:tracePt t="89997" x="6037263" y="3330575"/>
          <p14:tracePt t="91846" x="6037263" y="3340100"/>
          <p14:tracePt t="92226" x="6045200" y="3340100"/>
          <p14:tracePt t="92280" x="6054725" y="3340100"/>
          <p14:tracePt t="92686" x="6054725" y="3348038"/>
          <p14:tracePt t="92827" x="6062663" y="3348038"/>
          <p14:tracePt t="92900" x="6072188" y="3348038"/>
          <p14:tracePt t="93502" x="6081713" y="3348038"/>
          <p14:tracePt t="93882" x="6089650" y="3348038"/>
          <p14:tracePt t="94073" x="6089650" y="3340100"/>
          <p14:tracePt t="94099" x="6099175" y="3340100"/>
          <p14:tracePt t="94369" x="6108700" y="3340100"/>
          <p14:tracePt t="94697" x="6116638" y="3340100"/>
          <p14:tracePt t="94994" x="6126163" y="3340100"/>
          <p14:tracePt t="95135" x="6134100" y="3340100"/>
          <p14:tracePt t="95454" x="6143625" y="3340100"/>
          <p14:tracePt t="95687" x="6153150" y="3340100"/>
          <p14:tracePt t="95845" x="6161088" y="3340100"/>
          <p14:tracePt t="96142" x="6161088" y="3348038"/>
          <p14:tracePt t="96428" x="6170613" y="3348038"/>
          <p14:tracePt t="96477" x="6170613" y="3357563"/>
          <p14:tracePt t="96692" x="6180138" y="3357563"/>
          <p14:tracePt t="96817" x="6188075" y="3357563"/>
          <p14:tracePt t="97019" x="6197600" y="3367088"/>
          <p14:tracePt t="97351" x="6205538" y="3367088"/>
          <p14:tracePt t="97665" x="6215063" y="3367088"/>
          <p14:tracePt t="97827" x="6224588" y="3367088"/>
          <p14:tracePt t="98125" x="6232525" y="3367088"/>
          <p14:tracePt t="98405" x="6242050" y="3367088"/>
          <p14:tracePt t="98750" x="6242050" y="3375025"/>
          <p14:tracePt t="98866" x="6251575" y="3375025"/>
          <p14:tracePt t="98907" x="6259513" y="3375025"/>
          <p14:tracePt t="99255" x="6259513" y="3384550"/>
          <p14:tracePt t="99473" x="6269038" y="3384550"/>
          <p14:tracePt t="99573" x="6276975" y="3384550"/>
          <p14:tracePt t="99680" x="6286500" y="3384550"/>
          <p14:tracePt t="99995" x="6296025" y="3384550"/>
          <p14:tracePt t="100579" x="6296025" y="3394075"/>
          <p14:tracePt t="103597" x="6276975" y="3384550"/>
          <p14:tracePt t="104538" x="6269038" y="3384550"/>
          <p14:tracePt t="104566" x="6242050" y="3384550"/>
          <p14:tracePt t="104585" x="6143625" y="3384550"/>
          <p14:tracePt t="104617" x="6054725" y="3384550"/>
          <p14:tracePt t="104642" x="5938838" y="3367088"/>
          <p14:tracePt t="104676" x="5857875" y="3357563"/>
          <p14:tracePt t="104708" x="5822950" y="3357563"/>
          <p14:tracePt t="104711" x="5616575" y="3340100"/>
          <p14:tracePt t="104743" x="5419725" y="3330575"/>
          <p14:tracePt t="104775" x="5340350" y="3330575"/>
          <p14:tracePt t="104790" x="5224463" y="3330575"/>
          <p14:tracePt t="104823" x="5170488" y="3330575"/>
          <p14:tracePt t="104843" x="5010150" y="3330575"/>
          <p14:tracePt t="104876" x="4946650" y="3330575"/>
          <p14:tracePt t="104908" x="4894263" y="3330575"/>
          <p14:tracePt t="104915" x="4652963" y="3330575"/>
          <p14:tracePt t="104948" x="4322763" y="3295650"/>
          <p14:tracePt t="104977" x="4044950" y="3268663"/>
          <p14:tracePt t="105010" x="3840163" y="3232150"/>
          <p14:tracePt t="105044" x="3705225" y="3224213"/>
          <p14:tracePt t="105059" x="3536950" y="3205163"/>
          <p14:tracePt t="105092" x="3473450" y="3197225"/>
          <p14:tracePt t="105111" x="3313113" y="3187700"/>
          <p14:tracePt t="105143" x="3071813" y="3160713"/>
          <p14:tracePt t="105176" x="2901950" y="3125788"/>
          <p14:tracePt t="105183" x="2759075" y="3071813"/>
          <p14:tracePt t="105215" x="2732088" y="3062288"/>
          <p14:tracePt t="105244" x="2571750" y="3000375"/>
          <p14:tracePt t="105277" x="2482850" y="2982913"/>
          <p14:tracePt t="105310" x="2446338" y="2982913"/>
          <p14:tracePt t="105324" x="2374900" y="2973388"/>
          <p14:tracePt t="105356" x="2312988" y="2973388"/>
          <p14:tracePt t="105378" x="2241550" y="2965450"/>
          <p14:tracePt t="105410" x="2108200" y="2946400"/>
          <p14:tracePt t="105442" x="1911350" y="2919413"/>
          <p14:tracePt t="105450" x="1758950" y="2894013"/>
          <p14:tracePt t="105482" x="1731963" y="2884488"/>
          <p14:tracePt t="105512" x="1697038" y="2884488"/>
          <p14:tracePt t="105544" x="1687513" y="2884488"/>
          <p14:tracePt t="105608" x="1687513" y="2894013"/>
          <p14:tracePt t="105619" x="1687513" y="2911475"/>
          <p14:tracePt t="105645" x="1714500" y="2965450"/>
          <p14:tracePt t="105678" x="1731963" y="2982913"/>
          <p14:tracePt t="105710" x="1741488" y="3000375"/>
          <p14:tracePt t="105713" x="1751013" y="3017838"/>
          <p14:tracePt t="105745" x="1776413" y="3160713"/>
          <p14:tracePt t="105778" x="1795463" y="3224213"/>
          <p14:tracePt t="105796" x="1803400" y="3276600"/>
          <p14:tracePt t="105829" x="1812925" y="3286125"/>
          <p14:tracePt t="105846" x="1822450" y="3330575"/>
          <p14:tracePt t="105877" x="1847850" y="3438525"/>
          <p14:tracePt t="105910" x="1857375" y="3482975"/>
          <p14:tracePt t="105916" x="1901825" y="3581400"/>
          <p14:tracePt t="105948" x="1919288" y="3625850"/>
          <p14:tracePt t="105980" x="1928813" y="3660775"/>
          <p14:tracePt t="106013" x="1946275" y="3724275"/>
          <p14:tracePt t="106013" x="1955800" y="3776663"/>
          <p14:tracePt t="106051" x="1965325" y="3803650"/>
          <p14:tracePt t="106063" x="1965325" y="3813175"/>
          <p14:tracePt t="106222" x="1965325" y="3822700"/>
          <p14:tracePt t="106235" x="1965325" y="3830638"/>
          <p14:tracePt t="106279" x="1965325" y="3840163"/>
          <p14:tracePt t="106373" x="1965325" y="3830638"/>
          <p14:tracePt t="106708" x="1965325" y="3822700"/>
          <p14:tracePt t="107383" x="1965325" y="3813175"/>
          <p14:tracePt t="107772" x="1973263" y="3795713"/>
          <p14:tracePt t="108840" x="1973263" y="3776663"/>
          <p14:tracePt t="108852" x="1973263" y="3768725"/>
          <p14:tracePt t="108865" x="1973263" y="3741738"/>
          <p14:tracePt t="108889" x="1990725" y="3687763"/>
          <p14:tracePt t="108921" x="2000250" y="3652838"/>
          <p14:tracePt t="108938" x="2009775" y="3633788"/>
          <p14:tracePt t="108955" x="2036763" y="3473450"/>
          <p14:tracePt t="108988" x="2036763" y="3455988"/>
          <p14:tracePt t="108999" x="2044700" y="3402013"/>
          <p14:tracePt t="109022" x="2054225" y="3303588"/>
          <p14:tracePt t="109058" x="2062163" y="3268663"/>
          <p14:tracePt t="109063" x="2071688" y="3187700"/>
          <p14:tracePt t="109089" x="2081213" y="3027363"/>
          <p14:tracePt t="109120" x="2081213" y="2990850"/>
          <p14:tracePt t="109125" x="2089150" y="2867025"/>
          <p14:tracePt t="109155" x="2108200" y="2714625"/>
          <p14:tracePt t="109188" x="2108200" y="2697163"/>
          <p14:tracePt t="109190" x="2116138" y="2581275"/>
          <p14:tracePt t="109221" x="2125663" y="2500313"/>
          <p14:tracePt t="109237" x="2133600" y="2465388"/>
          <p14:tracePt t="109256" x="2143125" y="2366963"/>
          <p14:tracePt t="109287" x="2143125" y="2303463"/>
          <p14:tracePt t="109300" x="2143125" y="2286000"/>
          <p14:tracePt t="109323" x="2143125" y="2197100"/>
          <p14:tracePt t="109354" x="2143125" y="2125663"/>
          <p14:tracePt t="109364" x="2143125" y="2108200"/>
          <p14:tracePt t="109390" x="2133600" y="2009775"/>
          <p14:tracePt t="109421" x="2133600" y="1955800"/>
          <p14:tracePt t="109426" x="2133600" y="1946275"/>
          <p14:tracePt t="109457" x="2089150" y="1776413"/>
          <p14:tracePt t="109489" x="2071688" y="1741488"/>
          <p14:tracePt t="109500" x="2017713" y="1608138"/>
          <p14:tracePt t="109523" x="1990725" y="1581150"/>
          <p14:tracePt t="109555" x="1990725" y="1571625"/>
          <p14:tracePt t="109600" x="1990725" y="1562100"/>
          <p14:tracePt t="109784" x="2000250" y="1562100"/>
          <p14:tracePt t="110115" x="2009775" y="1562100"/>
          <p14:tracePt t="110397" x="2017713" y="1562100"/>
          <p14:tracePt t="110434" x="2027238" y="1562100"/>
          <p14:tracePt t="110446" x="2044700" y="1562100"/>
          <p14:tracePt t="110465" x="2054225" y="1562100"/>
          <p14:tracePt t="110493" x="2089150" y="1562100"/>
          <p14:tracePt t="110526" x="2125663" y="1562100"/>
          <p14:tracePt t="110529" x="2187575" y="1562100"/>
          <p14:tracePt t="110562" x="2251075" y="1562100"/>
          <p14:tracePt t="110594" x="2330450" y="1562100"/>
          <p14:tracePt t="110626" x="2347913" y="1562100"/>
          <p14:tracePt t="110633" x="2401888" y="1562100"/>
          <p14:tracePt t="110660" x="2473325" y="1562100"/>
          <p14:tracePt t="110692" x="2500313" y="1562100"/>
          <p14:tracePt t="110696" x="2571750" y="1562100"/>
          <p14:tracePt t="110728" x="2643188" y="1562100"/>
          <p14:tracePt t="110761" x="2697163" y="1562100"/>
          <p14:tracePt t="110793" x="2759075" y="1562100"/>
          <p14:tracePt t="110797" x="2795588" y="1562100"/>
          <p14:tracePt t="110828" x="2911475" y="1562100"/>
          <p14:tracePt t="110860" x="2938463" y="1562100"/>
          <p14:tracePt t="110871" x="2990850" y="1562100"/>
          <p14:tracePt t="110894" x="3027363" y="1562100"/>
          <p14:tracePt t="110927" x="3054350" y="1571625"/>
          <p14:tracePt t="110932" x="3071813" y="1571625"/>
          <p14:tracePt t="110961" x="3160713" y="1571625"/>
          <p14:tracePt t="110996" x="3205163" y="1581150"/>
          <p14:tracePt t="111014" x="3241675" y="1581150"/>
          <p14:tracePt t="111048" x="3259138" y="1581150"/>
          <p14:tracePt t="111062" x="3340100" y="1589088"/>
          <p14:tracePt t="111097" x="3384550" y="1589088"/>
          <p14:tracePt t="111109" x="3411538" y="1589088"/>
          <p14:tracePt t="111129" x="3446463" y="1589088"/>
          <p14:tracePt t="111161" x="3490913" y="1589088"/>
          <p14:tracePt t="111169" x="3509963" y="1589088"/>
          <p14:tracePt t="111195" x="3544888" y="1589088"/>
          <p14:tracePt t="111230" x="3554413" y="1589088"/>
          <p14:tracePt t="111249" x="3581400" y="1589088"/>
          <p14:tracePt t="111282" x="3589338" y="1589088"/>
          <p14:tracePt t="111315" x="3598863" y="1589088"/>
          <p14:tracePt t="111389" x="3608388" y="1589088"/>
          <p14:tracePt t="111437" x="3616325" y="1589088"/>
          <p14:tracePt t="111513" x="3625850" y="1589088"/>
          <p14:tracePt t="112571" x="3616325" y="1589088"/>
          <p14:tracePt t="112850" x="3554413" y="1616075"/>
          <p14:tracePt t="112870" x="3517900" y="1625600"/>
          <p14:tracePt t="112883" x="3482975" y="1633538"/>
          <p14:tracePt t="112900" x="3375025" y="1652588"/>
          <p14:tracePt t="112932" x="3295650" y="1670050"/>
          <p14:tracePt t="112936" x="3187700" y="1724025"/>
          <p14:tracePt t="112968" x="3071813" y="1795463"/>
          <p14:tracePt t="113000" x="3027363" y="1830388"/>
          <p14:tracePt t="113008" x="2894013" y="1938338"/>
          <p14:tracePt t="113034" x="2697163" y="2089150"/>
          <p14:tracePt t="113070" x="2670175" y="2108200"/>
          <p14:tracePt t="113073" x="2581275" y="2197100"/>
          <p14:tracePt t="113102" x="2419350" y="2322513"/>
          <p14:tracePt t="113134" x="2330450" y="2419350"/>
          <p14:tracePt t="113151" x="2214563" y="2544763"/>
          <p14:tracePt t="113169" x="2071688" y="2759075"/>
          <p14:tracePt t="113202" x="2036763" y="2813050"/>
          <p14:tracePt t="113212" x="1982788" y="2919413"/>
          <p14:tracePt t="113235" x="1928813" y="3017838"/>
          <p14:tracePt t="113267" x="1911350" y="3062288"/>
          <p14:tracePt t="113274" x="1893888" y="3133725"/>
          <p14:tracePt t="113302" x="1874838" y="3224213"/>
          <p14:tracePt t="113334" x="1866900" y="3251200"/>
          <p14:tracePt t="113337" x="1839913" y="3348038"/>
          <p14:tracePt t="113369" x="1822450" y="3411538"/>
          <p14:tracePt t="113402" x="1812925" y="3455988"/>
          <p14:tracePt t="113418" x="1812925" y="3465513"/>
          <p14:tracePt t="113437" x="1812925" y="3608388"/>
          <p14:tracePt t="113470" x="1812925" y="3660775"/>
          <p14:tracePt t="113502" x="1812925" y="3679825"/>
          <p14:tracePt t="113509" x="1812925" y="3697288"/>
          <p14:tracePt t="113550" x="1812925" y="3705225"/>
          <p14:tracePt t="113576" x="1822450" y="3714750"/>
          <p14:tracePt t="113603" x="1822450" y="3724275"/>
          <p14:tracePt t="113636" x="1822450" y="3732213"/>
          <p14:tracePt t="113705" x="1822450" y="3759200"/>
          <p14:tracePt t="113734" x="1822450" y="3768725"/>
          <p14:tracePt t="113746" x="1822450" y="3776663"/>
          <p14:tracePt t="113770" x="1822450" y="3786188"/>
          <p14:tracePt t="113831" x="1830388" y="3786188"/>
          <p14:tracePt t="114140" x="1839913" y="3786188"/>
          <p14:tracePt t="114170" x="1847850" y="3768725"/>
          <p14:tracePt t="114190" x="1857375" y="3768725"/>
          <p14:tracePt t="114205" x="1866900" y="3741738"/>
          <p14:tracePt t="114238" x="1893888" y="3714750"/>
          <p14:tracePt t="114252" x="1893888" y="3697288"/>
          <p14:tracePt t="114271" x="1919288" y="3625850"/>
          <p14:tracePt t="114303" x="1938338" y="3554413"/>
          <p14:tracePt t="114317" x="1946275" y="3517900"/>
          <p14:tracePt t="114338" x="1965325" y="3438525"/>
          <p14:tracePt t="114370" x="1973263" y="3394075"/>
          <p14:tracePt t="114377" x="1982788" y="3330575"/>
          <p14:tracePt t="114407" x="1990725" y="3251200"/>
          <p14:tracePt t="114438" x="2009775" y="3152775"/>
          <p14:tracePt t="114471" x="2027238" y="3027363"/>
          <p14:tracePt t="114475" x="2036763" y="2938463"/>
          <p14:tracePt t="114507" x="2044700" y="2857500"/>
          <p14:tracePt t="114539" x="2054225" y="2751138"/>
          <p14:tracePt t="114571" x="2054225" y="2687638"/>
          <p14:tracePt t="114578" x="2062163" y="2608263"/>
          <p14:tracePt t="114606" x="2081213" y="2500313"/>
          <p14:tracePt t="114606" x="2089150" y="2473325"/>
          <p14:tracePt t="114640" x="2098675" y="2446338"/>
          <p14:tracePt t="114658" x="2108200" y="2393950"/>
          <p14:tracePt t="114678" x="2116138" y="2374900"/>
          <p14:tracePt t="114706" x="2116138" y="2357438"/>
          <p14:tracePt t="114737" x="2125663" y="2339975"/>
          <p14:tracePt t="114767" x="2125663" y="2330450"/>
          <p14:tracePt t="114786" x="2133600" y="2312988"/>
          <p14:tracePt t="114814" x="2133600" y="2303463"/>
          <p14:tracePt t="114839" x="2143125" y="2303463"/>
          <p14:tracePt t="114913" x="2143125" y="2295525"/>
          <p14:tracePt t="115128" x="2152650" y="2295525"/>
          <p14:tracePt t="115333" x="2160588" y="2295525"/>
          <p14:tracePt t="115698" x="2160588" y="2286000"/>
          <p14:tracePt t="115807" x="2170113" y="2286000"/>
          <p14:tracePt t="115837" x="2170113" y="2276475"/>
          <p14:tracePt t="116108" x="2179638" y="2276475"/>
          <p14:tracePt t="116232" x="2187575" y="2276475"/>
          <p14:tracePt t="116547" x="2187575" y="2268538"/>
          <p14:tracePt t="116637" x="2197100" y="2268538"/>
          <p14:tracePt t="116815" x="2205038" y="2268538"/>
          <p14:tracePt t="117220" x="2205038" y="2259013"/>
          <p14:tracePt t="117460" x="2214563" y="2259013"/>
          <p14:tracePt t="118050" x="2224088" y="2259013"/>
          <p14:tracePt t="118401" x="2232025" y="2259013"/>
          <p14:tracePt t="118557" x="2241550" y="2259013"/>
          <p14:tracePt t="118839" x="2251075" y="2259013"/>
          <p14:tracePt t="119142" x="2259013" y="2259013"/>
          <p14:tracePt t="119283" x="2259013" y="2251075"/>
          <p14:tracePt t="119473" x="2268538" y="2251075"/>
          <p14:tracePt t="119580" x="2276475" y="2251075"/>
          <p14:tracePt t="119878" x="2286000" y="2251075"/>
          <p14:tracePt t="120188" x="2295525" y="2251075"/>
          <p14:tracePt t="121597" x="2295525" y="2259013"/>
          <p14:tracePt t="123597" x="2303463" y="2259013"/>
          <p14:tracePt t="123838" x="2303463" y="2276475"/>
          <p14:tracePt t="123857" x="2322513" y="2286000"/>
          <p14:tracePt t="123906" x="2330450" y="2295525"/>
          <p14:tracePt t="123918" x="2339975" y="2312988"/>
          <p14:tracePt t="123930" x="2366963" y="2339975"/>
          <p14:tracePt t="123949" x="2366963" y="2347913"/>
          <p14:tracePt t="123982" x="2374900" y="2347913"/>
          <p14:tracePt t="123994" x="2374900" y="2357438"/>
          <p14:tracePt t="124075" x="2384425" y="2366963"/>
          <p14:tracePt t="124095" x="2384425" y="2374900"/>
          <p14:tracePt t="124121" x="2374900" y="2401888"/>
          <p14:tracePt t="124142" x="2374900" y="2411413"/>
          <p14:tracePt t="124155" x="2357438" y="2428875"/>
          <p14:tracePt t="124166" x="2330450" y="2446338"/>
          <p14:tracePt t="124187" x="2312988" y="2465388"/>
          <p14:tracePt t="124197" x="2312988" y="2473325"/>
          <p14:tracePt t="124217" x="2295525" y="2482850"/>
          <p14:tracePt t="124229" x="2276475" y="2509838"/>
          <p14:tracePt t="124248" x="2259013" y="2527300"/>
          <p14:tracePt t="124260" x="2232025" y="2544763"/>
          <p14:tracePt t="124278" x="2205038" y="2571750"/>
          <p14:tracePt t="124298" x="2197100" y="2589213"/>
          <p14:tracePt t="124310" x="2160588" y="2625725"/>
          <p14:tracePt t="124328" x="2125663" y="2652713"/>
          <p14:tracePt t="124355" x="2081213" y="2687638"/>
          <p14:tracePt t="124374" x="2054225" y="2705100"/>
          <p14:tracePt t="124387" x="2044700" y="2714625"/>
          <p14:tracePt t="124405" x="2036763" y="2714625"/>
          <p14:tracePt t="124424" x="2027238" y="2732088"/>
          <p14:tracePt t="124435" x="2017713" y="2732088"/>
          <p14:tracePt t="124454" x="2000250" y="2751138"/>
          <p14:tracePt t="124552" x="1982788" y="2751138"/>
          <p14:tracePt t="124577" x="1973263" y="2751138"/>
          <p14:tracePt t="124595" x="1965325" y="2751138"/>
          <p14:tracePt t="124658" x="1955800" y="2751138"/>
          <p14:tracePt t="124737" x="1946275" y="2751138"/>
          <p14:tracePt t="124928" x="1946275" y="2741613"/>
          <p14:tracePt t="130346" x="1938338" y="2741613"/>
          <p14:tracePt t="131138" x="1928813" y="2751138"/>
          <p14:tracePt t="131231" x="1919288" y="2768600"/>
          <p14:tracePt t="131242" x="1911350" y="2786063"/>
          <p14:tracePt t="131289" x="1874838" y="2795588"/>
          <p14:tracePt t="131307" x="1857375" y="2813050"/>
          <p14:tracePt t="131319" x="1822450" y="2830513"/>
          <p14:tracePt t="131340" x="1803400" y="2840038"/>
          <p14:tracePt t="131351" x="1768475" y="2867025"/>
          <p14:tracePt t="131371" x="1751013" y="2867025"/>
          <p14:tracePt t="131382" x="1731963" y="2884488"/>
          <p14:tracePt t="131401" x="1724025" y="2894013"/>
          <p14:tracePt t="131419" x="1704975" y="2894013"/>
          <p14:tracePt t="131451" x="1704975" y="2901950"/>
          <p14:tracePt t="131475" x="1697038" y="2901950"/>
          <p14:tracePt t="131650" x="1687513" y="2894013"/>
          <p14:tracePt t="131998" x="1687513" y="2884488"/>
          <p14:tracePt t="132011" x="1687513" y="2874963"/>
          <p14:tracePt t="132077" x="1679575" y="2867025"/>
          <p14:tracePt t="132095" x="1679575" y="2857500"/>
          <p14:tracePt t="132141" x="1679575" y="2847975"/>
          <p14:tracePt t="132218" x="1679575" y="2830513"/>
          <p14:tracePt t="132237" x="1670050" y="2822575"/>
          <p14:tracePt t="132264" x="1670050" y="2813050"/>
          <p14:tracePt t="132283" x="1679575" y="2813050"/>
          <p14:tracePt t="132488" x="1687513" y="2830513"/>
          <p14:tracePt t="132567" x="1687513" y="2840038"/>
          <p14:tracePt t="132577" x="1697038" y="2857500"/>
          <p14:tracePt t="132603" x="1704975" y="2867025"/>
          <p14:tracePt t="132628" x="1704975" y="2894013"/>
          <p14:tracePt t="132643" x="1731963" y="2965450"/>
          <p14:tracePt t="132676" x="1741488" y="3036888"/>
          <p14:tracePt t="132690" x="1751013" y="3062288"/>
          <p14:tracePt t="132710" x="1795463" y="3205163"/>
          <p14:tracePt t="132743" x="1812925" y="3268663"/>
          <p14:tracePt t="132752" x="1830388" y="3295650"/>
          <p14:tracePt t="132777" x="1839913" y="3367088"/>
          <p14:tracePt t="132809" x="1847850" y="3384550"/>
          <p14:tracePt t="132827" x="1874838" y="3465513"/>
          <p14:tracePt t="132860" x="1884363" y="3517900"/>
          <p14:tracePt t="132864" x="1893888" y="3544888"/>
          <p14:tracePt t="132894" x="1919288" y="3616325"/>
          <p14:tracePt t="132894" x="1919288" y="3652838"/>
          <p14:tracePt t="132927" x="1919288" y="3670300"/>
          <p14:tracePt t="132939" x="1928813" y="3724275"/>
          <p14:tracePt t="132961" x="1946275" y="3759200"/>
          <p14:tracePt t="132993" x="1946275" y="3768725"/>
          <p14:tracePt t="133070" x="1946275" y="3776663"/>
          <p14:tracePt t="133095" x="1946275" y="3786188"/>
          <p14:tracePt t="133129" x="1946275" y="3795713"/>
          <p14:tracePt t="133619" x="1946275" y="3803650"/>
          <p14:tracePt t="133681" x="1938338" y="3803650"/>
          <p14:tracePt t="133728" x="1928813" y="3803650"/>
          <p14:tracePt t="133761" x="1919288" y="3803650"/>
          <p14:tracePt t="133809" x="1911350" y="3803650"/>
          <p14:tracePt t="133868" x="1901825" y="3803650"/>
          <p14:tracePt t="133950" x="1884363" y="3813175"/>
          <p14:tracePt t="133976" x="1866900" y="3813175"/>
          <p14:tracePt t="134008" x="1839913" y="3813175"/>
          <p14:tracePt t="134031" x="1803400" y="3813175"/>
          <p14:tracePt t="134064" x="1785938" y="3813175"/>
          <p14:tracePt t="134098" x="1776413" y="3813175"/>
          <p14:tracePt t="134130" x="1768475" y="3813175"/>
          <p14:tracePt t="134162" x="1751013" y="3813175"/>
          <p14:tracePt t="134179" x="1741488" y="3813175"/>
          <p14:tracePt t="134211" x="1724025" y="3813175"/>
          <p14:tracePt t="134231" x="1714500" y="3813175"/>
          <p14:tracePt t="134263" x="1704975" y="3813175"/>
          <p14:tracePt t="134312" x="1697038" y="3822700"/>
          <p14:tracePt t="134324" x="1679575" y="3830638"/>
          <p14:tracePt t="134405" x="1670050" y="3830638"/>
          <p14:tracePt t="145596" x="1670050" y="3840163"/>
          <p14:tracePt t="145818" x="1679575" y="3840163"/>
          <p14:tracePt t="146212" x="1679575" y="3848100"/>
          <p14:tracePt t="146477" x="1687513" y="3848100"/>
          <p14:tracePt t="148596" x="1697038" y="3848100"/>
          <p14:tracePt t="149323" x="1704975" y="3848100"/>
          <p14:tracePt t="149357" x="1714500" y="3848100"/>
          <p14:tracePt t="149368" x="1724025" y="3848100"/>
          <p14:tracePt t="149432" x="1731963" y="3848100"/>
          <p14:tracePt t="149467" x="1741488" y="3848100"/>
          <p14:tracePt t="149478" x="1741488" y="3840163"/>
          <p14:tracePt t="149531" x="1751013" y="3840163"/>
          <p14:tracePt t="149796" x="1751013" y="3830638"/>
          <p14:tracePt t="149871" x="1751013" y="3822700"/>
          <p14:tracePt t="150003" x="1768475" y="3803650"/>
          <p14:tracePt t="150029" x="1776413" y="3795713"/>
          <p14:tracePt t="150047" x="1795463" y="3776663"/>
          <p14:tracePt t="150059" x="1812925" y="3751263"/>
          <p14:tracePt t="150080" x="1847850" y="3705225"/>
          <p14:tracePt t="150113" x="1857375" y="3697288"/>
          <p14:tracePt t="150122" x="1901825" y="3660775"/>
          <p14:tracePt t="150146" x="2017713" y="3562350"/>
          <p14:tracePt t="150178" x="2044700" y="3536950"/>
          <p14:tracePt t="150185" x="2098675" y="3490913"/>
          <p14:tracePt t="150213" x="2214563" y="3411538"/>
          <p14:tracePt t="150245" x="2259013" y="3375025"/>
          <p14:tracePt t="150249" x="2374900" y="3286125"/>
          <p14:tracePt t="150280" x="2517775" y="3179763"/>
          <p14:tracePt t="150312" x="2598738" y="3108325"/>
          <p14:tracePt t="150315" x="2724150" y="2982913"/>
          <p14:tracePt t="150347" x="2768600" y="2955925"/>
          <p14:tracePt t="150358" x="2857500" y="2874963"/>
          <p14:tracePt t="150380" x="2973388" y="2751138"/>
          <p14:tracePt t="150412" x="3027363" y="2687638"/>
          <p14:tracePt t="150422" x="3089275" y="2608263"/>
          <p14:tracePt t="150447" x="3116263" y="2589213"/>
          <p14:tracePt t="150479" x="3152775" y="2544763"/>
          <p14:tracePt t="150485" x="3187700" y="2473325"/>
          <p14:tracePt t="150514" x="3268663" y="2339975"/>
          <p14:tracePt t="150546" x="3276600" y="2312988"/>
          <p14:tracePt t="150550" x="3330575" y="2224088"/>
          <p14:tracePt t="150581" x="3367088" y="2160588"/>
          <p14:tracePt t="150613" x="3384550" y="2143125"/>
          <p14:tracePt t="150628" x="3394075" y="2125663"/>
          <p14:tracePt t="150648" x="3394075" y="2098675"/>
          <p14:tracePt t="150680" x="3411538" y="2054225"/>
          <p14:tracePt t="150693" x="3419475" y="2044700"/>
          <p14:tracePt t="150714" x="3438525" y="1973263"/>
          <p14:tracePt t="150746" x="3455988" y="1911350"/>
          <p14:tracePt t="150756" x="3465513" y="1893888"/>
          <p14:tracePt t="150781" x="3473450" y="1830388"/>
          <p14:tracePt t="150813" x="3482975" y="1803400"/>
          <p14:tracePt t="150834" x="3490913" y="1785938"/>
          <p14:tracePt t="150862" x="3482975" y="1785938"/>
          <p14:tracePt t="151237" x="3482975" y="1795463"/>
          <p14:tracePt t="151338" x="3473450" y="1795463"/>
          <p14:tracePt t="151728" x="3473450" y="1803400"/>
          <p14:tracePt t="151885" x="3473450" y="1812925"/>
          <p14:tracePt t="152109" x="3465513" y="1812925"/>
          <p14:tracePt t="152150" x="3465513" y="1822450"/>
          <p14:tracePt t="152438" x="3446463" y="1830388"/>
          <p14:tracePt t="152593" x="3446463" y="1839913"/>
          <p14:tracePt t="152605" x="3438525" y="1839913"/>
          <p14:tracePt t="152626" x="3429000" y="1847850"/>
          <p14:tracePt t="152653" x="3384550" y="1874838"/>
          <p14:tracePt t="152685" x="3340100" y="1901825"/>
          <p14:tracePt t="152689" x="3286125" y="1946275"/>
          <p14:tracePt t="152720" x="3268663" y="1955800"/>
          <p14:tracePt t="152732" x="3232150" y="1990725"/>
          <p14:tracePt t="152754" x="3152775" y="2044700"/>
          <p14:tracePt t="152785" x="3125788" y="2062163"/>
          <p14:tracePt t="152794" x="3071813" y="2089150"/>
          <p14:tracePt t="152821" x="2973388" y="2143125"/>
          <p14:tracePt t="152852" x="2955925" y="2160588"/>
          <p14:tracePt t="152859" x="2928938" y="2170113"/>
          <p14:tracePt t="152887" x="2813050" y="2224088"/>
          <p14:tracePt t="152919" x="2786063" y="2241550"/>
          <p14:tracePt t="152921" x="2741613" y="2268538"/>
          <p14:tracePt t="152952" x="2714625" y="2276475"/>
          <p14:tracePt t="152954" x="2687638" y="2303463"/>
          <p14:tracePt t="152985" x="2670175" y="2322513"/>
          <p14:tracePt t="153002" x="2643188" y="2347913"/>
          <p14:tracePt t="153032" x="2581275" y="2401888"/>
          <p14:tracePt t="153064" x="2581275" y="2411413"/>
          <p14:tracePt t="153096" x="2571750" y="2419350"/>
          <p14:tracePt t="153121" x="2562225" y="2455863"/>
          <p14:tracePt t="153154" x="2562225" y="2473325"/>
          <p14:tracePt t="153159" x="2562225" y="2482850"/>
          <p14:tracePt t="153239" x="2562225" y="2490788"/>
          <p14:tracePt t="153250" x="2562225" y="2509838"/>
          <p14:tracePt t="153268" x="2562225" y="2517775"/>
          <p14:tracePt t="153343" x="2581275" y="2517775"/>
          <p14:tracePt t="153377" x="2589213" y="2517775"/>
          <p14:tracePt t="153568" x="2589213" y="2527300"/>
          <p14:tracePt t="153708" x="2571750" y="2536825"/>
          <p14:tracePt t="153741" x="2544763" y="2544763"/>
          <p14:tracePt t="153754" x="2455863" y="2562225"/>
          <p14:tracePt t="153772" x="2438400" y="2571750"/>
          <p14:tracePt t="153790" x="2374900" y="2598738"/>
          <p14:tracePt t="153822" x="2330450" y="2598738"/>
          <p14:tracePt t="153834" x="2232025" y="2633663"/>
          <p14:tracePt t="153869" x="2214563" y="2633663"/>
          <p14:tracePt t="153891" x="2125663" y="2633663"/>
          <p14:tracePt t="153923" x="2071688" y="2633663"/>
          <p14:tracePt t="153927" x="1965325" y="2633663"/>
          <p14:tracePt t="153958" x="1946275" y="2625725"/>
          <p14:tracePt t="153991" x="1938338" y="2625725"/>
          <p14:tracePt t="154010" x="1928813" y="2625725"/>
          <p14:tracePt t="154083" x="1928813" y="2633663"/>
          <p14:tracePt t="154130" x="1938338" y="2652713"/>
          <p14:tracePt t="154166" x="1946275" y="2660650"/>
          <p14:tracePt t="154179" x="1965325" y="2670175"/>
          <p14:tracePt t="154198" x="1973263" y="2687638"/>
          <p14:tracePt t="154225" x="2027238" y="2705100"/>
          <p14:tracePt t="154258" x="2062163" y="2714625"/>
          <p14:tracePt t="154261" x="2089150" y="2724150"/>
          <p14:tracePt t="154292" x="2224088" y="2732088"/>
          <p14:tracePt t="154325" x="2241550" y="2732088"/>
          <p14:tracePt t="154335" x="2312988" y="2732088"/>
          <p14:tracePt t="154359" x="2384425" y="2714625"/>
          <p14:tracePt t="154391" x="2419350" y="2705100"/>
          <p14:tracePt t="154398" x="2465388" y="2687638"/>
          <p14:tracePt t="154426" x="2527300" y="2670175"/>
          <p14:tracePt t="154457" x="2554288" y="2660650"/>
          <p14:tracePt t="154461" x="2581275" y="2652713"/>
          <p14:tracePt t="154493" x="2608263" y="2625725"/>
          <p14:tracePt t="154511" x="2625725" y="2616200"/>
          <p14:tracePt t="154526" x="2633663" y="2608263"/>
          <p14:tracePt t="154575" x="2633663" y="2598738"/>
          <p14:tracePt t="154622" x="2633663" y="2589213"/>
          <p14:tracePt t="154635" x="2633663" y="2581275"/>
          <p14:tracePt t="154680" x="2616200" y="2571750"/>
          <p14:tracePt t="154712" x="2589213" y="2527300"/>
          <p14:tracePt t="154732" x="2571750" y="2517775"/>
          <p14:tracePt t="154760" x="2571750" y="2509838"/>
          <p14:tracePt t="154795" x="2554288" y="2500313"/>
          <p14:tracePt t="154820" x="2536825" y="2490788"/>
          <p14:tracePt t="154840" x="2509838" y="2465388"/>
          <p14:tracePt t="154860" x="2384425" y="2393950"/>
          <p14:tracePt t="154893" x="2330450" y="2366963"/>
          <p14:tracePt t="154902" x="2322513" y="2357438"/>
          <p14:tracePt t="154927" x="2303463" y="2347913"/>
          <p14:tracePt t="154960" x="2286000" y="2339975"/>
          <p14:tracePt t="154965" x="2268538" y="2339975"/>
          <p14:tracePt t="154994" x="2214563" y="2330450"/>
          <p14:tracePt t="155027" x="2170113" y="2330450"/>
          <p14:tracePt t="155029" x="2108200" y="2330450"/>
          <p14:tracePt t="155061" x="2017713" y="2330450"/>
          <p14:tracePt t="155094" x="1982788" y="2330450"/>
          <p14:tracePt t="155105" x="1919288" y="2330450"/>
          <p14:tracePt t="155128" x="1803400" y="2347913"/>
          <p14:tracePt t="155159" x="1795463" y="2347913"/>
          <p14:tracePt t="155168" x="1758950" y="2366963"/>
          <p14:tracePt t="155195" x="1670050" y="2384425"/>
          <p14:tracePt t="155228" x="1643063" y="2411413"/>
          <p14:tracePt t="155245" x="1625600" y="2419350"/>
          <p14:tracePt t="155264" x="1616075" y="2438400"/>
          <p14:tracePt t="155276" x="1608138" y="2446338"/>
          <p14:tracePt t="155297" x="1581150" y="2482850"/>
          <p14:tracePt t="155325" x="1571625" y="2490788"/>
          <p14:tracePt t="155357" x="1554163" y="2509838"/>
          <p14:tracePt t="155376" x="1554163" y="2517775"/>
          <p14:tracePt t="155387" x="1544638" y="2527300"/>
          <p14:tracePt t="155407" x="1536700" y="2544763"/>
          <p14:tracePt t="155434" x="1527175" y="2544763"/>
          <p14:tracePt t="155483" x="1517650" y="2544763"/>
          <p14:tracePt t="155784" x="1509713" y="2544763"/>
          <p14:tracePt t="155975" x="1509713" y="2554288"/>
          <p14:tracePt t="156017" x="1509713" y="2562225"/>
          <p14:tracePt t="156208" x="1500188" y="2562225"/>
          <p14:tracePt t="156241" x="1500188" y="2571750"/>
          <p14:tracePt t="156508" x="1500188" y="2581275"/>
          <p14:tracePt t="156521" x="1500188" y="2589213"/>
          <p14:tracePt t="156540" x="1500188" y="2608263"/>
          <p14:tracePt t="156552" x="1500188" y="2643188"/>
          <p14:tracePt t="156571" x="1500188" y="2652713"/>
          <p14:tracePt t="156582" x="1500188" y="2687638"/>
          <p14:tracePt t="156601" x="1500188" y="2705100"/>
          <p14:tracePt t="156613" x="1509713" y="2741613"/>
          <p14:tracePt t="156630" x="1517650" y="2776538"/>
          <p14:tracePt t="156650" x="1517650" y="2786063"/>
          <p14:tracePt t="156661" x="1536700" y="2830513"/>
          <p14:tracePt t="156681" x="1536700" y="2847975"/>
          <p14:tracePt t="156693" x="1544638" y="2874963"/>
          <p14:tracePt t="156712" x="1554163" y="2894013"/>
          <p14:tracePt t="156724" x="1571625" y="2938463"/>
          <p14:tracePt t="156743" x="1571625" y="2946400"/>
          <p14:tracePt t="156775" x="1571625" y="2965450"/>
          <p14:tracePt t="156801" x="1571625" y="2973388"/>
          <p14:tracePt t="156949" x="1571625" y="2982913"/>
          <p14:tracePt t="160346" x="1571625" y="2990850"/>
          <p14:tracePt t="160453" x="1581150" y="3009900"/>
          <p14:tracePt t="160486" x="1589088" y="3017838"/>
          <p14:tracePt t="160516" x="1589088" y="3036888"/>
          <p14:tracePt t="160529" x="1608138" y="3044825"/>
          <p14:tracePt t="160549" x="1616075" y="3054350"/>
          <p14:tracePt t="160562" x="1652588" y="3081338"/>
          <p14:tracePt t="160579" x="1670050" y="3089275"/>
          <p14:tracePt t="160590" x="1679575" y="3098800"/>
          <p14:tracePt t="160623" x="1697038" y="3108325"/>
          <p14:tracePt t="160642" x="1704975" y="3108325"/>
          <p14:tracePt t="160653" x="1731963" y="3125788"/>
          <p14:tracePt t="160672" x="1741488" y="3125788"/>
          <p14:tracePt t="160684" x="1776413" y="3133725"/>
          <p14:tracePt t="160703" x="1785938" y="3133725"/>
          <p14:tracePt t="160714" x="1803400" y="3143250"/>
          <p14:tracePt t="160733" x="1839913" y="3152775"/>
          <p14:tracePt t="160753" x="1847850" y="3160713"/>
          <p14:tracePt t="160765" x="1901825" y="3170238"/>
          <p14:tracePt t="160785" x="1928813" y="3179763"/>
          <p14:tracePt t="160797" x="1990725" y="3205163"/>
          <p14:tracePt t="160814" x="2000250" y="3205163"/>
          <p14:tracePt t="160828" x="2027238" y="3214688"/>
          <p14:tracePt t="160847" x="2044700" y="3224213"/>
          <p14:tracePt t="160862" x="2071688" y="3232150"/>
          <p14:tracePt t="160879" x="2133600" y="3251200"/>
          <p14:tracePt t="160911" x="2152650" y="3259138"/>
          <p14:tracePt t="160920" x="2179638" y="3268663"/>
          <p14:tracePt t="160946" x="2187575" y="3268663"/>
          <p14:tracePt t="160978" x="2197100" y="3268663"/>
          <p14:tracePt t="160983" x="2232025" y="3286125"/>
          <p14:tracePt t="161012" x="2259013" y="3295650"/>
          <p14:tracePt t="161047" x="2276475" y="3303588"/>
          <p14:tracePt t="161051" x="2286000" y="3303588"/>
          <p14:tracePt t="161241" x="2295525" y="3303588"/>
          <p14:tracePt t="161679" x="2303463" y="3313113"/>
          <p14:tracePt t="161691" x="2322513" y="3322638"/>
          <p14:tracePt t="161710" x="2330450" y="3322638"/>
          <p14:tracePt t="161731" x="2374900" y="3340100"/>
          <p14:tracePt t="161765" x="2384425" y="3340100"/>
          <p14:tracePt t="161770" x="2393950" y="3348038"/>
          <p14:tracePt t="161798" x="2401888" y="3348038"/>
          <p14:tracePt t="161830" x="2401888" y="3367088"/>
          <p14:tracePt t="161910" x="2401888" y="3375025"/>
          <p14:tracePt t="161940" x="2393950" y="3384550"/>
          <p14:tracePt t="161976" x="2384425" y="3394075"/>
          <p14:tracePt t="161988" x="2357438" y="3411538"/>
          <p14:tracePt t="162020" x="2303463" y="3438525"/>
          <p14:tracePt t="162048" x="2276475" y="3455988"/>
          <p14:tracePt t="162080" x="2251075" y="3465513"/>
          <p14:tracePt t="162111" x="2205038" y="3482975"/>
          <p14:tracePt t="162119" x="2108200" y="3500438"/>
          <p14:tracePt t="162150" x="2036763" y="3509963"/>
          <p14:tracePt t="162181" x="1990725" y="3517900"/>
          <p14:tracePt t="162198" x="1938338" y="3536950"/>
          <p14:tracePt t="162231" x="1884363" y="3554413"/>
          <p14:tracePt t="162249" x="1812925" y="3571875"/>
          <p14:tracePt t="162281" x="1758950" y="3581400"/>
          <p14:tracePt t="162313" x="1751013" y="3581400"/>
          <p14:tracePt t="162429" x="1741488" y="3554413"/>
          <p14:tracePt t="162448" x="1741488" y="3536950"/>
          <p14:tracePt t="162460" x="1724025" y="3500438"/>
          <p14:tracePt t="162492" x="1724025" y="3473450"/>
          <p14:tracePt t="162517" x="1741488" y="3402013"/>
          <p14:tracePt t="162549" x="1758950" y="3348038"/>
          <p14:tracePt t="162581" x="1768475" y="3322638"/>
          <p14:tracePt t="162586" x="1795463" y="3268663"/>
          <p14:tracePt t="162618" x="1830388" y="3187700"/>
          <p14:tracePt t="162650" x="1839913" y="3160713"/>
          <p14:tracePt t="162663" x="1857375" y="3143250"/>
          <p14:tracePt t="162696" x="1911350" y="3081338"/>
          <p14:tracePt t="162718" x="2044700" y="3000375"/>
          <p14:tracePt t="162750" x="2143125" y="2973388"/>
          <p14:tracePt t="162781" x="2214563" y="2955925"/>
          <p14:tracePt t="162795" x="2312988" y="2928938"/>
          <p14:tracePt t="162827" x="2339975" y="2928938"/>
          <p14:tracePt t="162851" x="2428875" y="2894013"/>
          <p14:tracePt t="162883" x="2446338" y="2884488"/>
          <p14:tracePt t="162915" x="2455863" y="2884488"/>
          <p14:tracePt t="162967" x="2465388" y="2884488"/>
          <p14:tracePt t="163247" x="2473325" y="2884488"/>
          <p14:tracePt t="163298" x="2473325" y="2894013"/>
          <p14:tracePt t="163406" x="2473325" y="2911475"/>
          <p14:tracePt t="163425" x="2465388" y="2928938"/>
          <p14:tracePt t="163437" x="2438400" y="2955925"/>
          <p14:tracePt t="163468" x="2419350" y="2990850"/>
          <p14:tracePt t="163486" x="2330450" y="3116263"/>
          <p14:tracePt t="163518" x="2259013" y="3214688"/>
          <p14:tracePt t="163550" x="2251075" y="3232150"/>
          <p14:tracePt t="163560" x="2214563" y="3276600"/>
          <p14:tracePt t="163591" x="2152650" y="3357563"/>
          <p14:tracePt t="163620" x="2089150" y="3429000"/>
          <p14:tracePt t="163652" x="2054225" y="3473450"/>
          <p14:tracePt t="163684" x="2009775" y="3527425"/>
          <p14:tracePt t="163690" x="1955800" y="3589338"/>
          <p14:tracePt t="163722" x="1884363" y="3670300"/>
          <p14:tracePt t="163754" x="1839913" y="3714750"/>
          <p14:tracePt t="163769" x="1785938" y="3786188"/>
          <p14:tracePt t="163801" x="1776413" y="3795713"/>
          <p14:tracePt t="163820" x="1704975" y="3894138"/>
          <p14:tracePt t="163852" x="1670050" y="3946525"/>
          <p14:tracePt t="163883" x="1643063" y="4000500"/>
          <p14:tracePt t="163897" x="1643063" y="4010025"/>
          <p14:tracePt t="163937" x="1633538" y="4010025"/>
          <p14:tracePt t="165096" x="1633538" y="4000500"/>
          <p14:tracePt t="165814" x="1643063" y="4000500"/>
          <p14:tracePt t="165972" x="1643063" y="3990975"/>
          <p14:tracePt t="166584" x="1652588" y="3990975"/>
          <p14:tracePt t="166962" x="1652588" y="3983038"/>
          <p14:tracePt t="167003" x="1652588" y="3973513"/>
          <p14:tracePt t="167136" x="1652588" y="3965575"/>
          <p14:tracePt t="167430" x="1660525" y="3965575"/>
          <p14:tracePt t="167794" x="1660525" y="3956050"/>
          <p14:tracePt t="167852" x="1670050" y="3956050"/>
          <p14:tracePt t="170097" x="1670050" y="3946525"/>
          <p14:tracePt t="170481" x="1679575" y="3938588"/>
          <p14:tracePt t="170843" x="1687513" y="3938588"/>
          <p14:tracePt t="170875" x="1704975" y="3938588"/>
          <p14:tracePt t="170887" x="1714500" y="3929063"/>
          <p14:tracePt t="170908" x="1758950" y="3911600"/>
          <p14:tracePt t="170939" x="1768475" y="3911600"/>
          <p14:tracePt t="170948" x="1812925" y="3902075"/>
          <p14:tracePt t="170975" x="1901825" y="3894138"/>
          <p14:tracePt t="171006" x="1928813" y="3884613"/>
          <p14:tracePt t="171012" x="2009775" y="3875088"/>
          <p14:tracePt t="171042" x="2071688" y="3867150"/>
          <p14:tracePt t="171074" x="2160588" y="3857625"/>
          <p14:tracePt t="171079" x="2179638" y="3848100"/>
          <p14:tracePt t="171109" x="2268538" y="3840163"/>
          <p14:tracePt t="171140" x="2339975" y="3830638"/>
          <p14:tracePt t="171142" x="2438400" y="3813175"/>
          <p14:tracePt t="171173" x="2455863" y="3803650"/>
          <p14:tracePt t="171183" x="2509838" y="3786188"/>
          <p14:tracePt t="171210" x="2608263" y="3768725"/>
          <p14:tracePt t="171241" x="2633663" y="3759200"/>
          <p14:tracePt t="171246" x="2687638" y="3741738"/>
          <p14:tracePt t="171276" x="2768600" y="3724275"/>
          <p14:tracePt t="171307" x="2840038" y="3705225"/>
          <p14:tracePt t="171314" x="2867025" y="3697288"/>
          <p14:tracePt t="171343" x="2965450" y="3670300"/>
          <p14:tracePt t="171374" x="2990850" y="3670300"/>
          <p14:tracePt t="171384" x="3036888" y="3643313"/>
          <p14:tracePt t="171410" x="3116263" y="3625850"/>
          <p14:tracePt t="171442" x="3179763" y="3608388"/>
          <p14:tracePt t="171457" x="3205163" y="3598863"/>
          <p14:tracePt t="171477" x="3276600" y="3562350"/>
          <p14:tracePt t="171509" x="3340100" y="3544888"/>
          <p14:tracePt t="171518" x="3357563" y="3544888"/>
          <p14:tracePt t="171544" x="3473450" y="3509963"/>
          <p14:tracePt t="171575" x="3490913" y="3490913"/>
          <p14:tracePt t="171578" x="3598863" y="3473450"/>
          <p14:tracePt t="171611" x="3660775" y="3438525"/>
          <p14:tracePt t="171628" x="3687763" y="3438525"/>
          <p14:tracePt t="171644" x="3741738" y="3419475"/>
          <p14:tracePt t="171675" x="3786188" y="3402013"/>
          <p14:tracePt t="171691" x="3813175" y="3394075"/>
          <p14:tracePt t="171711" x="3929063" y="3367088"/>
          <p14:tracePt t="171742" x="3956050" y="3367088"/>
          <p14:tracePt t="171752" x="4027488" y="3348038"/>
          <p14:tracePt t="171777" x="4098925" y="3313113"/>
          <p14:tracePt t="171809" x="4125913" y="3303588"/>
          <p14:tracePt t="171815" x="4170363" y="3286125"/>
          <p14:tracePt t="171844" x="4303713" y="3251200"/>
          <p14:tracePt t="171877" x="4357688" y="3232150"/>
          <p14:tracePt t="171895" x="4384675" y="3214688"/>
          <p14:tracePt t="171911" x="4438650" y="3187700"/>
          <p14:tracePt t="171943" x="4500563" y="3160713"/>
          <p14:tracePt t="171947" x="4598988" y="3108325"/>
          <p14:tracePt t="171978" x="4625975" y="3098800"/>
          <p14:tracePt t="171987" x="4670425" y="3081338"/>
          <p14:tracePt t="172011" x="4724400" y="3044825"/>
          <p14:tracePt t="172043" x="4732338" y="3044825"/>
          <p14:tracePt t="172050" x="4768850" y="3009900"/>
          <p14:tracePt t="172078" x="4786313" y="2982913"/>
          <p14:tracePt t="172110" x="4803775" y="2965450"/>
          <p14:tracePt t="172113" x="4840288" y="2911475"/>
          <p14:tracePt t="172145" x="4857750" y="2884488"/>
          <p14:tracePt t="172171" x="4867275" y="2867025"/>
          <p14:tracePt t="172183" x="4867275" y="2822575"/>
          <p14:tracePt t="172212" x="4875213" y="2741613"/>
          <p14:tracePt t="172244" x="4884738" y="2660650"/>
          <p14:tracePt t="172257" x="4884738" y="2643188"/>
          <p14:tracePt t="172279" x="4884738" y="2536825"/>
          <p14:tracePt t="172310" x="4875213" y="2482850"/>
          <p14:tracePt t="172318" x="4875213" y="2419350"/>
          <p14:tracePt t="172346" x="4875213" y="2374900"/>
          <p14:tracePt t="172377" x="4875213" y="2357438"/>
          <p14:tracePt t="172381" x="4867275" y="2268538"/>
          <p14:tracePt t="172413" x="4857750" y="2214563"/>
          <p14:tracePt t="172430" x="4857750" y="2197100"/>
          <p14:tracePt t="172447" x="4848225" y="2152650"/>
          <p14:tracePt t="172478" x="4840288" y="2133600"/>
          <p14:tracePt t="172490" x="4822825" y="2089150"/>
          <p14:tracePt t="172513" x="4803775" y="2081213"/>
          <p14:tracePt t="172544" x="4795838" y="2062163"/>
          <p14:tracePt t="172551" x="4786313" y="2054225"/>
          <p14:tracePt t="172580" x="4741863" y="2009775"/>
          <p14:tracePt t="172611" x="4724400" y="1982788"/>
          <p14:tracePt t="172619" x="4714875" y="1973263"/>
          <p14:tracePt t="172647" x="4687888" y="1955800"/>
          <p14:tracePt t="172678" x="4652963" y="1928813"/>
          <p14:tracePt t="172682" x="4625975" y="1901825"/>
          <p14:tracePt t="172713" x="4608513" y="1893888"/>
          <p14:tracePt t="172727" x="4608513" y="1884363"/>
          <p14:tracePt t="172748" x="4589463" y="1874838"/>
          <p14:tracePt t="172779" x="4554538" y="1857375"/>
          <p14:tracePt t="172790" x="4500563" y="1830388"/>
          <p14:tracePt t="172814" x="4419600" y="1812925"/>
          <p14:tracePt t="172846" x="4402138" y="1803400"/>
          <p14:tracePt t="172851" x="4375150" y="1785938"/>
          <p14:tracePt t="172881" x="4313238" y="1776413"/>
          <p14:tracePt t="172912" x="4295775" y="1776413"/>
          <p14:tracePt t="172915" x="4224338" y="1758950"/>
          <p14:tracePt t="172947" x="4197350" y="1758950"/>
          <p14:tracePt t="172962" x="4125913" y="1741488"/>
          <p14:tracePt t="172981" x="3973513" y="1714500"/>
          <p14:tracePt t="173013" x="3946525" y="1714500"/>
          <p14:tracePt t="173022" x="3867150" y="1714500"/>
          <p14:tracePt t="173048" x="3759200" y="1714500"/>
          <p14:tracePt t="173080" x="3697288" y="1714500"/>
          <p14:tracePt t="173090" x="3670300" y="1714500"/>
          <p14:tracePt t="173115" x="3536950" y="1731963"/>
          <p14:tracePt t="173146" x="3429000" y="1751013"/>
          <p14:tracePt t="173151" x="3313113" y="1785938"/>
          <p14:tracePt t="173182" x="3160713" y="1822450"/>
          <p14:tracePt t="173213" x="3017838" y="1866900"/>
          <p14:tracePt t="173230" x="2955925" y="1884363"/>
          <p14:tracePt t="173249" x="2741613" y="1955800"/>
          <p14:tracePt t="173281" x="2714625" y="1965325"/>
          <p14:tracePt t="173291" x="2616200" y="1990725"/>
          <p14:tracePt t="173315" x="2473325" y="2044700"/>
          <p14:tracePt t="173347" x="2411413" y="2062163"/>
          <p14:tracePt t="173353" x="2322513" y="2081213"/>
          <p14:tracePt t="173382" x="2214563" y="2116138"/>
          <p14:tracePt t="173414" x="2143125" y="2143125"/>
          <p14:tracePt t="173419" x="2044700" y="2179638"/>
          <p14:tracePt t="173450" x="1946275" y="2214563"/>
          <p14:tracePt t="173482" x="1901825" y="2224088"/>
          <p14:tracePt t="173499" x="1893888" y="2232025"/>
          <p14:tracePt t="173529" x="1874838" y="2241550"/>
          <p14:tracePt t="173557" x="1874838" y="2251075"/>
          <p14:tracePt t="173583" x="1830388" y="2276475"/>
          <p14:tracePt t="173615" x="1822450" y="2276475"/>
          <p14:tracePt t="173625" x="1822450" y="2286000"/>
          <p14:tracePt t="173650" x="1812925" y="2286000"/>
          <p14:tracePt t="173704" x="1812925" y="2295525"/>
          <p14:tracePt t="173735" x="1812925" y="2312988"/>
          <p14:tracePt t="173812" x="1822450" y="2312988"/>
          <p14:tracePt t="173830" x="1822450" y="2322513"/>
          <p14:tracePt t="173841" x="1857375" y="2357438"/>
          <p14:tracePt t="173860" x="1866900" y="2366963"/>
          <p14:tracePt t="173884" x="1928813" y="2428875"/>
          <p14:tracePt t="173916" x="1938338" y="2446338"/>
          <p14:tracePt t="173922" x="1946275" y="2446338"/>
          <p14:tracePt t="173951" x="2027238" y="2509838"/>
          <p14:tracePt t="173983" x="2044700" y="2527300"/>
          <p14:tracePt t="173986" x="2054225" y="2536825"/>
          <p14:tracePt t="174017" x="2062163" y="2536825"/>
          <p14:tracePt t="174028" x="2081213" y="2554288"/>
          <p14:tracePt t="174051" x="2125663" y="2581275"/>
          <p14:tracePt t="174083" x="2160588" y="2598738"/>
          <p14:tracePt t="174097" x="2179638" y="2608263"/>
          <p14:tracePt t="174123" x="2197100" y="2616200"/>
          <p14:tracePt t="174154" x="2232025" y="2633663"/>
          <p14:tracePt t="174185" x="2276475" y="2652713"/>
          <p14:tracePt t="174216" x="2303463" y="2660650"/>
          <p14:tracePt t="174220" x="2312988" y="2670175"/>
          <p14:tracePt t="174251" x="2339975" y="2679700"/>
          <p14:tracePt t="174267" x="2347913" y="2679700"/>
          <p14:tracePt t="174300" x="2357438" y="2679700"/>
          <p14:tracePt t="174319" x="2366963" y="2679700"/>
          <p14:tracePt t="174423" x="2374900" y="2679700"/>
          <p14:tracePt t="174472" x="2384425" y="2679700"/>
          <p14:tracePt t="174572" x="2401888" y="2687638"/>
          <p14:tracePt t="174583" x="2419350" y="2705100"/>
          <p14:tracePt t="174662" x="2419350" y="2714625"/>
          <p14:tracePt t="174673" x="2438400" y="2741613"/>
          <p14:tracePt t="174693" x="2455863" y="2768600"/>
          <p14:tracePt t="174720" x="2473325" y="2822575"/>
          <p14:tracePt t="174752" x="2482850" y="2857500"/>
          <p14:tracePt t="174756" x="2500313" y="2955925"/>
          <p14:tracePt t="174787" x="2500313" y="3017838"/>
          <p14:tracePt t="174819" x="2509838" y="3071813"/>
          <p14:tracePt t="174836" x="2509838" y="3089275"/>
          <p14:tracePt t="174853" x="2509838" y="3152775"/>
          <p14:tracePt t="174885" x="2517775" y="3214688"/>
          <p14:tracePt t="174899" x="2517775" y="3232150"/>
          <p14:tracePt t="174920" x="2527300" y="3295650"/>
          <p14:tracePt t="174951" x="2527300" y="3303588"/>
          <p14:tracePt t="174991" x="2536825" y="3303588"/>
          <p14:tracePt t="175009" x="2536825" y="3313113"/>
          <p14:tracePt t="175021" x="2554288" y="3340100"/>
          <p14:tracePt t="175052" x="2571750" y="3367088"/>
          <p14:tracePt t="175072" x="2571750" y="3375025"/>
          <p14:tracePt t="175088" x="2581275" y="3384550"/>
          <p14:tracePt t="175120" x="2589213" y="3394075"/>
          <p14:tracePt t="175135" x="2598738" y="3402013"/>
          <p14:tracePt t="175155" x="2643188" y="3438525"/>
          <p14:tracePt t="175186" x="2652713" y="3455988"/>
          <p14:tracePt t="175197" x="2670175" y="3455988"/>
          <p14:tracePt t="175209" x="2697163" y="3482975"/>
          <p14:tracePt t="175227" x="2705100" y="3490913"/>
          <p14:tracePt t="175239" x="2741613" y="3509963"/>
          <p14:tracePt t="175259" x="2751138" y="3517900"/>
          <p14:tracePt t="175289" x="2803525" y="3536950"/>
          <p14:tracePt t="175320" x="2822575" y="3536950"/>
          <p14:tracePt t="175345" x="2840038" y="3536950"/>
          <p14:tracePt t="175355" x="2857500" y="3544888"/>
          <p14:tracePt t="175367" x="2901950" y="3544888"/>
          <p14:tracePt t="175387" x="2919413" y="3544888"/>
          <p14:tracePt t="175398" x="2973388" y="3554413"/>
          <p14:tracePt t="175417" x="3027363" y="3554413"/>
          <p14:tracePt t="175444" x="3062288" y="3554413"/>
          <p14:tracePt t="175463" x="3081338" y="3554413"/>
          <p14:tracePt t="175475" x="3143250" y="3554413"/>
          <p14:tracePt t="175495" x="3160713" y="3554413"/>
          <p14:tracePt t="175508" x="3214688" y="3554413"/>
          <p14:tracePt t="175526" x="3232150" y="3554413"/>
          <p14:tracePt t="175540" x="3295650" y="3554413"/>
          <p14:tracePt t="175558" x="3340100" y="3554413"/>
          <p14:tracePt t="175584" x="3394075" y="3554413"/>
          <p14:tracePt t="175603" x="3411538" y="3554413"/>
          <p14:tracePt t="175615" x="3438525" y="3554413"/>
          <p14:tracePt t="175635" x="3446463" y="3554413"/>
          <p14:tracePt t="175648" x="3473450" y="3544888"/>
          <p14:tracePt t="175667" x="3482975" y="3544888"/>
          <p14:tracePt t="175679" x="3517900" y="3536950"/>
          <p14:tracePt t="175698" x="3527425" y="3536950"/>
          <p14:tracePt t="175710" x="3536950" y="3536950"/>
          <p14:tracePt t="175728" x="3554413" y="3527425"/>
          <p14:tracePt t="175747" x="3571875" y="3527425"/>
          <p14:tracePt t="175809" x="3581400" y="3527425"/>
          <p14:tracePt t="175916" x="3589338" y="3527425"/>
          <p14:tracePt t="180096" x="3589338" y="3536950"/>
          <p14:tracePt t="180114" x="3581400" y="3536950"/>
          <p14:tracePt t="180194" x="3562350" y="3536950"/>
          <p14:tracePt t="180213" x="3544888" y="3527425"/>
          <p14:tracePt t="180224" x="3490913" y="3517900"/>
          <p14:tracePt t="180243" x="3473450" y="3509963"/>
          <p14:tracePt t="180255" x="3429000" y="3490913"/>
          <p14:tracePt t="180274" x="3419475" y="3490913"/>
          <p14:tracePt t="180285" x="3375025" y="3482975"/>
          <p14:tracePt t="180305" x="3357563" y="3465513"/>
          <p14:tracePt t="180315" x="3313113" y="3455988"/>
          <p14:tracePt t="180335" x="3268663" y="3429000"/>
          <p14:tracePt t="180353" x="3241675" y="3419475"/>
          <p14:tracePt t="180364" x="3214688" y="3411538"/>
          <p14:tracePt t="180384" x="3133725" y="3411538"/>
          <p14:tracePt t="180418" x="3116263" y="3411538"/>
          <p14:tracePt t="180429" x="3089275" y="3411538"/>
          <p14:tracePt t="180448" x="3071813" y="3411538"/>
          <p14:tracePt t="180460" x="3027363" y="3402013"/>
          <p14:tracePt t="180478" x="3009900" y="3402013"/>
          <p14:tracePt t="180491" x="2973388" y="3375025"/>
          <p14:tracePt t="180509" x="2955925" y="3367088"/>
          <p14:tracePt t="180523" x="2901950" y="3330575"/>
          <p14:tracePt t="180539" x="2822575" y="3268663"/>
          <p14:tracePt t="180561" x="2795588" y="3241675"/>
          <p14:tracePt t="180572" x="2776538" y="3224213"/>
          <p14:tracePt t="180588" x="2724150" y="3160713"/>
          <p14:tracePt t="180605" x="2679700" y="3098800"/>
          <p14:tracePt t="180621" x="2660650" y="3062288"/>
          <p14:tracePt t="180638" x="2633663" y="3009900"/>
          <p14:tracePt t="180655" x="2633663" y="2990850"/>
          <p14:tracePt t="180672" x="2633663" y="2982913"/>
          <p14:tracePt t="180725" x="2633663" y="2973388"/>
          <p14:tracePt t="180777" x="2652713" y="2946400"/>
          <p14:tracePt t="180822" x="2660650" y="2919413"/>
          <p14:tracePt t="180841" x="2660650" y="2911475"/>
          <p14:tracePt t="180853" x="2670175" y="2901950"/>
          <p14:tracePt t="180880" x="2679700" y="2894013"/>
          <p14:tracePt t="180892" x="2679700" y="2884488"/>
          <p14:tracePt t="180904" x="2679700" y="2874963"/>
          <p14:tracePt t="180916" x="2687638" y="2857500"/>
          <p14:tracePt t="180936" x="2687638" y="2847975"/>
          <p14:tracePt t="180947" x="2697163" y="2830513"/>
          <p14:tracePt t="180967" x="2697163" y="2813050"/>
          <p14:tracePt t="180978" x="2705100" y="2795588"/>
          <p14:tracePt t="180997" x="2714625" y="2786063"/>
          <p14:tracePt t="181009" x="2714625" y="2768600"/>
          <p14:tracePt t="181029" x="2714625" y="2759075"/>
          <p14:tracePt t="181075" x="2724150" y="2741613"/>
          <p14:tracePt t="181120" x="2724150" y="2732088"/>
          <p14:tracePt t="181139" x="2724150" y="2724150"/>
          <p14:tracePt t="181151" x="2732088" y="2724150"/>
          <p14:tracePt t="181169" x="2732088" y="2714625"/>
          <p14:tracePt t="181230" x="2732088" y="2705100"/>
          <p14:tracePt t="181281" x="2724150" y="2697163"/>
          <p14:tracePt t="181328" x="2679700" y="2697163"/>
          <p14:tracePt t="181340" x="2490788" y="2687638"/>
          <p14:tracePt t="181359" x="2428875" y="2679700"/>
          <p14:tracePt t="181372" x="2312988" y="2670175"/>
          <p14:tracePt t="181390" x="2295525" y="2670175"/>
          <p14:tracePt t="181416" x="2276475" y="2670175"/>
          <p14:tracePt t="181449" x="2241550" y="2679700"/>
          <p14:tracePt t="181468" x="2187575" y="2697163"/>
          <p14:tracePt t="181480" x="1946275" y="2759075"/>
          <p14:tracePt t="181498" x="1866900" y="2786063"/>
          <p14:tracePt t="181510" x="1758950" y="2822575"/>
          <p14:tracePt t="181529" x="1704975" y="2840038"/>
          <p14:tracePt t="181548" x="1687513" y="2840038"/>
          <p14:tracePt t="181573" x="1679575" y="2840038"/>
          <p14:tracePt t="181593" x="1660525" y="2847975"/>
          <p14:tracePt t="181659" x="1643063" y="2867025"/>
          <p14:tracePt t="181671" x="1616075" y="2867025"/>
          <p14:tracePt t="181691" x="1616075" y="2874963"/>
          <p14:tracePt t="181702" x="1608138" y="2874963"/>
          <p14:tracePt t="196846" x="1616075" y="2874963"/>
          <p14:tracePt t="197629" x="1625600" y="2874963"/>
          <p14:tracePt t="197720" x="1652588" y="2874963"/>
          <p14:tracePt t="197740" x="1679575" y="2867025"/>
          <p14:tracePt t="197750" x="1768475" y="2813050"/>
          <p14:tracePt t="197770" x="1857375" y="2776538"/>
          <p14:tracePt t="197789" x="1911350" y="2759075"/>
          <p14:tracePt t="197801" x="2081213" y="2697163"/>
          <p14:tracePt t="197823" x="2143125" y="2679700"/>
          <p14:tracePt t="197834" x="2241550" y="2660650"/>
          <p14:tracePt t="197846" x="2473325" y="2608263"/>
          <p14:tracePt t="197866" x="2527300" y="2589213"/>
          <p14:tracePt t="197879" x="2633663" y="2536825"/>
          <p14:tracePt t="197898" x="2697163" y="2500313"/>
          <p14:tracePt t="197910" x="2813050" y="2428875"/>
          <p14:tracePt t="197930" x="2830513" y="2401888"/>
          <p14:tracePt t="197942" x="2901950" y="2347913"/>
          <p14:tracePt t="197962" x="2901950" y="2339975"/>
          <p14:tracePt t="197974" x="2919413" y="2330450"/>
          <p14:tracePt t="197995" x="2938463" y="2295525"/>
          <p14:tracePt t="198019" x="2955925" y="2251075"/>
          <p14:tracePt t="198040" x="2965450" y="2232025"/>
          <p14:tracePt t="198066" x="2965450" y="2187575"/>
          <p14:tracePt t="198084" x="2973388" y="2143125"/>
          <p14:tracePt t="198104" x="2982913" y="2125663"/>
          <p14:tracePt t="198116" x="2982913" y="2108200"/>
          <p14:tracePt t="198150" x="2990850" y="2098675"/>
          <p14:tracePt t="198162" x="3000375" y="2081213"/>
          <p14:tracePt t="198182" x="3009900" y="2062163"/>
          <p14:tracePt t="198194" x="3044825" y="2027238"/>
          <p14:tracePt t="198214" x="3054350" y="2009775"/>
          <p14:tracePt t="198227" x="3071813" y="1982788"/>
          <p14:tracePt t="198244" x="3071813" y="1973263"/>
          <p14:tracePt t="198369" x="3071813" y="1965325"/>
          <p14:tracePt t="198381" x="3071813" y="1938338"/>
          <p14:tracePt t="198415" x="3071813" y="1928813"/>
          <p14:tracePt t="198511" x="3054350" y="1911350"/>
          <p14:tracePt t="198685" x="3044825" y="1893888"/>
          <p14:tracePt t="198696" x="3009900" y="1857375"/>
          <p14:tracePt t="198715" x="3000375" y="1847850"/>
          <p14:tracePt t="198760" x="2982913" y="1847850"/>
          <p14:tracePt t="198779" x="2938463" y="1847850"/>
          <p14:tracePt t="198811" x="2928938" y="1847850"/>
          <p14:tracePt t="198823" x="2874963" y="1874838"/>
          <p14:tracePt t="198842" x="2857500" y="1893888"/>
          <p14:tracePt t="198854" x="2803525" y="1928813"/>
          <p14:tracePt t="198872" x="2786063" y="1946275"/>
          <p14:tracePt t="198884" x="2732088" y="2017713"/>
          <p14:tracePt t="198902" x="2724150" y="2044700"/>
          <p14:tracePt t="198914" x="2687638" y="2125663"/>
          <p14:tracePt t="198933" x="2687638" y="2152650"/>
          <p14:tracePt t="198945" x="2679700" y="2214563"/>
          <p14:tracePt t="198965" x="2679700" y="2232025"/>
          <p14:tracePt t="198977" x="2679700" y="2312988"/>
          <p14:tracePt t="198996" x="2679700" y="2374900"/>
          <p14:tracePt t="199015" x="2679700" y="2393950"/>
          <p14:tracePt t="199027" x="2679700" y="2446338"/>
          <p14:tracePt t="199046" x="2687638" y="2500313"/>
          <p14:tracePt t="199073" x="2705100" y="2554288"/>
          <p14:tracePt t="199092" x="2724150" y="2571750"/>
          <p14:tracePt t="199105" x="2732088" y="2598738"/>
          <p14:tracePt t="199123" x="2751138" y="2643188"/>
          <p14:tracePt t="199150" x="2768600" y="2660650"/>
          <p14:tracePt t="199169" x="2776538" y="2714625"/>
          <p14:tracePt t="199188" x="2776538" y="2724150"/>
          <p14:tracePt t="199219" x="2776538" y="2732088"/>
          <p14:tracePt t="199247" x="2776538" y="2759075"/>
          <p14:tracePt t="199265" x="2759075" y="2776538"/>
          <p14:tracePt t="199277" x="2732088" y="2795588"/>
          <p14:tracePt t="199297" x="2697163" y="2813050"/>
          <p14:tracePt t="199308" x="2625725" y="2847975"/>
          <p14:tracePt t="199327" x="2598738" y="2857500"/>
          <p14:tracePt t="199340" x="2554288" y="2884488"/>
          <p14:tracePt t="199359" x="2536825" y="2894013"/>
          <p14:tracePt t="199372" x="2509838" y="2901950"/>
          <p14:tracePt t="199390" x="2490788" y="2919413"/>
          <p14:tracePt t="199401" x="2455863" y="2919413"/>
          <p14:tracePt t="199421" x="2428875" y="2928938"/>
          <p14:tracePt t="199433" x="2322513" y="2928938"/>
          <p14:tracePt t="199453" x="2241550" y="2928938"/>
          <p14:tracePt t="199466" x="2143125" y="2911475"/>
          <p14:tracePt t="199485" x="2125663" y="2911475"/>
          <p14:tracePt t="199497" x="2062163" y="2894013"/>
          <p14:tracePt t="199517" x="2036763" y="2884488"/>
          <p14:tracePt t="199528" x="1973263" y="2867025"/>
          <p14:tracePt t="199547" x="1911350" y="2840038"/>
          <p14:tracePt t="199567" x="1884363" y="2830513"/>
          <p14:tracePt t="199579" x="1812925" y="2803525"/>
          <p14:tracePt t="199597" x="1803400" y="2803525"/>
          <p14:tracePt t="199612" x="1751013" y="2776538"/>
          <p14:tracePt t="199629" x="1731963" y="2759075"/>
          <p14:tracePt t="199654" x="1724025" y="2759075"/>
          <p14:tracePt t="199673" x="1724025" y="2751138"/>
          <p14:tracePt t="199890" x="1714500" y="2741613"/>
          <p14:tracePt t="199989" x="1724025" y="2741613"/>
          <p14:tracePt t="200223" x="1731963" y="2741613"/>
          <p14:tracePt t="200234" x="1751013" y="2741613"/>
          <p14:tracePt t="200254" x="1768475" y="2741613"/>
          <p14:tracePt t="200266" x="1812925" y="2741613"/>
          <p14:tracePt t="200285" x="1830388" y="2741613"/>
          <p14:tracePt t="200297" x="1884363" y="2732088"/>
          <p14:tracePt t="200317" x="1901825" y="2732088"/>
          <p14:tracePt t="200329" x="1965325" y="2724150"/>
          <p14:tracePt t="200349" x="1982788" y="2724150"/>
          <p14:tracePt t="200360" x="2071688" y="2714625"/>
          <p14:tracePt t="200379" x="2116138" y="2714625"/>
          <p14:tracePt t="200393" x="2251075" y="2724150"/>
          <p14:tracePt t="200412" x="2312988" y="2732088"/>
          <p14:tracePt t="200425" x="2401888" y="2732088"/>
          <p14:tracePt t="200443" x="2428875" y="2741613"/>
          <p14:tracePt t="200454" x="2490788" y="2741613"/>
          <p14:tracePt t="200474" x="2500313" y="2741613"/>
          <p14:tracePt t="200486" x="2554288" y="2741613"/>
          <p14:tracePt t="200505" x="2589213" y="2741613"/>
          <p14:tracePt t="200517" x="2643188" y="2741613"/>
          <p14:tracePt t="200537" x="2660650" y="2741613"/>
          <p14:tracePt t="200568" x="2670175" y="2741613"/>
          <p14:tracePt t="200587" x="2679700" y="2741613"/>
          <p14:tracePt t="200627" x="2679700" y="2724150"/>
          <p14:tracePt t="200681" x="2670175" y="2714625"/>
          <p14:tracePt t="200692" x="2660650" y="2697163"/>
          <p14:tracePt t="200712" x="2652713" y="2687638"/>
          <p14:tracePt t="200737" x="2643188" y="2679700"/>
          <p14:tracePt t="200757" x="2633663" y="2670175"/>
          <p14:tracePt t="200768" x="2608263" y="2643188"/>
          <p14:tracePt t="200788" x="2571750" y="2616200"/>
          <p14:tracePt t="200807" x="2554288" y="2598738"/>
          <p14:tracePt t="200819" x="2536825" y="2598738"/>
          <p14:tracePt t="200838" x="2509838" y="2589213"/>
          <p14:tracePt t="200851" x="2490788" y="2589213"/>
          <p14:tracePt t="200881" x="2465388" y="2581275"/>
          <p14:tracePt t="200900" x="2446338" y="2581275"/>
          <p14:tracePt t="200912" x="2411413" y="2581275"/>
          <p14:tracePt t="200931" x="2393950" y="2589213"/>
          <p14:tracePt t="200943" x="2374900" y="2608263"/>
          <p14:tracePt t="200975" x="2366963" y="2616200"/>
          <p14:tracePt t="200993" x="2339975" y="2652713"/>
          <p14:tracePt t="201011" x="2339975" y="2660650"/>
          <p14:tracePt t="201023" x="2312988" y="2679700"/>
          <p14:tracePt t="201042" x="2312988" y="2687638"/>
          <p14:tracePt t="201057" x="2295525" y="2714625"/>
          <p14:tracePt t="201072" x="2286000" y="2724150"/>
          <p14:tracePt t="201084" x="2286000" y="2759075"/>
          <p14:tracePt t="201105" x="2286000" y="2786063"/>
          <p14:tracePt t="201117" x="2286000" y="2813050"/>
          <p14:tracePt t="201135" x="2286000" y="2822575"/>
          <p14:tracePt t="201150" x="2286000" y="2867025"/>
          <p14:tracePt t="201167" x="2286000" y="2874963"/>
          <p14:tracePt t="201183" x="2286000" y="2919413"/>
          <p14:tracePt t="201200" x="2295525" y="2973388"/>
          <p14:tracePt t="201217" x="2312988" y="2982913"/>
          <p14:tracePt t="201234" x="2322513" y="3009900"/>
          <p14:tracePt t="201250" x="2347913" y="3027363"/>
          <p14:tracePt t="201267" x="2384425" y="3054350"/>
          <p14:tracePt t="201284" x="2428875" y="3081338"/>
          <p14:tracePt t="201300" x="2490788" y="3125788"/>
          <p14:tracePt t="201318" x="2517775" y="3133725"/>
          <p14:tracePt t="201334" x="2608263" y="3160713"/>
          <p14:tracePt t="201351" x="2670175" y="3160713"/>
          <p14:tracePt t="201371" x="2714625" y="3160713"/>
          <p14:tracePt t="201384" x="2822575" y="3160713"/>
          <p14:tracePt t="201401" x="2867025" y="3160713"/>
          <p14:tracePt t="201418" x="2894013" y="3152775"/>
          <p14:tracePt t="201441" x="2919413" y="3143250"/>
          <p14:tracePt t="201455" x="2946400" y="3133725"/>
          <p14:tracePt t="201468" x="2982913" y="3125788"/>
          <p14:tracePt t="201484" x="3062288" y="3116263"/>
          <p14:tracePt t="201501" x="3089275" y="3116263"/>
          <p14:tracePt t="201518" x="3152775" y="3108325"/>
          <p14:tracePt t="201535" x="3179763" y="3098800"/>
          <p14:tracePt t="201551" x="3259138" y="3071813"/>
          <p14:tracePt t="201568" x="3286125" y="3062288"/>
          <p14:tracePt t="201585" x="3330575" y="3036888"/>
          <p14:tracePt t="201601" x="3348038" y="3017838"/>
          <p14:tracePt t="201618" x="3429000" y="2982913"/>
          <p14:tracePt t="201636" x="3482975" y="2955925"/>
          <p14:tracePt t="201653" x="3500438" y="2946400"/>
          <p14:tracePt t="201668" x="3562350" y="2919413"/>
          <p14:tracePt t="201686" x="3581400" y="2919413"/>
          <p14:tracePt t="201701" x="3598863" y="2901950"/>
          <p14:tracePt t="201718" x="3625850" y="2884488"/>
          <p14:tracePt t="201735" x="3652838" y="2840038"/>
          <p14:tracePt t="201778" x="3660775" y="2795588"/>
          <p14:tracePt t="201797" x="3670300" y="2776538"/>
          <p14:tracePt t="201825" x="3670300" y="2768600"/>
          <p14:tracePt t="201845" x="3670300" y="2759075"/>
          <p14:tracePt t="201856" x="3670300" y="2741613"/>
          <p14:tracePt t="201875" x="3660775" y="2732088"/>
          <p14:tracePt t="201888" x="3633788" y="2697163"/>
          <p14:tracePt t="201907" x="3625850" y="2697163"/>
          <p14:tracePt t="202001" x="3616325" y="2697163"/>
          <p14:tracePt t="202027" x="3598863" y="2697163"/>
          <p14:tracePt t="202427" x="3562350" y="2697163"/>
          <p14:tracePt t="202440" x="3509963" y="2697163"/>
          <p14:tracePt t="202451" x="3367088" y="2697163"/>
          <p14:tracePt t="202470" x="3295650" y="2697163"/>
          <p14:tracePt t="202482" x="3108325" y="2705100"/>
          <p14:tracePt t="202501" x="2884488" y="2724150"/>
          <p14:tracePt t="202520" x="2786063" y="2724150"/>
          <p14:tracePt t="202532" x="2705100" y="2732088"/>
          <p14:tracePt t="202547" x="2589213" y="2741613"/>
          <p14:tracePt t="202567" x="2500313" y="2741613"/>
          <p14:tracePt t="202582" x="2465388" y="2751138"/>
          <p14:tracePt t="202595" x="2401888" y="2751138"/>
          <p14:tracePt t="202614" x="2357438" y="2759075"/>
          <p14:tracePt t="202626" x="2251075" y="2759075"/>
          <p14:tracePt t="202646" x="2224088" y="2768600"/>
          <p14:tracePt t="202658" x="2232025" y="2768600"/>
          <p14:tracePt t="202724" x="2268538" y="2751138"/>
          <p14:tracePt t="202768" x="2312988" y="2732088"/>
          <p14:tracePt t="202788" x="2322513" y="2724150"/>
          <p14:tracePt t="202814" x="2339975" y="2679700"/>
          <p14:tracePt t="202835" x="2347913" y="2633663"/>
          <p14:tracePt t="202846" x="2357438" y="2527300"/>
          <p14:tracePt t="202865" x="2357438" y="2500313"/>
          <p14:tracePt t="202878" x="2357438" y="2490788"/>
          <p14:tracePt t="202896" x="2357438" y="2500313"/>
          <p14:tracePt t="202973" x="2357438" y="2517775"/>
          <p14:tracePt t="202985" x="2357438" y="2554288"/>
          <p14:tracePt t="203012" x="2357438" y="2571750"/>
          <p14:tracePt t="203024" x="2347913" y="2589213"/>
          <p14:tracePt t="203036" x="2330450" y="2608263"/>
          <p14:tracePt t="203080" x="2312988" y="2652713"/>
          <p14:tracePt t="203099" x="2295525" y="2670175"/>
          <p14:tracePt t="203111" x="2276475" y="2724150"/>
          <p14:tracePt t="203131" x="2268538" y="2751138"/>
          <p14:tracePt t="203143" x="2268538" y="2822575"/>
          <p14:tracePt t="203162" x="2268538" y="2874963"/>
          <p14:tracePt t="203175" x="2251075" y="2973388"/>
          <p14:tracePt t="203192" x="2251075" y="3054350"/>
          <p14:tracePt t="203211" x="2251075" y="3081338"/>
          <p14:tracePt t="203222" x="2251075" y="3143250"/>
          <p14:tracePt t="203242" x="2251075" y="3152775"/>
          <p14:tracePt t="203256" x="2251075" y="3187700"/>
          <p14:tracePt t="203272" x="2251075" y="3197225"/>
          <p14:tracePt t="203284" x="2251075" y="3241675"/>
          <p14:tracePt t="203303" x="2259013" y="3259138"/>
          <p14:tracePt t="203315" x="2259013" y="3276600"/>
          <p14:tracePt t="203334" x="2259013" y="3286125"/>
          <p14:tracePt t="203368" x="2268538" y="3286125"/>
          <p14:tracePt t="203558" x="2286000" y="3286125"/>
          <p14:tracePt t="203569" x="2312988" y="3286125"/>
          <p14:tracePt t="203586" x="2347913" y="3286125"/>
          <p14:tracePt t="203598" x="2455863" y="3276600"/>
          <p14:tracePt t="203617" x="2509838" y="3268663"/>
          <p14:tracePt t="203629" x="2608263" y="3241675"/>
          <p14:tracePt t="203648" x="2697163" y="3214688"/>
          <p14:tracePt t="203667" x="2732088" y="3197225"/>
          <p14:tracePt t="203680" x="2874963" y="3143250"/>
          <p14:tracePt t="203700" x="2955925" y="3108325"/>
          <p14:tracePt t="203711" x="3044825" y="3071813"/>
          <p14:tracePt t="203724" x="3276600" y="3009900"/>
          <p14:tracePt t="203742" x="3571875" y="2928938"/>
          <p14:tracePt t="203761" x="3660775" y="2911475"/>
          <p14:tracePt t="203774" x="3751263" y="2874963"/>
          <p14:tracePt t="203800" x="3822700" y="2857500"/>
          <p14:tracePt t="203812" x="3848100" y="2857500"/>
          <p14:tracePt t="203826" x="3929063" y="2830513"/>
          <p14:tracePt t="203841" x="4089400" y="2786063"/>
          <p14:tracePt t="203858" x="4133850" y="2768600"/>
          <p14:tracePt t="203875" x="4205288" y="2741613"/>
          <p14:tracePt t="203891" x="4224338" y="2732088"/>
          <p14:tracePt t="203914" x="4232275" y="2732088"/>
          <p14:tracePt t="203978" x="4232275" y="2724150"/>
          <p14:tracePt t="204027" x="4232275" y="2714625"/>
          <p14:tracePt t="204042" x="4224338" y="2687638"/>
          <p14:tracePt t="204060" x="4224338" y="2679700"/>
          <p14:tracePt t="204073" x="4214813" y="2670175"/>
          <p14:tracePt t="204091" x="4214813" y="2660650"/>
          <p14:tracePt t="204124" x="4214813" y="2652713"/>
          <p14:tracePt t="204165" x="4214813" y="2643188"/>
          <p14:tracePt t="204185" x="4197350" y="2643188"/>
          <p14:tracePt t="204263" x="4170363" y="2625725"/>
          <p14:tracePt t="204294" x="4160838" y="2625725"/>
          <p14:tracePt t="204307" x="4133850" y="2625725"/>
          <p14:tracePt t="204326" x="4116388" y="2625725"/>
          <p14:tracePt t="204338" x="4108450" y="2625725"/>
          <p14:tracePt t="204373" x="4098925" y="2625725"/>
          <p14:tracePt t="204385" x="4081463" y="2625725"/>
          <p14:tracePt t="204405" x="4071938" y="2625725"/>
          <p14:tracePt t="204434" x="4062413" y="2625725"/>
          <p14:tracePt t="204446" x="4054475" y="2625725"/>
          <p14:tracePt t="204466" x="4044950" y="2625725"/>
          <p14:tracePt t="204485" x="4054475" y="2633663"/>
          <p14:tracePt t="204604" x="4071938" y="2643188"/>
          <p14:tracePt t="204625" x="4081463" y="2643188"/>
          <p14:tracePt t="204654" x="4108450" y="2643188"/>
          <p14:tracePt t="204673" x="4116388" y="2633663"/>
          <p14:tracePt t="204729" x="4116388" y="2625725"/>
          <p14:tracePt t="204748" x="4125913" y="2616200"/>
          <p14:tracePt t="204767" x="4125913" y="2608263"/>
          <p14:tracePt t="204985" x="4108450" y="2608263"/>
          <p14:tracePt t="205063" x="4062413" y="2608263"/>
          <p14:tracePt t="205080" x="4037013" y="2608263"/>
          <p14:tracePt t="205092" x="3973513" y="2598738"/>
          <p14:tracePt t="205111" x="3956050" y="2598738"/>
          <p14:tracePt t="205124" x="3919538" y="2598738"/>
          <p14:tracePt t="205142" x="3911600" y="2598738"/>
          <p14:tracePt t="205155" x="3894138" y="2598738"/>
          <p14:tracePt t="205173" x="3803650" y="2616200"/>
          <p14:tracePt t="205190" x="3751263" y="2625725"/>
          <p14:tracePt t="205202" x="3652838" y="2643188"/>
          <p14:tracePt t="205223" x="3633788" y="2643188"/>
          <p14:tracePt t="205234" x="3562350" y="2660650"/>
          <p14:tracePt t="205254" x="3554413" y="2660650"/>
          <p14:tracePt t="205280" x="3562350" y="2670175"/>
          <p14:tracePt t="205367" x="3581400" y="2679700"/>
          <p14:tracePt t="205379" x="3616325" y="2687638"/>
          <p14:tracePt t="205391" x="3660775" y="2705100"/>
          <p14:tracePt t="205411" x="3697288" y="2714625"/>
          <p14:tracePt t="205423" x="3759200" y="2724150"/>
          <p14:tracePt t="205442" x="3776663" y="2732088"/>
          <p14:tracePt t="205454" x="3830638" y="2741613"/>
          <p14:tracePt t="205473" x="3848100" y="2741613"/>
          <p14:tracePt t="205484" x="3902075" y="2751138"/>
          <p14:tracePt t="205504" x="3973513" y="2751138"/>
          <p14:tracePt t="205539" x="4000500" y="2751138"/>
          <p14:tracePt t="205550" x="4027488" y="2751138"/>
          <p14:tracePt t="205569" x="4054475" y="2741613"/>
          <p14:tracePt t="205581" x="4071938" y="2741613"/>
          <p14:tracePt t="205599" x="4089400" y="2741613"/>
          <p14:tracePt t="205611" x="4133850" y="2732088"/>
          <p14:tracePt t="205630" x="4160838" y="2732088"/>
          <p14:tracePt t="205642" x="4170363" y="2724150"/>
          <p14:tracePt t="205689" x="4179888" y="2705100"/>
          <p14:tracePt t="205707" x="4187825" y="2705100"/>
          <p14:tracePt t="205720" x="4187825" y="2687638"/>
          <p14:tracePt t="205741" x="4187825" y="2679700"/>
          <p14:tracePt t="205785" x="4187825" y="2660650"/>
          <p14:tracePt t="205865" x="4179888" y="2660650"/>
          <p14:tracePt t="205877" x="4160838" y="2643188"/>
          <p14:tracePt t="205897" x="4152900" y="2643188"/>
          <p14:tracePt t="205927" x="4143375" y="2633663"/>
          <p14:tracePt t="205972" x="4133850" y="2633663"/>
          <p14:tracePt t="205991" x="4125913" y="2625725"/>
          <p14:tracePt t="206003" x="4108450" y="2625725"/>
          <p14:tracePt t="206023" x="4098925" y="2625725"/>
          <p14:tracePt t="206117" x="4089400" y="2625725"/>
          <p14:tracePt t="206212" x="4089400" y="2633663"/>
          <p14:tracePt t="206964" x="4089400" y="2670175"/>
          <p14:tracePt t="206983" x="4089400" y="2697163"/>
          <p14:tracePt t="206995" x="4089400" y="2751138"/>
          <p14:tracePt t="207014" x="4089400" y="2776538"/>
          <p14:tracePt t="207025" x="4108450" y="2874963"/>
          <p14:tracePt t="207047" x="4116388" y="2919413"/>
          <p14:tracePt t="207058" x="4133850" y="3000375"/>
          <p14:tracePt t="207077" x="4143375" y="3036888"/>
          <p14:tracePt t="207088" x="4160838" y="3098800"/>
          <p14:tracePt t="207106" x="4170363" y="3133725"/>
          <p14:tracePt t="207125" x="4179888" y="3152775"/>
          <p14:tracePt t="207138" x="4197350" y="3205163"/>
          <p14:tracePt t="207155" x="4197350" y="3224213"/>
          <p14:tracePt t="207169" x="4214813" y="3286125"/>
          <p14:tracePt t="207188" x="4224338" y="3303588"/>
          <p14:tracePt t="207213" x="4232275" y="3303588"/>
          <p14:tracePt t="207232" x="4232275" y="3313113"/>
          <p14:tracePt t="207311" x="4232275" y="3322638"/>
          <p14:tracePt t="207360" x="4241800" y="3322638"/>
          <p14:tracePt t="207393" x="4241800" y="3313113"/>
          <p14:tracePt t="210347" x="4232275" y="3303588"/>
          <p14:tracePt t="210584" x="4214813" y="3276600"/>
          <p14:tracePt t="210614" x="4205288" y="3268663"/>
          <p14:tracePt t="210626" x="4205288" y="3259138"/>
          <p14:tracePt t="211275" x="4197350" y="3259138"/>
          <p14:tracePt t="211286" x="4197350" y="3251200"/>
          <p14:tracePt t="211507" x="4187825" y="3241675"/>
          <p14:tracePt t="211618" x="4187825" y="3232150"/>
          <p14:tracePt t="211638" x="4179888" y="3224213"/>
          <p14:tracePt t="211715" x="4170363" y="3205163"/>
          <p14:tracePt t="211728" x="4152900" y="3179763"/>
          <p14:tracePt t="211747" x="4143375" y="3160713"/>
          <p14:tracePt t="211759" x="4116388" y="3116263"/>
          <p14:tracePt t="211779" x="4098925" y="3108325"/>
          <p14:tracePt t="211791" x="4081463" y="3054350"/>
          <p14:tracePt t="211809" x="4062413" y="3036888"/>
          <p14:tracePt t="211821" x="4027488" y="2982913"/>
          <p14:tracePt t="211841" x="4017963" y="2965450"/>
          <p14:tracePt t="211853" x="3983038" y="2919413"/>
          <p14:tracePt t="211872" x="3973513" y="2919413"/>
          <p14:tracePt t="211885" x="3938588" y="2867025"/>
          <p14:tracePt t="211903" x="3929063" y="2847975"/>
          <p14:tracePt t="211917" x="3902075" y="2803525"/>
          <p14:tracePt t="211934" x="3884613" y="2768600"/>
          <p14:tracePt t="211949" x="3857625" y="2714625"/>
          <p14:tracePt t="211966" x="3830638" y="2670175"/>
          <p14:tracePt t="211993" x="3822700" y="2652713"/>
          <p14:tracePt t="212013" x="3813175" y="2643188"/>
          <p14:tracePt t="212025" x="3803650" y="2633663"/>
          <p14:tracePt t="212059" x="3786188" y="2598738"/>
          <p14:tracePt t="212093" x="3759200" y="2589213"/>
          <p14:tracePt t="212104" x="3741738" y="2571750"/>
          <p14:tracePt t="212124" x="3732213" y="2562225"/>
          <p14:tracePt t="212136" x="3705225" y="2544763"/>
          <p14:tracePt t="212155" x="3697288" y="2544763"/>
          <p14:tracePt t="212167" x="3687763" y="2536825"/>
          <p14:tracePt t="212187" x="3660775" y="2527300"/>
          <p14:tracePt t="212218" x="3616325" y="2509838"/>
          <p14:tracePt t="212245" x="3581400" y="2490788"/>
          <p14:tracePt t="212265" x="3562350" y="2482850"/>
          <p14:tracePt t="212278" x="3517900" y="2482850"/>
          <p14:tracePt t="212298" x="3500438" y="2473325"/>
          <p14:tracePt t="212309" x="3455988" y="2465388"/>
          <p14:tracePt t="212329" x="3438525" y="2465388"/>
          <p14:tracePt t="212340" x="3384550" y="2455863"/>
          <p14:tracePt t="212360" x="3357563" y="2455863"/>
          <p14:tracePt t="212371" x="3303588" y="2455863"/>
          <p14:tracePt t="212390" x="3286125" y="2455863"/>
          <p14:tracePt t="212403" x="3224213" y="2465388"/>
          <p14:tracePt t="212422" x="3205163" y="2465388"/>
          <p14:tracePt t="212434" x="3197225" y="2465388"/>
          <p14:tracePt t="212460" x="3179763" y="2465388"/>
          <p14:tracePt t="212473" x="3152775" y="2465388"/>
          <p14:tracePt t="212486" x="3108325" y="2473325"/>
          <p14:tracePt t="212501" x="3036888" y="2490788"/>
          <p14:tracePt t="212518" x="2990850" y="2500313"/>
          <p14:tracePt t="212534" x="2955925" y="2509838"/>
          <p14:tracePt t="212551" x="2857500" y="2517775"/>
          <p14:tracePt t="212569" x="2830513" y="2527300"/>
          <p14:tracePt t="212585" x="2751138" y="2536825"/>
          <p14:tracePt t="212601" x="2724150" y="2536825"/>
          <p14:tracePt t="212618" x="2660650" y="2554288"/>
          <p14:tracePt t="212635" x="2616200" y="2571750"/>
          <p14:tracePt t="212651" x="2527300" y="2608263"/>
          <p14:tracePt t="212668" x="2500313" y="2616200"/>
          <p14:tracePt t="212685" x="2393950" y="2652713"/>
          <p14:tracePt t="212702" x="2339975" y="2670175"/>
          <p14:tracePt t="212720" x="2312988" y="2679700"/>
          <p14:tracePt t="212735" x="2286000" y="2697163"/>
          <p14:tracePt t="212752" x="2259013" y="2697163"/>
          <p14:tracePt t="212769" x="2205038" y="2724150"/>
          <p14:tracePt t="212785" x="2187575" y="2732088"/>
          <p14:tracePt t="212815" x="2179638" y="2732088"/>
          <p14:tracePt t="212843" x="2152650" y="2751138"/>
          <p14:tracePt t="212862" x="2133600" y="2751138"/>
          <p14:tracePt t="212873" x="2125663" y="2751138"/>
          <p14:tracePt t="212892" x="2116138" y="2759075"/>
          <p14:tracePt t="212904" x="2108200" y="2759075"/>
          <p14:tracePt t="212940" x="2098675" y="2768600"/>
          <p14:tracePt t="212973" x="2081213" y="2768600"/>
          <p14:tracePt t="212986" x="2054225" y="2776538"/>
          <p14:tracePt t="213005" x="2044700" y="2776538"/>
          <p14:tracePt t="213018" x="2017713" y="2776538"/>
          <p14:tracePt t="213036" x="2009775" y="2776538"/>
          <p14:tracePt t="213047" x="2000250" y="2776538"/>
          <p14:tracePt t="213067" x="1990725" y="2776538"/>
          <p14:tracePt t="213076" x="1982788" y="2786063"/>
          <p14:tracePt t="213095" x="1973263" y="2786063"/>
          <p14:tracePt t="213107" x="1946275" y="2795588"/>
          <p14:tracePt t="213126" x="1919288" y="2803525"/>
          <p14:tracePt t="213147" x="1911350" y="2803525"/>
          <p14:tracePt t="213160" x="1874838" y="2803525"/>
          <p14:tracePt t="213177" x="1847850" y="2803525"/>
          <p14:tracePt t="213204" x="1822450" y="2813050"/>
          <p14:tracePt t="213224" x="1803400" y="2813050"/>
          <p14:tracePt t="213266" x="1776413" y="2822575"/>
          <p14:tracePt t="213285" x="1768475" y="2822575"/>
          <p14:tracePt t="213318" x="1758950" y="2822575"/>
          <p14:tracePt t="213330" x="1751013" y="2830513"/>
          <p14:tracePt t="213410" x="1741488" y="2830513"/>
          <p14:tracePt t="213429" x="1731963" y="2830513"/>
          <p14:tracePt t="213454" x="1724025" y="2830513"/>
          <p14:tracePt t="213475" x="1714500" y="2830513"/>
          <p14:tracePt t="213549" x="1704975" y="2830513"/>
          <p14:tracePt t="213581" x="1697038" y="2830513"/>
          <p14:tracePt t="213631" x="1687513" y="2830513"/>
          <p14:tracePt t="213681" x="1679575" y="2830513"/>
          <p14:tracePt t="213707" x="1660525" y="2830513"/>
          <p14:tracePt t="213725" x="1643063" y="2830513"/>
          <p14:tracePt t="213752" x="1633538" y="2830513"/>
          <p14:tracePt t="213785" x="1625600" y="2830513"/>
          <p14:tracePt t="213853" x="1616075" y="2830513"/>
          <p14:tracePt t="213930" x="1598613" y="2830513"/>
          <p14:tracePt t="213977" x="1598613" y="2822575"/>
          <p14:tracePt t="214356" x="1598613" y="2813050"/>
          <p14:tracePt t="214382" x="1598613" y="2803525"/>
          <p14:tracePt t="214434" x="1598613" y="2795588"/>
          <p14:tracePt t="214460" x="1608138" y="2786063"/>
          <p14:tracePt t="214512" x="1608138" y="2776538"/>
          <p14:tracePt t="214559" x="1616075" y="2776538"/>
          <p14:tracePt t="214592" x="1616075" y="2768600"/>
          <p14:tracePt t="214619" x="1633538" y="2768600"/>
          <p14:tracePt t="214638" x="1643063" y="2768600"/>
          <p14:tracePt t="214671" x="1660525" y="2768600"/>
          <p14:tracePt t="214684" x="1679575" y="2768600"/>
          <p14:tracePt t="214716" x="1697038" y="2768600"/>
          <p14:tracePt t="214746" x="1704975" y="2768600"/>
          <p14:tracePt t="214780" x="1714500" y="2768600"/>
          <p14:tracePt t="214833" x="1724025" y="2768600"/>
          <p14:tracePt t="214845" x="1741488" y="2768600"/>
          <p14:tracePt t="214857" x="1751013" y="2768600"/>
          <p14:tracePt t="216846" x="1751013" y="2759075"/>
          <p14:tracePt t="216899" x="1751013" y="2768600"/>
          <p14:tracePt t="217135" x="1751013" y="2776538"/>
          <p14:tracePt t="217154" x="1741488" y="2776538"/>
          <p14:tracePt t="217309" x="1741488" y="2786063"/>
          <p14:tracePt t="217418" x="1731963" y="2786063"/>
          <p14:tracePt t="218094" x="1714500" y="2803525"/>
          <p14:tracePt t="218112" x="1704975" y="2822575"/>
          <p14:tracePt t="218125" x="1687513" y="2857500"/>
          <p14:tracePt t="218145" x="1670050" y="2884488"/>
          <p14:tracePt t="218156" x="1643063" y="2938463"/>
          <p14:tracePt t="218176" x="1643063" y="2946400"/>
          <p14:tracePt t="218187" x="1616075" y="2973388"/>
          <p14:tracePt t="218206" x="1616075" y="2982913"/>
          <p14:tracePt t="218234" x="1598613" y="3000375"/>
          <p14:tracePt t="218253" x="1589088" y="3017838"/>
          <p14:tracePt t="218264" x="1598613" y="3017838"/>
          <p14:tracePt t="218408" x="1608138" y="3017838"/>
          <p14:tracePt t="218440" x="1633538" y="3009900"/>
          <p14:tracePt t="218458" x="1643063" y="3000375"/>
          <p14:tracePt t="218470" x="1704975" y="2982913"/>
          <p14:tracePt t="218488" x="1731963" y="2973388"/>
          <p14:tracePt t="218501" x="1803400" y="2955925"/>
          <p14:tracePt t="218520" x="1847850" y="2946400"/>
          <p14:tracePt t="218536" x="1901825" y="2938463"/>
          <p14:tracePt t="218569" x="1946275" y="2928938"/>
          <p14:tracePt t="218582" x="2009775" y="2911475"/>
          <p14:tracePt t="218603" x="2116138" y="2874963"/>
          <p14:tracePt t="218635" x="2143125" y="2867025"/>
          <p14:tracePt t="218643" x="2205038" y="2857500"/>
          <p14:tracePt t="218669" x="2286000" y="2840038"/>
          <p14:tracePt t="218702" x="2312988" y="2840038"/>
          <p14:tracePt t="218706" x="2446338" y="2813050"/>
          <p14:tracePt t="218737" x="2571750" y="2803525"/>
          <p14:tracePt t="218769" x="2598738" y="2795588"/>
          <p14:tracePt t="218784" x="2616200" y="2795588"/>
          <p14:tracePt t="218803" x="2705100" y="2786063"/>
          <p14:tracePt t="218837" x="2724150" y="2776538"/>
          <p14:tracePt t="218848" x="2776538" y="2776538"/>
          <p14:tracePt t="218870" x="2884488" y="2768600"/>
          <p14:tracePt t="218902" x="2938463" y="2768600"/>
          <p14:tracePt t="218929" x="2965450" y="2768600"/>
          <p14:tracePt t="218941" x="3009900" y="2759075"/>
          <p14:tracePt t="218970" x="3133725" y="2751138"/>
          <p14:tracePt t="219003" x="3197225" y="2741613"/>
          <p14:tracePt t="219021" x="3214688" y="2732088"/>
          <p14:tracePt t="219037" x="3251200" y="2714625"/>
          <p14:tracePt t="219037" x="3295650" y="2697163"/>
          <p14:tracePt t="219073" x="3322638" y="2697163"/>
          <p14:tracePt t="219083" x="3340100" y="2679700"/>
          <p14:tracePt t="219129" x="3340100" y="2670175"/>
          <p14:tracePt t="219210" x="3340100" y="2660650"/>
          <p14:tracePt t="219244" x="3330575" y="2643188"/>
          <p14:tracePt t="219258" x="3313113" y="2608263"/>
          <p14:tracePt t="219288" x="3295650" y="2589213"/>
          <p14:tracePt t="219320" x="3259138" y="2554288"/>
          <p14:tracePt t="219338" x="3241675" y="2536825"/>
          <p14:tracePt t="219370" x="3224213" y="2509838"/>
          <p14:tracePt t="219401" x="3197225" y="2490788"/>
          <p14:tracePt t="219421" x="3143250" y="2446338"/>
          <p14:tracePt t="219452" x="3108325" y="2419350"/>
          <p14:tracePt t="219464" x="3089275" y="2401888"/>
          <p14:tracePt t="219488" x="3044825" y="2374900"/>
          <p14:tracePt t="219519" x="3000375" y="2347913"/>
          <p14:tracePt t="219527" x="2973388" y="2339975"/>
          <p14:tracePt t="219555" x="2938463" y="2330450"/>
          <p14:tracePt t="219588" x="2919413" y="2322513"/>
          <p14:tracePt t="219591" x="2874963" y="2312988"/>
          <p14:tracePt t="219622" x="2822575" y="2295525"/>
          <p14:tracePt t="219653" x="2759075" y="2286000"/>
          <p14:tracePt t="219657" x="2697163" y="2276475"/>
          <p14:tracePt t="219689" x="2608263" y="2268538"/>
          <p14:tracePt t="219720" x="2598738" y="2268538"/>
          <p14:tracePt t="219728" x="2509838" y="2268538"/>
          <p14:tracePt t="219760" x="2455863" y="2268538"/>
          <p14:tracePt t="219789" x="2374900" y="2268538"/>
          <p14:tracePt t="219822" x="2295525" y="2286000"/>
          <p14:tracePt t="219857" x="2268538" y="2295525"/>
          <p14:tracePt t="219868" x="2187575" y="2303463"/>
          <p14:tracePt t="219899" x="2108200" y="2339975"/>
          <p14:tracePt t="219923" x="2044700" y="2347913"/>
          <p14:tracePt t="219954" x="1965325" y="2384425"/>
          <p14:tracePt t="219986" x="1946275" y="2393950"/>
          <p14:tracePt t="219993" x="1893888" y="2411413"/>
          <p14:tracePt t="220024" x="1857375" y="2438400"/>
          <p14:tracePt t="220057" x="1822450" y="2465388"/>
          <p14:tracePt t="220063" x="1803400" y="2482850"/>
          <p14:tracePt t="220095" x="1795463" y="2490788"/>
          <p14:tracePt t="220123" x="1785938" y="2500313"/>
          <p14:tracePt t="220155" x="1768475" y="2562225"/>
          <p14:tracePt t="220188" x="1768475" y="2581275"/>
          <p14:tracePt t="220213" x="1768475" y="2589213"/>
          <p14:tracePt t="220245" x="1768475" y="2598738"/>
          <p14:tracePt t="220262" x="1768475" y="2608263"/>
          <p14:tracePt t="220294" x="1768475" y="2616200"/>
          <p14:tracePt t="220324" x="1768475" y="2625725"/>
          <p14:tracePt t="220371" x="1776413" y="2633663"/>
          <p14:tracePt t="220405" x="1795463" y="2633663"/>
          <p14:tracePt t="220438" x="1812925" y="2633663"/>
          <p14:tracePt t="220464" x="1847850" y="2625725"/>
          <p14:tracePt t="220496" x="1928813" y="2616200"/>
          <p14:tracePt t="220525" x="2000250" y="2608263"/>
          <p14:tracePt t="220557" x="2062163" y="2608263"/>
          <p14:tracePt t="220589" x="2116138" y="2598738"/>
          <p14:tracePt t="220597" x="2197100" y="2589213"/>
          <p14:tracePt t="220628" x="2268538" y="2589213"/>
          <p14:tracePt t="220659" x="2339975" y="2571750"/>
          <p14:tracePt t="220691" x="2411413" y="2562225"/>
          <p14:tracePt t="220723" x="2428875" y="2562225"/>
          <p14:tracePt t="220733" x="2500313" y="2554288"/>
          <p14:tracePt t="220765" x="2527300" y="2544763"/>
          <p14:tracePt t="220792" x="2598738" y="2536825"/>
          <p14:tracePt t="220825" x="2660650" y="2536825"/>
          <p14:tracePt t="220857" x="2679700" y="2536825"/>
          <p14:tracePt t="220864" x="2705100" y="2536825"/>
          <p14:tracePt t="220897" x="2741613" y="2536825"/>
          <p14:tracePt t="220926" x="2751138" y="2536825"/>
          <p14:tracePt t="220958" x="2768600" y="2536825"/>
          <p14:tracePt t="220990" x="2776538" y="2536825"/>
          <p14:tracePt t="221052" x="2768600" y="2536825"/>
          <p14:tracePt t="221222" x="2759075" y="2536825"/>
          <p14:tracePt t="221236" x="2732088" y="2536825"/>
          <p14:tracePt t="221260" x="2679700" y="2536825"/>
          <p14:tracePt t="221292" x="2625725" y="2536825"/>
          <p14:tracePt t="221325" x="2608263" y="2536825"/>
          <p14:tracePt t="221328" x="2562225" y="2536825"/>
          <p14:tracePt t="221359" x="2473325" y="2536825"/>
          <p14:tracePt t="221390" x="2438400" y="2536825"/>
          <p14:tracePt t="221398" x="2374900" y="2536825"/>
          <p14:tracePt t="221430" x="2303463" y="2536825"/>
          <p14:tracePt t="221461" x="2224088" y="2536825"/>
          <p14:tracePt t="221494" x="2152650" y="2527300"/>
          <p14:tracePt t="221526" x="2143125" y="2527300"/>
          <p14:tracePt t="221533" x="2089150" y="2527300"/>
          <p14:tracePt t="221567" x="2027238" y="2517775"/>
          <p14:tracePt t="221594" x="1990725" y="2517775"/>
          <p14:tracePt t="221625" x="1982788" y="2517775"/>
          <p14:tracePt t="221666" x="1973263" y="2517775"/>
          <p14:tracePt t="221692" x="1965325" y="2517775"/>
          <p14:tracePt t="221724" x="1955800" y="2517775"/>
          <p14:tracePt t="221738" x="1946275" y="2517775"/>
          <p14:tracePt t="221770" x="1938338" y="2517775"/>
          <p14:tracePt t="221796" x="1919288" y="2527300"/>
          <p14:tracePt t="221827" x="1911350" y="2536825"/>
          <p14:tracePt t="221869" x="1911350" y="2544763"/>
          <p14:tracePt t="221896" x="1901825" y="2544763"/>
          <p14:tracePt t="221930" x="1901825" y="2554288"/>
          <p14:tracePt t="221963" x="1901825" y="2581275"/>
          <p14:tracePt t="221997" x="1901825" y="2589213"/>
          <p14:tracePt t="222005" x="1911350" y="2625725"/>
          <p14:tracePt t="222038" x="1911350" y="2633663"/>
          <p14:tracePt t="222063" x="1919288" y="2660650"/>
          <p14:tracePt t="222095" x="1928813" y="2714625"/>
          <p14:tracePt t="222130" x="1946275" y="2759075"/>
          <p14:tracePt t="222137" x="1965325" y="2830513"/>
          <p14:tracePt t="222170" x="1965325" y="2847975"/>
          <p14:tracePt t="222197" x="1990725" y="2919413"/>
          <p14:tracePt t="222228" x="2036763" y="3027363"/>
          <p14:tracePt t="222259" x="2054225" y="3089275"/>
          <p14:tracePt t="222277" x="2062163" y="3133725"/>
          <p14:tracePt t="222309" x="2081213" y="3160713"/>
          <p14:tracePt t="222331" x="2098675" y="3251200"/>
          <p14:tracePt t="222363" x="2116138" y="3276600"/>
          <p14:tracePt t="222396" x="2125663" y="3295650"/>
          <p14:tracePt t="222416" x="2143125" y="3330575"/>
          <p14:tracePt t="222447" x="2152650" y="3367088"/>
          <p14:tracePt t="222467" x="2170113" y="3411538"/>
          <p14:tracePt t="222499" x="2170113" y="3429000"/>
          <p14:tracePt t="222531" x="2179638" y="3438525"/>
          <p14:tracePt t="222563" x="2179638" y="3446463"/>
          <p14:tracePt t="237597" x="2197100" y="3446463"/>
          <p14:tracePt t="238502" x="2205038" y="3455988"/>
          <p14:tracePt t="238515" x="2205038" y="3465513"/>
          <p14:tracePt t="238597" x="2197100" y="3465513"/>
          <p14:tracePt t="238912" x="2205038" y="3465513"/>
          <p14:tracePt t="239037" x="2214563" y="3465513"/>
          <p14:tracePt t="239068" x="2224088" y="3465513"/>
          <p14:tracePt t="239080" x="2268538" y="3455988"/>
          <p14:tracePt t="239098" x="2286000" y="3455988"/>
          <p14:tracePt t="239114" x="2330450" y="3438525"/>
          <p14:tracePt t="239146" x="2347913" y="3438525"/>
          <p14:tracePt t="239161" x="2374900" y="3429000"/>
          <p14:tracePt t="239188" x="2419350" y="3419475"/>
          <p14:tracePt t="239215" x="2490788" y="3402013"/>
          <p14:tracePt t="239247" x="2490788" y="3394075"/>
          <p14:tracePt t="239273" x="2509838" y="3384550"/>
          <p14:tracePt t="239299" x="2517775" y="3375025"/>
          <p14:tracePt t="239326" x="2527300" y="3367088"/>
          <p14:tracePt t="239348" x="2571750" y="3295650"/>
          <p14:tracePt t="239381" x="2571750" y="3286125"/>
          <p14:tracePt t="239392" x="2571750" y="3276600"/>
          <p14:tracePt t="239856" x="2571750" y="3268663"/>
          <p14:tracePt t="240039" x="2589213" y="3268663"/>
          <p14:tracePt t="240109" x="2608263" y="3286125"/>
          <p14:tracePt t="240121" x="2633663" y="3286125"/>
          <p14:tracePt t="240133" x="2687638" y="3286125"/>
          <p14:tracePt t="240152" x="2759075" y="3286125"/>
          <p14:tracePt t="240186" x="2884488" y="3286125"/>
          <p14:tracePt t="240218" x="3098800" y="3303588"/>
          <p14:tracePt t="240250" x="3197225" y="3313113"/>
          <p14:tracePt t="240259" x="3348038" y="3330575"/>
          <p14:tracePt t="240284" x="3527425" y="3367088"/>
          <p14:tracePt t="240317" x="3589338" y="3375025"/>
          <p14:tracePt t="240321" x="3679825" y="3402013"/>
          <p14:tracePt t="240351" x="3813175" y="3419475"/>
          <p14:tracePt t="240385" x="3857625" y="3419475"/>
          <p14:tracePt t="240402" x="3884613" y="3419475"/>
          <p14:tracePt t="240418" x="3990975" y="3429000"/>
          <p14:tracePt t="240450" x="4054475" y="3446463"/>
          <p14:tracePt t="240465" x="4071938" y="3455988"/>
          <p14:tracePt t="240485" x="4098925" y="3465513"/>
          <p14:tracePt t="240518" x="4108450" y="3465513"/>
          <p14:tracePt t="240542" x="4116388" y="3465513"/>
          <p14:tracePt t="240562" x="4125913" y="3473450"/>
          <p14:tracePt t="240585" x="4143375" y="3482975"/>
          <p14:tracePt t="240617" x="4152900" y="3482975"/>
          <p14:tracePt t="240653" x="4143375" y="3482975"/>
          <p14:tracePt t="240825" x="4116388" y="3465513"/>
          <p14:tracePt t="240842" x="4108450" y="3465513"/>
          <p14:tracePt t="240855" x="4062413" y="3455988"/>
          <p14:tracePt t="240887" x="4044950" y="3455988"/>
          <p14:tracePt t="240918" x="4010025" y="3455988"/>
          <p14:tracePt t="240921" x="3768725" y="3446463"/>
          <p14:tracePt t="240953" x="3509963" y="3411538"/>
          <p14:tracePt t="240985" x="3446463" y="3402013"/>
          <p14:tracePt t="241003" x="3419475" y="3394075"/>
          <p14:tracePt t="241020" x="3303588" y="3367088"/>
          <p14:tracePt t="241053" x="3232150" y="3348038"/>
          <p14:tracePt t="241063" x="3214688" y="3348038"/>
          <p14:tracePt t="241087" x="3125788" y="3330575"/>
          <p14:tracePt t="241119" x="3071813" y="3313113"/>
          <p14:tracePt t="241125" x="3054350" y="3313113"/>
          <p14:tracePt t="241154" x="2982913" y="3295650"/>
          <p14:tracePt t="241185" x="2911475" y="3276600"/>
          <p14:tracePt t="241189" x="2830513" y="3259138"/>
          <p14:tracePt t="241220" x="2813050" y="3259138"/>
          <p14:tracePt t="241237" x="2803525" y="3259138"/>
          <p14:tracePt t="241254" x="2776538" y="3259138"/>
          <p14:tracePt t="241287" x="2741613" y="3259138"/>
          <p14:tracePt t="241311" x="2724150" y="3251200"/>
          <p14:tracePt t="241330" x="2714625" y="3241675"/>
          <p14:tracePt t="241374" x="2687638" y="3232150"/>
          <p14:tracePt t="241395" x="2679700" y="3224213"/>
          <p14:tracePt t="241421" x="2633663" y="3187700"/>
          <p14:tracePt t="241453" x="2616200" y="3170238"/>
          <p14:tracePt t="241456" x="2581275" y="3143250"/>
          <p14:tracePt t="241489" x="2544763" y="3108325"/>
          <p14:tracePt t="241522" x="2536825" y="3089275"/>
          <p14:tracePt t="241529" x="2517775" y="3089275"/>
          <p14:tracePt t="241558" x="2509838" y="3071813"/>
          <p14:tracePt t="241589" x="2500313" y="3036888"/>
          <p14:tracePt t="241621" x="2482850" y="3009900"/>
          <p14:tracePt t="241630" x="2473325" y="2990850"/>
          <p14:tracePt t="241655" x="2465388" y="2973388"/>
          <p14:tracePt t="241687" x="2455863" y="2955925"/>
          <p14:tracePt t="241690" x="2428875" y="2894013"/>
          <p14:tracePt t="241722" x="2401888" y="2847975"/>
          <p14:tracePt t="241757" x="2393950" y="2830513"/>
          <p14:tracePt t="241766" x="2384425" y="2803525"/>
          <p14:tracePt t="241789" x="2366963" y="2776538"/>
          <p14:tracePt t="241820" x="2357438" y="2759075"/>
          <p14:tracePt t="241831" x="2357438" y="2751138"/>
          <p14:tracePt t="241856" x="2347913" y="2741613"/>
          <p14:tracePt t="241887" x="2347913" y="2732088"/>
          <p14:tracePt t="241894" x="2330450" y="2724150"/>
          <p14:tracePt t="241940" x="2322513" y="2705100"/>
          <p14:tracePt t="241958" x="2312988" y="2679700"/>
          <p14:tracePt t="241990" x="2303463" y="2679700"/>
          <p14:tracePt t="242022" x="2295525" y="2670175"/>
          <p14:tracePt t="242035" x="2295525" y="2660650"/>
          <p14:tracePt t="242144" x="2286000" y="2660650"/>
          <p14:tracePt t="242177" x="2286000" y="2652713"/>
          <p14:tracePt t="242208" x="2286000" y="2660650"/>
          <p14:tracePt t="242300" x="2276475" y="2679700"/>
          <p14:tracePt t="242320" x="2276475" y="2697163"/>
          <p14:tracePt t="242331" x="2276475" y="2741613"/>
          <p14:tracePt t="242357" x="2276475" y="2795588"/>
          <p14:tracePt t="242389" x="2276475" y="2830513"/>
          <p14:tracePt t="242399" x="2286000" y="2847975"/>
          <p14:tracePt t="242424" x="2286000" y="2901950"/>
          <p14:tracePt t="242456" x="2286000" y="2946400"/>
          <p14:tracePt t="242462" x="2295525" y="2973388"/>
          <p14:tracePt t="242491" x="2312988" y="3027363"/>
          <p14:tracePt t="242524" x="2330450" y="3062288"/>
          <p14:tracePt t="242542" x="2330450" y="3071813"/>
          <p14:tracePt t="242558" x="2347913" y="3098800"/>
          <p14:tracePt t="242590" x="2347913" y="3108325"/>
          <p14:tracePt t="242599" x="2357438" y="3125788"/>
          <p14:tracePt t="242625" x="2374900" y="3133725"/>
          <p14:tracePt t="242658" x="2393950" y="3152775"/>
          <p14:tracePt t="242683" x="2401888" y="3152775"/>
          <p14:tracePt t="242709" x="2419350" y="3152775"/>
          <p14:tracePt t="242775" x="2428875" y="3152775"/>
          <p14:tracePt t="242856" x="2438400" y="3152775"/>
          <p14:tracePt t="242868" x="2446338" y="3152775"/>
          <p14:tracePt t="242892" x="2455863" y="3160713"/>
          <p14:tracePt t="242925" x="2465388" y="3160713"/>
          <p14:tracePt t="242933" x="2473325" y="3160713"/>
          <p14:tracePt t="242959" x="2500313" y="3179763"/>
          <p14:tracePt t="242991" x="2509838" y="3179763"/>
          <p14:tracePt t="242997" x="2517775" y="3179763"/>
          <p14:tracePt t="243026" x="2527300" y="3187700"/>
          <p14:tracePt t="243073" x="2536825" y="3187700"/>
          <p14:tracePt t="243123" x="2536825" y="3205163"/>
          <p14:tracePt t="243342" x="2517775" y="3214688"/>
          <p14:tracePt t="243369" x="2509838" y="3224213"/>
          <p14:tracePt t="243388" x="2500313" y="3224213"/>
          <p14:tracePt t="243432" x="2490788" y="3232150"/>
          <p14:tracePt t="243500" x="2490788" y="3241675"/>
          <p14:tracePt t="243513" x="2482850" y="3241675"/>
          <p14:tracePt t="243560" x="2473325" y="3251200"/>
          <p14:tracePt t="243623" x="2465388" y="3251200"/>
          <p14:tracePt t="243720" x="2465388" y="3259138"/>
          <p14:tracePt t="243831" x="2455863" y="3268663"/>
          <p14:tracePt t="243908" x="2446338" y="3268663"/>
          <p14:tracePt t="244004" x="2438400" y="3268663"/>
          <p14:tracePt t="244030" x="2438400" y="3276600"/>
          <p14:tracePt t="244050" x="2446338" y="3276600"/>
          <p14:tracePt t="244219" x="2455863" y="3276600"/>
          <p14:tracePt t="244238" x="2465388" y="3276600"/>
          <p14:tracePt t="244250" x="2490788" y="3286125"/>
          <p14:tracePt t="244269" x="2509838" y="3286125"/>
          <p14:tracePt t="244281" x="2581275" y="3286125"/>
          <p14:tracePt t="244302" x="2598738" y="3295650"/>
          <p14:tracePt t="244314" x="2679700" y="3295650"/>
          <p14:tracePt t="244334" x="2705100" y="3295650"/>
          <p14:tracePt t="244345" x="2732088" y="3295650"/>
          <p14:tracePt t="244364" x="2759075" y="3286125"/>
          <p14:tracePt t="244377" x="2830513" y="3286125"/>
          <p14:tracePt t="244395" x="2857500" y="3276600"/>
          <p14:tracePt t="244408" x="2946400" y="3276600"/>
          <p14:tracePt t="244427" x="2982913" y="3276600"/>
          <p14:tracePt t="244440" x="3081338" y="3268663"/>
          <p14:tracePt t="244458" x="3133725" y="3268663"/>
          <p14:tracePt t="244470" x="3205163" y="3268663"/>
          <p14:tracePt t="244490" x="3232150" y="3259138"/>
          <p14:tracePt t="244502" x="3357563" y="3259138"/>
          <p14:tracePt t="244521" x="3419475" y="3259138"/>
          <p14:tracePt t="244533" x="3598863" y="3259138"/>
          <p14:tracePt t="244553" x="3652838" y="3259138"/>
          <p14:tracePt t="244566" x="3751263" y="3259138"/>
          <p14:tracePt t="244583" x="3795713" y="3259138"/>
          <p14:tracePt t="244597" x="3875088" y="3276600"/>
          <p14:tracePt t="244616" x="3894138" y="3276600"/>
          <p14:tracePt t="244631" x="3965575" y="3276600"/>
          <p14:tracePt t="244648" x="4000500" y="3276600"/>
          <p14:tracePt t="244674" x="4027488" y="3276600"/>
          <p14:tracePt t="244693" x="4044950" y="3276600"/>
          <p14:tracePt t="244721" x="4071938" y="3276600"/>
          <p14:tracePt t="244740" x="4081463" y="3276600"/>
          <p14:tracePt t="244753" x="4125913" y="3276600"/>
          <p14:tracePt t="244773" x="4133850" y="3286125"/>
          <p14:tracePt t="244785" x="4143375" y="3286125"/>
          <p14:tracePt t="244818" x="4160838" y="3286125"/>
          <p14:tracePt t="244851" x="4160838" y="3295650"/>
          <p14:tracePt t="245275" x="4170363" y="3295650"/>
          <p14:tracePt t="247397" x="4160838" y="3295650"/>
          <p14:tracePt t="247460" x="4143375" y="3295650"/>
          <p14:tracePt t="247472" x="4125913" y="3295650"/>
          <p14:tracePt t="247491" x="4108450" y="3295650"/>
          <p14:tracePt t="247506" x="4054475" y="3286125"/>
          <p14:tracePt t="247538" x="4010025" y="3286125"/>
          <p14:tracePt t="247553" x="3983038" y="3286125"/>
          <p14:tracePt t="247566" x="3929063" y="3276600"/>
          <p14:tracePt t="247584" x="3902075" y="3276600"/>
          <p14:tracePt t="247596" x="3848100" y="3276600"/>
          <p14:tracePt t="247615" x="3786188" y="3276600"/>
          <p14:tracePt t="247634" x="3768725" y="3276600"/>
          <p14:tracePt t="247646" x="3687763" y="3276600"/>
          <p14:tracePt t="247673" x="3581400" y="3286125"/>
          <p14:tracePt t="247705" x="3544888" y="3295650"/>
          <p14:tracePt t="247709" x="3438525" y="3313113"/>
          <p14:tracePt t="247741" x="3286125" y="3340100"/>
          <p14:tracePt t="247773" x="3179763" y="3375025"/>
          <p14:tracePt t="247789" x="3116263" y="3384550"/>
          <p14:tracePt t="247807" x="2928938" y="3419475"/>
          <p14:tracePt t="247840" x="2884488" y="3429000"/>
          <p14:tracePt t="247850" x="2786063" y="3446463"/>
          <p14:tracePt t="247874" x="2633663" y="3490913"/>
          <p14:tracePt t="247907" x="2589213" y="3500438"/>
          <p14:tracePt t="247912" x="2482850" y="3536950"/>
          <p14:tracePt t="247940" x="2357438" y="3571875"/>
          <p14:tracePt t="247972" x="2259013" y="3589338"/>
          <p14:tracePt t="247980" x="2214563" y="3608388"/>
          <p14:tracePt t="248007" x="2081213" y="3643313"/>
          <p14:tracePt t="248039" x="2000250" y="3660775"/>
          <p14:tracePt t="248043" x="1973263" y="3670300"/>
          <p14:tracePt t="248074" x="1884363" y="3687763"/>
          <p14:tracePt t="248107" x="1857375" y="3697288"/>
          <p14:tracePt t="248118" x="1785938" y="3714750"/>
          <p14:tracePt t="248141" x="1687513" y="3741738"/>
          <p14:tracePt t="248173" x="1643063" y="3759200"/>
          <p14:tracePt t="248199" x="1625600" y="3759200"/>
          <p14:tracePt t="248210" x="1536700" y="3776663"/>
          <p14:tracePt t="248243" x="1482725" y="3795713"/>
          <p14:tracePt t="248260" x="1428750" y="3813175"/>
          <p14:tracePt t="248281" x="1357313" y="3822700"/>
          <p14:tracePt t="248313" x="1347788" y="3830638"/>
          <p14:tracePt t="248342" x="1223963" y="3875088"/>
          <p14:tracePt t="248374" x="1179513" y="3884613"/>
          <p14:tracePt t="248401" x="1160463" y="3894138"/>
          <p14:tracePt t="248419" x="1133475" y="3902075"/>
          <p14:tracePt t="248446" x="1089025" y="3919538"/>
          <p14:tracePt t="248446" x="1071563" y="3929063"/>
          <p14:tracePt t="248477" x="1027113" y="3938588"/>
          <p14:tracePt t="248508" x="1000125" y="3946525"/>
          <p14:tracePt t="248529" x="982663" y="3956050"/>
          <p14:tracePt t="248560" x="965200" y="3956050"/>
          <p14:tracePt t="248590" x="965200" y="3965575"/>
          <p14:tracePt t="248620" x="955675" y="3965575"/>
          <p14:tracePt t="248654" x="946150" y="3965575"/>
          <p14:tracePt t="248767" x="946150" y="3973513"/>
          <p14:tracePt t="248808" x="938213" y="3973513"/>
          <p14:tracePt t="248894" x="928688" y="3973513"/>
          <p14:tracePt t="248920" x="928688" y="3983038"/>
          <p14:tracePt t="248984" x="919163" y="3983038"/>
          <p14:tracePt t="249109" x="919163" y="3973513"/>
          <p14:tracePt t="249153" x="911225" y="3965575"/>
          <p14:tracePt t="249185" x="911225" y="3956050"/>
          <p14:tracePt t="249284" x="901700" y="3956050"/>
          <p14:tracePt t="252346" x="911225" y="3956050"/>
          <p14:tracePt t="253105" x="938213" y="3938588"/>
          <p14:tracePt t="253134" x="965200" y="3929063"/>
          <p14:tracePt t="253147" x="1054100" y="3902075"/>
          <p14:tracePt t="253167" x="1108075" y="3894138"/>
          <p14:tracePt t="253190" x="1330325" y="3848100"/>
          <p14:tracePt t="253222" x="1608138" y="3813175"/>
          <p14:tracePt t="253228" x="1724025" y="3803650"/>
          <p14:tracePt t="253257" x="2205038" y="3803650"/>
          <p14:tracePt t="253289" x="2625725" y="3803650"/>
          <p14:tracePt t="253292" x="3116263" y="3803650"/>
          <p14:tracePt t="253324" x="3562350" y="3803650"/>
          <p14:tracePt t="253356" x="3840163" y="3803650"/>
          <p14:tracePt t="253372" x="3894138" y="3803650"/>
          <p14:tracePt t="253390" x="4241800" y="3786188"/>
          <p14:tracePt t="253422" x="4411663" y="3776663"/>
          <p14:tracePt t="253434" x="4510088" y="3768725"/>
          <p14:tracePt t="253457" x="4786313" y="3724275"/>
          <p14:tracePt t="253490" x="5000625" y="3670300"/>
          <p14:tracePt t="253498" x="5089525" y="3652838"/>
          <p14:tracePt t="253524" x="5303838" y="3571875"/>
          <p14:tracePt t="253558" x="5483225" y="3490913"/>
          <p14:tracePt t="253563" x="5562600" y="3446463"/>
          <p14:tracePt t="253591" x="5554663" y="3429000"/>
          <p14:tracePt t="253686" x="5545138" y="3411538"/>
          <p14:tracePt t="253698" x="5491163" y="3348038"/>
          <p14:tracePt t="253725" x="5429250" y="3295650"/>
          <p14:tracePt t="253757" x="5429250" y="3286125"/>
          <p14:tracePt t="253776" x="5419725" y="3286125"/>
          <p14:tracePt t="253794" x="5402263" y="3286125"/>
          <p14:tracePt t="253952" x="5384800" y="3276600"/>
          <p14:tracePt t="253965" x="5303838" y="3232150"/>
          <p14:tracePt t="253985" x="5259388" y="3214688"/>
          <p14:tracePt t="253995" x="5197475" y="3197225"/>
          <p14:tracePt t="254026" x="5010150" y="3160713"/>
          <p14:tracePt t="254058" x="4822825" y="3133725"/>
          <p14:tracePt t="254077" x="4732338" y="3125788"/>
          <p14:tracePt t="254093" x="4367213" y="3044825"/>
          <p14:tracePt t="254125" x="4170363" y="3000375"/>
          <p14:tracePt t="254141" x="4143375" y="2982913"/>
          <p14:tracePt t="254159" x="3643313" y="2822575"/>
          <p14:tracePt t="254191" x="3544888" y="2786063"/>
          <p14:tracePt t="254202" x="3330575" y="2732088"/>
          <p14:tracePt t="254226" x="3214688" y="2697163"/>
          <p14:tracePt t="254258" x="3224213" y="2697163"/>
          <p14:tracePt t="254315" x="3232150" y="2697163"/>
          <p14:tracePt t="254327" x="3241675" y="2697163"/>
          <p14:tracePt t="254375" x="3268663" y="2687638"/>
          <p14:tracePt t="254393" x="3276600" y="2687638"/>
          <p14:tracePt t="254420" x="3295650" y="2679700"/>
          <p14:tracePt t="254440" x="3322638" y="2670175"/>
          <p14:tracePt t="254461" x="3357563" y="2660650"/>
          <p14:tracePt t="254493" x="3367088" y="2660650"/>
          <p14:tracePt t="254498" x="3375025" y="2660650"/>
          <p14:tracePt t="254527" x="3384550" y="2660650"/>
          <p14:tracePt t="254736" x="3384550" y="2670175"/>
          <p14:tracePt t="255287" x="3394075" y="2679700"/>
          <p14:tracePt t="255444" x="3394075" y="2687638"/>
          <p14:tracePt t="255463" x="3402013" y="2697163"/>
          <p14:tracePt t="255475" x="3402013" y="2705100"/>
          <p14:tracePt t="255497" x="3411538" y="2741613"/>
          <p14:tracePt t="255529" x="3419475" y="2759075"/>
          <p14:tracePt t="255537" x="3438525" y="2813050"/>
          <p14:tracePt t="255564" x="3455988" y="2867025"/>
          <p14:tracePt t="255597" x="3455988" y="2884488"/>
          <p14:tracePt t="255600" x="3482975" y="2928938"/>
          <p14:tracePt t="255631" x="3500438" y="2982913"/>
          <p14:tracePt t="255663" x="3509963" y="3000375"/>
          <p14:tracePt t="255680" x="3517900" y="3036888"/>
          <p14:tracePt t="255699" x="3536950" y="3089275"/>
          <p14:tracePt t="255731" x="3544888" y="3098800"/>
          <p14:tracePt t="255763" x="3544888" y="3116263"/>
          <p14:tracePt t="255790" x="3544888" y="3125788"/>
          <p14:tracePt t="255808" x="3544888" y="3133725"/>
          <p14:tracePt t="255831" x="3536950" y="3170238"/>
          <p14:tracePt t="255863" x="3509963" y="3197225"/>
          <p14:tracePt t="255869" x="3500438" y="3205163"/>
          <p14:tracePt t="255898" x="3473450" y="3232150"/>
          <p14:tracePt t="255930" x="3455988" y="3232150"/>
          <p14:tracePt t="255933" x="3411538" y="3276600"/>
          <p14:tracePt t="255965" x="3384550" y="3303588"/>
          <p14:tracePt t="255998" x="3322638" y="3330575"/>
          <p14:tracePt t="256010" x="3268663" y="3348038"/>
          <p14:tracePt t="256032" x="3152775" y="3384550"/>
          <p14:tracePt t="256067" x="3108325" y="3394075"/>
          <p14:tracePt t="256073" x="3071813" y="3411538"/>
          <p14:tracePt t="256099" x="3000375" y="3429000"/>
          <p14:tracePt t="256131" x="2973388" y="3438525"/>
          <p14:tracePt t="256134" x="2874963" y="3465513"/>
          <p14:tracePt t="256166" x="2751138" y="3500438"/>
          <p14:tracePt t="256198" x="2687638" y="3517900"/>
          <p14:tracePt t="256215" x="2670175" y="3517900"/>
          <p14:tracePt t="256232" x="2446338" y="3544888"/>
          <p14:tracePt t="256264" x="2259013" y="3554413"/>
          <p14:tracePt t="256276" x="2098675" y="3562350"/>
          <p14:tracePt t="256299" x="2036763" y="3571875"/>
          <p14:tracePt t="256331" x="1946275" y="3581400"/>
          <p14:tracePt t="256340" x="1866900" y="3589338"/>
          <p14:tracePt t="256366" x="1704975" y="3608388"/>
          <p14:tracePt t="256398" x="1652588" y="3616325"/>
          <p14:tracePt t="256404" x="1608138" y="3625850"/>
          <p14:tracePt t="256433" x="1446213" y="3643313"/>
          <p14:tracePt t="256465" x="1366838" y="3652838"/>
          <p14:tracePt t="256469" x="1285875" y="3670300"/>
          <p14:tracePt t="256500" x="1285875" y="3679825"/>
          <p14:tracePt t="256575" x="1285875" y="3697288"/>
          <p14:tracePt t="256640" x="1303338" y="3697288"/>
          <p14:tracePt t="256652" x="1401763" y="3724275"/>
          <p14:tracePt t="256671" x="1455738" y="3732213"/>
          <p14:tracePt t="256700" x="1589088" y="3732213"/>
          <p14:tracePt t="256734" x="1714500" y="3732213"/>
          <p14:tracePt t="256737" x="2133600" y="3732213"/>
          <p14:tracePt t="256768" x="2268538" y="3732213"/>
          <p14:tracePt t="256800" x="2401888" y="3732213"/>
          <p14:tracePt t="256804" x="2536825" y="3732213"/>
          <p14:tracePt t="256834" x="2732088" y="3714750"/>
          <p14:tracePt t="256867" x="2786063" y="3705225"/>
          <p14:tracePt t="256871" x="3009900" y="3697288"/>
          <p14:tracePt t="256901" x="3276600" y="3660775"/>
          <p14:tracePt t="256933" x="3348038" y="3652838"/>
          <p14:tracePt t="256937" x="3465513" y="3625850"/>
          <p14:tracePt t="256969" x="3598863" y="3598863"/>
          <p14:tracePt t="257001" x="3732213" y="3571875"/>
          <p14:tracePt t="257018" x="3795713" y="3562350"/>
          <p14:tracePt t="257035" x="4000500" y="3527425"/>
          <p14:tracePt t="257067" x="4098925" y="3509963"/>
          <p14:tracePt t="257080" x="4160838" y="3490913"/>
          <p14:tracePt t="257103" x="4276725" y="3465513"/>
          <p14:tracePt t="257135" x="4429125" y="3429000"/>
          <p14:tracePt t="257168" x="4545013" y="3394075"/>
          <p14:tracePt t="257175" x="4562475" y="3394075"/>
          <p14:tracePt t="257202" x="4633913" y="3375025"/>
          <p14:tracePt t="257234" x="4697413" y="3357563"/>
          <p14:tracePt t="257238" x="4776788" y="3348038"/>
          <p14:tracePt t="257269" x="4786313" y="3348038"/>
          <p14:tracePt t="257302" x="4776788" y="3348038"/>
          <p14:tracePt t="257832" x="4741863" y="3348038"/>
          <p14:tracePt t="257852" x="4714875" y="3348038"/>
          <p14:tracePt t="257871" x="4581525" y="3375025"/>
          <p14:tracePt t="257903" x="4419600" y="3402013"/>
          <p14:tracePt t="257914" x="4322763" y="3419475"/>
          <p14:tracePt t="257938" x="3919538" y="3473450"/>
          <p14:tracePt t="257969" x="3679825" y="3500438"/>
          <p14:tracePt t="257977" x="3589338" y="3509963"/>
          <p14:tracePt t="258005" x="3375025" y="3527425"/>
          <p14:tracePt t="258038" x="2751138" y="3598863"/>
          <p14:tracePt t="258070" x="2652713" y="3616325"/>
          <p14:tracePt t="258081" x="2465388" y="3643313"/>
          <p14:tracePt t="258105" x="2224088" y="3687763"/>
          <p14:tracePt t="258139" x="1982788" y="3732213"/>
          <p14:tracePt t="258150" x="1884363" y="3751263"/>
          <p14:tracePt t="258172" x="1589088" y="3795713"/>
          <p14:tracePt t="258204" x="1438275" y="3813175"/>
          <p14:tracePt t="258212" x="1419225" y="3813175"/>
          <p14:tracePt t="258238" x="1393825" y="3822700"/>
          <p14:tracePt t="258270" x="1347788" y="3822700"/>
          <p14:tracePt t="258274" x="1303338" y="3803650"/>
          <p14:tracePt t="258308" x="1303338" y="3795713"/>
          <p14:tracePt t="258339" x="1295400" y="3776663"/>
          <p14:tracePt t="258370" x="1295400" y="3741738"/>
          <p14:tracePt t="258399" x="1295400" y="3687763"/>
          <p14:tracePt t="258417" x="1312863" y="3679825"/>
          <p14:tracePt t="258439" x="1366838" y="3608388"/>
          <p14:tracePt t="258471" x="1401763" y="3571875"/>
          <p14:tracePt t="258482" x="1428750" y="3544888"/>
          <p14:tracePt t="258506" x="1500188" y="3473450"/>
          <p14:tracePt t="258558" x="1544638" y="3419475"/>
          <p14:tracePt t="258561" x="1562100" y="3411538"/>
          <p14:tracePt t="258573" x="1598613" y="3375025"/>
          <p14:tracePt t="258604" x="1670050" y="3330575"/>
          <p14:tracePt t="258606" x="1911350" y="3214688"/>
          <p14:tracePt t="258637" x="2133600" y="3143250"/>
          <p14:tracePt t="258653" x="2205038" y="3125788"/>
          <p14:tracePt t="258673" x="2536825" y="3036888"/>
          <p14:tracePt t="258704" x="2857500" y="2965450"/>
          <p14:tracePt t="258716" x="2973388" y="2946400"/>
          <p14:tracePt t="258740" x="3348038" y="2884488"/>
          <p14:tracePt t="258771" x="3598863" y="2830513"/>
          <p14:tracePt t="258776" x="3679825" y="2813050"/>
          <p14:tracePt t="258806" x="4027488" y="2741613"/>
          <p14:tracePt t="258838" x="4187825" y="2697163"/>
          <p14:tracePt t="258840" x="4251325" y="2687638"/>
          <p14:tracePt t="258871" x="4446588" y="2652713"/>
          <p14:tracePt t="258873" x="4572000" y="2616200"/>
          <p14:tracePt t="258904" x="4652963" y="2589213"/>
          <p14:tracePt t="258915" x="4751388" y="2562225"/>
          <p14:tracePt t="258940" x="4857750" y="2509838"/>
          <p14:tracePt t="258971" x="4867275" y="2500313"/>
          <p14:tracePt t="258994" x="4857750" y="2509838"/>
          <p14:tracePt t="259562" x="4848225" y="2509838"/>
          <p14:tracePt t="261847" x="4840288" y="2517775"/>
          <p14:tracePt t="262060" x="4830763" y="2536825"/>
          <p14:tracePt t="262078" x="4813300" y="2562225"/>
          <p14:tracePt t="262108" x="4795838" y="2598738"/>
          <p14:tracePt t="262127" x="4776788" y="2625725"/>
          <p14:tracePt t="262140" x="4751388" y="2687638"/>
          <p14:tracePt t="262159" x="4732338" y="2732088"/>
          <p14:tracePt t="262171" x="4705350" y="2795588"/>
          <p14:tracePt t="262190" x="4687888" y="2840038"/>
          <p14:tracePt t="262203" x="4670425" y="2894013"/>
          <p14:tracePt t="262220" x="4660900" y="2911475"/>
          <p14:tracePt t="262234" x="4643438" y="2938463"/>
          <p14:tracePt t="262251" x="4633913" y="2955925"/>
          <p14:tracePt t="262263" x="4598988" y="3009900"/>
          <p14:tracePt t="262282" x="4589463" y="3036888"/>
          <p14:tracePt t="262294" x="4562475" y="3081338"/>
          <p14:tracePt t="262313" x="4562475" y="3098800"/>
          <p14:tracePt t="262340" x="4554538" y="3125788"/>
          <p14:tracePt t="262351" x="4545013" y="3143250"/>
          <p14:tracePt t="262363" x="4537075" y="3179763"/>
          <p14:tracePt t="262392" x="4527550" y="3205163"/>
          <p14:tracePt t="262404" x="4510088" y="3232150"/>
          <p14:tracePt t="262423" x="4510088" y="3251200"/>
          <p14:tracePt t="262436" x="4491038" y="3303588"/>
          <p14:tracePt t="262455" x="4465638" y="3357563"/>
          <p14:tracePt t="262474" x="4456113" y="3375025"/>
          <p14:tracePt t="262487" x="4438650" y="3402013"/>
          <p14:tracePt t="262505" x="4438650" y="3429000"/>
          <p14:tracePt t="262516" x="4419600" y="3482975"/>
          <p14:tracePt t="262534" x="4402138" y="3536950"/>
          <p14:tracePt t="262567" x="4394200" y="3544888"/>
          <p14:tracePt t="262594" x="4394200" y="3554413"/>
          <p14:tracePt t="262612" x="4394200" y="3562350"/>
          <p14:tracePt t="262624" x="4394200" y="3554413"/>
          <p14:tracePt t="263151" x="4394200" y="3544888"/>
          <p14:tracePt t="263415" x="4394200" y="3536950"/>
          <p14:tracePt t="263696" x="4402138" y="3527425"/>
          <p14:tracePt t="263804" x="4411663" y="3517900"/>
          <p14:tracePt t="263855" x="4411663" y="3500438"/>
          <p14:tracePt t="263888" x="4419600" y="3482975"/>
          <p14:tracePt t="263934" x="4419600" y="3473450"/>
          <p14:tracePt t="264012" x="4419600" y="3465513"/>
          <p14:tracePt t="264155" x="4419600" y="3455988"/>
          <p14:tracePt t="264278" x="4429125" y="3455988"/>
          <p14:tracePt t="284346" x="4429125" y="3465513"/>
          <p14:tracePt t="285064" x="4402138" y="3490913"/>
          <p14:tracePt t="285109" x="4357688" y="3527425"/>
          <p14:tracePt t="285121" x="4286250" y="3581400"/>
          <p14:tracePt t="285140" x="4232275" y="3625850"/>
          <p14:tracePt t="285158" x="4214813" y="3633788"/>
          <p14:tracePt t="285170" x="4152900" y="3679825"/>
          <p14:tracePt t="285188" x="4108450" y="3705225"/>
          <p14:tracePt t="285201" x="3973513" y="3768725"/>
          <p14:tracePt t="285220" x="3946525" y="3786188"/>
          <p14:tracePt t="285232" x="3867150" y="3822700"/>
          <p14:tracePt t="285252" x="3840163" y="3840163"/>
          <p14:tracePt t="285263" x="3795713" y="3840163"/>
          <p14:tracePt t="285290" x="3759200" y="3840163"/>
          <p14:tracePt t="285302" x="3724275" y="3840163"/>
          <p14:tracePt t="285313" x="3697288" y="3840163"/>
          <p14:tracePt t="285326" x="3660775" y="3848100"/>
          <p14:tracePt t="285345" x="3643313" y="3848100"/>
          <p14:tracePt t="285362" x="3625850" y="3848100"/>
          <p14:tracePt t="285374" x="3608388" y="3857625"/>
          <p14:tracePt t="285394" x="3598863" y="3857625"/>
          <p14:tracePt t="285405" x="3571875" y="3867150"/>
          <p14:tracePt t="285424" x="3562350" y="3867150"/>
          <p14:tracePt t="285437" x="3527425" y="3867150"/>
          <p14:tracePt t="285456" x="3517900" y="3867150"/>
          <p14:tracePt t="285483" x="3473450" y="3867150"/>
          <p14:tracePt t="285503" x="3455988" y="3867150"/>
          <p14:tracePt t="285514" x="3394075" y="3857625"/>
          <p14:tracePt t="285535" x="3375025" y="3848100"/>
          <p14:tracePt t="285547" x="3367088" y="3840163"/>
          <p14:tracePt t="285566" x="3357563" y="3840163"/>
          <p14:tracePt t="285577" x="3357563" y="3857625"/>
          <p14:tracePt t="286023" x="3357563" y="3867150"/>
          <p14:tracePt t="286035" x="3348038" y="3857625"/>
          <p14:tracePt t="286130" x="3340100" y="3822700"/>
          <p14:tracePt t="286148" x="3340100" y="3813175"/>
          <p14:tracePt t="286175" x="3330575" y="3795713"/>
          <p14:tracePt t="286226" x="3330575" y="3786188"/>
          <p14:tracePt t="286238" x="3330575" y="3776663"/>
          <p14:tracePt t="286268" x="3330575" y="3759200"/>
          <p14:tracePt t="286288" x="3330575" y="3751263"/>
          <p14:tracePt t="286300" x="3330575" y="3732213"/>
          <p14:tracePt t="286320" x="3330575" y="3724275"/>
          <p14:tracePt t="286332" x="3330575" y="3714750"/>
          <p14:tracePt t="286365" x="3330575" y="3705225"/>
          <p14:tracePt t="286621" x="3340100" y="3697288"/>
          <p14:tracePt t="286651" x="3340100" y="3687763"/>
          <p14:tracePt t="286664" x="3348038" y="3679825"/>
          <p14:tracePt t="286709" x="3357563" y="3670300"/>
          <p14:tracePt t="286730" x="3384550" y="3652838"/>
          <p14:tracePt t="286762" x="3411538" y="3633788"/>
          <p14:tracePt t="286787" x="3438525" y="3616325"/>
          <p14:tracePt t="286807" x="3455988" y="3608388"/>
          <p14:tracePt t="286819" x="3490913" y="3589338"/>
          <p14:tracePt t="286839" x="3509963" y="3581400"/>
          <p14:tracePt t="286866" x="3536950" y="3571875"/>
          <p14:tracePt t="286887" x="3554413" y="3571875"/>
          <p14:tracePt t="286897" x="3598863" y="3562350"/>
          <p14:tracePt t="286917" x="3625850" y="3562350"/>
          <p14:tracePt t="286929" x="3679825" y="3554413"/>
          <p14:tracePt t="286948" x="3697288" y="3554413"/>
          <p14:tracePt t="286960" x="3741738" y="3554413"/>
          <p14:tracePt t="286979" x="3803650" y="3544888"/>
          <p14:tracePt t="286998" x="3822700" y="3544888"/>
          <p14:tracePt t="287010" x="3894138" y="3536950"/>
          <p14:tracePt t="287029" x="3911600" y="3527425"/>
          <p14:tracePt t="287062" x="3919538" y="3527425"/>
          <p14:tracePt t="287073" x="3929063" y="3527425"/>
          <p14:tracePt t="287102" x="3938588" y="3527425"/>
          <p14:tracePt t="289097" x="3938588" y="3517900"/>
          <p14:tracePt t="290059" x="3938588" y="3509963"/>
          <p14:tracePt t="290154" x="3956050" y="3509963"/>
          <p14:tracePt t="290172" x="3973513" y="3509963"/>
          <p14:tracePt t="290186" x="4027488" y="3517900"/>
          <p14:tracePt t="290205" x="4044950" y="3527425"/>
          <p14:tracePt t="290217" x="4071938" y="3527425"/>
          <p14:tracePt t="290235" x="4081463" y="3527425"/>
          <p14:tracePt t="290247" x="4116388" y="3544888"/>
          <p14:tracePt t="290266" x="4143375" y="3554413"/>
          <p14:tracePt t="290278" x="4160838" y="3554413"/>
          <p14:tracePt t="290297" x="4179888" y="3562350"/>
          <p14:tracePt t="290308" x="4214813" y="3562350"/>
          <p14:tracePt t="290328" x="4232275" y="3562350"/>
          <p14:tracePt t="290361" x="4241800" y="3562350"/>
          <p14:tracePt t="290388" x="4251325" y="3562350"/>
          <p14:tracePt t="290452" x="4259263" y="3562350"/>
          <p14:tracePt t="290519" x="4268788" y="3562350"/>
          <p14:tracePt t="290563" x="4276725" y="3562350"/>
          <p14:tracePt t="290610" x="4286250" y="3554413"/>
          <p14:tracePt t="290641" x="4295775" y="3554413"/>
          <p14:tracePt t="290661" x="4303713" y="3544888"/>
          <p14:tracePt t="290672" x="4322763" y="3536950"/>
          <p14:tracePt t="290693" x="4330700" y="3517900"/>
          <p14:tracePt t="290718" x="4348163" y="3473450"/>
          <p14:tracePt t="290737" x="4357688" y="3455988"/>
          <p14:tracePt t="290763" x="4357688" y="3446463"/>
          <p14:tracePt t="290784" x="4357688" y="3438525"/>
          <p14:tracePt t="290894" x="4357688" y="3419475"/>
          <p14:tracePt t="290925" x="4357688" y="3411538"/>
          <p14:tracePt t="290938" x="4357688" y="3419475"/>
          <p14:tracePt t="291285" x="4357688" y="3438525"/>
          <p14:tracePt t="291306" x="4348163" y="3455988"/>
          <p14:tracePt t="291317" x="4348163" y="3473450"/>
          <p14:tracePt t="291336" x="4340225" y="3500438"/>
          <p14:tracePt t="291367" x="4340225" y="3509963"/>
          <p14:tracePt t="291379" x="4340225" y="3562350"/>
          <p14:tracePt t="291397" x="4340225" y="3598863"/>
          <p14:tracePt t="291410" x="4357688" y="3660775"/>
          <p14:tracePt t="291428" x="4367213" y="3687763"/>
          <p14:tracePt t="291439" x="4375150" y="3741738"/>
          <p14:tracePt t="291459" x="4384675" y="3759200"/>
          <p14:tracePt t="291478" x="4384675" y="3768725"/>
          <p14:tracePt t="291504" x="4384675" y="3786188"/>
          <p14:tracePt t="303596" x="4367213" y="3786188"/>
          <p14:tracePt t="304557" x="4357688" y="3759200"/>
          <p14:tracePt t="304622" x="4357688" y="3741738"/>
          <p14:tracePt t="304633" x="4348163" y="3732213"/>
          <p14:tracePt t="304646" x="4340225" y="3714750"/>
          <p14:tracePt t="304663" x="4340225" y="3705225"/>
          <p14:tracePt t="304682" x="4330700" y="3687763"/>
          <p14:tracePt t="304695" x="4313238" y="3643313"/>
          <p14:tracePt t="304714" x="4313238" y="3608388"/>
          <p14:tracePt t="304725" x="4303713" y="3562350"/>
          <p14:tracePt t="304745" x="4303713" y="3527425"/>
          <p14:tracePt t="304756" x="4295775" y="3455988"/>
          <p14:tracePt t="304775" x="4286250" y="3348038"/>
          <p14:tracePt t="304808" x="4286250" y="3322638"/>
          <p14:tracePt t="304820" x="4286250" y="3251200"/>
          <p14:tracePt t="304838" x="4286250" y="3232150"/>
          <p14:tracePt t="304850" x="4286250" y="3197225"/>
          <p14:tracePt t="304869" x="4276725" y="3179763"/>
          <p14:tracePt t="304881" x="4276725" y="3152775"/>
          <p14:tracePt t="304900" x="4276725" y="3125788"/>
          <p14:tracePt t="304912" x="4268788" y="3071813"/>
          <p14:tracePt t="304933" x="4268788" y="3044825"/>
          <p14:tracePt t="304946" x="4259263" y="2990850"/>
          <p14:tracePt t="304964" x="4259263" y="2965450"/>
          <p14:tracePt t="304979" x="4251325" y="2911475"/>
          <p14:tracePt t="304997" x="4251325" y="2884488"/>
          <p14:tracePt t="305012" x="4241800" y="2830513"/>
          <p14:tracePt t="305029" x="4232275" y="2768600"/>
          <p14:tracePt t="305048" x="4232275" y="2751138"/>
          <p14:tracePt t="305079" x="4224338" y="2732088"/>
          <p14:tracePt t="305090" x="4224338" y="2724150"/>
          <p14:tracePt t="305113" x="4224338" y="2714625"/>
          <p14:tracePt t="305137" x="4224338" y="2705100"/>
          <p14:tracePt t="305149" x="4224338" y="2687638"/>
          <p14:tracePt t="305167" x="4224338" y="2670175"/>
          <p14:tracePt t="305186" x="4224338" y="2660650"/>
          <p14:tracePt t="305213" x="4224338" y="2652713"/>
          <p14:tracePt t="305306" x="4214813" y="2652713"/>
          <p14:tracePt t="305369" x="4205288" y="2643188"/>
          <p14:tracePt t="306597" x="4214813" y="2643188"/>
          <p14:tracePt t="309597" x="4214813" y="2652713"/>
          <p14:tracePt t="310215" x="4214813" y="2660650"/>
          <p14:tracePt t="310227" x="4214813" y="2679700"/>
          <p14:tracePt t="310246" x="4214813" y="2687638"/>
          <p14:tracePt t="310258" x="4214813" y="2697163"/>
          <p14:tracePt t="310373" x="4214813" y="2705100"/>
          <p14:tracePt t="347347" x="4214813" y="2697163"/>
          <p14:tracePt t="347694" x="4214813" y="2687638"/>
          <p14:tracePt t="347705" x="4224338" y="2616200"/>
          <p14:tracePt t="347725" x="4232275" y="2581275"/>
          <p14:tracePt t="347741" x="4241800" y="2517775"/>
          <p14:tracePt t="347773" x="4241800" y="2438400"/>
          <p14:tracePt t="347776" x="4241800" y="2393950"/>
          <p14:tracePt t="347809" x="4251325" y="2330450"/>
          <p14:tracePt t="347841" x="4251325" y="2303463"/>
          <p14:tracePt t="347853" x="4251325" y="2268538"/>
          <p14:tracePt t="347875" x="4259263" y="2170113"/>
          <p14:tracePt t="347908" x="4259263" y="2089150"/>
          <p14:tracePt t="347915" x="4259263" y="2062163"/>
          <p14:tracePt t="347943" x="4268788" y="1990725"/>
          <p14:tracePt t="347976" x="4276725" y="1928813"/>
          <p14:tracePt t="347979" x="4276725" y="1847850"/>
          <p14:tracePt t="348011" x="4276725" y="1776413"/>
          <p14:tracePt t="348047" x="4286250" y="1724025"/>
          <p14:tracePt t="348076" x="4295775" y="1679575"/>
          <p14:tracePt t="348109" x="4303713" y="1670050"/>
          <p14:tracePt t="348117" x="4322763" y="1633538"/>
          <p14:tracePt t="348143" x="4340225" y="1571625"/>
          <p14:tracePt t="348175" x="4348163" y="1554163"/>
          <p14:tracePt t="348179" x="4367213" y="1500188"/>
          <p14:tracePt t="348210" x="4402138" y="1411288"/>
          <p14:tracePt t="348242" x="4402138" y="1384300"/>
          <p14:tracePt t="348247" x="4411663" y="1366838"/>
          <p14:tracePt t="348276" x="4429125" y="1330325"/>
          <p14:tracePt t="348309" x="4429125" y="1322388"/>
          <p14:tracePt t="348324" x="4438650" y="1312863"/>
          <p14:tracePt t="348355" x="4438650" y="1303338"/>
          <p14:tracePt t="348377" x="4438650" y="1295400"/>
          <p14:tracePt t="348408" x="4446588" y="1285875"/>
          <p14:tracePt t="348466" x="4429125" y="1312863"/>
          <p14:tracePt t="348999" x="4429125" y="1322388"/>
          <p14:tracePt t="349011" x="4411663" y="1374775"/>
          <p14:tracePt t="349029" x="4394200" y="1446213"/>
          <p14:tracePt t="349049" x="4394200" y="1465263"/>
          <p14:tracePt t="349079" x="4367213" y="1697038"/>
          <p14:tracePt t="349113" x="4357688" y="1724025"/>
          <p14:tracePt t="349123" x="4340225" y="1857375"/>
          <p14:tracePt t="349146" x="4295775" y="2000250"/>
          <p14:tracePt t="349178" x="4286250" y="2044700"/>
          <p14:tracePt t="349185" x="4259263" y="2160588"/>
          <p14:tracePt t="349213" x="4214813" y="2303463"/>
          <p14:tracePt t="349245" x="4205288" y="2330450"/>
          <p14:tracePt t="349249" x="4170363" y="2438400"/>
          <p14:tracePt t="349280" x="4133850" y="2536825"/>
          <p14:tracePt t="349313" x="4108450" y="2608263"/>
          <p14:tracePt t="349346" x="4071938" y="2660650"/>
          <p14:tracePt t="349361" x="4071938" y="2687638"/>
          <p14:tracePt t="349380" x="4027488" y="2741613"/>
          <p14:tracePt t="349411" x="3990975" y="2795588"/>
          <p14:tracePt t="349435" x="3946525" y="2847975"/>
          <p14:tracePt t="349454" x="3938588" y="2867025"/>
          <p14:tracePt t="349480" x="3867150" y="2965450"/>
          <p14:tracePt t="349513" x="3848100" y="2990850"/>
          <p14:tracePt t="349517" x="3803650" y="3054350"/>
          <p14:tracePt t="349550" x="3759200" y="3125788"/>
          <p14:tracePt t="349581" x="3714750" y="3205163"/>
          <p14:tracePt t="349613" x="3705225" y="3205163"/>
          <p14:tracePt t="349628" x="3705225" y="3214688"/>
          <p14:tracePt t="349647" x="3714750" y="3214688"/>
          <p14:tracePt t="349721" x="3724275" y="3214688"/>
          <p14:tracePt t="349738" x="3732213" y="3197225"/>
          <p14:tracePt t="349785" x="3751263" y="3187700"/>
          <p14:tracePt t="349797" x="3768725" y="3160713"/>
          <p14:tracePt t="349816" x="3795713" y="3125788"/>
          <p14:tracePt t="349848" x="3830638" y="3071813"/>
          <p14:tracePt t="349881" x="3840163" y="3036888"/>
          <p14:tracePt t="349896" x="3857625" y="3017838"/>
          <p14:tracePt t="349915" x="3867150" y="3009900"/>
          <p14:tracePt t="349947" x="3867150" y="2990850"/>
          <p14:tracePt t="349954" x="3875088" y="3000375"/>
          <p14:tracePt t="350019" x="3894138" y="3054350"/>
          <p14:tracePt t="350037" x="3894138" y="3071813"/>
          <p14:tracePt t="350050" x="3938588" y="3160713"/>
          <p14:tracePt t="350082" x="3956050" y="3197225"/>
          <p14:tracePt t="350115" x="3965575" y="3214688"/>
          <p14:tracePt t="350131" x="3973513" y="3224213"/>
          <p14:tracePt t="350165" x="3990975" y="3251200"/>
          <p14:tracePt t="350190" x="4000500" y="3268663"/>
          <p14:tracePt t="350218" x="4027488" y="3295650"/>
          <p14:tracePt t="350249" x="4071938" y="3357563"/>
          <p14:tracePt t="350283" x="4089400" y="3367088"/>
          <p14:tracePt t="350321" x="4098925" y="3367088"/>
          <p14:tracePt t="350367" x="4108450" y="3375025"/>
          <p14:tracePt t="350400" x="4116388" y="3375025"/>
          <p14:tracePt t="350425" x="4125913" y="3375025"/>
          <p14:tracePt t="350523" x="4125913" y="3367088"/>
          <p14:tracePt t="350929" x="4133850" y="3367088"/>
          <p14:tracePt t="359097" x="4125913" y="3367088"/>
          <p14:tracePt t="359138" x="4116388" y="3367088"/>
          <p14:tracePt t="359149" x="4108450" y="3348038"/>
          <p14:tracePt t="359205" x="4098925" y="3330575"/>
          <p14:tracePt t="359228" x="4071938" y="3286125"/>
          <p14:tracePt t="359248" x="4054475" y="3241675"/>
          <p14:tracePt t="359276" x="3902075" y="2990850"/>
          <p14:tracePt t="359309" x="3867150" y="2911475"/>
          <p14:tracePt t="359312" x="3803650" y="2768600"/>
          <p14:tracePt t="359343" x="3786188" y="2724150"/>
          <p14:tracePt t="359375" x="3776663" y="2714625"/>
          <p14:tracePt t="359435" x="3776663" y="2687638"/>
          <p14:tracePt t="359469" x="3768725" y="2679700"/>
          <p14:tracePt t="359500" x="3768725" y="2670175"/>
          <p14:tracePt t="359513" x="3759200" y="2660650"/>
          <p14:tracePt t="359561" x="3687763" y="2652713"/>
          <p14:tracePt t="359580" x="3643313" y="2652713"/>
          <p14:tracePt t="359592" x="3562350" y="2652713"/>
          <p14:tracePt t="359611" x="3517900" y="2652713"/>
          <p14:tracePt t="359644" x="3490913" y="2652713"/>
          <p14:tracePt t="359653" x="3419475" y="2652713"/>
          <p14:tracePt t="359677" x="3340100" y="2652713"/>
          <p14:tracePt t="359710" x="3295650" y="2652713"/>
          <p14:tracePt t="359717" x="3179763" y="2670175"/>
          <p14:tracePt t="359744" x="3071813" y="2670175"/>
          <p14:tracePt t="359776" x="3017838" y="2670175"/>
          <p14:tracePt t="359781" x="2938463" y="2670175"/>
          <p14:tracePt t="359811" x="2894013" y="2670175"/>
          <p14:tracePt t="359843" x="2857500" y="2670175"/>
          <p14:tracePt t="359865" x="2840038" y="2670175"/>
          <p14:tracePt t="359878" x="2759075" y="2670175"/>
          <p14:tracePt t="359910" x="2705100" y="2670175"/>
          <p14:tracePt t="359924" x="2687638" y="2670175"/>
          <p14:tracePt t="359945" x="2616200" y="2670175"/>
          <p14:tracePt t="359977" x="2536825" y="2670175"/>
          <p14:tracePt t="359986" x="2509838" y="2660650"/>
          <p14:tracePt t="360012" x="2438400" y="2652713"/>
          <p14:tracePt t="360049" x="2428875" y="2652713"/>
          <p14:tracePt t="360111" x="2428875" y="2660650"/>
          <p14:tracePt t="360172" x="2428875" y="2714625"/>
          <p14:tracePt t="360192" x="2428875" y="2732088"/>
          <p14:tracePt t="360204" x="2438400" y="2803525"/>
          <p14:tracePt t="360223" x="2446338" y="2840038"/>
          <p14:tracePt t="360246" x="2482850" y="2973388"/>
          <p14:tracePt t="360278" x="2500313" y="3071813"/>
          <p14:tracePt t="360286" x="2509838" y="3098800"/>
          <p14:tracePt t="360313" x="2527300" y="3143250"/>
          <p14:tracePt t="360345" x="2527300" y="3160713"/>
          <p14:tracePt t="360348" x="2527300" y="3179763"/>
          <p14:tracePt t="360382" x="2527300" y="3187700"/>
          <p14:tracePt t="360413" x="2527300" y="3214688"/>
          <p14:tracePt t="360430" x="2527300" y="3224213"/>
          <p14:tracePt t="360513" x="2527300" y="3232150"/>
          <p14:tracePt t="360555" x="2527300" y="3259138"/>
          <p14:tracePt t="360581" x="2536825" y="3286125"/>
          <p14:tracePt t="360600" x="2536825" y="3303588"/>
          <p14:tracePt t="360612" x="2536825" y="3313113"/>
          <p14:tracePt t="360631" x="2536825" y="3322638"/>
          <p14:tracePt t="360650" x="2536825" y="3330575"/>
          <p14:tracePt t="360662" x="2536825" y="3340100"/>
          <p14:tracePt t="360723" x="2536825" y="3348038"/>
          <p14:tracePt t="361794" x="2527300" y="3348038"/>
          <p14:tracePt t="361893" x="2527300" y="3340100"/>
          <p14:tracePt t="361905" x="2509838" y="3340100"/>
          <p14:tracePt t="361917" x="2490788" y="3313113"/>
          <p14:tracePt t="361937" x="2482850" y="3313113"/>
          <p14:tracePt t="362003" x="2473325" y="3313113"/>
          <p14:tracePt t="362138" x="2455863" y="3322638"/>
          <p14:tracePt t="362170" x="2446338" y="3322638"/>
          <p14:tracePt t="362190" x="2438400" y="3330575"/>
          <p14:tracePt t="362203" x="2419350" y="3340100"/>
          <p14:tracePt t="362222" x="2401888" y="3348038"/>
          <p14:tracePt t="362236" x="2366963" y="3367088"/>
          <p14:tracePt t="362252" x="2347913" y="3367088"/>
          <p14:tracePt t="362265" x="2303463" y="3384550"/>
          <p14:tracePt t="362283" x="2295525" y="3384550"/>
          <p14:tracePt t="362294" x="2259013" y="3411538"/>
          <p14:tracePt t="362319" x="2170113" y="3446463"/>
          <p14:tracePt t="362351" x="2152650" y="3465513"/>
          <p14:tracePt t="362359" x="2108200" y="3473450"/>
          <p14:tracePt t="362386" x="2062163" y="3500438"/>
          <p14:tracePt t="362419" x="2054225" y="3500438"/>
          <p14:tracePt t="362422" x="2009775" y="3527425"/>
          <p14:tracePt t="362439" x="2000250" y="3544888"/>
          <p14:tracePt t="362453" x="1955800" y="3581400"/>
          <p14:tracePt t="362471" x="1938338" y="3616325"/>
          <p14:tracePt t="362486" x="1893888" y="3679825"/>
          <p14:tracePt t="362503" x="1884363" y="3697288"/>
          <p14:tracePt t="362520" x="1866900" y="3724275"/>
          <p14:tracePt t="362536" x="1866900" y="3732213"/>
          <p14:tracePt t="362553" x="1830388" y="3786188"/>
          <p14:tracePt t="362569" x="1795463" y="3857625"/>
          <p14:tracePt t="362598" x="1785938" y="3875088"/>
          <p14:tracePt t="362609" x="1776413" y="3894138"/>
          <p14:tracePt t="362628" x="1768475" y="3902075"/>
          <p14:tracePt t="362639" x="1768475" y="3929063"/>
          <p14:tracePt t="362659" x="1758950" y="3938588"/>
          <p14:tracePt t="362686" x="1758950" y="3929063"/>
          <p14:tracePt t="362986" x="1768475" y="3919538"/>
          <p14:tracePt t="363018" x="1768475" y="3911600"/>
          <p14:tracePt t="363067" x="1776413" y="3902075"/>
          <p14:tracePt t="363119" x="1785938" y="3894138"/>
          <p14:tracePt t="363164" x="1785938" y="3884613"/>
          <p14:tracePt t="363177" x="1785938" y="3875088"/>
          <p14:tracePt t="363195" x="1795463" y="3830638"/>
          <p14:tracePt t="363222" x="1795463" y="3786188"/>
          <p14:tracePt t="363253" x="1795463" y="3768725"/>
          <p14:tracePt t="363255" x="1795463" y="3687763"/>
          <p14:tracePt t="363287" x="1795463" y="3643313"/>
          <p14:tracePt t="363303" x="1795463" y="3616325"/>
          <p14:tracePt t="363322" x="1795463" y="3490913"/>
          <p14:tracePt t="363353" x="1795463" y="3465513"/>
          <p14:tracePt t="363365" x="1795463" y="3402013"/>
          <p14:tracePt t="363388" x="1795463" y="3303588"/>
          <p14:tracePt t="363420" x="1795463" y="3268663"/>
          <p14:tracePt t="363427" x="1795463" y="3160713"/>
          <p14:tracePt t="363455" x="1795463" y="3054350"/>
          <p14:tracePt t="363487" x="1795463" y="3044825"/>
          <p14:tracePt t="363490" x="1795463" y="2965450"/>
          <p14:tracePt t="363522" x="1803400" y="2955925"/>
          <p14:tracePt t="363540" x="1803400" y="2938463"/>
          <p14:tracePt t="363558" x="1803400" y="2928938"/>
          <p14:tracePt t="363619" x="1803400" y="2911475"/>
          <p14:tracePt t="363656" x="1812925" y="2894013"/>
          <p14:tracePt t="363683" x="1812925" y="2874963"/>
          <p14:tracePt t="363714" x="1812925" y="2867025"/>
          <p14:tracePt t="363741" x="1812925" y="2857500"/>
          <p14:tracePt t="363773" x="1822450" y="2857500"/>
          <p14:tracePt t="364847" x="1830388" y="2857500"/>
          <p14:tracePt t="365096" x="1839913" y="2857500"/>
          <p14:tracePt t="365522" x="1847850" y="2857500"/>
          <p14:tracePt t="365646" x="1857375" y="2857500"/>
          <p14:tracePt t="365729" x="1857375" y="2867025"/>
          <p14:tracePt t="366402" x="1866900" y="2867025"/>
          <p14:tracePt t="366935" x="1874838" y="2867025"/>
          <p14:tracePt t="367093" x="1874838" y="2874963"/>
          <p14:tracePt t="367631" x="1884363" y="2874963"/>
          <p14:tracePt t="368447" x="1884363" y="2884488"/>
          <p14:tracePt t="368557" x="1874838" y="2884488"/>
          <p14:tracePt t="369495" x="1866900" y="2884488"/>
          <p14:tracePt t="369514" x="1857375" y="2884488"/>
          <p14:tracePt t="369528" x="1847850" y="2884488"/>
          <p14:tracePt t="370596" x="1857375" y="2884488"/>
          <p14:tracePt t="370743" x="1857375" y="2894013"/>
          <p14:tracePt t="370850" x="1866900" y="2894013"/>
          <p14:tracePt t="371099" x="1866900" y="2901950"/>
          <p14:tracePt t="371118" x="1874838" y="2901950"/>
          <p14:tracePt t="371308" x="1884363" y="2911475"/>
          <p14:tracePt t="371522" x="1893888" y="2911475"/>
          <p14:tracePt t="371648" x="1901825" y="2919413"/>
          <p14:tracePt t="371681" x="1911350" y="2919413"/>
          <p14:tracePt t="371810" x="1919288" y="2919413"/>
          <p14:tracePt t="371885" x="1928813" y="2919413"/>
          <p14:tracePt t="371966" x="1938338" y="2919413"/>
          <p14:tracePt t="371995" x="1946275" y="2919413"/>
          <p14:tracePt t="372025" x="1965325" y="2919413"/>
          <p14:tracePt t="372049" x="1982788" y="2919413"/>
          <p14:tracePt t="372089" x="2009775" y="2919413"/>
          <p14:tracePt t="372109" x="2027238" y="2919413"/>
          <p14:tracePt t="372120" x="2071688" y="2919413"/>
          <p14:tracePt t="372148" x="2152650" y="2928938"/>
          <p14:tracePt t="372181" x="2179638" y="2928938"/>
          <p14:tracePt t="372184" x="2303463" y="2946400"/>
          <p14:tracePt t="372218" x="2517775" y="3009900"/>
          <p14:tracePt t="372249" x="2724150" y="3089275"/>
          <p14:tracePt t="372281" x="2822575" y="3133725"/>
          <p14:tracePt t="372296" x="2857500" y="3152775"/>
          <p14:tracePt t="372315" x="2911475" y="3179763"/>
          <p14:tracePt t="372348" x="2938463" y="3187700"/>
          <p14:tracePt t="372353" x="2965450" y="3205163"/>
          <p14:tracePt t="372383" x="3000375" y="3241675"/>
          <p14:tracePt t="372415" x="3081338" y="3322638"/>
          <p14:tracePt t="372422" x="3089275" y="3340100"/>
          <p14:tracePt t="372449" x="3143250" y="3438525"/>
          <p14:tracePt t="372481" x="3143250" y="3455988"/>
          <p14:tracePt t="372485" x="3152775" y="3509963"/>
          <p14:tracePt t="372517" x="3152775" y="3589338"/>
          <p14:tracePt t="372550" x="3133725" y="3670300"/>
          <p14:tracePt t="372582" x="3133725" y="3679825"/>
          <p14:tracePt t="372590" x="3098800" y="3732213"/>
          <p14:tracePt t="372616" x="2938463" y="3840163"/>
          <p14:tracePt t="372649" x="2741613" y="3902075"/>
          <p14:tracePt t="372658" x="2724150" y="3919538"/>
          <p14:tracePt t="372683" x="2705100" y="3956050"/>
          <p14:tracePt t="372716" x="2705100" y="4089400"/>
          <p14:tracePt t="372722" x="2705100" y="4152900"/>
          <p14:tracePt t="372750" x="2705100" y="4170363"/>
          <p14:tracePt t="372783" x="2625725" y="4197350"/>
          <p14:tracePt t="372816" x="2589213" y="4197350"/>
          <p14:tracePt t="372827" x="2571750" y="4197350"/>
          <p14:tracePt t="372850" x="2589213" y="4214813"/>
          <p14:tracePt t="372922" x="2633663" y="4251325"/>
          <p14:tracePt t="372941" x="2687638" y="4276725"/>
          <p14:tracePt t="372953" x="2822575" y="4330700"/>
          <p14:tracePt t="372986" x="2830513" y="4330700"/>
          <p14:tracePt t="373018" x="2874963" y="4330700"/>
          <p14:tracePt t="373050" x="2911475" y="4330700"/>
          <p14:tracePt t="373063" x="2982913" y="4330700"/>
          <p14:tracePt t="373085" x="3044825" y="4330700"/>
          <p14:tracePt t="373117" x="3054350" y="4330700"/>
          <p14:tracePt t="373162" x="3062288" y="4313238"/>
          <p14:tracePt t="373195" x="3062288" y="4295775"/>
          <p14:tracePt t="373206" x="3054350" y="4224338"/>
          <p14:tracePt t="373224" x="3036888" y="4179888"/>
          <p14:tracePt t="373252" x="3027363" y="4179888"/>
          <p14:tracePt t="373285" x="3036888" y="4179888"/>
          <p14:tracePt t="373314" x="3081338" y="4197350"/>
          <p14:tracePt t="373333" x="3125788" y="4205288"/>
          <p14:tracePt t="373352" x="3340100" y="4322763"/>
          <p14:tracePt t="373384" x="3455988" y="4357688"/>
          <p14:tracePt t="373394" x="3482975" y="4375150"/>
          <p14:tracePt t="373419" x="3500438" y="4375150"/>
          <p14:tracePt t="373452" x="3509963" y="4375150"/>
          <p14:tracePt t="373597" x="3509963" y="4357688"/>
          <p14:tracePt t="373629" x="3500438" y="4276725"/>
          <p14:tracePt t="373647" x="3473450" y="4224338"/>
          <p14:tracePt t="373659" x="3402013" y="4108450"/>
          <p14:tracePt t="373686" x="3367088" y="4054475"/>
          <p14:tracePt t="373719" x="3367088" y="4044950"/>
          <p14:tracePt t="373722" x="3340100" y="4010025"/>
          <p14:tracePt t="373753" x="3259138" y="3911600"/>
          <p14:tracePt t="373786" x="3179763" y="3803650"/>
          <p14:tracePt t="373790" x="3143250" y="3759200"/>
          <p14:tracePt t="373820" x="3054350" y="3616325"/>
          <p14:tracePt t="373853" x="3017838" y="3554413"/>
          <p14:tracePt t="373868" x="3009900" y="3544888"/>
          <p14:tracePt t="373887" x="2982913" y="3509963"/>
          <p14:tracePt t="373919" x="2973388" y="3509963"/>
          <p14:tracePt t="373943" x="2965450" y="3490913"/>
          <p14:tracePt t="373962" x="2955925" y="3482975"/>
          <p14:tracePt t="373987" x="2901950" y="3446463"/>
          <p14:tracePt t="374019" x="2830513" y="3446463"/>
          <p14:tracePt t="374024" x="2776538" y="3446463"/>
          <p14:tracePt t="374059" x="2759075" y="3446463"/>
          <p14:tracePt t="374088" x="2581275" y="3455988"/>
          <p14:tracePt t="374120" x="2544763" y="3455988"/>
          <p14:tracePt t="374132" x="2465388" y="3473450"/>
          <p14:tracePt t="374155" x="2366963" y="3500438"/>
          <p14:tracePt t="374187" x="2295525" y="3509963"/>
          <p14:tracePt t="374193" x="2143125" y="3536950"/>
          <p14:tracePt t="374221" x="1919288" y="3562350"/>
          <p14:tracePt t="374255" x="1874838" y="3571875"/>
          <p14:tracePt t="374261" x="1847850" y="3581400"/>
          <p14:tracePt t="374288" x="1768475" y="3598863"/>
          <p14:tracePt t="374320" x="1652588" y="3616325"/>
          <p14:tracePt t="374324" x="1527175" y="3633788"/>
          <p14:tracePt t="374355" x="1465263" y="3643313"/>
          <p14:tracePt t="374388" x="1438275" y="3643313"/>
          <p14:tracePt t="374397" x="1411288" y="3652838"/>
          <p14:tracePt t="374422" x="1384300" y="3660775"/>
          <p14:tracePt t="374455" x="1374775" y="3660775"/>
          <p14:tracePt t="374485" x="1366838" y="3670300"/>
          <p14:tracePt t="374509" x="1357313" y="3697288"/>
          <p14:tracePt t="374529" x="1347788" y="3714750"/>
          <p14:tracePt t="374556" x="1339850" y="3751263"/>
          <p14:tracePt t="374589" x="1339850" y="3786188"/>
          <p14:tracePt t="374592" x="1339850" y="3857625"/>
          <p14:tracePt t="374623" x="1339850" y="3919538"/>
          <p14:tracePt t="374655" x="1339850" y="3946525"/>
          <p14:tracePt t="374666" x="1339850" y="4000500"/>
          <p14:tracePt t="374689" x="1339850" y="4027488"/>
          <p14:tracePt t="374721" x="1347788" y="4044950"/>
          <p14:tracePt t="374724" x="1347788" y="4071938"/>
          <p14:tracePt t="374756" x="1347788" y="4098925"/>
          <p14:tracePt t="374766" x="1357313" y="4143375"/>
          <p14:tracePt t="374796" x="1357313" y="4152900"/>
          <p14:tracePt t="374823" x="1384300" y="4241800"/>
          <p14:tracePt t="374856" x="1384300" y="4259263"/>
          <p14:tracePt t="374859" x="1401763" y="4313238"/>
          <p14:tracePt t="374890" x="1419225" y="4357688"/>
          <p14:tracePt t="374922" x="1419225" y="4367213"/>
          <p14:tracePt t="374931" x="1428750" y="4394200"/>
          <p14:tracePt t="374957" x="1438275" y="4394200"/>
          <p14:tracePt t="375111" x="1438275" y="4402138"/>
          <p14:tracePt t="376346" x="1446213" y="4411663"/>
          <p14:tracePt t="377499" x="1446213" y="4419600"/>
          <p14:tracePt t="379097" x="1446213" y="4384675"/>
          <p14:tracePt t="379117" x="1446213" y="4375150"/>
          <p14:tracePt t="379130" x="1446213" y="4348163"/>
          <p14:tracePt t="379167" x="1446213" y="4340225"/>
          <p14:tracePt t="379179" x="1446213" y="4330700"/>
          <p14:tracePt t="379203" x="1455738" y="4313238"/>
          <p14:tracePt t="379234" x="1455738" y="4303713"/>
          <p14:tracePt t="379241" x="1465263" y="4286250"/>
          <p14:tracePt t="379269" x="1465263" y="4251325"/>
          <p14:tracePt t="379301" x="1473200" y="4232275"/>
          <p14:tracePt t="379303" x="1473200" y="4197350"/>
          <p14:tracePt t="379334" x="1473200" y="4125913"/>
          <p14:tracePt t="379355" x="1473200" y="4108450"/>
          <p14:tracePt t="379370" x="1473200" y="4054475"/>
          <p14:tracePt t="379387" x="1473200" y="4037013"/>
          <p14:tracePt t="379419" x="1473200" y="4027488"/>
          <p14:tracePt t="379431" x="1473200" y="4010025"/>
          <p14:tracePt t="379450" x="1465263" y="3990975"/>
          <p14:tracePt t="379470" x="1465263" y="3956050"/>
          <p14:tracePt t="379502" x="1465263" y="3929063"/>
          <p14:tracePt t="379512" x="1455738" y="3902075"/>
          <p14:tracePt t="379524" x="1455738" y="3840163"/>
          <p14:tracePt t="379546" x="1455738" y="3822700"/>
          <p14:tracePt t="379557" x="1455738" y="3768725"/>
          <p14:tracePt t="379577" x="1455738" y="3751263"/>
          <p14:tracePt t="379590" x="1446213" y="3732213"/>
          <p14:tracePt t="379604" x="1446213" y="3679825"/>
          <p14:tracePt t="379622" x="1446213" y="3670300"/>
          <p14:tracePt t="379638" x="1446213" y="3660775"/>
          <p14:tracePt t="379711" x="1446213" y="3652838"/>
          <p14:tracePt t="379728" x="1455738" y="3652838"/>
          <p14:tracePt t="379905" x="1465263" y="3643313"/>
          <p14:tracePt t="381097" x="1473200" y="3643313"/>
          <p14:tracePt t="381162" x="1473200" y="3633788"/>
          <p14:tracePt t="381875" x="1473200" y="3625850"/>
          <p14:tracePt t="381914" x="1473200" y="3616325"/>
          <p14:tracePt t="382593" x="1473200" y="3608388"/>
          <p14:tracePt t="382747" x="1455738" y="3608388"/>
          <p14:tracePt t="382779" x="1446213" y="3598863"/>
          <p14:tracePt t="382846" x="1428750" y="3598863"/>
          <p14:tracePt t="382871" x="1401763" y="3589338"/>
          <p14:tracePt t="382888" x="1384300" y="3581400"/>
          <p14:tracePt t="382900" x="1374775" y="3571875"/>
          <p14:tracePt t="382920" x="1366838" y="3571875"/>
          <p14:tracePt t="382933" x="1347788" y="3571875"/>
          <p14:tracePt t="382952" x="1339850" y="3571875"/>
          <p14:tracePt t="382970" x="1330325" y="3562350"/>
          <p14:tracePt t="383001" x="1322388" y="3562350"/>
          <p14:tracePt t="383066" x="1312863" y="3562350"/>
          <p14:tracePt t="384096" x="1322388" y="3562350"/>
          <p14:tracePt t="385172" x="1312863" y="3554413"/>
          <p14:tracePt t="385314" x="1295400" y="3536950"/>
          <p14:tracePt t="385324" x="1268413" y="3527425"/>
          <p14:tracePt t="385344" x="1250950" y="3517900"/>
          <p14:tracePt t="385371" x="1214438" y="3517900"/>
          <p14:tracePt t="385421" x="1204913" y="3517900"/>
          <p14:tracePt t="385434" x="1169988" y="3527425"/>
          <p14:tracePt t="385452" x="1152525" y="3527425"/>
          <p14:tracePt t="385464" x="1098550" y="3544888"/>
          <p14:tracePt t="385483" x="1089025" y="3554413"/>
          <p14:tracePt t="385495" x="1062038" y="3562350"/>
          <p14:tracePt t="385513" x="1036638" y="3581400"/>
          <p14:tracePt t="385526" x="1000125" y="3598863"/>
          <p14:tracePt t="385544" x="946150" y="3625850"/>
          <p14:tracePt t="385564" x="928688" y="3633788"/>
          <p14:tracePt t="385575" x="884238" y="3670300"/>
          <p14:tracePt t="385594" x="866775" y="3679825"/>
          <p14:tracePt t="385607" x="839788" y="3697288"/>
          <p14:tracePt t="385626" x="822325" y="3714750"/>
          <p14:tracePt t="385638" x="776288" y="3732213"/>
          <p14:tracePt t="385657" x="803275" y="3751263"/>
          <p14:tracePt t="385821" x="830263" y="3768725"/>
          <p14:tracePt t="385834" x="847725" y="3768725"/>
          <p14:tracePt t="385846" x="866775" y="3768725"/>
          <p14:tracePt t="385859" x="901700" y="3776663"/>
          <p14:tracePt t="385878" x="955675" y="3786188"/>
          <p14:tracePt t="385906" x="982663" y="3786188"/>
          <p14:tracePt t="385922" x="1000125" y="3786188"/>
          <p14:tracePt t="385934" x="1054100" y="3786188"/>
          <p14:tracePt t="385954" x="1116013" y="3786188"/>
          <p14:tracePt t="385972" x="1143000" y="3786188"/>
          <p14:tracePt t="385985" x="1204913" y="3786188"/>
          <p14:tracePt t="386004" x="1223963" y="3786188"/>
          <p14:tracePt t="386016" x="1276350" y="3786188"/>
          <p14:tracePt t="386035" x="1285875" y="3776663"/>
          <p14:tracePt t="386048" x="1347788" y="3776663"/>
          <p14:tracePt t="386068" x="1374775" y="3768725"/>
          <p14:tracePt t="386094" x="1393825" y="3759200"/>
          <p14:tracePt t="386115" x="1401763" y="3759200"/>
          <p14:tracePt t="386127" x="1419225" y="3751263"/>
          <p14:tracePt t="386173" x="1419225" y="3741738"/>
          <p14:tracePt t="386361" x="1411288" y="3732213"/>
          <p14:tracePt t="386380" x="1393825" y="3724275"/>
          <p14:tracePt t="386392" x="1393825" y="3714750"/>
          <p14:tracePt t="386415" x="1384300" y="3714750"/>
          <p14:tracePt t="386439" x="1357313" y="3714750"/>
          <p14:tracePt t="386472" x="1322388" y="3697288"/>
          <p14:tracePt t="386491" x="1312863" y="3697288"/>
          <p14:tracePt t="386503" x="1303338" y="3687763"/>
          <p14:tracePt t="386522" x="1295400" y="3687763"/>
          <p14:tracePt t="386569" x="1285875" y="3687763"/>
          <p14:tracePt t="386615" x="1276350" y="3679825"/>
          <p14:tracePt t="386648" x="1268413" y="3670300"/>
          <p14:tracePt t="386689" x="1258888" y="3670300"/>
          <p14:tracePt t="386707" x="1241425" y="3670300"/>
          <p14:tracePt t="386727" x="1241425" y="3660775"/>
          <p14:tracePt t="386758" x="1231900" y="3660775"/>
          <p14:tracePt t="386927" x="1223963" y="3652838"/>
          <p14:tracePt t="387059" x="1223963" y="3643313"/>
          <p14:tracePt t="387183" x="1250950" y="3643313"/>
          <p14:tracePt t="387227" x="1285875" y="3643313"/>
          <p14:tracePt t="387239" x="1347788" y="3643313"/>
          <p14:tracePt t="387259" x="1401763" y="3660775"/>
          <p14:tracePt t="387276" x="1428750" y="3660775"/>
          <p14:tracePt t="387288" x="1490663" y="3670300"/>
          <p14:tracePt t="387310" x="1509713" y="3679825"/>
          <p14:tracePt t="387320" x="1544638" y="3697288"/>
          <p14:tracePt t="387340" x="1554163" y="3697288"/>
          <p14:tracePt t="387351" x="1562100" y="3697288"/>
          <p14:tracePt t="387434" x="1562100" y="3714750"/>
          <p14:tracePt t="387445" x="1589088" y="3741738"/>
          <p14:tracePt t="387463" x="1598613" y="3759200"/>
          <p14:tracePt t="387475" x="1608138" y="3768725"/>
          <p14:tracePt t="387496" x="1616075" y="3776663"/>
          <p14:tracePt t="387513" x="1625600" y="3786188"/>
          <p14:tracePt t="387525" x="1633538" y="3795713"/>
          <p14:tracePt t="387560" x="1643063" y="3803650"/>
          <p14:tracePt t="387651" x="1660525" y="3813175"/>
          <p14:tracePt t="387670" x="1679575" y="3813175"/>
          <p14:tracePt t="387701" x="1704975" y="3813175"/>
          <p14:tracePt t="387773" x="1714500" y="3813175"/>
          <p14:tracePt t="387792" x="1704975" y="3803650"/>
          <p14:tracePt t="387920" x="1697038" y="3795713"/>
          <p14:tracePt t="387933" x="1679575" y="3795713"/>
          <p14:tracePt t="388027" x="1660525" y="3795713"/>
          <p14:tracePt t="388046" x="1643063" y="3795713"/>
          <p14:tracePt t="388058" x="1608138" y="3795713"/>
          <p14:tracePt t="388078" x="1589088" y="3786188"/>
          <p14:tracePt t="388090" x="1571625" y="3786188"/>
          <p14:tracePt t="388109" x="1571625" y="3776663"/>
          <p14:tracePt t="388138" x="1562100" y="3776663"/>
          <p14:tracePt t="388187" x="1554163" y="3776663"/>
          <p14:tracePt t="388198" x="1544638" y="3776663"/>
          <p14:tracePt t="388252" x="1544638" y="3786188"/>
          <p14:tracePt t="388292" x="1544638" y="3795713"/>
          <p14:tracePt t="388311" x="1544638" y="3803650"/>
          <p14:tracePt t="388345" x="1544638" y="3840163"/>
          <p14:tracePt t="388377" x="1554163" y="3857625"/>
          <p14:tracePt t="388389" x="1571625" y="3867150"/>
          <p14:tracePt t="388409" x="1571625" y="3875088"/>
          <p14:tracePt t="388421" x="1608138" y="3902075"/>
          <p14:tracePt t="388454" x="1625600" y="3911600"/>
          <p14:tracePt t="388466" x="1670050" y="3929063"/>
          <p14:tracePt t="388489" x="1679575" y="3938588"/>
          <p14:tracePt t="388498" x="1704975" y="3946525"/>
          <p14:tracePt t="388519" x="1724025" y="3946525"/>
          <p14:tracePt t="388530" x="1731963" y="3946525"/>
          <p14:tracePt t="388551" x="1741488" y="3946525"/>
          <p14:tracePt t="388563" x="1758950" y="3946525"/>
          <p14:tracePt t="388580" x="1776413" y="3946525"/>
          <p14:tracePt t="388592" x="1785938" y="3946525"/>
          <p14:tracePt t="388611" x="1803400" y="3946525"/>
          <p14:tracePt t="388642" x="1803400" y="3938588"/>
          <p14:tracePt t="388654" x="1822450" y="3938588"/>
          <p14:tracePt t="388674" x="1830388" y="3938588"/>
          <p14:tracePt t="388692" x="1830388" y="3929063"/>
          <p14:tracePt t="388704" x="1839913" y="3929063"/>
          <p14:tracePt t="388878" x="1847850" y="3929063"/>
          <p14:tracePt t="389081" x="1857375" y="3929063"/>
          <p14:tracePt t="389305" x="1866900" y="3929063"/>
          <p14:tracePt t="389854" x="1874838" y="3929063"/>
          <p14:tracePt t="389929" x="1884363" y="3929063"/>
          <p14:tracePt t="389981" x="1893888" y="3929063"/>
          <p14:tracePt t="390057" x="1901825" y="3929063"/>
          <p14:tracePt t="390417" x="1911350" y="3929063"/>
          <p14:tracePt t="390447" x="1911350" y="3938588"/>
          <p14:tracePt t="390467" x="1911350" y="3946525"/>
          <p14:tracePt t="390498" x="1919288" y="3946525"/>
          <p14:tracePt t="390547" x="1919288" y="3956050"/>
          <p14:tracePt t="391595" x="1919288" y="3965575"/>
          <p14:tracePt t="391615" x="1919288" y="3973513"/>
          <p14:tracePt t="392070" x="1919288" y="3983038"/>
          <p14:tracePt t="392259" x="1928813" y="3983038"/>
          <p14:tracePt t="392606" x="1938338" y="3983038"/>
          <p14:tracePt t="393015" x="1938338" y="3973513"/>
          <p14:tracePt t="393266" x="1938338" y="3965575"/>
          <p14:tracePt t="393310" x="1946275" y="3965575"/>
          <p14:tracePt t="393329" x="1955800" y="3965575"/>
          <p14:tracePt t="393360" x="1955800" y="3956050"/>
          <p14:tracePt t="393387" x="1965325" y="3956050"/>
          <p14:tracePt t="393406" x="1973263" y="3956050"/>
          <p14:tracePt t="393428" x="1982788" y="3938588"/>
          <p14:tracePt t="393460" x="1990725" y="3938588"/>
          <p14:tracePt t="393563" x="2000250" y="3938588"/>
          <p14:tracePt t="393692" x="2000250" y="3929063"/>
          <p14:tracePt t="393956" x="2000250" y="3919538"/>
          <p14:tracePt t="394081" x="1990725" y="3911600"/>
          <p14:tracePt t="394113" x="1982788" y="3911600"/>
          <p14:tracePt t="394206" x="1965325" y="3911600"/>
          <p14:tracePt t="394250" x="1938338" y="3894138"/>
          <p14:tracePt t="394271" x="1928813" y="3884613"/>
          <p14:tracePt t="394283" x="1901825" y="3875088"/>
          <p14:tracePt t="394314" x="1874838" y="3867150"/>
          <p14:tracePt t="394346" x="1866900" y="3867150"/>
          <p14:tracePt t="394363" x="1847850" y="3857625"/>
          <p14:tracePt t="394395" x="1812925" y="3848100"/>
          <p14:tracePt t="394415" x="1768475" y="3822700"/>
          <p14:tracePt t="394447" x="1758950" y="3822700"/>
          <p14:tracePt t="394495" x="1751013" y="3822700"/>
          <p14:tracePt t="394519" x="1731963" y="3822700"/>
          <p14:tracePt t="394549" x="1679575" y="3803650"/>
          <p14:tracePt t="394582" x="1652588" y="3795713"/>
          <p14:tracePt t="394616" x="1633538" y="3786188"/>
          <p14:tracePt t="394632" x="1571625" y="3759200"/>
          <p14:tracePt t="394665" x="1554163" y="3751263"/>
          <p14:tracePt t="394682" x="1517650" y="3732213"/>
          <p14:tracePt t="394714" x="1490663" y="3732213"/>
          <p14:tracePt t="394747" x="1473200" y="3732213"/>
          <p14:tracePt t="394758" x="1428750" y="3714750"/>
          <p14:tracePt t="394790" x="1411288" y="3714750"/>
          <p14:tracePt t="394819" x="1374775" y="3705225"/>
          <p14:tracePt t="394852" x="1357313" y="3697288"/>
          <p14:tracePt t="394883" x="1330325" y="3687763"/>
          <p14:tracePt t="394917" x="1322388" y="3687763"/>
          <p14:tracePt t="395025" x="1312863" y="3687763"/>
          <p14:tracePt t="395090" x="1322388" y="3687763"/>
          <p14:tracePt t="395318" x="1374775" y="3705225"/>
          <p14:tracePt t="395338" x="1455738" y="3724275"/>
          <p14:tracePt t="395357" x="1482725" y="3724275"/>
          <p14:tracePt t="395389" x="1500188" y="3724275"/>
          <p14:tracePt t="395418" x="1536700" y="3724275"/>
          <p14:tracePt t="395450" x="1581150" y="3724275"/>
          <p14:tracePt t="395482" x="1598613" y="3732213"/>
          <p14:tracePt t="395497" x="1608138" y="3732213"/>
          <p14:tracePt t="395529" x="1633538" y="3732213"/>
          <p14:tracePt t="395552" x="1652588" y="3741738"/>
          <p14:tracePt t="395587" x="1679575" y="3741738"/>
          <p14:tracePt t="395618" x="1687513" y="3741738"/>
          <p14:tracePt t="395650" x="1697038" y="3741738"/>
          <p14:tracePt t="395686" x="1704975" y="3741738"/>
          <p14:tracePt t="395734" x="1704975" y="3759200"/>
          <p14:tracePt t="395952" x="1704975" y="3768725"/>
          <p14:tracePt t="395965" x="1704975" y="3786188"/>
          <p14:tracePt t="395986" x="1704975" y="3848100"/>
          <p14:tracePt t="396018" x="1704975" y="3884613"/>
          <p14:tracePt t="396026" x="1704975" y="3938588"/>
          <p14:tracePt t="396057" x="1724025" y="3973513"/>
          <p14:tracePt t="396086" x="1724025" y="3990975"/>
          <p14:tracePt t="396118" x="1741488" y="4044950"/>
          <p14:tracePt t="396125" x="1758950" y="4098925"/>
          <p14:tracePt t="396153" x="1785938" y="4170363"/>
          <p14:tracePt t="396187" x="1822450" y="4214813"/>
          <p14:tracePt t="396206" x="1830388" y="4232275"/>
          <p14:tracePt t="396220" x="1857375" y="4268788"/>
          <p14:tracePt t="396252" x="1874838" y="4276725"/>
          <p14:tracePt t="396286" x="1893888" y="4295775"/>
          <p14:tracePt t="396312" x="1938338" y="4303713"/>
          <p14:tracePt t="396330" x="1965325" y="4322763"/>
          <p14:tracePt t="396354" x="2027238" y="4367213"/>
          <p14:tracePt t="396386" x="2071688" y="4384675"/>
          <p14:tracePt t="396393" x="2098675" y="4394200"/>
          <p14:tracePt t="396420" x="2170113" y="4419600"/>
          <p14:tracePt t="396452" x="2224088" y="4438650"/>
          <p14:tracePt t="396455" x="2268538" y="4438650"/>
          <p14:tracePt t="396488" x="2312988" y="4438650"/>
          <p14:tracePt t="396521" x="2330450" y="4438650"/>
          <p14:tracePt t="396532" x="2347913" y="4438650"/>
          <p14:tracePt t="396557" x="2357438" y="4438650"/>
          <p14:tracePt t="396588" x="2393950" y="4438650"/>
          <p14:tracePt t="396620" x="2401888" y="4438650"/>
          <p14:tracePt t="396629" x="2401888" y="4429125"/>
          <p14:tracePt t="396654" x="2419350" y="4429125"/>
          <p14:tracePt t="396686" x="2419350" y="4419600"/>
          <p14:tracePt t="396691" x="2428875" y="4411663"/>
          <p14:tracePt t="396721" x="2384425" y="4187825"/>
          <p14:tracePt t="396755" x="2384425" y="4170363"/>
          <p14:tracePt t="396766" x="2366963" y="4125913"/>
          <p14:tracePt t="396788" x="2330450" y="4054475"/>
          <p14:tracePt t="396820" x="2330450" y="4037013"/>
          <p14:tracePt t="396830" x="2303463" y="3983038"/>
          <p14:tracePt t="396857" x="2259013" y="3902075"/>
          <p14:tracePt t="396889" x="2232025" y="3857625"/>
          <p14:tracePt t="396921" x="2232025" y="3848100"/>
          <p14:tracePt t="396926" x="2224088" y="3840163"/>
          <p14:tracePt t="396955" x="2205038" y="3803650"/>
          <p14:tracePt t="396988" x="2197100" y="3803650"/>
          <p14:tracePt t="397147" x="2187575" y="3803650"/>
          <p14:tracePt t="397209" x="2179638" y="3803650"/>
          <p14:tracePt t="397242" x="2170113" y="3813175"/>
          <p14:tracePt t="397269" x="2170113" y="3840163"/>
          <p14:tracePt t="397288" x="2170113" y="3857625"/>
          <p14:tracePt t="397299" x="2160588" y="3884613"/>
          <p14:tracePt t="397324" x="2160588" y="3919538"/>
          <p14:tracePt t="397355" x="2160588" y="3938588"/>
          <p14:tracePt t="397361" x="2160588" y="3946525"/>
          <p14:tracePt t="397390" x="2160588" y="3983038"/>
          <p14:tracePt t="397422" x="2160588" y="4010025"/>
          <p14:tracePt t="397430" x="2160588" y="4037013"/>
          <p14:tracePt t="397457" x="2187575" y="4098925"/>
          <p14:tracePt t="397489" x="2205038" y="4152900"/>
          <p14:tracePt t="397492" x="2224088" y="4187825"/>
          <p14:tracePt t="397525" x="2224088" y="4197350"/>
          <p14:tracePt t="397557" x="2241550" y="4214813"/>
          <p14:tracePt t="397567" x="2276475" y="4251325"/>
          <p14:tracePt t="397591" x="2330450" y="4286250"/>
          <p14:tracePt t="397624" x="2347913" y="4286250"/>
          <p14:tracePt t="397656" x="2357438" y="4295775"/>
          <p14:tracePt t="397669" x="2374900" y="4303713"/>
          <p14:tracePt t="397691" x="2446338" y="4340225"/>
          <p14:tracePt t="397724" x="2473325" y="4348163"/>
          <p14:tracePt t="397744" x="2490788" y="4357688"/>
          <p14:tracePt t="397773" x="2527300" y="4357688"/>
          <p14:tracePt t="397802" x="2562225" y="4357688"/>
          <p14:tracePt t="397825" x="2616200" y="4330700"/>
          <p14:tracePt t="397856" x="2652713" y="4322763"/>
          <p14:tracePt t="397871" x="2679700" y="4322763"/>
          <p14:tracePt t="397892" x="2759075" y="4295775"/>
          <p14:tracePt t="397924" x="2822575" y="4286250"/>
          <p14:tracePt t="397933" x="2847975" y="4276725"/>
          <p14:tracePt t="397958" x="2901950" y="4268788"/>
          <p14:tracePt t="397992" x="2955925" y="4251325"/>
          <p14:tracePt t="397996" x="2965450" y="4251325"/>
          <p14:tracePt t="398025" x="3036888" y="4205288"/>
          <p14:tracePt t="398058" x="3044825" y="4187825"/>
          <p14:tracePt t="398076" x="3054350" y="4179888"/>
          <p14:tracePt t="398107" x="3062288" y="4170363"/>
          <p14:tracePt t="398165" x="3062288" y="4143375"/>
          <p14:tracePt t="398183" x="3062288" y="4133850"/>
          <p14:tracePt t="398195" x="3062288" y="4125913"/>
          <p14:tracePt t="398266" x="3062288" y="4108450"/>
          <p14:tracePt t="398289" x="3044825" y="4081463"/>
          <p14:tracePt t="398309" x="3044825" y="4062413"/>
          <p14:tracePt t="398326" x="3036888" y="4062413"/>
          <p14:tracePt t="398370" x="3027363" y="4062413"/>
          <p14:tracePt t="398389" x="3017838" y="4062413"/>
          <p14:tracePt t="398402" x="2982913" y="4054475"/>
          <p14:tracePt t="398429" x="2965450" y="4054475"/>
          <p14:tracePt t="398460" x="2938463" y="4054475"/>
          <p14:tracePt t="398492" x="2901950" y="4054475"/>
          <p14:tracePt t="398500" x="2874963" y="4054475"/>
          <p14:tracePt t="398527" x="2840038" y="4062413"/>
          <p14:tracePt t="398559" x="2822575" y="4062413"/>
          <p14:tracePt t="398562" x="2813050" y="4081463"/>
          <p14:tracePt t="398594" x="2768600" y="4125913"/>
          <p14:tracePt t="398630" x="2751138" y="4133850"/>
          <p14:tracePt t="398638" x="2732088" y="4160838"/>
          <p14:tracePt t="398661" x="2705100" y="4197350"/>
          <p14:tracePt t="398692" x="2687638" y="4224338"/>
          <p14:tracePt t="398715" x="2679700" y="4224338"/>
          <p14:tracePt t="398734" x="2679700" y="4232275"/>
          <p14:tracePt t="398761" x="2679700" y="4241800"/>
          <p14:tracePt t="398831" x="2670175" y="4241800"/>
          <p14:tracePt t="398845" x="2670175" y="4251325"/>
          <p14:tracePt t="398875" x="2679700" y="4251325"/>
          <p14:tracePt t="399210" x="2705100" y="4259263"/>
          <p14:tracePt t="399222" x="2732088" y="4259263"/>
          <p14:tracePt t="399234" x="2822575" y="4276725"/>
          <p14:tracePt t="399262" x="3009900" y="4303713"/>
          <p14:tracePt t="399294" x="3054350" y="4303713"/>
          <p14:tracePt t="399298" x="3259138" y="4330700"/>
          <p14:tracePt t="399329" x="3419475" y="4340225"/>
          <p14:tracePt t="399362" x="3473450" y="4348163"/>
          <p14:tracePt t="399379" x="3500438" y="4348163"/>
          <p14:tracePt t="399396" x="3544888" y="4367213"/>
          <p14:tracePt t="399428" x="3571875" y="4375150"/>
          <p14:tracePt t="399438" x="3589338" y="4384675"/>
          <p14:tracePt t="399466" x="3608388" y="4384675"/>
          <p14:tracePt t="399497" x="3625850" y="4394200"/>
          <p14:tracePt t="399528" x="3625850" y="4402138"/>
          <p14:tracePt t="399678" x="3608388" y="4402138"/>
          <p14:tracePt t="399802" x="3571875" y="4402138"/>
          <p14:tracePt t="399820" x="3544888" y="4402138"/>
          <p14:tracePt t="399831" x="3455988" y="4402138"/>
          <p14:tracePt t="399865" x="3419475" y="4402138"/>
          <p14:tracePt t="399882" x="3402013" y="4402138"/>
          <p14:tracePt t="399898" x="3330575" y="4402138"/>
          <p14:tracePt t="399929" x="3276600" y="4402138"/>
          <p14:tracePt t="399946" x="3251200" y="4402138"/>
          <p14:tracePt t="399965" x="3187700" y="4411663"/>
          <p14:tracePt t="399996" x="3179763" y="4411663"/>
          <p14:tracePt t="400004" x="3125788" y="4411663"/>
          <p14:tracePt t="400031" x="3017838" y="4411663"/>
          <p14:tracePt t="400069" x="3000375" y="4411663"/>
          <p14:tracePt t="400087" x="2990850" y="4411663"/>
          <p14:tracePt t="400099" x="2928938" y="4411663"/>
          <p14:tracePt t="400130" x="2874963" y="4411663"/>
          <p14:tracePt t="400148" x="2857500" y="4411663"/>
          <p14:tracePt t="400165" x="2751138" y="4411663"/>
          <p14:tracePt t="400198" x="2741613" y="4411663"/>
          <p14:tracePt t="400209" x="2714625" y="4411663"/>
          <p14:tracePt t="400232" x="2625725" y="4411663"/>
          <p14:tracePt t="400265" x="2581275" y="4402138"/>
          <p14:tracePt t="400273" x="2509838" y="4394200"/>
          <p14:tracePt t="400299" x="2465388" y="4384675"/>
          <p14:tracePt t="400331" x="2455863" y="4375150"/>
          <p14:tracePt t="400349" x="2438400" y="4367213"/>
          <p14:tracePt t="400368" x="2428875" y="4367213"/>
          <p14:tracePt t="400400" x="2428875" y="4375150"/>
          <p14:tracePt t="400605" x="2428875" y="4384675"/>
          <p14:tracePt t="400714" x="2438400" y="4384675"/>
          <p14:tracePt t="402096" x="2438400" y="4394200"/>
          <p14:tracePt t="402512" x="2438400" y="4402138"/>
          <p14:tracePt t="403072" x="2446338" y="4402138"/>
          <p14:tracePt t="403498" x="2446338" y="4411663"/>
          <p14:tracePt t="403651" x="2465388" y="4411663"/>
          <p14:tracePt t="403862" x="2465388" y="4419600"/>
          <p14:tracePt t="403874" x="2473325" y="4419600"/>
          <p14:tracePt t="403904" x="2482850" y="4419600"/>
          <p14:tracePt t="404314" x="2482850" y="4429125"/>
          <p14:tracePt t="404472" x="2490788" y="4438650"/>
          <p14:tracePt t="404704" x="2500313" y="4438650"/>
          <p14:tracePt t="404975" x="2500313" y="4429125"/>
          <p14:tracePt t="405931" x="2509838" y="4429125"/>
          <p14:tracePt t="406088" x="2517775" y="4429125"/>
          <p14:tracePt t="406317" x="2527300" y="4429125"/>
          <p14:tracePt t="406580" x="2527300" y="4419600"/>
          <p14:tracePt t="407225" x="2536825" y="4419600"/>
          <p14:tracePt t="407312" x="2544763" y="4419600"/>
          <p14:tracePt t="407331" x="2554288" y="4419600"/>
          <p14:tracePt t="407375" x="2571750" y="4419600"/>
          <p14:tracePt t="407394" x="2589213" y="4419600"/>
          <p14:tracePt t="407428" x="2625725" y="4419600"/>
          <p14:tracePt t="407454" x="2643188" y="4419600"/>
          <p14:tracePt t="407473" x="2670175" y="4419600"/>
          <p14:tracePt t="407485" x="2697163" y="4419600"/>
          <p14:tracePt t="407504" x="2741613" y="4419600"/>
          <p14:tracePt t="407523" x="2768600" y="4419600"/>
          <p14:tracePt t="407534" x="2822575" y="4411663"/>
          <p14:tracePt t="407554" x="2867025" y="4411663"/>
          <p14:tracePt t="407566" x="3017838" y="4411663"/>
          <p14:tracePt t="407586" x="3044825" y="4419600"/>
          <p14:tracePt t="407600" x="3133725" y="4419600"/>
          <p14:tracePt t="407617" x="3205163" y="4419600"/>
          <p14:tracePt t="407642" x="3268663" y="4419600"/>
          <p14:tracePt t="407662" x="3295650" y="4419600"/>
          <p14:tracePt t="407674" x="3402013" y="4429125"/>
          <p14:tracePt t="407694" x="3465513" y="4438650"/>
          <p14:tracePt t="407706" x="3589338" y="4456113"/>
          <p14:tracePt t="407724" x="3670300" y="4465638"/>
          <p14:tracePt t="407744" x="3687763" y="4465638"/>
          <p14:tracePt t="407753" x="3714750" y="4465638"/>
          <p14:tracePt t="407773" x="3741738" y="4465638"/>
          <p14:tracePt t="407786" x="3795713" y="4465638"/>
          <p14:tracePt t="407805" x="3813175" y="4465638"/>
          <p14:tracePt t="407816" x="3875088" y="4456113"/>
          <p14:tracePt t="407836" x="3919538" y="4456113"/>
          <p14:tracePt t="407848" x="4027488" y="4483100"/>
          <p14:tracePt t="407866" x="4044950" y="4483100"/>
          <p14:tracePt t="407894" x="4108450" y="4491038"/>
          <p14:tracePt t="407911" x="4170363" y="4491038"/>
          <p14:tracePt t="407930" x="4179888" y="4491038"/>
          <p14:tracePt t="407942" x="4224338" y="4491038"/>
          <p14:tracePt t="407961" x="4251325" y="4491038"/>
          <p14:tracePt t="407973" x="4268788" y="4483100"/>
          <p14:tracePt t="407992" x="4357688" y="4465638"/>
          <p14:tracePt t="408024" x="4411663" y="4456113"/>
          <p14:tracePt t="408056" x="4429125" y="4456113"/>
          <p14:tracePt t="408067" x="4456113" y="4456113"/>
          <p14:tracePt t="408086" x="4473575" y="4438650"/>
          <p14:tracePt t="408097" x="4510088" y="4419600"/>
          <p14:tracePt t="408116" x="4518025" y="4419600"/>
          <p14:tracePt t="408135" x="4527550" y="4411663"/>
          <p14:tracePt t="408161" x="4545013" y="4394200"/>
          <p14:tracePt t="408194" x="4545013" y="4384675"/>
          <p14:tracePt t="408260" x="4554538" y="4384675"/>
          <p14:tracePt t="408287" x="4554538" y="4367213"/>
          <p14:tracePt t="408319" x="4554538" y="4357688"/>
          <p14:tracePt t="408338" x="4554538" y="4348163"/>
          <p14:tracePt t="408366" x="4518025" y="4322763"/>
          <p14:tracePt t="408385" x="4500563" y="4313238"/>
          <p14:tracePt t="408396" x="4438650" y="4268788"/>
          <p14:tracePt t="408416" x="4419600" y="4251325"/>
          <p14:tracePt t="408428" x="4375150" y="4224338"/>
          <p14:tracePt t="408447" x="4348163" y="4205288"/>
          <p14:tracePt t="408459" x="4276725" y="4160838"/>
          <p14:tracePt t="408477" x="4205288" y="4116388"/>
          <p14:tracePt t="408498" x="4160838" y="4098925"/>
          <p14:tracePt t="408509" x="4098925" y="4071938"/>
          <p14:tracePt t="408528" x="4071938" y="4062413"/>
          <p14:tracePt t="408546" x="4044950" y="4062413"/>
          <p14:tracePt t="408561" x="3983038" y="4062413"/>
          <p14:tracePt t="408586" x="3919538" y="4062413"/>
          <p14:tracePt t="408605" x="3848100" y="4054475"/>
          <p14:tracePt t="408625" x="3822700" y="4054475"/>
          <p14:tracePt t="408634" x="3768725" y="4054475"/>
          <p14:tracePt t="408654" x="3751263" y="4044950"/>
          <p14:tracePt t="408666" x="3705225" y="4044950"/>
          <p14:tracePt t="408716" x="3687763" y="4044950"/>
          <p14:tracePt t="408727" x="3633788" y="4037013"/>
          <p14:tracePt t="408747" x="3608388" y="4027488"/>
          <p14:tracePt t="408758" x="3589338" y="4027488"/>
          <p14:tracePt t="408792" x="3562350" y="4037013"/>
          <p14:tracePt t="408825" x="3554413" y="4037013"/>
          <p14:tracePt t="408854" x="3554413" y="4044950"/>
          <p14:tracePt t="408909" x="3554413" y="4062413"/>
          <p14:tracePt t="408984" x="3554413" y="4071938"/>
          <p14:tracePt t="409014" x="3571875" y="4081463"/>
          <p14:tracePt t="409064" x="3581400" y="4089400"/>
          <p14:tracePt t="409076" x="3608388" y="4098925"/>
          <p14:tracePt t="409087" x="3670300" y="4116388"/>
          <p14:tracePt t="409107" x="3741738" y="4133850"/>
          <p14:tracePt t="409126" x="3759200" y="4133850"/>
          <p14:tracePt t="409136" x="3813175" y="4143375"/>
          <p14:tracePt t="409156" x="3830638" y="4152900"/>
          <p14:tracePt t="409168" x="3875088" y="4160838"/>
          <p14:tracePt t="409187" x="3902075" y="4160838"/>
          <p14:tracePt t="409199" x="3956050" y="4160838"/>
          <p14:tracePt t="409218" x="3983038" y="4160838"/>
          <p14:tracePt t="409230" x="4017963" y="4160838"/>
          <p14:tracePt t="409250" x="4027488" y="4160838"/>
          <p14:tracePt t="409261" x="4062413" y="4160838"/>
          <p14:tracePt t="409279" x="4098925" y="4160838"/>
          <p14:tracePt t="409299" x="4108450" y="4160838"/>
          <p14:tracePt t="409374" x="4108450" y="4152900"/>
          <p14:tracePt t="409391" x="4108450" y="4143375"/>
          <p14:tracePt t="409418" x="4108450" y="4133850"/>
          <p14:tracePt t="409451" x="4089400" y="4108450"/>
          <p14:tracePt t="409477" x="4071938" y="4062413"/>
          <p14:tracePt t="409489" x="4054475" y="4054475"/>
          <p14:tracePt t="409501" x="4054475" y="4037013"/>
          <p14:tracePt t="409512" x="4037013" y="4027488"/>
          <p14:tracePt t="409531" x="4037013" y="4010025"/>
          <p14:tracePt t="409550" x="4017963" y="4000500"/>
          <p14:tracePt t="409581" x="4000500" y="3973513"/>
          <p14:tracePt t="409607" x="3973513" y="3956050"/>
          <p14:tracePt t="409627" x="3965575" y="3946525"/>
          <p14:tracePt t="409638" x="3956050" y="3938588"/>
          <p14:tracePt t="409658" x="3938588" y="3938588"/>
          <p14:tracePt t="409688" x="3902075" y="3938588"/>
          <p14:tracePt t="409707" x="3875088" y="3929063"/>
          <p14:tracePt t="409719" x="3830638" y="3919538"/>
          <p14:tracePt t="409738" x="3803650" y="3919538"/>
          <p14:tracePt t="409750" x="3795713" y="3919538"/>
          <p14:tracePt t="409786" x="3759200" y="3919538"/>
          <p14:tracePt t="409813" x="3714750" y="3919538"/>
          <p14:tracePt t="409831" x="3697288" y="3929063"/>
          <p14:tracePt t="409842" x="3679825" y="3938588"/>
          <p14:tracePt t="409862" x="3652838" y="3946525"/>
          <p14:tracePt t="409894" x="3633788" y="3956050"/>
          <p14:tracePt t="409928" x="3625850" y="3973513"/>
          <p14:tracePt t="409939" x="3616325" y="3983038"/>
          <p14:tracePt t="409958" x="3598863" y="4000500"/>
          <p14:tracePt t="410004" x="3598863" y="4010025"/>
          <p14:tracePt t="410015" x="3589338" y="4017963"/>
          <p14:tracePt t="410034" x="3581400" y="4027488"/>
          <p14:tracePt t="410056" x="3571875" y="4044950"/>
          <p14:tracePt t="410080" x="3562350" y="4054475"/>
          <p14:tracePt t="410113" x="3562350" y="4071938"/>
          <p14:tracePt t="410147" x="3562350" y="4081463"/>
          <p14:tracePt t="410205" x="3562350" y="4089400"/>
          <p14:tracePt t="410237" x="3562350" y="4098925"/>
          <p14:tracePt t="410337" x="3571875" y="4098925"/>
          <p14:tracePt t="412496" x="3571875" y="4108450"/>
          <p14:tracePt t="413479" x="3581400" y="4108450"/>
          <p14:tracePt t="414028" x="3589338" y="4108450"/>
          <p14:tracePt t="414094" x="3589338" y="4116388"/>
          <p14:tracePt t="415346" x="3589338" y="4125913"/>
          <p14:tracePt t="416596" x="3598863" y="4125913"/>
          <p14:tracePt t="416826" x="3598863" y="4133850"/>
          <p14:tracePt t="417076" x="3598863" y="4143375"/>
          <p14:tracePt t="417092" x="3608388" y="4143375"/>
          <p14:tracePt t="417111" x="3608388" y="4133850"/>
          <p14:tracePt t="417864" x="3608388" y="4125913"/>
          <p14:tracePt t="418004" x="3608388" y="4108450"/>
          <p14:tracePt t="418051" x="3598863" y="4089400"/>
          <p14:tracePt t="418069" x="3589338" y="4081463"/>
          <p14:tracePt t="418079" x="3589338" y="4054475"/>
          <p14:tracePt t="418097" x="3581400" y="4054475"/>
          <p14:tracePt t="418116" x="3571875" y="4044950"/>
          <p14:tracePt t="418160" x="3544888" y="4037013"/>
          <p14:tracePt t="418194" x="3517900" y="4037013"/>
          <p14:tracePt t="418244" x="3517900" y="4044950"/>
          <p14:tracePt t="418256" x="3509963" y="4044950"/>
          <p14:tracePt t="418268" x="3490913" y="4054475"/>
          <p14:tracePt t="418287" x="3482975" y="4062413"/>
          <p14:tracePt t="418306" x="3473450" y="4062413"/>
          <p14:tracePt t="418317" x="3465513" y="4062413"/>
          <p14:tracePt t="418336" x="3455988" y="4071938"/>
          <p14:tracePt t="418362" x="3438525" y="4081463"/>
          <p14:tracePt t="418381" x="3411538" y="4116388"/>
          <p14:tracePt t="418400" x="3375025" y="4133850"/>
          <p14:tracePt t="418412" x="3348038" y="4160838"/>
          <p14:tracePt t="418431" x="3322638" y="4179888"/>
          <p14:tracePt t="418442" x="3322638" y="4187825"/>
          <p14:tracePt t="418462" x="3313113" y="4197350"/>
          <p14:tracePt t="418494" x="3303588" y="4197350"/>
          <p14:tracePt t="418506" x="3295650" y="4205288"/>
          <p14:tracePt t="418524" x="3286125" y="4214813"/>
          <p14:tracePt t="418556" x="3295650" y="4224338"/>
          <p14:tracePt t="418652" x="3340100" y="4232275"/>
          <p14:tracePt t="418663" x="3402013" y="4232275"/>
          <p14:tracePt t="418682" x="3438525" y="4232275"/>
          <p14:tracePt t="418694" x="3500438" y="4224338"/>
          <p14:tracePt t="418716" x="3509963" y="4214813"/>
          <p14:tracePt t="418738" x="3598863" y="4197350"/>
          <p14:tracePt t="418771" x="3679825" y="4187825"/>
          <p14:tracePt t="418776" x="3714750" y="4187825"/>
          <p14:tracePt t="418805" x="3795713" y="4170363"/>
          <p14:tracePt t="418838" x="3830638" y="4152900"/>
          <p14:tracePt t="418841" x="3848100" y="4133850"/>
          <p14:tracePt t="418872" x="3857625" y="4125913"/>
          <p14:tracePt t="418905" x="3867150" y="4108450"/>
          <p14:tracePt t="418928" x="3867150" y="4054475"/>
          <p14:tracePt t="418948" x="3867150" y="4037013"/>
          <p14:tracePt t="418960" x="3848100" y="3965575"/>
          <p14:tracePt t="418979" x="3840163" y="3946525"/>
          <p14:tracePt t="418991" x="3840163" y="3938588"/>
          <p14:tracePt t="419026" x="3830638" y="3919538"/>
          <p14:tracePt t="419046" x="3822700" y="3911600"/>
          <p14:tracePt t="419056" x="3803650" y="3894138"/>
          <p14:tracePt t="419075" x="3803650" y="3884613"/>
          <p14:tracePt t="419088" x="3786188" y="3875088"/>
          <p14:tracePt t="419107" x="3759200" y="3875088"/>
          <p14:tracePt t="419150" x="3741738" y="3875088"/>
          <p14:tracePt t="419169" x="3724275" y="3884613"/>
          <p14:tracePt t="419181" x="3705225" y="3884613"/>
          <p14:tracePt t="419202" x="3687763" y="3902075"/>
          <p14:tracePt t="419214" x="3670300" y="3911600"/>
          <p14:tracePt t="419251" x="3652838" y="3929063"/>
          <p14:tracePt t="419262" x="3652838" y="3938588"/>
          <p14:tracePt t="419274" x="3625850" y="3956050"/>
          <p14:tracePt t="419293" x="3625850" y="3973513"/>
          <p14:tracePt t="419306" x="3608388" y="3983038"/>
          <p14:tracePt t="419324" x="3608388" y="4010025"/>
          <p14:tracePt t="419343" x="3598863" y="4027488"/>
          <p14:tracePt t="419370" x="3598863" y="4054475"/>
          <p14:tracePt t="419390" x="3598863" y="4071938"/>
          <p14:tracePt t="419422" x="3598863" y="4081463"/>
          <p14:tracePt t="419433" x="3608388" y="4089400"/>
          <p14:tracePt t="420596" x="3616325" y="4089400"/>
          <p14:tracePt t="420899" x="3625850" y="4089400"/>
          <p14:tracePt t="421254" x="3633788" y="4089400"/>
          <p14:tracePt t="421590" x="3633788" y="4098925"/>
          <p14:tracePt t="421623" x="3643313" y="4098925"/>
          <p14:tracePt t="421763" x="3643313" y="4108450"/>
          <p14:tracePt t="421996" x="3652838" y="4108450"/>
          <p14:tracePt t="422095" x="3660775" y="4108450"/>
          <p14:tracePt t="422424" x="3670300" y="4108450"/>
          <p14:tracePt t="422720" x="3679825" y="4108450"/>
          <p14:tracePt t="422861" x="3687763" y="4108450"/>
          <p14:tracePt t="423163" x="3697288" y="4108450"/>
          <p14:tracePt t="423461" x="3705225" y="4108450"/>
          <p14:tracePt t="423602" x="3714750" y="4108450"/>
          <p14:tracePt t="423934" x="3724275" y="4108450"/>
          <p14:tracePt t="424233" x="3732213" y="4108450"/>
          <p14:tracePt t="424576" x="3741738" y="4108450"/>
          <p14:tracePt t="424717" x="3751263" y="4108450"/>
          <p14:tracePt t="425016" x="3759200" y="4108450"/>
          <p14:tracePt t="425297" x="3768725" y="4108450"/>
          <p14:tracePt t="425459" x="3776663" y="4108450"/>
          <p14:tracePt t="425707" x="3776663" y="4116388"/>
          <p14:tracePt t="425971" x="3786188" y="4116388"/>
          <p14:tracePt t="425990" x="3795713" y="4116388"/>
          <p14:tracePt t="426291" x="3803650" y="4116388"/>
          <p14:tracePt t="426447" x="3813175" y="4116388"/>
          <p14:tracePt t="426696" x="3822700" y="4116388"/>
          <p14:tracePt t="426983" x="3830638" y="4116388"/>
          <p14:tracePt t="427139" x="3840163" y="4116388"/>
          <p14:tracePt t="427421" x="3848100" y="4116388"/>
          <p14:tracePt t="427686" x="3857625" y="4116388"/>
          <p14:tracePt t="428017" x="3857625" y="4125913"/>
          <p14:tracePt t="428159" x="3867150" y="4125913"/>
          <p14:tracePt t="428208" x="3875088" y="4125913"/>
          <p14:tracePt t="428647" x="3884613" y="4125913"/>
          <p14:tracePt t="428991" x="3894138" y="4125913"/>
          <p14:tracePt t="429135" x="3884613" y="4116388"/>
          <p14:tracePt t="429508" x="3830638" y="4062413"/>
          <p14:tracePt t="429527" x="3741738" y="4000500"/>
          <p14:tracePt t="429561" x="3724275" y="3990975"/>
          <p14:tracePt t="429570" x="3679825" y="3956050"/>
          <p14:tracePt t="429590" x="3670300" y="3956050"/>
          <p14:tracePt t="429621" x="3643313" y="3938588"/>
          <p14:tracePt t="429653" x="3589338" y="3929063"/>
          <p14:tracePt t="429656" x="3554413" y="3919538"/>
          <p14:tracePt t="429687" x="3509963" y="3911600"/>
          <p14:tracePt t="429699" x="3455988" y="3894138"/>
          <p14:tracePt t="429720" x="3375025" y="3875088"/>
          <p14:tracePt t="429752" x="3348038" y="3867150"/>
          <p14:tracePt t="429762" x="3330575" y="3867150"/>
          <p14:tracePt t="429787" x="3214688" y="3840163"/>
          <p14:tracePt t="429819" x="3205163" y="3830638"/>
          <p14:tracePt t="429824" x="3125788" y="3813175"/>
          <p14:tracePt t="429854" x="3036888" y="3786188"/>
          <p14:tracePt t="429886" x="2990850" y="3768725"/>
          <p14:tracePt t="429903" x="2946400" y="3759200"/>
          <p14:tracePt t="429923" x="2884488" y="3732213"/>
          <p14:tracePt t="429955" x="2840038" y="3724275"/>
          <p14:tracePt t="429987" x="2822575" y="3714750"/>
          <p14:tracePt t="429997" x="2795588" y="3705225"/>
          <p14:tracePt t="430023" x="2741613" y="3687763"/>
          <p14:tracePt t="430055" x="2679700" y="3670300"/>
          <p14:tracePt t="430087" x="2660650" y="3660775"/>
          <p14:tracePt t="430098" x="2625725" y="3652838"/>
          <p14:tracePt t="430122" x="2616200" y="3652838"/>
          <p14:tracePt t="430154" x="2571750" y="3652838"/>
          <p14:tracePt t="430170" x="2527300" y="3660775"/>
          <p14:tracePt t="430189" x="2455863" y="3679825"/>
          <p14:tracePt t="430220" x="2428875" y="3687763"/>
          <p14:tracePt t="430231" x="2366963" y="3687763"/>
          <p14:tracePt t="430256" x="2347913" y="3687763"/>
          <p14:tracePt t="430288" x="2303463" y="3687763"/>
          <p14:tracePt t="430299" x="2286000" y="3687763"/>
          <p14:tracePt t="430322" x="2214563" y="3697288"/>
          <p14:tracePt t="430354" x="2170113" y="3697288"/>
          <p14:tracePt t="430362" x="2160588" y="3697288"/>
          <p14:tracePt t="430389" x="2143125" y="3697288"/>
          <p14:tracePt t="430438" x="2133600" y="3697288"/>
          <p14:tracePt t="430451" x="2116138" y="3705225"/>
          <p14:tracePt t="430471" x="2098675" y="3705225"/>
          <p14:tracePt t="430503" x="2089150" y="3705225"/>
          <p14:tracePt t="430578" x="2081213" y="3705225"/>
          <p14:tracePt t="444095" x="2062163" y="3705225"/>
          <p14:tracePt t="444649" x="2062163" y="3697288"/>
          <p14:tracePt t="444789" x="2062163" y="3687763"/>
          <p14:tracePt t="444855" x="2054225" y="3687763"/>
          <p14:tracePt t="444979" x="2062163" y="3697288"/>
          <p14:tracePt t="445181" x="2071688" y="3697288"/>
          <p14:tracePt t="466596" x="2062163" y="3687763"/>
          <p14:tracePt t="466960" x="2062163" y="3705225"/>
          <p14:tracePt t="467020" x="2108200" y="3768725"/>
          <p14:tracePt t="467040" x="2125663" y="3786188"/>
          <p14:tracePt t="467051" x="2152650" y="3822700"/>
          <p14:tracePt t="467071" x="2170113" y="3848100"/>
          <p14:tracePt t="467100" x="2214563" y="3884613"/>
          <p14:tracePt t="467132" x="2268538" y="3929063"/>
          <p14:tracePt t="467137" x="2286000" y="3946525"/>
          <p14:tracePt t="467151" x="2357438" y="4000500"/>
          <p14:tracePt t="467167" x="2374900" y="4017963"/>
          <p14:tracePt t="467184" x="2428875" y="4054475"/>
          <p14:tracePt t="467201" x="2455863" y="4062413"/>
          <p14:tracePt t="467232" x="2473325" y="4071938"/>
          <p14:tracePt t="467243" x="2482850" y="4081463"/>
          <p14:tracePt t="467268" x="2500313" y="4089400"/>
          <p14:tracePt t="467308" x="2517775" y="4098925"/>
          <p14:tracePt t="467319" x="2562225" y="4116388"/>
          <p14:tracePt t="467337" x="2581275" y="4133850"/>
          <p14:tracePt t="467349" x="2625725" y="4152900"/>
          <p14:tracePt t="467367" x="2643188" y="4160838"/>
          <p14:tracePt t="467401" x="2660650" y="4170363"/>
          <p14:tracePt t="467427" x="2670175" y="4170363"/>
          <p14:tracePt t="467490" x="2679700" y="4170363"/>
          <p14:tracePt t="467510" x="2679700" y="4179888"/>
          <p14:tracePt t="467543" x="2687638" y="4179888"/>
          <p14:tracePt t="467590" x="2697163" y="4187825"/>
          <p14:tracePt t="468454" x="2705100" y="4187825"/>
          <p14:tracePt t="468808" x="2714625" y="4179888"/>
          <p14:tracePt t="468843" x="2714625" y="4160838"/>
          <p14:tracePt t="468863" x="2724150" y="4152900"/>
          <p14:tracePt t="468874" x="2759075" y="4116388"/>
          <p14:tracePt t="468895" x="2768600" y="4108450"/>
          <p14:tracePt t="468907" x="2803525" y="4081463"/>
          <p14:tracePt t="468919" x="2840038" y="4044950"/>
          <p14:tracePt t="468938" x="2867025" y="4027488"/>
          <p14:tracePt t="468957" x="2894013" y="4000500"/>
          <p14:tracePt t="468989" x="2911475" y="3983038"/>
          <p14:tracePt t="469001" x="2938463" y="3956050"/>
          <p14:tracePt t="469020" x="2946400" y="3938588"/>
          <p14:tracePt t="469032" x="2965450" y="3919538"/>
          <p14:tracePt t="469051" x="2982913" y="3894138"/>
          <p14:tracePt t="469082" x="2982913" y="3884613"/>
          <p14:tracePt t="469109" x="2982913" y="3875088"/>
          <p14:tracePt t="469146" x="2990850" y="3875088"/>
          <p14:tracePt t="469596" x="2990850" y="3884613"/>
          <p14:tracePt t="485846" x="2982913" y="3884613"/>
          <p14:tracePt t="486300" x="2965450" y="3884613"/>
          <p14:tracePt t="486313" x="2946400" y="3884613"/>
          <p14:tracePt t="486325" x="2919413" y="3884613"/>
          <p14:tracePt t="486343" x="2901950" y="3884613"/>
          <p14:tracePt t="486356" x="2840038" y="3884613"/>
          <p14:tracePt t="486376" x="2813050" y="3884613"/>
          <p14:tracePt t="486387" x="2732088" y="3894138"/>
          <p14:tracePt t="486406" x="2687638" y="3902075"/>
          <p14:tracePt t="486417" x="2633663" y="3929063"/>
          <p14:tracePt t="486437" x="2581275" y="3965575"/>
          <p14:tracePt t="486455" x="2562225" y="3973513"/>
          <p14:tracePt t="486467" x="2500313" y="3983038"/>
          <p14:tracePt t="486486" x="2465388" y="4000500"/>
          <p14:tracePt t="486498" x="2419350" y="4010025"/>
          <p14:tracePt t="486518" x="2401888" y="4017963"/>
          <p14:tracePt t="486531" x="2357438" y="4037013"/>
          <p14:tracePt t="486549" x="2312988" y="4044950"/>
          <p14:tracePt t="486577" x="2241550" y="4044950"/>
          <p14:tracePt t="486595" x="2187575" y="4044950"/>
          <p14:tracePt t="486607" x="2098675" y="4017963"/>
          <p14:tracePt t="486626" x="2081213" y="4017963"/>
          <p14:tracePt t="486638" x="2062163" y="4010025"/>
          <p14:tracePt t="486716" x="2054225" y="4000500"/>
          <p14:tracePt t="486735" x="2044700" y="3983038"/>
          <p14:tracePt t="486747" x="2009775" y="3973513"/>
          <p14:tracePt t="486766" x="1990725" y="3956050"/>
          <p14:tracePt t="486786" x="1982788" y="3956050"/>
          <p14:tracePt t="486797" x="1982788" y="3946525"/>
          <p14:tracePt t="486816" x="1965325" y="3938588"/>
          <p14:tracePt t="486829" x="1938338" y="3911600"/>
          <p14:tracePt t="486847" x="1919288" y="3894138"/>
          <p14:tracePt t="486859" x="1911350" y="3884613"/>
          <p14:tracePt t="486951" x="1911350" y="3875088"/>
          <p14:tracePt t="487162" x="1901825" y="3875088"/>
          <p14:tracePt t="487203" x="1901825" y="3867150"/>
          <p14:tracePt t="488022" x="1919288" y="3848100"/>
          <p14:tracePt t="488813" x="1938338" y="3848100"/>
          <p14:tracePt t="488825" x="1955800" y="3848100"/>
          <p14:tracePt t="488845" x="1973263" y="3840163"/>
          <p14:tracePt t="488870" x="1990725" y="3830638"/>
          <p14:tracePt t="488889" x="2009775" y="3830638"/>
          <p14:tracePt t="488900" x="2036763" y="3813175"/>
          <p14:tracePt t="488920" x="2044700" y="3803650"/>
          <p14:tracePt t="488933" x="2062163" y="3786188"/>
          <p14:tracePt t="488951" x="2081213" y="3776663"/>
          <p14:tracePt t="488963" x="2108200" y="3751263"/>
          <p14:tracePt t="488982" x="2160588" y="3714750"/>
          <p14:tracePt t="489001" x="2179638" y="3697288"/>
          <p14:tracePt t="489013" x="2205038" y="3679825"/>
          <p14:tracePt t="489033" x="2224088" y="3660775"/>
          <p14:tracePt t="489044" x="2251075" y="3643313"/>
          <p14:tracePt t="489065" x="2259013" y="3625850"/>
          <p14:tracePt t="489076" x="2312988" y="3598863"/>
          <p14:tracePt t="489095" x="2322513" y="3581400"/>
          <p14:tracePt t="489107" x="2374900" y="3554413"/>
          <p14:tracePt t="489125" x="2384425" y="3544888"/>
          <p14:tracePt t="489153" x="2411413" y="3527425"/>
          <p14:tracePt t="489173" x="2419350" y="3517900"/>
          <p14:tracePt t="489185" x="2446338" y="3482975"/>
          <p14:tracePt t="489203" x="2465388" y="3473450"/>
          <p14:tracePt t="489215" x="2473325" y="3465513"/>
          <p14:tracePt t="489235" x="2509838" y="3438525"/>
          <p14:tracePt t="489253" x="2536825" y="3411538"/>
          <p14:tracePt t="489280" x="2562225" y="3394075"/>
          <p14:tracePt t="489301" x="2562225" y="3375025"/>
          <p14:tracePt t="489312" x="2589213" y="3367088"/>
          <p14:tracePt t="489333" x="2589213" y="3357563"/>
          <p14:tracePt t="489343" x="2598738" y="3357563"/>
          <p14:tracePt t="489372" x="2598738" y="3348038"/>
          <p14:tracePt t="489392" x="2598738" y="3340100"/>
          <p14:tracePt t="489422" x="2608263" y="3340100"/>
          <p14:tracePt t="490346" x="2616200" y="3340100"/>
          <p14:tracePt t="490759" x="2608263" y="3340100"/>
          <p14:tracePt t="491641" x="2608263" y="3348038"/>
          <p14:tracePt t="491845" x="2598738" y="3348038"/>
          <p14:tracePt t="491927" x="2598738" y="3357563"/>
          <p14:tracePt t="491939" x="2598738" y="3367088"/>
          <p14:tracePt t="492051" x="2598738" y="3375025"/>
          <p14:tracePt t="492093" x="2598738" y="3384550"/>
          <p14:tracePt t="492502" x="2589213" y="3384550"/>
          <p14:tracePt t="492644" x="2581275" y="3384550"/>
          <p14:tracePt t="492662" x="2571750" y="3384550"/>
          <p14:tracePt t="492695" x="2562225" y="3384550"/>
          <p14:tracePt t="492768" x="2554288" y="3384550"/>
          <p14:tracePt t="492883" x="2544763" y="3384550"/>
          <p14:tracePt t="492975" x="2517775" y="3384550"/>
          <p14:tracePt t="492995" x="2509838" y="3384550"/>
          <p14:tracePt t="493006" x="2500313" y="3384550"/>
          <p14:tracePt t="493027" x="2482850" y="3384550"/>
          <p14:tracePt t="493085" x="2465388" y="3384550"/>
          <p14:tracePt t="493370" x="2465388" y="3394075"/>
          <p14:tracePt t="493496" x="2473325" y="3402013"/>
          <p14:tracePt t="493515" x="2490788" y="3402013"/>
          <p14:tracePt t="493525" x="2517775" y="3419475"/>
          <p14:tracePt t="493537" x="2571750" y="3438525"/>
          <p14:tracePt t="493557" x="2616200" y="3455988"/>
          <p14:tracePt t="493576" x="2633663" y="3455988"/>
          <p14:tracePt t="493587" x="2687638" y="3473450"/>
          <p14:tracePt t="493608" x="2705100" y="3473450"/>
          <p14:tracePt t="493619" x="2803525" y="3490913"/>
          <p14:tracePt t="493638" x="2857500" y="3490913"/>
          <p14:tracePt t="493651" x="2982913" y="3517900"/>
          <p14:tracePt t="493670" x="3017838" y="3527425"/>
          <p14:tracePt t="493682" x="3081338" y="3536950"/>
          <p14:tracePt t="493701" x="3108325" y="3536950"/>
          <p14:tracePt t="493715" x="3170238" y="3536950"/>
          <p14:tracePt t="493732" x="3197225" y="3536950"/>
          <p14:tracePt t="493747" x="3295650" y="3544888"/>
          <p14:tracePt t="493764" x="3330575" y="3544888"/>
          <p14:tracePt t="493781" x="3394075" y="3554413"/>
          <p14:tracePt t="493797" x="3419475" y="3554413"/>
          <p14:tracePt t="493814" x="3455988" y="3554413"/>
          <p14:tracePt t="493831" x="3473450" y="3554413"/>
          <p14:tracePt t="493847" x="3554413" y="3544888"/>
          <p14:tracePt t="493864" x="3581400" y="3544888"/>
          <p14:tracePt t="493881" x="3625850" y="3527425"/>
          <p14:tracePt t="493898" x="3643313" y="3509963"/>
          <p14:tracePt t="493914" x="3670300" y="3482975"/>
          <p14:tracePt t="493953" x="3670300" y="3473450"/>
          <p14:tracePt t="493964" x="3679825" y="3438525"/>
          <p14:tracePt t="493984" x="3670300" y="3438525"/>
          <p14:tracePt t="494938" x="3660775" y="3438525"/>
          <p14:tracePt t="494957" x="3625850" y="3419475"/>
          <p14:tracePt t="494975" x="3581400" y="3394075"/>
          <p14:tracePt t="494987" x="3419475" y="3286125"/>
          <p14:tracePt t="495007" x="3367088" y="3251200"/>
          <p14:tracePt t="495018" x="3276600" y="3187700"/>
          <p14:tracePt t="495037" x="3259138" y="3170238"/>
          <p14:tracePt t="495049" x="3214688" y="3125788"/>
          <p14:tracePt t="495068" x="3179763" y="3098800"/>
          <p14:tracePt t="495081" x="3160713" y="3089275"/>
          <p14:tracePt t="495099" x="3143250" y="3071813"/>
          <p14:tracePt t="495111" x="3089275" y="3027363"/>
          <p14:tracePt t="495129" x="3054350" y="3017838"/>
          <p14:tracePt t="495141" x="3036888" y="3000375"/>
          <p14:tracePt t="495160" x="3027363" y="2990850"/>
          <p14:tracePt t="495172" x="2982913" y="2955925"/>
          <p14:tracePt t="495192" x="2965450" y="2928938"/>
          <p14:tracePt t="495203" x="2911475" y="2867025"/>
          <p14:tracePt t="495222" x="2874963" y="2803525"/>
          <p14:tracePt t="495242" x="2867025" y="2776538"/>
          <p14:tracePt t="495253" x="2857500" y="2759075"/>
          <p14:tracePt t="495272" x="2857500" y="2751138"/>
          <p14:tracePt t="495285" x="2847975" y="2732088"/>
          <p14:tracePt t="495304" x="2840038" y="2724150"/>
          <p14:tracePt t="495350" x="2840038" y="2714625"/>
          <p14:tracePt t="495362" x="2830513" y="2705100"/>
          <p14:tracePt t="495381" x="2830513" y="2697163"/>
          <p14:tracePt t="495448" x="2822575" y="2697163"/>
          <p14:tracePt t="495474" x="2822575" y="2687638"/>
          <p14:tracePt t="495493" x="2822575" y="2679700"/>
          <p14:tracePt t="498596" x="2822575" y="2687638"/>
          <p14:tracePt t="498982" x="2830513" y="2687638"/>
          <p14:tracePt t="499376" x="2840038" y="2687638"/>
          <p14:tracePt t="499533" x="2840038" y="2697163"/>
          <p14:tracePt t="499769" x="2847975" y="2697163"/>
          <p14:tracePt t="514845" x="2847975" y="2705100"/>
          <p14:tracePt t="515627" x="2847975" y="2751138"/>
          <p14:tracePt t="515646" x="2840038" y="2786063"/>
          <p14:tracePt t="515658" x="2822575" y="2874963"/>
          <p14:tracePt t="515678" x="2813050" y="2901950"/>
          <p14:tracePt t="515690" x="2795588" y="2946400"/>
          <p14:tracePt t="515709" x="2795588" y="2955925"/>
          <p14:tracePt t="515721" x="2795588" y="3017838"/>
          <p14:tracePt t="515739" x="2795588" y="3044825"/>
          <p14:tracePt t="515751" x="2795588" y="3108325"/>
          <p14:tracePt t="515770" x="2795588" y="3179763"/>
          <p14:tracePt t="515789" x="2795588" y="3187700"/>
          <p14:tracePt t="515800" x="2795588" y="3205163"/>
          <p14:tracePt t="515818" x="2795588" y="3224213"/>
          <p14:tracePt t="515851" x="2795588" y="3232150"/>
          <p14:tracePt t="515941" x="2803525" y="3232150"/>
          <p14:tracePt t="515990" x="2813050" y="3241675"/>
          <p14:tracePt t="516041" x="2830513" y="3251200"/>
          <p14:tracePt t="516052" x="2847975" y="3251200"/>
          <p14:tracePt t="516072" x="2857500" y="3251200"/>
          <p14:tracePt t="516083" x="2867025" y="3259138"/>
          <p14:tracePt t="516102" x="2867025" y="3268663"/>
          <p14:tracePt t="516114" x="2884488" y="3276600"/>
          <p14:tracePt t="516133" x="2894013" y="3276600"/>
          <p14:tracePt t="516144" x="2901950" y="3286125"/>
          <p14:tracePt t="516163" x="2911475" y="3286125"/>
          <p14:tracePt t="516191" x="2919413" y="3286125"/>
          <p14:tracePt t="516228" x="2928938" y="3286125"/>
          <p14:tracePt t="516254" x="2938463" y="3286125"/>
          <p14:tracePt t="516282" x="2946400" y="3286125"/>
          <p14:tracePt t="516306" x="2955925" y="3286125"/>
          <p14:tracePt t="516318" x="2973388" y="3286125"/>
          <p14:tracePt t="516336" x="2990850" y="3295650"/>
          <p14:tracePt t="516349" x="3017838" y="3295650"/>
          <p14:tracePt t="516368" x="3027363" y="3295650"/>
          <p14:tracePt t="516379" x="3044825" y="3295650"/>
          <p14:tracePt t="516398" x="3054350" y="3303588"/>
          <p14:tracePt t="516416" x="3062288" y="3303588"/>
          <p14:tracePt t="516428" x="3071813" y="3313113"/>
          <p14:tracePt t="516448" x="3081338" y="3313113"/>
          <p14:tracePt t="516493" x="3089275" y="3313113"/>
          <p14:tracePt t="516526" x="3098800" y="3313113"/>
          <p14:tracePt t="516605" x="3108325" y="3313113"/>
          <p14:tracePt t="516746" x="3116263" y="3313113"/>
          <p14:tracePt t="516757" x="3125788" y="3322638"/>
          <p14:tracePt t="516937" x="3133725" y="3322638"/>
          <p14:tracePt t="517074" x="3133725" y="3330575"/>
          <p14:tracePt t="517565" x="3125788" y="3340100"/>
          <p14:tracePt t="517685" x="3108325" y="3348038"/>
          <p14:tracePt t="517703" x="3062288" y="3357563"/>
          <p14:tracePt t="517722" x="3054350" y="3357563"/>
          <p14:tracePt t="517734" x="3044825" y="3367088"/>
          <p14:tracePt t="517753" x="3036888" y="3375025"/>
          <p14:tracePt t="517782" x="3017838" y="3375025"/>
          <p14:tracePt t="517800" x="3009900" y="3375025"/>
          <p14:tracePt t="517812" x="3000375" y="3375025"/>
          <p14:tracePt t="518224" x="2990850" y="3375025"/>
          <p14:tracePt t="518236" x="2965450" y="3375025"/>
          <p14:tracePt t="518255" x="2955925" y="3375025"/>
          <p14:tracePt t="518267" x="2946400" y="3375025"/>
          <p14:tracePt t="518286" x="2938463" y="3384550"/>
          <p14:tracePt t="518298" x="2928938" y="3394075"/>
          <p14:tracePt t="518317" x="2919413" y="3394075"/>
          <p14:tracePt t="518329" x="2884488" y="3411538"/>
          <p14:tracePt t="518349" x="2867025" y="3419475"/>
          <p14:tracePt t="518379" x="2847975" y="3429000"/>
          <p14:tracePt t="518398" x="2847975" y="3438525"/>
          <p14:tracePt t="518520" x="2857500" y="3446463"/>
          <p14:tracePt t="518539" x="2867025" y="3446463"/>
          <p14:tracePt t="518550" x="2874963" y="3446463"/>
          <p14:tracePt t="518569" x="2911475" y="3446463"/>
          <p14:tracePt t="518602" x="2928938" y="3455988"/>
          <p14:tracePt t="518613" x="2973388" y="3455988"/>
          <p14:tracePt t="518633" x="3009900" y="3465513"/>
          <p14:tracePt t="518659" x="3071813" y="3473450"/>
          <p14:tracePt t="518678" x="3116263" y="3473450"/>
          <p14:tracePt t="518697" x="3143250" y="3473450"/>
          <p14:tracePt t="518710" x="3187700" y="3482975"/>
          <p14:tracePt t="518727" x="3214688" y="3482975"/>
          <p14:tracePt t="518739" x="3268663" y="3490913"/>
          <p14:tracePt t="518759" x="3276600" y="3490913"/>
          <p14:tracePt t="518771" x="3340100" y="3490913"/>
          <p14:tracePt t="518789" x="3367088" y="3490913"/>
          <p14:tracePt t="518801" x="3402013" y="3490913"/>
          <p14:tracePt t="518819" x="3473450" y="3490913"/>
          <p14:tracePt t="518840" x="3482975" y="3490913"/>
          <p14:tracePt t="518851" x="3500438" y="3490913"/>
          <p14:tracePt t="518863" x="3554413" y="3490913"/>
          <p14:tracePt t="518882" x="3571875" y="3490913"/>
          <p14:tracePt t="518902" x="3589338" y="3490913"/>
          <p14:tracePt t="518914" x="3643313" y="3490913"/>
          <p14:tracePt t="518932" x="3652838" y="3490913"/>
          <p14:tracePt t="518944" x="3697288" y="3490913"/>
          <p14:tracePt t="518964" x="3705225" y="3490913"/>
          <p14:tracePt t="518976" x="3732213" y="3490913"/>
          <p14:tracePt t="518995" x="3759200" y="3490913"/>
          <p14:tracePt t="519020" x="3786188" y="3490913"/>
          <p14:tracePt t="519040" x="3813175" y="3490913"/>
          <p14:tracePt t="519058" x="3830638" y="3490913"/>
          <p14:tracePt t="519069" x="3867150" y="3490913"/>
          <p14:tracePt t="519088" x="3902075" y="3490913"/>
          <p14:tracePt t="519121" x="3911600" y="3490913"/>
          <p14:tracePt t="519132" x="3938588" y="3490913"/>
          <p14:tracePt t="519152" x="3956050" y="3490913"/>
          <p14:tracePt t="519163" x="3990975" y="3500438"/>
          <p14:tracePt t="519182" x="4010025" y="3500438"/>
          <p14:tracePt t="519194" x="4037013" y="3500438"/>
          <p14:tracePt t="519213" x="4044950" y="3500438"/>
          <p14:tracePt t="519225" x="4062413" y="3500438"/>
          <p14:tracePt t="519260" x="4089400" y="3500438"/>
          <p14:tracePt t="519290" x="4125913" y="3490913"/>
          <p14:tracePt t="519310" x="4143375" y="3490913"/>
          <p14:tracePt t="519323" x="4179888" y="3482975"/>
          <p14:tracePt t="519341" x="4187825" y="3482975"/>
          <p14:tracePt t="519353" x="4205288" y="3473450"/>
          <p14:tracePt t="519373" x="4224338" y="3473450"/>
          <p14:tracePt t="519398" x="4232275" y="3473450"/>
          <p14:tracePt t="519417" x="4241800" y="3473450"/>
          <p14:tracePt t="519451" x="4251325" y="3473450"/>
          <p14:tracePt t="519513" x="4259263" y="3473450"/>
          <p14:tracePt t="519559" x="4268788" y="3473450"/>
          <p14:tracePt t="519798" x="4276725" y="3473450"/>
          <p14:tracePt t="520138" x="4276725" y="3482975"/>
          <p14:tracePt t="527345" x="4286250" y="3482975"/>
          <p14:tracePt t="527675" x="4295775" y="3500438"/>
          <p14:tracePt t="527701" x="4295775" y="3509963"/>
          <p14:tracePt t="527765" x="4286250" y="3536950"/>
          <p14:tracePt t="527784" x="4276725" y="3544888"/>
          <p14:tracePt t="527796" x="4241800" y="3589338"/>
          <p14:tracePt t="527815" x="4224338" y="3598863"/>
          <p14:tracePt t="527828" x="4143375" y="3652838"/>
          <p14:tracePt t="527849" x="4116388" y="3670300"/>
          <p14:tracePt t="527860" x="4054475" y="3687763"/>
          <p14:tracePt t="527872" x="3884613" y="3741738"/>
          <p14:tracePt t="527892" x="3813175" y="3768725"/>
          <p14:tracePt t="527904" x="3598863" y="3830638"/>
          <p14:tracePt t="527923" x="3527425" y="3848100"/>
          <p14:tracePt t="527935" x="3384550" y="3894138"/>
          <p14:tracePt t="527954" x="3367088" y="3902075"/>
          <p14:tracePt t="527968" x="3295650" y="3929063"/>
          <p14:tracePt t="527985" x="3259138" y="3946525"/>
          <p14:tracePt t="528000" x="3197225" y="3965575"/>
          <p14:tracePt t="528017" x="3160713" y="3973513"/>
          <p14:tracePt t="528034" x="3089275" y="3990975"/>
          <p14:tracePt t="528051" x="2990850" y="4000500"/>
          <p14:tracePt t="528067" x="2982913" y="4000500"/>
          <p14:tracePt t="528084" x="2955925" y="4000500"/>
          <p14:tracePt t="528100" x="2901950" y="4000500"/>
          <p14:tracePt t="528123" x="2813050" y="3965575"/>
          <p14:tracePt t="528142" x="2786063" y="3946525"/>
          <p14:tracePt t="528170" x="2768600" y="3938588"/>
          <p14:tracePt t="528181" x="2741613" y="3929063"/>
          <p14:tracePt t="528193" x="2741613" y="3919538"/>
          <p14:tracePt t="528206" x="2705100" y="3902075"/>
          <p14:tracePt t="528233" x="2679700" y="3884613"/>
          <p14:tracePt t="528253" x="2652713" y="3875088"/>
          <p14:tracePt t="528264" x="2643188" y="3875088"/>
          <p14:tracePt t="530345" x="2643188" y="3867150"/>
          <p14:tracePt t="530543" x="2643188" y="3857625"/>
          <p14:tracePt t="530554" x="2652713" y="3848100"/>
          <p14:tracePt t="530566" x="2660650" y="3830638"/>
          <p14:tracePt t="530597" x="2670175" y="3830638"/>
          <p14:tracePt t="530608" x="2670175" y="3822700"/>
          <p14:tracePt t="530626" x="2687638" y="3813175"/>
          <p14:tracePt t="530638" x="2687638" y="3803650"/>
          <p14:tracePt t="530657" x="2705100" y="3795713"/>
          <p14:tracePt t="530676" x="2714625" y="3776663"/>
          <p14:tracePt t="530688" x="2741613" y="3759200"/>
          <p14:tracePt t="530708" x="2741613" y="3741738"/>
          <p14:tracePt t="530720" x="2759075" y="3741738"/>
          <p14:tracePt t="530739" x="2759075" y="3724275"/>
          <p14:tracePt t="530752" x="2768600" y="3724275"/>
          <p14:tracePt t="530770" x="2776538" y="3714750"/>
          <p14:tracePt t="530782" x="2803525" y="3697288"/>
          <p14:tracePt t="530801" x="2803525" y="3687763"/>
          <p14:tracePt t="530813" x="2822575" y="3679825"/>
          <p14:tracePt t="530833" x="2840038" y="3670300"/>
          <p14:tracePt t="530845" x="2847975" y="3652838"/>
          <p14:tracePt t="530864" x="2867025" y="3643313"/>
          <p14:tracePt t="530876" x="2884488" y="3633788"/>
          <p14:tracePt t="530895" x="2894013" y="3616325"/>
          <p14:tracePt t="530922" x="2901950" y="3616325"/>
          <p14:tracePt t="530941" x="2911475" y="3616325"/>
          <p14:tracePt t="530974" x="2911475" y="3608388"/>
          <p14:tracePt t="531038" x="2919413" y="3608388"/>
          <p14:tracePt t="531079" x="2928938" y="3608388"/>
          <p14:tracePt t="531254" x="2938463" y="3608388"/>
          <p14:tracePt t="531615" x="2946400" y="3608388"/>
          <p14:tracePt t="531746" x="2955925" y="3608388"/>
          <p14:tracePt t="532078" x="2965450" y="3608388"/>
          <p14:tracePt t="532385" x="2973388" y="3608388"/>
          <p14:tracePt t="532558" x="2982913" y="3608388"/>
          <p14:tracePt t="532872" x="2982913" y="3616325"/>
          <p14:tracePt t="532998" x="2990850" y="3616325"/>
          <p14:tracePt t="533220" x="3000375" y="3616325"/>
          <p14:tracePt t="533519" x="3009900" y="3616325"/>
          <p14:tracePt t="533681" x="3017838" y="3616325"/>
          <p14:tracePt t="533980" x="3027363" y="3616325"/>
          <p14:tracePt t="534294" x="3036888" y="3625850"/>
          <p14:tracePt t="534449" x="3044825" y="3625850"/>
          <p14:tracePt t="534791" x="3054350" y="3625850"/>
          <p14:tracePt t="535138" x="3054350" y="3633788"/>
          <p14:tracePt t="535449" x="3062288" y="3633788"/>
          <p14:tracePt t="535467" x="3071813" y="3633788"/>
          <p14:tracePt t="535532" x="3062288" y="3616325"/>
          <p14:tracePt t="535642" x="3036888" y="3608388"/>
          <p14:tracePt t="535653" x="3009900" y="3589338"/>
          <p14:tracePt t="535675" x="3000375" y="3589338"/>
          <p14:tracePt t="535779" x="2990850" y="3589338"/>
          <p14:tracePt t="535813" x="2982913" y="3589338"/>
          <p14:tracePt t="536057" x="2965450" y="3589338"/>
          <p14:tracePt t="536068" x="2955925" y="3589338"/>
          <p14:tracePt t="536081" x="2919413" y="3589338"/>
          <p14:tracePt t="536108" x="2768600" y="3581400"/>
          <p14:tracePt t="536140" x="2741613" y="3581400"/>
          <p14:tracePt t="536145" x="2714625" y="3581400"/>
          <p14:tracePt t="536175" x="2670175" y="3581400"/>
          <p14:tracePt t="536208" x="2581275" y="3581400"/>
          <p14:tracePt t="536211" x="2554288" y="3581400"/>
          <p14:tracePt t="536225" x="2473325" y="3589338"/>
          <p14:tracePt t="536242" x="2428875" y="3598863"/>
          <p14:tracePt t="536259" x="2330450" y="3616325"/>
          <p14:tracePt t="536275" x="2303463" y="3625850"/>
          <p14:tracePt t="536292" x="2205038" y="3652838"/>
          <p14:tracePt t="536324" x="2152650" y="3660775"/>
          <p14:tracePt t="536335" x="2125663" y="3660775"/>
          <p14:tracePt t="536359" x="2044700" y="3670300"/>
          <p14:tracePt t="536391" x="1982788" y="3679825"/>
          <p14:tracePt t="536397" x="1901825" y="3679825"/>
          <p14:tracePt t="536429" x="1884363" y="3679825"/>
          <p14:tracePt t="536459" x="1795463" y="3679825"/>
          <p14:tracePt t="536490" x="1714500" y="3679825"/>
          <p14:tracePt t="536492" x="1625600" y="3679825"/>
          <p14:tracePt t="536524" x="1608138" y="3679825"/>
          <p14:tracePt t="536533" x="1536700" y="3687763"/>
          <p14:tracePt t="536559" x="1438275" y="3697288"/>
          <p14:tracePt t="536591" x="1384300" y="3697288"/>
          <p14:tracePt t="536595" x="1303338" y="3697288"/>
          <p14:tracePt t="536626" x="1231900" y="3697288"/>
          <p14:tracePt t="536659" x="1214438" y="3697288"/>
          <p14:tracePt t="536661" x="1125538" y="3697288"/>
          <p14:tracePt t="536693" x="1062038" y="3697288"/>
          <p14:tracePt t="536708" x="990600" y="3697288"/>
          <p14:tracePt t="536727" x="955675" y="3697288"/>
          <p14:tracePt t="536758" x="946150" y="3697288"/>
          <p14:tracePt t="536770" x="911225" y="3697288"/>
          <p14:tracePt t="536793" x="893763" y="3697288"/>
          <p14:tracePt t="536825" x="866775" y="3697288"/>
          <p14:tracePt t="536846" x="830263" y="3697288"/>
          <p14:tracePt t="536865" x="776288" y="3687763"/>
          <p14:tracePt t="536893" x="714375" y="3660775"/>
          <p14:tracePt t="536926" x="696913" y="3652838"/>
          <p14:tracePt t="536944" x="669925" y="3652838"/>
          <p14:tracePt t="536975" x="669925" y="3643313"/>
          <p14:tracePt t="536979" x="669925" y="3633788"/>
          <p14:tracePt t="537088" x="687388" y="3633788"/>
          <p14:tracePt t="537100" x="731838" y="3625850"/>
          <p14:tracePt t="537120" x="750888" y="3616325"/>
          <p14:tracePt t="537144" x="839788" y="3608388"/>
          <p14:tracePt t="537175" x="928688" y="3608388"/>
          <p14:tracePt t="537182" x="1125538" y="3608388"/>
          <p14:tracePt t="537213" x="1322388" y="3608388"/>
          <p14:tracePt t="537246" x="1473200" y="3608388"/>
          <p14:tracePt t="537277" x="1589088" y="3608388"/>
          <p14:tracePt t="537293" x="1857375" y="3616325"/>
          <p14:tracePt t="537327" x="1955800" y="3633788"/>
          <p14:tracePt t="537345" x="2187575" y="3633788"/>
          <p14:tracePt t="537376" x="2374900" y="3643313"/>
          <p14:tracePt t="537388" x="2660650" y="3643313"/>
          <p14:tracePt t="537420" x="2741613" y="3643313"/>
          <p14:tracePt t="537445" x="3160713" y="3660775"/>
          <p14:tracePt t="537477" x="3394075" y="3660775"/>
          <p14:tracePt t="537509" x="3536950" y="3660775"/>
          <p14:tracePt t="537526" x="3732213" y="3679825"/>
          <p14:tracePt t="537557" x="3803650" y="3687763"/>
          <p14:tracePt t="537579" x="3894138" y="3687763"/>
          <p14:tracePt t="537610" x="3929063" y="3687763"/>
          <p14:tracePt t="537641" x="3956050" y="3687763"/>
          <p14:tracePt t="537654" x="4000500" y="3679825"/>
          <p14:tracePt t="537685" x="4098925" y="3660775"/>
          <p14:tracePt t="537713" x="4187825" y="3643313"/>
          <p14:tracePt t="537744" x="4268788" y="3643313"/>
          <p14:tracePt t="537776" x="4340225" y="3633788"/>
          <p14:tracePt t="537794" x="4446588" y="3625850"/>
          <p14:tracePt t="537826" x="4473575" y="3625850"/>
          <p14:tracePt t="537847" x="4608513" y="3608388"/>
          <p14:tracePt t="537878" x="4660900" y="3589338"/>
          <p14:tracePt t="537910" x="4679950" y="3589338"/>
          <p14:tracePt t="537919" x="4741863" y="3589338"/>
          <p14:tracePt t="537952" x="4759325" y="3581400"/>
          <p14:tracePt t="537984" x="4776788" y="3581400"/>
          <p14:tracePt t="538016" x="4786313" y="3571875"/>
          <p14:tracePt t="538048" x="4795838" y="3571875"/>
          <p14:tracePt t="538081" x="4803775" y="3571875"/>
          <p14:tracePt t="538190" x="4813300" y="3571875"/>
          <p14:tracePt t="538265" x="4822825" y="3571875"/>
          <p14:tracePt t="538298" x="4830763" y="3571875"/>
          <p14:tracePt t="538371" x="4840288" y="3571875"/>
          <p14:tracePt t="538614" x="4848225" y="3571875"/>
          <p14:tracePt t="538625" x="4857750" y="3571875"/>
          <p14:tracePt t="538754" x="4867275" y="3571875"/>
          <p14:tracePt t="538987" x="4875213" y="3571875"/>
          <p14:tracePt t="539322" x="4884738" y="3571875"/>
          <p14:tracePt t="539479" x="4894263" y="3571875"/>
          <p14:tracePt t="539810" x="4902200" y="3571875"/>
          <p14:tracePt t="540123" x="4911725" y="3571875"/>
          <p14:tracePt t="540265" x="4911725" y="3562350"/>
          <p14:tracePt t="540352" x="4902200" y="3562350"/>
          <p14:tracePt t="540372" x="4894263" y="3554413"/>
          <p14:tracePt t="540388" x="4875213" y="3554413"/>
          <p14:tracePt t="540419" x="4741863" y="3544888"/>
          <p14:tracePt t="540452" x="4679950" y="3536950"/>
          <p14:tracePt t="540467" x="4660900" y="3527425"/>
          <p14:tracePt t="540488" x="4589463" y="3500438"/>
          <p14:tracePt t="540520" x="4527550" y="3490913"/>
          <p14:tracePt t="540527" x="4456113" y="3482975"/>
          <p14:tracePt t="540557" x="4367213" y="3465513"/>
          <p14:tracePt t="540589" x="4303713" y="3455988"/>
          <p14:tracePt t="540622" x="4286250" y="3446463"/>
          <p14:tracePt t="540654" x="4295775" y="3438525"/>
          <p14:tracePt t="540858" x="4313238" y="3438525"/>
          <p14:tracePt t="540877" x="4340225" y="3438525"/>
          <p14:tracePt t="540889" x="4446588" y="3438525"/>
          <p14:tracePt t="540922" x="4537075" y="3438525"/>
          <p14:tracePt t="540940" x="4562475" y="3446463"/>
          <p14:tracePt t="540956" x="4652963" y="3446463"/>
          <p14:tracePt t="540988" x="4714875" y="3446463"/>
          <p14:tracePt t="541003" x="4741863" y="3446463"/>
          <p14:tracePt t="541023" x="4857750" y="3446463"/>
          <p14:tracePt t="541056" x="4991100" y="3446463"/>
          <p14:tracePt t="541064" x="5027613" y="3446463"/>
          <p14:tracePt t="541091" x="5099050" y="3455988"/>
          <p14:tracePt t="541123" x="5153025" y="3455988"/>
          <p14:tracePt t="541127" x="5160963" y="3455988"/>
          <p14:tracePt t="541157" x="5170488" y="3455988"/>
          <p14:tracePt t="541190" x="5187950" y="3455988"/>
          <p14:tracePt t="541192" x="5197475" y="3455988"/>
          <p14:tracePt t="541224" x="5205413" y="3455988"/>
          <p14:tracePt t="541312" x="5214938" y="3455988"/>
          <p14:tracePt t="542596" x="5224463" y="3455988"/>
          <p14:tracePt t="543028" x="5232400" y="3455988"/>
          <p14:tracePt t="543356" x="5241925" y="3455988"/>
          <p14:tracePt t="543514" x="5251450" y="3455988"/>
          <p14:tracePt t="543827" x="5259388" y="3455988"/>
          <p14:tracePt t="544694" x="5268913" y="3455988"/>
          <p14:tracePt t="545260" x="5276850" y="3455988"/>
          <p14:tracePt t="545704" x="5286375" y="3455988"/>
          <p14:tracePt t="545934" x="5295900" y="3455988"/>
          <p14:tracePt t="546190" x="5303838" y="3455988"/>
          <p14:tracePt t="546315" x="5313363" y="3455988"/>
          <p14:tracePt t="546609" x="5322888" y="3455988"/>
          <p14:tracePt t="546849" x="5330825" y="3455988"/>
          <p14:tracePt t="546974" x="5340350" y="3455988"/>
          <p14:tracePt t="547274" x="5348288" y="3455988"/>
          <p14:tracePt t="547555" x="5357813" y="3455988"/>
          <p14:tracePt t="547852" x="5367338" y="3455988"/>
          <p14:tracePt t="548014" x="5375275" y="3455988"/>
          <p14:tracePt t="548296" x="5384800" y="3455988"/>
          <p14:tracePt t="548626" x="5394325" y="3455988"/>
          <p14:tracePt t="548780" x="5402263" y="3455988"/>
          <p14:tracePt t="549062" x="5411788" y="3455988"/>
          <p14:tracePt t="549393" x="5411788" y="3446463"/>
          <p14:tracePt t="550257" x="5419725" y="3446463"/>
          <p14:tracePt t="550465" x="5419725" y="3438525"/>
          <p14:tracePt t="550491" x="5411788" y="3438525"/>
          <p14:tracePt t="550652" x="5394325" y="3446463"/>
          <p14:tracePt t="550664" x="5375275" y="3446463"/>
          <p14:tracePt t="550686" x="5340350" y="3446463"/>
          <p14:tracePt t="550718" x="5322888" y="3446463"/>
          <p14:tracePt t="550729" x="5251450" y="3446463"/>
          <p14:tracePt t="550752" x="5180013" y="3455988"/>
          <p14:tracePt t="550784" x="5153025" y="3465513"/>
          <p14:tracePt t="550791" x="5108575" y="3473450"/>
          <p14:tracePt t="550819" x="5010150" y="3482975"/>
          <p14:tracePt t="550851" x="4894263" y="3482975"/>
          <p14:tracePt t="550859" x="4830763" y="3482975"/>
          <p14:tracePt t="550886" x="4687888" y="3482975"/>
          <p14:tracePt t="550918" x="4660900" y="3482975"/>
          <p14:tracePt t="550923" x="4633913" y="3482975"/>
          <p14:tracePt t="550953" x="4491038" y="3482975"/>
          <p14:tracePt t="550986" x="4483100" y="3482975"/>
          <p14:tracePt t="550996" x="4465638" y="3490913"/>
          <p14:tracePt t="551020" x="4438650" y="3500438"/>
          <p14:tracePt t="551063" x="4429125" y="3500438"/>
          <p14:tracePt t="551076" x="4394200" y="3500438"/>
          <p14:tracePt t="551094" x="4375150" y="3500438"/>
          <p14:tracePt t="551120" x="4340225" y="3500438"/>
          <p14:tracePt t="551152" x="4322763" y="3509963"/>
          <p14:tracePt t="551157" x="4303713" y="3509963"/>
          <p14:tracePt t="551187" x="4224338" y="3527425"/>
          <p14:tracePt t="551219" x="4160838" y="3527425"/>
          <p14:tracePt t="551222" x="4044950" y="3517900"/>
          <p14:tracePt t="551255" x="3965575" y="3509963"/>
          <p14:tracePt t="551287" x="3875088" y="3509963"/>
          <p14:tracePt t="551319" x="3848100" y="3509963"/>
          <p14:tracePt t="551326" x="3822700" y="3517900"/>
          <p14:tracePt t="551354" x="3776663" y="3517900"/>
          <p14:tracePt t="551386" x="3751263" y="3517900"/>
          <p14:tracePt t="551403" x="3741738" y="3517900"/>
          <p14:tracePt t="551423" x="3732213" y="3517900"/>
          <p14:tracePt t="551454" x="3714750" y="3517900"/>
          <p14:tracePt t="551486" x="3705225" y="3517900"/>
          <p14:tracePt t="551535" x="3697288" y="3517900"/>
          <p14:tracePt t="551593" x="3679825" y="3509963"/>
          <p14:tracePt t="551624" x="3643313" y="3490913"/>
          <p14:tracePt t="551645" x="3633788" y="3490913"/>
          <p14:tracePt t="551658" x="3625850" y="3490913"/>
          <p14:tracePt t="551689" x="3544888" y="3473450"/>
          <p14:tracePt t="551721" x="3500438" y="3465513"/>
          <p14:tracePt t="551738" x="3473450" y="3455988"/>
          <p14:tracePt t="551755" x="3411538" y="3446463"/>
          <p14:tracePt t="551787" x="3340100" y="3429000"/>
          <p14:tracePt t="551801" x="3313113" y="3429000"/>
          <p14:tracePt t="551822" x="3259138" y="3419475"/>
          <p14:tracePt t="551854" x="3197225" y="3411538"/>
          <p14:tracePt t="551877" x="3152775" y="3411538"/>
          <p14:tracePt t="551894" x="3125788" y="3402013"/>
          <p14:tracePt t="551922" x="3071813" y="3402013"/>
          <p14:tracePt t="551954" x="3017838" y="3402013"/>
          <p14:tracePt t="551958" x="2955925" y="3402013"/>
          <p14:tracePt t="551989" x="2884488" y="3402013"/>
          <p14:tracePt t="552021" x="2830513" y="3402013"/>
          <p14:tracePt t="552035" x="2813050" y="3402013"/>
          <p14:tracePt t="552056" x="2786063" y="3402013"/>
          <p14:tracePt t="552088" x="2759075" y="3402013"/>
          <p14:tracePt t="552101" x="2732088" y="3402013"/>
          <p14:tracePt t="552132" x="2724150" y="3402013"/>
          <p14:tracePt t="552159" x="2724150" y="3394075"/>
          <p14:tracePt t="552963" x="2732088" y="3394075"/>
          <p14:tracePt t="553028" x="2741613" y="3394075"/>
          <p14:tracePt t="553343" x="2741613" y="3384550"/>
          <p14:tracePt t="554126" x="2751138" y="3384550"/>
          <p14:tracePt t="554725" x="2759075" y="3384550"/>
          <p14:tracePt t="554738" x="2776538" y="3384550"/>
          <p14:tracePt t="554756" x="2795588" y="3384550"/>
          <p14:tracePt t="554768" x="2830513" y="3384550"/>
          <p14:tracePt t="554797" x="2884488" y="3402013"/>
          <p14:tracePt t="554829" x="2901950" y="3402013"/>
          <p14:tracePt t="554831" x="2946400" y="3419475"/>
          <p14:tracePt t="554863" x="2965450" y="3429000"/>
          <p14:tracePt t="554867" x="3027363" y="3438525"/>
          <p14:tracePt t="554898" x="3062288" y="3438525"/>
          <p14:tracePt t="554929" x="3098800" y="3446463"/>
          <p14:tracePt t="554946" x="3143250" y="3446463"/>
          <p14:tracePt t="554971" x="3160713" y="3446463"/>
          <p14:tracePt t="554998" x="3170238" y="3446463"/>
          <p14:tracePt t="555030" x="3179763" y="3446463"/>
          <p14:tracePt t="555032" x="3197225" y="3446463"/>
          <p14:tracePt t="555063" x="3232150" y="3446463"/>
          <p14:tracePt t="555071" x="3241675" y="3438525"/>
          <p14:tracePt t="555099" x="3251200" y="3438525"/>
          <p14:tracePt t="555131" x="3241675" y="3438525"/>
          <p14:tracePt t="555398" x="3197225" y="3429000"/>
          <p14:tracePt t="555417" x="3152775" y="3411538"/>
          <p14:tracePt t="555433" x="3044825" y="3357563"/>
          <p14:tracePt t="555464" x="2990850" y="3348038"/>
          <p14:tracePt t="555478" x="2982913" y="3340100"/>
          <p14:tracePt t="555511" x="2946400" y="3340100"/>
          <p14:tracePt t="555538" x="2901950" y="3340100"/>
          <p14:tracePt t="555566" x="2874963" y="3348038"/>
          <p14:tracePt t="555598" x="2847975" y="3348038"/>
          <p14:tracePt t="555606" x="2813050" y="3357563"/>
          <p14:tracePt t="555633" x="2776538" y="3367088"/>
          <p14:tracePt t="555665" x="2741613" y="3375025"/>
          <p14:tracePt t="555669" x="2724150" y="3375025"/>
          <p14:tracePt t="555700" x="2714625" y="3375025"/>
          <p14:tracePt t="555716" x="2705100" y="3375025"/>
          <p14:tracePt t="555733" x="2670175" y="3375025"/>
          <p14:tracePt t="555765" x="2633663" y="3375025"/>
          <p14:tracePt t="555777" x="2625725" y="3375025"/>
          <p14:tracePt t="555801" x="2598738" y="3375025"/>
          <p14:tracePt t="555832" x="2571750" y="3375025"/>
          <p14:tracePt t="555841" x="2562225" y="3375025"/>
          <p14:tracePt t="555867" x="2509838" y="3384550"/>
          <p14:tracePt t="555898" x="2509838" y="3394075"/>
          <p14:tracePt t="555903" x="2490788" y="3394075"/>
          <p14:tracePt t="555934" x="2482850" y="3402013"/>
          <p14:tracePt t="556105" x="2465388" y="3411538"/>
          <p14:tracePt t="556135" x="2438400" y="3411538"/>
          <p14:tracePt t="556155" x="2411413" y="3411538"/>
          <p14:tracePt t="556185" x="2393950" y="3411538"/>
          <p14:tracePt t="556203" x="2374900" y="3411538"/>
          <p14:tracePt t="556219" x="2366963" y="3411538"/>
          <p14:tracePt t="556247" x="2347913" y="3411538"/>
          <p14:tracePt t="556267" x="2339975" y="3411538"/>
          <p14:tracePt t="556279" x="2330450" y="3419475"/>
          <p14:tracePt t="556308" x="2366963" y="3419475"/>
          <p14:tracePt t="556578" x="2393950" y="3419475"/>
          <p14:tracePt t="556604" x="2411413" y="3419475"/>
          <p14:tracePt t="556617" x="2446338" y="3419475"/>
          <p14:tracePt t="556628" x="2465388" y="3419475"/>
          <p14:tracePt t="556641" x="2482850" y="3419475"/>
          <p14:tracePt t="556654" x="2571750" y="3429000"/>
          <p14:tracePt t="556673" x="2598738" y="3429000"/>
          <p14:tracePt t="556687" x="2652713" y="3429000"/>
          <p14:tracePt t="556704" x="2679700" y="3438525"/>
          <p14:tracePt t="556723" x="2697163" y="3438525"/>
          <p14:tracePt t="556737" x="2724150" y="3438525"/>
          <p14:tracePt t="556753" x="2768600" y="3438525"/>
          <p14:tracePt t="556770" x="2786063" y="3438525"/>
          <p14:tracePt t="556800" x="2795588" y="3438525"/>
          <p14:tracePt t="556826" x="2795588" y="3429000"/>
          <p14:tracePt t="557015" x="2786063" y="3429000"/>
          <p14:tracePt t="557242" x="2776538" y="3419475"/>
          <p14:tracePt t="557255" x="2768600" y="3419475"/>
          <p14:tracePt t="557313" x="2768600" y="3411538"/>
          <p14:tracePt t="557440" x="2786063" y="3402013"/>
          <p14:tracePt t="557459" x="2803525" y="3402013"/>
          <p14:tracePt t="557471" x="2813050" y="3394075"/>
          <p14:tracePt t="557490" x="2822575" y="3394075"/>
          <p14:tracePt t="557502" x="2847975" y="3384550"/>
          <p14:tracePt t="557523" x="2857500" y="3384550"/>
          <p14:tracePt t="557567" x="2867025" y="3375025"/>
          <p14:tracePt t="557628" x="2874963" y="3375025"/>
          <p14:tracePt t="557646" x="2884488" y="3375025"/>
          <p14:tracePt t="558198" x="2894013" y="3375025"/>
          <p14:tracePt t="558210" x="2911475" y="3375025"/>
          <p14:tracePt t="558230" x="2919413" y="3375025"/>
          <p14:tracePt t="558256" x="2928938" y="3375025"/>
          <p14:tracePt t="558275" x="2946400" y="3375025"/>
          <p14:tracePt t="558293" x="2965450" y="3375025"/>
          <p14:tracePt t="558305" x="2990850" y="3375025"/>
          <p14:tracePt t="558324" x="3000375" y="3375025"/>
          <p14:tracePt t="558336" x="3009900" y="3375025"/>
          <p14:tracePt t="558355" x="3027363" y="3375025"/>
          <p14:tracePt t="558366" x="3036888" y="3375025"/>
          <p14:tracePt t="558404" x="3054350" y="3375025"/>
          <p14:tracePt t="558590" x="3071813" y="3375025"/>
          <p14:tracePt t="558602" x="3116263" y="3375025"/>
          <p14:tracePt t="558623" x="3170238" y="3375025"/>
          <p14:tracePt t="558635" x="3214688" y="3367088"/>
          <p14:tracePt t="558654" x="3259138" y="3367088"/>
          <p14:tracePt t="558665" x="3367088" y="3357563"/>
          <p14:tracePt t="558684" x="3438525" y="3348038"/>
          <p14:tracePt t="558696" x="3562350" y="3348038"/>
          <p14:tracePt t="558716" x="3633788" y="3348038"/>
          <p14:tracePt t="558728" x="3732213" y="3348038"/>
          <p14:tracePt t="558747" x="3751263" y="3348038"/>
          <p14:tracePt t="558759" x="3822700" y="3348038"/>
          <p14:tracePt t="558777" x="3867150" y="3348038"/>
          <p14:tracePt t="558796" x="3894138" y="3357563"/>
          <p14:tracePt t="558810" x="3956050" y="3357563"/>
          <p14:tracePt t="558827" x="3973513" y="3357563"/>
          <p14:tracePt t="558843" x="3990975" y="3357563"/>
          <p14:tracePt t="558860" x="4017963" y="3357563"/>
          <p14:tracePt t="558884" x="4054475" y="3357563"/>
          <p14:tracePt t="558904" x="4071938" y="3357563"/>
          <p14:tracePt t="558917" x="4108450" y="3357563"/>
          <p14:tracePt t="558936" x="4125913" y="3357563"/>
          <p14:tracePt t="558963" x="4133850" y="3357563"/>
          <p14:tracePt t="559030" x="4143375" y="3357563"/>
          <p14:tracePt t="559050" x="4160838" y="3357563"/>
          <p14:tracePt t="559061" x="4170363" y="3357563"/>
          <p14:tracePt t="559074" x="4187825" y="3357563"/>
          <p14:tracePt t="559093" x="4197350" y="3357563"/>
          <p14:tracePt t="559104" x="4197350" y="3367088"/>
          <p14:tracePt t="559136" x="4205288" y="3367088"/>
          <p14:tracePt t="559170" x="4214813" y="3367088"/>
          <p14:tracePt t="559217" x="4232275" y="3367088"/>
          <p14:tracePt t="559267" x="4241800" y="3367088"/>
          <p14:tracePt t="559315" x="4251325" y="3367088"/>
          <p14:tracePt t="559390" x="4259263" y="3367088"/>
          <p14:tracePt t="560346" x="4251325" y="3367088"/>
          <p14:tracePt t="561280" x="4241800" y="3367088"/>
          <p14:tracePt t="561328" x="4232275" y="3367088"/>
          <p14:tracePt t="561340" x="4214813" y="3367088"/>
          <p14:tracePt t="561358" x="4197350" y="3367088"/>
          <p14:tracePt t="561371" x="4179888" y="3367088"/>
          <p14:tracePt t="561389" x="4170363" y="3367088"/>
          <p14:tracePt t="561401" x="4152900" y="3375025"/>
          <p14:tracePt t="561422" x="4143375" y="3375025"/>
          <p14:tracePt t="561434" x="4098925" y="3384550"/>
          <p14:tracePt t="561454" x="4081463" y="3384550"/>
          <p14:tracePt t="561466" x="4010025" y="3384550"/>
          <p14:tracePt t="561486" x="3990975" y="3384550"/>
          <p14:tracePt t="561497" x="3938588" y="3384550"/>
          <p14:tracePt t="561516" x="3911600" y="3384550"/>
          <p14:tracePt t="561528" x="3857625" y="3384550"/>
          <p14:tracePt t="561546" x="3840163" y="3384550"/>
          <p14:tracePt t="561558" x="3786188" y="3384550"/>
          <p14:tracePt t="561577" x="3759200" y="3384550"/>
          <p14:tracePt t="561589" x="3687763" y="3384550"/>
          <p14:tracePt t="561608" x="3608388" y="3402013"/>
          <p14:tracePt t="561627" x="3581400" y="3402013"/>
          <p14:tracePt t="561639" x="3527425" y="3402013"/>
          <p14:tracePt t="561657" x="3509963" y="3402013"/>
          <p14:tracePt t="561669" x="3446463" y="3402013"/>
          <p14:tracePt t="561688" x="3419475" y="3402013"/>
          <p14:tracePt t="561702" x="3367088" y="3402013"/>
          <p14:tracePt t="561719" x="3330575" y="3411538"/>
          <p14:tracePt t="561735" x="3276600" y="3419475"/>
          <p14:tracePt t="561752" x="3251200" y="3419475"/>
          <p14:tracePt t="561769" x="3224213" y="3429000"/>
          <p14:tracePt t="561786" x="3170238" y="3438525"/>
          <p14:tracePt t="561802" x="3143250" y="3438525"/>
          <p14:tracePt t="561819" x="3071813" y="3446463"/>
          <p14:tracePt t="561836" x="3036888" y="3455988"/>
          <p14:tracePt t="561852" x="2973388" y="3465513"/>
          <p14:tracePt t="561869" x="2965450" y="3465513"/>
          <p14:tracePt t="561886" x="2938463" y="3473450"/>
          <p14:tracePt t="561903" x="2911475" y="3482975"/>
          <p14:tracePt t="561919" x="2840038" y="3500438"/>
          <p14:tracePt t="561936" x="2776538" y="3509963"/>
          <p14:tracePt t="561954" x="2732088" y="3509963"/>
          <p14:tracePt t="561969" x="2679700" y="3527425"/>
          <p14:tracePt t="561986" x="2616200" y="3536950"/>
          <p14:tracePt t="562003" x="2571750" y="3544888"/>
          <p14:tracePt t="562020" x="2473325" y="3571875"/>
          <p14:tracePt t="562037" x="2419350" y="3571875"/>
          <p14:tracePt t="562055" x="2312988" y="3581400"/>
          <p14:tracePt t="562070" x="2276475" y="3581400"/>
          <p14:tracePt t="562086" x="2179638" y="3589338"/>
          <p14:tracePt t="562103" x="2089150" y="3608388"/>
          <p14:tracePt t="562140" x="2017713" y="3616325"/>
          <p14:tracePt t="562160" x="1990725" y="3616325"/>
          <p14:tracePt t="562171" x="1928813" y="3625850"/>
          <p14:tracePt t="562192" x="1901825" y="3625850"/>
          <p14:tracePt t="562203" x="1847850" y="3633788"/>
          <p14:tracePt t="562222" x="1839913" y="3633788"/>
          <p14:tracePt t="562234" x="1822450" y="3633788"/>
          <p14:tracePt t="562267" x="1822450" y="3643313"/>
          <p14:tracePt t="562300" x="1812925" y="3643313"/>
          <p14:tracePt t="562349" x="1812925" y="3652838"/>
          <p14:tracePt t="562423" x="1812925" y="3660775"/>
          <p14:tracePt t="562804" x="1803400" y="3660775"/>
          <p14:tracePt t="565845" x="1812925" y="3660775"/>
          <p14:tracePt t="566762" x="1822450" y="3660775"/>
          <p14:tracePt t="566883" x="1847850" y="3660775"/>
          <p14:tracePt t="566923" x="1857375" y="3660775"/>
          <p14:tracePt t="566936" x="1874838" y="3660775"/>
          <p14:tracePt t="566954" x="1893888" y="3660775"/>
          <p14:tracePt t="566984" x="1901825" y="3660775"/>
          <p14:tracePt t="567001" x="1928813" y="3660775"/>
          <p14:tracePt t="567034" x="1955800" y="3660775"/>
          <p14:tracePt t="567046" x="1982788" y="3660775"/>
          <p14:tracePt t="567068" x="2027238" y="3660775"/>
          <p14:tracePt t="567101" x="2054225" y="3660775"/>
          <p14:tracePt t="567108" x="2081213" y="3660775"/>
          <p14:tracePt t="567135" x="2133600" y="3670300"/>
          <p14:tracePt t="567167" x="2160588" y="3670300"/>
          <p14:tracePt t="567170" x="2232025" y="3679825"/>
          <p14:tracePt t="567202" x="2276475" y="3687763"/>
          <p14:tracePt t="567220" x="2339975" y="3697288"/>
          <p14:tracePt t="567239" x="2419350" y="3705225"/>
          <p14:tracePt t="567269" x="2500313" y="3714750"/>
          <p14:tracePt t="567301" x="2517775" y="3714750"/>
          <p14:tracePt t="567312" x="2581275" y="3724275"/>
          <p14:tracePt t="567336" x="2652713" y="3732213"/>
          <p14:tracePt t="567368" x="2679700" y="3732213"/>
          <p14:tracePt t="567377" x="2741613" y="3741738"/>
          <p14:tracePt t="567409" x="2786063" y="3751263"/>
          <p14:tracePt t="567436" x="2857500" y="3759200"/>
          <p14:tracePt t="567469" x="2938463" y="3776663"/>
          <p14:tracePt t="567501" x="3009900" y="3786188"/>
          <p14:tracePt t="567505" x="3081338" y="3795713"/>
          <p14:tracePt t="567539" x="3152775" y="3803650"/>
          <p14:tracePt t="567569" x="3232150" y="3803650"/>
          <p14:tracePt t="567601" x="3313113" y="3813175"/>
          <p14:tracePt t="567632" x="3340100" y="3813175"/>
          <p14:tracePt t="567643" x="3348038" y="3813175"/>
          <p14:tracePt t="567675" x="3375025" y="3813175"/>
          <p14:tracePt t="567704" x="3446463" y="3822700"/>
          <p14:tracePt t="567736" x="3544888" y="3830638"/>
          <p14:tracePt t="567769" x="3571875" y="3830638"/>
          <p14:tracePt t="567787" x="3625850" y="3822700"/>
          <p14:tracePt t="567819" x="3652838" y="3822700"/>
          <p14:tracePt t="567837" x="3732213" y="3803650"/>
          <p14:tracePt t="567868" x="3786188" y="3786188"/>
          <p14:tracePt t="567900" x="3830638" y="3768725"/>
          <p14:tracePt t="567911" x="3875088" y="3741738"/>
          <p14:tracePt t="567942" x="3919538" y="3714750"/>
          <p14:tracePt t="567971" x="3956050" y="3687763"/>
          <p14:tracePt t="568002" x="3965575" y="3679825"/>
          <p14:tracePt t="568034" x="3983038" y="3660775"/>
          <p14:tracePt t="568039" x="4000500" y="3633788"/>
          <p14:tracePt t="568071" x="4000500" y="3625850"/>
          <p14:tracePt t="568102" x="4010025" y="3598863"/>
          <p14:tracePt t="568116" x="4017963" y="3598863"/>
          <p14:tracePt t="568147" x="4017963" y="3571875"/>
          <p14:tracePt t="568171" x="4027488" y="3536950"/>
          <p14:tracePt t="568203" x="4044950" y="3500438"/>
          <p14:tracePt t="568235" x="4044950" y="3473450"/>
          <p14:tracePt t="568243" x="4044950" y="3446463"/>
          <p14:tracePt t="568276" x="4044950" y="3419475"/>
          <p14:tracePt t="568306" x="4044950" y="3411538"/>
          <p14:tracePt t="568338" x="4037013" y="3394075"/>
          <p14:tracePt t="568370" x="4037013" y="3384550"/>
          <p14:tracePt t="568403" x="4027488" y="3375025"/>
          <p14:tracePt t="568435" x="4010025" y="3367088"/>
          <p14:tracePt t="568455" x="4010025" y="3348038"/>
          <p14:tracePt t="568488" x="4000500" y="3348038"/>
          <p14:tracePt t="568506" x="4000500" y="3340100"/>
          <p14:tracePt t="568538" x="3990975" y="3340100"/>
          <p14:tracePt t="568759" x="3983038" y="3340100"/>
          <p14:tracePt t="569504" x="3973513" y="3340100"/>
          <p14:tracePt t="569518" x="3956050" y="3340100"/>
          <p14:tracePt t="569547" x="3938588" y="3340100"/>
          <p14:tracePt t="569575" x="3884613" y="3340100"/>
          <p14:tracePt t="569606" x="3857625" y="3340100"/>
          <p14:tracePt t="569610" x="3830638" y="3340100"/>
          <p14:tracePt t="569642" x="3813175" y="3340100"/>
          <p14:tracePt t="569659" x="3795713" y="3340100"/>
          <p14:tracePt t="569676" x="3768725" y="3340100"/>
          <p14:tracePt t="569708" x="3751263" y="3340100"/>
          <p14:tracePt t="569721" x="3741738" y="3340100"/>
          <p14:tracePt t="569743" x="3724275" y="3340100"/>
          <p14:tracePt t="569776" x="3714750" y="3340100"/>
          <p14:tracePt t="569782" x="3724275" y="3340100"/>
          <p14:tracePt t="570002" x="3732213" y="3340100"/>
          <p14:tracePt t="570020" x="3741738" y="3340100"/>
          <p14:tracePt t="570047" x="3759200" y="3340100"/>
          <p14:tracePt t="570067" x="3768725" y="3340100"/>
          <p14:tracePt t="570080" x="3813175" y="3340100"/>
          <p14:tracePt t="570111" x="3902075" y="3348038"/>
          <p14:tracePt t="570143" x="3983038" y="3348038"/>
          <p14:tracePt t="570161" x="4010025" y="3348038"/>
          <p14:tracePt t="570177" x="4108450" y="3348038"/>
          <p14:tracePt t="570209" x="4170363" y="3357563"/>
          <p14:tracePt t="570222" x="4197350" y="3357563"/>
          <p14:tracePt t="570244" x="4313238" y="3357563"/>
          <p14:tracePt t="570276" x="4348163" y="3357563"/>
          <p14:tracePt t="570284" x="4402138" y="3357563"/>
          <p14:tracePt t="570311" x="4491038" y="3357563"/>
          <p14:tracePt t="570343" x="4510088" y="3357563"/>
          <p14:tracePt t="570347" x="4598988" y="3357563"/>
          <p14:tracePt t="570378" x="4633913" y="3357563"/>
          <p14:tracePt t="570410" x="4652963" y="3357563"/>
          <p14:tracePt t="570428" x="4660900" y="3357563"/>
          <p14:tracePt t="570455" x="4670425" y="3357563"/>
          <p14:tracePt t="570635" x="4679950" y="3357563"/>
          <p14:tracePt t="574096" x="4670425" y="3357563"/>
          <p14:tracePt t="574753" x="4660900" y="3357563"/>
          <p14:tracePt t="574780" x="4633913" y="3357563"/>
          <p14:tracePt t="574808" x="4608513" y="3357563"/>
          <p14:tracePt t="574825" x="4518025" y="3394075"/>
          <p14:tracePt t="574858" x="4402138" y="3455988"/>
          <p14:tracePt t="574863" x="4340225" y="3490913"/>
          <p14:tracePt t="574892" x="4160838" y="3571875"/>
          <p14:tracePt t="574924" x="3946525" y="3633788"/>
          <p14:tracePt t="574928" x="3732213" y="3670300"/>
          <p14:tracePt t="574959" x="3589338" y="3705225"/>
          <p14:tracePt t="574990" x="3536950" y="3714750"/>
          <p14:tracePt t="574998" x="3402013" y="3724275"/>
          <p14:tracePt t="575025" x="3197225" y="3759200"/>
          <p14:tracePt t="575058" x="3170238" y="3768725"/>
          <p14:tracePt t="575061" x="3071813" y="3786188"/>
          <p14:tracePt t="575092" x="3017838" y="3803650"/>
          <p14:tracePt t="575124" x="2911475" y="3803650"/>
          <p14:tracePt t="575129" x="2857500" y="3813175"/>
          <p14:tracePt t="575159" x="2697163" y="3830638"/>
          <p14:tracePt t="575191" x="2598738" y="3840163"/>
          <p14:tracePt t="575205" x="2562225" y="3848100"/>
          <p14:tracePt t="575226" x="2509838" y="3857625"/>
          <p14:tracePt t="575258" x="2490788" y="3857625"/>
          <p14:tracePt t="575268" x="2428875" y="3875088"/>
          <p14:tracePt t="575293" x="2357438" y="3894138"/>
          <p14:tracePt t="575325" x="2322513" y="3902075"/>
          <p14:tracePt t="575329" x="2251075" y="3919538"/>
          <p14:tracePt t="575359" x="2187575" y="3929063"/>
          <p14:tracePt t="575392" x="2125663" y="3946525"/>
          <p14:tracePt t="575409" x="2116138" y="3946525"/>
          <p14:tracePt t="575469" x="2116138" y="3956050"/>
          <p14:tracePt t="591596" x="2116138" y="3946525"/>
          <p14:tracePt t="593346" x="2125663" y="3946525"/>
          <p14:tracePt t="593838" x="2125663" y="3938588"/>
          <p14:tracePt t="593979" x="2133600" y="3938588"/>
          <p14:tracePt t="594196" x="2143125" y="3938588"/>
          <p14:tracePt t="594334" x="2152650" y="3938588"/>
          <p14:tracePt t="594654" x="2160588" y="3938588"/>
          <p14:tracePt t="594953" x="2170113" y="3938588"/>
          <p14:tracePt t="595076" x="2170113" y="3929063"/>
          <p14:tracePt t="595093" x="2170113" y="3919538"/>
          <p14:tracePt t="595125" x="2170113" y="3911600"/>
          <p14:tracePt t="595138" x="2170113" y="3894138"/>
          <p14:tracePt t="595170" x="2179638" y="3884613"/>
          <p14:tracePt t="595189" x="2179638" y="3875088"/>
          <p14:tracePt t="595219" x="2179638" y="3848100"/>
          <p14:tracePt t="595219" x="2179638" y="3840163"/>
          <p14:tracePt t="595252" x="2179638" y="3813175"/>
          <p14:tracePt t="595284" x="2179638" y="3803650"/>
          <p14:tracePt t="595294" x="2179638" y="3776663"/>
          <p14:tracePt t="595326" x="2179638" y="3768725"/>
          <p14:tracePt t="595354" x="2179638" y="3732213"/>
          <p14:tracePt t="595385" x="2179638" y="3714750"/>
          <p14:tracePt t="595417" x="2179638" y="3705225"/>
          <p14:tracePt t="595425" x="2179638" y="3660775"/>
          <p14:tracePt t="595457" x="2179638" y="3608388"/>
          <p14:tracePt t="595487" x="2179638" y="3554413"/>
          <p14:tracePt t="595518" x="2170113" y="3500438"/>
          <p14:tracePt t="595550" x="2160588" y="3446463"/>
          <p14:tracePt t="595567" x="2143125" y="3394075"/>
          <p14:tracePt t="595599" x="2143125" y="3367088"/>
          <p14:tracePt t="595621" x="2133600" y="3348038"/>
          <p14:tracePt t="595652" x="2108200" y="3286125"/>
          <p14:tracePt t="595684" x="2108200" y="3268663"/>
          <p14:tracePt t="595689" x="2098675" y="3232150"/>
          <p14:tracePt t="595720" x="2081213" y="3179763"/>
          <p14:tracePt t="595752" x="2054225" y="3125788"/>
          <p14:tracePt t="595756" x="2017713" y="3044825"/>
          <p14:tracePt t="595788" x="1955800" y="2884488"/>
          <p14:tracePt t="595820" x="1938338" y="2830513"/>
          <p14:tracePt t="595830" x="1893888" y="2759075"/>
          <p14:tracePt t="595862" x="1884363" y="2751138"/>
          <p14:tracePt t="595888" x="1866900" y="2705100"/>
          <p14:tracePt t="595920" x="1857375" y="2660650"/>
          <p14:tracePt t="595952" x="1847850" y="2643188"/>
          <p14:tracePt t="595970" x="1866900" y="2643188"/>
          <p14:tracePt t="596130" x="1874838" y="2643188"/>
          <p14:tracePt t="596142" x="1901825" y="2643188"/>
          <p14:tracePt t="596161" x="1928813" y="2652713"/>
          <p14:tracePt t="596193" x="1965325" y="2660650"/>
          <p14:tracePt t="596223" x="2017713" y="2679700"/>
          <p14:tracePt t="596255" x="2081213" y="2697163"/>
          <p14:tracePt t="596287" x="2143125" y="2714625"/>
          <p14:tracePt t="596289" x="2232025" y="2741613"/>
          <p14:tracePt t="596322" x="2312988" y="2776538"/>
          <p14:tracePt t="596354" x="2339975" y="2786063"/>
          <p14:tracePt t="596364" x="2411413" y="2822575"/>
          <p14:tracePt t="596396" x="2482850" y="2847975"/>
          <p14:tracePt t="596423" x="2652713" y="2928938"/>
          <p14:tracePt t="596457" x="2813050" y="3000375"/>
          <p14:tracePt t="596490" x="2946400" y="3071813"/>
          <p14:tracePt t="596507" x="3071813" y="3143250"/>
          <p14:tracePt t="596539" x="3116263" y="3160713"/>
          <p14:tracePt t="596557" x="3197225" y="3214688"/>
          <p14:tracePt t="596589" x="3205163" y="3214688"/>
          <p14:tracePt t="596621" x="3214688" y="3214688"/>
          <p14:tracePt t="598595" x="3214688" y="3205163"/>
          <p14:tracePt t="599374" x="3214688" y="3197225"/>
          <p14:tracePt t="599387" x="3205163" y="3187700"/>
          <p14:tracePt t="599399" x="3205163" y="3152775"/>
          <p14:tracePt t="599433" x="3205163" y="3143250"/>
          <p14:tracePt t="599450" x="3205163" y="3133725"/>
          <p14:tracePt t="599466" x="3205163" y="3081338"/>
          <p14:tracePt t="599498" x="3224213" y="3036888"/>
          <p14:tracePt t="599514" x="3232150" y="3017838"/>
          <p14:tracePt t="599533" x="3295650" y="2911475"/>
          <p14:tracePt t="599568" x="3340100" y="2822575"/>
          <p14:tracePt t="599576" x="3357563" y="2803525"/>
          <p14:tracePt t="599600" x="3402013" y="2705100"/>
          <p14:tracePt t="599632" x="3455988" y="2652713"/>
          <p14:tracePt t="599638" x="3455988" y="2643188"/>
          <p14:tracePt t="599666" x="3500438" y="2616200"/>
          <p14:tracePt t="599698" x="3536950" y="2608263"/>
          <p14:tracePt t="599702" x="3652838" y="2608263"/>
          <p14:tracePt t="599734" x="3768725" y="2643188"/>
          <p14:tracePt t="599766" x="3795713" y="2643188"/>
          <p14:tracePt t="599775" x="3848100" y="2670175"/>
          <p14:tracePt t="599800" x="3929063" y="2705100"/>
          <p14:tracePt t="599832" x="3956050" y="2724150"/>
          <p14:tracePt t="599839" x="3973513" y="2724150"/>
          <p14:tracePt t="599867" x="4081463" y="2751138"/>
          <p14:tracePt t="599899" x="4108450" y="2759075"/>
          <p14:tracePt t="599903" x="4152900" y="2768600"/>
          <p14:tracePt t="599934" x="4205288" y="2786063"/>
          <p14:tracePt t="604096" x="4197350" y="2786063"/>
          <p14:tracePt t="604556" x="4187825" y="2786063"/>
          <p14:tracePt t="604568" x="4160838" y="2768600"/>
          <p14:tracePt t="604587" x="4125913" y="2759075"/>
          <p14:tracePt t="604614" x="4071938" y="2741613"/>
          <p14:tracePt t="604647" x="4062413" y="2741613"/>
          <p14:tracePt t="604650" x="4027488" y="2732088"/>
          <p14:tracePt t="604682" x="3965575" y="2732088"/>
          <p14:tracePt t="604714" x="3919538" y="2724150"/>
          <p14:tracePt t="604730" x="3902075" y="2724150"/>
          <p14:tracePt t="604748" x="3840163" y="2724150"/>
          <p14:tracePt t="604780" x="3795713" y="2724150"/>
          <p14:tracePt t="604791" x="3768725" y="2724150"/>
          <p14:tracePt t="604815" x="3687763" y="2724150"/>
          <p14:tracePt t="604848" x="3643313" y="2741613"/>
          <p14:tracePt t="604854" x="3581400" y="2759075"/>
          <p14:tracePt t="604882" x="3500438" y="2786063"/>
          <p14:tracePt t="604914" x="3482975" y="2795588"/>
          <p14:tracePt t="604932" x="3429000" y="2822575"/>
          <p14:tracePt t="604952" x="3402013" y="2840038"/>
          <p14:tracePt t="604982" x="3340100" y="2884488"/>
          <p14:tracePt t="605015" x="3303588" y="2919413"/>
          <p14:tracePt t="605029" x="3286125" y="2928938"/>
          <p14:tracePt t="605049" x="3232150" y="2982913"/>
          <p14:tracePt t="605082" x="3197225" y="3036888"/>
          <p14:tracePt t="605091" x="3170238" y="3054350"/>
          <p14:tracePt t="605116" x="3116263" y="3116263"/>
          <p14:tracePt t="605148" x="3089275" y="3160713"/>
          <p14:tracePt t="605154" x="3071813" y="3187700"/>
          <p14:tracePt t="605183" x="3036888" y="3251200"/>
          <p14:tracePt t="605215" x="3027363" y="3276600"/>
          <p14:tracePt t="605218" x="3009900" y="3322638"/>
          <p14:tracePt t="605250" x="3009900" y="3348038"/>
          <p14:tracePt t="605282" x="3009900" y="3384550"/>
          <p14:tracePt t="605312" x="3009900" y="3402013"/>
          <p14:tracePt t="605323" x="3009900" y="3429000"/>
          <p14:tracePt t="605350" x="3009900" y="3446463"/>
          <p14:tracePt t="605382" x="3009900" y="3473450"/>
          <p14:tracePt t="605401" x="3009900" y="3482975"/>
          <p14:tracePt t="605421" x="3009900" y="3490913"/>
          <p14:tracePt t="605450" x="3000375" y="3500438"/>
          <p14:tracePt t="605483" x="3000375" y="3517900"/>
          <p14:tracePt t="605486" x="2990850" y="3517900"/>
          <p14:tracePt t="605527" x="2990850" y="3527425"/>
          <p14:tracePt t="605561" x="2990850" y="3536950"/>
          <p14:tracePt t="605686" x="3000375" y="3544888"/>
          <p14:tracePt t="605704" x="3044825" y="3554413"/>
          <p14:tracePt t="605731" x="3081338" y="3562350"/>
          <p14:tracePt t="605751" x="3160713" y="3562350"/>
          <p14:tracePt t="605783" x="3214688" y="3562350"/>
          <p14:tracePt t="605800" x="3232150" y="3562350"/>
          <p14:tracePt t="605818" x="3313113" y="3562350"/>
          <p14:tracePt t="605850" x="3348038" y="3562350"/>
          <p14:tracePt t="605862" x="3357563" y="3562350"/>
          <p14:tracePt t="605885" x="3394075" y="3562350"/>
          <p14:tracePt t="605917" x="3429000" y="3562350"/>
          <p14:tracePt t="605927" x="3429000" y="3554413"/>
          <p14:tracePt t="606147" x="3429000" y="3544888"/>
          <p14:tracePt t="606286" x="3438525" y="3544888"/>
          <p14:tracePt t="606298" x="3446463" y="3536950"/>
          <p14:tracePt t="606320" x="3446463" y="3527425"/>
          <p14:tracePt t="606430" x="3455988" y="3527425"/>
          <p14:tracePt t="606526" x="3455988" y="3517900"/>
          <p14:tracePt t="606556" x="3482975" y="3482975"/>
          <p14:tracePt t="606587" x="3500438" y="3473450"/>
          <p14:tracePt t="606598" x="3517900" y="3438525"/>
          <p14:tracePt t="606621" x="3517900" y="3429000"/>
          <p14:tracePt t="606652" x="3527425" y="3429000"/>
          <p14:tracePt t="606663" x="3536950" y="3429000"/>
          <p14:tracePt t="606711" x="3536950" y="3419475"/>
          <p14:tracePt t="606758" x="3527425" y="3419475"/>
          <p14:tracePt t="607024" x="3509963" y="3411538"/>
          <p14:tracePt t="607059" x="3490913" y="3411538"/>
          <p14:tracePt t="607072" x="3482975" y="3411538"/>
          <p14:tracePt t="607089" x="3438525" y="3411538"/>
          <p14:tracePt t="607121" x="3375025" y="3411538"/>
          <p14:tracePt t="607135" x="3348038" y="3411538"/>
          <p14:tracePt t="607155" x="3224213" y="3419475"/>
          <p14:tracePt t="607187" x="3187700" y="3419475"/>
          <p14:tracePt t="607197" x="3143250" y="3429000"/>
          <p14:tracePt t="607229" x="3125788" y="3438525"/>
          <p14:tracePt t="607256" x="3009900" y="3473450"/>
          <p14:tracePt t="607288" x="2938463" y="3500438"/>
          <p14:tracePt t="607291" x="2911475" y="3509963"/>
          <p14:tracePt t="607324" x="2857500" y="3509963"/>
          <p14:tracePt t="607354" x="2822575" y="3509963"/>
          <p14:tracePt t="607368" x="2768600" y="3517900"/>
          <p14:tracePt t="607391" x="2751138" y="3517900"/>
          <p14:tracePt t="607421" x="2768600" y="3517900"/>
          <p14:tracePt t="607604" x="2786063" y="3517900"/>
          <p14:tracePt t="607625" x="2795588" y="3517900"/>
          <p14:tracePt t="607636" x="2822575" y="3517900"/>
          <p14:tracePt t="607657" x="2847975" y="3517900"/>
          <p14:tracePt t="607688" x="2867025" y="3517900"/>
          <p14:tracePt t="607714" x="2874963" y="3517900"/>
          <p14:tracePt t="607733" x="2884488" y="3517900"/>
          <p14:tracePt t="607757" x="2894013" y="3517900"/>
          <p14:tracePt t="607996" x="2894013" y="3509963"/>
          <p14:tracePt t="608042" x="2911475" y="3509963"/>
          <p14:tracePt t="608101" x="2911475" y="3500438"/>
          <p14:tracePt t="608787" x="2919413" y="3500438"/>
          <p14:tracePt t="614096" x="2919413" y="3490913"/>
          <p14:tracePt t="614174" x="2901950" y="3473450"/>
          <p14:tracePt t="614421" x="2901950" y="3455988"/>
          <p14:tracePt t="614433" x="2894013" y="3455988"/>
          <p14:tracePt t="614478" x="2884488" y="3455988"/>
          <p14:tracePt t="614519" x="2847975" y="3438525"/>
          <p14:tracePt t="614539" x="2830513" y="3438525"/>
          <p14:tracePt t="614550" x="2786063" y="3419475"/>
          <p14:tracePt t="614578" x="2732088" y="3419475"/>
          <p14:tracePt t="614611" x="2705100" y="3419475"/>
          <p14:tracePt t="614629" x="2697163" y="3419475"/>
          <p14:tracePt t="614661" x="2687638" y="3419475"/>
          <p14:tracePt t="614681" x="2679700" y="3419475"/>
          <p14:tracePt t="614711" x="2562225" y="3446463"/>
          <p14:tracePt t="614745" x="2544763" y="3446463"/>
          <p14:tracePt t="614756" x="2465388" y="3465513"/>
          <p14:tracePt t="614778" x="2347913" y="3490913"/>
          <p14:tracePt t="614811" x="2322513" y="3490913"/>
          <p14:tracePt t="614819" x="2259013" y="3509963"/>
          <p14:tracePt t="614845" x="2179638" y="3536950"/>
          <p14:tracePt t="614878" x="2143125" y="3544888"/>
          <p14:tracePt t="614881" x="2081213" y="3554413"/>
          <p14:tracePt t="614912" x="1982788" y="3571875"/>
          <p14:tracePt t="614946" x="1911350" y="3589338"/>
          <p14:tracePt t="614963" x="1874838" y="3589338"/>
          <p14:tracePt t="614979" x="1785938" y="3598863"/>
          <p14:tracePt t="615011" x="1768475" y="3608388"/>
          <p14:tracePt t="615024" x="1785938" y="3608388"/>
          <p14:tracePt t="615166" x="1822450" y="3616325"/>
          <p14:tracePt t="615184" x="1847850" y="3616325"/>
          <p14:tracePt t="615211" x="1901825" y="3589338"/>
          <p14:tracePt t="615231" x="1946275" y="3562350"/>
          <p14:tracePt t="615259" x="2017713" y="3536950"/>
          <p14:tracePt t="615280" x="2232025" y="3500438"/>
          <p14:tracePt t="615312" x="2303463" y="3500438"/>
          <p14:tracePt t="615321" x="2428875" y="3500438"/>
          <p14:tracePt t="615341" x="2455863" y="3500438"/>
          <p14:tracePt t="615352" x="2527300" y="3500438"/>
          <p14:tracePt t="615371" x="2571750" y="3500438"/>
          <p14:tracePt t="615384" x="2670175" y="3500438"/>
          <p14:tracePt t="615414" x="2847975" y="3490913"/>
          <p14:tracePt t="615446" x="2901950" y="3490913"/>
          <p14:tracePt t="615449" x="2973388" y="3482975"/>
          <p14:tracePt t="615469" x="3000375" y="3482975"/>
          <p14:tracePt t="615481" x="3081338" y="3482975"/>
          <p14:tracePt t="615499" x="3108325" y="3473450"/>
          <p14:tracePt t="615514" x="3205163" y="3473450"/>
          <p14:tracePt t="615531" x="3241675" y="3473450"/>
          <p14:tracePt t="615549" x="3303588" y="3473450"/>
          <p14:tracePt t="615569" x="3322638" y="3473450"/>
          <p14:tracePt t="615581" x="3375025" y="3473450"/>
          <p14:tracePt t="615597" x="3402013" y="3473450"/>
          <p14:tracePt t="615614" x="3455988" y="3473450"/>
          <p14:tracePt t="615632" x="3490913" y="3473450"/>
          <p14:tracePt t="615649" x="3581400" y="3473450"/>
          <p14:tracePt t="615665" x="3598863" y="3473450"/>
          <p14:tracePt t="615682" x="3679825" y="3473450"/>
          <p14:tracePt t="615699" x="3697288" y="3473450"/>
          <p14:tracePt t="615717" x="3751263" y="3473450"/>
          <p14:tracePt t="615736" x="3768725" y="3473450"/>
          <p14:tracePt t="615749" x="3822700" y="3473450"/>
          <p14:tracePt t="615767" x="3848100" y="3473450"/>
          <p14:tracePt t="615782" x="3902075" y="3473450"/>
          <p14:tracePt t="615799" x="3938588" y="3473450"/>
          <p14:tracePt t="615816" x="3956050" y="3473450"/>
          <p14:tracePt t="615832" x="3973513" y="3473450"/>
          <p14:tracePt t="615860" x="4000500" y="3473450"/>
          <p14:tracePt t="615871" x="4062413" y="3473450"/>
          <p14:tracePt t="615891" x="4081463" y="3473450"/>
          <p14:tracePt t="615903" x="4133850" y="3473450"/>
          <p14:tracePt t="615921" x="4152900" y="3473450"/>
          <p14:tracePt t="615934" x="4179888" y="3473450"/>
          <p14:tracePt t="615953" x="4187825" y="3473450"/>
          <p14:tracePt t="615966" x="4232275" y="3473450"/>
          <p14:tracePt t="615984" x="4259263" y="3473450"/>
          <p14:tracePt t="616011" x="4276725" y="3473450"/>
          <p14:tracePt t="616044" x="4286250" y="3473450"/>
          <p14:tracePt t="616063" x="4295775" y="3473450"/>
          <p14:tracePt t="616075" x="4322763" y="3473450"/>
          <p14:tracePt t="616094" x="4340225" y="3473450"/>
          <p14:tracePt t="616113" x="4357688" y="3473450"/>
          <p14:tracePt t="616125" x="4375150" y="3473450"/>
          <p14:tracePt t="616223" x="4384675" y="3473450"/>
          <p14:tracePt t="617346" x="4384675" y="3465513"/>
          <p14:tracePt t="618296" x="4367213" y="3465513"/>
          <p14:tracePt t="618308" x="4340225" y="3465513"/>
          <p14:tracePt t="618327" x="4303713" y="3465513"/>
          <p14:tracePt t="618340" x="4251325" y="3473450"/>
          <p14:tracePt t="618359" x="4232275" y="3473450"/>
          <p14:tracePt t="618372" x="4214813" y="3482975"/>
          <p14:tracePt t="618398" x="4143375" y="3500438"/>
          <p14:tracePt t="618410" x="4062413" y="3509963"/>
          <p14:tracePt t="618423" x="3973513" y="3509963"/>
          <p14:tracePt t="618434" x="3751263" y="3536950"/>
          <p14:tracePt t="618453" x="3687763" y="3544888"/>
          <p14:tracePt t="618465" x="3571875" y="3562350"/>
          <p14:tracePt t="618484" x="3544888" y="3562350"/>
          <p14:tracePt t="618496" x="3455988" y="3581400"/>
          <p14:tracePt t="618515" x="3384550" y="3589338"/>
          <p14:tracePt t="618528" x="3143250" y="3616325"/>
          <p14:tracePt t="618547" x="2857500" y="3633788"/>
          <p14:tracePt t="618567" x="2776538" y="3633788"/>
          <p14:tracePt t="618579" x="2608263" y="3643313"/>
          <p14:tracePt t="618594" x="2554288" y="3652838"/>
          <p14:tracePt t="618608" x="2446338" y="3652838"/>
          <p14:tracePt t="618626" x="2411413" y="3660775"/>
          <p14:tracePt t="618641" x="2295525" y="3660775"/>
          <p14:tracePt t="618658" x="2160588" y="3660775"/>
          <p14:tracePt t="618678" x="2116138" y="3660775"/>
          <p14:tracePt t="618692" x="1946275" y="3670300"/>
          <p14:tracePt t="618708" x="1919288" y="3670300"/>
          <p14:tracePt t="618725" x="1812925" y="3670300"/>
          <p14:tracePt t="618742" x="1785938" y="3679825"/>
          <p14:tracePt t="618758" x="1652588" y="3679825"/>
          <p14:tracePt t="618775" x="1589088" y="3679825"/>
          <p14:tracePt t="618792" x="1490663" y="3679825"/>
          <p14:tracePt t="618808" x="1446213" y="3679825"/>
          <p14:tracePt t="618825" x="1366838" y="3679825"/>
          <p14:tracePt t="618842" x="1330325" y="3679825"/>
          <p14:tracePt t="618858" x="1258888" y="3679825"/>
          <p14:tracePt t="618875" x="1204913" y="3670300"/>
          <p14:tracePt t="618892" x="1108075" y="3660775"/>
          <p14:tracePt t="618909" x="1044575" y="3643313"/>
          <p14:tracePt t="618926" x="1017588" y="3643313"/>
          <p14:tracePt t="618942" x="955675" y="3625850"/>
          <p14:tracePt t="618959" x="919163" y="3616325"/>
          <p14:tracePt t="618976" x="839788" y="3598863"/>
          <p14:tracePt t="618992" x="803275" y="3589338"/>
          <p14:tracePt t="619009" x="731838" y="3571875"/>
          <p14:tracePt t="619026" x="704850" y="3571875"/>
          <p14:tracePt t="619042" x="642938" y="3562350"/>
          <p14:tracePt t="619059" x="615950" y="3562350"/>
          <p14:tracePt t="619076" x="561975" y="3544888"/>
          <p14:tracePt t="619093" x="536575" y="3536950"/>
          <p14:tracePt t="619109" x="509588" y="3527425"/>
          <p14:tracePt t="619126" x="465138" y="3517900"/>
          <p14:tracePt t="619143" x="455613" y="3517900"/>
          <p14:tracePt t="619163" x="438150" y="3517900"/>
          <p14:tracePt t="619227" x="419100" y="3517900"/>
          <p14:tracePt t="619237" x="401638" y="3509963"/>
          <p14:tracePt t="619257" x="393700" y="3509963"/>
          <p14:tracePt t="619287" x="393700" y="3500438"/>
          <p14:tracePt t="619331" x="384175" y="3500438"/>
          <p14:tracePt t="619350" x="393700" y="3490913"/>
          <p14:tracePt t="619415" x="428625" y="3482975"/>
          <p14:tracePt t="619445" x="438150" y="3482975"/>
          <p14:tracePt t="619457" x="482600" y="3473450"/>
          <p14:tracePt t="619477" x="500063" y="3473450"/>
          <p14:tracePt t="619490" x="571500" y="3465513"/>
          <p14:tracePt t="619510" x="633413" y="3455988"/>
          <p14:tracePt t="619522" x="723900" y="3438525"/>
          <p14:tracePt t="619534" x="938213" y="3419475"/>
          <p14:tracePt t="619554" x="1009650" y="3411538"/>
          <p14:tracePt t="619565" x="1204913" y="3367088"/>
          <p14:tracePt t="619587" x="1268413" y="3348038"/>
          <p14:tracePt t="619599" x="1536700" y="3286125"/>
          <p14:tracePt t="619620" x="1643063" y="3268663"/>
          <p14:tracePt t="619632" x="1946275" y="3197225"/>
          <p14:tracePt t="619653" x="2071688" y="3179763"/>
          <p14:tracePt t="619664" x="2187575" y="3152775"/>
          <p14:tracePt t="619678" x="2446338" y="3125788"/>
          <p14:tracePt t="619697" x="2536825" y="3108325"/>
          <p14:tracePt t="619711" x="2795588" y="3081338"/>
          <p14:tracePt t="619729" x="2901950" y="3071813"/>
          <p14:tracePt t="619745" x="3125788" y="3062288"/>
          <p14:tracePt t="619761" x="3205163" y="3062288"/>
          <p14:tracePt t="619778" x="3517900" y="3062288"/>
          <p14:tracePt t="619795" x="3625850" y="3062288"/>
          <p14:tracePt t="619811" x="3990975" y="3062288"/>
          <p14:tracePt t="619828" x="4394200" y="3044825"/>
          <p14:tracePt t="619845" x="4438650" y="3044825"/>
          <p14:tracePt t="619862" x="4724400" y="3017838"/>
          <p14:tracePt t="619878" x="4813300" y="3009900"/>
          <p14:tracePt t="619895" x="4919663" y="3000375"/>
          <p14:tracePt t="619915" x="4946650" y="3000375"/>
          <p14:tracePt t="619929" x="5010150" y="3000375"/>
          <p14:tracePt t="619947" x="5054600" y="3000375"/>
          <p14:tracePt t="619962" x="5081588" y="3000375"/>
          <p14:tracePt t="620010" x="5108575" y="3009900"/>
          <p14:tracePt t="620043" x="5116513" y="3017838"/>
          <p14:tracePt t="620069" x="5126038" y="3017838"/>
          <p14:tracePt t="620135" x="5126038" y="3027363"/>
          <p14:tracePt t="620168" x="5126038" y="3036888"/>
          <p14:tracePt t="620216" x="5126038" y="3044825"/>
          <p14:tracePt t="621347" x="5116513" y="3044825"/>
          <p14:tracePt t="622038" x="5116513" y="3054350"/>
          <p14:tracePt t="622085" x="5116513" y="3062288"/>
          <p14:tracePt t="622111" x="5108575" y="3062288"/>
          <p14:tracePt t="622159" x="5108575" y="3071813"/>
          <p14:tracePt t="622178" x="5099050" y="3071813"/>
          <p14:tracePt t="622226" x="5099050" y="3089275"/>
          <p14:tracePt t="622259" x="5089525" y="3089275"/>
          <p14:tracePt t="622307" x="5089525" y="3098800"/>
          <p14:tracePt t="622333" x="5089525" y="3108325"/>
          <p14:tracePt t="622378" x="5081588" y="3116263"/>
          <p14:tracePt t="622411" x="5081588" y="3108325"/>
          <p14:tracePt t="622981" x="5072063" y="3108325"/>
          <p14:tracePt t="623232" x="5072063" y="3116263"/>
          <p14:tracePt t="623925" x="5054600" y="3116263"/>
          <p14:tracePt t="623938" x="4983163" y="3143250"/>
          <p14:tracePt t="623959" x="4946650" y="3152775"/>
          <p14:tracePt t="623974" x="4813300" y="3187700"/>
          <p14:tracePt t="624006" x="4776788" y="3197225"/>
          <p14:tracePt t="624020" x="4759325" y="3214688"/>
          <p14:tracePt t="624041" x="4633913" y="3276600"/>
          <p14:tracePt t="624074" x="4500563" y="3330575"/>
          <p14:tracePt t="624083" x="4446588" y="3348038"/>
          <p14:tracePt t="624108" x="4357688" y="3394075"/>
          <p14:tracePt t="624140" x="4330700" y="3402013"/>
          <p14:tracePt t="624146" x="4232275" y="3446463"/>
          <p14:tracePt t="624176" x="4062413" y="3517900"/>
          <p14:tracePt t="624208" x="3929063" y="3581400"/>
          <p14:tracePt t="624240" x="3848100" y="3625850"/>
          <p14:tracePt t="624257" x="3822700" y="3643313"/>
          <p14:tracePt t="624275" x="3724275" y="3679825"/>
          <p14:tracePt t="624307" x="3652838" y="3697288"/>
          <p14:tracePt t="624320" x="3608388" y="3705225"/>
          <p14:tracePt t="624342" x="3554413" y="3714750"/>
          <p14:tracePt t="624374" x="3527425" y="3714750"/>
          <p14:tracePt t="624381" x="3517900" y="3714750"/>
          <p14:tracePt t="624409" x="3438525" y="3687763"/>
          <p14:tracePt t="624442" x="3384550" y="3660775"/>
          <p14:tracePt t="624445" x="3313113" y="3633788"/>
          <p14:tracePt t="624476" x="3241675" y="3625850"/>
          <p14:tracePt t="624508" x="3160713" y="3608388"/>
          <p14:tracePt t="624540" x="3133725" y="3608388"/>
          <p14:tracePt t="624548" x="3017838" y="3571875"/>
          <p14:tracePt t="624580" x="2955925" y="3571875"/>
          <p14:tracePt t="624609" x="2867025" y="3571875"/>
          <p14:tracePt t="624641" x="2795588" y="3562350"/>
          <p14:tracePt t="624674" x="2741613" y="3562350"/>
          <p14:tracePt t="624680" x="2732088" y="3562350"/>
          <p14:tracePt t="624712" x="2679700" y="3562350"/>
          <p14:tracePt t="624712" x="2660650" y="3562350"/>
          <p14:tracePt t="624744" x="2608263" y="3554413"/>
          <p14:tracePt t="624777" x="2581275" y="3554413"/>
          <p14:tracePt t="624809" x="2536825" y="3571875"/>
          <p14:tracePt t="624837" x="2428875" y="3608388"/>
          <p14:tracePt t="624870" x="2401888" y="3616325"/>
          <p14:tracePt t="624881" x="2303463" y="3660775"/>
          <p14:tracePt t="624914" x="2295525" y="3660775"/>
          <p14:tracePt t="624944" x="2295525" y="3670300"/>
          <p14:tracePt t="624975" x="2276475" y="3687763"/>
          <p14:tracePt t="625007" x="2241550" y="3705225"/>
          <p14:tracePt t="625010" x="2241550" y="3724275"/>
          <p14:tracePt t="625042" x="2232025" y="3724275"/>
          <p14:tracePt t="625081" x="2232025" y="3732213"/>
          <p14:tracePt t="625515" x="2241550" y="3732213"/>
          <p14:tracePt t="626027" x="2251075" y="3732213"/>
          <p14:tracePt t="626325" x="2259013" y="3732213"/>
          <p14:tracePt t="626531" x="2268538" y="3732213"/>
          <p14:tracePt t="626783" x="2268538" y="3741738"/>
          <p14:tracePt t="626831" x="2276475" y="3741738"/>
          <p14:tracePt t="627005" x="2286000" y="3741738"/>
          <p14:tracePt t="627588" x="2286000" y="3751263"/>
          <p14:tracePt t="627598" x="2295525" y="3751263"/>
          <p14:tracePt t="627727" x="2295525" y="3759200"/>
          <p14:tracePt t="628262" x="2303463" y="3759200"/>
          <p14:tracePt t="628328" x="2312988" y="3759200"/>
          <p14:tracePt t="629002" x="2322513" y="3751263"/>
          <p14:tracePt t="629013" x="2366963" y="3741738"/>
          <p14:tracePt t="629033" x="2384425" y="3724275"/>
          <p14:tracePt t="629056" x="2446338" y="3697288"/>
          <p14:tracePt t="629088" x="2490788" y="3670300"/>
          <p14:tracePt t="629093" x="2571750" y="3643313"/>
          <p14:tracePt t="629123" x="2616200" y="3625850"/>
          <p14:tracePt t="629155" x="2687638" y="3598863"/>
          <p14:tracePt t="629157" x="2776538" y="3562350"/>
          <p14:tracePt t="629190" x="2822575" y="3544888"/>
          <p14:tracePt t="629207" x="2847975" y="3527425"/>
          <p14:tracePt t="629223" x="2938463" y="3482975"/>
          <p14:tracePt t="629256" x="2955925" y="3482975"/>
          <p14:tracePt t="629264" x="3009900" y="3455988"/>
          <p14:tracePt t="629290" x="3036888" y="3446463"/>
          <p14:tracePt t="629321" x="3044825" y="3446463"/>
          <p14:tracePt t="629334" x="3054350" y="3438525"/>
          <p14:tracePt t="629359" x="3062288" y="3438525"/>
          <p14:tracePt t="629392" x="3062288" y="3429000"/>
          <p14:tracePt t="629648" x="3071813" y="3429000"/>
          <p14:tracePt t="629830" x="3081338" y="3429000"/>
          <p14:tracePt t="630137" x="3089275" y="3429000"/>
          <p14:tracePt t="630431" x="3098800" y="3429000"/>
          <p14:tracePt t="630572" x="3098800" y="3411538"/>
          <p14:tracePt t="630590" x="3108325" y="3411538"/>
          <p14:tracePt t="630617" x="3108325" y="3402013"/>
          <p14:tracePt t="630636" x="3116263" y="3394075"/>
          <p14:tracePt t="630661" x="3133725" y="3384550"/>
          <p14:tracePt t="630697" x="3152775" y="3348038"/>
          <p14:tracePt t="630717" x="3170238" y="3322638"/>
          <p14:tracePt t="630729" x="3187700" y="3276600"/>
          <p14:tracePt t="630760" x="3197225" y="3251200"/>
          <p14:tracePt t="630763" x="3214688" y="3197225"/>
          <p14:tracePt t="630795" x="3251200" y="3125788"/>
          <p14:tracePt t="630827" x="3268663" y="3089275"/>
          <p14:tracePt t="630841" x="3276600" y="3062288"/>
          <p14:tracePt t="630862" x="3303588" y="3017838"/>
          <p14:tracePt t="630894" x="3330575" y="2965450"/>
          <p14:tracePt t="630902" x="3340100" y="2955925"/>
          <p14:tracePt t="630928" x="3375025" y="2874963"/>
          <p14:tracePt t="630961" x="3384550" y="2867025"/>
          <p14:tracePt t="630964" x="3394075" y="2847975"/>
          <p14:tracePt t="630995" x="3402013" y="2840038"/>
          <p14:tracePt t="631200" x="3402013" y="2830513"/>
          <p14:tracePt t="631419" x="3411538" y="2822575"/>
          <p14:tracePt t="631438" x="3411538" y="2795588"/>
          <p14:tracePt t="631499" x="3419475" y="2776538"/>
          <p14:tracePt t="631517" x="3419475" y="2741613"/>
          <p14:tracePt t="631549" x="3419475" y="2732088"/>
          <p14:tracePt t="631564" x="3419475" y="2714625"/>
          <p14:tracePt t="631595" x="3419475" y="2705100"/>
          <p14:tracePt t="631610" x="3419475" y="2679700"/>
          <p14:tracePt t="631630" x="3419475" y="2670175"/>
          <p14:tracePt t="631661" x="3419475" y="2652713"/>
          <p14:tracePt t="631676" x="3419475" y="2643188"/>
          <p14:tracePt t="631697" x="3419475" y="2633663"/>
          <p14:tracePt t="631729" x="3419475" y="2625725"/>
          <p14:tracePt t="631749" x="3419475" y="2616200"/>
          <p14:tracePt t="631784" x="3419475" y="2608263"/>
          <p14:tracePt t="631876" x="3419475" y="2598738"/>
          <p14:tracePt t="632300" x="3419475" y="2589213"/>
          <p14:tracePt t="632425" x="3419475" y="2598738"/>
          <p14:tracePt t="632659" x="3419475" y="2608263"/>
          <p14:tracePt t="632775" x="3429000" y="2608263"/>
          <p14:tracePt t="632801" x="3429000" y="2616200"/>
          <p14:tracePt t="633074" x="3438525" y="2616200"/>
          <p14:tracePt t="633164" x="3438525" y="2625725"/>
          <p14:tracePt t="633304" x="3446463" y="2625725"/>
          <p14:tracePt t="633539" x="3455988" y="2633663"/>
          <p14:tracePt t="633903" x="3465513" y="2633663"/>
          <p14:tracePt t="634044" x="3473450" y="2633663"/>
          <p14:tracePt t="634380" x="3473450" y="2643188"/>
          <p14:tracePt t="634455" x="3482975" y="2643188"/>
          <p14:tracePt t="634703" x="3490913" y="2643188"/>
          <p14:tracePt t="635038" x="3500438" y="2643188"/>
          <p14:tracePt t="635195" x="3500438" y="2652713"/>
          <p14:tracePt t="635253" x="3509963" y="2652713"/>
          <p14:tracePt t="635443" x="3509963" y="2660650"/>
          <p14:tracePt t="635461" x="3517900" y="2660650"/>
          <p14:tracePt t="635805" x="3527425" y="2660650"/>
          <p14:tracePt t="635977" x="3527425" y="2670175"/>
          <p14:tracePt t="636060" x="3536950" y="2670175"/>
          <p14:tracePt t="636344" x="3536950" y="2679700"/>
          <p14:tracePt t="636606" x="3544888" y="2679700"/>
          <p14:tracePt t="636731" x="3544888" y="2687638"/>
          <p14:tracePt t="636863" x="3554413" y="2687638"/>
          <p14:tracePt t="637095" x="3562350" y="2687638"/>
          <p14:tracePt t="637219" x="3562350" y="2697163"/>
          <p14:tracePt t="637302" x="3571875" y="2697163"/>
          <p14:tracePt t="637550" x="3571875" y="2705100"/>
          <p14:tracePt t="637848" x="3581400" y="2705100"/>
          <p14:tracePt t="637897" x="3589338" y="2705100"/>
          <p14:tracePt t="638088" x="3589338" y="2714625"/>
          <p14:tracePt t="638420" x="3598863" y="2714625"/>
          <p14:tracePt t="638476" x="3598863" y="2724150"/>
          <p14:tracePt t="638650" x="3608388" y="2724150"/>
          <p14:tracePt t="638874" x="3608388" y="2732088"/>
          <p14:tracePt t="638964" x="3616325" y="2732088"/>
          <p14:tracePt t="639172" x="3625850" y="2732088"/>
          <p14:tracePt t="639312" x="3633788" y="2732088"/>
          <p14:tracePt t="639324" x="3643313" y="2732088"/>
          <p14:tracePt t="639342" x="3660775" y="2714625"/>
          <p14:tracePt t="639377" x="3670300" y="2714625"/>
          <p14:tracePt t="639435" x="3687763" y="2697163"/>
          <p14:tracePt t="639454" x="3705225" y="2687638"/>
          <p14:tracePt t="639465" x="3714750" y="2679700"/>
          <p14:tracePt t="639487" x="3751263" y="2652713"/>
          <p14:tracePt t="639519" x="3776663" y="2633663"/>
          <p14:tracePt t="639536" x="3795713" y="2625725"/>
          <p14:tracePt t="639554" x="3830638" y="2598738"/>
          <p14:tracePt t="639586" x="3867150" y="2589213"/>
          <p14:tracePt t="639597" x="3884613" y="2571750"/>
          <p14:tracePt t="639622" x="3911600" y="2544763"/>
          <p14:tracePt t="639654" x="3938588" y="2536825"/>
          <p14:tracePt t="639661" x="3946525" y="2517775"/>
          <p14:tracePt t="639694" x="3965575" y="2509838"/>
          <p14:tracePt t="639721" x="3965575" y="2500313"/>
          <p14:tracePt t="639786" x="3973513" y="2500313"/>
          <p14:tracePt t="641847" x="3973513" y="2509838"/>
          <p14:tracePt t="642029" x="4010025" y="2517775"/>
          <p14:tracePt t="642048" x="4054475" y="2517775"/>
          <p14:tracePt t="642074" x="4187825" y="2527300"/>
          <p14:tracePt t="642095" x="4419600" y="2571750"/>
          <p14:tracePt t="642126" x="4510088" y="2581275"/>
          <p14:tracePt t="642137" x="4705350" y="2643188"/>
          <p14:tracePt t="642162" x="5133975" y="2768600"/>
          <p14:tracePt t="642194" x="5483225" y="2867025"/>
          <p14:tracePt t="642207" x="5608638" y="2894013"/>
          <p14:tracePt t="642229" x="5946775" y="2982913"/>
          <p14:tracePt t="642261" x="6143625" y="3027363"/>
          <p14:tracePt t="642268" x="6215063" y="3054350"/>
          <p14:tracePt t="642296" x="6510338" y="3108325"/>
          <p14:tracePt t="642327" x="6742113" y="3143250"/>
          <p14:tracePt t="642330" x="7018338" y="3197225"/>
          <p14:tracePt t="642362" x="7116763" y="3205163"/>
          <p14:tracePt t="642379" x="7188200" y="3214688"/>
          <p14:tracePt t="642396" x="7554913" y="3286125"/>
          <p14:tracePt t="642428" x="7680325" y="3303588"/>
          <p14:tracePt t="642440" x="7697788" y="3313113"/>
          <p14:tracePt t="642463" x="7751763" y="3303588"/>
          <p14:tracePt t="642495" x="7759700" y="3303588"/>
          <p14:tracePt t="642501" x="7858125" y="3286125"/>
          <p14:tracePt t="642530" x="8215313" y="3303588"/>
          <p14:tracePt t="642563" x="8232775" y="3303588"/>
          <p14:tracePt t="642567" x="8242300" y="3303588"/>
          <p14:tracePt t="642599" x="8269288" y="3330575"/>
          <p14:tracePt t="663347" x="8269288" y="3340100"/>
          <p14:tracePt t="663569" x="8259763" y="3348038"/>
          <p14:tracePt t="663582" x="8224838" y="3394075"/>
          <p14:tracePt t="663601" x="8197850" y="3429000"/>
          <p14:tracePt t="663614" x="8153400" y="3482975"/>
          <p14:tracePt t="663633" x="8143875" y="3490913"/>
          <p14:tracePt t="663645" x="8089900" y="3536950"/>
          <p14:tracePt t="663664" x="8072438" y="3544888"/>
          <p14:tracePt t="663675" x="8037513" y="3581400"/>
          <p14:tracePt t="663694" x="7991475" y="3616325"/>
          <p14:tracePt t="663713" x="7974013" y="3625850"/>
          <p14:tracePt t="663725" x="7840663" y="3714750"/>
          <p14:tracePt t="663745" x="7777163" y="3741738"/>
          <p14:tracePt t="663756" x="7608888" y="3822700"/>
          <p14:tracePt t="663775" x="7562850" y="3848100"/>
          <p14:tracePt t="663786" x="7446963" y="3902075"/>
          <p14:tracePt t="663806" x="7419975" y="3919538"/>
          <p14:tracePt t="663818" x="7375525" y="3946525"/>
          <p14:tracePt t="663838" x="7358063" y="3946525"/>
          <p14:tracePt t="663850" x="7286625" y="3965575"/>
          <p14:tracePt t="663868" x="7259638" y="3973513"/>
          <p14:tracePt t="663880" x="7197725" y="3983038"/>
          <p14:tracePt t="663898" x="7188200" y="3983038"/>
          <p14:tracePt t="663918" x="7161213" y="3990975"/>
          <p14:tracePt t="663930" x="7153275" y="3990975"/>
          <p14:tracePt t="664012" x="7153275" y="4010025"/>
          <p14:tracePt t="664149" x="7143750" y="4017963"/>
          <p14:tracePt t="664171" x="7134225" y="4027488"/>
          <p14:tracePt t="664182" x="7134225" y="4044950"/>
          <p14:tracePt t="664196" x="7126288" y="4071938"/>
          <p14:tracePt t="664214" x="7126288" y="4081463"/>
          <p14:tracePt t="664241" x="7126288" y="4098925"/>
          <p14:tracePt t="664252" x="7126288" y="4125913"/>
          <p14:tracePt t="664266" x="7126288" y="4143375"/>
          <p14:tracePt t="664279" x="7126288" y="4152900"/>
          <p14:tracePt t="664295" x="7126288" y="4170363"/>
          <p14:tracePt t="664313" x="7126288" y="4187825"/>
          <p14:tracePt t="664340" x="7126288" y="4197350"/>
          <p14:tracePt t="664385" x="7126288" y="4205288"/>
          <p14:tracePt t="664451" x="7126288" y="4214813"/>
          <p14:tracePt t="664462" x="7126288" y="4224338"/>
          <p14:tracePt t="664509" x="7134225" y="4224338"/>
          <p14:tracePt t="664557" x="7134225" y="4232275"/>
          <p14:tracePt t="664574" x="7153275" y="4241800"/>
          <p14:tracePt t="664608" x="7161213" y="4241800"/>
          <p14:tracePt t="664620" x="7180263" y="4259263"/>
          <p14:tracePt t="664640" x="7188200" y="4259263"/>
          <p14:tracePt t="664652" x="7205663" y="4259263"/>
          <p14:tracePt t="664671" x="7215188" y="4268788"/>
          <p14:tracePt t="664684" x="7259638" y="4295775"/>
          <p14:tracePt t="664704" x="7277100" y="4303713"/>
          <p14:tracePt t="664714" x="7323138" y="4322763"/>
          <p14:tracePt t="664736" x="7348538" y="4340225"/>
          <p14:tracePt t="664747" x="7385050" y="4357688"/>
          <p14:tracePt t="664766" x="7402513" y="4367213"/>
          <p14:tracePt t="664780" x="7456488" y="4394200"/>
          <p14:tracePt t="664797" x="7466013" y="4394200"/>
          <p14:tracePt t="664814" x="7518400" y="4419600"/>
          <p14:tracePt t="664831" x="7554913" y="4429125"/>
          <p14:tracePt t="664855" x="7562850" y="4429125"/>
          <p14:tracePt t="664874" x="7589838" y="4438650"/>
          <p14:tracePt t="664886" x="7608888" y="4438650"/>
          <p14:tracePt t="664905" x="7608888" y="4456113"/>
          <p14:tracePt t="665034" x="7589838" y="4456113"/>
          <p14:tracePt t="665046" x="7572375" y="4465638"/>
          <p14:tracePt t="665058" x="7518400" y="4483100"/>
          <p14:tracePt t="665079" x="7491413" y="4500563"/>
          <p14:tracePt t="665091" x="7456488" y="4510088"/>
          <p14:tracePt t="665111" x="7429500" y="4510088"/>
          <p14:tracePt t="665124" x="7394575" y="4527550"/>
          <p14:tracePt t="665144" x="7375525" y="4527550"/>
          <p14:tracePt t="665156" x="7313613" y="4545013"/>
          <p14:tracePt t="665175" x="7296150" y="4554538"/>
          <p14:tracePt t="665188" x="7242175" y="4562475"/>
          <p14:tracePt t="665207" x="7197725" y="4581525"/>
          <p14:tracePt t="665234" x="7143750" y="4589463"/>
          <p14:tracePt t="665255" x="7126288" y="4589463"/>
          <p14:tracePt t="665265" x="7037388" y="4589463"/>
          <p14:tracePt t="665285" x="7018338" y="4589463"/>
          <p14:tracePt t="665297" x="6991350" y="4589463"/>
          <p14:tracePt t="665316" x="6983413" y="4598988"/>
          <p14:tracePt t="665455" x="6983413" y="4608513"/>
          <p14:tracePt t="665675" x="6973888" y="4608513"/>
          <p14:tracePt t="665725" x="6973888" y="4616450"/>
          <p14:tracePt t="666163" x="6983413" y="4625975"/>
          <p14:tracePt t="666174" x="7018338" y="4633913"/>
          <p14:tracePt t="666194" x="7037388" y="4643438"/>
          <p14:tracePt t="666206" x="7099300" y="4670425"/>
          <p14:tracePt t="666225" x="7134225" y="4679950"/>
          <p14:tracePt t="666237" x="7197725" y="4705350"/>
          <p14:tracePt t="666257" x="7215188" y="4705350"/>
          <p14:tracePt t="666269" x="7277100" y="4724400"/>
          <p14:tracePt t="666288" x="7331075" y="4741863"/>
          <p14:tracePt t="666307" x="7358063" y="4751388"/>
          <p14:tracePt t="666318" x="7456488" y="4776788"/>
          <p14:tracePt t="666339" x="7510463" y="4786313"/>
          <p14:tracePt t="666352" x="7589838" y="4813300"/>
          <p14:tracePt t="666369" x="7626350" y="4813300"/>
          <p14:tracePt t="666385" x="7697788" y="4830763"/>
          <p14:tracePt t="666402" x="7715250" y="4840288"/>
          <p14:tracePt t="666418" x="7786688" y="4848225"/>
          <p14:tracePt t="666435" x="7813675" y="4848225"/>
          <p14:tracePt t="666452" x="7867650" y="4857750"/>
          <p14:tracePt t="666469" x="7894638" y="4857750"/>
          <p14:tracePt t="666485" x="7956550" y="4857750"/>
          <p14:tracePt t="666502" x="7983538" y="4857750"/>
          <p14:tracePt t="666519" x="8037513" y="4848225"/>
          <p14:tracePt t="666537" x="8045450" y="4848225"/>
          <p14:tracePt t="666557" x="8072438" y="4848225"/>
          <p14:tracePt t="666570" x="8134350" y="4840288"/>
          <p14:tracePt t="666588" x="8153400" y="4840288"/>
          <p14:tracePt t="666614" x="8180388" y="4830763"/>
          <p14:tracePt t="666627" x="8188325" y="4830763"/>
          <p14:tracePt t="666639" x="8205788" y="4830763"/>
          <p14:tracePt t="666653" x="8224838" y="4822825"/>
          <p14:tracePt t="666698" x="8242300" y="4822825"/>
          <p14:tracePt t="666709" x="8269288" y="4813300"/>
          <p14:tracePt t="666730" x="8286750" y="4813300"/>
          <p14:tracePt t="666742" x="8296275" y="4803775"/>
          <p14:tracePt t="666760" x="8286750" y="4795838"/>
          <p14:tracePt t="666873" x="8269288" y="4795838"/>
          <p14:tracePt t="666885" x="8251825" y="4795838"/>
          <p14:tracePt t="666904" x="8242300" y="4795838"/>
          <p14:tracePt t="666916" x="8205788" y="4795838"/>
          <p14:tracePt t="666937" x="8180388" y="4795838"/>
          <p14:tracePt t="666948" x="8143875" y="4803775"/>
          <p14:tracePt t="666966" x="8126413" y="4813300"/>
          <p14:tracePt t="666978" x="8062913" y="4830763"/>
          <p14:tracePt t="666998" x="8045450" y="4830763"/>
          <p14:tracePt t="667009" x="7991475" y="4848225"/>
          <p14:tracePt t="667029" x="7966075" y="4857750"/>
          <p14:tracePt t="667041" x="7848600" y="4894263"/>
          <p14:tracePt t="667060" x="7804150" y="4902200"/>
          <p14:tracePt t="667072" x="7697788" y="4938713"/>
          <p14:tracePt t="667091" x="7670800" y="4946650"/>
          <p14:tracePt t="667105" x="7599363" y="4973638"/>
          <p14:tracePt t="667122" x="7572375" y="4983163"/>
          <p14:tracePt t="667137" x="7554913" y="4991100"/>
          <p14:tracePt t="667154" x="7527925" y="5000625"/>
          <p14:tracePt t="667171" x="7473950" y="5010150"/>
          <p14:tracePt t="667187" x="7446963" y="5018088"/>
          <p14:tracePt t="667204" x="7394575" y="5027613"/>
          <p14:tracePt t="667221" x="7340600" y="5037138"/>
          <p14:tracePt t="667238" x="7323138" y="5037138"/>
          <p14:tracePt t="667255" x="7313613" y="5037138"/>
          <p14:tracePt t="667279" x="7313613" y="5045075"/>
          <p14:tracePt t="667455" x="7331075" y="5045075"/>
          <p14:tracePt t="667567" x="7340600" y="5045075"/>
          <p14:tracePt t="667577" x="7348538" y="5045075"/>
          <p14:tracePt t="667656" x="7348538" y="5054600"/>
          <p14:tracePt t="667738" x="7340600" y="5062538"/>
          <p14:tracePt t="667862" x="7331075" y="5072063"/>
          <p14:tracePt t="667892" x="7304088" y="5081588"/>
          <p14:tracePt t="667904" x="7277100" y="5089525"/>
          <p14:tracePt t="667923" x="7259638" y="5108575"/>
          <p14:tracePt t="667934" x="7205663" y="5126038"/>
          <p14:tracePt t="667954" x="7153275" y="5153025"/>
          <p14:tracePt t="667972" x="7134225" y="5160963"/>
          <p14:tracePt t="667985" x="7116763" y="5170488"/>
          <p14:tracePt t="668007" x="7099300" y="5180013"/>
          <p14:tracePt t="668016" x="7089775" y="5197475"/>
          <p14:tracePt t="668083" x="7081838" y="5205413"/>
          <p14:tracePt t="668108" x="7081838" y="5224463"/>
          <p14:tracePt t="668128" x="7081838" y="5241925"/>
          <p14:tracePt t="668140" x="7089775" y="5251450"/>
          <p14:tracePt t="668158" x="7099300" y="5259388"/>
          <p14:tracePt t="668186" x="7108825" y="5268913"/>
          <p14:tracePt t="668197" x="7126288" y="5286375"/>
          <p14:tracePt t="668209" x="7134225" y="5286375"/>
          <p14:tracePt t="683347" x="7153275" y="5286375"/>
          <p14:tracePt t="683961" x="7161213" y="5286375"/>
          <p14:tracePt t="683974" x="7170738" y="5286375"/>
          <p14:tracePt t="684000" x="7180263" y="5295900"/>
          <p14:tracePt t="684012" x="7205663" y="5313363"/>
          <p14:tracePt t="684038" x="7269163" y="5340350"/>
          <p14:tracePt t="684071" x="7331075" y="5348288"/>
          <p14:tracePt t="684086" x="7348538" y="5348288"/>
          <p14:tracePt t="684112" x="7394575" y="5348288"/>
          <p14:tracePt t="684139" x="7439025" y="5348288"/>
          <p14:tracePt t="684171" x="7483475" y="5348288"/>
          <p14:tracePt t="684181" x="7537450" y="5348288"/>
          <p14:tracePt t="684206" x="7616825" y="5348288"/>
          <p14:tracePt t="684239" x="7697788" y="5348288"/>
          <p14:tracePt t="684243" x="7724775" y="5348288"/>
          <p14:tracePt t="684272" x="7848600" y="5384800"/>
          <p14:tracePt t="684305" x="8099425" y="5446713"/>
          <p14:tracePt t="684308" x="8224838" y="5483225"/>
          <p14:tracePt t="684340" x="8215313" y="5483225"/>
          <p14:tracePt t="684364" x="8205788" y="5483225"/>
          <p14:tracePt t="684396" x="8197850" y="5483225"/>
          <p14:tracePt t="684423" x="8161338" y="5465763"/>
          <p14:tracePt t="684455" x="8010525" y="5322888"/>
          <p14:tracePt t="684487" x="7867650" y="5187950"/>
          <p14:tracePt t="684495" x="7705725" y="5027613"/>
          <p14:tracePt t="684528" x="7653338" y="4983163"/>
          <p14:tracePt t="684557" x="7473950" y="4813300"/>
          <p14:tracePt t="684557" x="7277100" y="4643438"/>
          <p14:tracePt t="684591" x="7161213" y="4572000"/>
          <p14:tracePt t="684623" x="7045325" y="4483100"/>
          <p14:tracePt t="684633" x="6831013" y="4348163"/>
          <p14:tracePt t="684666" x="6697663" y="4268788"/>
          <p14:tracePt t="684690" x="6581775" y="4232275"/>
          <p14:tracePt t="684723" x="6419850" y="4143375"/>
          <p14:tracePt t="684755" x="6357938" y="4116388"/>
          <p14:tracePt t="684758" x="6276975" y="4071938"/>
          <p14:tracePt t="684790" x="6089650" y="3938588"/>
          <p14:tracePt t="684822" x="5911850" y="3813175"/>
          <p14:tracePt t="684840" x="5688013" y="3660775"/>
          <p14:tracePt t="684873" x="5626100" y="3625850"/>
          <p14:tracePt t="684891" x="5402263" y="3482975"/>
          <p14:tracePt t="684923" x="5303838" y="3419475"/>
          <p14:tracePt t="684933" x="5214938" y="3367088"/>
          <p14:tracePt t="684958" x="5160963" y="3357563"/>
          <p14:tracePt t="684990" x="5153025" y="3357563"/>
          <p14:tracePt t="684995" x="5133975" y="3357563"/>
          <p14:tracePt t="685029" x="5116513" y="3367088"/>
          <p14:tracePt t="685059" x="5108575" y="3367088"/>
          <p14:tracePt t="685091" x="5054600" y="3357563"/>
          <p14:tracePt t="685094" x="4741863" y="3125788"/>
          <p14:tracePt t="685126" x="4357688" y="2741613"/>
          <p14:tracePt t="685159" x="4367213" y="2741613"/>
          <p14:tracePt t="687346" x="4367213" y="2751138"/>
          <p14:tracePt t="687973" x="4375150" y="2751138"/>
          <p14:tracePt t="688079" x="4375150" y="2759075"/>
          <p14:tracePt t="699597" x="4375150" y="2741613"/>
          <p14:tracePt t="700385" x="4367213" y="2705100"/>
          <p14:tracePt t="700404" x="4367213" y="2687638"/>
          <p14:tracePt t="700417" x="4348163" y="2652713"/>
          <p14:tracePt t="700438" x="4348163" y="2643188"/>
          <p14:tracePt t="700470" x="4367213" y="2643188"/>
          <p14:tracePt t="700592" x="4384675" y="2643188"/>
          <p14:tracePt t="700618" x="4394200" y="2643188"/>
          <p14:tracePt t="700685" x="4394200" y="2633663"/>
          <p14:tracePt t="700703" x="4402138" y="2633663"/>
          <p14:tracePt t="700751" x="4411663" y="2643188"/>
          <p14:tracePt t="700792" x="4419600" y="2643188"/>
          <p14:tracePt t="700811" x="4419600" y="2652713"/>
          <p14:tracePt t="700823" x="4438650" y="2660650"/>
          <p14:tracePt t="700843" x="4438650" y="2670175"/>
          <p14:tracePt t="700872" x="4438650" y="2687638"/>
          <p14:tracePt t="700905" x="4438650" y="2724150"/>
          <p14:tracePt t="700908" x="4438650" y="2776538"/>
          <p14:tracePt t="700939" x="4446588" y="2803525"/>
          <p14:tracePt t="700972" x="4446588" y="2847975"/>
          <p14:tracePt t="700975" x="4446588" y="2919413"/>
          <p14:tracePt t="701007" x="4465638" y="3054350"/>
          <p14:tracePt t="701039" x="4473575" y="3125788"/>
          <p14:tracePt t="701047" x="4473575" y="3152775"/>
          <p14:tracePt t="701073" x="4483100" y="3170238"/>
          <p14:tracePt t="701105" x="4483100" y="3205163"/>
          <p14:tracePt t="701112" x="4491038" y="3224213"/>
          <p14:tracePt t="701140" x="4537075" y="3348038"/>
          <p14:tracePt t="701172" x="4581525" y="3411538"/>
          <p14:tracePt t="701175" x="4589463" y="3419475"/>
          <p14:tracePt t="701269" x="4608513" y="3419475"/>
          <p14:tracePt t="703346" x="4608513" y="3429000"/>
          <p14:tracePt t="708347" x="4598988" y="3429000"/>
          <p14:tracePt t="708373" x="4572000" y="3419475"/>
          <p14:tracePt t="708405" x="4562475" y="3402013"/>
          <p14:tracePt t="708416" x="4554538" y="3402013"/>
          <p14:tracePt t="708435" x="4545013" y="3384550"/>
          <p14:tracePt t="708483" x="4537075" y="3367088"/>
          <p14:tracePt t="708517" x="4527550" y="3348038"/>
          <p14:tracePt t="708530" x="4510088" y="3276600"/>
          <p14:tracePt t="708563" x="4491038" y="3224213"/>
          <p14:tracePt t="708581" x="4483100" y="3205163"/>
          <p14:tracePt t="708595" x="4456113" y="3054350"/>
          <p14:tracePt t="708628" x="4438650" y="2955925"/>
          <p14:tracePt t="708636" x="4384675" y="2687638"/>
          <p14:tracePt t="708662" x="4348163" y="2509838"/>
          <p14:tracePt t="708694" x="4340225" y="2473325"/>
          <p14:tracePt t="708706" x="4340225" y="2465388"/>
          <p14:tracePt t="708729" x="4330700" y="2419350"/>
          <p14:tracePt t="708762" x="4322763" y="2384425"/>
          <p14:tracePt t="708782" x="4322763" y="2374900"/>
          <p14:tracePt t="708816" x="4313238" y="2366963"/>
          <p14:tracePt t="708830" x="4295775" y="2330450"/>
          <p14:tracePt t="708862" x="4286250" y="2312988"/>
          <p14:tracePt t="708878" x="4276725" y="2303463"/>
          <p14:tracePt t="708923" x="4276725" y="2276475"/>
          <p14:tracePt t="708934" x="4276725" y="2241550"/>
          <p14:tracePt t="708964" x="4268788" y="2187575"/>
          <p14:tracePt t="708996" x="4268788" y="2179638"/>
          <p14:tracePt t="709033" x="4268788" y="2170113"/>
          <p14:tracePt t="709268" x="4268788" y="2160588"/>
          <p14:tracePt t="709321" x="4268788" y="2152650"/>
          <p14:tracePt t="709335" x="4259263" y="2160588"/>
          <p14:tracePt t="710324" x="4251325" y="2160588"/>
          <p14:tracePt t="710337" x="4251325" y="2170113"/>
          <p14:tracePt t="710356" x="4241800" y="2187575"/>
          <p14:tracePt t="710387" x="4232275" y="2205038"/>
          <p14:tracePt t="710401" x="4224338" y="2224088"/>
          <p14:tracePt t="710433" x="4214813" y="2224088"/>
          <p14:tracePt t="710665" x="4197350" y="2214563"/>
          <p14:tracePt t="710684" x="4179888" y="2205038"/>
          <p14:tracePt t="710701" x="4089400" y="2160588"/>
          <p14:tracePt t="710733" x="3990975" y="2098675"/>
          <p14:tracePt t="710765" x="3929063" y="2062163"/>
          <p14:tracePt t="710779" x="3911600" y="2054225"/>
          <p14:tracePt t="710802" x="3813175" y="2017713"/>
          <p14:tracePt t="710833" x="3751263" y="2009775"/>
          <p14:tracePt t="710865" x="3687763" y="2009775"/>
          <p14:tracePt t="710870" x="3660775" y="2017713"/>
          <p14:tracePt t="710904" x="3652838" y="2017713"/>
          <p14:tracePt t="710936" x="3652838" y="2027238"/>
          <p14:tracePt t="710967" x="3652838" y="2009775"/>
          <p14:tracePt t="711041" x="3660775" y="1973263"/>
          <p14:tracePt t="711060" x="3679825" y="1955800"/>
          <p14:tracePt t="711072" x="3679825" y="1928813"/>
          <p14:tracePt t="711104" x="3687763" y="1919288"/>
          <p14:tracePt t="711135" x="3697288" y="1919288"/>
          <p14:tracePt t="711138" x="3697288" y="1911350"/>
          <p14:tracePt t="711169" x="3714750" y="1901825"/>
          <p14:tracePt t="711200" x="3724275" y="1893888"/>
          <p14:tracePt t="711218" x="3741738" y="1884363"/>
          <p14:tracePt t="711250" x="3751263" y="1884363"/>
          <p14:tracePt t="711270" x="3768725" y="1884363"/>
          <p14:tracePt t="711301" x="3803650" y="1874838"/>
          <p14:tracePt t="711332" x="3830638" y="1874838"/>
          <p14:tracePt t="711346" x="3840163" y="1874838"/>
          <p14:tracePt t="711377" x="3857625" y="1874838"/>
          <p14:tracePt t="711404" x="3884613" y="1874838"/>
          <p14:tracePt t="711436" x="3902075" y="1874838"/>
          <p14:tracePt t="711469" x="3938588" y="1874838"/>
          <p14:tracePt t="711487" x="3990975" y="1884363"/>
          <p14:tracePt t="711519" x="4010025" y="1884363"/>
          <p14:tracePt t="711538" x="4081463" y="1901825"/>
          <p14:tracePt t="711570" x="4125913" y="1901825"/>
          <p14:tracePt t="711604" x="4170363" y="1901825"/>
          <p14:tracePt t="711609" x="4251325" y="1911350"/>
          <p14:tracePt t="711641" x="4303713" y="1911350"/>
          <p14:tracePt t="711671" x="4340225" y="1911350"/>
          <p14:tracePt t="711702" x="4394200" y="1911350"/>
          <p14:tracePt t="711733" x="4446588" y="1911350"/>
          <p14:tracePt t="711738" x="4510088" y="1911350"/>
          <p14:tracePt t="711769" x="4598988" y="1911350"/>
          <p14:tracePt t="711800" x="4633913" y="1911350"/>
          <p14:tracePt t="711817" x="4724400" y="1901825"/>
          <p14:tracePt t="711849" x="4741863" y="1893888"/>
          <p14:tracePt t="711872" x="4795838" y="1874838"/>
          <p14:tracePt t="711903" x="4840288" y="1822450"/>
          <p14:tracePt t="711934" x="4840288" y="1795463"/>
          <p14:tracePt t="711939" x="4848225" y="1795463"/>
          <p14:tracePt t="711971" x="4848225" y="1768475"/>
          <p14:tracePt t="711971" x="4848225" y="1751013"/>
          <p14:tracePt t="712003" x="4848225" y="1741488"/>
          <p14:tracePt t="712022" x="4840288" y="1731963"/>
          <p14:tracePt t="712053" x="4830763" y="1731963"/>
          <p14:tracePt t="712130" x="4822825" y="1731963"/>
          <p14:tracePt t="716097" x="4830763" y="1731963"/>
          <p14:tracePt t="717003" x="4840288" y="1731963"/>
          <p14:tracePt t="717586" x="4840288" y="1741488"/>
          <p14:tracePt t="719097" x="4830763" y="1741488"/>
          <p14:tracePt t="720004" x="4830763" y="1731963"/>
          <p14:tracePt t="721096" x="4840288" y="1731963"/>
          <p14:tracePt t="721440" x="4840288" y="1741488"/>
          <p14:tracePt t="721514" x="4840288" y="1751013"/>
          <p14:tracePt t="721829" x="4848225" y="1758950"/>
          <p14:tracePt t="722125" x="4848225" y="1768475"/>
          <p14:tracePt t="722398" x="4848225" y="1776413"/>
          <p14:tracePt t="723341" x="4857750" y="1776413"/>
          <p14:tracePt t="723497" x="4875213" y="1776413"/>
          <p14:tracePt t="723572" x="4884738" y="1785938"/>
          <p14:tracePt t="723592" x="4911725" y="1795463"/>
          <p14:tracePt t="723618" x="4938713" y="1795463"/>
          <p14:tracePt t="723684" x="4946650" y="1795463"/>
          <p14:tracePt t="723718" x="4956175" y="1795463"/>
          <p14:tracePt t="723730" x="4991100" y="1795463"/>
          <p14:tracePt t="723749" x="5000625" y="1795463"/>
          <p14:tracePt t="723775" x="5037138" y="1803400"/>
          <p14:tracePt t="723807" x="5054600" y="1803400"/>
          <p14:tracePt t="723810" x="5099050" y="1812925"/>
          <p14:tracePt t="723842" x="5143500" y="1822450"/>
          <p14:tracePt t="723874" x="5187950" y="1830388"/>
          <p14:tracePt t="723889" x="5205413" y="1830388"/>
          <p14:tracePt t="723908" x="5268913" y="1830388"/>
          <p14:tracePt t="723940" x="5313363" y="1830388"/>
          <p14:tracePt t="723954" x="5357813" y="1812925"/>
          <p14:tracePt t="723980" x="5438775" y="1768475"/>
          <p14:tracePt t="724009" x="5554663" y="1670050"/>
          <p14:tracePt t="724041" x="5643563" y="1581150"/>
          <p14:tracePt t="724061" x="5661025" y="1554163"/>
          <p14:tracePt t="724078" x="5751513" y="1428750"/>
          <p14:tracePt t="724109" x="5840413" y="1312863"/>
          <p14:tracePt t="724142" x="5929313" y="1214438"/>
          <p14:tracePt t="724155" x="6000750" y="1108075"/>
          <p14:tracePt t="724176" x="6072188" y="1000125"/>
          <p14:tracePt t="724208" x="6089650" y="973138"/>
          <p14:tracePt t="724216" x="6134100" y="919163"/>
          <p14:tracePt t="724243" x="6161088" y="874713"/>
          <p14:tracePt t="724275" x="6197600" y="847725"/>
          <p14:tracePt t="724294" x="6251575" y="795338"/>
          <p14:tracePt t="724314" x="6296025" y="776288"/>
          <p14:tracePt t="724343" x="6465888" y="704850"/>
          <p14:tracePt t="724377" x="6572250" y="660400"/>
          <p14:tracePt t="724409" x="6589713" y="652463"/>
          <p14:tracePt t="724424" x="6643688" y="633413"/>
          <p14:tracePt t="724443" x="6759575" y="615950"/>
          <p14:tracePt t="724475" x="6840538" y="598488"/>
          <p14:tracePt t="724487" x="6867525" y="588963"/>
          <p14:tracePt t="724510" x="6929438" y="571500"/>
          <p14:tracePt t="724542" x="6983413" y="554038"/>
          <p14:tracePt t="724549" x="7027863" y="544513"/>
          <p14:tracePt t="724577" x="7081838" y="527050"/>
          <p14:tracePt t="724608" x="7143750" y="517525"/>
          <p14:tracePt t="724613" x="7161213" y="509588"/>
          <p14:tracePt t="724644" x="7205663" y="490538"/>
          <p14:tracePt t="724675" x="7224713" y="482600"/>
          <p14:tracePt t="724679" x="7242175" y="482600"/>
          <p14:tracePt t="724710" x="7251700" y="482600"/>
          <p14:tracePt t="724742" x="7259638" y="482600"/>
          <p14:tracePt t="726847" x="7259638" y="490538"/>
          <p14:tracePt t="776346" x="7242175" y="500063"/>
          <p14:tracePt t="776754" x="7197725" y="517525"/>
          <p14:tracePt t="776774" x="7180263" y="527050"/>
          <p14:tracePt t="776785" x="7108825" y="544513"/>
          <p14:tracePt t="776806" x="7018338" y="581025"/>
          <p14:tracePt t="776824" x="6991350" y="598488"/>
          <p14:tracePt t="776836" x="6902450" y="652463"/>
          <p14:tracePt t="776856" x="6875463" y="660400"/>
          <p14:tracePt t="776868" x="6777038" y="731838"/>
          <p14:tracePt t="776886" x="6732588" y="758825"/>
          <p14:tracePt t="776899" x="6527800" y="847725"/>
          <p14:tracePt t="776916" x="6429375" y="884238"/>
          <p14:tracePt t="776928" x="6143625" y="955675"/>
          <p14:tracePt t="776948" x="6045200" y="973138"/>
          <p14:tracePt t="776960" x="5848350" y="1017588"/>
          <p14:tracePt t="776979" x="5813425" y="1036638"/>
          <p14:tracePt t="776991" x="5688013" y="1089025"/>
          <p14:tracePt t="777010" x="5661025" y="1098550"/>
          <p14:tracePt t="777021" x="5527675" y="1160463"/>
          <p14:tracePt t="777040" x="5322888" y="1250950"/>
          <p14:tracePt t="777059" x="5251450" y="1268413"/>
          <p14:tracePt t="777071" x="5143500" y="1312863"/>
          <p14:tracePt t="777090" x="5108575" y="1330325"/>
          <p14:tracePt t="777103" x="5037138" y="1357313"/>
          <p14:tracePt t="777122" x="5010150" y="1366838"/>
          <p14:tracePt t="777136" x="4956175" y="1393825"/>
          <p14:tracePt t="777154" x="4929188" y="1401763"/>
          <p14:tracePt t="777168" x="4813300" y="1438275"/>
          <p14:tracePt t="777186" x="4786313" y="1455738"/>
          <p14:tracePt t="777202" x="4705350" y="1482725"/>
          <p14:tracePt t="777219" x="4598988" y="1536700"/>
          <p14:tracePt t="777235" x="4483100" y="1589088"/>
          <p14:tracePt t="777252" x="4465638" y="1598613"/>
          <p14:tracePt t="777269" x="4429125" y="1616075"/>
          <p14:tracePt t="777285" x="4411663" y="1633538"/>
          <p14:tracePt t="777305" x="4357688" y="1679575"/>
          <p14:tracePt t="777324" x="4313238" y="1704975"/>
          <p14:tracePt t="777337" x="4205288" y="1768475"/>
          <p14:tracePt t="777356" x="4160838" y="1803400"/>
          <p14:tracePt t="777369" x="4098925" y="1866900"/>
          <p14:tracePt t="777387" x="4054475" y="1901825"/>
          <p14:tracePt t="777405" x="4037013" y="1919288"/>
          <p14:tracePt t="777419" x="4010025" y="1973263"/>
          <p14:tracePt t="777436" x="3990975" y="2000250"/>
          <p14:tracePt t="777453" x="3983038" y="2017713"/>
          <p14:tracePt t="777481" x="3983038" y="2054225"/>
          <p14:tracePt t="777514" x="3990975" y="2071688"/>
          <p14:tracePt t="777526" x="4000500" y="2108200"/>
          <p14:tracePt t="777545" x="4000500" y="2125663"/>
          <p14:tracePt t="777557" x="4000500" y="2143125"/>
          <p14:tracePt t="777575" x="4010025" y="2197100"/>
          <p14:tracePt t="777610" x="4010025" y="2205038"/>
          <p14:tracePt t="777621" x="4017963" y="2241550"/>
          <p14:tracePt t="777641" x="4017963" y="2259013"/>
          <p14:tracePt t="777654" x="4017963" y="2268538"/>
          <p14:tracePt t="777666" x="4017963" y="2276475"/>
          <p14:tracePt t="777685" x="4027488" y="2276475"/>
          <p14:tracePt t="777797" x="4037013" y="2251075"/>
          <p14:tracePt t="777875" x="4037013" y="2241550"/>
          <p14:tracePt t="777887" x="4044950" y="2214563"/>
          <p14:tracePt t="777907" x="4044950" y="2205038"/>
          <p14:tracePt t="777919" x="4054475" y="2179638"/>
          <p14:tracePt t="777938" x="4054475" y="2170113"/>
          <p14:tracePt t="777949" x="4054475" y="2152650"/>
          <p14:tracePt t="777968" x="4062413" y="2133600"/>
          <p14:tracePt t="777979" x="4071938" y="2108200"/>
          <p14:tracePt t="777999" x="4089400" y="2071688"/>
          <p14:tracePt t="778018" x="4098925" y="2036763"/>
          <p14:tracePt t="778049" x="4098925" y="2027238"/>
          <p14:tracePt t="778061" x="4116388" y="1982788"/>
          <p14:tracePt t="778080" x="4116388" y="1965325"/>
          <p14:tracePt t="778092" x="4133850" y="1919288"/>
          <p14:tracePt t="778111" x="4133850" y="1901825"/>
          <p14:tracePt t="778123" x="4133850" y="1866900"/>
          <p14:tracePt t="778144" x="4133850" y="1857375"/>
          <p14:tracePt t="778157" x="4143375" y="1847850"/>
          <p14:tracePt t="778217" x="4143375" y="1839913"/>
          <p14:tracePt t="778365" x="4152900" y="1839913"/>
          <p14:tracePt t="778407" x="4152900" y="1830388"/>
          <p14:tracePt t="779085" x="4152900" y="1822450"/>
          <p14:tracePt t="779117" x="4143375" y="1822450"/>
          <p14:tracePt t="779143" x="4143375" y="1812925"/>
          <p14:tracePt t="779162" x="4133850" y="1812925"/>
          <p14:tracePt t="779366" x="4125913" y="1812925"/>
          <p14:tracePt t="779411" x="4108450" y="1795463"/>
          <p14:tracePt t="779431" x="4098925" y="1785938"/>
          <p14:tracePt t="779442" x="4071938" y="1758950"/>
          <p14:tracePt t="779461" x="4037013" y="1724025"/>
          <p14:tracePt t="779481" x="4017963" y="1714500"/>
          <p14:tracePt t="779493" x="4010025" y="1697038"/>
          <p14:tracePt t="779512" x="3990975" y="1687513"/>
          <p14:tracePt t="779524" x="3983038" y="1670050"/>
          <p14:tracePt t="779542" x="3973513" y="1670050"/>
          <p14:tracePt t="779556" x="3929063" y="1633538"/>
          <p14:tracePt t="779575" x="3911600" y="1625600"/>
          <p14:tracePt t="779587" x="3894138" y="1616075"/>
          <p14:tracePt t="779599" x="3857625" y="1589088"/>
          <p14:tracePt t="779619" x="3848100" y="1589088"/>
          <p14:tracePt t="779631" x="3848100" y="1598613"/>
          <p14:tracePt t="779789" x="3848100" y="1608138"/>
          <p14:tracePt t="779809" x="3848100" y="1616075"/>
          <p14:tracePt t="779844" x="3848100" y="1625600"/>
          <p14:tracePt t="779914" x="3848100" y="1633538"/>
          <p14:tracePt t="779950" x="3857625" y="1633538"/>
          <p14:tracePt t="782253" x="3857625" y="1625600"/>
          <p14:tracePt t="782262" x="3857625" y="1616075"/>
          <p14:tracePt t="783328" x="3867150" y="1616075"/>
          <p14:tracePt t="783767" x="3875088" y="1616075"/>
          <p14:tracePt t="784492" x="3884613" y="1616075"/>
          <p14:tracePt t="784586" x="3894138" y="1616075"/>
          <p14:tracePt t="784626" x="3894138" y="1633538"/>
          <p14:tracePt t="784636" x="3902075" y="1633538"/>
          <p14:tracePt t="784648" x="3919538" y="1670050"/>
          <p14:tracePt t="784667" x="3938588" y="1687513"/>
          <p14:tracePt t="784680" x="3938588" y="1697038"/>
          <p14:tracePt t="784699" x="3946525" y="1714500"/>
          <p14:tracePt t="784725" x="3956050" y="1731963"/>
          <p14:tracePt t="784744" x="3956050" y="1741488"/>
          <p14:tracePt t="784755" x="3983038" y="1812925"/>
          <p14:tracePt t="784775" x="4000500" y="1839913"/>
          <p14:tracePt t="784787" x="4017963" y="1893888"/>
          <p14:tracePt t="784807" x="4044950" y="1946275"/>
          <p14:tracePt t="784826" x="4054475" y="1965325"/>
          <p14:tracePt t="784836" x="4062413" y="1982788"/>
          <p14:tracePt t="784855" x="4062413" y="2000250"/>
          <p14:tracePt t="784868" x="4081463" y="2036763"/>
          <p14:tracePt t="784887" x="4081463" y="2044700"/>
          <p14:tracePt t="784899" x="4081463" y="2062163"/>
          <p14:tracePt t="784930" x="4081463" y="2098675"/>
          <p14:tracePt t="784948" x="4071938" y="2116138"/>
          <p14:tracePt t="784960" x="4071938" y="2143125"/>
          <p14:tracePt t="784979" x="4071938" y="2160588"/>
          <p14:tracePt t="784998" x="4071938" y="2179638"/>
          <p14:tracePt t="785009" x="4071938" y="2205038"/>
          <p14:tracePt t="785029" x="4071938" y="2214563"/>
          <p14:tracePt t="785041" x="4081463" y="2259013"/>
          <p14:tracePt t="785060" x="4081463" y="2276475"/>
          <p14:tracePt t="785072" x="4116388" y="2339975"/>
          <p14:tracePt t="785091" x="4116388" y="2357438"/>
          <p14:tracePt t="785103" x="4125913" y="2366963"/>
          <p14:tracePt t="785121" x="4133850" y="2384425"/>
          <p14:tracePt t="785135" x="4143375" y="2428875"/>
          <p14:tracePt t="785154" x="4152900" y="2446338"/>
          <p14:tracePt t="785165" x="4187825" y="2490788"/>
          <p14:tracePt t="785185" x="4197350" y="2517775"/>
          <p14:tracePt t="785196" x="4205288" y="2536825"/>
          <p14:tracePt t="785215" x="4205288" y="2544763"/>
          <p14:tracePt t="785258" x="4205288" y="2571750"/>
          <p14:tracePt t="785277" x="4197350" y="2598738"/>
          <p14:tracePt t="785290" x="4179888" y="2633663"/>
          <p14:tracePt t="785310" x="4170363" y="2643188"/>
          <p14:tracePt t="785323" x="4116388" y="2679700"/>
          <p14:tracePt t="785341" x="4071938" y="2697163"/>
          <p14:tracePt t="785354" x="3983038" y="2724150"/>
          <p14:tracePt t="785373" x="3973513" y="2732088"/>
          <p14:tracePt t="785399" x="3946525" y="2732088"/>
          <p14:tracePt t="785411" x="3929063" y="2751138"/>
          <p14:tracePt t="785422" x="3911600" y="2768600"/>
          <p14:tracePt t="785435" x="3803650" y="2822575"/>
          <p14:tracePt t="785453" x="3714750" y="2857500"/>
          <p14:tracePt t="785464" x="3490913" y="2894013"/>
          <p14:tracePt t="785483" x="3394075" y="2901950"/>
          <p14:tracePt t="785495" x="3241675" y="2901950"/>
          <p14:tracePt t="785513" x="3143250" y="2901950"/>
          <p14:tracePt t="785526" x="2955925" y="2884488"/>
          <p14:tracePt t="785545" x="2741613" y="2840038"/>
          <p14:tracePt t="785563" x="2652713" y="2822575"/>
          <p14:tracePt t="785579" x="2446338" y="2795588"/>
          <p14:tracePt t="785596" x="2393950" y="2786063"/>
          <p14:tracePt t="785611" x="2357438" y="2786063"/>
          <p14:tracePt t="785628" x="2303463" y="2786063"/>
          <p14:tracePt t="785645" x="2232025" y="2786063"/>
          <p14:tracePt t="785661" x="2187575" y="2786063"/>
          <p14:tracePt t="785678" x="2017713" y="2786063"/>
          <p14:tracePt t="785695" x="1965325" y="2786063"/>
          <p14:tracePt t="785712" x="1919288" y="2786063"/>
          <p14:tracePt t="785728" x="1893888" y="2786063"/>
          <p14:tracePt t="785745" x="1866900" y="2786063"/>
          <p14:tracePt t="785766" x="1839913" y="2786063"/>
          <p14:tracePt t="785778" x="1776413" y="2786063"/>
          <p14:tracePt t="785796" x="1751013" y="2786063"/>
          <p14:tracePt t="785812" x="1704975" y="2786063"/>
          <p14:tracePt t="785828" x="1704975" y="2795588"/>
          <p14:tracePt t="786252" x="1714500" y="2795588"/>
          <p14:tracePt t="786487" x="1724025" y="2803525"/>
          <p14:tracePt t="796847" x="1724025" y="2795588"/>
          <p14:tracePt t="797498" x="1724025" y="2786063"/>
          <p14:tracePt t="797509" x="1724025" y="2768600"/>
          <p14:tracePt t="797527" x="1704975" y="2732088"/>
          <p14:tracePt t="797557" x="1704975" y="2724150"/>
          <p14:tracePt t="797581" x="1704975" y="2732088"/>
          <p14:tracePt t="797693" x="1704975" y="2741613"/>
          <p14:tracePt t="797853" x="1704975" y="2732088"/>
          <p14:tracePt t="797945" x="1704975" y="2724150"/>
          <p14:tracePt t="797965" x="1704975" y="2687638"/>
          <p14:tracePt t="797998" x="1704975" y="2660650"/>
          <p14:tracePt t="798010" x="1704975" y="2598738"/>
          <p14:tracePt t="798031" x="1704975" y="2536825"/>
          <p14:tracePt t="798063" x="1697038" y="2473325"/>
          <p14:tracePt t="798076" x="1697038" y="2465388"/>
          <p14:tracePt t="798098" x="1687513" y="2428875"/>
          <p14:tracePt t="798132" x="1679575" y="2374900"/>
          <p14:tracePt t="798141" x="1643063" y="2224088"/>
          <p14:tracePt t="798166" x="1562100" y="1982788"/>
          <p14:tracePt t="798199" x="1482725" y="1785938"/>
          <p14:tracePt t="798231" x="1428750" y="1679575"/>
          <p14:tracePt t="798263" x="1393825" y="1643063"/>
          <p14:tracePt t="798281" x="1374775" y="1643063"/>
          <p14:tracePt t="798354" x="1366838" y="1643063"/>
          <p14:tracePt t="798374" x="1357313" y="1643063"/>
          <p14:tracePt t="798402" x="1347788" y="1643063"/>
          <p14:tracePt t="798434" x="1330325" y="1643063"/>
          <p14:tracePt t="798467" x="1322388" y="1643063"/>
          <p14:tracePt t="798498" x="1339850" y="1652588"/>
          <p14:tracePt t="798627" x="1347788" y="1652588"/>
          <p14:tracePt t="798638" x="1401763" y="1670050"/>
          <p14:tracePt t="798656" x="1438275" y="1679575"/>
          <p14:tracePt t="798688" x="1446213" y="1679575"/>
          <p14:tracePt t="798721" x="1455738" y="1679575"/>
          <p14:tracePt t="798752" x="1473200" y="1679575"/>
          <p14:tracePt t="798785" x="1490663" y="1679575"/>
          <p14:tracePt t="798816" x="1536700" y="1643063"/>
          <p14:tracePt t="798834" x="1581150" y="1616075"/>
          <p14:tracePt t="798865" x="1652588" y="1589088"/>
          <p14:tracePt t="798898" x="1704975" y="1571625"/>
          <p14:tracePt t="798909" x="1724025" y="1571625"/>
          <p14:tracePt t="798941" x="1884363" y="1562100"/>
          <p14:tracePt t="798968" x="1990725" y="1554163"/>
          <p14:tracePt t="798999" x="2062163" y="1544638"/>
          <p14:tracePt t="799031" x="2098675" y="1536700"/>
          <p14:tracePt t="799035" x="2116138" y="1536700"/>
          <p14:tracePt t="799067" x="2214563" y="1509713"/>
          <p14:tracePt t="799099" x="2276475" y="1490663"/>
          <p14:tracePt t="799113" x="2295525" y="1490663"/>
          <p14:tracePt t="799144" x="2374900" y="1473200"/>
          <p14:tracePt t="799169" x="2500313" y="1446213"/>
          <p14:tracePt t="799201" x="2571750" y="1419225"/>
          <p14:tracePt t="799235" x="2589213" y="1411288"/>
          <p14:tracePt t="799239" x="2660650" y="1384300"/>
          <p14:tracePt t="799271" x="2732088" y="1357313"/>
          <p14:tracePt t="799302" x="2751138" y="1347788"/>
          <p14:tracePt t="799333" x="2741613" y="1347788"/>
          <p14:tracePt t="799456" x="2732088" y="1347788"/>
          <p14:tracePt t="799503" x="2732088" y="1339850"/>
          <p14:tracePt t="799522" x="2724150" y="1339850"/>
          <p14:tracePt t="799536" x="2705100" y="1339850"/>
          <p14:tracePt t="799568" x="2697163" y="1339850"/>
          <p14:tracePt t="799612" x="2660650" y="1330325"/>
          <p14:tracePt t="799639" x="2633663" y="1330325"/>
          <p14:tracePt t="799670" x="2589213" y="1322388"/>
          <p14:tracePt t="799701" x="2581275" y="1322388"/>
          <p14:tracePt t="799741" x="2571750" y="1322388"/>
          <p14:tracePt t="799789" x="2562225" y="1322388"/>
          <p14:tracePt t="800245" x="2562225" y="1330325"/>
          <p14:tracePt t="800256" x="2562225" y="1339850"/>
          <p14:tracePt t="800303" x="2544763" y="1339850"/>
          <p14:tracePt t="800335" x="2536825" y="1347788"/>
          <p14:tracePt t="800448" x="2527300" y="1347788"/>
          <p14:tracePt t="800492" x="2517775" y="1347788"/>
          <p14:tracePt t="800512" x="2517775" y="1357313"/>
          <p14:tracePt t="800539" x="2517775" y="1366838"/>
          <p14:tracePt t="800559" x="2509838" y="1366838"/>
          <p14:tracePt t="800606" x="2509838" y="1374775"/>
          <p14:tracePt t="800636" x="2500313" y="1374775"/>
          <p14:tracePt t="800648" x="2490788" y="1384300"/>
          <p14:tracePt t="800702" x="2482850" y="1384300"/>
          <p14:tracePt t="800713" x="2455863" y="1393825"/>
          <p14:tracePt t="800739" x="2419350" y="1411288"/>
          <p14:tracePt t="800771" x="2411413" y="1419225"/>
          <p14:tracePt t="800776" x="2401888" y="1419225"/>
          <p14:tracePt t="800806" x="2384425" y="1419225"/>
          <p14:tracePt t="800838" x="2366963" y="1438275"/>
          <p14:tracePt t="800854" x="2322513" y="1446213"/>
          <p14:tracePt t="800874" x="2251075" y="1446213"/>
          <p14:tracePt t="800906" x="2197100" y="1446213"/>
          <p14:tracePt t="800922" x="2187575" y="1446213"/>
          <p14:tracePt t="800953" x="2179638" y="1446213"/>
          <p14:tracePt t="800973" x="2170113" y="1446213"/>
          <p14:tracePt t="801005" x="2143125" y="1455738"/>
          <p14:tracePt t="801010" x="2116138" y="1465263"/>
          <p14:tracePt t="801040" x="2081213" y="1482725"/>
          <p14:tracePt t="801070" x="2062163" y="1482725"/>
          <p14:tracePt t="801079" x="2062163" y="1490663"/>
          <p14:tracePt t="801107" x="2017713" y="1500188"/>
          <p14:tracePt t="801139" x="1990725" y="1517650"/>
          <p14:tracePt t="801142" x="1973263" y="1527175"/>
          <p14:tracePt t="801173" x="1955800" y="1527175"/>
          <p14:tracePt t="801176" x="1946275" y="1536700"/>
          <p14:tracePt t="801207" x="1938338" y="1544638"/>
          <p14:tracePt t="801221" x="1928813" y="1544638"/>
          <p14:tracePt t="801248" x="1911350" y="1581150"/>
          <p14:tracePt t="801274" x="1884363" y="1633538"/>
          <p14:tracePt t="801306" x="1874838" y="1643063"/>
          <p14:tracePt t="801329" x="1866900" y="1660525"/>
          <p14:tracePt t="801341" x="1866900" y="1679575"/>
          <p14:tracePt t="801374" x="1866900" y="1687513"/>
          <p14:tracePt t="801405" x="1866900" y="1697038"/>
          <p14:tracePt t="801424" x="1866900" y="1704975"/>
          <p14:tracePt t="801454" x="1866900" y="1714500"/>
          <p14:tracePt t="801514" x="1866900" y="1724025"/>
          <p14:tracePt t="801563" x="1866900" y="1731963"/>
          <p14:tracePt t="801657" x="1884363" y="1741488"/>
          <p14:tracePt t="801675" x="1893888" y="1741488"/>
          <p14:tracePt t="801687" x="1928813" y="1758950"/>
          <p14:tracePt t="801708" x="1982788" y="1776413"/>
          <p14:tracePt t="801741" x="2000250" y="1776413"/>
          <p14:tracePt t="801749" x="2044700" y="1785938"/>
          <p14:tracePt t="801775" x="2054225" y="1785938"/>
          <p14:tracePt t="801807" x="2081213" y="1795463"/>
          <p14:tracePt t="801815" x="2089150" y="1795463"/>
          <p14:tracePt t="801843" x="2143125" y="1812925"/>
          <p14:tracePt t="801875" x="2152650" y="1812925"/>
          <p14:tracePt t="801880" x="2179638" y="1830388"/>
          <p14:tracePt t="801910" x="2205038" y="1847850"/>
          <p14:tracePt t="801943" x="2232025" y="1866900"/>
          <p14:tracePt t="801959" x="2232025" y="1874838"/>
          <p14:tracePt t="802001" x="2251075" y="1893888"/>
          <p14:tracePt t="802019" x="2259013" y="1901825"/>
          <p14:tracePt t="802044" x="2286000" y="1955800"/>
          <p14:tracePt t="802078" x="2322513" y="2000250"/>
          <p14:tracePt t="802083" x="2330450" y="2000250"/>
          <p14:tracePt t="802111" x="2330450" y="2017713"/>
          <p14:tracePt t="802141" x="2339975" y="2027238"/>
          <p14:tracePt t="802161" x="2347913" y="2036763"/>
          <p14:tracePt t="802219" x="2357438" y="2036763"/>
          <p14:tracePt t="802286" x="2366963" y="2036763"/>
          <p14:tracePt t="802304" x="2374900" y="2036763"/>
          <p14:tracePt t="802557" x="2374900" y="2027238"/>
          <p14:tracePt t="802714" x="2374900" y="2009775"/>
          <p14:tracePt t="802740" x="2384425" y="2000250"/>
          <p14:tracePt t="802759" x="2384425" y="1973263"/>
          <p14:tracePt t="802785" x="2384425" y="1965325"/>
          <p14:tracePt t="802813" x="2384425" y="1955800"/>
          <p14:tracePt t="803217" x="2384425" y="1946275"/>
          <p14:tracePt t="803228" x="2384425" y="1938338"/>
          <p14:tracePt t="803275" x="2384425" y="1928813"/>
          <p14:tracePt t="804206" x="2384425" y="1919288"/>
          <p14:tracePt t="804237" x="2384425" y="1911350"/>
          <p14:tracePt t="804248" x="2384425" y="1901825"/>
          <p14:tracePt t="804300" x="2393950" y="1893888"/>
          <p14:tracePt t="804326" x="2455863" y="1884363"/>
          <p14:tracePt t="804345" x="2554288" y="1884363"/>
          <p14:tracePt t="804372" x="2616200" y="1884363"/>
          <p14:tracePt t="804386" x="2705100" y="1893888"/>
          <p14:tracePt t="804418" x="2786063" y="1901825"/>
          <p14:tracePt t="804427" x="2857500" y="1901825"/>
          <p14:tracePt t="804455" x="2928938" y="1901825"/>
          <p14:tracePt t="804484" x="2973388" y="1884363"/>
          <p14:tracePt t="804517" x="2982913" y="1874838"/>
          <p14:tracePt t="804537" x="2990850" y="1857375"/>
          <p14:tracePt t="804552" x="3009900" y="1830388"/>
          <p14:tracePt t="804588" x="3009900" y="1822450"/>
          <p14:tracePt t="804594" x="3000375" y="1812925"/>
          <p14:tracePt t="804644" x="2990850" y="1795463"/>
          <p14:tracePt t="804676" x="2982913" y="1776413"/>
          <p14:tracePt t="804689" x="2965450" y="1741488"/>
          <p14:tracePt t="804718" x="2955925" y="1704975"/>
          <p14:tracePt t="804751" x="2946400" y="1670050"/>
          <p14:tracePt t="804757" x="2938463" y="1652588"/>
          <p14:tracePt t="804785" x="2928938" y="1608138"/>
          <p14:tracePt t="804818" x="2919413" y="1598613"/>
          <p14:tracePt t="804835" x="2919413" y="1589088"/>
          <p14:tracePt t="804910" x="2911475" y="1589088"/>
          <p14:tracePt t="804944" x="2911475" y="1581150"/>
          <p14:tracePt t="805481" x="2894013" y="1581150"/>
          <p14:tracePt t="805539" x="2867025" y="1589088"/>
          <p14:tracePt t="805557" x="2857500" y="1589088"/>
          <p14:tracePt t="805569" x="2840038" y="1598613"/>
          <p14:tracePt t="805588" x="2776538" y="1633538"/>
          <p14:tracePt t="805620" x="2732088" y="1670050"/>
          <p14:tracePt t="805639" x="2705100" y="1697038"/>
          <p14:tracePt t="805655" x="2633663" y="1803400"/>
          <p14:tracePt t="805687" x="2608263" y="1847850"/>
          <p14:tracePt t="805701" x="2598738" y="1866900"/>
          <p14:tracePt t="805721" x="2562225" y="1955800"/>
          <p14:tracePt t="805754" x="2554288" y="1973263"/>
          <p14:tracePt t="805758" x="2517775" y="2054225"/>
          <p14:tracePt t="805789" x="2490788" y="2108200"/>
          <p14:tracePt t="805821" x="2465388" y="2179638"/>
          <p14:tracePt t="805827" x="2446338" y="2197100"/>
          <p14:tracePt t="805856" x="2411413" y="2276475"/>
          <p14:tracePt t="805889" x="2411413" y="2295525"/>
          <p14:tracePt t="805900" x="2411413" y="2303463"/>
          <p14:tracePt t="805922" x="2401888" y="2303463"/>
          <p14:tracePt t="805954" x="2393950" y="2312988"/>
          <p14:tracePt t="805966" x="2393950" y="2339975"/>
          <p14:tracePt t="805989" x="2357438" y="2401888"/>
          <p14:tracePt t="806021" x="2347913" y="2411413"/>
          <p14:tracePt t="806028" x="2347913" y="2419350"/>
          <p14:tracePt t="806056" x="2347913" y="2446338"/>
          <p14:tracePt t="806088" x="2347913" y="2455863"/>
          <p14:tracePt t="806153" x="2357438" y="2465388"/>
          <p14:tracePt t="806198" x="2357438" y="2473325"/>
          <p14:tracePt t="806218" x="2366963" y="2482850"/>
          <p14:tracePt t="806246" x="2366963" y="2490788"/>
          <p14:tracePt t="806276" x="2384425" y="2509838"/>
          <p14:tracePt t="806295" x="2393950" y="2517775"/>
          <p14:tracePt t="806324" x="2393950" y="2536825"/>
          <p14:tracePt t="806357" x="2393950" y="2544763"/>
          <p14:tracePt t="806390" x="2401888" y="2554288"/>
          <p14:tracePt t="806402" x="2428875" y="2608263"/>
          <p14:tracePt t="806424" x="2482850" y="2660650"/>
          <p14:tracePt t="806456" x="2500313" y="2679700"/>
          <p14:tracePt t="806464" x="2589213" y="2741613"/>
          <p14:tracePt t="806490" x="2705100" y="2795588"/>
          <p14:tracePt t="806523" x="2732088" y="2813050"/>
          <p14:tracePt t="806527" x="2768600" y="2822575"/>
          <p14:tracePt t="806558" x="2857500" y="2857500"/>
          <p14:tracePt t="806591" x="2911475" y="2867025"/>
          <p14:tracePt t="806597" x="2928938" y="2874963"/>
          <p14:tracePt t="806624" x="3000375" y="2884488"/>
          <p14:tracePt t="806657" x="3036888" y="2884488"/>
          <p14:tracePt t="806660" x="3108325" y="2894013"/>
          <p14:tracePt t="806691" x="3197225" y="2894013"/>
          <p14:tracePt t="806724" x="3224213" y="2894013"/>
          <p14:tracePt t="806747" x="3251200" y="2894013"/>
          <p14:tracePt t="806758" x="3295650" y="2894013"/>
          <p14:tracePt t="806791" x="3330575" y="2894013"/>
          <p14:tracePt t="806795" x="3419475" y="2894013"/>
          <p14:tracePt t="806825" x="3527425" y="2894013"/>
          <p14:tracePt t="806858" x="3598863" y="2894013"/>
          <p14:tracePt t="806863" x="3625850" y="2894013"/>
          <p14:tracePt t="806892" x="3751263" y="2894013"/>
          <p14:tracePt t="806925" x="3813175" y="2894013"/>
          <p14:tracePt t="806940" x="3830638" y="2894013"/>
          <p14:tracePt t="806971" x="3848100" y="2894013"/>
          <p14:tracePt t="806992" x="3884613" y="2874963"/>
          <p14:tracePt t="807024" x="3938588" y="2857500"/>
          <p14:tracePt t="807034" x="4000500" y="2840038"/>
          <p14:tracePt t="807059" x="4044950" y="2822575"/>
          <p14:tracePt t="807091" x="4062413" y="2813050"/>
          <p14:tracePt t="807094" x="4116388" y="2803525"/>
          <p14:tracePt t="807126" x="4152900" y="2776538"/>
          <p14:tracePt t="807159" x="4160838" y="2776538"/>
          <p14:tracePt t="807241" x="4170363" y="2776538"/>
          <p14:tracePt t="813347" x="4179888" y="2768600"/>
          <p14:tracePt t="813495" x="4187825" y="2759075"/>
          <p14:tracePt t="813524" x="4197350" y="2759075"/>
          <p14:tracePt t="813543" x="4251325" y="2759075"/>
          <p14:tracePt t="813562" x="4268788" y="2759075"/>
          <p14:tracePt t="813572" x="4313238" y="2751138"/>
          <p14:tracePt t="813591" x="4357688" y="2741613"/>
          <p14:tracePt t="813603" x="4456113" y="2732088"/>
          <p14:tracePt t="813622" x="4500563" y="2724150"/>
          <p14:tracePt t="813634" x="4687888" y="2724150"/>
          <p14:tracePt t="813655" x="4813300" y="2732088"/>
          <p14:tracePt t="813666" x="5037138" y="2741613"/>
          <p14:tracePt t="813687" x="5116513" y="2751138"/>
          <p14:tracePt t="813698" x="5241925" y="2751138"/>
          <p14:tracePt t="813718" x="5286375" y="2751138"/>
          <p14:tracePt t="813730" x="5375275" y="2751138"/>
          <p14:tracePt t="813745" x="5599113" y="2741613"/>
          <p14:tracePt t="813762" x="5902325" y="2724150"/>
          <p14:tracePt t="813780" x="6010275" y="2714625"/>
          <p14:tracePt t="813795" x="6313488" y="2697163"/>
          <p14:tracePt t="813813" x="6367463" y="2697163"/>
          <p14:tracePt t="813829" x="6545263" y="2679700"/>
          <p14:tracePt t="813846" x="6608763" y="2660650"/>
          <p14:tracePt t="813863" x="6705600" y="2625725"/>
          <p14:tracePt t="813880" x="6724650" y="2616200"/>
          <p14:tracePt t="813896" x="6813550" y="2581275"/>
          <p14:tracePt t="813913" x="6840538" y="2554288"/>
          <p14:tracePt t="813938" x="6858000" y="2536825"/>
          <p14:tracePt t="813951" x="6902450" y="2500313"/>
          <p14:tracePt t="813963" x="6973888" y="2428875"/>
          <p14:tracePt t="813982" x="7010400" y="2384425"/>
          <p14:tracePt t="813997" x="7072313" y="2322513"/>
          <p14:tracePt t="814013" x="7153275" y="2241550"/>
          <p14:tracePt t="814033" x="7188200" y="2197100"/>
          <p14:tracePt t="814047" x="7215188" y="2143125"/>
          <p14:tracePt t="814065" x="7277100" y="2044700"/>
          <p14:tracePt t="814080" x="7286625" y="2044700"/>
          <p14:tracePt t="814097" x="7304088" y="2017713"/>
          <p14:tracePt t="814114" x="7304088" y="2009775"/>
          <p14:tracePt t="814137" x="7304088" y="2000250"/>
          <p14:tracePt t="814171" x="7304088" y="1990725"/>
          <p14:tracePt t="814411" x="7304088" y="1982788"/>
          <p14:tracePt t="814485" x="7296150" y="1982788"/>
          <p14:tracePt t="814518" x="7286625" y="1982788"/>
          <p14:tracePt t="814691" x="7286625" y="1973263"/>
          <p14:tracePt t="814719" x="7277100" y="1965325"/>
          <p14:tracePt t="814785" x="7269163" y="1955800"/>
          <p14:tracePt t="814812" x="7259638" y="1946275"/>
          <p14:tracePt t="814875" x="7259638" y="1938338"/>
          <p14:tracePt t="815067" x="7251700" y="1938338"/>
          <p14:tracePt t="815222" x="7251700" y="1928813"/>
          <p14:tracePt t="815541" x="7242175" y="1928813"/>
          <p14:tracePt t="816228" x="7224713" y="1928813"/>
          <p14:tracePt t="816246" x="7205663" y="1928813"/>
          <p14:tracePt t="816258" x="7116763" y="1938338"/>
          <p14:tracePt t="816278" x="7045325" y="1973263"/>
          <p14:tracePt t="816305" x="6956425" y="2009775"/>
          <p14:tracePt t="816324" x="6848475" y="2081213"/>
          <p14:tracePt t="816359" x="6804025" y="2108200"/>
          <p14:tracePt t="816371" x="6616700" y="2205038"/>
          <p14:tracePt t="816390" x="6527800" y="2241550"/>
          <p14:tracePt t="816402" x="6313488" y="2286000"/>
          <p14:tracePt t="816421" x="6296025" y="2295525"/>
          <p14:tracePt t="816434" x="6242050" y="2322513"/>
          <p14:tracePt t="816451" x="6215063" y="2330450"/>
          <p14:tracePt t="816463" x="6153150" y="2347913"/>
          <p14:tracePt t="816482" x="6116638" y="2357438"/>
          <p14:tracePt t="816494" x="6045200" y="2374900"/>
          <p14:tracePt t="816514" x="5983288" y="2384425"/>
          <p14:tracePt t="816525" x="5919788" y="2401888"/>
          <p14:tracePt t="816544" x="5840413" y="2411413"/>
          <p14:tracePt t="816563" x="5803900" y="2428875"/>
          <p14:tracePt t="816588" x="5795963" y="2428875"/>
          <p14:tracePt t="816608" x="5776913" y="2438400"/>
          <p14:tracePt t="816618" x="5768975" y="2438400"/>
          <p14:tracePt t="816653" x="5751513" y="2438400"/>
          <p14:tracePt t="816686" x="5724525" y="2438400"/>
          <p14:tracePt t="816699" x="5688013" y="2419350"/>
          <p14:tracePt t="816718" x="5670550" y="2419350"/>
          <p14:tracePt t="816729" x="5643563" y="2419350"/>
          <p14:tracePt t="816762" x="5634038" y="2419350"/>
          <p14:tracePt t="816782" x="5626100" y="2419350"/>
          <p14:tracePt t="816813" x="5616575" y="2419350"/>
          <p14:tracePt t="816888" x="5616575" y="2411413"/>
          <p14:tracePt t="819347" x="5616575" y="2401888"/>
          <p14:tracePt t="819814" x="5616575" y="2393950"/>
          <p14:tracePt t="819988" x="5626100" y="2393950"/>
          <p14:tracePt t="843595" x="5616575" y="2401888"/>
          <p14:tracePt t="844446" x="5589588" y="2438400"/>
          <p14:tracePt t="844465" x="5572125" y="2455863"/>
          <p14:tracePt t="844478" x="5500688" y="2527300"/>
          <p14:tracePt t="844497" x="5483225" y="2544763"/>
          <p14:tracePt t="844511" x="5438775" y="2589213"/>
          <p14:tracePt t="844529" x="5411788" y="2616200"/>
          <p14:tracePt t="844540" x="5348288" y="2679700"/>
          <p14:tracePt t="844560" x="5303838" y="2732088"/>
          <p14:tracePt t="844571" x="5133975" y="2894013"/>
          <p14:tracePt t="844591" x="5072063" y="2965450"/>
          <p14:tracePt t="844606" x="4884738" y="3160713"/>
          <p14:tracePt t="844622" x="4822825" y="3224213"/>
          <p14:tracePt t="844638" x="4589463" y="3411538"/>
          <p14:tracePt t="844655" x="4510088" y="3465513"/>
          <p14:tracePt t="844671" x="4322763" y="3589338"/>
          <p14:tracePt t="844688" x="4286250" y="3625850"/>
          <p14:tracePt t="844705" x="4197350" y="3697288"/>
          <p14:tracePt t="844721" x="4170363" y="3705225"/>
          <p14:tracePt t="844738" x="4125913" y="3768725"/>
          <p14:tracePt t="844756" x="4098925" y="3813175"/>
          <p14:tracePt t="844771" x="4037013" y="3902075"/>
          <p14:tracePt t="844789" x="4000500" y="3983038"/>
          <p14:tracePt t="844806" x="3956050" y="4108450"/>
          <p14:tracePt t="844823" x="3946525" y="4170363"/>
          <p14:tracePt t="844839" x="3946525" y="4197350"/>
          <p14:tracePt t="844857" x="3946525" y="4268788"/>
          <p14:tracePt t="844875" x="3946525" y="4402138"/>
          <p14:tracePt t="844892" x="3956050" y="4473575"/>
          <p14:tracePt t="844907" x="3965575" y="4608513"/>
          <p14:tracePt t="844923" x="3965575" y="4670425"/>
          <p14:tracePt t="844940" x="3973513" y="4759325"/>
          <p14:tracePt t="844957" x="3983038" y="4776788"/>
          <p14:tracePt t="844973" x="4010025" y="4857750"/>
          <p14:tracePt t="844990" x="4017963" y="4884738"/>
          <p14:tracePt t="845007" x="4071938" y="5000625"/>
          <p14:tracePt t="845023" x="4071938" y="5018088"/>
          <p14:tracePt t="845040" x="4089400" y="5089525"/>
          <p14:tracePt t="845057" x="4089400" y="5116513"/>
          <p14:tracePt t="845077" x="4108450" y="5205413"/>
          <p14:tracePt t="845090" x="4116388" y="5232400"/>
          <p14:tracePt t="845107" x="4133850" y="5303838"/>
          <p14:tracePt t="845124" x="4143375" y="5330825"/>
          <p14:tracePt t="845141" x="4179888" y="5429250"/>
          <p14:tracePt t="845157" x="4197350" y="5510213"/>
          <p14:tracePt t="845174" x="4197350" y="5545138"/>
          <p14:tracePt t="845191" x="4224338" y="5634038"/>
          <p14:tracePt t="845207" x="4224338" y="5680075"/>
          <p14:tracePt t="845224" x="4251325" y="5751513"/>
          <p14:tracePt t="845241" x="4251325" y="5768975"/>
          <p14:tracePt t="845258" x="4259263" y="5786438"/>
          <p14:tracePt t="845274" x="4268788" y="5795963"/>
          <p14:tracePt t="845291" x="4276725" y="5840413"/>
          <p14:tracePt t="845308" x="4286250" y="5894388"/>
          <p14:tracePt t="845324" x="4286250" y="5911850"/>
          <p14:tracePt t="845341" x="4286250" y="5929313"/>
          <p14:tracePt t="845358" x="4286250" y="5946775"/>
          <p14:tracePt t="845409" x="4286250" y="5956300"/>
          <p14:tracePt t="845420" x="4295775" y="5973763"/>
          <p14:tracePt t="845439" x="4295775" y="5983288"/>
          <p14:tracePt t="845457" x="4295775" y="5973763"/>
          <p14:tracePt t="845640" x="4295775" y="5965825"/>
          <p14:tracePt t="845690" x="4295775" y="5956300"/>
          <p14:tracePt t="845722" x="4286250" y="5929313"/>
          <p14:tracePt t="845742" x="4276725" y="5919788"/>
          <p14:tracePt t="845752" x="4276725" y="5902325"/>
          <p14:tracePt t="845772" x="4276725" y="5894388"/>
          <p14:tracePt t="845784" x="4276725" y="5884863"/>
          <p14:tracePt t="845850" x="4268788" y="5884863"/>
          <p14:tracePt t="845862" x="4268788" y="5875338"/>
          <p14:tracePt t="846039" x="4268788" y="5867400"/>
          <p14:tracePt t="846409" x="4276725" y="5857875"/>
          <p14:tracePt t="846648" x="4313238" y="5840413"/>
          <p14:tracePt t="846667" x="4330700" y="5840413"/>
          <p14:tracePt t="846679" x="4375150" y="5830888"/>
          <p14:tracePt t="846699" x="4402138" y="5830888"/>
          <p14:tracePt t="846711" x="4446588" y="5830888"/>
          <p14:tracePt t="846730" x="4483100" y="5822950"/>
          <p14:tracePt t="846742" x="4562475" y="5813425"/>
          <p14:tracePt t="846762" x="4589463" y="5813425"/>
          <p14:tracePt t="846774" x="4705350" y="5803900"/>
          <p14:tracePt t="846794" x="4732338" y="5803900"/>
          <p14:tracePt t="846805" x="4822825" y="5795963"/>
          <p14:tracePt t="846825" x="4857750" y="5795963"/>
          <p14:tracePt t="846837" x="4938713" y="5776913"/>
          <p14:tracePt t="846855" x="5000625" y="5768975"/>
          <p14:tracePt t="846868" x="5099050" y="5759450"/>
          <p14:tracePt t="846887" x="5133975" y="5751513"/>
          <p14:tracePt t="846899" x="5160963" y="5751513"/>
          <p14:tracePt t="846918" x="5180013" y="5751513"/>
          <p14:tracePt t="846930" x="5241925" y="5741988"/>
          <p14:tracePt t="846949" x="5268913" y="5732463"/>
          <p14:tracePt t="846962" x="5295900" y="5724525"/>
          <p14:tracePt t="846981" x="5313363" y="5724525"/>
          <p14:tracePt t="846996" x="5375275" y="5715000"/>
          <p14:tracePt t="847012" x="5402263" y="5715000"/>
          <p14:tracePt t="847029" x="5446713" y="5715000"/>
          <p14:tracePt t="847046" x="5510213" y="5715000"/>
          <p14:tracePt t="847063" x="5537200" y="5715000"/>
          <p14:tracePt t="847079" x="5589588" y="5705475"/>
          <p14:tracePt t="847096" x="5616575" y="5705475"/>
          <p14:tracePt t="847113" x="5688013" y="5705475"/>
          <p14:tracePt t="847130" x="5715000" y="5705475"/>
          <p14:tracePt t="847146" x="5732463" y="5705475"/>
          <p14:tracePt t="847163" x="5803900" y="5705475"/>
          <p14:tracePt t="847179" x="5840413" y="5697538"/>
          <p14:tracePt t="847197" x="5867400" y="5697538"/>
          <p14:tracePt t="847213" x="5894388" y="5697538"/>
          <p14:tracePt t="847230" x="5946775" y="5697538"/>
          <p14:tracePt t="847246" x="6018213" y="5697538"/>
          <p14:tracePt t="847263" x="6089650" y="5697538"/>
          <p14:tracePt t="847281" x="6116638" y="5705475"/>
          <p14:tracePt t="847297" x="6180138" y="5705475"/>
          <p14:tracePt t="847313" x="6188075" y="5705475"/>
          <p14:tracePt t="847330" x="6232525" y="5705475"/>
          <p14:tracePt t="847347" x="6296025" y="5705475"/>
          <p14:tracePt t="847369" x="6348413" y="5705475"/>
          <p14:tracePt t="847388" x="6402388" y="5705475"/>
          <p14:tracePt t="847407" x="6429375" y="5715000"/>
          <p14:tracePt t="847419" x="6483350" y="5715000"/>
          <p14:tracePt t="847439" x="6510338" y="5715000"/>
          <p14:tracePt t="847450" x="6518275" y="5724525"/>
          <p14:tracePt t="847464" x="6572250" y="5732463"/>
          <p14:tracePt t="847482" x="6599238" y="5732463"/>
          <p14:tracePt t="847497" x="6634163" y="5732463"/>
          <p14:tracePt t="847515" x="6661150" y="5732463"/>
          <p14:tracePt t="847530" x="6697663" y="5741988"/>
          <p14:tracePt t="847547" x="6715125" y="5741988"/>
          <p14:tracePt t="847566" x="6777038" y="5751513"/>
          <p14:tracePt t="847581" x="6840538" y="5751513"/>
          <p14:tracePt t="847598" x="6858000" y="5759450"/>
          <p14:tracePt t="847614" x="6911975" y="5768975"/>
          <p14:tracePt t="847631" x="6929438" y="5768975"/>
          <p14:tracePt t="847647" x="6973888" y="5776913"/>
          <p14:tracePt t="847664" x="7018338" y="5786438"/>
          <p14:tracePt t="847688" x="7037388" y="5795963"/>
          <p14:tracePt t="847699" x="7054850" y="5795963"/>
          <p14:tracePt t="847720" x="7062788" y="5795963"/>
          <p14:tracePt t="847731" x="7089775" y="5803900"/>
          <p14:tracePt t="847750" x="7099300" y="5803900"/>
          <p14:tracePt t="847764" x="7108825" y="5803900"/>
          <p14:tracePt t="847781" x="7126288" y="5803900"/>
          <p14:tracePt t="847798" x="7134225" y="5803900"/>
          <p14:tracePt t="847815" x="7143750" y="5803900"/>
          <p14:tracePt t="847840" x="7153275" y="5803900"/>
          <p14:tracePt t="847904" x="7161213" y="5803900"/>
          <p14:tracePt t="848002" x="7161213" y="5813425"/>
          <p14:tracePt t="848036" x="7170738" y="5813425"/>
          <p14:tracePt t="848067" x="7180263" y="5813425"/>
          <p14:tracePt t="848092" x="7188200" y="5813425"/>
          <p14:tracePt t="850597" x="7180263" y="5813425"/>
          <p14:tracePt t="851210" x="7170738" y="5813425"/>
          <p14:tracePt t="851283" x="7143750" y="5830888"/>
          <p14:tracePt t="851304" x="7134225" y="5840413"/>
          <p14:tracePt t="851316" x="7089775" y="5857875"/>
          <p14:tracePt t="851337" x="7045325" y="5884863"/>
          <p14:tracePt t="851349" x="6956425" y="5919788"/>
          <p14:tracePt t="851369" x="6902450" y="5956300"/>
          <p14:tracePt t="851381" x="6848475" y="5983288"/>
          <p14:tracePt t="851394" x="6697663" y="6037263"/>
          <p14:tracePt t="851413" x="6626225" y="6072188"/>
          <p14:tracePt t="851424" x="6518275" y="6099175"/>
          <p14:tracePt t="851443" x="6419850" y="6143625"/>
          <p14:tracePt t="851462" x="6402388" y="6153150"/>
          <p14:tracePt t="851474" x="6323013" y="6205538"/>
          <p14:tracePt t="851493" x="6269038" y="6242050"/>
          <p14:tracePt t="851510" x="6153150" y="6330950"/>
          <p14:tracePt t="851542" x="6099175" y="6384925"/>
          <p14:tracePt t="851556" x="6081713" y="6394450"/>
          <p14:tracePt t="851567" x="6089650" y="6394450"/>
          <p14:tracePt t="851680" x="6089650" y="6402388"/>
          <p14:tracePt t="851692" x="6099175" y="6402388"/>
          <p14:tracePt t="851712" x="6108700" y="6402388"/>
          <p14:tracePt t="851744" x="6116638" y="6402388"/>
          <p14:tracePt t="851757" x="6134100" y="6419850"/>
          <p14:tracePt t="851777" x="6143625" y="6438900"/>
          <p14:tracePt t="851788" x="6170613" y="6446838"/>
          <p14:tracePt t="851806" x="6188075" y="6465888"/>
          <p14:tracePt t="851817" x="6224588" y="6491288"/>
          <p14:tracePt t="851837" x="6242050" y="6500813"/>
          <p14:tracePt t="851850" x="6276975" y="6537325"/>
          <p14:tracePt t="851868" x="6323013" y="6562725"/>
          <p14:tracePt t="851881" x="6394450" y="6608763"/>
          <p14:tracePt t="851899" x="6411913" y="6616700"/>
          <p14:tracePt t="851938" x="6429375" y="6626225"/>
          <p14:tracePt t="851965" x="6473825" y="6626225"/>
          <p14:tracePt t="851992" x="6510338" y="6626225"/>
          <p14:tracePt t="852012" x="6518275" y="6634163"/>
          <p14:tracePt t="852022" x="6545263" y="6643688"/>
          <p14:tracePt t="852042" x="6589713" y="6653213"/>
          <p14:tracePt t="852077" x="6599238" y="6661150"/>
          <p14:tracePt t="852117" x="6608763" y="6661150"/>
          <p14:tracePt t="852232" x="6608763" y="6670675"/>
          <p14:tracePt t="852246" x="6616700" y="6670675"/>
          <p14:tracePt t="852985" x="6626225" y="6670675"/>
          <p14:tracePt t="853034" x="6634163" y="6670675"/>
          <p14:tracePt t="853079" x="6643688" y="6670675"/>
          <p14:tracePt t="853110" x="6661150" y="6653213"/>
          <p14:tracePt t="853131" x="6670675" y="6643688"/>
          <p14:tracePt t="853141" x="6688138" y="6616700"/>
          <p14:tracePt t="853154" x="6724650" y="6572250"/>
          <p14:tracePt t="853172" x="6759575" y="6491288"/>
          <p14:tracePt t="853191" x="6769100" y="6473825"/>
          <p14:tracePt t="853202" x="6804025" y="6419850"/>
          <p14:tracePt t="853221" x="6813550" y="6402388"/>
          <p14:tracePt t="853234" x="6831013" y="6384925"/>
          <p14:tracePt t="853252" x="6840538" y="6357938"/>
          <p14:tracePt t="853266" x="6875463" y="6303963"/>
          <p14:tracePt t="853283" x="6884988" y="6286500"/>
          <p14:tracePt t="853298" x="6911975" y="6224588"/>
          <p14:tracePt t="853315" x="6938963" y="6170613"/>
          <p14:tracePt t="853332" x="6956425" y="6143625"/>
          <p14:tracePt t="853361" x="6983413" y="6108700"/>
          <p14:tracePt t="853381" x="6991350" y="6089650"/>
          <p14:tracePt t="853393" x="7000875" y="6062663"/>
          <p14:tracePt t="853406" x="7027863" y="6027738"/>
          <p14:tracePt t="853424" x="7037388" y="5983288"/>
          <p14:tracePt t="853436" x="7062788" y="5929313"/>
          <p14:tracePt t="853455" x="7072313" y="5884863"/>
          <p14:tracePt t="853475" x="7072313" y="5875338"/>
          <p14:tracePt t="853509" x="7072313" y="5867400"/>
          <p14:tracePt t="853522" x="7072313" y="5857875"/>
          <p14:tracePt t="853549" x="7062788" y="5857875"/>
          <p14:tracePt t="853567" x="7054850" y="5848350"/>
          <p14:tracePt t="853599" x="7037388" y="5840413"/>
          <p14:tracePt t="853611" x="7010400" y="5830888"/>
          <p14:tracePt t="853630" x="6991350" y="5813425"/>
          <p14:tracePt t="853642" x="6956425" y="5795963"/>
          <p14:tracePt t="853661" x="6919913" y="5795963"/>
          <p14:tracePt t="853692" x="6911975" y="5786438"/>
          <p14:tracePt t="853704" x="6884988" y="5776913"/>
          <p14:tracePt t="853724" x="6875463" y="5776913"/>
          <p14:tracePt t="853735" x="6840538" y="5759450"/>
          <p14:tracePt t="853755" x="6823075" y="5759450"/>
          <p14:tracePt t="853767" x="6804025" y="5759450"/>
          <p14:tracePt t="853787" x="6786563" y="5759450"/>
          <p14:tracePt t="853799" x="6732588" y="5759450"/>
          <p14:tracePt t="853818" x="6705600" y="5768975"/>
          <p14:tracePt t="853830" x="6634163" y="5786438"/>
          <p14:tracePt t="853849" x="6608763" y="5786438"/>
          <p14:tracePt t="853861" x="6545263" y="5813425"/>
          <p14:tracePt t="853881" x="6500813" y="5822950"/>
          <p14:tracePt t="853893" x="6465888" y="5840413"/>
          <p14:tracePt t="853911" x="6411913" y="5857875"/>
          <p14:tracePt t="853931" x="6411913" y="5875338"/>
          <p14:tracePt t="854022" x="6411913" y="5911850"/>
          <p14:tracePt t="854040" x="6419850" y="5919788"/>
          <p14:tracePt t="854052" x="6419850" y="5929313"/>
          <p14:tracePt t="854071" x="6429375" y="5929313"/>
          <p14:tracePt t="854082" x="6446838" y="5946775"/>
          <p14:tracePt t="854101" x="6473825" y="5965825"/>
          <p14:tracePt t="854135" x="6491288" y="5965825"/>
          <p14:tracePt t="854145" x="6537325" y="5973763"/>
          <p14:tracePt t="854168" x="6608763" y="5983288"/>
          <p14:tracePt t="854199" x="6634163" y="5983288"/>
          <p14:tracePt t="854207" x="6688138" y="5983288"/>
          <p14:tracePt t="854235" x="6769100" y="5983288"/>
          <p14:tracePt t="854268" x="6813550" y="5983288"/>
          <p14:tracePt t="854274" x="6840538" y="5983288"/>
          <p14:tracePt t="854302" x="6884988" y="5973763"/>
          <p14:tracePt t="854334" x="6911975" y="5956300"/>
          <p14:tracePt t="854353" x="6938963" y="5938838"/>
          <p14:tracePt t="854386" x="6938963" y="5929313"/>
          <p14:tracePt t="854402" x="6965950" y="5894388"/>
          <p14:tracePt t="854433" x="6965950" y="5875338"/>
          <p14:tracePt t="854444" x="6973888" y="5840413"/>
          <p14:tracePt t="854469" x="6983413" y="5795963"/>
          <p14:tracePt t="854501" x="6983413" y="5768975"/>
          <p14:tracePt t="854508" x="6983413" y="5751513"/>
          <p14:tracePt t="854535" x="6983413" y="5715000"/>
          <p14:tracePt t="854568" x="6983413" y="5680075"/>
          <p14:tracePt t="854572" x="6983413" y="5670550"/>
          <p14:tracePt t="854602" x="6965950" y="5653088"/>
          <p14:tracePt t="854633" x="6956425" y="5626100"/>
          <p14:tracePt t="854635" x="6946900" y="5608638"/>
          <p14:tracePt t="854667" x="6938963" y="5608638"/>
          <p14:tracePt t="854730" x="6938963" y="5599113"/>
          <p14:tracePt t="854757" x="6919913" y="5599113"/>
          <p14:tracePt t="854777" x="6911975" y="5599113"/>
          <p14:tracePt t="854855" x="6902450" y="5599113"/>
          <p14:tracePt t="854887" x="6894513" y="5599113"/>
          <p14:tracePt t="854900" x="6858000" y="5599113"/>
          <p14:tracePt t="854920" x="6840538" y="5608638"/>
          <p14:tracePt t="854936" x="6804025" y="5616575"/>
          <p14:tracePt t="854967" x="6777038" y="5634038"/>
          <p14:tracePt t="854978" x="6742113" y="5643563"/>
          <p14:tracePt t="855003" x="6724650" y="5643563"/>
          <p14:tracePt t="855034" x="6705600" y="5653088"/>
          <p14:tracePt t="855045" x="6697663" y="5653088"/>
          <p14:tracePt t="855072" x="6697663" y="5661025"/>
          <p14:tracePt t="855106" x="6688138" y="5661025"/>
          <p14:tracePt t="855139" x="6688138" y="5653088"/>
          <p14:tracePt t="855325" x="6697663" y="5634038"/>
          <p14:tracePt t="855345" x="6697663" y="5626100"/>
          <p14:tracePt t="855355" x="6715125" y="5589588"/>
          <p14:tracePt t="855387" x="6724650" y="5562600"/>
          <p14:tracePt t="855408" x="6724650" y="5545138"/>
          <p14:tracePt t="855439" x="6724650" y="5483225"/>
          <p14:tracePt t="855472" x="6697663" y="5473700"/>
          <p14:tracePt t="855503" x="6581775" y="5518150"/>
          <p14:tracePt t="855536" x="6527800" y="5554663"/>
          <p14:tracePt t="855550" x="6500813" y="5572125"/>
          <p14:tracePt t="855581" x="6473825" y="5599113"/>
          <p14:tracePt t="855605" x="6411913" y="5661025"/>
          <p14:tracePt t="855637" x="6357938" y="5759450"/>
          <p14:tracePt t="855668" x="6323013" y="5803900"/>
          <p14:tracePt t="855674" x="6276975" y="5884863"/>
          <p14:tracePt t="855704" x="6232525" y="5983288"/>
          <p14:tracePt t="855737" x="6224588" y="6010275"/>
          <p14:tracePt t="855747" x="6197600" y="6081713"/>
          <p14:tracePt t="855779" x="6197600" y="6161088"/>
          <p14:tracePt t="855805" x="6232525" y="6330950"/>
          <p14:tracePt t="855837" x="6242050" y="6411913"/>
          <p14:tracePt t="855867" x="6242050" y="6419850"/>
          <p14:tracePt t="855895" x="6259513" y="6510338"/>
          <p14:tracePt t="855928" x="6269038" y="6537325"/>
          <p14:tracePt t="855939" x="6296025" y="6608763"/>
          <p14:tracePt t="855969" x="6303963" y="6653213"/>
          <p14:tracePt t="856000" x="6313488" y="6661150"/>
          <p14:tracePt t="856019" x="6313488" y="6670675"/>
          <p14:tracePt t="856050" x="6323013" y="6670675"/>
          <p14:tracePt t="856083" x="6330950" y="6670675"/>
          <p14:tracePt t="856114" x="6330950" y="6680200"/>
          <p14:tracePt t="856139" x="6348413" y="6697663"/>
          <p14:tracePt t="856172" x="6357938" y="6697663"/>
          <p14:tracePt t="856204" x="6367463" y="6697663"/>
          <p14:tracePt t="856319" x="6367463" y="6688138"/>
          <p14:tracePt t="856331" x="6367463" y="6680200"/>
          <p14:tracePt t="856349" x="6367463" y="6670675"/>
          <p14:tracePt t="856409" x="6375400" y="6661150"/>
          <p14:tracePt t="856551" x="6375400" y="6653213"/>
          <p14:tracePt t="856568" x="6375400" y="6643688"/>
          <p14:tracePt t="856617" x="6384925" y="6643688"/>
          <p14:tracePt t="856643" x="6384925" y="6626225"/>
          <p14:tracePt t="856962" x="6384925" y="6616700"/>
          <p14:tracePt t="856975" x="6348413" y="6581775"/>
          <p14:tracePt t="856994" x="6296025" y="6527800"/>
          <p14:tracePt t="857027" x="6276975" y="6500813"/>
          <p14:tracePt t="857042" x="6143625" y="6357938"/>
          <p14:tracePt t="857073" x="6018213" y="6215063"/>
          <p14:tracePt t="857106" x="5956300" y="6134100"/>
          <p14:tracePt t="857120" x="5848350" y="6010275"/>
          <p14:tracePt t="857152" x="5822950" y="5965825"/>
          <p14:tracePt t="857175" x="5732463" y="5857875"/>
          <p14:tracePt t="857208" x="5680075" y="5776913"/>
          <p14:tracePt t="857239" x="5653088" y="5741988"/>
          <p14:tracePt t="857243" x="5599113" y="5670550"/>
          <p14:tracePt t="857275" x="5554663" y="5581650"/>
          <p14:tracePt t="857307" x="5537200" y="5562600"/>
          <p14:tracePt t="857318" x="5491163" y="5491163"/>
          <p14:tracePt t="857350" x="5456238" y="5438775"/>
          <p14:tracePt t="857376" x="5340350" y="5268913"/>
          <p14:tracePt t="857409" x="5251450" y="5116513"/>
          <p14:tracePt t="857441" x="5224463" y="5081588"/>
          <p14:tracePt t="857457" x="5187950" y="5027613"/>
          <p14:tracePt t="857488" x="5180013" y="4983163"/>
          <p14:tracePt t="857510" x="5099050" y="4848225"/>
          <p14:tracePt t="857542" x="5037138" y="4741863"/>
          <p14:tracePt t="857574" x="5000625" y="4660900"/>
          <p14:tracePt t="857588" x="4965700" y="4625975"/>
          <p14:tracePt t="857620" x="4965700" y="4589463"/>
          <p14:tracePt t="857644" x="4919663" y="4527550"/>
          <p14:tracePt t="857676" x="4894263" y="4456113"/>
          <p14:tracePt t="857708" x="4875213" y="4429125"/>
          <p14:tracePt t="857712" x="4848225" y="4375150"/>
          <p14:tracePt t="857744" x="4840288" y="4348163"/>
          <p14:tracePt t="857776" x="4840288" y="4340225"/>
          <p14:tracePt t="857794" x="4830763" y="4322763"/>
          <p14:tracePt t="857826" x="4830763" y="4313238"/>
          <p14:tracePt t="857888" x="4822825" y="4303713"/>
          <p14:tracePt t="857912" x="4822825" y="4295775"/>
          <p14:tracePt t="857944" x="4813300" y="4276725"/>
          <p14:tracePt t="857976" x="4803775" y="4259263"/>
          <p14:tracePt t="857982" x="4803775" y="4241800"/>
          <p14:tracePt t="858016" x="4795838" y="4241800"/>
          <p14:tracePt t="858078" x="4795838" y="4232275"/>
          <p14:tracePt t="858112" x="4795838" y="4224338"/>
          <p14:tracePt t="858152" x="4786313" y="4214813"/>
          <p14:tracePt t="858185" x="4786313" y="4205288"/>
          <p14:tracePt t="858242" x="4786313" y="4197350"/>
          <p14:tracePt t="858357" x="4786313" y="41878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and Notify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05200" y="1219200"/>
            <a:ext cx="13716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562100"/>
            <a:ext cx="15457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 wait()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0" y="1562100"/>
            <a:ext cx="1600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 notify()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3352800"/>
            <a:ext cx="1828800" cy="1028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AClearance</a:t>
            </a:r>
            <a:r>
              <a:rPr lang="en-US" dirty="0" smtClean="0"/>
              <a:t> Manager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81600" y="3657600"/>
            <a:ext cx="1828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synchronized proceed()</a:t>
            </a:r>
            <a:endParaRPr lang="en-US" dirty="0"/>
          </a:p>
        </p:txBody>
      </p:sp>
      <p:pic>
        <p:nvPicPr>
          <p:cNvPr id="8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4191000" y="2171702"/>
            <a:ext cx="1" cy="1142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14800" y="24765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990600" y="3581400"/>
            <a:ext cx="2362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synchronized </a:t>
            </a:r>
            <a:r>
              <a:rPr lang="en-US" dirty="0" err="1" smtClean="0"/>
              <a:t>waitForProceed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943600" y="2514600"/>
            <a:ext cx="1790700" cy="682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81800" y="32004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43000" y="3124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2981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638800" y="5334000"/>
            <a:ext cx="11430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514600" y="1981200"/>
            <a:ext cx="0" cy="160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638800" y="1981200"/>
            <a:ext cx="0" cy="160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1000" y="46482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 and notify must be executed in synchronized methods as they access shared Queue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1000" y="5562600"/>
            <a:ext cx="4876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 releases synchronized  lock on object, makes calling thread wait, and lets some other thread get object synchronized  lock</a:t>
            </a:r>
          </a:p>
        </p:txBody>
      </p:sp>
      <p:sp>
        <p:nvSpPr>
          <p:cNvPr id="32" name="Oval 31"/>
          <p:cNvSpPr/>
          <p:nvPr/>
        </p:nvSpPr>
        <p:spPr>
          <a:xfrm>
            <a:off x="381000" y="2057400"/>
            <a:ext cx="1600200" cy="1071025"/>
          </a:xfrm>
          <a:prstGeom prst="ellips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9" grpId="0" animBg="1"/>
      <p:bldP spid="30" grpId="0" animBg="1"/>
      <p:bldP spid="32" grpId="0" animBg="1"/>
      <p:bldP spid="32" grpId="1" animBg="1"/>
    </p:bldLst>
  </p:timing>
  <p:extLst>
    <p:ext uri="{3A86A75C-4F4B-4683-9AE1-C65F6400EC91}">
      <p14:laserTraceLst xmlns:p14="http://schemas.microsoft.com/office/powerpoint/2010/main">
        <p14:tracePtLst>
          <p14:tracePt t="2187" x="4795838" y="4187825"/>
          <p14:tracePt t="2534" x="4813300" y="4187825"/>
          <p14:tracePt t="2568" x="4867275" y="4197350"/>
          <p14:tracePt t="2599" x="4884738" y="4197350"/>
          <p14:tracePt t="2610" x="4929188" y="4197350"/>
          <p14:tracePt t="2630" x="5000625" y="4197350"/>
          <p14:tracePt t="2657" x="5214938" y="4179888"/>
          <p14:tracePt t="2690" x="5438775" y="4143375"/>
          <p14:tracePt t="2723" x="5616575" y="4098925"/>
          <p14:tracePt t="2739" x="5697538" y="4081463"/>
          <p14:tracePt t="2756" x="5919788" y="3990975"/>
          <p14:tracePt t="2788" x="6232525" y="3803650"/>
          <p14:tracePt t="2789" x="6581775" y="3517900"/>
          <p14:tracePt t="2821" x="6661150" y="3446463"/>
          <p14:tracePt t="2833" x="6769100" y="3348038"/>
          <p14:tracePt t="2856" x="7277100" y="2919413"/>
          <p14:tracePt t="2889" x="7680325" y="2608263"/>
          <p14:tracePt t="2897" x="7786688" y="2536825"/>
          <p14:tracePt t="2922" x="8045450" y="2330450"/>
          <p14:tracePt t="2954" x="8143875" y="2241550"/>
          <p14:tracePt t="2957" x="8197850" y="2197100"/>
          <p14:tracePt t="2989" x="8402638" y="1990725"/>
          <p14:tracePt t="3022" x="8537575" y="1847850"/>
          <p14:tracePt t="3024" x="8697913" y="1652588"/>
          <p14:tracePt t="3057" x="8724900" y="1616075"/>
          <p14:tracePt t="3065" x="8804275" y="1536700"/>
          <p14:tracePt t="3090" x="8956675" y="1347788"/>
          <p14:tracePt t="3121" x="9018588" y="1285875"/>
          <p14:tracePt t="3127" x="9134475" y="1089025"/>
          <p14:tracePt t="3157" x="9134475" y="839788"/>
          <p14:tracePt t="3189" x="9134475" y="633413"/>
          <p14:tracePt t="3196" x="9134475" y="571500"/>
          <p14:tracePt t="3224" x="9134475" y="366713"/>
          <p14:tracePt t="3257" x="9134475" y="231775"/>
          <p14:tracePt t="3261" x="9134475" y="98425"/>
          <p14:tracePt t="3291" x="9134475" y="0"/>
          <p14:tracePt t="3324" x="9134475" y="9525"/>
          <p14:tracePt t="3887" x="9099550" y="17463"/>
          <p14:tracePt t="3983" x="9082088" y="17463"/>
          <p14:tracePt t="3995" x="9055100" y="26988"/>
          <p14:tracePt t="4009" x="9018588" y="36513"/>
          <p14:tracePt t="4029" x="8991600" y="44450"/>
          <p14:tracePt t="4059" x="8742363" y="53975"/>
          <p14:tracePt t="4093" x="8670925" y="53975"/>
          <p14:tracePt t="4125" x="8643938" y="53975"/>
          <p14:tracePt t="4135" x="8609013" y="53975"/>
          <p14:tracePt t="4160" x="8572500" y="61913"/>
          <p14:tracePt t="4192" x="8545513" y="71438"/>
          <p14:tracePt t="4196" x="8483600" y="98425"/>
          <p14:tracePt t="4226" x="8456613" y="107950"/>
          <p14:tracePt t="4258" x="8439150" y="125413"/>
          <p14:tracePt t="4310" x="8439150" y="133350"/>
          <p14:tracePt t="8187" x="8439150" y="142875"/>
          <p14:tracePt t="9107" x="8429625" y="152400"/>
          <p14:tracePt t="9139" x="8420100" y="169863"/>
          <p14:tracePt t="9170" x="8402638" y="187325"/>
          <p14:tracePt t="9182" x="8358188" y="258763"/>
          <p14:tracePt t="9209" x="8161338" y="401638"/>
          <p14:tracePt t="9241" x="8108950" y="465138"/>
          <p14:tracePt t="9246" x="8001000" y="536575"/>
          <p14:tracePt t="9275" x="7939088" y="588963"/>
          <p14:tracePt t="9275" x="7920038" y="608013"/>
          <p14:tracePt t="9309" x="7894638" y="633413"/>
          <p14:tracePt t="9320" x="7804150" y="704850"/>
          <p14:tracePt t="9342" x="7688263" y="803275"/>
          <p14:tracePt t="9376" x="7608888" y="874713"/>
          <p14:tracePt t="9390" x="7554913" y="928688"/>
          <p14:tracePt t="9409" x="7313613" y="1116013"/>
          <p14:tracePt t="9443" x="7099300" y="1285875"/>
          <p14:tracePt t="9454" x="7018338" y="1357313"/>
          <p14:tracePt t="9476" x="6759575" y="1571625"/>
          <p14:tracePt t="9509" x="6500813" y="1785938"/>
          <p14:tracePt t="9514" x="6419850" y="1847850"/>
          <p14:tracePt t="9546" x="6081713" y="2108200"/>
          <p14:tracePt t="9546" x="5938838" y="2241550"/>
          <p14:tracePt t="9578" x="5724525" y="2482850"/>
          <p14:tracePt t="9610" x="5537200" y="2705100"/>
          <p14:tracePt t="9643" x="5313363" y="2946400"/>
          <p14:tracePt t="9677" x="5180013" y="3116263"/>
          <p14:tracePt t="9688" x="5133975" y="3160713"/>
          <p14:tracePt t="9710" x="5062538" y="3259138"/>
          <p14:tracePt t="9743" x="5010150" y="3348038"/>
          <p14:tracePt t="9776" x="4991100" y="3375025"/>
          <p14:tracePt t="9785" x="4965700" y="3429000"/>
          <p14:tracePt t="9811" x="4884738" y="3536950"/>
          <p14:tracePt t="9845" x="4840288" y="3598863"/>
          <p14:tracePt t="9859" x="4822825" y="3608388"/>
          <p14:tracePt t="9877" x="4803775" y="3652838"/>
          <p14:tracePt t="9910" x="4795838" y="3670300"/>
          <p14:tracePt t="9936" x="4786313" y="3705225"/>
          <p14:tracePt t="9954" x="4786313" y="3724275"/>
          <p14:tracePt t="9978" x="4751388" y="3786188"/>
          <p14:tracePt t="10011" x="4741863" y="3813175"/>
          <p14:tracePt t="10045" x="4741863" y="3822700"/>
          <p14:tracePt t="10048" x="4724400" y="3875088"/>
          <p14:tracePt t="10078" x="4705350" y="3919538"/>
          <p14:tracePt t="10111" x="4679950" y="3990975"/>
          <p14:tracePt t="10145" x="4679950" y="4010025"/>
          <p14:tracePt t="10178" x="4679950" y="4017963"/>
          <p14:tracePt t="12187" x="4670425" y="4017963"/>
          <p14:tracePt t="12393" x="4660900" y="4017963"/>
          <p14:tracePt t="12436" x="4643438" y="4017963"/>
          <p14:tracePt t="12467" x="4616450" y="4000500"/>
          <p14:tracePt t="12534" x="4589463" y="3990975"/>
          <p14:tracePt t="12546" x="4545013" y="3965575"/>
          <p14:tracePt t="12565" x="4527550" y="3965575"/>
          <p14:tracePt t="12585" x="4491038" y="3938588"/>
          <p14:tracePt t="12619" x="4438650" y="3929063"/>
          <p14:tracePt t="12651" x="4357688" y="3919538"/>
          <p14:tracePt t="12659" x="4303713" y="3911600"/>
          <p14:tracePt t="12686" x="4214813" y="3894138"/>
          <p14:tracePt t="12719" x="4170363" y="3884613"/>
          <p14:tracePt t="12721" x="4098925" y="3867150"/>
          <p14:tracePt t="12752" x="3983038" y="3840163"/>
          <p14:tracePt t="12785" x="3803650" y="3795713"/>
          <p14:tracePt t="12800" x="3751263" y="3786188"/>
          <p14:tracePt t="12819" x="3652838" y="3768725"/>
          <p14:tracePt t="12853" x="3581400" y="3751263"/>
          <p14:tracePt t="12863" x="3554413" y="3751263"/>
          <p14:tracePt t="12886" x="3465513" y="3732213"/>
          <p14:tracePt t="12919" x="3394075" y="3724275"/>
          <p14:tracePt t="12925" x="3375025" y="3724275"/>
          <p14:tracePt t="12953" x="3322638" y="3714750"/>
          <p14:tracePt t="12986" x="3303588" y="3714750"/>
          <p14:tracePt t="12990" x="3197225" y="3687763"/>
          <p14:tracePt t="13020" x="3098800" y="3679825"/>
          <p14:tracePt t="13056" x="3081338" y="3679825"/>
          <p14:tracePt t="13064" x="3062288" y="3670300"/>
          <p14:tracePt t="13087" x="3000375" y="3670300"/>
          <p14:tracePt t="13119" x="2965450" y="3660775"/>
          <p14:tracePt t="13130" x="2938463" y="3660775"/>
          <p14:tracePt t="13158" x="2928938" y="3660775"/>
          <p14:tracePt t="13225" x="2928938" y="3670300"/>
          <p14:tracePt t="13257" x="2946400" y="3687763"/>
          <p14:tracePt t="13283" x="3036888" y="3732213"/>
          <p14:tracePt t="13303" x="3081338" y="3751263"/>
          <p14:tracePt t="13321" x="3340100" y="3822700"/>
          <p14:tracePt t="13354" x="3571875" y="3857625"/>
          <p14:tracePt t="13388" x="3643313" y="3867150"/>
          <p14:tracePt t="13395" x="3768725" y="3894138"/>
          <p14:tracePt t="13421" x="3867150" y="3911600"/>
          <p14:tracePt t="13452" x="3894138" y="3919538"/>
          <p14:tracePt t="13457" x="3965575" y="3938588"/>
          <p14:tracePt t="13488" x="4081463" y="3983038"/>
          <p14:tracePt t="13521" x="4170363" y="4010025"/>
          <p14:tracePt t="13540" x="4197350" y="4017963"/>
          <p14:tracePt t="13555" x="4259263" y="4044950"/>
          <p14:tracePt t="13587" x="4313238" y="4062413"/>
          <p14:tracePt t="13603" x="4330700" y="4071938"/>
          <p14:tracePt t="13621" x="4394200" y="4098925"/>
          <p14:tracePt t="13654" x="4419600" y="4108450"/>
          <p14:tracePt t="13665" x="4429125" y="4116388"/>
          <p14:tracePt t="13689" x="4456113" y="4125913"/>
          <p14:tracePt t="13721" x="4438650" y="4133850"/>
          <p14:tracePt t="13788" x="4394200" y="4152900"/>
          <p14:tracePt t="13807" x="4367213" y="4152900"/>
          <p14:tracePt t="13822" x="4268788" y="4187825"/>
          <p14:tracePt t="13856" x="4170363" y="4205288"/>
          <p14:tracePt t="13869" x="4143375" y="4214813"/>
          <p14:tracePt t="13889" x="3983038" y="4241800"/>
          <p14:tracePt t="13923" x="3867150" y="4259263"/>
          <p14:tracePt t="13931" x="3822700" y="4268788"/>
          <p14:tracePt t="13943" x="3697288" y="4286250"/>
          <p14:tracePt t="13961" x="3660775" y="4286250"/>
          <p14:tracePt t="13973" x="3517900" y="4313238"/>
          <p14:tracePt t="13992" x="3357563" y="4330700"/>
          <p14:tracePt t="14024" x="3241675" y="4348163"/>
          <p14:tracePt t="14057" x="3197225" y="4357688"/>
          <p14:tracePt t="14075" x="3152775" y="4357688"/>
          <p14:tracePt t="14085" x="3081338" y="4375150"/>
          <p14:tracePt t="14102" x="3017838" y="4384675"/>
          <p14:tracePt t="14114" x="2965450" y="4384675"/>
          <p14:tracePt t="14133" x="2901950" y="4384675"/>
          <p14:tracePt t="14154" x="2884488" y="4394200"/>
          <p14:tracePt t="14164" x="2874963" y="4394200"/>
          <p14:tracePt t="14184" x="2847975" y="4394200"/>
          <p14:tracePt t="14196" x="2786063" y="4394200"/>
          <p14:tracePt t="14214" x="2768600" y="4394200"/>
          <p14:tracePt t="14226" x="2714625" y="4394200"/>
          <p14:tracePt t="14245" x="2687638" y="4394200"/>
          <p14:tracePt t="14258" x="2652713" y="4394200"/>
          <p14:tracePt t="14276" x="2643188" y="4394200"/>
          <p14:tracePt t="14309" x="2633663" y="4394200"/>
          <p14:tracePt t="17437" x="2652713" y="4402138"/>
          <p14:tracePt t="17861" x="2660650" y="4402138"/>
          <p14:tracePt t="17909" x="2705100" y="4402138"/>
          <p14:tracePt t="17921" x="2867025" y="4429125"/>
          <p14:tracePt t="17939" x="2946400" y="4446588"/>
          <p14:tracePt t="17952" x="3071813" y="4446588"/>
          <p14:tracePt t="17971" x="3143250" y="4446588"/>
          <p14:tracePt t="17984" x="3224213" y="4429125"/>
          <p14:tracePt t="18002" x="3286125" y="4394200"/>
          <p14:tracePt t="18016" x="3375025" y="4340225"/>
          <p14:tracePt t="18034" x="3446463" y="4295775"/>
          <p14:tracePt t="18048" x="3581400" y="4214813"/>
          <p14:tracePt t="18066" x="3633788" y="4170363"/>
          <p14:tracePt t="18077" x="3751263" y="4054475"/>
          <p14:tracePt t="18097" x="3830638" y="3929063"/>
          <p14:tracePt t="18109" x="3983038" y="3554413"/>
          <p14:tracePt t="18128" x="4017963" y="3402013"/>
          <p14:tracePt t="18140" x="4108450" y="2946400"/>
          <p14:tracePt t="18158" x="4152900" y="2581275"/>
          <p14:tracePt t="18177" x="4160838" y="2544763"/>
          <p14:tracePt t="18189" x="4197350" y="2419350"/>
          <p14:tracePt t="18208" x="4197350" y="2401888"/>
          <p14:tracePt t="18221" x="4224338" y="2347913"/>
          <p14:tracePt t="18240" x="4241800" y="2312988"/>
          <p14:tracePt t="18254" x="4295775" y="2179638"/>
          <p14:tracePt t="18273" x="4313238" y="2125663"/>
          <p14:tracePt t="18286" x="4367213" y="1911350"/>
          <p14:tracePt t="18303" x="4375150" y="1803400"/>
          <p14:tracePt t="18320" x="4419600" y="1571625"/>
          <p14:tracePt t="18337" x="4446588" y="1482725"/>
          <p14:tracePt t="18354" x="4473575" y="1393825"/>
          <p14:tracePt t="18370" x="4483100" y="1374775"/>
          <p14:tracePt t="18387" x="4510088" y="1330325"/>
          <p14:tracePt t="18403" x="4554538" y="1250950"/>
          <p14:tracePt t="18420" x="4554538" y="1223963"/>
          <p14:tracePt t="18437" x="4562475" y="1214438"/>
          <p14:tracePt t="18454" x="4598988" y="1223963"/>
          <p14:tracePt t="18540" x="4616450" y="1231900"/>
          <p14:tracePt t="18556" x="4643438" y="1258888"/>
          <p14:tracePt t="18571" x="4660900" y="1258888"/>
          <p14:tracePt t="18586" x="4697413" y="1295400"/>
          <p14:tracePt t="18618" x="4705350" y="1303338"/>
          <p14:tracePt t="18629" x="4714875" y="1312863"/>
          <p14:tracePt t="18663" x="4714875" y="1322388"/>
          <p14:tracePt t="19007" x="4724400" y="1322388"/>
          <p14:tracePt t="19040" x="4724400" y="1330325"/>
          <p14:tracePt t="19148" x="4732338" y="1330325"/>
          <p14:tracePt t="19480" x="4741863" y="1339850"/>
          <p14:tracePt t="19493" x="4751388" y="1347788"/>
          <p14:tracePt t="19511" x="4759325" y="1357313"/>
          <p14:tracePt t="19544" x="4795838" y="1374775"/>
          <p14:tracePt t="19571" x="4857750" y="1419225"/>
          <p14:tracePt t="19590" x="4902200" y="1446213"/>
          <p14:tracePt t="19604" x="4956175" y="1482725"/>
          <p14:tracePt t="19621" x="4965700" y="1490663"/>
          <p14:tracePt t="19633" x="4983163" y="1500188"/>
          <p14:tracePt t="19657" x="5018088" y="1527175"/>
          <p14:tracePt t="19690" x="5037138" y="1527175"/>
          <p14:tracePt t="19695" x="5027613" y="1536700"/>
          <p14:tracePt t="19751" x="4991100" y="1562100"/>
          <p14:tracePt t="19763" x="4938713" y="1589088"/>
          <p14:tracePt t="19777" x="4840288" y="1625600"/>
          <p14:tracePt t="19796" x="4822825" y="1633538"/>
          <p14:tracePt t="19809" x="4776788" y="1660525"/>
          <p14:tracePt t="19828" x="4741863" y="1670050"/>
          <p14:tracePt t="19841" x="4589463" y="1758950"/>
          <p14:tracePt t="19858" x="4500563" y="1795463"/>
          <p14:tracePt t="19874" x="4276725" y="1911350"/>
          <p14:tracePt t="19891" x="4187825" y="1955800"/>
          <p14:tracePt t="19908" x="4089400" y="2017713"/>
          <p14:tracePt t="19924" x="4037013" y="2062163"/>
          <p14:tracePt t="19941" x="4010025" y="2081213"/>
          <p14:tracePt t="19958" x="3929063" y="2160588"/>
          <p14:tracePt t="19974" x="3857625" y="2232025"/>
          <p14:tracePt t="19991" x="3714750" y="2393950"/>
          <p14:tracePt t="20008" x="3643313" y="2473325"/>
          <p14:tracePt t="20025" x="3490913" y="2625725"/>
          <p14:tracePt t="20042" x="3446463" y="2687638"/>
          <p14:tracePt t="20060" x="3367088" y="2768600"/>
          <p14:tracePt t="20077" x="3322638" y="2830513"/>
          <p14:tracePt t="20092" x="3232150" y="2919413"/>
          <p14:tracePt t="20108" x="3187700" y="2973388"/>
          <p14:tracePt t="20125" x="3054350" y="3116263"/>
          <p14:tracePt t="20142" x="3009900" y="3160713"/>
          <p14:tracePt t="20158" x="2894013" y="3295650"/>
          <p14:tracePt t="20175" x="2874963" y="3322638"/>
          <p14:tracePt t="20192" x="2795588" y="3402013"/>
          <p14:tracePt t="20209" x="2732088" y="3446463"/>
          <p14:tracePt t="20225" x="2616200" y="3527425"/>
          <p14:tracePt t="20242" x="2527300" y="3589338"/>
          <p14:tracePt t="20259" x="2500313" y="3598863"/>
          <p14:tracePt t="20275" x="2438400" y="3643313"/>
          <p14:tracePt t="20292" x="2428875" y="3652838"/>
          <p14:tracePt t="20309" x="2312988" y="3714750"/>
          <p14:tracePt t="20326" x="2232025" y="3759200"/>
          <p14:tracePt t="20346" x="2197100" y="3776663"/>
          <p14:tracePt t="20359" x="2170113" y="3795713"/>
          <p14:tracePt t="20377" x="2152650" y="3803650"/>
          <p14:tracePt t="20393" x="2133600" y="3822700"/>
          <p14:tracePt t="20409" x="2133600" y="3830638"/>
          <p14:tracePt t="20532" x="2133600" y="3848100"/>
          <p14:tracePt t="20550" x="2133600" y="3857625"/>
          <p14:tracePt t="20628" x="2143125" y="3857625"/>
          <p14:tracePt t="21021" x="2152650" y="3857625"/>
          <p14:tracePt t="21070" x="2160588" y="3857625"/>
          <p14:tracePt t="21082" x="2197100" y="3840163"/>
          <p14:tracePt t="21101" x="2224088" y="3830638"/>
          <p14:tracePt t="21113" x="2357438" y="3759200"/>
          <p14:tracePt t="21131" x="2446338" y="3724275"/>
          <p14:tracePt t="21145" x="2697163" y="3598863"/>
          <p14:tracePt t="21178" x="2867025" y="3490913"/>
          <p14:tracePt t="21195" x="2946400" y="3438525"/>
          <p14:tracePt t="21212" x="3340100" y="3179763"/>
          <p14:tracePt t="21245" x="3786188" y="2919413"/>
          <p14:tracePt t="21278" x="3902075" y="2830513"/>
          <p14:tracePt t="21290" x="3973513" y="2786063"/>
          <p14:tracePt t="21312" x="4179888" y="2643188"/>
          <p14:tracePt t="21345" x="4313238" y="2544763"/>
          <p14:tracePt t="21351" x="4357688" y="2509838"/>
          <p14:tracePt t="21379" x="4473575" y="2401888"/>
          <p14:tracePt t="21413" x="4537075" y="2322513"/>
          <p14:tracePt t="21417" x="4608513" y="2232025"/>
          <p14:tracePt t="21446" x="4687888" y="2133600"/>
          <p14:tracePt t="21479" x="4705350" y="2116138"/>
          <p14:tracePt t="21489" x="4741863" y="2054225"/>
          <p14:tracePt t="21513" x="4830763" y="1946275"/>
          <p14:tracePt t="21546" x="4911725" y="1857375"/>
          <p14:tracePt t="21579" x="4929188" y="1830388"/>
          <p14:tracePt t="21584" x="4973638" y="1768475"/>
          <p14:tracePt t="21613" x="5000625" y="1731963"/>
          <p14:tracePt t="21646" x="5018088" y="1704975"/>
          <p14:tracePt t="21680" x="5027613" y="1660525"/>
          <p14:tracePt t="21683" x="5037138" y="1616075"/>
          <p14:tracePt t="21714" x="5027613" y="1589088"/>
          <p14:tracePt t="21746" x="5010150" y="1581150"/>
          <p14:tracePt t="21779" x="4991100" y="1562100"/>
          <p14:tracePt t="21791" x="4983163" y="1554163"/>
          <p14:tracePt t="21823" x="4973638" y="1544638"/>
          <p14:tracePt t="21847" x="4956175" y="1509713"/>
          <p14:tracePt t="21880" x="4938713" y="1482725"/>
          <p14:tracePt t="21914" x="4919663" y="1455738"/>
          <p14:tracePt t="21917" x="4894263" y="1401763"/>
          <p14:tracePt t="21947" x="4884738" y="1401763"/>
          <p14:tracePt t="21992" x="4875213" y="1401763"/>
          <p14:tracePt t="22011" x="4840288" y="1393825"/>
          <p14:tracePt t="22045" x="4813300" y="1393825"/>
          <p14:tracePt t="22054" x="4751388" y="1384300"/>
          <p14:tracePt t="22087" x="4741863" y="1384300"/>
          <p14:tracePt t="22114" x="4732338" y="1384300"/>
          <p14:tracePt t="22147" x="4732338" y="1393825"/>
          <p14:tracePt t="23076" x="4724400" y="1393825"/>
          <p14:tracePt t="23109" x="4724400" y="1401763"/>
          <p14:tracePt t="23231" x="4714875" y="1401763"/>
          <p14:tracePt t="23347" x="4714875" y="1411288"/>
          <p14:tracePt t="23377" x="4714875" y="1419225"/>
          <p14:tracePt t="23453" x="4714875" y="1428750"/>
          <p14:tracePt t="23502" x="4714875" y="1438275"/>
          <p14:tracePt t="23768" x="4714875" y="1446213"/>
          <p14:tracePt t="23925" x="4714875" y="1465263"/>
          <p14:tracePt t="23943" x="4724400" y="1465263"/>
          <p14:tracePt t="23993" x="4724400" y="1482725"/>
          <p14:tracePt t="24035" x="4724400" y="1490663"/>
          <p14:tracePt t="24068" x="4724400" y="1500188"/>
          <p14:tracePt t="24101" x="4724400" y="1509713"/>
          <p14:tracePt t="24210" x="4724400" y="1517650"/>
          <p14:tracePt t="24259" x="4724400" y="1527175"/>
          <p14:tracePt t="24270" x="4732338" y="1544638"/>
          <p14:tracePt t="24288" x="4741863" y="1571625"/>
          <p14:tracePt t="24321" x="4751388" y="1598613"/>
          <p14:tracePt t="24354" x="4759325" y="1633538"/>
          <p14:tracePt t="24388" x="4786313" y="1670050"/>
          <p14:tracePt t="24421" x="4795838" y="1697038"/>
          <p14:tracePt t="24431" x="4803775" y="1714500"/>
          <p14:tracePt t="24464" x="4803775" y="1731963"/>
          <p14:tracePt t="24488" x="4830763" y="1768475"/>
          <p14:tracePt t="24521" x="4857750" y="1857375"/>
          <p14:tracePt t="24557" x="4875213" y="1901825"/>
          <p14:tracePt t="24575" x="4902200" y="1982788"/>
          <p14:tracePt t="24609" x="4911725" y="2000250"/>
          <p14:tracePt t="24622" x="4929188" y="2036763"/>
          <p14:tracePt t="24656" x="4938713" y="2036763"/>
          <p14:tracePt t="24817" x="4938713" y="2044700"/>
          <p14:tracePt t="25156" x="4946650" y="2044700"/>
          <p14:tracePt t="25280" x="4946650" y="2062163"/>
          <p14:tracePt t="25421" x="4946650" y="2071688"/>
          <p14:tracePt t="25433" x="4956175" y="2071688"/>
          <p14:tracePt t="25469" x="4956175" y="2081213"/>
          <p14:tracePt t="25519" x="4946650" y="2081213"/>
          <p14:tracePt t="25623" x="4911725" y="2098675"/>
          <p14:tracePt t="25643" x="4902200" y="2098675"/>
          <p14:tracePt t="25658" x="4884738" y="2108200"/>
          <p14:tracePt t="25691" x="4867275" y="2108200"/>
          <p14:tracePt t="25707" x="4857750" y="2116138"/>
          <p14:tracePt t="25725" x="4776788" y="2143125"/>
          <p14:tracePt t="25758" x="4705350" y="2160588"/>
          <p14:tracePt t="25769" x="4679950" y="2170113"/>
          <p14:tracePt t="25792" x="4633913" y="2179638"/>
          <p14:tracePt t="25825" x="4608513" y="2197100"/>
          <p14:tracePt t="25829" x="4527550" y="2268538"/>
          <p14:tracePt t="25859" x="4384675" y="2374900"/>
          <p14:tracePt t="25892" x="4170363" y="2500313"/>
          <p14:tracePt t="25927" x="4071938" y="2581275"/>
          <p14:tracePt t="25959" x="3990975" y="2705100"/>
          <p14:tracePt t="25993" x="3965575" y="2813050"/>
          <p14:tracePt t="26005" x="3965575" y="2847975"/>
          <p14:tracePt t="26026" x="3990975" y="3027363"/>
          <p14:tracePt t="26060" x="4062413" y="3197225"/>
          <p14:tracePt t="26067" x="4089400" y="3251200"/>
          <p14:tracePt t="26095" x="4197350" y="3394075"/>
          <p14:tracePt t="26126" x="4679950" y="3830638"/>
          <p14:tracePt t="26159" x="4759325" y="3894138"/>
          <p14:tracePt t="26171" x="4894263" y="3973513"/>
          <p14:tracePt t="26193" x="5027613" y="4054475"/>
          <p14:tracePt t="26227" x="5340350" y="4125913"/>
          <p14:tracePt t="26260" x="5438775" y="4133850"/>
          <p14:tracePt t="26265" x="5705475" y="4187825"/>
          <p14:tracePt t="26293" x="6099175" y="4268788"/>
          <p14:tracePt t="26326" x="6330950" y="4322763"/>
          <p14:tracePt t="26334" x="6429375" y="4348163"/>
          <p14:tracePt t="26360" x="6742113" y="4438650"/>
          <p14:tracePt t="26394" x="6804025" y="4465638"/>
          <p14:tracePt t="26412" x="6823075" y="4473575"/>
          <p14:tracePt t="26427" x="6875463" y="4491038"/>
          <p14:tracePt t="26459" x="6911975" y="4500563"/>
          <p14:tracePt t="26474" x="6919913" y="4500563"/>
          <p14:tracePt t="26501" x="6929438" y="4500563"/>
          <p14:tracePt t="26551" x="6929438" y="4483100"/>
          <p14:tracePt t="26628" x="6919913" y="4483100"/>
          <p14:tracePt t="26647" x="6884988" y="4456113"/>
          <p14:tracePt t="26665" x="6875463" y="4446588"/>
          <p14:tracePt t="26695" x="6867525" y="4446588"/>
          <p14:tracePt t="26727" x="6858000" y="4446588"/>
          <p14:tracePt t="26743" x="6848475" y="4446588"/>
          <p14:tracePt t="26900" x="6848475" y="4438650"/>
          <p14:tracePt t="26948" x="6848475" y="4429125"/>
          <p14:tracePt t="27310" x="6840538" y="4429125"/>
          <p14:tracePt t="27433" x="6840538" y="4419600"/>
          <p14:tracePt t="27639" x="6840538" y="4411663"/>
          <p14:tracePt t="27780" x="6840538" y="4419600"/>
          <p14:tracePt t="34687" x="6840538" y="4429125"/>
          <p14:tracePt t="35309" x="6831013" y="4438650"/>
          <p14:tracePt t="35376" x="6813550" y="4456113"/>
          <p14:tracePt t="35388" x="6751638" y="4483100"/>
          <p14:tracePt t="35408" x="6705600" y="4510088"/>
          <p14:tracePt t="35421" x="6518275" y="4562475"/>
          <p14:tracePt t="35454" x="6411913" y="4572000"/>
          <p14:tracePt t="35469" x="6357938" y="4581525"/>
          <p14:tracePt t="35489" x="6072188" y="4598988"/>
          <p14:tracePt t="35522" x="5795963" y="4643438"/>
          <p14:tracePt t="35532" x="5697538" y="4652963"/>
          <p14:tracePt t="35556" x="5340350" y="4724400"/>
          <p14:tracePt t="35589" x="5018088" y="4776788"/>
          <p14:tracePt t="35594" x="4894263" y="4803775"/>
          <p14:tracePt t="35622" x="3768725" y="4786313"/>
          <p14:tracePt t="35655" x="3330575" y="4732338"/>
          <p14:tracePt t="35674" x="3241675" y="4714875"/>
          <p14:tracePt t="35689" x="2928938" y="4643438"/>
          <p14:tracePt t="35721" x="2732088" y="4554538"/>
          <p14:tracePt t="35735" x="2652713" y="4518025"/>
          <p14:tracePt t="35756" x="2455863" y="4384675"/>
          <p14:tracePt t="35789" x="2384425" y="4313238"/>
          <p14:tracePt t="35796" x="2347913" y="4259263"/>
          <p14:tracePt t="35823" x="2259013" y="4037013"/>
          <p14:tracePt t="35855" x="2241550" y="3965575"/>
          <p14:tracePt t="35859" x="2224088" y="3894138"/>
          <p14:tracePt t="35890" x="2214563" y="3759200"/>
          <p14:tracePt t="35923" x="2214563" y="3625850"/>
          <p14:tracePt t="35941" x="2232025" y="3554413"/>
          <p14:tracePt t="35957" x="2259013" y="3367088"/>
          <p14:tracePt t="35990" x="2268538" y="3259138"/>
          <p14:tracePt t="36004" x="2268538" y="3197225"/>
          <p14:tracePt t="36023" x="2276475" y="3044825"/>
          <p14:tracePt t="36055" x="2286000" y="3000375"/>
          <p14:tracePt t="36061" x="2295525" y="2847975"/>
          <p14:tracePt t="36090" x="2312988" y="2670175"/>
          <p14:tracePt t="36123" x="2312988" y="2536825"/>
          <p14:tracePt t="36130" x="2322513" y="2482850"/>
          <p14:tracePt t="36157" x="2322513" y="2286000"/>
          <p14:tracePt t="36190" x="2330450" y="2224088"/>
          <p14:tracePt t="36194" x="2339975" y="2205038"/>
          <p14:tracePt t="36224" x="2339975" y="2197100"/>
          <p14:tracePt t="36256" x="2339975" y="2187575"/>
          <p14:tracePt t="36268" x="2339975" y="2152650"/>
          <p14:tracePt t="36291" x="2339975" y="2071688"/>
          <p14:tracePt t="36323" x="2339975" y="2044700"/>
          <p14:tracePt t="36330" x="2339975" y="1965325"/>
          <p14:tracePt t="36358" x="2339975" y="1911350"/>
          <p14:tracePt t="36389" x="2339975" y="1857375"/>
          <p14:tracePt t="36407" x="2347913" y="1857375"/>
          <p14:tracePt t="36504" x="2347913" y="1847850"/>
          <p14:tracePt t="36516" x="2347913" y="1839913"/>
          <p14:tracePt t="36740" x="2347913" y="1830388"/>
          <p14:tracePt t="39687" x="2357438" y="1830388"/>
          <p14:tracePt t="40478" x="2384425" y="1830388"/>
          <p14:tracePt t="40497" x="2411413" y="1830388"/>
          <p14:tracePt t="40509" x="2465388" y="1839913"/>
          <p14:tracePt t="40536" x="2554288" y="1839913"/>
          <p14:tracePt t="40568" x="2598738" y="1839913"/>
          <p14:tracePt t="40578" x="2643188" y="1839913"/>
          <p14:tracePt t="40603" x="2741613" y="1812925"/>
          <p14:tracePt t="40635" x="2822575" y="1803400"/>
          <p14:tracePt t="40642" x="2965450" y="1776413"/>
          <p14:tracePt t="40670" x="3160713" y="1751013"/>
          <p14:tracePt t="40702" x="3438525" y="1724025"/>
          <p14:tracePt t="40706" x="3714750" y="1704975"/>
          <p14:tracePt t="40737" x="4089400" y="1687513"/>
          <p14:tracePt t="40768" x="4197350" y="1687513"/>
          <p14:tracePt t="40778" x="4384675" y="1679575"/>
          <p14:tracePt t="40803" x="4491038" y="1679575"/>
          <p14:tracePt t="40835" x="4537075" y="1670050"/>
          <p14:tracePt t="40842" x="4598988" y="1660525"/>
          <p14:tracePt t="40871" x="4875213" y="1616075"/>
          <p14:tracePt t="40904" x="4902200" y="1608138"/>
          <p14:tracePt t="40997" x="4965700" y="1598613"/>
          <p14:tracePt t="41015" x="5010150" y="1589088"/>
          <p14:tracePt t="41028" x="5072063" y="1589088"/>
          <p14:tracePt t="41047" x="5072063" y="1581150"/>
          <p14:tracePt t="41138" x="5045075" y="1554163"/>
          <p14:tracePt t="41172" x="4973638" y="1517650"/>
          <p14:tracePt t="41191" x="4946650" y="1500188"/>
          <p14:tracePt t="41205" x="4894263" y="1482725"/>
          <p14:tracePt t="41237" x="4875213" y="1482725"/>
          <p14:tracePt t="41248" x="4867275" y="1473200"/>
          <p14:tracePt t="41272" x="4857750" y="1473200"/>
          <p14:tracePt t="41312" x="4830763" y="1473200"/>
          <p14:tracePt t="41330" x="4822825" y="1473200"/>
          <p14:tracePt t="41342" x="4822825" y="1465263"/>
          <p14:tracePt t="62939" x="4822825" y="1473200"/>
          <p14:tracePt t="63090" x="4830763" y="1473200"/>
          <p14:tracePt t="63103" x="4840288" y="1500188"/>
          <p14:tracePt t="63123" x="4857750" y="1509713"/>
          <p14:tracePt t="63136" x="4867275" y="1509713"/>
          <p14:tracePt t="63148" x="4894263" y="1527175"/>
          <p14:tracePt t="63167" x="4938713" y="1527175"/>
          <p14:tracePt t="63179" x="5018088" y="1527175"/>
          <p14:tracePt t="63199" x="5054600" y="1527175"/>
          <p14:tracePt t="63210" x="5187950" y="1517650"/>
          <p14:tracePt t="63229" x="5241925" y="1517650"/>
          <p14:tracePt t="63241" x="5357813" y="1517650"/>
          <p14:tracePt t="63261" x="5438775" y="1517650"/>
          <p14:tracePt t="63273" x="5589588" y="1527175"/>
          <p14:tracePt t="63292" x="5616575" y="1527175"/>
          <p14:tracePt t="63305" x="5697538" y="1527175"/>
          <p14:tracePt t="63324" x="5732463" y="1527175"/>
          <p14:tracePt t="63338" x="5902325" y="1517650"/>
          <p14:tracePt t="63355" x="6037263" y="1517650"/>
          <p14:tracePt t="63374" x="6062663" y="1517650"/>
          <p14:tracePt t="63389" x="6126163" y="1509713"/>
          <p14:tracePt t="63406" x="6153150" y="1509713"/>
          <p14:tracePt t="63422" x="6116638" y="1517650"/>
          <p14:tracePt t="63512" x="6108700" y="1527175"/>
          <p14:tracePt t="63524" x="6045200" y="1544638"/>
          <p14:tracePt t="63544" x="5991225" y="1571625"/>
          <p14:tracePt t="63572" x="5894388" y="1625600"/>
          <p14:tracePt t="63593" x="5840413" y="1643063"/>
          <p14:tracePt t="63603" x="5680075" y="1687513"/>
          <p14:tracePt t="63623" x="5616575" y="1704975"/>
          <p14:tracePt t="63634" x="5483225" y="1751013"/>
          <p14:tracePt t="63654" x="5446713" y="1758950"/>
          <p14:tracePt t="63667" x="5251450" y="1822450"/>
          <p14:tracePt t="63687" x="5160963" y="1839913"/>
          <p14:tracePt t="63699" x="4911725" y="1911350"/>
          <p14:tracePt t="63720" x="4822825" y="1938338"/>
          <p14:tracePt t="63731" x="4679950" y="1965325"/>
          <p14:tracePt t="63751" x="4625975" y="1982788"/>
          <p14:tracePt t="63763" x="4518025" y="2017713"/>
          <p14:tracePt t="63785" x="4456113" y="2036763"/>
          <p14:tracePt t="63795" x="4259263" y="2071688"/>
          <p14:tracePt t="63814" x="4214813" y="2089150"/>
          <p14:tracePt t="63827" x="4071938" y="2116138"/>
          <p14:tracePt t="63846" x="4054475" y="2125663"/>
          <p14:tracePt t="63858" x="4017963" y="2143125"/>
          <p14:tracePt t="63876" x="3990975" y="2152650"/>
          <p14:tracePt t="63903" x="3973513" y="2152650"/>
          <p14:tracePt t="63922" x="3946525" y="2152650"/>
          <p14:tracePt t="63934" x="3919538" y="2152650"/>
          <p14:tracePt t="63955" x="3902075" y="2152650"/>
          <p14:tracePt t="63966" x="3857625" y="2152650"/>
          <p14:tracePt t="63984" x="3830638" y="2152650"/>
          <p14:tracePt t="63996" x="3795713" y="2152650"/>
          <p14:tracePt t="64013" x="3732213" y="2152650"/>
          <p14:tracePt t="64033" x="3705225" y="2152650"/>
          <p14:tracePt t="64044" x="3660775" y="2152650"/>
          <p14:tracePt t="64064" x="3633788" y="2152650"/>
          <p14:tracePt t="64077" x="3571875" y="2160588"/>
          <p14:tracePt t="64097" x="3544888" y="2160588"/>
          <p14:tracePt t="64109" x="3527425" y="2160588"/>
          <p14:tracePt t="64127" x="3536950" y="2160588"/>
          <p14:tracePt t="64490" x="3544888" y="2160588"/>
          <p14:tracePt t="64531" x="3554413" y="2160588"/>
          <p14:tracePt t="64578" x="3571875" y="2152650"/>
          <p14:tracePt t="64597" x="3598863" y="2143125"/>
          <p14:tracePt t="64609" x="3643313" y="2143125"/>
          <p14:tracePt t="64629" x="3679825" y="2125663"/>
          <p14:tracePt t="64662" x="3697288" y="2125663"/>
          <p14:tracePt t="64674" x="3705225" y="2125663"/>
          <p14:tracePt t="64693" x="3714750" y="2125663"/>
          <p14:tracePt t="64706" x="3768725" y="2108200"/>
          <p14:tracePt t="64724" x="3786188" y="2108200"/>
          <p14:tracePt t="64736" x="3840163" y="2098675"/>
          <p14:tracePt t="64754" x="3867150" y="2098675"/>
          <p14:tracePt t="64768" x="3919538" y="2089150"/>
          <p14:tracePt t="64787" x="3929063" y="2089150"/>
          <p14:tracePt t="64799" x="3973513" y="2081213"/>
          <p14:tracePt t="64819" x="3990975" y="2081213"/>
          <p14:tracePt t="64831" x="4044950" y="2081213"/>
          <p14:tracePt t="64851" x="4062413" y="2081213"/>
          <p14:tracePt t="64863" x="4108450" y="2081213"/>
          <p14:tracePt t="64881" x="4152900" y="2081213"/>
          <p14:tracePt t="64894" x="4259263" y="2081213"/>
          <p14:tracePt t="64912" x="4330700" y="2081213"/>
          <p14:tracePt t="64927" x="4456113" y="2081213"/>
          <p14:tracePt t="64944" x="4554538" y="2089150"/>
          <p14:tracePt t="64962" x="4633913" y="2089150"/>
          <p14:tracePt t="64978" x="4697413" y="2089150"/>
          <p14:tracePt t="64994" x="4867275" y="2089150"/>
          <p14:tracePt t="65011" x="5000625" y="2089150"/>
          <p14:tracePt t="65028" x="5054600" y="2089150"/>
          <p14:tracePt t="65047" x="5205413" y="2089150"/>
          <p14:tracePt t="65061" x="5268913" y="2089150"/>
          <p14:tracePt t="65078" x="5375275" y="2089150"/>
          <p14:tracePt t="65095" x="5402263" y="2089150"/>
          <p14:tracePt t="65111" x="5491163" y="2081213"/>
          <p14:tracePt t="65128" x="5545138" y="2071688"/>
          <p14:tracePt t="65144" x="5572125" y="2062163"/>
          <p14:tracePt t="65161" x="5572125" y="2054225"/>
          <p14:tracePt t="65178" x="5634038" y="1928813"/>
          <p14:tracePt t="65194" x="5670550" y="1768475"/>
          <p14:tracePt t="65212" x="5670550" y="1741488"/>
          <p14:tracePt t="65227" x="5670550" y="1731963"/>
          <p14:tracePt t="65256" x="5643563" y="1724025"/>
          <p14:tracePt t="65304" x="5608638" y="1724025"/>
          <p14:tracePt t="65316" x="5446713" y="1731963"/>
          <p14:tracePt t="65336" x="5402263" y="1741488"/>
          <p14:tracePt t="65349" x="5330825" y="1768475"/>
          <p14:tracePt t="65367" x="5322888" y="1776413"/>
          <p14:tracePt t="65379" x="5268913" y="1812925"/>
          <p14:tracePt t="65399" x="5251450" y="1812925"/>
          <p14:tracePt t="65411" x="5197475" y="1839913"/>
          <p14:tracePt t="65431" x="5170488" y="1847850"/>
          <p14:tracePt t="65441" x="5116513" y="1874838"/>
          <p14:tracePt t="65461" x="5099050" y="1884363"/>
          <p14:tracePt t="65472" x="5054600" y="1911350"/>
          <p14:tracePt t="65491" x="5010150" y="1946275"/>
          <p14:tracePt t="65510" x="5000625" y="1955800"/>
          <p14:tracePt t="65522" x="4965700" y="2009775"/>
          <p14:tracePt t="65542" x="4956175" y="2017713"/>
          <p14:tracePt t="65568" x="4956175" y="2027238"/>
          <p14:tracePt t="65601" x="4965700" y="2062163"/>
          <p14:tracePt t="65621" x="4973638" y="2081213"/>
          <p14:tracePt t="65633" x="5062538" y="2125663"/>
          <p14:tracePt t="65652" x="5116513" y="2152650"/>
          <p14:tracePt t="65665" x="5241925" y="2170113"/>
          <p14:tracePt t="65684" x="5313363" y="2179638"/>
          <p14:tracePt t="65696" x="5438775" y="2179638"/>
          <p14:tracePt t="65715" x="5483225" y="2179638"/>
          <p14:tracePt t="65727" x="5599113" y="2160588"/>
          <p14:tracePt t="65746" x="5626100" y="2133600"/>
          <p14:tracePt t="65758" x="5705475" y="2044700"/>
          <p14:tracePt t="65777" x="5751513" y="1965325"/>
          <p14:tracePt t="65791" x="5768975" y="1847850"/>
          <p14:tracePt t="65808" x="5768975" y="1830388"/>
          <p14:tracePt t="65821" x="5768975" y="1751013"/>
          <p14:tracePt t="65839" x="5759450" y="1731963"/>
          <p14:tracePt t="65851" x="5741988" y="1704975"/>
          <p14:tracePt t="65871" x="5715000" y="1687513"/>
          <p14:tracePt t="65883" x="5527675" y="1625600"/>
          <p14:tracePt t="65902" x="5456238" y="1625600"/>
          <p14:tracePt t="65914" x="5330825" y="1633538"/>
          <p14:tracePt t="65941" x="5268913" y="1643063"/>
          <p14:tracePt t="65954" x="5251450" y="1643063"/>
          <p14:tracePt t="65966" x="5187950" y="1652588"/>
          <p14:tracePt t="65980" x="5108575" y="1679575"/>
          <p14:tracePt t="65997" x="5081588" y="1687513"/>
          <p14:tracePt t="66014" x="5010150" y="1724025"/>
          <p14:tracePt t="66030" x="4946650" y="1776413"/>
          <p14:tracePt t="66047" x="4884738" y="1839913"/>
          <p14:tracePt t="66075" x="4875213" y="1866900"/>
          <p14:tracePt t="66087" x="4848225" y="1911350"/>
          <p14:tracePt t="66106" x="4840288" y="1938338"/>
          <p14:tracePt t="66125" x="4840288" y="1990725"/>
          <p14:tracePt t="66151" x="4848225" y="2017713"/>
          <p14:tracePt t="66170" x="4857750" y="2044700"/>
          <p14:tracePt t="66182" x="4884738" y="2081213"/>
          <p14:tracePt t="66201" x="4919663" y="2108200"/>
          <p14:tracePt t="66213" x="5027613" y="2187575"/>
          <p14:tracePt t="66232" x="5081588" y="2224088"/>
          <p14:tracePt t="66244" x="5180013" y="2276475"/>
          <p14:tracePt t="66265" x="5224463" y="2295525"/>
          <p14:tracePt t="66275" x="5348288" y="2339975"/>
          <p14:tracePt t="66296" x="5394325" y="2347913"/>
          <p14:tracePt t="66309" x="5429250" y="2347913"/>
          <p14:tracePt t="66354" x="5491163" y="2232025"/>
          <p14:tracePt t="66373" x="5500688" y="2125663"/>
          <p14:tracePt t="66393" x="5500688" y="2071688"/>
          <p14:tracePt t="66403" x="5473700" y="1946275"/>
          <p14:tracePt t="66423" x="5456238" y="1928813"/>
          <p14:tracePt t="66435" x="5411788" y="1839913"/>
          <p14:tracePt t="66455" x="5394325" y="1812925"/>
          <p14:tracePt t="66467" x="5340350" y="1768475"/>
          <p14:tracePt t="66486" x="5303838" y="1741488"/>
          <p14:tracePt t="66499" x="5170488" y="1670050"/>
          <p14:tracePt t="66517" x="5108575" y="1652588"/>
          <p14:tracePt t="66532" x="5000625" y="1633538"/>
          <p14:tracePt t="66549" x="4965700" y="1625600"/>
          <p14:tracePt t="66566" x="4857750" y="1633538"/>
          <p14:tracePt t="66582" x="4830763" y="1633538"/>
          <p14:tracePt t="66599" x="4741863" y="1670050"/>
          <p14:tracePt t="66616" x="4732338" y="1679575"/>
          <p14:tracePt t="66632" x="4697413" y="1697038"/>
          <p14:tracePt t="66649" x="4687888" y="1704975"/>
          <p14:tracePt t="66666" x="4670425" y="1714500"/>
          <p14:tracePt t="66682" x="4670425" y="1724025"/>
          <p14:tracePt t="66700" x="4643438" y="1758950"/>
          <p14:tracePt t="66716" x="4625975" y="1785938"/>
          <p14:tracePt t="66734" x="4608513" y="1839913"/>
          <p14:tracePt t="66753" x="4608513" y="1857375"/>
          <p14:tracePt t="66766" x="4608513" y="1946275"/>
          <p14:tracePt t="66785" x="4625975" y="1982788"/>
          <p14:tracePt t="66799" x="4687888" y="2098675"/>
          <p14:tracePt t="66816" x="4714875" y="2133600"/>
          <p14:tracePt t="66833" x="4741863" y="2170113"/>
          <p14:tracePt t="66850" x="4848225" y="2259013"/>
          <p14:tracePt t="66867" x="4902200" y="2303463"/>
          <p14:tracePt t="66883" x="5000625" y="2357438"/>
          <p14:tracePt t="66900" x="5072063" y="2411413"/>
          <p14:tracePt t="66917" x="5099050" y="2411413"/>
          <p14:tracePt t="66937" x="5108575" y="2411413"/>
          <p14:tracePt t="66956" x="5116513" y="2411413"/>
          <p14:tracePt t="66968" x="5133975" y="2374900"/>
          <p14:tracePt t="66987" x="5143500" y="2366963"/>
          <p14:tracePt t="67000" x="5160963" y="2312988"/>
          <p14:tracePt t="67017" x="5170488" y="2286000"/>
          <p14:tracePt t="67034" x="5180013" y="2224088"/>
          <p14:tracePt t="67050" x="5187950" y="2160588"/>
          <p14:tracePt t="67068" x="5197475" y="2152650"/>
          <p14:tracePt t="67084" x="5205413" y="2098675"/>
          <p14:tracePt t="67100" x="5205413" y="2081213"/>
          <p14:tracePt t="67117" x="5197475" y="1965325"/>
          <p14:tracePt t="67134" x="5187950" y="1911350"/>
          <p14:tracePt t="67151" x="5180013" y="1901825"/>
          <p14:tracePt t="67168" x="5170488" y="1857375"/>
          <p14:tracePt t="67184" x="5153025" y="1857375"/>
          <p14:tracePt t="67237" x="5099050" y="1857375"/>
          <p14:tracePt t="67257" x="5054600" y="1866900"/>
          <p14:tracePt t="67268" x="4983163" y="1893888"/>
          <p14:tracePt t="67288" x="4946650" y="1911350"/>
          <p14:tracePt t="67300" x="4938713" y="1919288"/>
          <p14:tracePt t="67312" x="4919663" y="1928813"/>
          <p14:tracePt t="67333" x="4894263" y="1946275"/>
          <p14:tracePt t="67345" x="4857750" y="1973263"/>
          <p14:tracePt t="67363" x="4822825" y="2000250"/>
          <p14:tracePt t="67381" x="4803775" y="2017713"/>
          <p14:tracePt t="67394" x="4795838" y="2036763"/>
          <p14:tracePt t="67442" x="4795838" y="2044700"/>
          <p14:tracePt t="67706" x="4795838" y="2054225"/>
          <p14:tracePt t="67962" x="4813300" y="2044700"/>
          <p14:tracePt t="68040" x="4840288" y="2036763"/>
          <p14:tracePt t="68052" x="4929188" y="2000250"/>
          <p14:tracePt t="68071" x="4956175" y="1982788"/>
          <p14:tracePt t="68084" x="5054600" y="1955800"/>
          <p14:tracePt t="68102" x="5133975" y="1938338"/>
          <p14:tracePt t="68115" x="5367338" y="1901825"/>
          <p14:tracePt t="68134" x="5438775" y="1901825"/>
          <p14:tracePt t="68146" x="5680075" y="1884363"/>
          <p14:tracePt t="68165" x="5724525" y="1884363"/>
          <p14:tracePt t="68177" x="5822950" y="1884363"/>
          <p14:tracePt t="68196" x="5884863" y="1874838"/>
          <p14:tracePt t="68208" x="6037263" y="1874838"/>
          <p14:tracePt t="68228" x="6099175" y="1866900"/>
          <p14:tracePt t="68240" x="6205538" y="1866900"/>
          <p14:tracePt t="68261" x="6232525" y="1866900"/>
          <p14:tracePt t="68273" x="6251575" y="1866900"/>
          <p14:tracePt t="68293" x="6259513" y="1866900"/>
          <p14:tracePt t="68305" x="6276975" y="1866900"/>
          <p14:tracePt t="68331" x="6313488" y="1857375"/>
          <p14:tracePt t="68342" x="6330950" y="1857375"/>
          <p14:tracePt t="68354" x="6367463" y="1857375"/>
          <p14:tracePt t="68371" x="6465888" y="1857375"/>
          <p14:tracePt t="68387" x="6518275" y="1857375"/>
          <p14:tracePt t="68404" x="6626225" y="1847850"/>
          <p14:tracePt t="68421" x="6688138" y="1839913"/>
          <p14:tracePt t="68438" x="6831013" y="1822450"/>
          <p14:tracePt t="68455" x="6991350" y="1795463"/>
          <p14:tracePt t="68471" x="7054850" y="1785938"/>
          <p14:tracePt t="68488" x="7116763" y="1768475"/>
          <p14:tracePt t="68505" x="7161213" y="1751013"/>
          <p14:tracePt t="68527" x="7205663" y="1731963"/>
          <p14:tracePt t="68571" x="7269163" y="1714500"/>
          <p14:tracePt t="68590" x="7313613" y="1704975"/>
          <p14:tracePt t="68602" x="7412038" y="1697038"/>
          <p14:tracePt t="68621" x="7446963" y="1687513"/>
          <p14:tracePt t="68633" x="7510463" y="1679575"/>
          <p14:tracePt t="68653" x="7545388" y="1660525"/>
          <p14:tracePt t="68687" x="7554913" y="1660525"/>
          <p14:tracePt t="68736" x="7572375" y="1660525"/>
          <p14:tracePt t="68749" x="7589838" y="1652588"/>
          <p14:tracePt t="68761" x="7634288" y="1643063"/>
          <p14:tracePt t="68779" x="7661275" y="1633538"/>
          <p14:tracePt t="68791" x="7705725" y="1633538"/>
          <p14:tracePt t="68811" x="7715250" y="1633538"/>
          <p14:tracePt t="68823" x="7732713" y="1616075"/>
          <p14:tracePt t="68841" x="7769225" y="1598613"/>
          <p14:tracePt t="68870" x="7823200" y="1581150"/>
          <p14:tracePt t="68888" x="7885113" y="1562100"/>
          <p14:tracePt t="68907" x="7902575" y="1554163"/>
          <p14:tracePt t="68918" x="7956550" y="1536700"/>
          <p14:tracePt t="68936" x="8010525" y="1517650"/>
          <p14:tracePt t="68963" x="8072438" y="1490663"/>
          <p14:tracePt t="68983" x="8099425" y="1482725"/>
          <p14:tracePt t="69013" x="8126413" y="1473200"/>
          <p14:tracePt t="69032" x="8126413" y="1465263"/>
          <p14:tracePt t="69155" x="8116888" y="1465263"/>
          <p14:tracePt t="101438" x="8116888" y="1455738"/>
          <p14:tracePt t="101811" x="8072438" y="1527175"/>
          <p14:tracePt t="101921" x="8045450" y="1581150"/>
          <p14:tracePt t="101933" x="7983538" y="1660525"/>
          <p14:tracePt t="101952" x="7974013" y="1679575"/>
          <p14:tracePt t="101963" x="7867650" y="1751013"/>
          <p14:tracePt t="101982" x="7777163" y="1785938"/>
          <p14:tracePt t="101994" x="7562850" y="1866900"/>
          <p14:tracePt t="102013" x="7473950" y="1893888"/>
          <p14:tracePt t="102025" x="7224713" y="1955800"/>
          <p14:tracePt t="102045" x="7188200" y="1965325"/>
          <p14:tracePt t="102057" x="7099300" y="2009775"/>
          <p14:tracePt t="102077" x="7062788" y="2027238"/>
          <p14:tracePt t="102089" x="6973888" y="2062163"/>
          <p14:tracePt t="102108" x="6919913" y="2081213"/>
          <p14:tracePt t="102123" x="6840538" y="2125663"/>
          <p14:tracePt t="102139" x="6759575" y="2170113"/>
          <p14:tracePt t="102156" x="6527800" y="2251075"/>
          <p14:tracePt t="102173" x="6402388" y="2286000"/>
          <p14:tracePt t="102190" x="6010275" y="2374900"/>
          <p14:tracePt t="102207" x="5884863" y="2401888"/>
          <p14:tracePt t="102223" x="5688013" y="2438400"/>
          <p14:tracePt t="102240" x="5589588" y="2465388"/>
          <p14:tracePt t="102256" x="5581650" y="2465388"/>
          <p14:tracePt t="102273" x="5500688" y="2473325"/>
          <p14:tracePt t="102290" x="5419725" y="2473325"/>
          <p14:tracePt t="102306" x="5295900" y="2465388"/>
          <p14:tracePt t="102323" x="5224463" y="2465388"/>
          <p14:tracePt t="102340" x="5072063" y="2455863"/>
          <p14:tracePt t="102357" x="4867275" y="2446338"/>
          <p14:tracePt t="102374" x="4795838" y="2438400"/>
          <p14:tracePt t="102390" x="4572000" y="2411413"/>
          <p14:tracePt t="102407" x="4491038" y="2401888"/>
          <p14:tracePt t="102423" x="4268788" y="2374900"/>
          <p14:tracePt t="102440" x="4143375" y="2366963"/>
          <p14:tracePt t="102457" x="4062413" y="2366963"/>
          <p14:tracePt t="102474" x="3983038" y="2357438"/>
          <p14:tracePt t="102491" x="3938588" y="2347913"/>
          <p14:tracePt t="102508" x="3830638" y="2330450"/>
          <p14:tracePt t="102524" x="3813175" y="2322513"/>
          <p14:tracePt t="102541" x="3759200" y="2303463"/>
          <p14:tracePt t="102557" x="3670300" y="2276475"/>
          <p14:tracePt t="102574" x="3589338" y="2241550"/>
          <p14:tracePt t="102591" x="3536950" y="2214563"/>
          <p14:tracePt t="102608" x="3419475" y="2160588"/>
          <p14:tracePt t="102624" x="3402013" y="2143125"/>
          <p14:tracePt t="102641" x="3384550" y="2125663"/>
          <p14:tracePt t="102658" x="3375025" y="2116138"/>
          <p14:tracePt t="102689" x="3375025" y="2108200"/>
          <p14:tracePt t="102701" x="3357563" y="2081213"/>
          <p14:tracePt t="102720" x="3348038" y="2054225"/>
          <p14:tracePt t="102733" x="3313113" y="2017713"/>
          <p14:tracePt t="102752" x="3295650" y="2000250"/>
          <p14:tracePt t="102765" x="3295650" y="1982788"/>
          <p14:tracePt t="103688" x="3295650" y="1973263"/>
          <p14:tracePt t="104257" x="3295650" y="1965325"/>
          <p14:tracePt t="104463" x="3313113" y="1965325"/>
          <p14:tracePt t="104559" x="3348038" y="1965325"/>
          <p14:tracePt t="104571" x="3394075" y="1982788"/>
          <p14:tracePt t="104591" x="3419475" y="1990725"/>
          <p14:tracePt t="104603" x="3429000" y="1990725"/>
          <p14:tracePt t="104623" x="3455988" y="2000250"/>
          <p14:tracePt t="104655" x="3465513" y="2000250"/>
          <p14:tracePt t="104667" x="3490913" y="2000250"/>
          <p14:tracePt t="104694" x="3517900" y="2000250"/>
          <p14:tracePt t="104707" x="3536950" y="2000250"/>
          <p14:tracePt t="104718" x="3562350" y="2000250"/>
          <p14:tracePt t="104731" x="3571875" y="2000250"/>
          <p14:tracePt t="104889" x="3589338" y="2000250"/>
          <p14:tracePt t="104908" x="3598863" y="2000250"/>
          <p14:tracePt t="105001" x="3608388" y="2000250"/>
          <p14:tracePt t="105015" x="3652838" y="1990725"/>
          <p14:tracePt t="105033" x="3670300" y="1990725"/>
          <p14:tracePt t="105045" x="3697288" y="1990725"/>
          <p14:tracePt t="105065" x="3705225" y="1990725"/>
          <p14:tracePt t="105142" x="3724275" y="1990725"/>
          <p14:tracePt t="105172" x="3751263" y="1990725"/>
          <p14:tracePt t="105201" x="3759200" y="1990725"/>
          <p14:tracePt t="105220" x="3768725" y="1990725"/>
          <p14:tracePt t="105253" x="3759200" y="1990725"/>
          <p14:tracePt t="105301" x="3759200" y="2000250"/>
          <p14:tracePt t="105375" x="3741738" y="2009775"/>
          <p14:tracePt t="105421" x="3705225" y="2027238"/>
          <p14:tracePt t="105441" x="3687763" y="2027238"/>
          <p14:tracePt t="105453" x="3670300" y="2036763"/>
          <p14:tracePt t="105489" x="3643313" y="2054225"/>
          <p14:tracePt t="105500" x="3581400" y="2081213"/>
          <p14:tracePt t="105519" x="3527425" y="2098675"/>
          <p14:tracePt t="105532" x="3340100" y="2125663"/>
          <p14:tracePt t="105551" x="3251200" y="2133600"/>
          <p14:tracePt t="105562" x="3152775" y="2143125"/>
          <p14:tracePt t="105581" x="3125788" y="2143125"/>
          <p14:tracePt t="105593" x="3071813" y="2152650"/>
          <p14:tracePt t="105612" x="3044825" y="2152650"/>
          <p14:tracePt t="105630" x="3009900" y="2152650"/>
          <p14:tracePt t="105662" x="2982913" y="2160588"/>
          <p14:tracePt t="105673" x="2911475" y="2160588"/>
          <p14:tracePt t="105692" x="2884488" y="2170113"/>
          <p14:tracePt t="105703" x="2901950" y="2170113"/>
          <p14:tracePt t="105832" x="2919413" y="2170113"/>
          <p14:tracePt t="105844" x="2928938" y="2160588"/>
          <p14:tracePt t="105863" x="2955925" y="2152650"/>
          <p14:tracePt t="105882" x="2973388" y="2152650"/>
          <p14:tracePt t="105893" x="3017838" y="2133600"/>
          <p14:tracePt t="105918" x="3125788" y="2116138"/>
          <p14:tracePt t="105951" x="3143250" y="2108200"/>
          <p14:tracePt t="105956" x="3197225" y="2089150"/>
          <p14:tracePt t="105974" x="3214688" y="2089150"/>
          <p14:tracePt t="105987" x="3268663" y="2071688"/>
          <p14:tracePt t="106006" x="3286125" y="2071688"/>
          <p14:tracePt t="106018" x="3303588" y="2062163"/>
          <p14:tracePt t="106036" x="3303588" y="2054225"/>
          <p14:tracePt t="106052" x="3313113" y="2054225"/>
          <p14:tracePt t="106082" x="3322638" y="2044700"/>
          <p14:tracePt t="106115" x="3330575" y="2036763"/>
          <p14:tracePt t="106127" x="3340100" y="2036763"/>
          <p14:tracePt t="106152" x="3340100" y="2027238"/>
          <p14:tracePt t="106180" x="3340100" y="2009775"/>
          <p14:tracePt t="106244" x="3330575" y="2009775"/>
          <p14:tracePt t="106304" x="3322638" y="2000250"/>
          <p14:tracePt t="106347" x="3286125" y="1990725"/>
          <p14:tracePt t="106367" x="3268663" y="1990725"/>
          <p14:tracePt t="106399" x="3205163" y="1982788"/>
          <p14:tracePt t="106432" x="3197225" y="1982788"/>
          <p14:tracePt t="106444" x="3187700" y="1982788"/>
          <p14:tracePt t="106474" x="3170238" y="1982788"/>
          <p14:tracePt t="106492" x="3160713" y="1982788"/>
          <p14:tracePt t="106505" x="3152775" y="1982788"/>
          <p14:tracePt t="106542" x="3143250" y="1982788"/>
          <p14:tracePt t="106556" x="3133725" y="1982788"/>
          <p14:tracePt t="106573" x="3133725" y="1973263"/>
          <p14:tracePt t="106793" x="3125788" y="1973263"/>
          <p14:tracePt t="106967" x="3125788" y="1965325"/>
          <p14:tracePt t="108188" x="3125788" y="1973263"/>
          <p14:tracePt t="108694" x="3125788" y="1990725"/>
          <p14:tracePt t="108725" x="3125788" y="2009775"/>
          <p14:tracePt t="108738" x="3125788" y="2036763"/>
          <p14:tracePt t="108757" x="3133725" y="2062163"/>
          <p14:tracePt t="108776" x="3143250" y="2089150"/>
          <p14:tracePt t="108808" x="3143250" y="2098675"/>
          <p14:tracePt t="108821" x="3143250" y="2116138"/>
          <p14:tracePt t="108852" x="3143250" y="2125663"/>
          <p14:tracePt t="108882" x="3143250" y="2143125"/>
          <p14:tracePt t="108910" x="3152775" y="2170113"/>
          <p14:tracePt t="108943" x="3152775" y="2179638"/>
          <p14:tracePt t="108959" x="3152775" y="2187575"/>
          <p14:tracePt t="109054" x="3152775" y="2197100"/>
          <p14:tracePt t="109072" x="3160713" y="2197100"/>
          <p14:tracePt t="109167" x="3152775" y="2197100"/>
          <p14:tracePt t="110002" x="3143250" y="2205038"/>
          <p14:tracePt t="110060" x="3133725" y="2205038"/>
          <p14:tracePt t="110077" x="3116263" y="2205038"/>
          <p14:tracePt t="110111" x="3089275" y="2224088"/>
          <p14:tracePt t="110158" x="3081338" y="2232025"/>
          <p14:tracePt t="110170" x="3009900" y="2251075"/>
          <p14:tracePt t="110202" x="2973388" y="2268538"/>
          <p14:tracePt t="110219" x="2955925" y="2276475"/>
          <p14:tracePt t="110253" x="2911475" y="2286000"/>
          <p14:tracePt t="110281" x="2786063" y="2339975"/>
          <p14:tracePt t="110314" x="2714625" y="2357438"/>
          <p14:tracePt t="110347" x="2687638" y="2374900"/>
          <p14:tracePt t="110358" x="2616200" y="2401888"/>
          <p14:tracePt t="110391" x="2544763" y="2438400"/>
          <p14:tracePt t="110414" x="2455863" y="2482850"/>
          <p14:tracePt t="110447" x="2374900" y="2509838"/>
          <p14:tracePt t="110480" x="2357438" y="2527300"/>
          <p14:tracePt t="110485" x="2259013" y="2562225"/>
          <p14:tracePt t="110517" x="2133600" y="2616200"/>
          <p14:tracePt t="110550" x="2044700" y="2643188"/>
          <p14:tracePt t="110582" x="1982788" y="2679700"/>
          <p14:tracePt t="110615" x="1911350" y="2705100"/>
          <p14:tracePt t="110649" x="1822450" y="2741613"/>
          <p14:tracePt t="110682" x="1741488" y="2768600"/>
          <p14:tracePt t="110715" x="1652588" y="2803525"/>
          <p14:tracePt t="110748" x="1625600" y="2822575"/>
          <p14:tracePt t="110767" x="1562100" y="2847975"/>
          <p14:tracePt t="110800" x="1527175" y="2874963"/>
          <p14:tracePt t="110817" x="1517650" y="2884488"/>
          <p14:tracePt t="110850" x="1482725" y="2928938"/>
          <p14:tracePt t="110883" x="1473200" y="2946400"/>
          <p14:tracePt t="110916" x="1465263" y="2973388"/>
          <p14:tracePt t="110949" x="1465263" y="2990850"/>
          <p14:tracePt t="110958" x="1455738" y="3009900"/>
          <p14:tracePt t="110991" x="1455738" y="3017838"/>
          <p14:tracePt t="111016" x="1455738" y="3062288"/>
          <p14:tracePt t="111049" x="1455738" y="3098800"/>
          <p14:tracePt t="111082" x="1455738" y="3116263"/>
          <p14:tracePt t="111086" x="1465263" y="3133725"/>
          <p14:tracePt t="111119" x="1473200" y="3152775"/>
          <p14:tracePt t="111150" x="1473200" y="3170238"/>
          <p14:tracePt t="111183" x="1482725" y="3170238"/>
          <p14:tracePt t="111222" x="1490663" y="3170238"/>
          <p14:tracePt t="111520" x="1500188" y="3170238"/>
          <p14:tracePt t="111552" x="1527175" y="3170238"/>
          <p14:tracePt t="111572" x="1598613" y="3160713"/>
          <p14:tracePt t="111607" x="1633538" y="3152775"/>
          <p14:tracePt t="111618" x="1724025" y="3133725"/>
          <p14:tracePt t="111649" x="1857375" y="3116263"/>
          <p14:tracePt t="111681" x="1928813" y="3108325"/>
          <p14:tracePt t="111697" x="2089150" y="3089275"/>
          <p14:tracePt t="111729" x="2143125" y="3081338"/>
          <p14:tracePt t="111751" x="2268538" y="3062288"/>
          <p14:tracePt t="111784" x="2366963" y="3027363"/>
          <p14:tracePt t="111816" x="2393950" y="3009900"/>
          <p14:tracePt t="111831" x="2438400" y="2982913"/>
          <p14:tracePt t="111864" x="2517775" y="2938463"/>
          <p14:tracePt t="111886" x="2598738" y="2894013"/>
          <p14:tracePt t="111920" x="2679700" y="2847975"/>
          <p14:tracePt t="111952" x="2697163" y="2830513"/>
          <p14:tracePt t="111962" x="2751138" y="2795588"/>
          <p14:tracePt t="111986" x="2768600" y="2786063"/>
          <p14:tracePt t="112019" x="2795588" y="2759075"/>
          <p14:tracePt t="112023" x="2847975" y="2697163"/>
          <p14:tracePt t="112057" x="2884488" y="2608263"/>
          <p14:tracePt t="112086" x="2894013" y="2589213"/>
          <p14:tracePt t="112119" x="2894013" y="2581275"/>
          <p14:tracePt t="112124" x="2901950" y="2544763"/>
          <p14:tracePt t="112153" x="2901950" y="2482850"/>
          <p14:tracePt t="112186" x="2911475" y="2446338"/>
          <p14:tracePt t="112200" x="2911475" y="2428875"/>
          <p14:tracePt t="112220" x="2919413" y="2357438"/>
          <p14:tracePt t="112252" x="2919413" y="2312988"/>
          <p14:tracePt t="112262" x="2919413" y="2303463"/>
          <p14:tracePt t="112287" x="2938463" y="2224088"/>
          <p14:tracePt t="112320" x="2946400" y="2205038"/>
          <p14:tracePt t="112325" x="2955925" y="2179638"/>
          <p14:tracePt t="112354" x="2955925" y="2152650"/>
          <p14:tracePt t="112354" x="2965450" y="2133600"/>
          <p14:tracePt t="112388" x="2973388" y="2116138"/>
          <p14:tracePt t="112421" x="2982913" y="2098675"/>
          <p14:tracePt t="112455" x="2990850" y="2081213"/>
          <p14:tracePt t="112487" x="2990850" y="2071688"/>
          <p14:tracePt t="112512" x="2990850" y="2062163"/>
          <p14:tracePt t="112574" x="3000375" y="2062163"/>
          <p14:tracePt t="112780" x="3000375" y="2054225"/>
          <p14:tracePt t="116188" x="3009900" y="2054225"/>
          <p14:tracePt t="116680" x="3027363" y="2054225"/>
          <p14:tracePt t="116693" x="3081338" y="2054225"/>
          <p14:tracePt t="116712" x="3108325" y="2054225"/>
          <p14:tracePt t="116733" x="3214688" y="2054225"/>
          <p14:tracePt t="116766" x="3295650" y="2054225"/>
          <p14:tracePt t="116774" x="3322638" y="2044700"/>
          <p14:tracePt t="116800" x="3411538" y="2036763"/>
          <p14:tracePt t="116832" x="3473450" y="2027238"/>
          <p14:tracePt t="116837" x="3571875" y="2017713"/>
          <p14:tracePt t="116867" x="3714750" y="2009775"/>
          <p14:tracePt t="116900" x="3741738" y="2000250"/>
          <p14:tracePt t="116910" x="3813175" y="1973263"/>
          <p14:tracePt t="116934" x="3929063" y="1938338"/>
          <p14:tracePt t="116966" x="3965575" y="1919288"/>
          <p14:tracePt t="116974" x="4037013" y="1893888"/>
          <p14:tracePt t="117001" x="4143375" y="1847850"/>
          <p14:tracePt t="117033" x="4224338" y="1803400"/>
          <p14:tracePt t="117042" x="4241800" y="1776413"/>
          <p14:tracePt t="117068" x="4348163" y="1679575"/>
          <p14:tracePt t="117099" x="4402138" y="1608138"/>
          <p14:tracePt t="117105" x="4419600" y="1598613"/>
          <p14:tracePt t="117134" x="4419600" y="1589088"/>
          <p14:tracePt t="117167" x="4429125" y="1589088"/>
          <p14:tracePt t="117275" x="4438650" y="1589088"/>
          <p14:tracePt t="117293" x="4456113" y="1589088"/>
          <p14:tracePt t="117304" x="4483100" y="1581150"/>
          <p14:tracePt t="117336" x="4518025" y="1562100"/>
          <p14:tracePt t="117369" x="4581525" y="1554163"/>
          <p14:tracePt t="117402" x="4589463" y="1554163"/>
          <p14:tracePt t="117431" x="4598988" y="1554163"/>
          <p14:tracePt t="117479" x="4608513" y="1554163"/>
          <p14:tracePt t="117621" x="4616450" y="1554163"/>
          <p14:tracePt t="117639" x="4625975" y="1554163"/>
          <p14:tracePt t="117651" x="4633913" y="1544638"/>
          <p14:tracePt t="117671" x="4652963" y="1536700"/>
          <p14:tracePt t="117703" x="4705350" y="1517650"/>
          <p14:tracePt t="117737" x="4714875" y="1517650"/>
          <p14:tracePt t="117745" x="4759325" y="1500188"/>
          <p14:tracePt t="117770" x="4795838" y="1490663"/>
          <p14:tracePt t="117803" x="4813300" y="1482725"/>
          <p14:tracePt t="117809" x="4840288" y="1473200"/>
          <p14:tracePt t="117837" x="4857750" y="1455738"/>
          <p14:tracePt t="117870" x="4867275" y="1455738"/>
          <p14:tracePt t="117921" x="4875213" y="1455738"/>
          <p14:tracePt t="118027" x="4875213" y="1446213"/>
          <p14:tracePt t="118111" x="4884738" y="1446213"/>
          <p14:tracePt t="118160" x="4894263" y="1446213"/>
          <p14:tracePt t="118185" x="4902200" y="1446213"/>
          <p14:tracePt t="118457" x="4911725" y="1446213"/>
          <p14:tracePt t="122687" x="4911725" y="1455738"/>
          <p14:tracePt t="122897" x="4911725" y="1465263"/>
          <p14:tracePt t="122909" x="4919663" y="1482725"/>
          <p14:tracePt t="122920" x="4919663" y="1490663"/>
          <p14:tracePt t="122953" x="4956175" y="1633538"/>
          <p14:tracePt t="122986" x="4973638" y="1679575"/>
          <p14:tracePt t="123019" x="5010150" y="1776413"/>
          <p14:tracePt t="123053" x="5054600" y="1857375"/>
          <p14:tracePt t="123086" x="5072063" y="1901825"/>
          <p14:tracePt t="123093" x="5081588" y="1928813"/>
          <p14:tracePt t="123119" x="5116513" y="2009775"/>
          <p14:tracePt t="123153" x="5143500" y="2054225"/>
          <p14:tracePt t="123157" x="5143500" y="2071688"/>
          <p14:tracePt t="123186" x="5180013" y="2187575"/>
          <p14:tracePt t="123220" x="5214938" y="2276475"/>
          <p14:tracePt t="123253" x="5232400" y="2322513"/>
          <p14:tracePt t="123266" x="5241925" y="2357438"/>
          <p14:tracePt t="123294" x="5251450" y="2384425"/>
          <p14:tracePt t="123320" x="5251450" y="2393950"/>
          <p14:tracePt t="123354" x="5251450" y="2401888"/>
          <p14:tracePt t="131438" x="5251450" y="2411413"/>
          <p14:tracePt t="132242" x="5241925" y="2411413"/>
          <p14:tracePt t="132320" x="5214938" y="2411413"/>
          <p14:tracePt t="132332" x="5153025" y="2411413"/>
          <p14:tracePt t="132360" x="5133975" y="2411413"/>
          <p14:tracePt t="132381" x="5018088" y="2393950"/>
          <p14:tracePt t="132414" x="4857750" y="2384425"/>
          <p14:tracePt t="132448" x="4741863" y="2384425"/>
          <p14:tracePt t="132463" x="4705350" y="2384425"/>
          <p14:tracePt t="132481" x="4527550" y="2374900"/>
          <p14:tracePt t="132514" x="4411663" y="2347913"/>
          <p14:tracePt t="132526" x="4340225" y="2330450"/>
          <p14:tracePt t="132551" x="4044950" y="2232025"/>
          <p14:tracePt t="132583" x="3768725" y="2152650"/>
          <p14:tracePt t="132615" x="3643313" y="2125663"/>
          <p14:tracePt t="132648" x="3490913" y="2108200"/>
          <p14:tracePt t="132648" x="3394075" y="2108200"/>
          <p14:tracePt t="132682" x="3375025" y="2108200"/>
          <p14:tracePt t="132694" x="3322638" y="2108200"/>
          <p14:tracePt t="132715" x="3313113" y="2108200"/>
          <p14:tracePt t="132749" x="3313113" y="2098675"/>
          <p14:tracePt t="132761" x="3303588" y="2098675"/>
          <p14:tracePt t="132840" x="3286125" y="2098675"/>
          <p14:tracePt t="132851" x="3187700" y="2071688"/>
          <p14:tracePt t="132870" x="3125788" y="2044700"/>
          <p14:tracePt t="132890" x="3116263" y="2044700"/>
          <p14:tracePt t="132915" x="3108325" y="2044700"/>
          <p14:tracePt t="132949" x="3116263" y="2054225"/>
          <p14:tracePt t="133009" x="3125788" y="2054225"/>
          <p14:tracePt t="133028" x="3133725" y="2071688"/>
          <p14:tracePt t="133041" x="3133725" y="2081213"/>
          <p14:tracePt t="134438" x="3143250" y="2081213"/>
          <p14:tracePt t="135021" x="3152775" y="2081213"/>
          <p14:tracePt t="136188" x="3152775" y="2071688"/>
          <p14:tracePt t="137089" x="3143250" y="2062163"/>
          <p14:tracePt t="137101" x="3143250" y="2054225"/>
          <p14:tracePt t="137273" x="3143250" y="2044700"/>
          <p14:tracePt t="137620" x="3143250" y="2036763"/>
          <p14:tracePt t="137981" x="3143250" y="2027238"/>
          <p14:tracePt t="138122" x="3143250" y="2017713"/>
          <p14:tracePt t="138419" x="3152775" y="2017713"/>
          <p14:tracePt t="138451" x="3160713" y="2017713"/>
          <p14:tracePt t="138481" x="3197225" y="2017713"/>
          <p14:tracePt t="138499" x="3241675" y="2017713"/>
          <p14:tracePt t="138511" x="3357563" y="2017713"/>
          <p14:tracePt t="138533" x="3446463" y="2017713"/>
          <p14:tracePt t="138533" x="3465513" y="2017713"/>
          <p14:tracePt t="138580" x="3473450" y="2017713"/>
          <p14:tracePt t="138592" x="3490913" y="2017713"/>
          <p14:tracePt t="138624" x="3536950" y="2027238"/>
          <p14:tracePt t="138642" x="3562350" y="2036763"/>
          <p14:tracePt t="138669" x="3598863" y="2036763"/>
          <p14:tracePt t="138700" x="3670300" y="2036763"/>
          <p14:tracePt t="138734" x="3687763" y="2036763"/>
          <p14:tracePt t="138737" x="3759200" y="2027238"/>
          <p14:tracePt t="138770" x="3884613" y="2000250"/>
          <p14:tracePt t="138800" x="4044950" y="1955800"/>
          <p14:tracePt t="138834" x="4160838" y="1893888"/>
          <p14:tracePt t="138867" x="4241800" y="1857375"/>
          <p14:tracePt t="138878" x="4348163" y="1803400"/>
          <p14:tracePt t="138911" x="4367213" y="1795463"/>
          <p14:tracePt t="138934" x="4465638" y="1758950"/>
          <p14:tracePt t="138967" x="4562475" y="1731963"/>
          <p14:tracePt t="139000" x="4589463" y="1724025"/>
          <p14:tracePt t="139004" x="4608513" y="1724025"/>
          <p14:tracePt t="139037" x="4616450" y="1724025"/>
          <p14:tracePt t="139068" x="4616450" y="1714500"/>
          <p14:tracePt t="139127" x="4616450" y="1704975"/>
          <p14:tracePt t="139145" x="4608513" y="1704975"/>
          <p14:tracePt t="139250" x="4598988" y="1704975"/>
          <p14:tracePt t="139570" x="4589463" y="1704975"/>
          <p14:tracePt t="139728" x="4572000" y="1714500"/>
          <p14:tracePt t="139785" x="4554538" y="1724025"/>
          <p14:tracePt t="139815" x="4545013" y="1731963"/>
          <p14:tracePt t="139868" x="4537075" y="1731963"/>
          <p14:tracePt t="139880" x="4500563" y="1731963"/>
          <p14:tracePt t="139913" x="4446588" y="1731963"/>
          <p14:tracePt t="139937" x="4411663" y="1731963"/>
          <p14:tracePt t="139970" x="4357688" y="1741488"/>
          <p14:tracePt t="140004" x="4268788" y="1768475"/>
          <p14:tracePt t="140037" x="4205288" y="1785938"/>
          <p14:tracePt t="140071" x="4116388" y="1812925"/>
          <p14:tracePt t="140088" x="4071938" y="1839913"/>
          <p14:tracePt t="140121" x="4037013" y="1839913"/>
          <p14:tracePt t="140137" x="3956050" y="1874838"/>
          <p14:tracePt t="140171" x="3875088" y="1911350"/>
          <p14:tracePt t="140205" x="3803650" y="1938338"/>
          <p14:tracePt t="140214" x="3759200" y="1946275"/>
          <p14:tracePt t="140247" x="3714750" y="1955800"/>
          <p14:tracePt t="140272" x="3660775" y="1973263"/>
          <p14:tracePt t="140305" x="3571875" y="2000250"/>
          <p14:tracePt t="140338" x="3402013" y="2027238"/>
          <p14:tracePt t="140372" x="3330575" y="2036763"/>
          <p14:tracePt t="140404" x="3322638" y="2044700"/>
          <p14:tracePt t="140413" x="3232150" y="2054225"/>
          <p14:tracePt t="140446" x="3179763" y="2062163"/>
          <p14:tracePt t="140471" x="3133725" y="2062163"/>
          <p14:tracePt t="140506" x="3081338" y="2081213"/>
          <p14:tracePt t="140538" x="3009900" y="2098675"/>
          <p14:tracePt t="140571" x="2884488" y="2098675"/>
          <p14:tracePt t="140605" x="2830513" y="2108200"/>
          <p14:tracePt t="140632" x="2751138" y="2116138"/>
          <p14:tracePt t="140666" x="2714625" y="2116138"/>
          <p14:tracePt t="140682" x="2625725" y="2125663"/>
          <p14:tracePt t="140715" x="2608263" y="2125663"/>
          <p14:tracePt t="140738" x="2490788" y="2133600"/>
          <p14:tracePt t="140771" x="2465388" y="2143125"/>
          <p14:tracePt t="140775" x="2401888" y="2143125"/>
          <p14:tracePt t="140805" x="2339975" y="2152650"/>
          <p14:tracePt t="140838" x="2286000" y="2160588"/>
          <p14:tracePt t="140872" x="2276475" y="2160588"/>
          <p14:tracePt t="140899" x="2295525" y="2179638"/>
          <p14:tracePt t="140965" x="2303463" y="2179638"/>
          <p14:tracePt t="140977" x="2322513" y="2179638"/>
          <p14:tracePt t="140996" x="2339975" y="2179638"/>
          <p14:tracePt t="141015" x="2347913" y="2179638"/>
          <p14:tracePt t="141058" x="2357438" y="2179638"/>
          <p14:tracePt t="141077" x="2366963" y="2179638"/>
          <p14:tracePt t="141106" x="2428875" y="2187575"/>
          <p14:tracePt t="141137" x="2455863" y="2187575"/>
          <p14:tracePt t="141141" x="2465388" y="2187575"/>
          <p14:tracePt t="141172" x="2473325" y="2187575"/>
          <p14:tracePt t="141205" x="2482850" y="2197100"/>
          <p14:tracePt t="141214" x="2490788" y="22050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 and Notify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5621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15621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toString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0" y="20193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equals()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43400" y="24765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clone()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2857" y="1562100"/>
            <a:ext cx="13171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wait()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32858" y="1981200"/>
            <a:ext cx="1317171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notify()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8200" y="3124200"/>
            <a:ext cx="720997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o.wait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(): makes the calling thread wait (in a queue) until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 next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o.notify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call (by some other thread), allows other synchronized methods to execute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4038600"/>
            <a:ext cx="720271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o.notify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(): if some threads are waiting as a result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o.wait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then unblocks the first one who waited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9171" y="4953000"/>
            <a:ext cx="723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 changes some internal variable (a Queue) in class Object which is accessed by notify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9171" y="5867400"/>
            <a:ext cx="723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Since shared data structure accessed by multiple threads, wait() and notify() must execute in synchronized methods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45422"/>
      </p:ext>
    </p:extLst>
  </p:cSld>
  <p:clrMapOvr>
    <a:masterClrMapping/>
  </p:clrMapOvr>
  <p:transition advTm="15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080" x="2490788" y="2214563"/>
          <p14:tracePt t="2053" x="2490788" y="2224088"/>
          <p14:tracePt t="2175" x="2500313" y="2232025"/>
          <p14:tracePt t="2195" x="2517775" y="2241550"/>
          <p14:tracePt t="2227" x="2527300" y="2251075"/>
          <p14:tracePt t="2259" x="2571750" y="2259013"/>
          <p14:tracePt t="2279" x="2786063" y="2330450"/>
          <p14:tracePt t="2312" x="2982913" y="2411413"/>
          <p14:tracePt t="2345" x="3054350" y="2438400"/>
          <p14:tracePt t="2355" x="3259138" y="2517775"/>
          <p14:tracePt t="2388" x="3598863" y="2643188"/>
          <p14:tracePt t="2412" x="3894138" y="2741613"/>
          <p14:tracePt t="2446" x="4054475" y="2803525"/>
          <p14:tracePt t="2479" x="4411663" y="2894013"/>
          <p14:tracePt t="2511" x="4759325" y="2982913"/>
          <p14:tracePt t="2544" x="4956175" y="3027363"/>
          <p14:tracePt t="2554" x="5126038" y="3071813"/>
          <p14:tracePt t="2587" x="5286375" y="3089275"/>
          <p14:tracePt t="2612" x="5446713" y="3125788"/>
          <p14:tracePt t="2645" x="5572125" y="3143250"/>
          <p14:tracePt t="2679" x="5589588" y="3152775"/>
          <p14:tracePt t="2698" x="5616575" y="3152775"/>
          <p14:tracePt t="2730" x="5634038" y="3152775"/>
          <p14:tracePt t="2746" x="5634038" y="3143250"/>
          <p14:tracePt t="2803" x="5616575" y="3125788"/>
          <p14:tracePt t="2823" x="5589588" y="3098800"/>
          <p14:tracePt t="2856" x="5562600" y="3098800"/>
          <p14:tracePt t="2879" x="5500688" y="3098800"/>
          <p14:tracePt t="2912" x="5402263" y="3098800"/>
          <p14:tracePt t="2946" x="5330825" y="3098800"/>
          <p14:tracePt t="2949" x="5251450" y="3098800"/>
          <p14:tracePt t="2983" x="5224463" y="3098800"/>
          <p14:tracePt t="3017" x="5180013" y="3098800"/>
          <p14:tracePt t="3049" x="5170488" y="3098800"/>
          <p14:tracePt t="3080" x="5160963" y="3098800"/>
          <p14:tracePt t="3128" x="5153025" y="3089275"/>
          <p14:tracePt t="3147" x="5143500" y="3054350"/>
          <p14:tracePt t="3180" x="5108575" y="2982913"/>
          <p14:tracePt t="3215" x="5089525" y="2928938"/>
          <p14:tracePt t="3233" x="5081588" y="2884488"/>
          <p14:tracePt t="3266" x="5081588" y="2874963"/>
          <p14:tracePt t="3390" x="5089525" y="2857500"/>
          <p14:tracePt t="3422" x="5089525" y="2847975"/>
          <p14:tracePt t="3433" x="5108575" y="2803525"/>
          <p14:tracePt t="3466" x="5116513" y="2795588"/>
          <p14:tracePt t="3483" x="5126038" y="2732088"/>
          <p14:tracePt t="3516" x="5143500" y="2687638"/>
          <p14:tracePt t="3548" x="5160963" y="2616200"/>
          <p14:tracePt t="3581" x="5180013" y="2536825"/>
          <p14:tracePt t="3614" x="5187950" y="2509838"/>
          <p14:tracePt t="3620" x="5205413" y="2438400"/>
          <p14:tracePt t="3653" x="5224463" y="2384425"/>
          <p14:tracePt t="3682" x="5232400" y="2295525"/>
          <p14:tracePt t="3715" x="5241925" y="2116138"/>
          <p14:tracePt t="3749" x="5241925" y="2089150"/>
          <p14:tracePt t="3760" x="5241925" y="2036763"/>
          <p14:tracePt t="3793" x="5241925" y="1973263"/>
          <p14:tracePt t="3816" x="5232400" y="1928813"/>
          <p14:tracePt t="3852" x="5232400" y="1911350"/>
          <p14:tracePt t="3883" x="5224463" y="1893888"/>
          <p14:tracePt t="3915" x="5205413" y="1822450"/>
          <p14:tracePt t="3948" x="5187950" y="1687513"/>
          <p14:tracePt t="3955" x="5180013" y="1643063"/>
          <p14:tracePt t="3990" x="5180013" y="1652588"/>
          <p14:tracePt t="4045" x="5180013" y="1660525"/>
          <p14:tracePt t="4065" x="5180013" y="1670050"/>
          <p14:tracePt t="4083" x="5180013" y="1679575"/>
          <p14:tracePt t="4124" x="5170488" y="1679575"/>
          <p14:tracePt t="4157" x="5160963" y="1679575"/>
          <p14:tracePt t="4170" x="5153025" y="1679575"/>
          <p14:tracePt t="4240" x="5153025" y="1687513"/>
          <p14:tracePt t="4250" x="5126038" y="1697038"/>
          <p14:tracePt t="4270" x="5081588" y="1714500"/>
          <p14:tracePt t="4284" x="4919663" y="1785938"/>
          <p14:tracePt t="4316" x="4848225" y="1822450"/>
          <p14:tracePt t="4333" x="4840288" y="1839913"/>
          <p14:tracePt t="4351" x="4776788" y="1866900"/>
          <p14:tracePt t="4384" x="4687888" y="1893888"/>
          <p14:tracePt t="4394" x="4670425" y="1901825"/>
          <p14:tracePt t="4417" x="4562475" y="1928813"/>
          <p14:tracePt t="4450" x="4491038" y="1955800"/>
          <p14:tracePt t="4457" x="4465638" y="1965325"/>
          <p14:tracePt t="4485" x="4394200" y="1990725"/>
          <p14:tracePt t="4518" x="4313238" y="2009775"/>
          <p14:tracePt t="4521" x="4232275" y="2017713"/>
          <p14:tracePt t="4552" x="4152900" y="2017713"/>
          <p14:tracePt t="4585" x="4027488" y="2017713"/>
          <p14:tracePt t="4618" x="3919538" y="2017713"/>
          <p14:tracePt t="4633" x="3902075" y="2017713"/>
          <p14:tracePt t="4652" x="3848100" y="2017713"/>
          <p14:tracePt t="4685" x="3857625" y="2017713"/>
          <p14:tracePt t="4738" x="3867150" y="2017713"/>
          <p14:tracePt t="4768" x="3919538" y="2036763"/>
          <p14:tracePt t="4787" x="3946525" y="2044700"/>
          <p14:tracePt t="4799" x="3990975" y="2044700"/>
          <p14:tracePt t="4819" x="4062413" y="2054225"/>
          <p14:tracePt t="4852" x="4089400" y="2054225"/>
          <p14:tracePt t="4863" x="4143375" y="2071688"/>
          <p14:tracePt t="4885" x="4268788" y="2089150"/>
          <p14:tracePt t="4918" x="4322763" y="2108200"/>
          <p14:tracePt t="4923" x="4446588" y="2133600"/>
          <p14:tracePt t="4953" x="4572000" y="2152650"/>
          <p14:tracePt t="4986" x="4625975" y="2152650"/>
          <p14:tracePt t="5020" x="4643438" y="2152650"/>
          <p14:tracePt t="5024" x="4652963" y="2152650"/>
          <p14:tracePt t="5071" x="4679950" y="2152650"/>
          <p14:tracePt t="5098" x="4705350" y="2152650"/>
          <p14:tracePt t="5119" x="4751388" y="2152650"/>
          <p14:tracePt t="5153" x="4776788" y="2152650"/>
          <p14:tracePt t="5180" x="4795838" y="2152650"/>
          <p14:tracePt t="5191" x="4857750" y="2152650"/>
          <p14:tracePt t="5220" x="4965700" y="2143125"/>
          <p14:tracePt t="5254" x="5018088" y="2143125"/>
          <p14:tracePt t="5286" x="5027613" y="2143125"/>
          <p14:tracePt t="5499" x="5037138" y="2143125"/>
          <p14:tracePt t="5511" x="5054600" y="2133600"/>
          <p14:tracePt t="5524" x="5072063" y="2133600"/>
          <p14:tracePt t="5558" x="5081588" y="2125663"/>
          <p14:tracePt t="5587" x="5081588" y="2116138"/>
          <p14:tracePt t="5681" x="5062538" y="2116138"/>
          <p14:tracePt t="5820" x="5054600" y="2116138"/>
          <p14:tracePt t="5841" x="5045075" y="2116138"/>
          <p14:tracePt t="5855" x="5037138" y="2116138"/>
          <p14:tracePt t="5890" x="5027613" y="2116138"/>
          <p14:tracePt t="5935" x="5018088" y="2125663"/>
          <p14:tracePt t="5962" x="4991100" y="2170113"/>
          <p14:tracePt t="5983" x="4973638" y="2197100"/>
          <p14:tracePt t="5993" x="4938713" y="2251075"/>
          <p14:tracePt t="6023" x="4911725" y="2312988"/>
          <p14:tracePt t="6023" x="4902200" y="2330450"/>
          <p14:tracePt t="6057" x="4884738" y="2366963"/>
          <p14:tracePt t="6075" x="4875213" y="2384425"/>
          <p14:tracePt t="6089" x="4848225" y="2446338"/>
          <p14:tracePt t="6123" x="4830763" y="2473325"/>
          <p14:tracePt t="6137" x="4822825" y="2500313"/>
          <p14:tracePt t="6156" x="4803775" y="2554288"/>
          <p14:tracePt t="6189" x="4786313" y="2571750"/>
          <p14:tracePt t="6199" x="4776788" y="2589213"/>
          <p14:tracePt t="6223" x="4751388" y="2633663"/>
          <p14:tracePt t="6257" x="4724400" y="2652713"/>
          <p14:tracePt t="6292" x="4679950" y="2679700"/>
          <p14:tracePt t="6312" x="4643438" y="2697163"/>
          <p14:tracePt t="6325" x="4518025" y="2705100"/>
          <p14:tracePt t="6357" x="4330700" y="2697163"/>
          <p14:tracePt t="6390" x="4108450" y="2660650"/>
          <p14:tracePt t="6406" x="4037013" y="2643188"/>
          <p14:tracePt t="6423" x="3786188" y="2571750"/>
          <p14:tracePt t="6457" x="3643313" y="2544763"/>
          <p14:tracePt t="6468" x="3581400" y="2536825"/>
          <p14:tracePt t="6491" x="3303588" y="2455863"/>
          <p14:tracePt t="6524" x="3125788" y="2401888"/>
          <p14:tracePt t="6532" x="3036888" y="2374900"/>
          <p14:tracePt t="6558" x="2894013" y="2303463"/>
          <p14:tracePt t="6591" x="2803525" y="2259013"/>
          <p14:tracePt t="6596" x="2660650" y="2205038"/>
          <p14:tracePt t="6626" x="2554288" y="2152650"/>
          <p14:tracePt t="6659" x="2446338" y="2108200"/>
          <p14:tracePt t="6692" x="2374900" y="2081213"/>
          <p14:tracePt t="6707" x="2357438" y="2062163"/>
          <p14:tracePt t="6725" x="2295525" y="2044700"/>
          <p14:tracePt t="6758" x="2276475" y="2036763"/>
          <p14:tracePt t="6769" x="2259013" y="2036763"/>
          <p14:tracePt t="6794" x="2251075" y="2036763"/>
          <p14:tracePt t="6826" x="2241550" y="2036763"/>
          <p14:tracePt t="6909" x="2241550" y="2017713"/>
          <p14:tracePt t="7017" x="2251075" y="2000250"/>
          <p14:tracePt t="7034" x="2268538" y="1990725"/>
          <p14:tracePt t="7048" x="2276475" y="1973263"/>
          <p14:tracePt t="7078" x="2286000" y="1965325"/>
          <p14:tracePt t="7093" x="2295525" y="1955800"/>
          <p14:tracePt t="7124" x="2312988" y="1946275"/>
          <p14:tracePt t="7129" x="2330450" y="1919288"/>
          <p14:tracePt t="7160" x="2347913" y="1893888"/>
          <p14:tracePt t="7192" x="2347913" y="1884363"/>
          <p14:tracePt t="7208" x="2357438" y="1874838"/>
          <p14:tracePt t="7227" x="2366963" y="1857375"/>
          <p14:tracePt t="7259" x="2366963" y="1847850"/>
          <p14:tracePt t="7282" x="2374900" y="1839913"/>
          <p14:tracePt t="7301" x="2374900" y="1830388"/>
          <p14:tracePt t="7327" x="2374900" y="1795463"/>
          <p14:tracePt t="7361" x="2384425" y="1758950"/>
          <p14:tracePt t="7366" x="2384425" y="1751013"/>
          <p14:tracePt t="7394" x="2393950" y="1758950"/>
          <p14:tracePt t="7476" x="2393950" y="1768475"/>
          <p14:tracePt t="7489" x="2419350" y="1812925"/>
          <p14:tracePt t="7508" x="2419350" y="1830388"/>
          <p14:tracePt t="7528" x="2455863" y="1911350"/>
          <p14:tracePt t="7561" x="2490788" y="1973263"/>
          <p14:tracePt t="7569" x="2509838" y="2009775"/>
          <p14:tracePt t="7595" x="2608263" y="2125663"/>
          <p14:tracePt t="7628" x="2732088" y="2276475"/>
          <p14:tracePt t="7633" x="2813050" y="2339975"/>
          <p14:tracePt t="7662" x="3125788" y="2562225"/>
          <p14:tracePt t="7695" x="3313113" y="2679700"/>
          <p14:tracePt t="7698" x="3598863" y="2822575"/>
          <p14:tracePt t="7729" x="3884613" y="2955925"/>
          <p14:tracePt t="7761" x="3973513" y="2982913"/>
          <p14:tracePt t="7770" x="4179888" y="3071813"/>
          <p14:tracePt t="7795" x="4473575" y="3179763"/>
          <p14:tracePt t="7828" x="4572000" y="3214688"/>
          <p14:tracePt t="7832" x="4697413" y="3251200"/>
          <p14:tracePt t="7862" x="4919663" y="3322638"/>
          <p14:tracePt t="7895" x="5018088" y="3357563"/>
          <p14:tracePt t="7898" x="5348288" y="3438525"/>
          <p14:tracePt t="7929" x="5670550" y="3536950"/>
          <p14:tracePt t="7962" x="5776913" y="3562350"/>
          <p14:tracePt t="7965" x="5848350" y="3562350"/>
          <p14:tracePt t="7996" x="6108700" y="3581400"/>
          <p14:tracePt t="8029" x="6215063" y="3598863"/>
          <p14:tracePt t="8039" x="6429375" y="3625850"/>
          <p14:tracePt t="8063" x="6608763" y="3652838"/>
          <p14:tracePt t="8095" x="6634163" y="3652838"/>
          <p14:tracePt t="8102" x="6697663" y="3660775"/>
          <p14:tracePt t="8130" x="6983413" y="3687763"/>
          <p14:tracePt t="8162" x="7108825" y="3705225"/>
          <p14:tracePt t="8165" x="7473950" y="3776663"/>
          <p14:tracePt t="8197" x="7643813" y="3803650"/>
          <p14:tracePt t="8230" x="7732713" y="3813175"/>
          <p14:tracePt t="8247" x="7796213" y="3822700"/>
          <p14:tracePt t="8263" x="8134350" y="3848100"/>
          <p14:tracePt t="8297" x="8286750" y="3857625"/>
          <p14:tracePt t="8309" x="8304213" y="3867150"/>
          <p14:tracePt t="8330" x="8358188" y="3867150"/>
          <p14:tracePt t="8363" x="8375650" y="38846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05.9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8.5|4.2|5.2|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2|16.4|1.5|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|0.8|2.2|2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2.5|1.8|3.6|13.7|0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3.2|1.3|6.5|8.1|183.1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2.2|14|2.8|1.2|5.7|2.2|3.7|2.4|11.6|24.9|27.1|1.4|3.4|0.9|11.8|7.4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2|2.9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square" lIns="45720" rIns="45720" rtlCol="0" anchor="ctr">
        <a:noAutofit/>
      </a:bodyPr>
      <a:lstStyle>
        <a:defPPr algn="ctr">
          <a:defRPr dirty="0" err="1">
            <a:latin typeface="Calibri" pitchFamily="34" charset="0"/>
            <a:cs typeface="Calibri" pitchFamily="34" charset="0"/>
          </a:defRPr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13070</TotalTime>
  <Words>1388</Words>
  <Application>Microsoft Office PowerPoint</Application>
  <PresentationFormat>On-screen Show (4:3)</PresentationFormat>
  <Paragraphs>318</Paragraphs>
  <Slides>27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Thread Coordination</vt:lpstr>
      <vt:lpstr>Interactive Traffic Control</vt:lpstr>
      <vt:lpstr>Wait for another Thread to Release Method</vt:lpstr>
      <vt:lpstr>Wait for Time to Pass</vt:lpstr>
      <vt:lpstr>Analogies</vt:lpstr>
      <vt:lpstr>Wait and Notify</vt:lpstr>
      <vt:lpstr>Wait and Notify</vt:lpstr>
      <vt:lpstr>Wait and Notify</vt:lpstr>
      <vt:lpstr>Wait and Notify Methods</vt:lpstr>
      <vt:lpstr>Waiting Shuttle Animator</vt:lpstr>
      <vt:lpstr>Main</vt:lpstr>
      <vt:lpstr>Main</vt:lpstr>
      <vt:lpstr>Simultaneous Launch</vt:lpstr>
      <vt:lpstr>Analogies</vt:lpstr>
      <vt:lpstr>Broadcasting Clearance Manager: NotifyAll</vt:lpstr>
      <vt:lpstr>NotifyAll</vt:lpstr>
      <vt:lpstr>Main</vt:lpstr>
      <vt:lpstr>Equal Arbitrary Number of  Shuttles</vt:lpstr>
      <vt:lpstr>Lock</vt:lpstr>
      <vt:lpstr>Coordinated Shuttle</vt:lpstr>
      <vt:lpstr>Coordinated Shuttle Main</vt:lpstr>
      <vt:lpstr>Coordinated Shuttle MAIN</vt:lpstr>
      <vt:lpstr>Wait, Notify, NotifyAll</vt:lpstr>
      <vt:lpstr>PowerPoint Presentation</vt:lpstr>
      <vt:lpstr>Sleep for Demoing</vt:lpstr>
      <vt:lpstr>MAIN</vt:lpstr>
      <vt:lpstr>Interactive Demoer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1514</cp:revision>
  <dcterms:created xsi:type="dcterms:W3CDTF">2006-08-16T00:00:00Z</dcterms:created>
  <dcterms:modified xsi:type="dcterms:W3CDTF">2013-11-12T17:02:16Z</dcterms:modified>
</cp:coreProperties>
</file>