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74" r:id="rId3"/>
    <p:sldId id="285" r:id="rId4"/>
    <p:sldId id="286" r:id="rId5"/>
    <p:sldId id="287" r:id="rId6"/>
    <p:sldId id="288" r:id="rId7"/>
    <p:sldId id="373" r:id="rId8"/>
    <p:sldId id="289" r:id="rId9"/>
    <p:sldId id="291" r:id="rId10"/>
    <p:sldId id="290" r:id="rId11"/>
    <p:sldId id="292" r:id="rId12"/>
    <p:sldId id="293" r:id="rId13"/>
    <p:sldId id="295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1" autoAdjust="0"/>
    <p:restoredTop sz="94660" autoAdjust="0"/>
  </p:normalViewPr>
  <p:slideViewPr>
    <p:cSldViewPr>
      <p:cViewPr>
        <p:scale>
          <a:sx n="110" d="100"/>
          <a:sy n="110" d="100"/>
        </p:scale>
        <p:origin x="-72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7467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if</a:t>
            </a:r>
            <a:r>
              <a:rPr lang="en-US" dirty="0" smtClean="0">
                <a:solidFill>
                  <a:schemeClr val="tx1"/>
                </a:solidFill>
              </a:rPr>
              <a:t> (score == MAX_SCORE)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("Perfect Score! Congratulations!");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657600"/>
            <a:ext cx="7467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if</a:t>
            </a:r>
            <a:r>
              <a:rPr lang="en-US" dirty="0" smtClean="0">
                <a:solidFill>
                  <a:schemeClr val="tx1"/>
                </a:solidFill>
              </a:rPr>
              <a:t> (&lt;</a:t>
            </a:r>
            <a:r>
              <a:rPr lang="en-US" dirty="0" err="1" smtClean="0">
                <a:solidFill>
                  <a:schemeClr val="tx1"/>
                </a:solidFill>
              </a:rPr>
              <a:t>bool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r>
              <a:rPr lang="en-US" dirty="0" smtClean="0">
                <a:solidFill>
                  <a:schemeClr val="tx1"/>
                </a:solidFill>
              </a:rPr>
              <a:t>&gt;)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&lt;statement&gt;;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2667000" y="1600200"/>
            <a:ext cx="3505200" cy="1676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boolean</a:t>
            </a:r>
            <a:r>
              <a:rPr lang="en-US" dirty="0" smtClean="0"/>
              <a:t> expression&gt;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rot="10800000">
            <a:off x="1752600" y="24384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219200" y="2971800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895997" y="4800203"/>
            <a:ext cx="3048000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0" y="3505200"/>
            <a:ext cx="2057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&lt;statement 1&gt;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105694" y="4609306"/>
            <a:ext cx="12954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752600" y="5257800"/>
            <a:ext cx="26670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95400" y="1828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72000" y="3352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Else-If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spcBef>
                <a:spcPct val="0"/>
              </a:spcBef>
            </a:pPr>
            <a:r>
              <a:rPr lang="en-US" sz="2000" b="1" dirty="0" smtClean="0"/>
              <a:t>public</a:t>
            </a:r>
            <a:r>
              <a:rPr lang="en-US" sz="2000" dirty="0" smtClean="0"/>
              <a:t> </a:t>
            </a:r>
            <a:r>
              <a:rPr lang="en-US" sz="2000" b="1" dirty="0" smtClean="0"/>
              <a:t>static</a:t>
            </a:r>
            <a:r>
              <a:rPr lang="en-US" sz="2000" dirty="0" smtClean="0"/>
              <a:t> </a:t>
            </a:r>
            <a:r>
              <a:rPr lang="en-US" sz="2000" b="1" dirty="0" smtClean="0"/>
              <a:t>char</a:t>
            </a:r>
            <a:r>
              <a:rPr lang="en-US" sz="2000" dirty="0" smtClean="0"/>
              <a:t> </a:t>
            </a:r>
            <a:r>
              <a:rPr lang="en-US" sz="2000" dirty="0" err="1" smtClean="0"/>
              <a:t>toLetterGrade</a:t>
            </a:r>
            <a:r>
              <a:rPr lang="en-US" sz="2000" dirty="0" smtClean="0"/>
              <a:t> (</a:t>
            </a:r>
            <a:r>
              <a:rPr lang="en-US" sz="2000" b="1" dirty="0" err="1" smtClean="0"/>
              <a:t>int</a:t>
            </a:r>
            <a:r>
              <a:rPr lang="en-US" sz="2000" dirty="0" smtClean="0"/>
              <a:t> score) {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if</a:t>
            </a:r>
            <a:r>
              <a:rPr lang="en-US" sz="2000" dirty="0" smtClean="0"/>
              <a:t> (score &gt;= A_CUTOFF)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     return</a:t>
            </a:r>
            <a:r>
              <a:rPr lang="en-US" sz="2000" dirty="0" smtClean="0"/>
              <a:t> 'A';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else</a:t>
            </a:r>
            <a:r>
              <a:rPr lang="en-US" sz="2000" dirty="0" smtClean="0"/>
              <a:t> </a:t>
            </a:r>
            <a:r>
              <a:rPr lang="en-US" sz="2000" b="1" dirty="0" smtClean="0"/>
              <a:t>if</a:t>
            </a:r>
            <a:r>
              <a:rPr lang="en-US" sz="2000" dirty="0" smtClean="0"/>
              <a:t> (score &gt;= B_CUTOFF) 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     return</a:t>
            </a:r>
            <a:r>
              <a:rPr lang="en-US" sz="2000" dirty="0" smtClean="0"/>
              <a:t> 'B';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else</a:t>
            </a:r>
            <a:r>
              <a:rPr lang="en-US" sz="2000" dirty="0" smtClean="0"/>
              <a:t> </a:t>
            </a:r>
            <a:r>
              <a:rPr lang="en-US" sz="2000" b="1" dirty="0" smtClean="0"/>
              <a:t>if</a:t>
            </a:r>
            <a:r>
              <a:rPr lang="en-US" sz="2000" dirty="0" smtClean="0"/>
              <a:t> (score &gt;= C_CUTOFF) 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     return</a:t>
            </a:r>
            <a:r>
              <a:rPr lang="en-US" sz="2000" dirty="0" smtClean="0"/>
              <a:t> 'C';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else</a:t>
            </a:r>
            <a:r>
              <a:rPr lang="en-US" sz="2000" dirty="0" smtClean="0"/>
              <a:t> </a:t>
            </a:r>
            <a:r>
              <a:rPr lang="en-US" sz="2000" b="1" dirty="0" smtClean="0"/>
              <a:t>if</a:t>
            </a:r>
            <a:r>
              <a:rPr lang="en-US" sz="2000" dirty="0" smtClean="0"/>
              <a:t> (score &gt;= D_CUTOFF) 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     return</a:t>
            </a:r>
            <a:r>
              <a:rPr lang="en-US" sz="2000" dirty="0" smtClean="0"/>
              <a:t> 'D';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else</a:t>
            </a:r>
            <a:r>
              <a:rPr lang="en-US" sz="2000" dirty="0" smtClean="0"/>
              <a:t> 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     return</a:t>
            </a:r>
            <a:r>
              <a:rPr lang="en-US" sz="2000" dirty="0" smtClean="0"/>
              <a:t> 'F';</a:t>
            </a:r>
          </a:p>
          <a:p>
            <a:pPr lvl="2">
              <a:spcBef>
                <a:spcPct val="0"/>
              </a:spcBef>
            </a:pPr>
            <a:r>
              <a:rPr lang="en-US" sz="2000" dirty="0" smtClean="0"/>
              <a:t>}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295400"/>
            <a:ext cx="6477000" cy="495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spcBef>
                <a:spcPct val="0"/>
              </a:spcBef>
            </a:pPr>
            <a:r>
              <a:rPr lang="en-US" sz="2000" b="1" dirty="0" smtClean="0"/>
              <a:t>if</a:t>
            </a:r>
            <a:r>
              <a:rPr lang="en-US" sz="2000" dirty="0" smtClean="0"/>
              <a:t> (score &gt;= A_CUTOFF) </a:t>
            </a:r>
          </a:p>
          <a:p>
            <a:pPr lvl="2">
              <a:spcBef>
                <a:spcPct val="0"/>
              </a:spcBef>
            </a:pPr>
            <a:r>
              <a:rPr lang="en-US" sz="2000" b="1" dirty="0" smtClean="0"/>
              <a:t>      return</a:t>
            </a:r>
            <a:r>
              <a:rPr lang="en-US" sz="2000" dirty="0" smtClean="0"/>
              <a:t> 'A';</a:t>
            </a:r>
          </a:p>
          <a:p>
            <a:pPr lvl="2">
              <a:spcBef>
                <a:spcPct val="0"/>
              </a:spcBef>
            </a:pPr>
            <a:r>
              <a:rPr lang="en-US" sz="2000" b="1" dirty="0" smtClean="0"/>
              <a:t>else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if</a:t>
            </a:r>
            <a:r>
              <a:rPr lang="en-US" sz="2000" dirty="0" smtClean="0"/>
              <a:t> (score &gt;= B_CUTOFF) 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     return</a:t>
            </a:r>
            <a:r>
              <a:rPr lang="en-US" sz="2000" dirty="0" smtClean="0"/>
              <a:t> 'B';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else</a:t>
            </a:r>
            <a:r>
              <a:rPr lang="en-US" sz="2000" dirty="0" smtClean="0"/>
              <a:t> </a:t>
            </a:r>
          </a:p>
          <a:p>
            <a:pPr lvl="4">
              <a:spcBef>
                <a:spcPct val="0"/>
              </a:spcBef>
            </a:pPr>
            <a:r>
              <a:rPr lang="en-US" sz="2000" b="1" dirty="0" smtClean="0"/>
              <a:t>if</a:t>
            </a:r>
            <a:r>
              <a:rPr lang="en-US" sz="2000" dirty="0" smtClean="0"/>
              <a:t> (score &gt;= C_CUTOFF) </a:t>
            </a:r>
          </a:p>
          <a:p>
            <a:pPr lvl="4">
              <a:spcBef>
                <a:spcPct val="0"/>
              </a:spcBef>
            </a:pPr>
            <a:r>
              <a:rPr lang="en-US" sz="2000" b="1" dirty="0" smtClean="0"/>
              <a:t>    return</a:t>
            </a:r>
            <a:r>
              <a:rPr lang="en-US" sz="2000" dirty="0" smtClean="0"/>
              <a:t> 'C';</a:t>
            </a:r>
          </a:p>
          <a:p>
            <a:pPr lvl="3">
              <a:spcBef>
                <a:spcPct val="0"/>
              </a:spcBef>
            </a:pPr>
            <a:r>
              <a:rPr lang="en-US" sz="2000" b="1" dirty="0" smtClean="0"/>
              <a:t>      else</a:t>
            </a:r>
            <a:r>
              <a:rPr lang="en-US" sz="2000" dirty="0" smtClean="0"/>
              <a:t> </a:t>
            </a:r>
          </a:p>
          <a:p>
            <a:pPr lvl="4">
              <a:spcBef>
                <a:spcPct val="0"/>
              </a:spcBef>
            </a:pPr>
            <a:r>
              <a:rPr lang="en-US" sz="2000" b="1" dirty="0" smtClean="0"/>
              <a:t>     if</a:t>
            </a:r>
            <a:r>
              <a:rPr lang="en-US" sz="2000" dirty="0" smtClean="0"/>
              <a:t> (score &gt;= D_CUTOFF)</a:t>
            </a:r>
          </a:p>
          <a:p>
            <a:pPr lvl="4">
              <a:spcBef>
                <a:spcPct val="0"/>
              </a:spcBef>
            </a:pPr>
            <a:r>
              <a:rPr lang="en-US" sz="2000" b="1" dirty="0" smtClean="0"/>
              <a:t>        return</a:t>
            </a:r>
            <a:r>
              <a:rPr lang="en-US" sz="2000" dirty="0" smtClean="0"/>
              <a:t> 'D';</a:t>
            </a:r>
          </a:p>
          <a:p>
            <a:pPr lvl="4">
              <a:spcBef>
                <a:spcPct val="0"/>
              </a:spcBef>
            </a:pPr>
            <a:r>
              <a:rPr lang="en-US" sz="2000" b="1" dirty="0" smtClean="0"/>
              <a:t>     else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b="1" dirty="0" smtClean="0"/>
              <a:t>                                 return</a:t>
            </a:r>
            <a:r>
              <a:rPr lang="en-US" sz="2000" dirty="0" smtClean="0"/>
              <a:t> 'F'; 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581400" y="5410200"/>
            <a:ext cx="1371600" cy="4572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4795650"/>
            <a:ext cx="1371600" cy="38595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4495800"/>
            <a:ext cx="3048000" cy="1447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3893125"/>
            <a:ext cx="1371600" cy="37407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0" y="3581400"/>
            <a:ext cx="3429000" cy="2438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0" y="2971800"/>
            <a:ext cx="13716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2667000"/>
            <a:ext cx="3886200" cy="3429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2057400"/>
            <a:ext cx="13716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2058194" y="1523206"/>
            <a:ext cx="2133600" cy="1676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>
            <a:stCxn id="4" idx="1"/>
          </p:cNvCxnSpPr>
          <p:nvPr/>
        </p:nvCxnSpPr>
        <p:spPr>
          <a:xfrm rot="10800000">
            <a:off x="1143794" y="2361406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10394" y="2894806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Decision 7"/>
          <p:cNvSpPr/>
          <p:nvPr/>
        </p:nvSpPr>
        <p:spPr>
          <a:xfrm>
            <a:off x="4039394" y="3429000"/>
            <a:ext cx="2133600" cy="1676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8" idx="1"/>
          </p:cNvCxnSpPr>
          <p:nvPr/>
        </p:nvCxnSpPr>
        <p:spPr>
          <a:xfrm rot="10800000">
            <a:off x="3124994" y="42672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591594" y="4800600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191000" y="23622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572794" y="2894806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6172200" y="42672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553994" y="4799806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Types Math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3258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505200"/>
            <a:ext cx="74676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printPassFailStatus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score)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 if</a:t>
            </a:r>
            <a:r>
              <a:rPr lang="en-US" dirty="0" smtClean="0">
                <a:solidFill>
                  <a:schemeClr val="tx1"/>
                </a:solidFill>
              </a:rPr>
              <a:t> (score &lt; PASS_CUTOFF)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("FAILED");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 else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("PASSED");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676400"/>
            <a:ext cx="3581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printPassFailStatus</a:t>
            </a:r>
            <a:r>
              <a:rPr lang="en-US" dirty="0" smtClean="0">
                <a:solidFill>
                  <a:schemeClr val="tx1"/>
                </a:solidFill>
              </a:rPr>
              <a:t>(95)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438400"/>
            <a:ext cx="3581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printPassFailStatus</a:t>
            </a:r>
            <a:r>
              <a:rPr lang="en-US" dirty="0" smtClean="0">
                <a:solidFill>
                  <a:schemeClr val="tx1"/>
                </a:solidFill>
              </a:rPr>
              <a:t>(25)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16764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Passed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4384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Failed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If-Else 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2133600"/>
            <a:ext cx="4648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if  </a:t>
            </a:r>
            <a:r>
              <a:rPr lang="en-US" dirty="0" smtClean="0">
                <a:solidFill>
                  <a:schemeClr val="tx1"/>
                </a:solidFill>
              </a:rPr>
              <a:t> (  &lt;</a:t>
            </a:r>
            <a:r>
              <a:rPr lang="en-US" dirty="0" err="1" smtClean="0">
                <a:solidFill>
                  <a:schemeClr val="tx1"/>
                </a:solidFill>
              </a:rPr>
              <a:t>boolean</a:t>
            </a:r>
            <a:r>
              <a:rPr lang="en-US" dirty="0" smtClean="0">
                <a:solidFill>
                  <a:schemeClr val="tx1"/>
                </a:solidFill>
              </a:rPr>
              <a:t> expression&gt;  )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&lt;statement 1&gt;;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else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	&lt;statement 2&gt;;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26670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26670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If-Else Statement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2667000" y="1600200"/>
            <a:ext cx="3505200" cy="1676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boolean</a:t>
            </a:r>
            <a:r>
              <a:rPr lang="en-US" dirty="0" smtClean="0"/>
              <a:t> expression&gt;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rot="10800000">
            <a:off x="1752600" y="24384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3"/>
          </p:cNvCxnSpPr>
          <p:nvPr/>
        </p:nvCxnSpPr>
        <p:spPr>
          <a:xfrm rot="10800000">
            <a:off x="6172200" y="2438400"/>
            <a:ext cx="990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219200" y="2971800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92094" y="3009900"/>
            <a:ext cx="1142206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0" y="3505200"/>
            <a:ext cx="2057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&lt;statement 1&gt;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72200" y="3581400"/>
            <a:ext cx="2057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&lt;statement 2&gt;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105694" y="4609306"/>
            <a:ext cx="12954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553994" y="4647406"/>
            <a:ext cx="12192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752600" y="5257800"/>
            <a:ext cx="54102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3885406" y="5790406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295400" y="1828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05600" y="1828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fancyPrintGrade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score)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if</a:t>
            </a:r>
            <a:r>
              <a:rPr lang="en-US" dirty="0" smtClean="0">
                <a:solidFill>
                  <a:schemeClr val="tx1"/>
                </a:solidFill>
              </a:rPr>
              <a:t> (score &lt; PASS_CUTOFF) 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("FAILED");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else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("PASSED");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("Congratulations!");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}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2362200"/>
            <a:ext cx="4876800" cy="1447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4038600"/>
            <a:ext cx="4876800" cy="1676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1828800"/>
            <a:ext cx="6248400" cy="419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Statement – { } Convention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fancyPrintGrade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score)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if</a:t>
            </a:r>
            <a:r>
              <a:rPr lang="en-US" dirty="0" smtClean="0">
                <a:solidFill>
                  <a:schemeClr val="tx1"/>
                </a:solidFill>
              </a:rPr>
              <a:t> (score &lt; PASS_CUTOFF) 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("FAILED");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} </a:t>
            </a:r>
            <a:r>
              <a:rPr lang="en-US" b="1" dirty="0" smtClean="0">
                <a:solidFill>
                  <a:schemeClr val="tx1"/>
                </a:solidFill>
              </a:rPr>
              <a:t>else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("PASSED");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("Congratulations!");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Code Duplication in If-Else (Edit)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fancyPrintGrade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score)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if</a:t>
            </a:r>
            <a:r>
              <a:rPr lang="en-US" dirty="0" smtClean="0">
                <a:solidFill>
                  <a:schemeClr val="tx1"/>
                </a:solidFill>
              </a:rPr>
              <a:t> (score &lt; PASS_CUTOFF) 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("FAILED");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else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("PASSED");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("Congratulations!");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Code Duplication in If-Else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fancyPrintGrade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score)   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	if</a:t>
            </a:r>
            <a:r>
              <a:rPr lang="en-US" dirty="0" smtClean="0">
                <a:solidFill>
                  <a:schemeClr val="tx1"/>
                </a:solidFill>
              </a:rPr>
              <a:t> (score &lt; PASS_CUTOFF)  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("FAILED");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else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("PASSED");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("Congratulations!");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("**************");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6976</TotalTime>
  <Words>229</Words>
  <Application>Microsoft Office PowerPoint</Application>
  <PresentationFormat>On-screen Show (4:3)</PresentationFormat>
  <Paragraphs>125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Comp 110 Conditionals</vt:lpstr>
      <vt:lpstr>Prerequisite</vt:lpstr>
      <vt:lpstr>Conditionals</vt:lpstr>
      <vt:lpstr>If-Else Statement</vt:lpstr>
      <vt:lpstr>If-Else Statement</vt:lpstr>
      <vt:lpstr>Compound Statement</vt:lpstr>
      <vt:lpstr>Compound Statement – { } Convention</vt:lpstr>
      <vt:lpstr>Avoiding Code Duplication in If-Else (Edit)</vt:lpstr>
      <vt:lpstr>Avoiding Code Duplication in If-Else</vt:lpstr>
      <vt:lpstr>If Statement</vt:lpstr>
      <vt:lpstr>If Statement</vt:lpstr>
      <vt:lpstr>Else-If</vt:lpstr>
      <vt:lpstr>Nested If-Else</vt:lpstr>
      <vt:lpstr>Nested If-Else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1016</cp:revision>
  <dcterms:created xsi:type="dcterms:W3CDTF">2006-08-16T00:00:00Z</dcterms:created>
  <dcterms:modified xsi:type="dcterms:W3CDTF">2012-04-29T01:08:58Z</dcterms:modified>
</cp:coreProperties>
</file>