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1"/>
  </p:sldMasterIdLst>
  <p:notesMasterIdLst>
    <p:notesMasterId r:id="rId64"/>
  </p:notesMasterIdLst>
  <p:sldIdLst>
    <p:sldId id="256" r:id="rId42"/>
    <p:sldId id="894" r:id="rId43"/>
    <p:sldId id="892" r:id="rId44"/>
    <p:sldId id="893" r:id="rId45"/>
    <p:sldId id="784" r:id="rId46"/>
    <p:sldId id="786" r:id="rId47"/>
    <p:sldId id="787" r:id="rId48"/>
    <p:sldId id="788" r:id="rId49"/>
    <p:sldId id="904" r:id="rId50"/>
    <p:sldId id="789" r:id="rId51"/>
    <p:sldId id="867" r:id="rId52"/>
    <p:sldId id="868" r:id="rId53"/>
    <p:sldId id="872" r:id="rId54"/>
    <p:sldId id="897" r:id="rId55"/>
    <p:sldId id="899" r:id="rId56"/>
    <p:sldId id="898" r:id="rId57"/>
    <p:sldId id="875" r:id="rId58"/>
    <p:sldId id="900" r:id="rId59"/>
    <p:sldId id="877" r:id="rId60"/>
    <p:sldId id="901" r:id="rId61"/>
    <p:sldId id="902" r:id="rId62"/>
    <p:sldId id="903" r:id="rId6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7" autoAdjust="0"/>
    <p:restoredTop sz="84247" autoAdjust="0"/>
  </p:normalViewPr>
  <p:slideViewPr>
    <p:cSldViewPr>
      <p:cViewPr varScale="1">
        <p:scale>
          <a:sx n="54" d="100"/>
          <a:sy n="54" d="100"/>
        </p:scale>
        <p:origin x="9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" Target="slides/slide1.xml"/><Relationship Id="rId47" Type="http://schemas.openxmlformats.org/officeDocument/2006/relationships/slide" Target="slides/slide6.xml"/><Relationship Id="rId50" Type="http://schemas.openxmlformats.org/officeDocument/2006/relationships/slide" Target="slides/slide9.xml"/><Relationship Id="rId55" Type="http://schemas.openxmlformats.org/officeDocument/2006/relationships/slide" Target="slides/slide14.xml"/><Relationship Id="rId63" Type="http://schemas.openxmlformats.org/officeDocument/2006/relationships/slide" Target="slides/slide22.xml"/><Relationship Id="rId68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slide" Target="slides/slide4.xml"/><Relationship Id="rId53" Type="http://schemas.openxmlformats.org/officeDocument/2006/relationships/slide" Target="slides/slide12.xml"/><Relationship Id="rId58" Type="http://schemas.openxmlformats.org/officeDocument/2006/relationships/slide" Target="slides/slide17.xml"/><Relationship Id="rId66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8.xml"/><Relationship Id="rId57" Type="http://schemas.openxmlformats.org/officeDocument/2006/relationships/slide" Target="slides/slide16.xml"/><Relationship Id="rId61" Type="http://schemas.openxmlformats.org/officeDocument/2006/relationships/slide" Target="slides/slide20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3.xml"/><Relationship Id="rId52" Type="http://schemas.openxmlformats.org/officeDocument/2006/relationships/slide" Target="slides/slide11.xml"/><Relationship Id="rId60" Type="http://schemas.openxmlformats.org/officeDocument/2006/relationships/slide" Target="slides/slide19.xml"/><Relationship Id="rId65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" Target="slides/slide2.xml"/><Relationship Id="rId48" Type="http://schemas.openxmlformats.org/officeDocument/2006/relationships/slide" Target="slides/slide7.xml"/><Relationship Id="rId56" Type="http://schemas.openxmlformats.org/officeDocument/2006/relationships/slide" Target="slides/slide15.xml"/><Relationship Id="rId64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slide" Target="slides/slide10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5.xml"/><Relationship Id="rId59" Type="http://schemas.openxmlformats.org/officeDocument/2006/relationships/slide" Target="slides/slide18.xml"/><Relationship Id="rId67" Type="http://schemas.openxmlformats.org/officeDocument/2006/relationships/theme" Target="theme/theme1.xml"/><Relationship Id="rId20" Type="http://schemas.openxmlformats.org/officeDocument/2006/relationships/customXml" Target="../customXml/item20.xml"/><Relationship Id="rId41" Type="http://schemas.openxmlformats.org/officeDocument/2006/relationships/slideMaster" Target="slideMasters/slideMaster1.xml"/><Relationship Id="rId54" Type="http://schemas.openxmlformats.org/officeDocument/2006/relationships/slide" Target="slides/slide13.xml"/><Relationship Id="rId62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25BFCD-1A9F-4E04-964F-3BE1AA8E8FD6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8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 the memory</a:t>
            </a:r>
            <a:r>
              <a:rPr lang="en-US" baseline="0" dirty="0" smtClean="0"/>
              <a:t> stuff to earlier and use arrows instead.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should</a:t>
            </a:r>
            <a:r>
              <a:rPr lang="en-US" baseline="0" dirty="0" smtClean="0"/>
              <a:t> move to </a:t>
            </a:r>
            <a:r>
              <a:rPr lang="en-US" baseline="0" smtClean="0"/>
              <a:t>previous PPT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6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wma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29.xml"/><Relationship Id="rId6" Type="http://schemas.openxmlformats.org/officeDocument/2006/relationships/tags" Target="../tags/tag2.xml"/><Relationship Id="rId5" Type="http://schemas.openxmlformats.org/officeDocument/2006/relationships/customXml" Target="../../customXml/item7.xml"/><Relationship Id="rId4" Type="http://schemas.openxmlformats.org/officeDocument/2006/relationships/audio" Target="../media/media1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customXml" Target="../../customXml/item27.xml"/><Relationship Id="rId6" Type="http://schemas.openxmlformats.org/officeDocument/2006/relationships/tags" Target="../tags/tag20.xml"/><Relationship Id="rId5" Type="http://schemas.openxmlformats.org/officeDocument/2006/relationships/customXml" Target="../../customXml/item19.xml"/><Relationship Id="rId4" Type="http://schemas.openxmlformats.org/officeDocument/2006/relationships/audio" Target="../media/media10.wm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customXml" Target="../../customXml/item9.xml"/><Relationship Id="rId6" Type="http://schemas.openxmlformats.org/officeDocument/2006/relationships/tags" Target="../tags/tag22.xml"/><Relationship Id="rId5" Type="http://schemas.openxmlformats.org/officeDocument/2006/relationships/customXml" Target="../../customXml/item12.xml"/><Relationship Id="rId4" Type="http://schemas.openxmlformats.org/officeDocument/2006/relationships/audio" Target="../media/media11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customXml" Target="../../customXml/item22.xml"/><Relationship Id="rId6" Type="http://schemas.openxmlformats.org/officeDocument/2006/relationships/tags" Target="../tags/tag24.xml"/><Relationship Id="rId5" Type="http://schemas.openxmlformats.org/officeDocument/2006/relationships/customXml" Target="../../customXml/item14.xml"/><Relationship Id="rId4" Type="http://schemas.openxmlformats.org/officeDocument/2006/relationships/audio" Target="../media/media12.wm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customXml" Target="../../customXml/item34.xml"/><Relationship Id="rId6" Type="http://schemas.openxmlformats.org/officeDocument/2006/relationships/tags" Target="../tags/tag26.xml"/><Relationship Id="rId5" Type="http://schemas.openxmlformats.org/officeDocument/2006/relationships/customXml" Target="../../customXml/item10.xml"/><Relationship Id="rId4" Type="http://schemas.openxmlformats.org/officeDocument/2006/relationships/audio" Target="../media/media13.wma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1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customXml" Target="../../customXml/item4.xml"/><Relationship Id="rId6" Type="http://schemas.openxmlformats.org/officeDocument/2006/relationships/tags" Target="../tags/tag28.xml"/><Relationship Id="rId5" Type="http://schemas.openxmlformats.org/officeDocument/2006/relationships/customXml" Target="../../customXml/item32.xml"/><Relationship Id="rId4" Type="http://schemas.openxmlformats.org/officeDocument/2006/relationships/audio" Target="../media/media14.wm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customXml" Target="../../customXml/item38.xml"/><Relationship Id="rId6" Type="http://schemas.openxmlformats.org/officeDocument/2006/relationships/tags" Target="../tags/tag30.xml"/><Relationship Id="rId5" Type="http://schemas.openxmlformats.org/officeDocument/2006/relationships/customXml" Target="../../customXml/item13.xml"/><Relationship Id="rId4" Type="http://schemas.openxmlformats.org/officeDocument/2006/relationships/audio" Target="../media/media15.wm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customXml" Target="../../customXml/item18.xml"/><Relationship Id="rId6" Type="http://schemas.openxmlformats.org/officeDocument/2006/relationships/tags" Target="../tags/tag32.xml"/><Relationship Id="rId5" Type="http://schemas.openxmlformats.org/officeDocument/2006/relationships/customXml" Target="../../customXml/item35.xml"/><Relationship Id="rId4" Type="http://schemas.openxmlformats.org/officeDocument/2006/relationships/audio" Target="../media/media16.wm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customXml" Target="../../customXml/item6.xml"/><Relationship Id="rId6" Type="http://schemas.openxmlformats.org/officeDocument/2006/relationships/tags" Target="../tags/tag34.xml"/><Relationship Id="rId5" Type="http://schemas.openxmlformats.org/officeDocument/2006/relationships/customXml" Target="../../customXml/item33.xml"/><Relationship Id="rId4" Type="http://schemas.openxmlformats.org/officeDocument/2006/relationships/audio" Target="../media/media17.wm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customXml" Target="../../customXml/item31.xml"/><Relationship Id="rId6" Type="http://schemas.openxmlformats.org/officeDocument/2006/relationships/tags" Target="../tags/tag36.xml"/><Relationship Id="rId5" Type="http://schemas.openxmlformats.org/officeDocument/2006/relationships/customXml" Target="../../customXml/item25.xml"/><Relationship Id="rId4" Type="http://schemas.openxmlformats.org/officeDocument/2006/relationships/audio" Target="../media/media18.wm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customXml" Target="../../customXml/item1.xml"/><Relationship Id="rId6" Type="http://schemas.openxmlformats.org/officeDocument/2006/relationships/tags" Target="../tags/tag38.xml"/><Relationship Id="rId5" Type="http://schemas.openxmlformats.org/officeDocument/2006/relationships/customXml" Target="../../customXml/item8.xml"/><Relationship Id="rId4" Type="http://schemas.openxmlformats.org/officeDocument/2006/relationships/audio" Target="../media/media19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customXml" Target="../../customXml/item40.xml"/><Relationship Id="rId6" Type="http://schemas.openxmlformats.org/officeDocument/2006/relationships/tags" Target="../tags/tag4.xml"/><Relationship Id="rId5" Type="http://schemas.openxmlformats.org/officeDocument/2006/relationships/customXml" Target="../../customXml/item5.xml"/><Relationship Id="rId4" Type="http://schemas.openxmlformats.org/officeDocument/2006/relationships/audio" Target="../media/media2.wm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customXml" Target="../../customXml/item30.xml"/><Relationship Id="rId6" Type="http://schemas.openxmlformats.org/officeDocument/2006/relationships/tags" Target="../tags/tag40.xml"/><Relationship Id="rId5" Type="http://schemas.openxmlformats.org/officeDocument/2006/relationships/customXml" Target="../../customXml/item39.xml"/><Relationship Id="rId4" Type="http://schemas.openxmlformats.org/officeDocument/2006/relationships/audio" Target="../media/media20.wma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customXml" Target="../../customXml/item2.xml"/><Relationship Id="rId6" Type="http://schemas.openxmlformats.org/officeDocument/2006/relationships/tags" Target="../tags/tag6.xml"/><Relationship Id="rId5" Type="http://schemas.openxmlformats.org/officeDocument/2006/relationships/customXml" Target="../../customXml/item36.xml"/><Relationship Id="rId4" Type="http://schemas.openxmlformats.org/officeDocument/2006/relationships/audio" Target="../media/media3.wm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customXml" Target="../../customXml/item16.xml"/><Relationship Id="rId6" Type="http://schemas.openxmlformats.org/officeDocument/2006/relationships/tags" Target="../tags/tag8.xml"/><Relationship Id="rId5" Type="http://schemas.openxmlformats.org/officeDocument/2006/relationships/customXml" Target="../../customXml/item3.xml"/><Relationship Id="rId4" Type="http://schemas.openxmlformats.org/officeDocument/2006/relationships/audio" Target="../media/media4.wm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customXml" Target="../../customXml/item37.xml"/><Relationship Id="rId6" Type="http://schemas.openxmlformats.org/officeDocument/2006/relationships/tags" Target="../tags/tag10.xml"/><Relationship Id="rId5" Type="http://schemas.openxmlformats.org/officeDocument/2006/relationships/customXml" Target="../../customXml/item24.xml"/><Relationship Id="rId4" Type="http://schemas.openxmlformats.org/officeDocument/2006/relationships/audio" Target="../media/media5.wm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customXml" Target="../../customXml/item26.xml"/><Relationship Id="rId6" Type="http://schemas.openxmlformats.org/officeDocument/2006/relationships/tags" Target="../tags/tag12.xml"/><Relationship Id="rId5" Type="http://schemas.openxmlformats.org/officeDocument/2006/relationships/customXml" Target="../../customXml/item28.xml"/><Relationship Id="rId4" Type="http://schemas.openxmlformats.org/officeDocument/2006/relationships/audio" Target="../media/media6.wm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customXml" Target="../../customXml/item15.xml"/><Relationship Id="rId6" Type="http://schemas.openxmlformats.org/officeDocument/2006/relationships/tags" Target="../tags/tag14.xml"/><Relationship Id="rId5" Type="http://schemas.openxmlformats.org/officeDocument/2006/relationships/customXml" Target="../../customXml/item17.xml"/><Relationship Id="rId4" Type="http://schemas.openxmlformats.org/officeDocument/2006/relationships/audio" Target="../media/media7.wm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customXml" Target="../../customXml/item21.xml"/><Relationship Id="rId6" Type="http://schemas.openxmlformats.org/officeDocument/2006/relationships/tags" Target="../tags/tag16.xml"/><Relationship Id="rId5" Type="http://schemas.openxmlformats.org/officeDocument/2006/relationships/customXml" Target="../../customXml/item23.xml"/><Relationship Id="rId4" Type="http://schemas.openxmlformats.org/officeDocument/2006/relationships/audio" Target="../media/media8.wm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customXml" Target="../../customXml/item11.xml"/><Relationship Id="rId6" Type="http://schemas.openxmlformats.org/officeDocument/2006/relationships/tags" Target="../tags/tag18.xml"/><Relationship Id="rId5" Type="http://schemas.openxmlformats.org/officeDocument/2006/relationships/customXml" Target="../../customXml/item20.xml"/><Relationship Id="rId4" Type="http://schemas.openxmlformats.org/officeDocument/2006/relationships/audio" Target="../media/media9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401: Constructors </a:t>
            </a:r>
            <a:r>
              <a:rPr lang="en-US" smtClean="0"/>
              <a:t>and Pointers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Prasun Dewan (FB 150, dewan@unc.edu)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371600"/>
            <a:ext cx="8382000" cy="312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//equivalent computation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Overloaded Constructors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400800" y="5029200"/>
            <a:ext cx="1828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Using Overloaded Constructor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rot="16200000" flipV="1">
            <a:off x="5600700" y="3314700"/>
            <a:ext cx="13716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>
            <a:stCxn id="13" idx="0"/>
          </p:cNvCxnSpPr>
          <p:nvPr/>
        </p:nvCxnSpPr>
        <p:spPr>
          <a:xfrm rot="5400000" flipH="1" flipV="1">
            <a:off x="5943600" y="3657600"/>
            <a:ext cx="2743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74735062"/>
      </p:ext>
    </p:extLst>
  </p:cSld>
  <p:clrMapOvr>
    <a:masterClrMapping/>
  </p:clrMapOvr>
  <p:transition advTm="185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(Programmer-Defined) Constructors ever Absolutely Necessary?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362200"/>
            <a:ext cx="7391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aBMISpreadsheet.setHeight</a:t>
            </a:r>
            <a:r>
              <a:rPr lang="en-US" dirty="0" smtClean="0"/>
              <a:t>(1.77);</a:t>
            </a:r>
          </a:p>
          <a:p>
            <a:r>
              <a:rPr lang="en-US" dirty="0" err="1" smtClean="0"/>
              <a:t>aBMISpreadsheet.setWeight</a:t>
            </a:r>
            <a:r>
              <a:rPr lang="en-US" dirty="0" smtClean="0"/>
              <a:t>(75.0);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76400" y="3581400"/>
            <a:ext cx="2667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Programmer can initialize state after instantiation (requires a bit more work but possible in this case)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8200" y="1066800"/>
            <a:ext cx="7391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(</a:t>
            </a:r>
          </a:p>
          <a:p>
            <a:r>
              <a:rPr lang="en-US" dirty="0" smtClean="0"/>
              <a:t>                                                                               1.77, 75.0);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8200" y="3581400"/>
            <a:ext cx="2667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Always possible?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76400" y="5257800"/>
            <a:ext cx="2667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use the full functionality of class without programmer-defined constructor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24400" y="5029200"/>
            <a:ext cx="2971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 part of the exported state (e.g. height) may be </a:t>
            </a:r>
            <a:r>
              <a:rPr lang="en-US" dirty="0" err="1" smtClean="0"/>
              <a:t>readonly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933587449"/>
      </p:ext>
    </p:extLst>
  </p:cSld>
  <p:clrMapOvr>
    <a:masterClrMapping/>
  </p:clrMapOvr>
  <p:transition advTm="15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Immutable Objects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83974" y="2151821"/>
            <a:ext cx="7391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  <a:cs typeface="Times New Roman"/>
              </a:rPr>
              <a:t>String s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  <a:ea typeface="Times New Roman"/>
                <a:cs typeface="Times New Roman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  <a:cs typeface="Times New Roman"/>
              </a:rPr>
              <a:t> String(</a:t>
            </a:r>
            <a:r>
              <a:rPr lang="en-US" dirty="0" smtClean="0">
                <a:solidFill>
                  <a:srgbClr val="2A00FF"/>
                </a:solidFill>
                <a:latin typeface="Courier New"/>
                <a:ea typeface="Times New Roman"/>
                <a:cs typeface="Times New Roman"/>
              </a:rPr>
              <a:t>"hello"</a:t>
            </a: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  <a:cs typeface="Times New Roman"/>
              </a:rPr>
              <a:t>);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3276600"/>
            <a:ext cx="2895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String is immutable.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990600" y="4191000"/>
            <a:ext cx="6705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An immutable object cannot be changed after initialization.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0600" y="4953000"/>
            <a:ext cx="6781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An immutable object with state must have one or more programmer-defined constructors to initialize the 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0600" y="1151282"/>
            <a:ext cx="7391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  <a:cs typeface="Times New Roman"/>
              </a:rPr>
              <a:t>String s = “</a:t>
            </a:r>
            <a:r>
              <a:rPr lang="en-US" dirty="0" smtClean="0">
                <a:solidFill>
                  <a:srgbClr val="2A00FF"/>
                </a:solidFill>
                <a:latin typeface="Courier New"/>
                <a:ea typeface="Times New Roman"/>
                <a:cs typeface="Times New Roman"/>
              </a:rPr>
              <a:t>hello"</a:t>
            </a:r>
            <a:r>
              <a:rPr lang="en-US" dirty="0" smtClean="0">
                <a:solidFill>
                  <a:srgbClr val="000000"/>
                </a:solidFill>
                <a:latin typeface="Courier New"/>
                <a:ea typeface="Times New Roman"/>
                <a:cs typeface="Times New Roman"/>
              </a:rPr>
              <a:t>;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42581544"/>
      </p:ext>
    </p:extLst>
  </p:cSld>
  <p:clrMapOvr>
    <a:masterClrMapping/>
  </p:clrMapOvr>
  <p:transition advTm="983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Changing variable vs. 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914400"/>
            <a:ext cx="4495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 New"/>
              </a:rPr>
              <a:t>String s = 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String hello = s;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s += 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 world"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(s 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== hello);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21336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Assigns to s a new String object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3048000"/>
            <a:ext cx="4419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Does not change the original String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3733800"/>
            <a:ext cx="60960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Courier New"/>
              </a:rPr>
              <a:t>StringBuffer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s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StringBuffer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/>
              </a:rPr>
              <a:t>StringBuffer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hello = s;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/>
              </a:rPr>
              <a:t>s.append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 world"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(s == hello);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5105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Does not reassign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6019800"/>
            <a:ext cx="4419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Changes the object to </a:t>
            </a:r>
            <a:r>
              <a:rPr lang="en-US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which </a:t>
            </a:r>
            <a:r>
              <a:rPr lang="en-US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 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points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5334000"/>
            <a:ext cx="2819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Reassigning a new object less efficient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62800" y="1120698"/>
            <a:ext cx="1295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false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12051" y="4038600"/>
            <a:ext cx="1295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true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69824340"/>
      </p:ext>
    </p:extLst>
  </p:cSld>
  <p:clrMapOvr>
    <a:masterClrMapping/>
  </p:clrMapOvr>
  <p:transition advTm="957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676400"/>
            <a:ext cx="8382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  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computedBMI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computedBMI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Objects vs. Primitives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59436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Variable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19600" y="59436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Variable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rot="5400000" flipH="1" flipV="1">
            <a:off x="971550" y="3943350"/>
            <a:ext cx="2514600" cy="1485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0"/>
          </p:cNvCxnSpPr>
          <p:nvPr/>
        </p:nvCxnSpPr>
        <p:spPr>
          <a:xfrm rot="16200000" flipV="1">
            <a:off x="3371850" y="4019550"/>
            <a:ext cx="3352800" cy="495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2457449" y="4133849"/>
            <a:ext cx="2743200" cy="8763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324600" y="5943601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Value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14600" y="59436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Value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V="1">
            <a:off x="5391150" y="4133850"/>
            <a:ext cx="3276600" cy="342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224631566"/>
      </p:ext>
    </p:extLst>
  </p:cSld>
  <p:clrMapOvr>
    <a:masterClrMapping/>
  </p:clrMapOvr>
  <p:transition advTm="266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Primitives vs</a:t>
            </a:r>
            <a:r>
              <a:rPr lang="en-US" dirty="0"/>
              <a:t>.</a:t>
            </a:r>
            <a:r>
              <a:rPr lang="en-US" dirty="0" smtClean="0"/>
              <a:t> Object Variables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3276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1295400"/>
            <a:ext cx="2438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 Variables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905000"/>
            <a:ext cx="2753139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computedBMI</a:t>
            </a:r>
            <a:r>
              <a:rPr lang="en-US" dirty="0" smtClean="0"/>
              <a:t> = 22.5;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0940" y="2590800"/>
            <a:ext cx="2743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r>
              <a:rPr lang="en-US" dirty="0" smtClean="0"/>
              <a:t> weight = 75.8;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3733800"/>
            <a:ext cx="3276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3810000"/>
            <a:ext cx="2438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Variables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4419600"/>
            <a:ext cx="3124199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new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 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8600" y="1219200"/>
            <a:ext cx="3352800" cy="4648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91000" y="12954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12954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72200" y="1752600"/>
            <a:ext cx="990600" cy="4038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72200" y="2133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22.5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72200" y="2590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75.8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172200" y="4800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19" name="Rectangle 18"/>
          <p:cNvSpPr/>
          <p:nvPr/>
        </p:nvSpPr>
        <p:spPr>
          <a:xfrm>
            <a:off x="4114800" y="21336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computedBMI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14800" y="25908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114800" y="48006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172200" y="3429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953000" y="3429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953000" y="3810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172200" y="3810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191000" y="34290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8053" y="4876800"/>
            <a:ext cx="3110946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3327" y="4419600"/>
            <a:ext cx="3110946" cy="4267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192607853"/>
      </p:ext>
    </p:extLst>
  </p:cSld>
  <p:clrMapOvr>
    <a:masterClrMapping/>
  </p:clrMapOvr>
  <p:transition advTm="307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26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057400" y="3124200"/>
            <a:ext cx="5257800" cy="350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Primitives vs. Objects Storage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00600" y="26670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019800" y="2667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590800" y="2667000"/>
            <a:ext cx="1371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addresses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172200" y="31242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172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953000" y="3200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953000" y="35814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172200" y="3581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172200" y="4114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4953000" y="4114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height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4953000" y="4495800"/>
            <a:ext cx="1219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weight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172200" y="4495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038600" y="57150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bmiSpreadsheet2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6172200" y="5715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73" name="Rectangle 72"/>
          <p:cNvSpPr/>
          <p:nvPr/>
        </p:nvSpPr>
        <p:spPr>
          <a:xfrm>
            <a:off x="4038600" y="6172200"/>
            <a:ext cx="2133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bmiSpreadsheet1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172200" y="617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7" name="Rectangle 76"/>
          <p:cNvSpPr/>
          <p:nvPr/>
        </p:nvSpPr>
        <p:spPr>
          <a:xfrm>
            <a:off x="28956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78" name="Rectangle 77"/>
          <p:cNvSpPr/>
          <p:nvPr/>
        </p:nvSpPr>
        <p:spPr>
          <a:xfrm>
            <a:off x="2895600" y="41148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33" name="Rectangle 32"/>
          <p:cNvSpPr/>
          <p:nvPr/>
        </p:nvSpPr>
        <p:spPr>
          <a:xfrm>
            <a:off x="228600" y="2895600"/>
            <a:ext cx="1752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Variable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28600" y="4648200"/>
            <a:ext cx="1752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Variable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3" idx="3"/>
            <a:endCxn id="64" idx="1"/>
          </p:cNvCxnSpPr>
          <p:nvPr/>
        </p:nvCxnSpPr>
        <p:spPr>
          <a:xfrm>
            <a:off x="1981200" y="3238500"/>
            <a:ext cx="29718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4" idx="0"/>
          </p:cNvCxnSpPr>
          <p:nvPr/>
        </p:nvCxnSpPr>
        <p:spPr>
          <a:xfrm>
            <a:off x="1828800" y="5029200"/>
            <a:ext cx="48387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981200" y="3429000"/>
            <a:ext cx="4572000" cy="609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600" y="3810000"/>
            <a:ext cx="1752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Value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28600" y="5486400"/>
            <a:ext cx="1752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Value (Address)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40" idx="3"/>
            <a:endCxn id="73" idx="1"/>
          </p:cNvCxnSpPr>
          <p:nvPr/>
        </p:nvCxnSpPr>
        <p:spPr>
          <a:xfrm>
            <a:off x="1981200" y="5829300"/>
            <a:ext cx="2057400" cy="533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33400" y="12192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bmiSpreadsheet2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bmiSpreadsheet1.setHeight(1.77);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bmiSpreadsheet2 = bmiSpreadsheet1;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078922859"/>
      </p:ext>
    </p:extLst>
  </p:cSld>
  <p:clrMapOvr>
    <a:masterClrMapping/>
  </p:clrMapOvr>
  <p:transition advTm="66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676400"/>
            <a:ext cx="8382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computedBMI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computedBMI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0772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Uninitialized Primitive vs. Object Variables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9600" y="59436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Uninitialized Primitive Variable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19600" y="59436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Uninitialized Object Variable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rot="5400000" flipH="1" flipV="1">
            <a:off x="781050" y="4133850"/>
            <a:ext cx="2514600" cy="1104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0"/>
          </p:cNvCxnSpPr>
          <p:nvPr/>
        </p:nvCxnSpPr>
        <p:spPr>
          <a:xfrm rot="16200000" flipV="1">
            <a:off x="3295650" y="3943350"/>
            <a:ext cx="3276600" cy="723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704201710"/>
      </p:ext>
    </p:extLst>
  </p:cSld>
  <p:clrMapOvr>
    <a:masterClrMapping/>
  </p:clrMapOvr>
  <p:transition advTm="153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Default Values for Variables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219200"/>
            <a:ext cx="2895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1295400"/>
            <a:ext cx="2438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 Variables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2133600"/>
            <a:ext cx="2743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computedBMI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2590800"/>
            <a:ext cx="2743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r>
              <a:rPr lang="en-US" dirty="0" smtClean="0"/>
              <a:t> weight;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3733800"/>
            <a:ext cx="2895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3810000"/>
            <a:ext cx="2438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Variables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648200"/>
            <a:ext cx="2743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8600" y="1219200"/>
            <a:ext cx="3352800" cy="4648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91000" y="12954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12954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72200" y="1752600"/>
            <a:ext cx="990600" cy="4038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72200" y="2133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0.0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72200" y="25908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0.0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172200" y="4800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14800" y="21336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computedBMI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14800" y="25908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114800" y="48006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696200" y="1981200"/>
            <a:ext cx="1219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Legal double values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181600" y="5943600"/>
            <a:ext cx="3048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Illegal </a:t>
            </a:r>
            <a:r>
              <a:rPr lang="en-US" dirty="0" err="1" smtClean="0"/>
              <a:t>ABMISpreadsheet</a:t>
            </a:r>
            <a:r>
              <a:rPr lang="en-US" dirty="0" smtClean="0"/>
              <a:t> value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2" idx="1"/>
            <a:endCxn id="16" idx="3"/>
          </p:cNvCxnSpPr>
          <p:nvPr/>
        </p:nvCxnSpPr>
        <p:spPr>
          <a:xfrm rot="10800000">
            <a:off x="7162800" y="23241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1"/>
            <a:endCxn id="17" idx="3"/>
          </p:cNvCxnSpPr>
          <p:nvPr/>
        </p:nvCxnSpPr>
        <p:spPr>
          <a:xfrm rot="10800000" flipV="1">
            <a:off x="7162800" y="25527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0"/>
            <a:endCxn id="18" idx="2"/>
          </p:cNvCxnSpPr>
          <p:nvPr/>
        </p:nvCxnSpPr>
        <p:spPr>
          <a:xfrm rot="16200000" flipV="1">
            <a:off x="6305550" y="5543550"/>
            <a:ext cx="762000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055184398"/>
      </p:ext>
    </p:extLst>
  </p:cSld>
  <p:clrMapOvr>
    <a:masterClrMapping/>
  </p:clrMapOvr>
  <p:transition advTm="792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Invoking Methods on null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bmiSpreadsheet.getBMI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null pointer exception</a:t>
            </a:r>
          </a:p>
          <a:p>
            <a:pPr lvl="1"/>
            <a:r>
              <a:rPr lang="en-US" dirty="0" smtClean="0"/>
              <a:t>Exception is an unexpected event (error)</a:t>
            </a:r>
          </a:p>
          <a:p>
            <a:pPr lvl="1"/>
            <a:r>
              <a:rPr lang="en-US" dirty="0" smtClean="0"/>
              <a:t>Guilty method will be terminated and exception reported</a:t>
            </a:r>
          </a:p>
          <a:p>
            <a:pPr lvl="1"/>
            <a:r>
              <a:rPr lang="en-US" dirty="0" smtClean="0"/>
              <a:t>Will see other exceptions later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106" y="608847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539325071"/>
      </p:ext>
    </p:extLst>
  </p:cSld>
  <p:clrMapOvr>
    <a:masterClrMapping/>
  </p:clrMapOvr>
  <p:transition advTm="19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9466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04800" y="4759290"/>
            <a:ext cx="5638800" cy="19963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factorial1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factorial1.setNumber(2);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f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actorial2.setNumber(2);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Class (With Properties)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1" y="951562"/>
            <a:ext cx="85344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long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number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factorial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Factorials.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loopingFactorial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long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024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94"/>
    </mc:Choice>
    <mc:Fallback xmlns="">
      <p:transition spd="slow" advTm="2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9260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"/>
    </mc:Choice>
    <mc:Fallback xmlns="">
      <p:transition spd="slow" advTm="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Immutable String?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1219200"/>
            <a:ext cx="617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Easier to implement (do not have to address insertions)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2057400"/>
            <a:ext cx="6172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Immutable objects make it is easier to implement correct programs with threads and 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hashtables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5638800"/>
            <a:ext cx="6172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StringBuffer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 supports mutable  strings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971800"/>
            <a:ext cx="42672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String s1 = 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"hello world"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String s2 = 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"hello world"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(s1 == s2);</a:t>
            </a:r>
            <a:r>
              <a:rPr lang="en-US" dirty="0" smtClean="0">
                <a:latin typeface="Calibri"/>
                <a:ea typeface="Times New Roman"/>
                <a:cs typeface="Times New Roman"/>
              </a:rPr>
              <a:t> 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3276600"/>
            <a:ext cx="1295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true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572000"/>
            <a:ext cx="5791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Allows literals (String constants) to share memory location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603864"/>
      </p:ext>
    </p:extLst>
  </p:cSld>
  <p:clrMapOvr>
    <a:masterClrMapping/>
  </p:clrMapOvr>
  <p:transition advTm="334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Immutable String?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4400" y="5638800"/>
            <a:ext cx="6172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StringBuffer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 supports mutable  strings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971800"/>
            <a:ext cx="57912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 New"/>
              </a:rPr>
              <a:t>String s1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String 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"hello world"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String s2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String 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"hello world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(s1 == s2);</a:t>
            </a:r>
            <a:r>
              <a:rPr lang="en-US" dirty="0" smtClean="0">
                <a:latin typeface="Calibri"/>
                <a:ea typeface="Times New Roman"/>
                <a:cs typeface="Times New Roman"/>
              </a:rPr>
              <a:t> 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3237571"/>
            <a:ext cx="1295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false</a:t>
            </a:r>
            <a:endParaRPr lang="en-US" sz="1400" dirty="0" smtClean="0">
              <a:solidFill>
                <a:srgbClr val="000000"/>
              </a:solidFill>
              <a:latin typeface="Courier New"/>
              <a:ea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572000"/>
            <a:ext cx="5791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New String Allocated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749710"/>
      </p:ext>
    </p:extLst>
  </p:cSld>
  <p:clrMapOvr>
    <a:masterClrMapping/>
  </p:clrMapOvr>
  <p:transition advTm="334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Class with Properties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0200" y="1042012"/>
            <a:ext cx="6544019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59613" y="26670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9613" y="1905000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9613" y="4802436"/>
            <a:ext cx="1143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BMI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1599835"/>
      </p:ext>
    </p:extLst>
  </p:cSld>
  <p:clrMapOvr>
    <a:masterClrMapping/>
  </p:clrMapOvr>
  <p:transition advTm="37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371600"/>
            <a:ext cx="83820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BMISpreadsheetUser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sz="1600" dirty="0" smtClean="0">
                <a:solidFill>
                  <a:schemeClr val="tx1"/>
                </a:solidFill>
              </a:rPr>
              <a:t>main(String[] </a:t>
            </a:r>
            <a:r>
              <a:rPr lang="en-US" sz="1600" dirty="0" err="1" smtClean="0">
                <a:solidFill>
                  <a:schemeClr val="tx1"/>
                </a:solidFill>
              </a:rPr>
              <a:t>args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</a:rPr>
              <a:t> = 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sz="1600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sz="1600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bmi.getBMI</a:t>
            </a:r>
            <a:r>
              <a:rPr lang="en-US" sz="1600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   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4836967"/>
      </p:ext>
    </p:extLst>
  </p:cSld>
  <p:clrMapOvr>
    <a:masterClrMapping/>
  </p:clrMapOvr>
  <p:transition advTm="26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ABMISpreadsheet</a:t>
            </a:r>
            <a:r>
              <a:rPr lang="en-US" dirty="0" smtClean="0"/>
              <a:t> and Constructor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90600"/>
            <a:ext cx="86868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1613517" y="1094913"/>
            <a:ext cx="1828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16073" y="2286000"/>
            <a:ext cx="2362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Constructor name must be the name of the class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9200" y="1856913"/>
            <a:ext cx="1828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95291" y="3484418"/>
            <a:ext cx="2362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Constructor name is also the type of object returned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90600" y="5638800"/>
            <a:ext cx="74676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ABMISpreadsheet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ABMISpreadsheet</a:t>
            </a:r>
            <a:r>
              <a:rPr lang="en-US" dirty="0" smtClean="0"/>
              <a:t>(</a:t>
            </a:r>
          </a:p>
          <a:p>
            <a:r>
              <a:rPr lang="en-US" dirty="0" smtClean="0"/>
              <a:t>                                                                               1.77, 75.0);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16073" y="4572000"/>
            <a:ext cx="2362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Constructors do not appear  in interfaces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7687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509"/>
    </mc:Choice>
    <mc:Fallback xmlns="">
      <p:transition spd="slow" advTm="31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Class has a Constructor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990600"/>
            <a:ext cx="86868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27858972"/>
      </p:ext>
    </p:extLst>
  </p:cSld>
  <p:clrMapOvr>
    <a:masterClrMapping/>
  </p:clrMapOvr>
  <p:transition advTm="44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" y="990600"/>
            <a:ext cx="86868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Class Created by Java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24600" y="3733800"/>
            <a:ext cx="22860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Programmer Specifies no Constructor, Java inserts a null constructor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24600" y="1447800"/>
            <a:ext cx="2286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Inserted in Object Code not in Source Code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6" idx="1"/>
          </p:cNvCxnSpPr>
          <p:nvPr/>
        </p:nvCxnSpPr>
        <p:spPr>
          <a:xfrm rot="10800000" flipV="1">
            <a:off x="3657600" y="1943100"/>
            <a:ext cx="26670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704395020"/>
      </p:ext>
    </p:extLst>
  </p:cSld>
  <p:clrMapOvr>
    <a:masterClrMapping/>
  </p:clrMapOvr>
  <p:transition advTm="49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Class Can Have Multiple Constructors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65532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6781800" y="1447800"/>
            <a:ext cx="18288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Overloaded Constructor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3429000" y="1828800"/>
            <a:ext cx="3352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3429000" y="1828800"/>
            <a:ext cx="3352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3" name="Rectangle 12"/>
          <p:cNvSpPr/>
          <p:nvPr/>
        </p:nvSpPr>
        <p:spPr>
          <a:xfrm>
            <a:off x="6216073" y="2895600"/>
            <a:ext cx="2362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Two methods with the same name are overloaded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216072" y="4114800"/>
            <a:ext cx="2394527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lists of parameter types must be different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62111" y="5433147"/>
            <a:ext cx="2394527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method headers </a:t>
            </a:r>
            <a:r>
              <a:rPr lang="en-US" dirty="0"/>
              <a:t>m</a:t>
            </a:r>
            <a:r>
              <a:rPr lang="en-US" dirty="0" smtClean="0"/>
              <a:t>ust be different ignoring the return type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33400" y="2247450"/>
            <a:ext cx="5682672" cy="41955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5800" y="1752599"/>
            <a:ext cx="5530272" cy="28597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009296398"/>
      </p:ext>
    </p:extLst>
  </p:cSld>
  <p:clrMapOvr>
    <a:masterClrMapping/>
  </p:clrMapOvr>
  <p:transition advTm="75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Class Can Have Multiple Constructors (Review)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990600"/>
            <a:ext cx="65532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6781800" y="1447800"/>
            <a:ext cx="18288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Overloaded Constructor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3429000" y="1828800"/>
            <a:ext cx="3352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3429000" y="1828800"/>
            <a:ext cx="3352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3" name="Rectangle 12"/>
          <p:cNvSpPr/>
          <p:nvPr/>
        </p:nvSpPr>
        <p:spPr>
          <a:xfrm>
            <a:off x="6216073" y="2895600"/>
            <a:ext cx="2362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Two methods with the same name are overloaded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216072" y="4114800"/>
            <a:ext cx="2394527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lists of parameter types must be different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62111" y="5433147"/>
            <a:ext cx="2394527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method headers </a:t>
            </a:r>
            <a:r>
              <a:rPr lang="en-US" dirty="0"/>
              <a:t>m</a:t>
            </a:r>
            <a:r>
              <a:rPr lang="en-US" dirty="0" smtClean="0"/>
              <a:t>ust be different ignoring the return type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33400" y="2247450"/>
            <a:ext cx="5682672" cy="41955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5800" y="1752599"/>
            <a:ext cx="5530272" cy="28597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919356149"/>
      </p:ext>
    </p:extLst>
  </p:cSld>
  <p:clrMapOvr>
    <a:masterClrMapping/>
  </p:clrMapOvr>
  <p:transition advTm="605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ABB2871-A0CB-44AF-B4E2-C783740FEF93}"/>
  <p:tag name="ATHENA.CUSTOMXMLCONTENT" val="&lt;?xml version=&quot;1.0&quot;?&gt;&lt;athena xmlns=&quot;http://schemas.microsoft.com/edu/athena&quot; version=&quot;0.1.3885.0&quot;&gt;&lt;timings duration=&quot;5156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BCA3E57-F983-47CF-99AC-7D8991DBFA33}"/>
  <p:tag name="ATHENA.CUSTOMXMLCONTENT" val="&lt;?xml version=&quot;1.0&quot;?&gt;&lt;athena xmlns=&quot;http://schemas.microsoft.com/edu/athena&quot; version=&quot;0.1.3885.0&quot;&gt;&lt;media embedded=&quot;true&quot; recordStart=&quot;0&quot; recordEnd=&quot;317510&quot; recordLength=&quot;317510&quot; start=&quot;0&quot; end=&quot;31751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E664D66-1B96-41AF-9D4A-368F6CE5EB7A}"/>
  <p:tag name="ATHENA.CUSTOMXMLCONTENT" val="&lt;?xml version=&quot;1.0&quot;?&gt;&lt;athena xmlns=&quot;http://schemas.microsoft.com/edu/athena&quot; version=&quot;0.1.3885.0&quot;&gt;&lt;timings duration=&quot;44037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0B7DA96-80FF-434D-BBC3-1BADD860F4B1}"/>
  <p:tag name="ATHENA.CUSTOMXMLCONTENT" val="&lt;?xml version=&quot;1.0&quot;?&gt;&lt;athena xmlns=&quot;http://schemas.microsoft.com/edu/athena&quot; version=&quot;0.1.3885.0&quot;&gt;&lt;media embedded=&quot;true&quot; recordStart=&quot;0&quot; recordEnd=&quot;44037&quot; recordLength=&quot;44037&quot; start=&quot;0&quot; end=&quot;4403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|1.4"/>
  <p:tag name="ATHENA.CUSTOMXMLID" val="{D634BE75-FE95-4DAD-8794-3DA5C59CFC0E}"/>
  <p:tag name="ATHENA.CUSTOMXMLCONTENT" val="&lt;?xml version=&quot;1.0&quot;?&gt;&lt;athena xmlns=&quot;http://schemas.microsoft.com/edu/athena&quot; version=&quot;0.1.3885.0&quot;&gt;&lt;timings duration=&quot;49738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B304A05-5049-41DB-9FBB-C320018C23B5}"/>
  <p:tag name="ATHENA.CUSTOMXMLCONTENT" val="&lt;?xml version=&quot;1.0&quot;?&gt;&lt;athena xmlns=&quot;http://schemas.microsoft.com/edu/athena&quot; version=&quot;0.1.3885.0&quot;&gt;&lt;media embedded=&quot;true&quot; recordStart=&quot;0&quot; recordEnd=&quot;49738&quot; recordLength=&quot;49738&quot; start=&quot;0&quot; end=&quot;4973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  <p:tag name="ATHENA.CUSTOMXMLID" val="{820DCCD7-22F2-4275-85EA-CD3C28B8F9BD}"/>
  <p:tag name="ATHENA.CUSTOMXMLCONTENT" val="&lt;?xml version=&quot;1.0&quot;?&gt;&lt;athena xmlns=&quot;http://schemas.microsoft.com/edu/athena&quot; version=&quot;0.1.3885.0&quot;&gt;&lt;timings duration=&quot;7477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7CB675-8345-4E6D-8CF6-F7E8495625B2}"/>
  <p:tag name="ATHENA.CUSTOMXMLCONTENT" val="&lt;?xml version=&quot;1.0&quot;?&gt;&lt;athena xmlns=&quot;http://schemas.microsoft.com/edu/athena&quot; version=&quot;0.1.3885.0&quot;&gt;&lt;media embedded=&quot;true&quot; recordStart=&quot;0&quot; recordEnd=&quot;7477&quot; recordLength=&quot;7477&quot; start=&quot;0&quot; end=&quot;747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0.2"/>
  <p:tag name="ATHENA.CUSTOMXMLID" val="{07DB69B3-C396-486B-8115-CF611EBA6BB0}"/>
  <p:tag name="ATHENA.CUSTOMXMLCONTENT" val="&lt;?xml version=&quot;1.0&quot;?&gt;&lt;athena xmlns=&quot;http://schemas.microsoft.com/edu/athena&quot; version=&quot;0.1.3885.0&quot;&gt;&lt;timings duration=&quot;605078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C18809E-D645-4366-A0BE-A8E475DE6AAF}"/>
  <p:tag name="ATHENA.CUSTOMXMLCONTENT" val="&lt;?xml version=&quot;1.0&quot;?&gt;&lt;athena xmlns=&quot;http://schemas.microsoft.com/edu/athena&quot; version=&quot;0.1.3885.0&quot;&gt;&lt;media embedded=&quot;true&quot; recordStart=&quot;0&quot; recordEnd=&quot;605078&quot; recordLength=&quot;605078&quot; start=&quot;0&quot; end=&quot;60507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4.8"/>
  <p:tag name="ATHENA.CUSTOMXMLID" val="{A8825A6B-EDA5-41E9-BA03-8BE3ECBC4827}"/>
  <p:tag name="ATHENA.CUSTOMXMLCONTENT" val="&lt;?xml version=&quot;1.0&quot;?&gt;&lt;athena xmlns=&quot;http://schemas.microsoft.com/edu/athena&quot; version=&quot;0.1.3885.0&quot;&gt;&lt;timings duration=&quot;185761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6985D6A-1A00-44D9-A2C3-4C4473EBA1FE}"/>
  <p:tag name="ATHENA.CUSTOMXMLCONTENT" val="&lt;?xml version=&quot;1.0&quot;?&gt;&lt;athena xmlns=&quot;http://schemas.microsoft.com/edu/athena&quot; version=&quot;0.1.3885.0&quot;&gt;&lt;media embedded=&quot;true&quot; recordStart=&quot;0&quot; recordEnd=&quot;5156&quot; recordLength=&quot;5156&quot; start=&quot;0&quot; end=&quot;515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DC525C8-894E-41D9-90F1-0A9247F6B6CE}"/>
  <p:tag name="ATHENA.CUSTOMXMLCONTENT" val="&lt;?xml version=&quot;1.0&quot;?&gt;&lt;athena xmlns=&quot;http://schemas.microsoft.com/edu/athena&quot; version=&quot;0.1.3885.0&quot;&gt;&lt;media embedded=&quot;true&quot; recordStart=&quot;0&quot; recordEnd=&quot;185761&quot; recordLength=&quot;185761&quot; start=&quot;0&quot; end=&quot;18576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3|1.5|0.7"/>
  <p:tag name="ATHENA.CUSTOMXMLID" val="{85963EAC-E90B-47DD-93EF-750AEED54749}"/>
  <p:tag name="ATHENA.CUSTOMXMLCONTENT" val="&lt;?xml version=&quot;1.0&quot;?&gt;&lt;athena xmlns=&quot;http://schemas.microsoft.com/edu/athena&quot; version=&quot;0.1.3885.0&quot;&gt;&lt;timings duration=&quot;15570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E9EED04-DDDD-49D9-9FB1-46A74D422D9E}"/>
  <p:tag name="ATHENA.CUSTOMXMLCONTENT" val="&lt;?xml version=&quot;1.0&quot;?&gt;&lt;athena xmlns=&quot;http://schemas.microsoft.com/edu/athena&quot; version=&quot;0.1.3885.0&quot;&gt;&lt;media embedded=&quot;true&quot; recordStart=&quot;0&quot; recordEnd=&quot;15570&quot; recordLength=&quot;15570&quot; start=&quot;0&quot; end=&quot;1557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6|1.9|16.7"/>
  <p:tag name="ATHENA.CUSTOMXMLID" val="{399563D0-E5C0-450B-836C-0808B623BFCB}"/>
  <p:tag name="ATHENA.CUSTOMXMLCONTENT" val="&lt;?xml version=&quot;1.0&quot;?&gt;&lt;athena xmlns=&quot;http://schemas.microsoft.com/edu/athena&quot; version=&quot;0.1.3885.0&quot;&gt;&lt;timings duration=&quot;98361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D0ECE66-D449-4872-BA61-86C6610BAF9F}"/>
  <p:tag name="ATHENA.CUSTOMXMLCONTENT" val="&lt;?xml version=&quot;1.0&quot;?&gt;&lt;athena xmlns=&quot;http://schemas.microsoft.com/edu/athena&quot; version=&quot;0.1.3885.0&quot;&gt;&lt;media embedded=&quot;true&quot; recordStart=&quot;0&quot; recordEnd=&quot;98361&quot; recordLength=&quot;98361&quot; start=&quot;0&quot; end=&quot;9836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1.9|2.9|2.3|11.7|14.3|7.7|2.1"/>
  <p:tag name="ATHENA.CUSTOMXMLID" val="{7E9E994C-3EA7-4094-A9EB-9B4A921AB344}"/>
  <p:tag name="ATHENA.CUSTOMXMLCONTENT" val="&lt;?xml version=&quot;1.0&quot;?&gt;&lt;athena xmlns=&quot;http://schemas.microsoft.com/edu/athena&quot; version=&quot;0.1.3885.0&quot;&gt;&lt;timings duration=&quot;957406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CD74FB7-F16A-4C13-8C70-CDA948B2B4E6}"/>
  <p:tag name="ATHENA.CUSTOMXMLCONTENT" val="&lt;?xml version=&quot;1.0&quot;?&gt;&lt;athena xmlns=&quot;http://schemas.microsoft.com/edu/athena&quot; version=&quot;0.1.3885.0&quot;&gt;&lt;media embedded=&quot;true&quot; recordStart=&quot;0&quot; recordEnd=&quot;957406&quot; recordLength=&quot;957406&quot; start=&quot;0&quot; end=&quot;95740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5.9"/>
  <p:tag name="ATHENA.CUSTOMXMLID" val="{F2C412DE-AB24-4117-81A7-0500E9001772}"/>
  <p:tag name="ATHENA.CUSTOMXMLCONTENT" val="&lt;?xml version=&quot;1.0&quot;?&gt;&lt;athena xmlns=&quot;http://schemas.microsoft.com/edu/athena&quot; version=&quot;0.1.3885.0&quot;&gt;&lt;timings duration=&quot;266345&quot;/&gt;&lt;/athen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285089B-6958-4E2B-862B-3740E595ABB4}"/>
  <p:tag name="ATHENA.CUSTOMXMLCONTENT" val="&lt;?xml version=&quot;1.0&quot;?&gt;&lt;athena xmlns=&quot;http://schemas.microsoft.com/edu/athena&quot; version=&quot;0.1.3885.0&quot;&gt;&lt;media embedded=&quot;true&quot; recordStart=&quot;0&quot; recordEnd=&quot;266345&quot; recordLength=&quot;266345&quot; start=&quot;0&quot; end=&quot;26634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.2|0.4|3.8|1.7"/>
  <p:tag name="ATHENA.CUSTOMXMLID" val="{368B1B7D-E123-4624-BC48-4576CE5303BA}"/>
  <p:tag name="ATHENA.CUSTOMXMLCONTENT" val="&lt;?xml version=&quot;1.0&quot;?&gt;&lt;athena xmlns=&quot;http://schemas.microsoft.com/edu/athena&quot; version=&quot;0.1.3885.0&quot;&gt;&lt;timings duration=&quot;307340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  <p:tag name="ATHENA.CUSTOMXMLID" val="{5A043F15-C79F-4D02-B3D6-3FDD4917DD28}"/>
  <p:tag name="ATHENA.CUSTOMXMLCONTENT" val="&lt;?xml version=&quot;1.0&quot;?&gt;&lt;athena xmlns=&quot;http://schemas.microsoft.com/edu/athena&quot; version=&quot;0.1.3885.0&quot;&gt;&lt;timings duration=&quot;24625&quot;/&gt;&lt;/athena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EAC16E6-BCA5-42ED-B328-30EA0838BFFC}"/>
  <p:tag name="ATHENA.CUSTOMXMLCONTENT" val="&lt;?xml version=&quot;1.0&quot;?&gt;&lt;athena xmlns=&quot;http://schemas.microsoft.com/edu/athena&quot; version=&quot;0.1.3885.0&quot;&gt;&lt;media embedded=&quot;true&quot; recordStart=&quot;0&quot; recordEnd=&quot;307340&quot; recordLength=&quot;307340&quot; start=&quot;0&quot; end=&quot;30734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AC169A6-7A89-4A1A-9C79-1DE68B3B1477}"/>
  <p:tag name="ATHENA.CUSTOMXMLCONTENT" val="&lt;?xml version=&quot;1.0&quot;?&gt;&lt;athena xmlns=&quot;http://schemas.microsoft.com/edu/athena&quot; version=&quot;0.1.3885.0&quot;&gt;&lt;timings duration=&quot;66270&quot;/&gt;&lt;/athena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EECF062-BBB5-4504-B6AF-8D9957B47EE0}"/>
  <p:tag name="ATHENA.CUSTOMXMLCONTENT" val="&lt;?xml version=&quot;1.0&quot;?&gt;&lt;athena xmlns=&quot;http://schemas.microsoft.com/edu/athena&quot; version=&quot;0.1.3885.0&quot;&gt;&lt;media embedded=&quot;true&quot; recordStart=&quot;0&quot; recordEnd=&quot;66270&quot; recordLength=&quot;66270&quot; start=&quot;0&quot; end=&quot;6627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AB98A71-0D20-468E-8CC7-E77460A4ECB7}"/>
  <p:tag name="ATHENA.CUSTOMXMLCONTENT" val="&lt;?xml version=&quot;1.0&quot;?&gt;&lt;athena xmlns=&quot;http://schemas.microsoft.com/edu/athena&quot; version=&quot;0.1.3885.0&quot;&gt;&lt;timings duration=&quot;153821&quot;/&gt;&lt;/athena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2347913-2706-4298-8E66-FD70F6ED9E5D}"/>
  <p:tag name="ATHENA.CUSTOMXMLCONTENT" val="&lt;?xml version=&quot;1.0&quot;?&gt;&lt;athena xmlns=&quot;http://schemas.microsoft.com/edu/athena&quot; version=&quot;0.1.3885.0&quot;&gt;&lt;media embedded=&quot;true&quot; recordStart=&quot;0&quot; recordEnd=&quot;153821&quot; recordLength=&quot;153821&quot; start=&quot;0&quot; end=&quot;15382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|0.5|5.2|9.5|9.1"/>
  <p:tag name="ATHENA.CUSTOMXMLID" val="{1FB1E968-3CDE-4E98-841E-1D5821288045}"/>
  <p:tag name="ATHENA.CUSTOMXMLCONTENT" val="&lt;?xml version=&quot;1.0&quot;?&gt;&lt;athena xmlns=&quot;http://schemas.microsoft.com/edu/athena&quot; version=&quot;0.1.3885.0&quot;&gt;&lt;timings duration=&quot;79227&quot;/&gt;&lt;/athena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541F240-0BE5-4C43-A5E1-085957A90572}"/>
  <p:tag name="ATHENA.CUSTOMXMLCONTENT" val="&lt;?xml version=&quot;1.0&quot;?&gt;&lt;athena xmlns=&quot;http://schemas.microsoft.com/edu/athena&quot; version=&quot;0.1.3885.0&quot;&gt;&lt;media embedded=&quot;true&quot; recordStart=&quot;0&quot; recordEnd=&quot;79227&quot; recordLength=&quot;79227&quot; start=&quot;0&quot; end=&quot;7922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1.9|6.3|6.5"/>
  <p:tag name="ATHENA.CUSTOMXMLID" val="{EB0F519E-1066-4ED1-BC3A-9A553A135470}"/>
  <p:tag name="ATHENA.CUSTOMXMLCONTENT" val="&lt;?xml version=&quot;1.0&quot;?&gt;&lt;athena xmlns=&quot;http://schemas.microsoft.com/edu/athena&quot; version=&quot;0.1.3885.0&quot;&gt;&lt;timings duration=&quot;19505&quot;/&gt;&lt;/athena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7844873-652A-45EA-8B82-4497550C2265}"/>
  <p:tag name="ATHENA.CUSTOMXMLCONTENT" val="&lt;?xml version=&quot;1.0&quot;?&gt;&lt;athena xmlns=&quot;http://schemas.microsoft.com/edu/athena&quot; version=&quot;0.1.3885.0&quot;&gt;&lt;media embedded=&quot;true&quot; recordStart=&quot;0&quot; recordEnd=&quot;19505&quot; recordLength=&quot;19505&quot; start=&quot;0&quot; end=&quot;1950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9923448-784E-4668-915A-C7AF602730D5}"/>
  <p:tag name="ATHENA.CUSTOMXMLCONTENT" val="&lt;?xml version=&quot;1.0&quot;?&gt;&lt;athena xmlns=&quot;http://schemas.microsoft.com/edu/athena&quot; version=&quot;0.1.3885.0&quot;&gt;&lt;timings duration=&quot;2509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DCC6683-C71D-4084-9058-9D7A6DC6E760}"/>
  <p:tag name="ATHENA.CUSTOMXMLCONTENT" val="&lt;?xml version=&quot;1.0&quot;?&gt;&lt;athena xmlns=&quot;http://schemas.microsoft.com/edu/athena&quot; version=&quot;0.1.3885.0&quot;&gt;&lt;media embedded=&quot;true&quot; recordStart=&quot;0&quot; recordEnd=&quot;24625&quot; recordLength=&quot;24625&quot; start=&quot;0&quot; end=&quot;2462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4BA170D-B8C5-45EF-9CC9-5687732EB604}"/>
  <p:tag name="ATHENA.CUSTOMXMLCONTENT" val="&lt;?xml version=&quot;1.0&quot;?&gt;&lt;athena xmlns=&quot;http://schemas.microsoft.com/edu/athena&quot; version=&quot;0.1.3885.0&quot;&gt;&lt;media embedded=&quot;true&quot; recordStart=&quot;0&quot; recordEnd=&quot;2509&quot; recordLength=&quot;2509&quot; start=&quot;0&quot; end=&quot;250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27.2|36.5|76.5|136.4|12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27.2|36.5|76.5|136.4|1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0.6|0.9"/>
  <p:tag name="ATHENA.CUSTOMXMLID" val="{123C6484-1EC5-45C0-8FF9-5E2F7DF9D0AC}"/>
  <p:tag name="ATHENA.CUSTOMXMLCONTENT" val="&lt;?xml version=&quot;1.0&quot;?&gt;&lt;athena xmlns=&quot;http://schemas.microsoft.com/edu/athena&quot; version=&quot;0.1.3885.0&quot;&gt;&lt;timings duration=&quot;37153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5522277-4FB3-4FFF-947B-A5E65F7FB53B}"/>
  <p:tag name="ATHENA.CUSTOMXMLCONTENT" val="&lt;?xml version=&quot;1.0&quot;?&gt;&lt;athena xmlns=&quot;http://schemas.microsoft.com/edu/athena&quot; version=&quot;0.1.3885.0&quot;&gt;&lt;media embedded=&quot;true&quot; recordStart=&quot;0&quot; recordEnd=&quot;37153&quot; recordLength=&quot;37153&quot; start=&quot;0&quot; end=&quot;3715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"/>
  <p:tag name="ATHENA.CUSTOMXMLID" val="{2495352F-0C79-4CDA-A555-336F8FB948E2}"/>
  <p:tag name="ATHENA.CUSTOMXMLCONTENT" val="&lt;?xml version=&quot;1.0&quot;?&gt;&lt;athena xmlns=&quot;http://schemas.microsoft.com/edu/athena&quot; version=&quot;0.1.3885.0&quot;&gt;&lt;timings duration=&quot;26564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939F744-9327-4188-B9C8-7A7B4790D71D}"/>
  <p:tag name="ATHENA.CUSTOMXMLCONTENT" val="&lt;?xml version=&quot;1.0&quot;?&gt;&lt;athena xmlns=&quot;http://schemas.microsoft.com/edu/athena&quot; version=&quot;0.1.3885.0&quot;&gt;&lt;media embedded=&quot;true&quot; recordStart=&quot;0&quot; recordEnd=&quot;26564&quot; recordLength=&quot;26564&quot; start=&quot;0&quot; end=&quot;2656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9.8|2.6|5.1"/>
  <p:tag name="ATHENA.CUSTOMXMLID" val="{2FCB8892-4DA2-4B09-83CC-BCEBCB835ECB}"/>
  <p:tag name="ATHENA.CUSTOMXMLCONTENT" val="&lt;?xml version=&quot;1.0&quot;?&gt;&lt;athena xmlns=&quot;http://schemas.microsoft.com/edu/athena&quot; version=&quot;0.1.3885.0&quot;&gt;&lt;timings duration=&quot;317510&quot;/&gt;&lt;/athena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athena xmlns="http://schemas.microsoft.com/edu/athena" version="0.1.3885.0">
  <timings duration="19505"/>
</athena>
</file>

<file path=customXml/item10.xml><?xml version="1.0" encoding="utf-8"?>
<athena xmlns="http://schemas.microsoft.com/edu/athena" version="0.1.3885.0">
  <media embedded="true" recordStart="0" recordEnd="957406" recordLength="957406" start="0" end="957406" audioFormat="{00000161-0000-0010-8000-00AA00389B71}" audioRate="22050" muted="false" volume="0.8" fadeIn="0" fadeOut="0" audioOnly="true"/>
</athena>
</file>

<file path=customXml/item11.xml><?xml version="1.0" encoding="utf-8"?>
<athena xmlns="http://schemas.microsoft.com/edu/athena" version="0.1.3885.0">
  <timings duration="605078"/>
</athena>
</file>

<file path=customXml/item12.xml><?xml version="1.0" encoding="utf-8"?>
<athena xmlns="http://schemas.microsoft.com/edu/athena" version="0.1.3885.0">
  <media embedded="true" recordStart="0" recordEnd="15570" recordLength="15570" start="0" end="15570" audioFormat="{00000161-0000-0010-8000-00AA00389B71}" audioRate="22050" muted="false" volume="0.8" fadeIn="0" fadeOut="0" audioOnly="true"/>
</athena>
</file>

<file path=customXml/item13.xml><?xml version="1.0" encoding="utf-8"?>
<athena xmlns="http://schemas.microsoft.com/edu/athena" version="0.1.3885.0">
  <media embedded="true" recordStart="0" recordEnd="307340" recordLength="307340" start="0" end="307340" audioFormat="{00000161-0000-0010-8000-00AA00389B71}" audioRate="22050" muted="false" volume="0.8" fadeIn="0" fadeOut="0" audioOnly="true"/>
</athena>
</file>

<file path=customXml/item14.xml><?xml version="1.0" encoding="utf-8"?>
<athena xmlns="http://schemas.microsoft.com/edu/athena" version="0.1.3885.0">
  <media embedded="true" recordStart="0" recordEnd="98361" recordLength="98361" start="0" end="98361" audioFormat="{00000161-0000-0010-8000-00AA00389B71}" audioRate="22050" muted="false" volume="0.8" fadeIn="0" fadeOut="0" audioOnly="true"/>
</athena>
</file>

<file path=customXml/item15.xml><?xml version="1.0" encoding="utf-8"?>
<athena xmlns="http://schemas.microsoft.com/edu/athena" version="0.1.3885.0">
  <timings duration="49738"/>
</athena>
</file>

<file path=customXml/item16.xml><?xml version="1.0" encoding="utf-8"?>
<athena xmlns="http://schemas.microsoft.com/edu/athena" version="0.1.3885.0">
  <timings duration="26564"/>
</athena>
</file>

<file path=customXml/item17.xml><?xml version="1.0" encoding="utf-8"?>
<athena xmlns="http://schemas.microsoft.com/edu/athena" version="0.1.3885.0">
  <media embedded="true" recordStart="0" recordEnd="49738" recordLength="49738" start="0" end="49738" audioFormat="{00000161-0000-0010-8000-00AA00389B71}" audioRate="22050" muted="false" volume="0.8" fadeIn="0" fadeOut="0" audioOnly="true"/>
</athena>
</file>

<file path=customXml/item18.xml><?xml version="1.0" encoding="utf-8"?>
<athena xmlns="http://schemas.microsoft.com/edu/athena" version="0.1.3885.0">
  <timings duration="66270"/>
</athena>
</file>

<file path=customXml/item19.xml><?xml version="1.0" encoding="utf-8"?>
<athena xmlns="http://schemas.microsoft.com/edu/athena" version="0.1.3885.0">
  <media embedded="true" recordStart="0" recordEnd="185761" recordLength="185761" start="0" end="185761" audioFormat="{00000161-0000-0010-8000-00AA00389B71}" audioRate="22050" muted="false" volume="0.8" fadeIn="0" fadeOut="0" audioOnly="true"/>
</athena>
</file>

<file path=customXml/item2.xml><?xml version="1.0" encoding="utf-8"?>
<athena xmlns="http://schemas.microsoft.com/edu/athena" version="0.1.3885.0">
  <timings duration="37153"/>
</athena>
</file>

<file path=customXml/item20.xml><?xml version="1.0" encoding="utf-8"?>
<athena xmlns="http://schemas.microsoft.com/edu/athena" version="0.1.3885.0">
  <media embedded="true" recordStart="0" recordEnd="605078" recordLength="605078" start="0" end="605078" audioFormat="{00000161-0000-0010-8000-00AA00389B71}" audioRate="22050" muted="false" volume="0.8" fadeIn="0" fadeOut="0" audioOnly="true"/>
</athena>
</file>

<file path=customXml/item21.xml><?xml version="1.0" encoding="utf-8"?>
<athena xmlns="http://schemas.microsoft.com/edu/athena" version="0.1.3885.0">
  <timings duration="7477"/>
</athena>
</file>

<file path=customXml/item22.xml><?xml version="1.0" encoding="utf-8"?>
<athena xmlns="http://schemas.microsoft.com/edu/athena" version="0.1.3885.0">
  <timings duration="98361"/>
</athena>
</file>

<file path=customXml/item23.xml><?xml version="1.0" encoding="utf-8"?>
<athena xmlns="http://schemas.microsoft.com/edu/athena" version="0.1.3885.0">
  <media embedded="true" recordStart="0" recordEnd="7477" recordLength="7477" start="0" end="7477" audioFormat="{00000161-0000-0010-8000-00AA00389B71}" audioRate="22050" muted="false" volume="0.8" fadeIn="0" fadeOut="0" audioOnly="true"/>
</athena>
</file>

<file path=customXml/item24.xml><?xml version="1.0" encoding="utf-8"?>
<athena xmlns="http://schemas.microsoft.com/edu/athena" version="0.1.3885.0">
  <media embedded="true" recordStart="0" recordEnd="317510" recordLength="317510" start="0" end="317510" audioFormat="{00000161-0000-0010-8000-00AA00389B71}" audioRate="22050" muted="false" volume="0.8" fadeIn="0" fadeOut="0" audioOnly="true"/>
</athena>
</file>

<file path=customXml/item25.xml><?xml version="1.0" encoding="utf-8"?>
<athena xmlns="http://schemas.microsoft.com/edu/athena" version="0.1.3885.0">
  <media embedded="true" recordStart="0" recordEnd="79227" recordLength="79227" start="0" end="79227" audioFormat="{00000161-0000-0010-8000-00AA00389B71}" audioRate="22050" muted="false" volume="0.8" fadeIn="0" fadeOut="0" audioOnly="true"/>
</athena>
</file>

<file path=customXml/item26.xml><?xml version="1.0" encoding="utf-8"?>
<athena xmlns="http://schemas.microsoft.com/edu/athena" version="0.1.3885.0">
  <timings duration="44037"/>
</athena>
</file>

<file path=customXml/item27.xml><?xml version="1.0" encoding="utf-8"?>
<athena xmlns="http://schemas.microsoft.com/edu/athena" version="0.1.3885.0">
  <timings duration="185761"/>
</athena>
</file>

<file path=customXml/item28.xml><?xml version="1.0" encoding="utf-8"?>
<athena xmlns="http://schemas.microsoft.com/edu/athena" version="0.1.3885.0">
  <media embedded="true" recordStart="0" recordEnd="44037" recordLength="44037" start="0" end="44037" audioFormat="{00000161-0000-0010-8000-00AA00389B71}" audioRate="22050" muted="false" volume="0.8" fadeIn="0" fadeOut="0" audioOnly="true"/>
</athena>
</file>

<file path=customXml/item29.xml><?xml version="1.0" encoding="utf-8"?>
<athena xmlns="http://schemas.microsoft.com/edu/athena" version="0.1.3885.0">
  <timings duration="5156"/>
</athena>
</file>

<file path=customXml/item3.xml><?xml version="1.0" encoding="utf-8"?>
<athena xmlns="http://schemas.microsoft.com/edu/athena" version="0.1.3885.0">
  <media embedded="true" recordStart="0" recordEnd="26564" recordLength="26564" start="0" end="26564" audioFormat="{00000161-0000-0010-8000-00AA00389B71}" audioRate="22050" muted="false" volume="0.8" fadeIn="0" fadeOut="0" audioOnly="true"/>
</athena>
</file>

<file path=customXml/item30.xml><?xml version="1.0" encoding="utf-8"?>
<athena xmlns="http://schemas.microsoft.com/edu/athena" version="0.1.3885.0">
  <timings duration="2509"/>
</athena>
</file>

<file path=customXml/item31.xml><?xml version="1.0" encoding="utf-8"?>
<athena xmlns="http://schemas.microsoft.com/edu/athena" version="0.1.3885.0">
  <timings duration="79227"/>
</athena>
</file>

<file path=customXml/item32.xml><?xml version="1.0" encoding="utf-8"?>
<athena xmlns="http://schemas.microsoft.com/edu/athena" version="0.1.3885.0">
  <media embedded="true" recordStart="0" recordEnd="266345" recordLength="266345" start="0" end="266345" audioFormat="{00000161-0000-0010-8000-00AA00389B71}" audioRate="22050" muted="false" volume="0.8" fadeIn="0" fadeOut="0" audioOnly="true"/>
</athena>
</file>

<file path=customXml/item33.xml><?xml version="1.0" encoding="utf-8"?>
<athena xmlns="http://schemas.microsoft.com/edu/athena" version="0.1.3885.0">
  <media embedded="true" recordStart="0" recordEnd="153821" recordLength="153821" start="0" end="153821" audioFormat="{00000161-0000-0010-8000-00AA00389B71}" audioRate="22050" muted="false" volume="0.8" fadeIn="0" fadeOut="0" audioOnly="true"/>
</athena>
</file>

<file path=customXml/item34.xml><?xml version="1.0" encoding="utf-8"?>
<athena xmlns="http://schemas.microsoft.com/edu/athena" version="0.1.3885.0">
  <timings duration="957406"/>
</athena>
</file>

<file path=customXml/item35.xml><?xml version="1.0" encoding="utf-8"?>
<athena xmlns="http://schemas.microsoft.com/edu/athena" version="0.1.3885.0">
  <media embedded="true" recordStart="0" recordEnd="66270" recordLength="66270" start="0" end="66270" audioFormat="{00000161-0000-0010-8000-00AA00389B71}" audioRate="22050" muted="false" volume="0.8" fadeIn="0" fadeOut="0" audioOnly="true"/>
</athena>
</file>

<file path=customXml/item36.xml><?xml version="1.0" encoding="utf-8"?>
<athena xmlns="http://schemas.microsoft.com/edu/athena" version="0.1.3885.0">
  <media embedded="true" recordStart="0" recordEnd="37153" recordLength="37153" start="0" end="37153" audioFormat="{00000161-0000-0010-8000-00AA00389B71}" audioRate="22050" muted="false" volume="0.8" fadeIn="0" fadeOut="0" audioOnly="true"/>
</athena>
</file>

<file path=customXml/item37.xml><?xml version="1.0" encoding="utf-8"?>
<athena xmlns="http://schemas.microsoft.com/edu/athena" version="0.1.3885.0">
  <timings duration="317510"/>
</athena>
</file>

<file path=customXml/item38.xml><?xml version="1.0" encoding="utf-8"?>
<athena xmlns="http://schemas.microsoft.com/edu/athena" version="0.1.3885.0">
  <timings duration="307340"/>
</athena>
</file>

<file path=customXml/item39.xml><?xml version="1.0" encoding="utf-8"?>
<athena xmlns="http://schemas.microsoft.com/edu/athena" version="0.1.3885.0">
  <media embedded="true" recordStart="0" recordEnd="2509" recordLength="2509" start="0" end="2509" audioFormat="{00000161-0000-0010-8000-00AA00389B71}" audioRate="22050" muted="false" volume="0.8" fadeIn="0" fadeOut="0" audioOnly="true"/>
</athena>
</file>

<file path=customXml/item4.xml><?xml version="1.0" encoding="utf-8"?>
<athena xmlns="http://schemas.microsoft.com/edu/athena" version="0.1.3885.0">
  <timings duration="266345"/>
</athena>
</file>

<file path=customXml/item40.xml><?xml version="1.0" encoding="utf-8"?>
<athena xmlns="http://schemas.microsoft.com/edu/athena" version="0.1.3885.0">
  <timings duration="24625"/>
</athena>
</file>

<file path=customXml/item5.xml><?xml version="1.0" encoding="utf-8"?>
<athena xmlns="http://schemas.microsoft.com/edu/athena" version="0.1.3885.0">
  <media embedded="true" recordStart="0" recordEnd="24625" recordLength="24625" start="0" end="24625" audioFormat="{00000161-0000-0010-8000-00AA00389B71}" audioRate="22050" muted="false" volume="0.8" fadeIn="0" fadeOut="0" audioOnly="true"/>
</athena>
</file>

<file path=customXml/item6.xml><?xml version="1.0" encoding="utf-8"?>
<athena xmlns="http://schemas.microsoft.com/edu/athena" version="0.1.3885.0">
  <timings duration="153821"/>
</athena>
</file>

<file path=customXml/item7.xml><?xml version="1.0" encoding="utf-8"?>
<athena xmlns="http://schemas.microsoft.com/edu/athena" version="0.1.3885.0">
  <media embedded="true" recordStart="0" recordEnd="5156" recordLength="5156" start="0" end="5156" audioFormat="{00000161-0000-0010-8000-00AA00389B71}" audioRate="22050" muted="false" volume="0.8" fadeIn="0" fadeOut="0" audioOnly="true"/>
</athena>
</file>

<file path=customXml/item8.xml><?xml version="1.0" encoding="utf-8"?>
<athena xmlns="http://schemas.microsoft.com/edu/athena" version="0.1.3885.0">
  <media embedded="true" recordStart="0" recordEnd="19505" recordLength="19505" start="0" end="19505" audioFormat="{00000161-0000-0010-8000-00AA00389B71}" audioRate="22050" muted="false" volume="0.8" fadeIn="0" fadeOut="0" audioOnly="true"/>
</athena>
</file>

<file path=customXml/item9.xml><?xml version="1.0" encoding="utf-8"?>
<athena xmlns="http://schemas.microsoft.com/edu/athena" version="0.1.3885.0">
  <timings duration="15570"/>
</athena>
</file>

<file path=customXml/itemProps1.xml><?xml version="1.0" encoding="utf-8"?>
<ds:datastoreItem xmlns:ds="http://schemas.openxmlformats.org/officeDocument/2006/customXml" ds:itemID="{EB0F519E-1066-4ED1-BC3A-9A553A135470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4CD74FB7-F16A-4C13-8C70-CDA948B2B4E6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07DB69B3-C396-486B-8115-CF611EBA6BB0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1E9EED04-DDDD-49D9-9FB1-46A74D422D9E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0EAC16E6-BCA5-42ED-B328-30EA0838BFFC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CD0ECE66-D449-4872-BA61-86C6610BAF9F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D634BE75-FE95-4DAD-8794-3DA5C59CFC0E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2495352F-0C79-4CDA-A555-336F8FB948E2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DB304A05-5049-41DB-9FBB-C320018C23B5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EAC169A6-7A89-4A1A-9C79-1DE68B3B1477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EDC525C8-894E-41D9-90F1-0A9247F6B6CE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123C6484-1EC5-45C0-8FF9-5E2F7DF9D0AC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BC18809E-D645-4366-A0BE-A8E475DE6AAF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820DCCD7-22F2-4275-85EA-CD3C28B8F9BD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399563D0-E5C0-450B-836C-0808B623BFCB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3B7CB675-8345-4E6D-8CF6-F7E8495625B2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7BCA3E57-F983-47CF-99AC-7D8991DBFA33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E541F240-0BE5-4C43-A5E1-085957A90572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7E664D66-1B96-41AF-9D4A-368F6CE5EB7A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A8825A6B-EDA5-41E9-BA03-8BE3ECBC4827}">
  <ds:schemaRefs>
    <ds:schemaRef ds:uri="http://schemas.microsoft.com/edu/athena"/>
  </ds:schemaRefs>
</ds:datastoreItem>
</file>

<file path=customXml/itemProps28.xml><?xml version="1.0" encoding="utf-8"?>
<ds:datastoreItem xmlns:ds="http://schemas.openxmlformats.org/officeDocument/2006/customXml" ds:itemID="{60B7DA96-80FF-434D-BBC3-1BADD860F4B1}">
  <ds:schemaRefs>
    <ds:schemaRef ds:uri="http://schemas.microsoft.com/edu/athena"/>
  </ds:schemaRefs>
</ds:datastoreItem>
</file>

<file path=customXml/itemProps29.xml><?xml version="1.0" encoding="utf-8"?>
<ds:datastoreItem xmlns:ds="http://schemas.openxmlformats.org/officeDocument/2006/customXml" ds:itemID="{CABB2871-A0CB-44AF-B4E2-C783740FEF93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3939F744-9327-4188-B9C8-7A7B4790D71D}">
  <ds:schemaRefs>
    <ds:schemaRef ds:uri="http://schemas.microsoft.com/edu/athena"/>
  </ds:schemaRefs>
</ds:datastoreItem>
</file>

<file path=customXml/itemProps30.xml><?xml version="1.0" encoding="utf-8"?>
<ds:datastoreItem xmlns:ds="http://schemas.openxmlformats.org/officeDocument/2006/customXml" ds:itemID="{E9923448-784E-4668-915A-C7AF602730D5}">
  <ds:schemaRefs>
    <ds:schemaRef ds:uri="http://schemas.microsoft.com/edu/athena"/>
  </ds:schemaRefs>
</ds:datastoreItem>
</file>

<file path=customXml/itemProps31.xml><?xml version="1.0" encoding="utf-8"?>
<ds:datastoreItem xmlns:ds="http://schemas.openxmlformats.org/officeDocument/2006/customXml" ds:itemID="{1FB1E968-3CDE-4E98-841E-1D5821288045}">
  <ds:schemaRefs>
    <ds:schemaRef ds:uri="http://schemas.microsoft.com/edu/athena"/>
  </ds:schemaRefs>
</ds:datastoreItem>
</file>

<file path=customXml/itemProps32.xml><?xml version="1.0" encoding="utf-8"?>
<ds:datastoreItem xmlns:ds="http://schemas.openxmlformats.org/officeDocument/2006/customXml" ds:itemID="{3285089B-6958-4E2B-862B-3740E595ABB4}">
  <ds:schemaRefs>
    <ds:schemaRef ds:uri="http://schemas.microsoft.com/edu/athena"/>
  </ds:schemaRefs>
</ds:datastoreItem>
</file>

<file path=customXml/itemProps33.xml><?xml version="1.0" encoding="utf-8"?>
<ds:datastoreItem xmlns:ds="http://schemas.openxmlformats.org/officeDocument/2006/customXml" ds:itemID="{22347913-2706-4298-8E66-FD70F6ED9E5D}">
  <ds:schemaRefs>
    <ds:schemaRef ds:uri="http://schemas.microsoft.com/edu/athena"/>
  </ds:schemaRefs>
</ds:datastoreItem>
</file>

<file path=customXml/itemProps34.xml><?xml version="1.0" encoding="utf-8"?>
<ds:datastoreItem xmlns:ds="http://schemas.openxmlformats.org/officeDocument/2006/customXml" ds:itemID="{7E9E994C-3EA7-4094-A9EB-9B4A921AB344}">
  <ds:schemaRefs>
    <ds:schemaRef ds:uri="http://schemas.microsoft.com/edu/athena"/>
  </ds:schemaRefs>
</ds:datastoreItem>
</file>

<file path=customXml/itemProps35.xml><?xml version="1.0" encoding="utf-8"?>
<ds:datastoreItem xmlns:ds="http://schemas.openxmlformats.org/officeDocument/2006/customXml" ds:itemID="{BEECF062-BBB5-4504-B6AF-8D9957B47EE0}">
  <ds:schemaRefs>
    <ds:schemaRef ds:uri="http://schemas.microsoft.com/edu/athena"/>
  </ds:schemaRefs>
</ds:datastoreItem>
</file>

<file path=customXml/itemProps36.xml><?xml version="1.0" encoding="utf-8"?>
<ds:datastoreItem xmlns:ds="http://schemas.openxmlformats.org/officeDocument/2006/customXml" ds:itemID="{05522277-4FB3-4FFF-947B-A5E65F7FB53B}">
  <ds:schemaRefs>
    <ds:schemaRef ds:uri="http://schemas.microsoft.com/edu/athena"/>
  </ds:schemaRefs>
</ds:datastoreItem>
</file>

<file path=customXml/itemProps37.xml><?xml version="1.0" encoding="utf-8"?>
<ds:datastoreItem xmlns:ds="http://schemas.openxmlformats.org/officeDocument/2006/customXml" ds:itemID="{2FCB8892-4DA2-4B09-83CC-BCEBCB835ECB}">
  <ds:schemaRefs>
    <ds:schemaRef ds:uri="http://schemas.microsoft.com/edu/athena"/>
  </ds:schemaRefs>
</ds:datastoreItem>
</file>

<file path=customXml/itemProps38.xml><?xml version="1.0" encoding="utf-8"?>
<ds:datastoreItem xmlns:ds="http://schemas.openxmlformats.org/officeDocument/2006/customXml" ds:itemID="{368B1B7D-E123-4624-BC48-4576CE5303BA}">
  <ds:schemaRefs>
    <ds:schemaRef ds:uri="http://schemas.microsoft.com/edu/athena"/>
  </ds:schemaRefs>
</ds:datastoreItem>
</file>

<file path=customXml/itemProps39.xml><?xml version="1.0" encoding="utf-8"?>
<ds:datastoreItem xmlns:ds="http://schemas.openxmlformats.org/officeDocument/2006/customXml" ds:itemID="{44BA170D-B8C5-45EF-9CC9-5687732EB604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F2C412DE-AB24-4117-81A7-0500E9001772}">
  <ds:schemaRefs>
    <ds:schemaRef ds:uri="http://schemas.microsoft.com/edu/athena"/>
  </ds:schemaRefs>
</ds:datastoreItem>
</file>

<file path=customXml/itemProps40.xml><?xml version="1.0" encoding="utf-8"?>
<ds:datastoreItem xmlns:ds="http://schemas.openxmlformats.org/officeDocument/2006/customXml" ds:itemID="{5A043F15-C79F-4D02-B3D6-3FDD4917DD28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2DCC6683-C71D-4084-9058-9D7A6DC6E760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CAB98A71-0D20-468E-8CC7-E77460A4ECB7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D6985D6A-1A00-44D9-A2C3-4C4473EBA1FE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77844873-652A-45EA-8B82-4497550C2265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85963EAC-E90B-47DD-93EF-750AEED54749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11250</TotalTime>
  <Words>1345</Words>
  <Application>Microsoft Office PowerPoint</Application>
  <PresentationFormat>On-screen Show (4:3)</PresentationFormat>
  <Paragraphs>347</Paragraphs>
  <Slides>22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Century Schoolbook</vt:lpstr>
      <vt:lpstr>Consolas</vt:lpstr>
      <vt:lpstr>Courier New</vt:lpstr>
      <vt:lpstr>Times New Roman</vt:lpstr>
      <vt:lpstr>Wingdings</vt:lpstr>
      <vt:lpstr>Wingdings 2</vt:lpstr>
      <vt:lpstr>Oriel</vt:lpstr>
      <vt:lpstr>Comp 401: Constructors and Pointers</vt:lpstr>
      <vt:lpstr>A Class (With Properties)</vt:lpstr>
      <vt:lpstr>Another Class with Properties</vt:lpstr>
      <vt:lpstr>Using BMISpreadsheet</vt:lpstr>
      <vt:lpstr>ABMISpreadsheet and Constructor</vt:lpstr>
      <vt:lpstr>Every Class has a Constructor</vt:lpstr>
      <vt:lpstr>Equivalent Class Created by Java</vt:lpstr>
      <vt:lpstr>A Class Can Have Multiple Constructors</vt:lpstr>
      <vt:lpstr>A Class Can Have Multiple Constructors (Review)</vt:lpstr>
      <vt:lpstr>Using Overloaded Constructors</vt:lpstr>
      <vt:lpstr>Are (Programmer-Defined) Constructors ever Absolutely Necessary?</vt:lpstr>
      <vt:lpstr>Immutable Objects</vt:lpstr>
      <vt:lpstr>Changing variable vs. Object</vt:lpstr>
      <vt:lpstr>Objects vs. Primitives</vt:lpstr>
      <vt:lpstr>Primitives vs. Object Variables</vt:lpstr>
      <vt:lpstr>Primitives vs. Objects Storage</vt:lpstr>
      <vt:lpstr>Uninitialized Primitive vs. Object Variables</vt:lpstr>
      <vt:lpstr>Default Values for Variables</vt:lpstr>
      <vt:lpstr>Invoking Methods on null</vt:lpstr>
      <vt:lpstr>Extra</vt:lpstr>
      <vt:lpstr>Why Immutable String?</vt:lpstr>
      <vt:lpstr>Why Immutable String?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945</cp:revision>
  <dcterms:created xsi:type="dcterms:W3CDTF">2006-08-16T00:00:00Z</dcterms:created>
  <dcterms:modified xsi:type="dcterms:W3CDTF">2015-08-29T15:11:21Z</dcterms:modified>
</cp:coreProperties>
</file>