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6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6356" autoAdjust="0"/>
  </p:normalViewPr>
  <p:slideViewPr>
    <p:cSldViewPr>
      <p:cViewPr varScale="1">
        <p:scale>
          <a:sx n="125" d="100"/>
          <a:sy n="125" d="100"/>
        </p:scale>
        <p:origin x="2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Class-Discussion </a:t>
            </a:r>
            <a:r>
              <a:rPr lang="en-US" dirty="0" smtClean="0"/>
              <a:t>Diary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(FB 150, dewan@unc.edu)</a:t>
            </a:r>
            <a:endParaRPr lang="en-US" dirty="0"/>
          </a:p>
        </p:txBody>
      </p:sp>
    </p:spTree>
  </p:cSld>
  <p:clrMapOvr>
    <a:masterClrMapping/>
  </p:clrMapOvr>
  <p:transition advTm="18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3DD4-9542-440D-85D7-8FFD04F5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will only have </a:t>
            </a:r>
            <a:r>
              <a:rPr lang="en-US" u="sng" dirty="0"/>
              <a:t>ONE</a:t>
            </a:r>
            <a:r>
              <a:rPr lang="en-US" dirty="0"/>
              <a:t> Post on Piazza for the whole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DFFB8-4E19-4D52-B347-62F7E5DD0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create this post go to piazza and hit              </a:t>
            </a:r>
          </a:p>
          <a:p>
            <a:pPr lvl="1"/>
            <a:r>
              <a:rPr lang="en-US" dirty="0"/>
              <a:t>More details on next slide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13E05-A5C5-46C9-A47F-1E1761822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513" y="2503170"/>
            <a:ext cx="728663" cy="32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78A88-C702-4994-BF93-A1D30C41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to Post to, Tagging Folders, Subject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6567E-DD34-46E3-925A-F006ADD64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2AC5EF-CD73-47BC-85F6-ACDDB98402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4056"/>
          <a:stretch/>
        </p:blipFill>
        <p:spPr>
          <a:xfrm>
            <a:off x="430375" y="1169714"/>
            <a:ext cx="8283251" cy="164968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8967F8-34F5-44A9-925A-DCE4D51D5CA5}"/>
              </a:ext>
            </a:extLst>
          </p:cNvPr>
          <p:cNvCxnSpPr>
            <a:cxnSpLocks/>
          </p:cNvCxnSpPr>
          <p:nvPr/>
        </p:nvCxnSpPr>
        <p:spPr>
          <a:xfrm flipH="1">
            <a:off x="1952897" y="1347107"/>
            <a:ext cx="1966893" cy="83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224139-1727-4E9F-BA0F-6932993F111E}"/>
              </a:ext>
            </a:extLst>
          </p:cNvPr>
          <p:cNvSpPr txBox="1"/>
          <p:nvPr/>
        </p:nvSpPr>
        <p:spPr>
          <a:xfrm>
            <a:off x="3793291" y="1301387"/>
            <a:ext cx="318003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>
            <a:defPPr>
              <a:defRPr lang="en-US"/>
            </a:defPPr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Make sure to post to Instructors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F614641-433D-4A31-9846-F2B082D60705}"/>
              </a:ext>
            </a:extLst>
          </p:cNvPr>
          <p:cNvCxnSpPr>
            <a:cxnSpLocks/>
          </p:cNvCxnSpPr>
          <p:nvPr/>
        </p:nvCxnSpPr>
        <p:spPr>
          <a:xfrm flipH="1">
            <a:off x="1528355" y="1507852"/>
            <a:ext cx="2458190" cy="417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93E5A4-922C-4D34-9201-734222F4A922}"/>
              </a:ext>
            </a:extLst>
          </p:cNvPr>
          <p:cNvSpPr txBox="1"/>
          <p:nvPr/>
        </p:nvSpPr>
        <p:spPr>
          <a:xfrm>
            <a:off x="4036521" y="1711157"/>
            <a:ext cx="4645923" cy="803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>
            <a:defPPr>
              <a:defRPr lang="en-US"/>
            </a:defPPr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You MUST put your diary in two folders, “diary”</a:t>
            </a:r>
          </a:p>
          <a:p>
            <a:r>
              <a:rPr lang="en-US" dirty="0"/>
              <a:t>and your TA’s/LA’s </a:t>
            </a:r>
            <a:r>
              <a:rPr lang="en-US" dirty="0" err="1" smtClean="0"/>
              <a:t>name,if</a:t>
            </a:r>
            <a:r>
              <a:rPr lang="en-US" dirty="0" smtClean="0"/>
              <a:t> you have been assigned a TA/LA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5616BCE-A7C3-4CE2-9D47-8C92962CFAB3}"/>
              </a:ext>
            </a:extLst>
          </p:cNvPr>
          <p:cNvCxnSpPr/>
          <p:nvPr/>
        </p:nvCxnSpPr>
        <p:spPr>
          <a:xfrm flipH="1">
            <a:off x="3703321" y="1925139"/>
            <a:ext cx="613727" cy="231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8595748-573B-4D55-B7CA-824E2D3EF939}"/>
              </a:ext>
            </a:extLst>
          </p:cNvPr>
          <p:cNvCxnSpPr/>
          <p:nvPr/>
        </p:nvCxnSpPr>
        <p:spPr>
          <a:xfrm flipH="1">
            <a:off x="4003766" y="1953531"/>
            <a:ext cx="313282" cy="178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B03FF0-68CA-43E8-9C78-93DAE6B4F134}"/>
              </a:ext>
            </a:extLst>
          </p:cNvPr>
          <p:cNvCxnSpPr/>
          <p:nvPr/>
        </p:nvCxnSpPr>
        <p:spPr>
          <a:xfrm flipH="1">
            <a:off x="2312126" y="2817587"/>
            <a:ext cx="3135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11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CEBB4-CEAD-4E4E-9EE0-22ED40CA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create a new post each week!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812D3-3269-4CED-A003-34CD6EE2B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creating a new post each week/day you will be required to edit your one single diary post to update it each day with new material</a:t>
            </a:r>
          </a:p>
          <a:p>
            <a:r>
              <a:rPr lang="en-US" dirty="0"/>
              <a:t>To edit a piazza post click on the post and click edit: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0B2BDF-B036-4FDC-A366-AD6208D980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886"/>
          <a:stretch/>
        </p:blipFill>
        <p:spPr>
          <a:xfrm>
            <a:off x="544675" y="5029200"/>
            <a:ext cx="3393281" cy="492064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7AE3389-4BB7-4C9C-B813-2C20AB31063E}"/>
              </a:ext>
            </a:extLst>
          </p:cNvPr>
          <p:cNvCxnSpPr>
            <a:cxnSpLocks/>
          </p:cNvCxnSpPr>
          <p:nvPr/>
        </p:nvCxnSpPr>
        <p:spPr>
          <a:xfrm flipH="1">
            <a:off x="914402" y="2895600"/>
            <a:ext cx="6787436" cy="237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25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Put In Diary and When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8825" y="1377352"/>
            <a:ext cx="6248398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End of each class day,  add to the diary new information since you last edited  along with the date:</a:t>
            </a:r>
          </a:p>
        </p:txBody>
      </p:sp>
      <p:sp>
        <p:nvSpPr>
          <p:cNvPr id="5" name="Rectangle 4"/>
          <p:cNvSpPr/>
          <p:nvPr/>
        </p:nvSpPr>
        <p:spPr>
          <a:xfrm>
            <a:off x="1536700" y="2310912"/>
            <a:ext cx="6248400" cy="846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answers you provided to questions posed in the class, along with the associated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question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36700" y="3388458"/>
            <a:ext cx="6248400" cy="846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Questions and correct answers (by your or others)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36700" y="4466004"/>
            <a:ext cx="6248400" cy="846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Put your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onyen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first name, and last name, and the word Diary, separated by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commads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in the first line </a:t>
            </a:r>
          </a:p>
        </p:txBody>
      </p:sp>
    </p:spTree>
    <p:extLst>
      <p:ext uri="{BB962C8B-B14F-4D97-AF65-F5344CB8AC3E}">
        <p14:creationId xmlns:p14="http://schemas.microsoft.com/office/powerpoint/2010/main" val="180548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141"/>
    </mc:Choice>
    <mc:Fallback xmlns="">
      <p:transition spd="slow" advTm="31614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F6C0-B009-4EDB-9B7D-B4AD253E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Diary 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B7050-EDC6-45BF-B375-992068AA5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jdoe</a:t>
            </a:r>
            <a:r>
              <a:rPr lang="en-US" dirty="0" smtClean="0"/>
              <a:t>, Jane Doe</a:t>
            </a:r>
            <a:r>
              <a:rPr lang="en-US" smtClean="0"/>
              <a:t>, </a:t>
            </a:r>
            <a:r>
              <a:rPr lang="en-US" smtClean="0"/>
              <a:t>Diary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9/7:</a:t>
            </a:r>
          </a:p>
          <a:p>
            <a:pPr marL="0" indent="0">
              <a:buNone/>
            </a:pPr>
            <a:r>
              <a:rPr lang="en-US" dirty="0" smtClean="0"/>
              <a:t>My Q&amp;A:</a:t>
            </a:r>
          </a:p>
          <a:p>
            <a:pPr marL="0" indent="0">
              <a:buNone/>
            </a:pPr>
            <a:r>
              <a:rPr lang="en-US" dirty="0" smtClean="0"/>
              <a:t>	Instructor: </a:t>
            </a:r>
            <a:r>
              <a:rPr lang="en-US" dirty="0" smtClean="0"/>
              <a:t>What </a:t>
            </a:r>
            <a:r>
              <a:rPr lang="en-US" dirty="0" smtClean="0"/>
              <a:t>is the meaning of life?</a:t>
            </a:r>
          </a:p>
          <a:p>
            <a:pPr marL="0" indent="0">
              <a:buNone/>
            </a:pPr>
            <a:r>
              <a:rPr lang="en-US" dirty="0"/>
              <a:t>	M</a:t>
            </a:r>
            <a:r>
              <a:rPr lang="en-US" dirty="0" smtClean="0"/>
              <a:t>y Answer: </a:t>
            </a:r>
            <a:r>
              <a:rPr lang="en-US" dirty="0" smtClean="0"/>
              <a:t>42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 Q&amp;A:</a:t>
            </a:r>
          </a:p>
          <a:p>
            <a:pPr marL="0" indent="0">
              <a:buNone/>
            </a:pPr>
            <a:r>
              <a:rPr lang="en-US" dirty="0"/>
              <a:t>	Instructor: </a:t>
            </a:r>
            <a:r>
              <a:rPr lang="en-US" dirty="0" smtClean="0"/>
              <a:t>What </a:t>
            </a:r>
            <a:r>
              <a:rPr lang="en-US" dirty="0"/>
              <a:t>is the meaning of life?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Correct Answer</a:t>
            </a:r>
            <a:r>
              <a:rPr lang="en-US" dirty="0"/>
              <a:t>: 42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Instructor: Which is </a:t>
            </a:r>
            <a:r>
              <a:rPr lang="en-US" dirty="0" smtClean="0"/>
              <a:t>your quest?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Correct Answer: </a:t>
            </a:r>
            <a:r>
              <a:rPr lang="en-US" dirty="0" smtClean="0"/>
              <a:t>Holy </a:t>
            </a:r>
            <a:r>
              <a:rPr lang="en-US" dirty="0" smtClean="0"/>
              <a:t>Grail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9/9:</a:t>
            </a:r>
          </a:p>
          <a:p>
            <a:pPr marL="0" indent="0">
              <a:buNone/>
            </a:pPr>
            <a:r>
              <a:rPr lang="en-US" dirty="0" smtClean="0"/>
              <a:t>My Q&amp;A: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None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 Q&amp;A:</a:t>
            </a:r>
          </a:p>
          <a:p>
            <a:pPr marL="0" indent="0">
              <a:buNone/>
            </a:pPr>
            <a:r>
              <a:rPr lang="en-US" dirty="0"/>
              <a:t>	Instructor: What Is the Airspeed Velocity of an </a:t>
            </a:r>
            <a:r>
              <a:rPr lang="en-US" dirty="0" err="1"/>
              <a:t>Unladen</a:t>
            </a:r>
            <a:r>
              <a:rPr lang="en-US" dirty="0"/>
              <a:t> Swallow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Correct Answer</a:t>
            </a:r>
            <a:r>
              <a:rPr lang="en-US" dirty="0"/>
              <a:t>: 11 meters per </a:t>
            </a:r>
            <a:r>
              <a:rPr lang="en-US" dirty="0" smtClean="0"/>
              <a:t>second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3891</TotalTime>
  <Words>215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Schoolbook</vt:lpstr>
      <vt:lpstr>Wingdings</vt:lpstr>
      <vt:lpstr>Wingdings 2</vt:lpstr>
      <vt:lpstr>Oriel</vt:lpstr>
      <vt:lpstr>Class-Discussion Diary</vt:lpstr>
      <vt:lpstr>You will only have ONE Post on Piazza for the whole year</vt:lpstr>
      <vt:lpstr>Who to Post to, Tagging Folders, Subject </vt:lpstr>
      <vt:lpstr>Do not create a new post each week!</vt:lpstr>
      <vt:lpstr>What to Put In Diary and When</vt:lpstr>
      <vt:lpstr>Diary Format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579</cp:revision>
  <dcterms:created xsi:type="dcterms:W3CDTF">2006-08-16T00:00:00Z</dcterms:created>
  <dcterms:modified xsi:type="dcterms:W3CDTF">2018-08-28T19:06:29Z</dcterms:modified>
</cp:coreProperties>
</file>