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429" r:id="rId3"/>
    <p:sldId id="292" r:id="rId4"/>
    <p:sldId id="42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9" autoAdjust="0"/>
    <p:restoredTop sz="94660" autoAdjust="0"/>
  </p:normalViewPr>
  <p:slideViewPr>
    <p:cSldViewPr>
      <p:cViewPr varScale="1">
        <p:scale>
          <a:sx n="82" d="100"/>
          <a:sy n="82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 110/401</a:t>
            </a:r>
            <a:br>
              <a:rPr lang="en-US" dirty="0" smtClean="0"/>
            </a:br>
            <a:r>
              <a:rPr lang="en-US" dirty="0" smtClean="0"/>
              <a:t>Documentation: Annotations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Menu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19200"/>
            <a:ext cx="60293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95" y="3657600"/>
            <a:ext cx="60293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Menu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553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71" y="3657600"/>
            <a:ext cx="5553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Tooltip Texts in Common and Object Menu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348037"/>
            <a:ext cx="4810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4061" y="4481228"/>
            <a:ext cx="4114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used to build itself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3151" y="5105400"/>
            <a:ext cx="5657709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Meta circularity – a la Interpreter “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interpeting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 itself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624" y="5715000"/>
            <a:ext cx="5657709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Bootstrapping – a la OS loading itself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624" y="6324600"/>
            <a:ext cx="5657709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Requires a layered implementation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553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Layered Implementation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504" y="1524000"/>
            <a:ext cx="8409295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ADemoFontOperationsModel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FrameModel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  @Explanation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"Makes font size </a:t>
            </a:r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big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enough to be easily seen in a </a:t>
            </a:r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demo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projected to a medium-sized room."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demoFontSize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  …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…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54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Editing Object Editor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504" y="914400"/>
            <a:ext cx="8409295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bus.uigen.ObjectEditor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600" dirty="0">
              <a:latin typeface="Courier New"/>
            </a:endParaRP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AnObjectEditorEditor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main (String[]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ObjectEditor.</a:t>
            </a:r>
            <a:r>
              <a:rPr lang="en-US" sz="1600" i="1" dirty="0" err="1" smtClean="0">
                <a:solidFill>
                  <a:srgbClr val="000000"/>
                </a:solidFill>
                <a:latin typeface="Courier New"/>
              </a:rPr>
              <a:t>edit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i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ourier New"/>
              </a:rPr>
              <a:t>ObjectEditor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}</a:t>
            </a:r>
            <a:endParaRPr lang="en-US" sz="1600" dirty="0"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" y="4607115"/>
            <a:ext cx="4486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607115"/>
            <a:ext cx="3095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6172200"/>
            <a:ext cx="8077199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instantiate and edit objects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without using knowing about 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using main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87" y="3093493"/>
            <a:ext cx="54959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Documentation Comments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Programming Style: The Art of Programming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1745159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Interfaces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2278559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28194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Program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33528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Avoid Code Repetition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8862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Giving Least Privilege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65407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218747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4427041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Named Constants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326915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73007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4114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066800"/>
            <a:ext cx="693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/>
              <a:t>Comments are one form of documentation about a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693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/>
              <a:t>External descriptions of a program are also useful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590800"/>
            <a:ext cx="83058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3F3FBF"/>
                </a:solidFill>
                <a:latin typeface="Courier New"/>
              </a:rPr>
              <a:t>{@</a:t>
            </a:r>
            <a:r>
              <a:rPr lang="en-US" sz="1600" dirty="0">
                <a:solidFill>
                  <a:srgbClr val="3F3FBF"/>
                </a:solidFill>
                <a:latin typeface="Courier New"/>
              </a:rPr>
              <a:t>link http://www.oracle.com/technetwork/java/javase/documentation/index-137868.html#exampleresult</a:t>
            </a:r>
            <a:r>
              <a:rPr lang="en-US" sz="1600" dirty="0" smtClean="0">
                <a:solidFill>
                  <a:srgbClr val="3F3FBF"/>
                </a:solidFill>
                <a:latin typeface="Courier New"/>
              </a:rPr>
              <a:t>}</a:t>
            </a:r>
            <a:endParaRPr lang="en-US" sz="1600" dirty="0">
              <a:solidFill>
                <a:srgbClr val="3F3FBF"/>
              </a:solidFill>
              <a:latin typeface="Courier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739243"/>
            <a:ext cx="6934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/>
              <a:t>Annotations: Internal descriptions available at runtime (to runtime tools) also useful</a:t>
            </a:r>
          </a:p>
        </p:txBody>
      </p:sp>
    </p:spTree>
    <p:extLst>
      <p:ext uri="{BB962C8B-B14F-4D97-AF65-F5344CB8AC3E}">
        <p14:creationId xmlns:p14="http://schemas.microsoft.com/office/powerpoint/2010/main" val="2004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vs. Comment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05" y="1371600"/>
            <a:ext cx="81534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util.annotations.Explanation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>
                <a:solidFill>
                  <a:srgbClr val="0000C0"/>
                </a:solidFill>
                <a:latin typeface="Courier New"/>
              </a:rPr>
              <a:t>NO_PATTERN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@Explanation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"Height is in meters, weight in centimeters"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AnAnnotatedBMICalculator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calculateBMI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height,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weight)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weight/(height*height);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71" y="5638800"/>
            <a:ext cx="4810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4191000"/>
            <a:ext cx="470186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Annotation not removed by compiler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4894997"/>
            <a:ext cx="470186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Available to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ObjectEditor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Annotation?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0"/>
          <a:stretch/>
        </p:blipFill>
        <p:spPr bwMode="auto">
          <a:xfrm>
            <a:off x="623248" y="1295400"/>
            <a:ext cx="607146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8" y="3733800"/>
            <a:ext cx="71247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Interface and Class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04" y="1371600"/>
            <a:ext cx="8409295" cy="327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>
                <a:solidFill>
                  <a:srgbClr val="646464"/>
                </a:solidFill>
                <a:latin typeface="Courier New"/>
              </a:rPr>
              <a:t>Explanation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"Calculates BMI from height in </a:t>
            </a:r>
            <a:r>
              <a:rPr lang="en-US" sz="1600" dirty="0" err="1">
                <a:solidFill>
                  <a:srgbClr val="2A00FF"/>
                </a:solidFill>
                <a:latin typeface="Courier New"/>
              </a:rPr>
              <a:t>metres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 and weight in </a:t>
            </a:r>
            <a:r>
              <a:rPr lang="en-US" sz="1600" dirty="0" err="1">
                <a:solidFill>
                  <a:srgbClr val="2A00FF"/>
                </a:solidFill>
                <a:latin typeface="Courier New"/>
              </a:rPr>
              <a:t>kgs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."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AnnotatedBMISpreadsheet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 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  @</a:t>
            </a:r>
            <a:r>
              <a:rPr lang="en-US" sz="1600" dirty="0">
                <a:solidFill>
                  <a:srgbClr val="646464"/>
                </a:solidFill>
                <a:latin typeface="Courier New"/>
              </a:rPr>
              <a:t>Explanation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"Weight is in Kilograms. 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 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  @</a:t>
            </a:r>
            <a:r>
              <a:rPr lang="en-US" sz="1600" dirty="0">
                <a:solidFill>
                  <a:srgbClr val="646464"/>
                </a:solidFill>
                <a:latin typeface="Courier New"/>
              </a:rPr>
              <a:t>Explanation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"Changing weight automatically </a:t>
            </a:r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recalculates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BMI."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504" y="4876800"/>
            <a:ext cx="8409295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@Explanation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"Stores previously computed BMI value in a variable."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AnAnnotatedBMISpreadsheet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	                               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AnnotatedBMISpreadsheet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{…}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78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and UI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Menu item tooltip text</a:t>
            </a:r>
          </a:p>
          <a:p>
            <a:pPr lvl="1"/>
            <a:r>
              <a:rPr lang="en-US" dirty="0" smtClean="0"/>
              <a:t>Explanation annotation of associated method</a:t>
            </a:r>
          </a:p>
          <a:p>
            <a:r>
              <a:rPr lang="en-US" dirty="0" smtClean="0"/>
              <a:t>Property tooltip text</a:t>
            </a:r>
          </a:p>
          <a:p>
            <a:pPr lvl="1"/>
            <a:r>
              <a:rPr lang="en-US" dirty="0" smtClean="0"/>
              <a:t>Sum of getter and setter explanations</a:t>
            </a:r>
          </a:p>
          <a:p>
            <a:r>
              <a:rPr lang="en-US" dirty="0" smtClean="0"/>
              <a:t>Object tooltip text</a:t>
            </a:r>
          </a:p>
          <a:p>
            <a:pPr lvl="1"/>
            <a:r>
              <a:rPr lang="en-US" dirty="0" smtClean="0"/>
              <a:t>Sum of interface and class explanations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4191000"/>
            <a:ext cx="470186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Some documentation is outside a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876800"/>
            <a:ext cx="470186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 PPT, PDF, and other Web Docs</a:t>
            </a:r>
          </a:p>
        </p:txBody>
      </p:sp>
    </p:spTree>
    <p:extLst>
      <p:ext uri="{BB962C8B-B14F-4D97-AF65-F5344CB8AC3E}">
        <p14:creationId xmlns:p14="http://schemas.microsoft.com/office/powerpoint/2010/main" val="13913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Documents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03" y="1066800"/>
            <a:ext cx="84092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WebDocuments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({</a:t>
            </a:r>
          </a:p>
          <a:p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	"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http://www.cs.unc.edu/~dewan/comp114/f11/Class%20Notes/4_State_Notes.pdf"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</a:t>
            </a:r>
          </a:p>
          <a:p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	"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http://www.cs.unc.edu/~dewan/comp114/f11/Lectures/4_State_Slides.pptx"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     })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AnnotatedBMISpreadsheet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{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AnnotatedBMISpreadsheet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…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5225"/>
            <a:ext cx="44005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19" y="3690937"/>
            <a:ext cx="3792818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4692</TotalTime>
  <Words>380</Words>
  <Application>Microsoft Office PowerPoint</Application>
  <PresentationFormat>On-screen Show (4:3)</PresentationFormat>
  <Paragraphs>87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Comp 110/401 Documentation: Annotations</vt:lpstr>
      <vt:lpstr>Prerequisite</vt:lpstr>
      <vt:lpstr>Programming Style: The Art of Programming</vt:lpstr>
      <vt:lpstr>Documentation</vt:lpstr>
      <vt:lpstr>Annotation vs. Comment</vt:lpstr>
      <vt:lpstr>Explanation Annotation?</vt:lpstr>
      <vt:lpstr>Annotated Interface and Class</vt:lpstr>
      <vt:lpstr>Explanation and UI Documentation</vt:lpstr>
      <vt:lpstr>Web Documents</vt:lpstr>
      <vt:lpstr>Common Menu</vt:lpstr>
      <vt:lpstr>Common Menu</vt:lpstr>
      <vt:lpstr>Tooltip Texts in Common and Object Menu</vt:lpstr>
      <vt:lpstr>Layered Implementation</vt:lpstr>
      <vt:lpstr>Editing Object Editor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786</cp:revision>
  <dcterms:created xsi:type="dcterms:W3CDTF">2006-08-16T00:00:00Z</dcterms:created>
  <dcterms:modified xsi:type="dcterms:W3CDTF">2012-04-29T00:58:43Z</dcterms:modified>
</cp:coreProperties>
</file>