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434" r:id="rId3"/>
    <p:sldId id="420" r:id="rId4"/>
    <p:sldId id="490" r:id="rId5"/>
    <p:sldId id="489" r:id="rId6"/>
    <p:sldId id="429" r:id="rId7"/>
    <p:sldId id="445" r:id="rId8"/>
    <p:sldId id="449" r:id="rId9"/>
    <p:sldId id="450" r:id="rId10"/>
    <p:sldId id="451" r:id="rId11"/>
    <p:sldId id="454" r:id="rId12"/>
    <p:sldId id="494" r:id="rId13"/>
    <p:sldId id="446" r:id="rId14"/>
    <p:sldId id="448" r:id="rId15"/>
    <p:sldId id="397" r:id="rId16"/>
    <p:sldId id="398" r:id="rId17"/>
    <p:sldId id="400" r:id="rId18"/>
    <p:sldId id="401" r:id="rId19"/>
    <p:sldId id="425" r:id="rId20"/>
    <p:sldId id="472" r:id="rId21"/>
    <p:sldId id="492" r:id="rId22"/>
    <p:sldId id="491" r:id="rId23"/>
    <p:sldId id="49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49" autoAdjust="0"/>
    <p:restoredTop sz="94660" autoAdjust="0"/>
  </p:normalViewPr>
  <p:slideViewPr>
    <p:cSldViewPr>
      <p:cViewPr varScale="1">
        <p:scale>
          <a:sx n="99" d="100"/>
          <a:sy n="99" d="100"/>
        </p:scale>
        <p:origin x="-1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60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23382-D47E-4E19-BADD-ABACF7C79EDB}" type="slidenum">
              <a:rPr lang="en-US"/>
              <a:pPr/>
              <a:t>8</a:t>
            </a:fld>
            <a:endParaRPr lang="en-US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88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294A8A-8D15-4FF9-9961-FF0F7985E421}" type="slidenum">
              <a:rPr lang="en-US"/>
              <a:pPr/>
              <a:t>9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88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123182-C79A-47CC-B1D2-CA2F25C52250}" type="slidenum">
              <a:rPr lang="en-US"/>
              <a:pPr/>
              <a:t>10</a:t>
            </a:fld>
            <a:endParaRPr lang="en-US"/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98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23382-D47E-4E19-BADD-ABACF7C79EDB}" type="slidenum">
              <a:rPr lang="en-US"/>
              <a:pPr/>
              <a:t>12</a:t>
            </a:fld>
            <a:endParaRPr lang="en-US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86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23382-D47E-4E19-BADD-ABACF7C79EDB}" type="slidenum">
              <a:rPr lang="en-US"/>
              <a:pPr/>
              <a:t>15</a:t>
            </a:fld>
            <a:endParaRPr lang="en-US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27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2" Type="http://schemas.microsoft.com/office/2007/relationships/media" Target="../media/media15.wm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2" Type="http://schemas.microsoft.com/office/2007/relationships/media" Target="../media/media16.wm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7" Type="http://schemas.openxmlformats.org/officeDocument/2006/relationships/image" Target="../media/image2.png"/><Relationship Id="rId2" Type="http://schemas.microsoft.com/office/2007/relationships/media" Target="../media/media17.wma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7" Type="http://schemas.openxmlformats.org/officeDocument/2006/relationships/image" Target="../media/image2.png"/><Relationship Id="rId2" Type="http://schemas.microsoft.com/office/2007/relationships/media" Target="../media/media18.wma"/><Relationship Id="rId1" Type="http://schemas.openxmlformats.org/officeDocument/2006/relationships/tags" Target="../tags/tag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Comp 110/401</a:t>
            </a:r>
            <a:br>
              <a:rPr lang="en-US" dirty="0" smtClean="0"/>
            </a:br>
            <a:r>
              <a:rPr lang="en-US" dirty="0" smtClean="0"/>
              <a:t>Documentation: Assertions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Prasun Dewan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78"/>
    </mc:Choice>
    <mc:Fallback xmlns="">
      <p:transition spd="slow" advTm="31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7" x="5634038" y="2286000"/>
          <p14:tracePt t="644" x="5634038" y="2276475"/>
          <p14:tracePt t="886" x="5653088" y="2268538"/>
          <p14:tracePt t="917" x="5670550" y="2259013"/>
          <p14:tracePt t="929" x="5724525" y="2241550"/>
          <p14:tracePt t="948" x="5857875" y="2187575"/>
          <p14:tracePt t="981" x="5938838" y="2143125"/>
          <p14:tracePt t="992" x="6126163" y="2044700"/>
          <p14:tracePt t="1014" x="6419850" y="1866900"/>
          <p14:tracePt t="1045" x="6653213" y="1714500"/>
          <p14:tracePt t="1060" x="6732588" y="1660525"/>
          <p14:tracePt t="1081" x="7072313" y="1411288"/>
          <p14:tracePt t="1111" x="7375525" y="1187450"/>
          <p14:tracePt t="1122" x="7473950" y="1116013"/>
          <p14:tracePt t="1146" x="7894638" y="822325"/>
          <p14:tracePt t="1178" x="8242300" y="561975"/>
          <p14:tracePt t="1182" x="8661400" y="231775"/>
          <p14:tracePt t="1214" x="8974138" y="0"/>
          <p14:tracePt t="1245" x="9134475" y="0"/>
          <p14:tracePt t="1265" x="9126538" y="9525"/>
          <p14:tracePt t="1573" x="9117013" y="9525"/>
          <p14:tracePt t="1592" x="9109075" y="9525"/>
          <p14:tracePt t="1619" x="9109075" y="17463"/>
          <p14:tracePt t="1809" x="9099550" y="17463"/>
          <p14:tracePt t="2173" x="9099550" y="9525"/>
          <p14:tracePt t="2377" x="9109075" y="9525"/>
          <p14:tracePt t="2397" x="9117013" y="9525"/>
          <p14:tracePt t="2408" x="9126538" y="0"/>
          <p14:tracePt t="2437" x="9134475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/>
              <a:t>Application-independent vs. dependent</a:t>
            </a:r>
          </a:p>
        </p:txBody>
      </p:sp>
      <p:sp>
        <p:nvSpPr>
          <p:cNvPr id="16589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62000" y="1143000"/>
            <a:ext cx="79248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Language can provide us with fixed number of application-independent assertions.</a:t>
            </a:r>
          </a:p>
          <a:p>
            <a:pPr>
              <a:lnSpc>
                <a:spcPct val="90000"/>
              </a:lnSpc>
            </a:pPr>
            <a:r>
              <a:rPr lang="en-US" dirty="0"/>
              <a:t>Cannot </a:t>
            </a:r>
            <a:r>
              <a:rPr lang="en-US" dirty="0" smtClean="0"/>
              <a:t>handle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First character of String is a letter.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Letter concept not burnt into language.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Class Character defines it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Innumerable assertions about letters possible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Second elements of string is letter.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Third element of string is letter.</a:t>
            </a:r>
          </a:p>
          <a:p>
            <a:pPr>
              <a:lnSpc>
                <a:spcPct val="90000"/>
              </a:lnSpc>
            </a:pPr>
            <a:r>
              <a:rPr lang="en-US" dirty="0"/>
              <a:t>Need mechanism to express arbitrary </a:t>
            </a:r>
            <a:r>
              <a:rPr lang="en-US" dirty="0" smtClean="0"/>
              <a:t>assertions.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Originally Java had no assertions.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In 1.4, assertions were added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198667"/>
      </p:ext>
    </p:extLst>
  </p:cSld>
  <p:clrMapOvr>
    <a:masterClrMapping/>
  </p:clrMapOvr>
  <p:transition advTm="74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5891" grpId="0" build="p" bldLvl="2" autoUpdateAnimBg="0"/>
    </p:bldLst>
  </p:timing>
  <p:extLst>
    <p:ext uri="{3A86A75C-4F4B-4683-9AE1-C65F6400EC91}">
      <p14:laserTraceLst xmlns:p14="http://schemas.microsoft.com/office/powerpoint/2010/main">
        <p14:tracePtLst>
          <p14:tracePt t="1527" x="2660650" y="3241675"/>
          <p14:tracePt t="1920" x="2768600" y="3259138"/>
          <p14:tracePt t="2003" x="3000375" y="3322638"/>
          <p14:tracePt t="2022" x="3098800" y="3340100"/>
          <p14:tracePt t="2035" x="3313113" y="3384550"/>
          <p14:tracePt t="2055" x="3394075" y="3394075"/>
          <p14:tracePt t="2066" x="3490913" y="3402013"/>
          <p14:tracePt t="2076" x="3741738" y="3411538"/>
          <p14:tracePt t="2096" x="4089400" y="3402013"/>
          <p14:tracePt t="2114" x="4224338" y="3394075"/>
          <p14:tracePt t="2142" x="4598988" y="3340100"/>
          <p14:tracePt t="2162" x="4741863" y="3303588"/>
          <p14:tracePt t="2173" x="5153025" y="3232150"/>
          <p14:tracePt t="2194" x="5268913" y="3224213"/>
          <p14:tracePt t="2205" x="5562600" y="3187700"/>
          <p14:tracePt t="2226" x="5626100" y="3179763"/>
          <p14:tracePt t="2238" x="5894388" y="3125788"/>
          <p14:tracePt t="2257" x="5946775" y="3108325"/>
          <p14:tracePt t="2269" x="6180138" y="3036888"/>
          <p14:tracePt t="2289" x="6259513" y="3009900"/>
          <p14:tracePt t="2301" x="6384925" y="2965450"/>
          <p14:tracePt t="2320" x="6411913" y="2955925"/>
          <p14:tracePt t="2332" x="6465888" y="2928938"/>
          <p14:tracePt t="2353" x="6500813" y="2911475"/>
          <p14:tracePt t="2364" x="6554788" y="2894013"/>
          <p14:tracePt t="2379" x="6858000" y="2822575"/>
          <p14:tracePt t="2397" x="6983413" y="2803525"/>
          <p14:tracePt t="2413" x="7331075" y="2751138"/>
          <p14:tracePt t="2429" x="7394575" y="2741613"/>
          <p14:tracePt t="2446" x="7562850" y="2687638"/>
          <p14:tracePt t="2463" x="7581900" y="2687638"/>
          <p14:tracePt t="2479" x="7688263" y="2633663"/>
          <p14:tracePt t="2496" x="7902575" y="2536825"/>
          <p14:tracePt t="2513" x="8010525" y="2490788"/>
          <p14:tracePt t="2529" x="8313738" y="2357438"/>
          <p14:tracePt t="2547" x="8456613" y="2286000"/>
          <p14:tracePt t="2563" x="8840788" y="2133600"/>
          <p14:tracePt t="2580" x="8885238" y="2108200"/>
          <p14:tracePt t="2597" x="8983663" y="2044700"/>
          <p14:tracePt t="2614" x="9037638" y="2017713"/>
          <p14:tracePt t="2630" x="9134475" y="1901825"/>
          <p14:tracePt t="2647" x="9134475" y="1803400"/>
          <p14:tracePt t="2666" x="9134475" y="1795463"/>
          <p14:tracePt t="2680" x="9134475" y="1785938"/>
          <p14:tracePt t="2711" x="9134475" y="1768475"/>
          <p14:tracePt t="2723" x="9134475" y="1758950"/>
          <p14:tracePt t="2744" x="9126538" y="1751013"/>
          <p14:tracePt t="2869" x="9117013" y="1741488"/>
          <p14:tracePt t="2919" x="9117013" y="1731963"/>
          <p14:tracePt t="2961" x="9109075" y="17319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Assertions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assert </a:t>
            </a:r>
            <a:r>
              <a:rPr lang="en-US" dirty="0" smtClean="0"/>
              <a:t>&lt;Boolean Expression&gt;</a:t>
            </a:r>
          </a:p>
          <a:p>
            <a:r>
              <a:rPr lang="en-US" b="1" dirty="0" smtClean="0"/>
              <a:t>assert </a:t>
            </a:r>
            <a:r>
              <a:rPr lang="en-US" dirty="0" smtClean="0"/>
              <a:t>&lt;Boolean Expression&gt;: &lt;Value&gt; </a:t>
            </a:r>
          </a:p>
          <a:p>
            <a:r>
              <a:rPr lang="en-US" dirty="0" smtClean="0"/>
              <a:t>Statement can be inserted anywhere to state that some condition should be true</a:t>
            </a:r>
          </a:p>
          <a:p>
            <a:r>
              <a:rPr lang="en-US" dirty="0" smtClean="0"/>
              <a:t>If condition is false, Java throws </a:t>
            </a:r>
            <a:r>
              <a:rPr lang="en-US" dirty="0" err="1" smtClean="0"/>
              <a:t>AssertionError</a:t>
            </a:r>
            <a:r>
              <a:rPr lang="en-US" dirty="0" smtClean="0"/>
              <a:t>, and </a:t>
            </a:r>
            <a:r>
              <a:rPr lang="en-US" dirty="0" smtClean="0"/>
              <a:t>(by default):</a:t>
            </a:r>
          </a:p>
          <a:p>
            <a:pPr lvl="1"/>
            <a:r>
              <a:rPr lang="en-US" dirty="0" smtClean="0"/>
              <a:t>depending </a:t>
            </a:r>
            <a:r>
              <a:rPr lang="en-US" dirty="0" smtClean="0"/>
              <a:t>on which </a:t>
            </a:r>
            <a:r>
              <a:rPr lang="en-US" b="1" dirty="0" smtClean="0"/>
              <a:t>assert</a:t>
            </a:r>
            <a:r>
              <a:rPr lang="en-US" dirty="0" smtClean="0"/>
              <a:t> used, </a:t>
            </a:r>
            <a:r>
              <a:rPr lang="en-US" dirty="0" smtClean="0"/>
              <a:t>prints either:</a:t>
            </a:r>
            <a:endParaRPr lang="en-US" dirty="0" smtClean="0"/>
          </a:p>
          <a:p>
            <a:pPr lvl="2"/>
            <a:r>
              <a:rPr lang="en-US" dirty="0" smtClean="0"/>
              <a:t>generic message saying </a:t>
            </a:r>
            <a:r>
              <a:rPr lang="en-US" smtClean="0"/>
              <a:t>assertion </a:t>
            </a:r>
            <a:r>
              <a:rPr lang="en-US" smtClean="0"/>
              <a:t>failed, or</a:t>
            </a:r>
            <a:endParaRPr lang="en-US" dirty="0" smtClean="0"/>
          </a:p>
          <a:p>
            <a:pPr lvl="2"/>
            <a:r>
              <a:rPr lang="en-US" dirty="0" smtClean="0"/>
              <a:t>&lt;</a:t>
            </a:r>
            <a:r>
              <a:rPr lang="en-US" dirty="0" smtClean="0"/>
              <a:t>Value&gt;.</a:t>
            </a:r>
            <a:r>
              <a:rPr lang="en-US" dirty="0" err="1" smtClean="0"/>
              <a:t>toString</a:t>
            </a:r>
            <a:r>
              <a:rPr lang="en-US" dirty="0" smtClean="0"/>
              <a:t>() </a:t>
            </a:r>
            <a:endParaRPr lang="en-US" dirty="0" smtClean="0"/>
          </a:p>
          <a:p>
            <a:pPr lvl="1"/>
            <a:r>
              <a:rPr lang="en-US" dirty="0"/>
              <a:t>p</a:t>
            </a:r>
            <a:r>
              <a:rPr lang="en-US" dirty="0" smtClean="0"/>
              <a:t>rints stack trace</a:t>
            </a:r>
            <a:endParaRPr lang="en-US" dirty="0" smtClean="0"/>
          </a:p>
          <a:p>
            <a:pPr lvl="1"/>
            <a:r>
              <a:rPr lang="en-US" dirty="0"/>
              <a:t>t</a:t>
            </a:r>
            <a:r>
              <a:rPr lang="en-US" dirty="0" smtClean="0"/>
              <a:t>erminates </a:t>
            </a:r>
            <a:r>
              <a:rPr lang="en-US" dirty="0" smtClean="0"/>
              <a:t>program </a:t>
            </a:r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 smtClean="0"/>
              <a:t>value </a:t>
            </a:r>
            <a:r>
              <a:rPr lang="en-US" dirty="0" smtClean="0"/>
              <a:t>needs </a:t>
            </a:r>
            <a:r>
              <a:rPr lang="en-US" dirty="0" smtClean="0"/>
              <a:t>be returned by the method in which the assertion fails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1746426"/>
      </p:ext>
    </p:extLst>
  </p:cSld>
  <p:clrMapOvr>
    <a:masterClrMapping/>
  </p:clrMapOvr>
  <p:transition advTm="614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952" x="9109075" y="1741488"/>
          <p14:tracePt t="4772" x="9109075" y="1751013"/>
          <p14:tracePt t="4784" x="9126538" y="1776413"/>
          <p14:tracePt t="4803" x="9126538" y="1785938"/>
          <p14:tracePt t="4822" x="9109075" y="1785938"/>
          <p14:tracePt t="4916" x="9099550" y="1785938"/>
          <p14:tracePt t="4927" x="9072563" y="1768475"/>
          <p14:tracePt t="4947" x="9045575" y="1768475"/>
          <p14:tracePt t="4959" x="8947150" y="1724025"/>
          <p14:tracePt t="4989" x="8867775" y="1679575"/>
          <p14:tracePt t="5023" x="8804275" y="1652588"/>
          <p14:tracePt t="5039" x="8715375" y="1625600"/>
          <p14:tracePt t="5061" x="8562975" y="1562100"/>
          <p14:tracePt t="5088" x="8447088" y="1536700"/>
          <p14:tracePt t="5121" x="8420100" y="1536700"/>
          <p14:tracePt t="5130" x="8259763" y="1500188"/>
          <p14:tracePt t="5156" x="8037513" y="1419225"/>
          <p14:tracePt t="5186" x="8010525" y="1411288"/>
          <p14:tracePt t="5193" x="7902575" y="1374775"/>
          <p14:tracePt t="5223" x="7858125" y="1366838"/>
          <p14:tracePt t="5254" x="7848600" y="1366838"/>
          <p14:tracePt t="5265" x="7751763" y="1374775"/>
          <p14:tracePt t="5289" x="7554913" y="1428750"/>
          <p14:tracePt t="5320" x="7473950" y="1455738"/>
          <p14:tracePt t="5338" x="7456488" y="1465263"/>
          <p14:tracePt t="5356" x="7348538" y="1509713"/>
          <p14:tracePt t="5387" x="7161213" y="1589088"/>
          <p14:tracePt t="5400" x="7072313" y="1616075"/>
          <p14:tracePt t="5422" x="6742113" y="1704975"/>
          <p14:tracePt t="5454" x="6599238" y="1751013"/>
          <p14:tracePt t="5462" x="6545263" y="1768475"/>
          <p14:tracePt t="5489" x="6251575" y="1857375"/>
          <p14:tracePt t="5521" x="6215063" y="1874838"/>
          <p14:tracePt t="5525" x="6010275" y="1965325"/>
          <p14:tracePt t="5556" x="5867400" y="2017713"/>
          <p14:tracePt t="5588" x="5715000" y="2089150"/>
          <p14:tracePt t="5604" x="5643563" y="2116138"/>
          <p14:tracePt t="5623" x="5170488" y="2232025"/>
          <p14:tracePt t="5655" x="5072063" y="2259013"/>
          <p14:tracePt t="5666" x="4884738" y="2276475"/>
          <p14:tracePt t="5690" x="4714875" y="2312988"/>
          <p14:tracePt t="5722" x="4679950" y="2312988"/>
          <p14:tracePt t="5728" x="4616450" y="2322513"/>
          <p14:tracePt t="5757" x="4500563" y="2330450"/>
          <p14:tracePt t="5788" x="4465638" y="2339975"/>
          <p14:tracePt t="5792" x="4375150" y="2357438"/>
          <p14:tracePt t="5824" x="4330700" y="2366963"/>
          <p14:tracePt t="5838" x="4330700" y="2374900"/>
          <p14:tracePt t="5857" x="4322763" y="2374900"/>
          <p14:tracePt t="5935" x="4322763" y="2384425"/>
          <p14:tracePt t="6049" x="4340225" y="2393950"/>
          <p14:tracePt t="6108" x="4348163" y="2393950"/>
          <p14:tracePt t="6119" x="4375150" y="2393950"/>
          <p14:tracePt t="6138" x="4394200" y="2393950"/>
          <p14:tracePt t="6158" x="4438650" y="2384425"/>
          <p14:tracePt t="6189" x="4446588" y="2384425"/>
          <p14:tracePt t="6200" x="4456113" y="2374900"/>
          <p14:tracePt t="6225" x="4465638" y="2374900"/>
          <p14:tracePt t="6256" x="4465638" y="2366963"/>
          <p14:tracePt t="6265" x="4473575" y="2366963"/>
          <p14:tracePt t="6292" x="4537075" y="2347913"/>
          <p14:tracePt t="6324" x="4581525" y="2339975"/>
          <p14:tracePt t="6327" x="4616450" y="2330450"/>
          <p14:tracePt t="6359" x="4625975" y="2330450"/>
          <p14:tracePt t="6394" x="4633913" y="2330450"/>
          <p14:tracePt t="6417" x="4660900" y="2330450"/>
          <p14:tracePt t="6435" x="4697413" y="2312988"/>
          <p14:tracePt t="6459" x="4768850" y="2268538"/>
          <p14:tracePt t="6491" x="4776788" y="2268538"/>
          <p14:tracePt t="6497" x="4795838" y="2259013"/>
          <p14:tracePt t="6526" x="4822825" y="2241550"/>
          <p14:tracePt t="6558" x="4830763" y="2241550"/>
          <p14:tracePt t="6575" x="4830763" y="2232025"/>
          <p14:tracePt t="6670" x="4840288" y="2232025"/>
          <p14:tracePt t="7366" x="4867275" y="2232025"/>
          <p14:tracePt t="7398" x="4894263" y="2232025"/>
          <p14:tracePt t="7410" x="4938713" y="2232025"/>
          <p14:tracePt t="7429" x="5037138" y="2224088"/>
          <p14:tracePt t="7462" x="5054600" y="2224088"/>
          <p14:tracePt t="7471" x="5108575" y="2214563"/>
          <p14:tracePt t="7496" x="5187950" y="2205038"/>
          <p14:tracePt t="7527" x="5241925" y="2197100"/>
          <p14:tracePt t="7539" x="5276850" y="2197100"/>
          <p14:tracePt t="7563" x="5384800" y="2170113"/>
          <p14:tracePt t="7595" x="5411788" y="2160588"/>
          <p14:tracePt t="7602" x="5456238" y="2160588"/>
          <p14:tracePt t="7630" x="5483225" y="2152650"/>
          <p14:tracePt t="7662" x="5537200" y="2152650"/>
          <p14:tracePt t="7665" x="5608638" y="2143125"/>
          <p14:tracePt t="7697" x="5680075" y="2143125"/>
          <p14:tracePt t="7729" x="5688013" y="2143125"/>
          <p14:tracePt t="7739" x="5697538" y="2143125"/>
          <p14:tracePt t="7763" x="5705475" y="2143125"/>
          <p14:tracePt t="7820" x="5715000" y="2143125"/>
          <p14:tracePt t="7854" x="5724525" y="2143125"/>
          <p14:tracePt t="7881" x="5751513" y="2143125"/>
          <p14:tracePt t="7900" x="5759450" y="2143125"/>
          <p14:tracePt t="7911" x="5768975" y="2143125"/>
          <p14:tracePt t="7931" x="5803900" y="2152650"/>
          <p14:tracePt t="7964" x="5822950" y="2160588"/>
          <p14:tracePt t="7979" x="5830888" y="2160588"/>
          <p14:tracePt t="7997" x="5840413" y="2160588"/>
          <p14:tracePt t="8029" x="5848350" y="2160588"/>
          <p14:tracePt t="8118" x="5857875" y="2160588"/>
          <p14:tracePt t="9201" x="5848350" y="2160588"/>
          <p14:tracePt t="9851" x="5840413" y="2152650"/>
          <p14:tracePt t="9882" x="5813425" y="2133600"/>
          <p14:tracePt t="9913" x="5795963" y="2125663"/>
          <p14:tracePt t="9927" x="5759450" y="2108200"/>
          <p14:tracePt t="9946" x="5751513" y="2098675"/>
          <p14:tracePt t="9971" x="5697538" y="2071688"/>
          <p14:tracePt t="10002" x="5670550" y="2062163"/>
          <p14:tracePt t="10006" x="5626100" y="2027238"/>
          <p14:tracePt t="10037" x="5589588" y="2000250"/>
          <p14:tracePt t="10042" x="5545138" y="1973263"/>
          <p14:tracePt t="10072" x="5465763" y="1919288"/>
          <p14:tracePt t="10104" x="5456238" y="1911350"/>
          <p14:tracePt t="10115" x="5402263" y="1874838"/>
          <p14:tracePt t="10139" x="5348288" y="1830388"/>
          <p14:tracePt t="10170" x="5322888" y="1812925"/>
          <p14:tracePt t="10176" x="5276850" y="1776413"/>
          <p14:tracePt t="10206" x="5259388" y="1768475"/>
          <p14:tracePt t="10238" x="5241925" y="1758950"/>
          <p14:tracePt t="10270" x="5224463" y="1741488"/>
          <p14:tracePt t="10276" x="5205413" y="1731963"/>
          <p14:tracePt t="10305" x="5133975" y="1660525"/>
          <p14:tracePt t="10338" x="5126038" y="1660525"/>
          <p14:tracePt t="10348" x="5116513" y="1652588"/>
          <p14:tracePt t="10380" x="5099050" y="1643063"/>
          <p14:tracePt t="10405" x="5081588" y="1625600"/>
          <p14:tracePt t="10437" x="5081588" y="1616075"/>
          <p14:tracePt t="10633" x="5081588" y="1608138"/>
          <p14:tracePt t="11094" x="5072063" y="1608138"/>
          <p14:tracePt t="11200" x="5072063" y="1598613"/>
          <p14:tracePt t="11432" x="5072063" y="1589088"/>
          <p14:tracePt t="11612" x="5062538" y="1589088"/>
          <p14:tracePt t="16452" x="5062538" y="1581150"/>
          <p14:tracePt t="17394" x="5054600" y="1581150"/>
          <p14:tracePt t="17412" x="5045075" y="1571625"/>
          <p14:tracePt t="17521" x="5037138" y="1571625"/>
          <p14:tracePt t="17634" x="5037138" y="1562100"/>
          <p14:tracePt t="17692" x="5072063" y="1562100"/>
          <p14:tracePt t="17711" x="5108575" y="1554163"/>
          <p14:tracePt t="17727" x="5259388" y="1482725"/>
          <p14:tracePt t="17744" x="5367338" y="1438275"/>
          <p14:tracePt t="17760" x="5751513" y="1322388"/>
          <p14:tracePt t="17777" x="5946775" y="1268413"/>
          <p14:tracePt t="17795" x="6572250" y="1152525"/>
          <p14:tracePt t="17828" x="6983413" y="1108075"/>
          <p14:tracePt t="17836" x="7072313" y="1098550"/>
          <p14:tracePt t="17862" x="7348538" y="1054100"/>
          <p14:tracePt t="17877" x="7473950" y="1044575"/>
          <p14:tracePt t="17894" x="7867650" y="1000125"/>
          <p14:tracePt t="17911" x="7902575" y="990600"/>
          <p14:tracePt t="17927" x="7983538" y="965200"/>
          <p14:tracePt t="17944" x="8001000" y="955675"/>
          <p14:tracePt t="17961" x="8062913" y="928688"/>
          <p14:tracePt t="17978" x="8081963" y="919163"/>
          <p14:tracePt t="17994" x="8180388" y="893763"/>
          <p14:tracePt t="18011" x="8286750" y="866775"/>
          <p14:tracePt t="18028" x="8313738" y="866775"/>
          <p14:tracePt t="18045" x="8323263" y="866775"/>
          <p14:tracePt t="18070" x="8323263" y="8572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Individual Statement vs. Block of Code</a:t>
            </a:r>
            <a:endParaRPr lang="en-US" dirty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143000"/>
            <a:ext cx="7924800" cy="5410200"/>
          </a:xfrm>
        </p:spPr>
        <p:txBody>
          <a:bodyPr/>
          <a:lstStyle/>
          <a:p>
            <a:r>
              <a:rPr lang="en-US" dirty="0" smtClean="0"/>
              <a:t>Assert statement</a:t>
            </a:r>
          </a:p>
          <a:p>
            <a:pPr lvl="1"/>
            <a:r>
              <a:rPr lang="en-US" dirty="0" smtClean="0"/>
              <a:t>States some expected </a:t>
            </a:r>
            <a:r>
              <a:rPr lang="en-US" dirty="0"/>
              <a:t>property </a:t>
            </a:r>
            <a:r>
              <a:rPr lang="en-US" dirty="0" smtClean="0"/>
              <a:t>of </a:t>
            </a:r>
            <a:r>
              <a:rPr lang="en-US" dirty="0"/>
              <a:t>the </a:t>
            </a:r>
            <a:r>
              <a:rPr lang="en-US" dirty="0" smtClean="0"/>
              <a:t>program before/after some individual statement </a:t>
            </a:r>
          </a:p>
          <a:p>
            <a:r>
              <a:rPr lang="en-US" dirty="0" smtClean="0"/>
              <a:t>Preconditions/</a:t>
            </a:r>
            <a:r>
              <a:rPr lang="en-US" dirty="0" err="1" smtClean="0"/>
              <a:t>Postconditions</a:t>
            </a:r>
            <a:r>
              <a:rPr lang="en-US" dirty="0" smtClean="0"/>
              <a:t> of block of code (e.g. method)</a:t>
            </a:r>
          </a:p>
          <a:p>
            <a:pPr lvl="1"/>
            <a:r>
              <a:rPr lang="en-US" dirty="0"/>
              <a:t>States some expected property of the program before/after some </a:t>
            </a:r>
            <a:r>
              <a:rPr lang="en-US" dirty="0" smtClean="0"/>
              <a:t>block of code</a:t>
            </a:r>
          </a:p>
          <a:p>
            <a:r>
              <a:rPr lang="en-US" dirty="0" smtClean="0"/>
              <a:t>Invariant of block of code</a:t>
            </a:r>
          </a:p>
          <a:p>
            <a:pPr lvl="1"/>
            <a:r>
              <a:rPr lang="en-US" dirty="0" smtClean="0"/>
              <a:t>Precondition that is also a </a:t>
            </a:r>
            <a:r>
              <a:rPr lang="en-US" dirty="0" err="1" smtClean="0"/>
              <a:t>postcondition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3450072"/>
      </p:ext>
    </p:extLst>
  </p:cSld>
  <p:clrMapOvr>
    <a:masterClrMapping/>
  </p:clrMapOvr>
  <p:transition advTm="2374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0291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93985" x="8331200" y="857250"/>
          <p14:tracePt t="94757" x="8340725" y="857250"/>
          <p14:tracePt t="94787" x="8348663" y="857250"/>
          <p14:tracePt t="94873" x="8348663" y="847725"/>
          <p14:tracePt t="94885" x="8367713" y="847725"/>
          <p14:tracePt t="94903" x="8375650" y="839788"/>
          <p14:tracePt t="94949" x="8385175" y="839788"/>
          <p14:tracePt t="95008" x="8394700" y="830263"/>
          <p14:tracePt t="95027" x="8412163" y="812800"/>
          <p14:tracePt t="95054" x="8474075" y="785813"/>
          <p14:tracePt t="95074" x="8518525" y="768350"/>
          <p14:tracePt t="95085" x="8582025" y="750888"/>
          <p14:tracePt t="95106" x="8634413" y="731838"/>
          <p14:tracePt t="95139" x="8634413" y="723900"/>
          <p14:tracePt t="95171" x="8643938" y="723900"/>
          <p14:tracePt t="95183" x="8670925" y="704850"/>
          <p14:tracePt t="95214" x="8724900" y="687388"/>
          <p14:tracePt t="95233" x="8742363" y="687388"/>
          <p14:tracePt t="109235" x="8732838" y="687388"/>
          <p14:tracePt t="109446" x="8724900" y="687388"/>
          <p14:tracePt t="109538" x="8724900" y="696913"/>
          <p14:tracePt t="109665" x="8724900" y="704850"/>
          <p14:tracePt t="109709" x="8697913" y="704850"/>
          <p14:tracePt t="109728" x="8688388" y="714375"/>
          <p14:tracePt t="109743" x="8582025" y="741363"/>
          <p14:tracePt t="109775" x="8466138" y="768350"/>
          <p14:tracePt t="109790" x="8394700" y="795338"/>
          <p14:tracePt t="109809" x="8153400" y="901700"/>
          <p14:tracePt t="109842" x="7894638" y="1009650"/>
          <p14:tracePt t="109853" x="7796213" y="1027113"/>
          <p14:tracePt t="109876" x="7313613" y="1116013"/>
          <p14:tracePt t="109909" x="7232650" y="1133475"/>
          <p14:tracePt t="109912" x="6840538" y="1179513"/>
          <p14:tracePt t="109943" x="6537325" y="1231900"/>
          <p14:tracePt t="109976" x="6367463" y="1258888"/>
          <p14:tracePt t="109994" x="6276975" y="1268413"/>
          <p14:tracePt t="110010" x="5946775" y="1312863"/>
          <p14:tracePt t="110042" x="5741988" y="1330325"/>
          <p14:tracePt t="110054" x="5491163" y="1339850"/>
          <p14:tracePt t="110077" x="5187950" y="1366838"/>
          <p14:tracePt t="110110" x="5126038" y="1374775"/>
          <p14:tracePt t="110116" x="4911725" y="1411288"/>
          <p14:tracePt t="110144" x="4652963" y="1446213"/>
          <p14:tracePt t="110177" x="4438650" y="1490663"/>
          <p14:tracePt t="110184" x="4411663" y="1490663"/>
          <p14:tracePt t="110211" x="4197350" y="1536700"/>
          <p14:tracePt t="110242" x="4037013" y="1571625"/>
          <p14:tracePt t="110246" x="3848100" y="1616075"/>
          <p14:tracePt t="110279" x="3687763" y="1643063"/>
          <p14:tracePt t="110294" x="3616325" y="1660525"/>
          <p14:tracePt t="110322" x="3438525" y="1687513"/>
          <p14:tracePt t="110345" x="3259138" y="1697038"/>
          <p14:tracePt t="110377" x="3197225" y="1704975"/>
          <p14:tracePt t="110384" x="3062288" y="1714500"/>
          <p14:tracePt t="110411" x="2874963" y="1741488"/>
          <p14:tracePt t="110444" x="2867025" y="1741488"/>
          <p14:tracePt t="110466" x="2867025" y="1731963"/>
          <p14:tracePt t="110589" x="2867025" y="1714500"/>
          <p14:tracePt t="110670" x="2867025" y="1679575"/>
          <p14:tracePt t="110701" x="2867025" y="1660525"/>
          <p14:tracePt t="110713" x="2867025" y="1633538"/>
          <p14:tracePt t="110731" x="2867025" y="1625600"/>
          <p14:tracePt t="110750" x="2867025" y="1608138"/>
          <p14:tracePt t="110781" x="2867025" y="1598613"/>
          <p14:tracePt t="110813" x="2867025" y="1554163"/>
          <p14:tracePt t="110845" x="2867025" y="1536700"/>
          <p14:tracePt t="110872" x="2867025" y="1517650"/>
          <p14:tracePt t="110892" x="2867025" y="1509713"/>
          <p14:tracePt t="110913" x="2867025" y="1500188"/>
          <p14:tracePt t="111122" x="2857500" y="1500188"/>
          <p14:tracePt t="139235" x="2847975" y="1490663"/>
          <p14:tracePt t="139363" x="2840038" y="1482725"/>
          <p14:tracePt t="139453" x="2803525" y="1465263"/>
          <p14:tracePt t="139472" x="2795588" y="1465263"/>
          <p14:tracePt t="139484" x="2786063" y="1465263"/>
          <p14:tracePt t="139503" x="2776538" y="1465263"/>
          <p14:tracePt t="139532" x="2598738" y="1482725"/>
          <p14:tracePt t="139566" x="2571750" y="1482725"/>
          <p14:tracePt t="139592" x="2544763" y="1482725"/>
          <p14:tracePt t="139603" x="2500313" y="1500188"/>
          <p14:tracePt t="139633" x="2374900" y="1527175"/>
          <p14:tracePt t="139665" x="2259013" y="1562100"/>
          <p14:tracePt t="139678" x="2241550" y="1571625"/>
          <p14:tracePt t="139700" x="2170113" y="1598613"/>
          <p14:tracePt t="139731" x="2116138" y="1633538"/>
          <p14:tracePt t="139735" x="2062163" y="1660525"/>
          <p14:tracePt t="139766" x="2009775" y="1697038"/>
          <p14:tracePt t="139772" x="1990725" y="1714500"/>
          <p14:tracePt t="139800" x="1928813" y="1758950"/>
          <p14:tracePt t="139833" x="1884363" y="1803400"/>
          <p14:tracePt t="139836" x="1847850" y="1893888"/>
          <p14:tracePt t="139867" x="1847850" y="1955800"/>
          <p14:tracePt t="139899" x="1839913" y="1973263"/>
          <p14:tracePt t="139907" x="1839913" y="2027238"/>
          <p14:tracePt t="139934" x="1847850" y="2116138"/>
          <p14:tracePt t="139965" x="1866900" y="2170113"/>
          <p14:tracePt t="139976" x="1866900" y="2187575"/>
          <p14:tracePt t="140000" x="1911350" y="2276475"/>
          <p14:tracePt t="140032" x="1946275" y="2357438"/>
          <p14:tracePt t="140038" x="2009775" y="2465388"/>
          <p14:tracePt t="140068" x="2071688" y="2554288"/>
          <p14:tracePt t="140101" x="2133600" y="2616200"/>
          <p14:tracePt t="140134" x="2170113" y="2652713"/>
          <p14:tracePt t="140149" x="2170113" y="2660650"/>
          <p14:tracePt t="140168" x="2214563" y="2705100"/>
          <p14:tracePt t="140200" x="2259013" y="2751138"/>
          <p14:tracePt t="140210" x="2268538" y="2759075"/>
          <p14:tracePt t="140235" x="2322513" y="2795588"/>
          <p14:tracePt t="140266" x="2339975" y="2803525"/>
          <p14:tracePt t="140270" x="2357438" y="2803525"/>
          <p14:tracePt t="140301" x="2357438" y="2813050"/>
          <p14:tracePt t="140333" x="2366963" y="2813050"/>
          <p14:tracePt t="140377" x="2384425" y="2776538"/>
          <p14:tracePt t="140415" x="2384425" y="2768600"/>
          <p14:tracePt t="140426" x="2393950" y="2732088"/>
          <p14:tracePt t="140446" x="2401888" y="2714625"/>
          <p14:tracePt t="140479" x="2401888" y="2687638"/>
          <p14:tracePt t="140523" x="2411413" y="2670175"/>
          <p14:tracePt t="140544" x="2411413" y="2652713"/>
          <p14:tracePt t="140569" x="2411413" y="2633663"/>
          <p14:tracePt t="140602" x="2419350" y="2633663"/>
          <p14:tracePt t="141434" x="2438400" y="2633663"/>
          <p14:tracePt t="141452" x="2473325" y="2643188"/>
          <p14:tracePt t="141485" x="2490788" y="2643188"/>
          <p14:tracePt t="141505" x="2562225" y="2643188"/>
          <p14:tracePt t="141522" x="2598738" y="2643188"/>
          <p14:tracePt t="141539" x="2741613" y="2643188"/>
          <p14:tracePt t="141555" x="2973388" y="2652713"/>
          <p14:tracePt t="141572" x="3357563" y="2732088"/>
          <p14:tracePt t="141604" x="3455988" y="2759075"/>
          <p14:tracePt t="141608" x="3741738" y="2830513"/>
          <p14:tracePt t="141640" x="3875088" y="2840038"/>
          <p14:tracePt t="141658" x="3956050" y="2847975"/>
          <p14:tracePt t="141672" x="4108450" y="2847975"/>
          <p14:tracePt t="141689" x="4205288" y="2847975"/>
          <p14:tracePt t="141706" x="4465638" y="2867025"/>
          <p14:tracePt t="141723" x="4572000" y="2874963"/>
          <p14:tracePt t="141739" x="4776788" y="2884488"/>
          <p14:tracePt t="141756" x="4867275" y="2894013"/>
          <p14:tracePt t="141773" x="5018088" y="2919413"/>
          <p14:tracePt t="141789" x="5081588" y="2928938"/>
          <p14:tracePt t="141806" x="5170488" y="2938463"/>
          <p14:tracePt t="141823" x="5241925" y="2938463"/>
          <p14:tracePt t="141839" x="5411788" y="2946400"/>
          <p14:tracePt t="141856" x="5510213" y="2946400"/>
          <p14:tracePt t="141873" x="5537200" y="2946400"/>
          <p14:tracePt t="141890" x="5680075" y="2946400"/>
          <p14:tracePt t="141907" x="5795963" y="2946400"/>
          <p14:tracePt t="141925" x="5875338" y="2946400"/>
          <p14:tracePt t="141952" x="6010275" y="2955925"/>
          <p14:tracePt t="141971" x="6045200" y="2965450"/>
          <p14:tracePt t="141983" x="6143625" y="2965450"/>
          <p14:tracePt t="142002" x="6170613" y="2965450"/>
          <p14:tracePt t="142013" x="6251575" y="2965450"/>
          <p14:tracePt t="142033" x="6348413" y="2973388"/>
          <p14:tracePt t="142051" x="6384925" y="2973388"/>
          <p14:tracePt t="142063" x="6473825" y="2973388"/>
          <p14:tracePt t="142082" x="6483350" y="2973388"/>
          <p14:tracePt t="142108" x="6554788" y="2946400"/>
          <p14:tracePt t="142124" x="6608763" y="2919413"/>
          <p14:tracePt t="142143" x="6670675" y="2894013"/>
          <p14:tracePt t="142161" x="6680200" y="2894013"/>
          <p14:tracePt t="142174" x="6732588" y="2874963"/>
          <p14:tracePt t="142192" x="6759575" y="2874963"/>
          <p14:tracePt t="142207" x="6769100" y="2874963"/>
          <p14:tracePt t="142224" x="6777038" y="2867025"/>
          <p14:tracePt t="142250" x="6786563" y="2857500"/>
          <p14:tracePt t="142300" x="6796088" y="28479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Preconditions, </a:t>
            </a:r>
            <a:r>
              <a:rPr lang="en-US" dirty="0" err="1" smtClean="0"/>
              <a:t>Postconditions</a:t>
            </a:r>
            <a:r>
              <a:rPr lang="en-US" dirty="0" smtClean="0"/>
              <a:t>, Invariants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295400"/>
            <a:ext cx="7954962" cy="236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preGetBMI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 {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&gt; 0 &amp;&amp; 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&gt; 0;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}</a:t>
            </a:r>
            <a:endParaRPr lang="en-US" dirty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assert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preGetBMI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9178" y="3732953"/>
            <a:ext cx="7962984" cy="8253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Pre (post) condition of block of code: an assertion that is expected to be true before (after) the block is executed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" y="4558274"/>
            <a:ext cx="7954962" cy="629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la course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prerequiste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(objectives)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9178" y="5336151"/>
            <a:ext cx="7954962" cy="629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Invariant of a piece of code: a precondition that is also a post condition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9178" y="5968346"/>
            <a:ext cx="7954962" cy="629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GPA &gt; Threshold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740572"/>
      </p:ext>
    </p:extLst>
  </p:cSld>
  <p:clrMapOvr>
    <a:masterClrMapping/>
  </p:clrMapOvr>
  <p:transition advTm="1005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  <p:extLst>
    <p:ext uri="{3A86A75C-4F4B-4683-9AE1-C65F6400EC91}">
      <p14:laserTraceLst xmlns:p14="http://schemas.microsoft.com/office/powerpoint/2010/main">
        <p14:tracePtLst>
          <p14:tracePt t="3065" x="6804025" y="2847975"/>
          <p14:tracePt t="3139" x="6813550" y="2857500"/>
          <p14:tracePt t="3212" x="6813550" y="2867025"/>
          <p14:tracePt t="3232" x="6823075" y="2867025"/>
          <p14:tracePt t="3324" x="6848475" y="2857500"/>
          <p14:tracePt t="3336" x="6929438" y="2847975"/>
          <p14:tracePt t="3357" x="7180263" y="2857500"/>
          <p14:tracePt t="3389" x="7429500" y="2884488"/>
          <p14:tracePt t="3421" x="7545388" y="2884488"/>
          <p14:tracePt t="3437" x="7581900" y="2884488"/>
          <p14:tracePt t="3456" x="7724775" y="2884488"/>
          <p14:tracePt t="3488" x="7875588" y="2874963"/>
          <p14:tracePt t="3500" x="7939088" y="2867025"/>
          <p14:tracePt t="3523" x="8116888" y="2847975"/>
          <p14:tracePt t="3556" x="8224838" y="2840038"/>
          <p14:tracePt t="3559" x="8483600" y="2813050"/>
          <p14:tracePt t="3590" x="8609013" y="2813050"/>
          <p14:tracePt t="3622" x="8680450" y="2813050"/>
          <p14:tracePt t="3639" x="8688388" y="2813050"/>
          <p14:tracePt t="3656" x="8724900" y="2813050"/>
          <p14:tracePt t="3688" x="8777288" y="2786063"/>
          <p14:tracePt t="3702" x="8786813" y="2776538"/>
          <p14:tracePt t="3723" x="8867775" y="2741613"/>
          <p14:tracePt t="3756" x="8966200" y="2705100"/>
          <p14:tracePt t="3766" x="9010650" y="2697163"/>
          <p14:tracePt t="3790" x="9055100" y="2670175"/>
          <p14:tracePt t="3822" x="9063038" y="2670175"/>
          <p14:tracePt t="8315" x="9055100" y="2670175"/>
          <p14:tracePt t="8511" x="9037638" y="2670175"/>
          <p14:tracePt t="8530" x="9028113" y="2670175"/>
          <p14:tracePt t="8543" x="9018588" y="2670175"/>
          <p14:tracePt t="8578" x="8966200" y="2670175"/>
          <p14:tracePt t="8604" x="8875713" y="2660650"/>
          <p14:tracePt t="8638" x="8697913" y="2643188"/>
          <p14:tracePt t="8672" x="8474075" y="2625725"/>
          <p14:tracePt t="8688" x="8215313" y="2625725"/>
          <p14:tracePt t="8721" x="8188325" y="2625725"/>
          <p14:tracePt t="8738" x="8054975" y="2625725"/>
          <p14:tracePt t="8773" x="7858125" y="2625725"/>
          <p14:tracePt t="8805" x="7643813" y="2643188"/>
          <p14:tracePt t="8838" x="7419975" y="2643188"/>
          <p14:tracePt t="8870" x="7161213" y="2633663"/>
          <p14:tracePt t="8873" x="6902450" y="2633663"/>
          <p14:tracePt t="8907" x="6589713" y="2633663"/>
          <p14:tracePt t="8939" x="6438900" y="2633663"/>
          <p14:tracePt t="8953" x="6303963" y="2643188"/>
          <p14:tracePt t="8987" x="6286500" y="2643188"/>
          <p14:tracePt t="9006" x="6197600" y="2660650"/>
          <p14:tracePt t="9038" x="6143625" y="2660650"/>
          <p14:tracePt t="9070" x="6037263" y="2670175"/>
          <p14:tracePt t="9077" x="5875338" y="2679700"/>
          <p14:tracePt t="9109" x="5840413" y="2679700"/>
          <p14:tracePt t="9139" x="5715000" y="2687638"/>
          <p14:tracePt t="9171" x="5545138" y="2714625"/>
          <p14:tracePt t="9206" x="5411788" y="2732088"/>
          <p14:tracePt t="9238" x="5303838" y="2751138"/>
          <p14:tracePt t="9271" x="5259388" y="2751138"/>
          <p14:tracePt t="9281" x="5116513" y="2759075"/>
          <p14:tracePt t="9316" x="4946650" y="2776538"/>
          <p14:tracePt t="9339" x="4581525" y="2768600"/>
          <p14:tracePt t="9372" x="4322763" y="2759075"/>
          <p14:tracePt t="9406" x="4214813" y="2759075"/>
          <p14:tracePt t="9425" x="4125913" y="2759075"/>
          <p14:tracePt t="9457" x="4108450" y="2759075"/>
          <p14:tracePt t="9473" x="3946525" y="2776538"/>
          <p14:tracePt t="9506" x="3830638" y="2786063"/>
          <p14:tracePt t="9538" x="3813175" y="2795588"/>
          <p14:tracePt t="9552" x="3786188" y="2803525"/>
          <p14:tracePt t="9588" x="3813175" y="2813050"/>
          <p14:tracePt t="9677" x="3822700" y="2813050"/>
          <p14:tracePt t="9687" x="3867150" y="2813050"/>
          <p14:tracePt t="9720" x="3929063" y="2803525"/>
          <p14:tracePt t="9740" x="4062413" y="2795588"/>
          <p14:tracePt t="9774" x="4322763" y="2786063"/>
          <p14:tracePt t="9806" x="4348163" y="2786063"/>
          <p14:tracePt t="9814" x="4562475" y="2786063"/>
          <p14:tracePt t="9847" x="4803775" y="2759075"/>
          <p14:tracePt t="9874" x="5180013" y="2705100"/>
          <p14:tracePt t="9907" x="5330825" y="2697163"/>
          <p14:tracePt t="9939" x="5375275" y="2697163"/>
          <p14:tracePt t="9946" x="5795963" y="2697163"/>
          <p14:tracePt t="9978" x="6242050" y="2705100"/>
          <p14:tracePt t="10008" x="6545263" y="2705100"/>
          <p14:tracePt t="10041" x="6840538" y="2697163"/>
          <p14:tracePt t="10073" x="6884988" y="2697163"/>
          <p14:tracePt t="10081" x="7134225" y="2687638"/>
          <p14:tracePt t="10113" x="7348538" y="2687638"/>
          <p14:tracePt t="10141" x="7491413" y="2679700"/>
          <p14:tracePt t="10174" x="7670800" y="2679700"/>
          <p14:tracePt t="10207" x="7742238" y="2679700"/>
          <p14:tracePt t="10226" x="7786688" y="2679700"/>
          <p14:tracePt t="10258" x="7813675" y="2679700"/>
          <p14:tracePt t="10275" x="8062913" y="2679700"/>
          <p14:tracePt t="10308" x="8188325" y="2687638"/>
          <p14:tracePt t="10340" x="8205788" y="2687638"/>
          <p14:tracePt t="10349" x="8215313" y="2687638"/>
          <p14:tracePt t="10395" x="8224838" y="2687638"/>
          <p14:tracePt t="10428" x="8286750" y="2687638"/>
          <p14:tracePt t="10461" x="8340725" y="2697163"/>
          <p14:tracePt t="10478" x="8412163" y="2705100"/>
          <p14:tracePt t="10511" x="8466138" y="2714625"/>
          <p14:tracePt t="10546" x="8501063" y="2714625"/>
          <p14:tracePt t="10556" x="8670925" y="2724150"/>
          <p14:tracePt t="10578" x="8956675" y="2751138"/>
          <p14:tracePt t="10610" x="9010650" y="2751138"/>
          <p14:tracePt t="10643" x="9018588" y="2751138"/>
          <p14:tracePt t="21816" x="9010650" y="2751138"/>
          <p14:tracePt t="22019" x="8991600" y="2732088"/>
          <p14:tracePt t="22049" x="8956675" y="2724150"/>
          <p14:tracePt t="22062" x="8902700" y="2705100"/>
          <p14:tracePt t="22081" x="8867775" y="2697163"/>
          <p14:tracePt t="22111" x="8724900" y="2670175"/>
          <p14:tracePt t="22145" x="8697913" y="2670175"/>
          <p14:tracePt t="22156" x="8626475" y="2670175"/>
          <p14:tracePt t="22178" x="8483600" y="2652713"/>
          <p14:tracePt t="22210" x="8412163" y="2633663"/>
          <p14:tracePt t="22217" x="8277225" y="2616200"/>
          <p14:tracePt t="22245" x="8018463" y="2554288"/>
          <p14:tracePt t="22277" x="7840663" y="2517775"/>
          <p14:tracePt t="22285" x="7769225" y="2500313"/>
          <p14:tracePt t="22311" x="7483475" y="2438400"/>
          <p14:tracePt t="22343" x="7242175" y="2357438"/>
          <p14:tracePt t="22347" x="6858000" y="2214563"/>
          <p14:tracePt t="22378" x="6419850" y="2044700"/>
          <p14:tracePt t="22410" x="6153150" y="1946275"/>
          <p14:tracePt t="22426" x="6099175" y="1928813"/>
          <p14:tracePt t="22445" x="5813425" y="1847850"/>
          <p14:tracePt t="22477" x="5581650" y="1803400"/>
          <p14:tracePt t="22486" x="5303838" y="1724025"/>
          <p14:tracePt t="22513" x="5143500" y="1697038"/>
          <p14:tracePt t="22549" x="5062538" y="1679575"/>
          <p14:tracePt t="22552" x="5000625" y="1670050"/>
          <p14:tracePt t="22579" x="4848225" y="1643063"/>
          <p14:tracePt t="22611" x="4768850" y="1643063"/>
          <p14:tracePt t="22615" x="4633913" y="1625600"/>
          <p14:tracePt t="22646" x="4527550" y="1625600"/>
          <p14:tracePt t="22678" x="4465638" y="1633538"/>
          <p14:tracePt t="22693" x="4446588" y="1633538"/>
          <p14:tracePt t="22713" x="4322763" y="1670050"/>
          <p14:tracePt t="22746" x="4313238" y="1670050"/>
          <p14:tracePt t="22756" x="4268788" y="1687513"/>
          <p14:tracePt t="22779" x="4152900" y="1704975"/>
          <p14:tracePt t="22811" x="4125913" y="1704975"/>
          <p14:tracePt t="22817" x="4098925" y="1704975"/>
          <p14:tracePt t="22847" x="3919538" y="1704975"/>
          <p14:tracePt t="22879" x="3803650" y="1704975"/>
          <p14:tracePt t="22899" x="3768725" y="1704975"/>
          <p14:tracePt t="22913" x="3670300" y="1679575"/>
          <p14:tracePt t="22945" x="3608388" y="1660525"/>
          <p14:tracePt t="22958" x="3544888" y="1643063"/>
          <p14:tracePt t="22980" x="3517900" y="1643063"/>
          <p14:tracePt t="23012" x="3509963" y="1633538"/>
          <p14:tracePt t="23023" x="3509963" y="1625600"/>
          <p14:tracePt t="23241" x="3517900" y="1625600"/>
          <p14:tracePt t="23306" x="3517900" y="1633538"/>
          <p14:tracePt t="23872" x="3509963" y="1633538"/>
          <p14:tracePt t="23931" x="3500438" y="1633538"/>
          <p14:tracePt t="23950" x="3490913" y="1643063"/>
          <p14:tracePt t="23984" x="3473450" y="1643063"/>
          <p14:tracePt t="24010" x="3455988" y="1643063"/>
          <p14:tracePt t="24030" x="3429000" y="1643063"/>
          <p14:tracePt t="24050" x="3268663" y="1643063"/>
          <p14:tracePt t="24081" x="3143250" y="1616075"/>
          <p14:tracePt t="24093" x="3108325" y="1608138"/>
          <p14:tracePt t="24117" x="3027363" y="1589088"/>
          <p14:tracePt t="24149" x="2955925" y="1589088"/>
          <p14:tracePt t="24165" x="2884488" y="1598613"/>
          <p14:tracePt t="24185" x="2768600" y="1625600"/>
          <p14:tracePt t="24217" x="2732088" y="1633538"/>
          <p14:tracePt t="24229" x="2652713" y="1652588"/>
          <p14:tracePt t="24250" x="2544763" y="1670050"/>
          <p14:tracePt t="24281" x="2482850" y="1687513"/>
          <p14:tracePt t="24297" x="2455863" y="1697038"/>
          <p14:tracePt t="24317" x="2357438" y="1724025"/>
          <p14:tracePt t="24349" x="2330450" y="1731963"/>
          <p14:tracePt t="24359" x="2322513" y="1731963"/>
          <p14:tracePt t="24386" x="2330450" y="1731963"/>
          <p14:tracePt t="24513" x="2339975" y="1731963"/>
          <p14:tracePt t="24613" x="2347913" y="1731963"/>
          <p14:tracePt t="25495" x="2357438" y="1731963"/>
          <p14:tracePt t="25506" x="2374900" y="1741488"/>
          <p14:tracePt t="25521" x="2473325" y="1812925"/>
          <p14:tracePt t="25558" x="2544763" y="1847850"/>
          <p14:tracePt t="25567" x="2643188" y="1911350"/>
          <p14:tracePt t="25588" x="2732088" y="1973263"/>
          <p14:tracePt t="25620" x="2741613" y="1982788"/>
          <p14:tracePt t="25630" x="2776538" y="1990725"/>
          <p14:tracePt t="25655" x="2857500" y="2017713"/>
          <p14:tracePt t="25687" x="2884488" y="2027238"/>
          <p14:tracePt t="25691" x="2982913" y="2054225"/>
          <p14:tracePt t="25722" x="3116263" y="2098675"/>
          <p14:tracePt t="25756" x="3187700" y="2108200"/>
          <p14:tracePt t="25776" x="3205163" y="2116138"/>
          <p14:tracePt t="25789" x="3303588" y="2133600"/>
          <p14:tracePt t="25821" x="3375025" y="2143125"/>
          <p14:tracePt t="25839" x="3446463" y="2152650"/>
          <p14:tracePt t="25855" x="3598863" y="2160588"/>
          <p14:tracePt t="25888" x="3724275" y="2160588"/>
          <p14:tracePt t="25900" x="3741738" y="2160588"/>
          <p14:tracePt t="25922" x="3884613" y="2160588"/>
          <p14:tracePt t="25955" x="4000500" y="2160588"/>
          <p14:tracePt t="25961" x="4037013" y="2160588"/>
          <p14:tracePt t="25989" x="4214813" y="2160588"/>
          <p14:tracePt t="26022" x="4241800" y="2160588"/>
          <p14:tracePt t="26026" x="4348163" y="2160588"/>
          <p14:tracePt t="26058" x="4438650" y="2160588"/>
          <p14:tracePt t="26090" x="4518025" y="2170113"/>
          <p14:tracePt t="26104" x="4545013" y="2179638"/>
          <p14:tracePt t="26123" x="4633913" y="2187575"/>
          <p14:tracePt t="26156" x="4687888" y="2187575"/>
          <p14:tracePt t="26167" x="4697413" y="2187575"/>
          <p14:tracePt t="26190" x="4741863" y="2197100"/>
          <p14:tracePt t="26221" x="4768850" y="2197100"/>
          <p14:tracePt t="26244" x="4776788" y="2197100"/>
          <p14:tracePt t="26277" x="4786313" y="2197100"/>
          <p14:tracePt t="31314" x="4786313" y="2187575"/>
          <p14:tracePt t="31999" x="4776788" y="2179638"/>
          <p14:tracePt t="32011" x="4759325" y="2179638"/>
          <p14:tracePt t="32155" x="4724400" y="2160588"/>
          <p14:tracePt t="32175" x="4697413" y="2143125"/>
          <p14:tracePt t="32186" x="4633913" y="2108200"/>
          <p14:tracePt t="32208" x="4589463" y="2081213"/>
          <p14:tracePt t="32240" x="4500563" y="2062163"/>
          <p14:tracePt t="32250" x="4438650" y="2054225"/>
          <p14:tracePt t="32275" x="4214813" y="2054225"/>
          <p14:tracePt t="32307" x="4010025" y="2054225"/>
          <p14:tracePt t="32311" x="3562350" y="1973263"/>
          <p14:tracePt t="32342" x="3241675" y="1874838"/>
          <p14:tracePt t="32375" x="3027363" y="1812925"/>
          <p14:tracePt t="32392" x="2965450" y="1795463"/>
          <p14:tracePt t="32408" x="2822575" y="1758950"/>
          <p14:tracePt t="32441" x="2732088" y="1741488"/>
          <p14:tracePt t="32454" x="2625725" y="1731963"/>
          <p14:tracePt t="32476" x="2517775" y="1731963"/>
          <p14:tracePt t="32508" x="2473325" y="1724025"/>
          <p14:tracePt t="32515" x="2347913" y="1724025"/>
          <p14:tracePt t="32544" x="2036763" y="1697038"/>
          <p14:tracePt t="32577" x="1704975" y="1652588"/>
          <p14:tracePt t="32609" x="1490663" y="1616075"/>
          <p14:tracePt t="32628" x="1428750" y="1608138"/>
          <p14:tracePt t="32642" x="1339850" y="1589088"/>
          <p14:tracePt t="32675" x="1268413" y="1581150"/>
          <p14:tracePt t="32678" x="1241425" y="1571625"/>
          <p14:tracePt t="32710" x="1152525" y="1581150"/>
          <p14:tracePt t="32742" x="1108075" y="1598613"/>
          <p14:tracePt t="32769" x="1089025" y="1616075"/>
          <p14:tracePt t="32781" x="1071563" y="1616075"/>
          <p14:tracePt t="32810" x="1044575" y="1625600"/>
          <p14:tracePt t="32842" x="1009650" y="1633538"/>
          <p14:tracePt t="32850" x="982663" y="1633538"/>
          <p14:tracePt t="32877" x="990600" y="1633538"/>
          <p14:tracePt t="32910" x="1027113" y="1660525"/>
          <p14:tracePt t="32942" x="1054100" y="1670050"/>
          <p14:tracePt t="38064" x="1054100" y="1679575"/>
          <p14:tracePt t="38824" x="1062038" y="1687513"/>
          <p14:tracePt t="38869" x="1062038" y="1697038"/>
          <p14:tracePt t="38896" x="1081088" y="1697038"/>
          <p14:tracePt t="38915" x="1089025" y="1704975"/>
          <p14:tracePt t="38935" x="1098550" y="1714500"/>
          <p14:tracePt t="38947" x="1223963" y="1768475"/>
          <p14:tracePt t="38979" x="1465263" y="1830388"/>
          <p14:tracePt t="39011" x="1554163" y="1857375"/>
          <p14:tracePt t="39027" x="1571625" y="1857375"/>
          <p14:tracePt t="39047" x="1697038" y="1866900"/>
          <p14:tracePt t="39079" x="1973263" y="1857375"/>
          <p14:tracePt t="39112" x="2232025" y="1857375"/>
          <p14:tracePt t="39121" x="2330450" y="1857375"/>
          <p14:tracePt t="39146" x="2697163" y="1857375"/>
          <p14:tracePt t="39179" x="3116263" y="1847850"/>
          <p14:tracePt t="39197" x="3187700" y="1847850"/>
          <p14:tracePt t="39229" x="3465513" y="1839913"/>
          <p14:tracePt t="39262" x="3759200" y="1839913"/>
          <p14:tracePt t="39279" x="4081463" y="1830388"/>
          <p14:tracePt t="39311" x="4187825" y="1830388"/>
          <p14:tracePt t="39330" x="4581525" y="1830388"/>
          <p14:tracePt t="39362" x="5170488" y="1874838"/>
          <p14:tracePt t="39396" x="5473700" y="1893888"/>
          <p14:tracePt t="39403" x="5715000" y="1884363"/>
          <p14:tracePt t="39436" x="5813425" y="1884363"/>
          <p14:tracePt t="39463" x="6259513" y="1874838"/>
          <p14:tracePt t="39495" x="6589713" y="1857375"/>
          <p14:tracePt t="39498" x="7045325" y="1803400"/>
          <p14:tracePt t="39530" x="7197725" y="1758950"/>
          <p14:tracePt t="39564" x="7296150" y="1731963"/>
          <p14:tracePt t="39578" x="7367588" y="1714500"/>
          <p14:tracePt t="39597" x="7537450" y="1670050"/>
          <p14:tracePt t="39629" x="7599363" y="1652588"/>
          <p14:tracePt t="39642" x="7634288" y="1633538"/>
          <p14:tracePt t="39668" x="7643813" y="1633538"/>
          <p14:tracePt t="39697" x="7653338" y="163353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Assertions as Documentation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295400"/>
            <a:ext cx="7954962" cy="236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preGetBMI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 {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&gt; 0 &amp;&amp; 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&gt; 0;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}</a:t>
            </a:r>
            <a:endParaRPr lang="en-US" dirty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assert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preGetBMI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158" y="3962400"/>
            <a:ext cx="8091448" cy="236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3F5FBF"/>
                </a:solidFill>
                <a:latin typeface="Courier New"/>
              </a:rPr>
              <a:t>/**</a:t>
            </a:r>
            <a:endParaRPr lang="en-US" dirty="0">
              <a:solidFill>
                <a:srgbClr val="3F5FBF"/>
              </a:solidFill>
              <a:latin typeface="Courier New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3F5FBF"/>
                </a:solidFill>
                <a:latin typeface="Courier New"/>
              </a:rPr>
              <a:t>*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3F5FBF"/>
                </a:solidFill>
                <a:latin typeface="Courier New"/>
              </a:rPr>
              <a:t>height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3F5FBF"/>
                </a:solidFill>
                <a:latin typeface="Courier New"/>
              </a:rPr>
              <a:t>and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3F5FBF"/>
                </a:solidFill>
                <a:latin typeface="Courier New"/>
              </a:rPr>
              <a:t>weight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3F5FBF"/>
                </a:solidFill>
                <a:latin typeface="Courier New"/>
              </a:rPr>
              <a:t>should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3F5FBF"/>
                </a:solidFill>
                <a:latin typeface="Courier New"/>
              </a:rPr>
              <a:t>be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3F5FBF"/>
                </a:solidFill>
                <a:latin typeface="Courier New"/>
              </a:rPr>
              <a:t>&gt;0</a:t>
            </a:r>
            <a:endParaRPr lang="en-US" dirty="0">
              <a:solidFill>
                <a:srgbClr val="3F5FBF"/>
              </a:solidFill>
              <a:latin typeface="Courier New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dirty="0" smtClean="0">
                <a:solidFill>
                  <a:srgbClr val="3F5FBF"/>
                </a:solidFill>
                <a:latin typeface="Courier New"/>
              </a:rPr>
              <a:t>*/</a:t>
            </a:r>
          </a:p>
          <a:p>
            <a:r>
              <a:rPr lang="en-US" b="1" dirty="0">
                <a:solidFill>
                  <a:srgbClr val="3F5FBF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44864"/>
      </p:ext>
    </p:extLst>
  </p:cSld>
  <p:clrMapOvr>
    <a:masterClrMapping/>
  </p:clrMapOvr>
  <p:transition advTm="880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58" x="7616825" y="1652588"/>
          <p14:tracePt t="4702" x="7581900" y="1652588"/>
          <p14:tracePt t="4715" x="7491413" y="1687513"/>
          <p14:tracePt t="4742" x="7439025" y="1704975"/>
          <p14:tracePt t="4755" x="7394575" y="1724025"/>
          <p14:tracePt t="4777" x="7027863" y="1866900"/>
          <p14:tracePt t="4809" x="6875463" y="1928813"/>
          <p14:tracePt t="4812" x="6215063" y="2197100"/>
          <p14:tracePt t="4844" x="5705475" y="2384425"/>
          <p14:tracePt t="4876" x="5419725" y="2482850"/>
          <p14:tracePt t="4891" x="5303838" y="2517775"/>
          <p14:tracePt t="4911" x="4608513" y="2732088"/>
          <p14:tracePt t="4943" x="4456113" y="2776538"/>
          <p14:tracePt t="4952" x="4303713" y="2822575"/>
          <p14:tracePt t="4977" x="3759200" y="3036888"/>
          <p14:tracePt t="5009" x="3303588" y="3259138"/>
          <p14:tracePt t="5017" x="2660650" y="3581400"/>
          <p14:tracePt t="5048" x="2081213" y="3867150"/>
          <p14:tracePt t="5078" x="1714500" y="4062413"/>
          <p14:tracePt t="5110" x="1517650" y="4187825"/>
          <p14:tracePt t="5126" x="1500188" y="4214813"/>
          <p14:tracePt t="5156" x="1438275" y="4313238"/>
          <p14:tracePt t="5178" x="1374775" y="4456113"/>
          <p14:tracePt t="5210" x="1357313" y="4473575"/>
          <p14:tracePt t="5217" x="1303338" y="4562475"/>
          <p14:tracePt t="5246" x="1295400" y="4572000"/>
          <p14:tracePt t="5277" x="1295400" y="4598988"/>
          <p14:tracePt t="5317" x="1295400" y="4616450"/>
          <p14:tracePt t="5329" x="1312863" y="4643438"/>
          <p14:tracePt t="5346" x="1322388" y="4643438"/>
          <p14:tracePt t="5359" x="1322388" y="4652963"/>
          <p14:tracePt t="5379" x="1322388" y="4660900"/>
          <p14:tracePt t="5390" x="1393825" y="4679950"/>
          <p14:tracePt t="5409" x="1465263" y="4697413"/>
          <p14:tracePt t="5420" x="1608138" y="4741863"/>
          <p14:tracePt t="5439" x="1633538" y="4751388"/>
          <p14:tracePt t="5451" x="1687513" y="4776788"/>
          <p14:tracePt t="5470" x="1704975" y="4786313"/>
          <p14:tracePt t="5488" x="1731963" y="4786313"/>
          <p14:tracePt t="5500" x="1785938" y="4795838"/>
          <p14:tracePt t="5527" x="1847850" y="4803775"/>
          <p14:tracePt t="5539" x="1884363" y="4803775"/>
          <p14:tracePt t="5550" x="1911350" y="4803775"/>
          <p14:tracePt t="5562" x="1919288" y="4803775"/>
          <p14:tracePt t="5580" x="1928813" y="4803775"/>
          <p14:tracePt t="5614" x="1928813" y="4795838"/>
          <p14:tracePt t="5659" x="1928813" y="4776788"/>
          <p14:tracePt t="5678" x="1928813" y="4759325"/>
          <p14:tracePt t="5689" x="1911350" y="4741863"/>
          <p14:tracePt t="5708" x="1893888" y="4724400"/>
          <p14:tracePt t="5720" x="1830388" y="4679950"/>
          <p14:tracePt t="5740" x="1776413" y="4660900"/>
          <p14:tracePt t="5751" x="1697038" y="4643438"/>
          <p14:tracePt t="5771" x="1670050" y="4643438"/>
          <p14:tracePt t="5784" x="1608138" y="4633913"/>
          <p14:tracePt t="5802" x="1589088" y="4633913"/>
          <p14:tracePt t="5815" x="1509713" y="4633913"/>
          <p14:tracePt t="5832" x="1482725" y="4643438"/>
          <p14:tracePt t="5846" x="1473200" y="4660900"/>
          <p14:tracePt t="5864" x="1455738" y="4660900"/>
          <p14:tracePt t="5897" x="1455738" y="4687888"/>
          <p14:tracePt t="5946" x="1465263" y="4705350"/>
          <p14:tracePt t="5958" x="1500188" y="4714875"/>
          <p14:tracePt t="5970" x="1554163" y="4732338"/>
          <p14:tracePt t="5989" x="1581150" y="4741863"/>
          <p14:tracePt t="6001" x="1643063" y="4741863"/>
          <p14:tracePt t="6019" x="1758950" y="4741863"/>
          <p14:tracePt t="6038" x="1839913" y="4732338"/>
          <p14:tracePt t="6050" x="2009775" y="4697413"/>
          <p14:tracePt t="6069" x="2036763" y="4687888"/>
          <p14:tracePt t="6080" x="2089150" y="4660900"/>
          <p14:tracePt t="6100" x="2108200" y="4652963"/>
          <p14:tracePt t="6133" x="2116138" y="4643438"/>
          <p14:tracePt t="6160" x="2125663" y="4625975"/>
          <p14:tracePt t="6192" x="2125663" y="4616450"/>
          <p14:tracePt t="6212" x="2125663" y="4608513"/>
          <p14:tracePt t="6224" x="2125663" y="4598988"/>
          <p14:tracePt t="6248" x="2108200" y="4598988"/>
          <p14:tracePt t="6315" x="2098675" y="4608513"/>
          <p14:tracePt t="6411" x="2098675" y="4616450"/>
          <p14:tracePt t="6431" x="2098675" y="4625975"/>
          <p14:tracePt t="6506" x="2098675" y="4633913"/>
          <p14:tracePt t="6586" x="2089150" y="4633913"/>
          <p14:tracePt t="6636" x="2089150" y="4643438"/>
          <p14:tracePt t="6804" x="2089150" y="4652963"/>
          <p14:tracePt t="6854" x="2089150" y="4660900"/>
          <p14:tracePt t="7027" x="2098675" y="4660900"/>
          <p14:tracePt t="7278" x="2125663" y="4660900"/>
          <p14:tracePt t="7309" x="2160588" y="4643438"/>
          <p14:tracePt t="7328" x="2170113" y="4633913"/>
          <p14:tracePt t="7341" x="2205038" y="4598988"/>
          <p14:tracePt t="7359" x="2232025" y="4581525"/>
          <p14:tracePt t="7370" x="2295525" y="4510088"/>
          <p14:tracePt t="7389" x="2312988" y="4491038"/>
          <p14:tracePt t="7401" x="2393950" y="4411663"/>
          <p14:tracePt t="7420" x="2428875" y="4375150"/>
          <p14:tracePt t="7432" x="2509838" y="4295775"/>
          <p14:tracePt t="7451" x="2554288" y="4259263"/>
          <p14:tracePt t="7464" x="2687638" y="4098925"/>
          <p14:tracePt t="7482" x="2840038" y="3938588"/>
          <p14:tracePt t="7500" x="2874963" y="3884613"/>
          <p14:tracePt t="7512" x="2955925" y="3786188"/>
          <p14:tracePt t="7531" x="2990850" y="3732213"/>
          <p14:tracePt t="7543" x="3071813" y="3643313"/>
          <p14:tracePt t="7563" x="3098800" y="3625850"/>
          <p14:tracePt t="7575" x="3152775" y="3527425"/>
          <p14:tracePt t="7595" x="3187700" y="3500438"/>
          <p14:tracePt t="7606" x="3259138" y="3375025"/>
          <p14:tracePt t="7625" x="3276600" y="3357563"/>
          <p14:tracePt t="7636" x="3340100" y="3259138"/>
          <p14:tracePt t="7656" x="3375025" y="3187700"/>
          <p14:tracePt t="7668" x="3411538" y="3098800"/>
          <p14:tracePt t="7686" x="3429000" y="3009900"/>
          <p14:tracePt t="7705" x="3429000" y="2982913"/>
          <p14:tracePt t="7718" x="3446463" y="2901950"/>
          <p14:tracePt t="7736" x="3446463" y="2874963"/>
          <p14:tracePt t="7752" x="3455988" y="2830513"/>
          <p14:tracePt t="7768" x="3455988" y="2803525"/>
          <p14:tracePt t="7785" x="3455988" y="2751138"/>
          <p14:tracePt t="7802" x="3465513" y="2705100"/>
          <p14:tracePt t="7818" x="3465513" y="2633663"/>
          <p14:tracePt t="7835" x="3465513" y="2608263"/>
          <p14:tracePt t="7852" x="3465513" y="2562225"/>
          <p14:tracePt t="7869" x="3465513" y="2536825"/>
          <p14:tracePt t="7905" x="3465513" y="2509838"/>
          <p14:tracePt t="7922" x="3465513" y="2482850"/>
          <p14:tracePt t="7935" x="3465513" y="2438400"/>
          <p14:tracePt t="7953" x="3465513" y="2419350"/>
          <p14:tracePt t="7972" x="3465513" y="2401888"/>
          <p14:tracePt t="7985" x="3465513" y="2366963"/>
          <p14:tracePt t="8004" x="3465513" y="2347913"/>
          <p14:tracePt t="8015" x="3455988" y="2295525"/>
          <p14:tracePt t="8036" x="3455988" y="2268538"/>
          <p14:tracePt t="8046" x="3446463" y="2214563"/>
          <p14:tracePt t="8065" x="3446463" y="2197100"/>
          <p14:tracePt t="8076" x="3446463" y="2133600"/>
          <p14:tracePt t="8096" x="3446463" y="2062163"/>
          <p14:tracePt t="8129" x="3446463" y="2044700"/>
          <p14:tracePt t="8140" x="3438525" y="1990725"/>
          <p14:tracePt t="8159" x="3438525" y="1965325"/>
          <p14:tracePt t="8171" x="3438525" y="1938338"/>
          <p14:tracePt t="8190" x="3438525" y="1919288"/>
          <p14:tracePt t="8202" x="3438525" y="1893888"/>
          <p14:tracePt t="8223" x="3438525" y="1866900"/>
          <p14:tracePt t="8248" x="3429000" y="1857375"/>
          <p14:tracePt t="8268" x="3429000" y="1830388"/>
          <p14:tracePt t="8280" x="3419475" y="1822450"/>
          <p14:tracePt t="8299" x="3411538" y="1803400"/>
          <p14:tracePt t="8317" x="3411538" y="1785938"/>
          <p14:tracePt t="8329" x="3402013" y="1785938"/>
          <p14:tracePt t="8428" x="3402013" y="1795463"/>
          <p14:tracePt t="8474" x="3402013" y="1803400"/>
          <p14:tracePt t="8484" x="3411538" y="1812925"/>
          <p14:tracePt t="8504" x="3446463" y="1847850"/>
          <p14:tracePt t="8523" x="3473450" y="1866900"/>
          <p14:tracePt t="8537" x="3589338" y="1946275"/>
          <p14:tracePt t="8554" x="3643313" y="1973263"/>
          <p14:tracePt t="8564" x="3741738" y="2017713"/>
          <p14:tracePt t="8583" x="3768725" y="2036763"/>
          <p14:tracePt t="8595" x="3830638" y="2071688"/>
          <p14:tracePt t="8615" x="3867150" y="2081213"/>
          <p14:tracePt t="8625" x="3929063" y="2108200"/>
          <p14:tracePt t="8645" x="3946525" y="2116138"/>
          <p14:tracePt t="8660" x="3990975" y="2133600"/>
          <p14:tracePt t="8685" x="4017963" y="2133600"/>
          <p14:tracePt t="8696" x="4037013" y="2152650"/>
          <p14:tracePt t="8708" x="4044950" y="2152650"/>
          <p14:tracePt t="8721" x="4071938" y="2160588"/>
          <p14:tracePt t="8738" x="4081463" y="2160588"/>
          <p14:tracePt t="8786" x="4089400" y="2160588"/>
          <p14:tracePt t="8806" x="4098925" y="2160588"/>
          <p14:tracePt t="8816" x="4108450" y="2160588"/>
          <p14:tracePt t="8895" x="4116388" y="2160588"/>
          <p14:tracePt t="8944" x="4133850" y="2160588"/>
          <p14:tracePt t="8963" x="4143375" y="2160588"/>
          <p14:tracePt t="8975" x="4170363" y="2160588"/>
          <p14:tracePt t="8995" x="4187825" y="2170113"/>
          <p14:tracePt t="9006" x="4214813" y="2170113"/>
          <p14:tracePt t="9024" x="4251325" y="2170113"/>
          <p14:tracePt t="9036" x="4375150" y="2170113"/>
          <p14:tracePt t="9055" x="4438650" y="2170113"/>
          <p14:tracePt t="9067" x="4572000" y="2170113"/>
          <p14:tracePt t="9087" x="4616450" y="2170113"/>
          <p14:tracePt t="9099" x="4714875" y="2160588"/>
          <p14:tracePt t="9118" x="4741863" y="2160588"/>
          <p14:tracePt t="9130" x="4786313" y="2160588"/>
          <p14:tracePt t="9149" x="4822825" y="2160588"/>
          <p14:tracePt t="9160" x="4938713" y="2170113"/>
          <p14:tracePt t="9180" x="4991100" y="2179638"/>
          <p14:tracePt t="9192" x="5133975" y="2214563"/>
          <p14:tracePt t="9211" x="5197475" y="2232025"/>
          <p14:tracePt t="9223" x="5295900" y="2251075"/>
          <p14:tracePt t="9241" x="5384800" y="2268538"/>
          <p14:tracePt t="9260" x="5438775" y="2268538"/>
          <p14:tracePt t="9290" x="5581650" y="2295525"/>
          <p14:tracePt t="9307" x="5705475" y="2303463"/>
          <p14:tracePt t="9323" x="5724525" y="2303463"/>
          <p14:tracePt t="9340" x="5803900" y="2303463"/>
          <p14:tracePt t="9356" x="5830888" y="2303463"/>
          <p14:tracePt t="9373" x="5902325" y="2303463"/>
          <p14:tracePt t="9390" x="5956300" y="2303463"/>
          <p14:tracePt t="9406" x="6089650" y="2312988"/>
          <p14:tracePt t="9423" x="6224588" y="2312988"/>
          <p14:tracePt t="9440" x="6242050" y="2312988"/>
          <p14:tracePt t="9456" x="6296025" y="2312988"/>
          <p14:tracePt t="9473" x="6313488" y="2303463"/>
          <p14:tracePt t="9490" x="6340475" y="2303463"/>
          <p14:tracePt t="9507" x="6384925" y="2286000"/>
          <p14:tracePt t="9524" x="6545263" y="2241550"/>
          <p14:tracePt t="9541" x="6643688" y="2214563"/>
          <p14:tracePt t="9558" x="6705600" y="2205038"/>
          <p14:tracePt t="9574" x="6777038" y="2187575"/>
          <p14:tracePt t="9590" x="6796088" y="2179638"/>
          <p14:tracePt t="9607" x="6840538" y="2170113"/>
          <p14:tracePt t="9624" x="6867525" y="2170113"/>
          <p14:tracePt t="9641" x="6991350" y="2143125"/>
          <p14:tracePt t="9657" x="7134225" y="2116138"/>
          <p14:tracePt t="9674" x="7197725" y="2108200"/>
          <p14:tracePt t="9691" x="7296150" y="2081213"/>
          <p14:tracePt t="9708" x="7323138" y="2081213"/>
          <p14:tracePt t="9724" x="7348538" y="2071688"/>
          <p14:tracePt t="9741" x="7412038" y="2054225"/>
          <p14:tracePt t="9758" x="7473950" y="2044700"/>
          <p14:tracePt t="9776" x="7491413" y="2044700"/>
          <p14:tracePt t="9808" x="7491413" y="2036763"/>
          <p14:tracePt t="9826" x="7500938" y="2027238"/>
          <p14:tracePt t="9837" x="7518400" y="2017713"/>
          <p14:tracePt t="9857" x="7537450" y="2009775"/>
          <p14:tracePt t="9869" x="7537450" y="2000250"/>
          <p14:tracePt t="9888" x="7545388" y="2000250"/>
          <p14:tracePt t="27058" x="7537450" y="1990725"/>
          <p14:tracePt t="27682" x="7466013" y="1955800"/>
          <p14:tracePt t="27701" x="7439025" y="1946275"/>
          <p14:tracePt t="27712" x="7358063" y="1901825"/>
          <p14:tracePt t="27730" x="7188200" y="1822450"/>
          <p14:tracePt t="27749" x="7099300" y="1785938"/>
          <p14:tracePt t="27762" x="6884988" y="1741488"/>
          <p14:tracePt t="27781" x="6796088" y="1731963"/>
          <p14:tracePt t="27792" x="6643688" y="1731963"/>
          <p14:tracePt t="27812" x="6554788" y="1724025"/>
          <p14:tracePt t="27824" x="6394450" y="1724025"/>
          <p14:tracePt t="27841" x="6313488" y="1714500"/>
          <p14:tracePt t="27854" x="6099175" y="1714500"/>
          <p14:tracePt t="27871" x="5795963" y="1697038"/>
          <p14:tracePt t="27890" x="5680075" y="1697038"/>
          <p14:tracePt t="27902" x="5465763" y="1697038"/>
          <p14:tracePt t="27921" x="5348288" y="1697038"/>
          <p14:tracePt t="27934" x="5232400" y="1704975"/>
          <p14:tracePt t="27952" x="5205413" y="1714500"/>
          <p14:tracePt t="27965" x="5160963" y="1724025"/>
          <p14:tracePt t="27983" x="5143500" y="1731963"/>
          <p14:tracePt t="27996" x="5037138" y="1751013"/>
          <p14:tracePt t="28013" x="4867275" y="1768475"/>
          <p14:tracePt t="28036" x="4776788" y="1785938"/>
          <p14:tracePt t="28047" x="4562475" y="1830388"/>
          <p14:tracePt t="28063" x="4491038" y="1839913"/>
          <p14:tracePt t="28080" x="4313238" y="1866900"/>
          <p14:tracePt t="28096" x="4295775" y="1874838"/>
          <p14:tracePt t="28113" x="4205288" y="1884363"/>
          <p14:tracePt t="28130" x="4179888" y="1884363"/>
          <p14:tracePt t="28146" x="4152900" y="1884363"/>
          <p14:tracePt t="28163" x="4125913" y="1884363"/>
          <p14:tracePt t="28180" x="4098925" y="1884363"/>
          <p14:tracePt t="28196" x="3990975" y="1893888"/>
          <p14:tracePt t="28213" x="3946525" y="1893888"/>
          <p14:tracePt t="28230" x="3776663" y="1919288"/>
          <p14:tracePt t="28247" x="3705225" y="1928813"/>
          <p14:tracePt t="28265" x="3670300" y="1928813"/>
          <p14:tracePt t="28295" x="3660775" y="1938338"/>
          <p14:tracePt t="28314" x="3652838" y="1938338"/>
          <p14:tracePt t="28325" x="3633788" y="1938338"/>
          <p14:tracePt t="28361" x="3616325" y="1938338"/>
          <p14:tracePt t="28372" x="3571875" y="1928813"/>
          <p14:tracePt t="28395" x="3554413" y="1928813"/>
          <p14:tracePt t="28405" x="3482975" y="1911350"/>
          <p14:tracePt t="28425" x="3465513" y="1901825"/>
          <p14:tracePt t="28449" x="3438525" y="1893888"/>
          <p14:tracePt t="28469" x="3402013" y="1884363"/>
          <p14:tracePt t="28487" x="3384550" y="1884363"/>
          <p14:tracePt t="28499" x="3375025" y="1884363"/>
          <p14:tracePt t="28519" x="3357563" y="1884363"/>
          <p14:tracePt t="28531" x="3348038" y="1874838"/>
          <p14:tracePt t="28599" x="3340100" y="1874838"/>
          <p14:tracePt t="28644" x="3330575" y="1874838"/>
          <p14:tracePt t="28691" x="3330575" y="1866900"/>
          <p14:tracePt t="28724" x="3330575" y="1857375"/>
          <p14:tracePt t="28749" x="3330575" y="1847850"/>
          <p14:tracePt t="29145" x="3340100" y="1847850"/>
          <p14:tracePt t="29249" x="3348038" y="1847850"/>
          <p14:tracePt t="30296" x="3357563" y="1847850"/>
          <p14:tracePt t="30594" x="3357563" y="1839913"/>
          <p14:tracePt t="30668" x="3357563" y="1830388"/>
          <p14:tracePt t="30686" x="3367088" y="1830388"/>
          <p14:tracePt t="30718" x="3367088" y="1822450"/>
          <p14:tracePt t="30776" x="3348038" y="1822450"/>
          <p14:tracePt t="30829" x="3322638" y="1822450"/>
          <p14:tracePt t="30841" x="3268663" y="1822450"/>
          <p14:tracePt t="30860" x="3241675" y="1822450"/>
          <p14:tracePt t="30872" x="3179763" y="1830388"/>
          <p14:tracePt t="30891" x="3170238" y="1839913"/>
          <p14:tracePt t="30951" x="3170238" y="1847850"/>
          <p14:tracePt t="30987" x="3179763" y="1857375"/>
          <p14:tracePt t="31014" x="3205163" y="1857375"/>
          <p14:tracePt t="31033" x="3224213" y="1857375"/>
          <p14:tracePt t="31045" x="3251200" y="1857375"/>
          <p14:tracePt t="31064" x="3259138" y="1857375"/>
          <p14:tracePt t="31082" x="3268663" y="1857375"/>
          <p14:tracePt t="31094" x="3276600" y="1857375"/>
          <p14:tracePt t="31112" x="3286125" y="1857375"/>
          <p14:tracePt t="31140" x="3276600" y="1857375"/>
          <p14:tracePt t="31222" x="3259138" y="1847850"/>
          <p14:tracePt t="31235" x="3232150" y="1839913"/>
          <p14:tracePt t="31254" x="3224213" y="1839913"/>
          <p14:tracePt t="31281" x="3214688" y="1839913"/>
          <p14:tracePt t="31327" x="3205163" y="1839913"/>
          <p14:tracePt t="31364" x="3205163" y="1847850"/>
          <p14:tracePt t="31468" x="3232150" y="1866900"/>
          <p14:tracePt t="31488" x="3241675" y="1874838"/>
          <p14:tracePt t="31500" x="3276600" y="1901825"/>
          <p14:tracePt t="31519" x="3268663" y="1901825"/>
          <p14:tracePt t="31707" x="3259138" y="1901825"/>
          <p14:tracePt t="31726" x="3241675" y="1901825"/>
          <p14:tracePt t="31738" x="3224213" y="1901825"/>
          <p14:tracePt t="31757" x="3214688" y="1901825"/>
          <p14:tracePt t="31836" x="3197225" y="1901825"/>
          <p14:tracePt t="31863" x="3170238" y="1884363"/>
          <p14:tracePt t="31885" x="3160713" y="1884363"/>
          <p14:tracePt t="31895" x="3116263" y="1857375"/>
          <p14:tracePt t="31915" x="3108325" y="1857375"/>
          <p14:tracePt t="31926" x="3098800" y="1857375"/>
          <p14:tracePt t="31946" x="3098800" y="1847850"/>
          <p14:tracePt t="31978" x="3081338" y="1847850"/>
          <p14:tracePt t="32025" x="3071813" y="1839913"/>
          <p14:tracePt t="32051" x="3054350" y="1822450"/>
          <p14:tracePt t="32070" x="3044825" y="1822450"/>
          <p14:tracePt t="32082" x="3036888" y="1812925"/>
          <p14:tracePt t="32101" x="3044825" y="1812925"/>
          <p14:tracePt t="32273" x="3081338" y="1812925"/>
          <p14:tracePt t="32292" x="3098800" y="1812925"/>
          <p14:tracePt t="32303" x="3143250" y="1812925"/>
          <p14:tracePt t="32322" x="3160713" y="1822450"/>
          <p14:tracePt t="32334" x="3224213" y="1822450"/>
          <p14:tracePt t="32354" x="3232150" y="1822450"/>
          <p14:tracePt t="32365" x="3241675" y="1822450"/>
          <p14:tracePt t="32392" x="3276600" y="1822450"/>
          <p14:tracePt t="32404" x="3322638" y="1822450"/>
          <p14:tracePt t="32415" x="3348038" y="1822450"/>
          <p14:tracePt t="32427" x="3411538" y="1812925"/>
          <p14:tracePt t="32446" x="3473450" y="1812925"/>
          <p14:tracePt t="32465" x="3517900" y="1812925"/>
          <p14:tracePt t="32496" x="3554413" y="1812925"/>
          <p14:tracePt t="32507" x="3625850" y="1812925"/>
          <p14:tracePt t="32527" x="3643313" y="1812925"/>
          <p14:tracePt t="32538" x="3660775" y="1803400"/>
          <p14:tracePt t="32557" x="3670300" y="1803400"/>
          <p14:tracePt t="32669" x="3679825" y="1803400"/>
          <p14:tracePt t="32681" x="3697288" y="1822450"/>
          <p14:tracePt t="32700" x="3670300" y="1830388"/>
          <p14:tracePt t="32746" x="3608388" y="1839913"/>
          <p14:tracePt t="32757" x="3411538" y="1893888"/>
          <p14:tracePt t="32777" x="3357563" y="1911350"/>
          <p14:tracePt t="32789" x="3340100" y="1928813"/>
          <p14:tracePt t="32808" x="3330575" y="1928813"/>
          <p14:tracePt t="32852" x="3303588" y="1965325"/>
          <p14:tracePt t="32870" x="3224213" y="2044700"/>
          <p14:tracePt t="32890" x="3179763" y="2098675"/>
          <p14:tracePt t="32901" x="3081338" y="2205038"/>
          <p14:tracePt t="32920" x="3036888" y="2251075"/>
          <p14:tracePt t="32932" x="3017838" y="2286000"/>
          <p14:tracePt t="32951" x="3009900" y="2295525"/>
          <p14:tracePt t="32963" x="3009900" y="2312988"/>
          <p14:tracePt t="32982" x="3009900" y="2339975"/>
          <p14:tracePt t="32996" x="3009900" y="2393950"/>
          <p14:tracePt t="33011" x="3009900" y="2419350"/>
          <p14:tracePt t="33031" x="3009900" y="2438400"/>
          <p14:tracePt t="33046" x="3009900" y="2500313"/>
          <p14:tracePt t="33062" x="3009900" y="2509838"/>
          <p14:tracePt t="33078" x="3009900" y="2562225"/>
          <p14:tracePt t="33096" x="3009900" y="2616200"/>
          <p14:tracePt t="33125" x="3009900" y="2633663"/>
          <p14:tracePt t="33151" x="3017838" y="2643188"/>
          <p14:tracePt t="33186" x="3017838" y="2652713"/>
          <p14:tracePt t="33198" x="3017838" y="2660650"/>
          <p14:tracePt t="33234" x="3027363" y="2660650"/>
          <p14:tracePt t="33266" x="3027363" y="2670175"/>
          <p14:tracePt t="33292" x="3036888" y="2670175"/>
          <p14:tracePt t="33700" x="3044825" y="2660650"/>
          <p14:tracePt t="33719" x="3044825" y="2652713"/>
          <p14:tracePt t="33738" x="3044825" y="2643188"/>
          <p14:tracePt t="33750" x="3054350" y="2633663"/>
          <p14:tracePt t="33769" x="3054350" y="2616200"/>
          <p14:tracePt t="33781" x="3054350" y="2608263"/>
          <p14:tracePt t="33800" x="3062288" y="2598738"/>
          <p14:tracePt t="33812" x="3062288" y="2589213"/>
          <p14:tracePt t="33833" x="3071813" y="2589213"/>
          <p14:tracePt t="33843" x="3071813" y="2571750"/>
          <p14:tracePt t="33864" x="3081338" y="2554288"/>
          <p14:tracePt t="33896" x="3089275" y="2536825"/>
          <p14:tracePt t="33925" x="3089275" y="2527300"/>
          <p14:tracePt t="33938" x="3089275" y="2500313"/>
          <p14:tracePt t="33965" x="3089275" y="2482850"/>
          <p14:tracePt t="33984" x="3098800" y="2455863"/>
          <p14:tracePt t="34002" x="3098800" y="2438400"/>
          <p14:tracePt t="34021" x="3098800" y="2428875"/>
          <p14:tracePt t="34048" x="3108325" y="2428875"/>
          <p14:tracePt t="34080" x="3108325" y="2419350"/>
          <p14:tracePt t="34220" x="3108325" y="2411413"/>
          <p14:tracePt t="34287" x="3098800" y="2411413"/>
          <p14:tracePt t="34299" x="3098800" y="2401888"/>
          <p14:tracePt t="34331" x="3098800" y="2384425"/>
          <p14:tracePt t="34350" x="3098800" y="2366963"/>
          <p14:tracePt t="34362" x="3098800" y="2322513"/>
          <p14:tracePt t="34382" x="3098800" y="2312988"/>
          <p14:tracePt t="34394" x="3098800" y="2259013"/>
          <p14:tracePt t="34411" x="3098800" y="2241550"/>
          <p14:tracePt t="34423" x="3098800" y="2197100"/>
          <p14:tracePt t="34443" x="3108325" y="2133600"/>
          <p14:tracePt t="34471" x="3108325" y="2071688"/>
          <p14:tracePt t="34490" x="3108325" y="2044700"/>
          <p14:tracePt t="34501" x="3108325" y="2009775"/>
          <p14:tracePt t="34521" x="3108325" y="1955800"/>
          <p14:tracePt t="34540" x="3108325" y="1938338"/>
          <p14:tracePt t="34551" x="3108325" y="1884363"/>
          <p14:tracePt t="34573" x="3108325" y="1874838"/>
          <p14:tracePt t="34584" x="3108325" y="1857375"/>
          <p14:tracePt t="34603" x="3098800" y="1839913"/>
          <p14:tracePt t="34616" x="3098800" y="1803400"/>
          <p14:tracePt t="34635" x="3089275" y="1795463"/>
          <p14:tracePt t="34648" x="3089275" y="1741488"/>
          <p14:tracePt t="34666" x="3116263" y="1751013"/>
          <p14:tracePt t="35197" x="3143250" y="1751013"/>
          <p14:tracePt t="35209" x="3187700" y="1758950"/>
          <p14:tracePt t="35228" x="3232150" y="1758950"/>
          <p14:tracePt t="35247" x="3251200" y="1768475"/>
          <p14:tracePt t="35258" x="3295650" y="1768475"/>
          <p14:tracePt t="35277" x="3313113" y="1768475"/>
          <p14:tracePt t="35288" x="3367088" y="1768475"/>
          <p14:tracePt t="35308" x="3394075" y="1768475"/>
          <p14:tracePt t="35319" x="3446463" y="1768475"/>
          <p14:tracePt t="35339" x="3473450" y="1768475"/>
          <p14:tracePt t="35352" x="3509963" y="1758950"/>
          <p14:tracePt t="35371" x="3536950" y="1758950"/>
          <p14:tracePt t="35385" x="3589338" y="1758950"/>
          <p14:tracePt t="35403" x="3616325" y="1758950"/>
          <p14:tracePt t="35419" x="3660775" y="1758950"/>
          <p14:tracePt t="35437" x="3679825" y="1758950"/>
          <p14:tracePt t="35467" x="3697288" y="1768475"/>
          <p14:tracePt t="35559" x="3705225" y="1768475"/>
          <p14:tracePt t="35625" x="3714750" y="1768475"/>
          <p14:tracePt t="35673" x="3724275" y="1768475"/>
          <p14:tracePt t="36129" x="3714750" y="1768475"/>
          <p14:tracePt t="36774" x="3714750" y="1785938"/>
          <p14:tracePt t="36786" x="3679825" y="1822450"/>
          <p14:tracePt t="36803" x="3670300" y="1839913"/>
          <p14:tracePt t="36816" x="3643313" y="1866900"/>
          <p14:tracePt t="36835" x="3616325" y="1901825"/>
          <p14:tracePt t="36845" x="3571875" y="1955800"/>
          <p14:tracePt t="36865" x="3544888" y="1990725"/>
          <p14:tracePt t="36877" x="3500438" y="2044700"/>
          <p14:tracePt t="36896" x="3465513" y="2098675"/>
          <p14:tracePt t="36913" x="3438525" y="2133600"/>
          <p14:tracePt t="36925" x="3394075" y="2187575"/>
          <p14:tracePt t="36944" x="3367088" y="2241550"/>
          <p14:tracePt t="36957" x="3330575" y="2330450"/>
          <p14:tracePt t="36974" x="3313113" y="2357438"/>
          <p14:tracePt t="36991" x="3286125" y="2438400"/>
          <p14:tracePt t="37007" x="3259138" y="2482850"/>
          <p14:tracePt t="37024" x="3241675" y="2509838"/>
          <p14:tracePt t="37041" x="3232150" y="2536825"/>
          <p14:tracePt t="37058" x="3214688" y="2562225"/>
          <p14:tracePt t="37074" x="3205163" y="2581275"/>
          <p14:tracePt t="37098" x="3205163" y="2589213"/>
          <p14:tracePt t="37215" x="3205163" y="2598738"/>
          <p14:tracePt t="37272" x="3205163" y="2608263"/>
          <p14:tracePt t="37291" x="3197225" y="2608263"/>
          <p14:tracePt t="38308" x="3205163" y="2608263"/>
          <p14:tracePt t="38439" x="3214688" y="2598738"/>
          <p14:tracePt t="38481" x="3214688" y="2589213"/>
          <p14:tracePt t="38499" x="3214688" y="2571750"/>
          <p14:tracePt t="38518" x="3224213" y="2554288"/>
          <p14:tracePt t="38530" x="3232150" y="2517775"/>
          <p14:tracePt t="38550" x="3232150" y="2500313"/>
          <p14:tracePt t="38562" x="3241675" y="2455863"/>
          <p14:tracePt t="38581" x="3241675" y="2438400"/>
          <p14:tracePt t="38594" x="3241675" y="2411413"/>
          <p14:tracePt t="38605" x="3251200" y="2357438"/>
          <p14:tracePt t="38626" x="3259138" y="2295525"/>
          <p14:tracePt t="38644" x="3259138" y="2259013"/>
          <p14:tracePt t="38656" x="3259138" y="2179638"/>
          <p14:tracePt t="38675" x="3259138" y="2152650"/>
          <p14:tracePt t="38685" x="3259138" y="2143125"/>
          <p14:tracePt t="38720" x="3259138" y="2133600"/>
          <p14:tracePt t="38731" x="3259138" y="2108200"/>
          <p14:tracePt t="38750" x="3259138" y="2054225"/>
          <p14:tracePt t="38770" x="3259138" y="2027238"/>
          <p14:tracePt t="38782" x="3259138" y="1973263"/>
          <p14:tracePt t="38800" x="3251200" y="1955800"/>
          <p14:tracePt t="38812" x="3251200" y="1911350"/>
          <p14:tracePt t="38831" x="3251200" y="1884363"/>
          <p14:tracePt t="38857" x="3251200" y="1866900"/>
          <p14:tracePt t="38905" x="3251200" y="1847850"/>
          <p14:tracePt t="38924" x="3251200" y="1830388"/>
          <p14:tracePt t="38942" x="3251200" y="1822450"/>
          <p14:tracePt t="38954" x="3251200" y="1768475"/>
          <p14:tracePt t="38972" x="3251200" y="1758950"/>
          <p14:tracePt t="38984" x="3251200" y="1724025"/>
          <p14:tracePt t="39002" x="3251200" y="1714500"/>
          <p14:tracePt t="39013" x="3251200" y="1687513"/>
          <p14:tracePt t="39033" x="3251200" y="1679575"/>
          <p14:tracePt t="39064" x="3251200" y="1670050"/>
          <p14:tracePt t="39083" x="3251200" y="1660525"/>
          <p14:tracePt t="39110" x="3251200" y="1652588"/>
          <p14:tracePt t="48059" x="3241675" y="1660525"/>
          <p14:tracePt t="48157" x="3241675" y="1670050"/>
          <p14:tracePt t="48168" x="3232150" y="1670050"/>
          <p14:tracePt t="48180" x="3170238" y="1687513"/>
          <p14:tracePt t="48208" x="3116263" y="1697038"/>
          <p14:tracePt t="48220" x="3071813" y="1704975"/>
          <p14:tracePt t="48231" x="3000375" y="1724025"/>
          <p14:tracePt t="48244" x="2884488" y="1724025"/>
          <p14:tracePt t="48263" x="2795588" y="1724025"/>
          <p14:tracePt t="48276" x="2589213" y="1714500"/>
          <p14:tracePt t="48295" x="2303463" y="1679575"/>
          <p14:tracePt t="48313" x="2214563" y="1660525"/>
          <p14:tracePt t="48326" x="1973263" y="1608138"/>
          <p14:tracePt t="48343" x="1884363" y="1598613"/>
          <p14:tracePt t="48358" x="1652588" y="1562100"/>
          <p14:tracePt t="48376" x="1608138" y="1562100"/>
          <p14:tracePt t="48392" x="1419225" y="1554163"/>
          <p14:tracePt t="48408" x="1366838" y="1554163"/>
          <p14:tracePt t="48425" x="1295400" y="1536700"/>
          <p14:tracePt t="48441" x="1169988" y="1527175"/>
          <p14:tracePt t="48458" x="1152525" y="1527175"/>
          <p14:tracePt t="48475" x="1098550" y="1527175"/>
          <p14:tracePt t="48492" x="1054100" y="1527175"/>
          <p14:tracePt t="48509" x="965200" y="1527175"/>
          <p14:tracePt t="48525" x="919163" y="1527175"/>
          <p14:tracePt t="48542" x="893763" y="1527175"/>
          <p14:tracePt t="48559" x="901700" y="1527175"/>
          <p14:tracePt t="48576" x="911225" y="1544638"/>
          <p14:tracePt t="48642" x="919163" y="1554163"/>
          <p14:tracePt t="48654" x="919163" y="1562100"/>
          <p14:tracePt t="48673" x="928688" y="1562100"/>
          <p14:tracePt t="48685" x="938213" y="1571625"/>
          <p14:tracePt t="48719" x="938213" y="1581150"/>
          <p14:tracePt t="48767" x="955675" y="1589088"/>
          <p14:tracePt t="48778" x="982663" y="1616075"/>
          <p14:tracePt t="48797" x="1017588" y="1652588"/>
          <p14:tracePt t="48816" x="1027113" y="1660525"/>
          <p14:tracePt t="48843" x="1044575" y="1679575"/>
          <p14:tracePt t="50059" x="1044575" y="1687513"/>
          <p14:tracePt t="50135" x="1044575" y="1697038"/>
          <p14:tracePt t="50241" x="1054100" y="1697038"/>
          <p14:tracePt t="74308" x="1054100" y="1687513"/>
          <p14:tracePt t="75085" x="1062038" y="1679575"/>
          <p14:tracePt t="75193" x="1071563" y="1643063"/>
          <p14:tracePt t="75212" x="1081088" y="1643063"/>
          <p14:tracePt t="75223" x="1108075" y="1598613"/>
          <p14:tracePt t="75243" x="1125538" y="1589088"/>
          <p14:tracePt t="75256" x="1187450" y="1571625"/>
          <p14:tracePt t="75275" x="1231900" y="1571625"/>
          <p14:tracePt t="75286" x="1393825" y="1581150"/>
          <p14:tracePt t="75306" x="1455738" y="1589088"/>
          <p14:tracePt t="75317" x="1517650" y="1598613"/>
          <p14:tracePt t="75336" x="1544638" y="1608138"/>
          <p14:tracePt t="75348" x="1571625" y="1608138"/>
          <p14:tracePt t="75368" x="1589088" y="1608138"/>
          <p14:tracePt t="75380" x="1660525" y="1608138"/>
          <p14:tracePt t="75399" x="1704975" y="1625600"/>
          <p14:tracePt t="75411" x="1866900" y="1660525"/>
          <p14:tracePt t="75430" x="1928813" y="1679575"/>
          <p14:tracePt t="75441" x="1982788" y="1704975"/>
          <p14:tracePt t="75461" x="2009775" y="1714500"/>
          <p14:tracePt t="75474" x="2081213" y="1751013"/>
          <p14:tracePt t="75492" x="2108200" y="1758950"/>
          <p14:tracePt t="75507" x="2179638" y="1795463"/>
          <p14:tracePt t="75525" x="2312988" y="1866900"/>
          <p14:tracePt t="75542" x="2384425" y="1893888"/>
          <p14:tracePt t="75557" x="2455863" y="1928813"/>
          <p14:tracePt t="75574" x="2500313" y="1946275"/>
          <p14:tracePt t="75590" x="2554288" y="1990725"/>
          <p14:tracePt t="75607" x="2571750" y="2009775"/>
          <p14:tracePt t="75624" x="2660650" y="2098675"/>
          <p14:tracePt t="75640" x="2724150" y="2170113"/>
          <p14:tracePt t="75657" x="2768600" y="2224088"/>
          <p14:tracePt t="75674" x="2840038" y="2312988"/>
          <p14:tracePt t="75691" x="2867025" y="2339975"/>
          <p14:tracePt t="75707" x="2928938" y="2411413"/>
          <p14:tracePt t="75724" x="3009900" y="2544763"/>
          <p14:tracePt t="75746" x="3027363" y="2581275"/>
          <p14:tracePt t="75758" x="3054350" y="2660650"/>
          <p14:tracePt t="75778" x="3062288" y="2687638"/>
          <p14:tracePt t="75791" x="3071813" y="2759075"/>
          <p14:tracePt t="75809" x="3081338" y="2786063"/>
          <p14:tracePt t="75824" x="3089275" y="2857500"/>
          <p14:tracePt t="75842" x="3089275" y="2884488"/>
          <p14:tracePt t="75858" x="3098800" y="2938463"/>
          <p14:tracePt t="75875" x="3116263" y="2965450"/>
          <p14:tracePt t="75891" x="3133725" y="3017838"/>
          <p14:tracePt t="75908" x="3152775" y="3054350"/>
          <p14:tracePt t="75929" x="3197225" y="3116263"/>
          <p14:tracePt t="75948" x="3214688" y="3133725"/>
          <p14:tracePt t="75961" x="3251200" y="3197225"/>
          <p14:tracePt t="75979" x="3259138" y="3197225"/>
          <p14:tracePt t="75992" x="3295650" y="3232150"/>
          <p14:tracePt t="76010" x="3303588" y="3241675"/>
          <p14:tracePt t="76047" x="3322638" y="3241675"/>
          <p14:tracePt t="76073" x="3375025" y="3232150"/>
          <p14:tracePt t="76092" x="3394075" y="3224213"/>
          <p14:tracePt t="76103" x="3446463" y="3197225"/>
          <p14:tracePt t="76123" x="3455988" y="3187700"/>
          <p14:tracePt t="76135" x="3490913" y="3160713"/>
          <p14:tracePt t="76172" x="3500438" y="3143250"/>
          <p14:tracePt t="76184" x="3536950" y="3098800"/>
          <p14:tracePt t="76202" x="3562350" y="3036888"/>
          <p14:tracePt t="76218" x="3643313" y="2901950"/>
          <p14:tracePt t="76233" x="3670300" y="2857500"/>
          <p14:tracePt t="76246" x="3714750" y="2751138"/>
          <p14:tracePt t="76266" x="3732213" y="2714625"/>
          <p14:tracePt t="76277" x="3776663" y="2589213"/>
          <p14:tracePt t="76295" x="3795713" y="2562225"/>
          <p14:tracePt t="76309" x="3822700" y="2465388"/>
          <p14:tracePt t="76326" x="3840163" y="2401888"/>
          <p14:tracePt t="76342" x="3884613" y="2286000"/>
          <p14:tracePt t="76359" x="3884613" y="2268538"/>
          <p14:tracePt t="76376" x="3911600" y="2197100"/>
          <p14:tracePt t="76392" x="3938588" y="2133600"/>
          <p14:tracePt t="76409" x="3946525" y="2108200"/>
          <p14:tracePt t="76426" x="3965575" y="2054225"/>
          <p14:tracePt t="76443" x="3983038" y="1973263"/>
          <p14:tracePt t="76459" x="4000500" y="1901825"/>
          <p14:tracePt t="76476" x="4010025" y="1874838"/>
          <p14:tracePt t="76493" x="4010025" y="1822450"/>
          <p14:tracePt t="76510" x="4010025" y="1812925"/>
          <p14:tracePt t="76527" x="4010025" y="1751013"/>
          <p14:tracePt t="76543" x="4010025" y="1741488"/>
          <p14:tracePt t="76563" x="4010025" y="1731963"/>
          <p14:tracePt t="76642" x="4000500" y="1731963"/>
          <p14:tracePt t="76732" x="3990975" y="1724025"/>
          <p14:tracePt t="76765" x="3983038" y="1714500"/>
          <p14:tracePt t="76785" x="3973513" y="1714500"/>
          <p14:tracePt t="76795" x="3965575" y="17145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Assertion Uses</a:t>
            </a:r>
            <a:endParaRPr lang="en-US" dirty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143000"/>
            <a:ext cx="7924800" cy="5410200"/>
          </a:xfrm>
        </p:spPr>
        <p:txBody>
          <a:bodyPr/>
          <a:lstStyle/>
          <a:p>
            <a:r>
              <a:rPr lang="en-US" dirty="0" smtClean="0"/>
              <a:t>Potentially </a:t>
            </a:r>
            <a:r>
              <a:rPr lang="en-US" dirty="0"/>
              <a:t>useful for</a:t>
            </a:r>
          </a:p>
          <a:p>
            <a:pPr lvl="1"/>
            <a:r>
              <a:rPr lang="en-US" dirty="0" smtClean="0"/>
              <a:t>documentation</a:t>
            </a:r>
          </a:p>
          <a:p>
            <a:pPr lvl="1"/>
            <a:r>
              <a:rPr lang="en-US" dirty="0" smtClean="0"/>
              <a:t>specification</a:t>
            </a:r>
            <a:endParaRPr lang="en-US" dirty="0"/>
          </a:p>
          <a:p>
            <a:pPr lvl="1"/>
            <a:r>
              <a:rPr lang="en-US" dirty="0"/>
              <a:t>testing</a:t>
            </a:r>
          </a:p>
          <a:p>
            <a:pPr lvl="1"/>
            <a:r>
              <a:rPr lang="en-US" dirty="0"/>
              <a:t>formal correctness </a:t>
            </a:r>
          </a:p>
          <a:p>
            <a:pPr lvl="1"/>
            <a:r>
              <a:rPr lang="en-US" dirty="0" smtClean="0"/>
              <a:t>user-interface adaptation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9061714"/>
      </p:ext>
    </p:extLst>
  </p:cSld>
  <p:clrMapOvr>
    <a:masterClrMapping/>
  </p:clrMapOvr>
  <p:transition advTm="4486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0291" grpId="0" uiExpand="1" build="p" bldLvl="2" autoUpdateAnimBg="0"/>
    </p:bldLst>
  </p:timing>
  <p:extLst>
    <p:ext uri="{3A86A75C-4F4B-4683-9AE1-C65F6400EC91}">
      <p14:laserTraceLst xmlns:p14="http://schemas.microsoft.com/office/powerpoint/2010/main">
        <p14:tracePtLst>
          <p14:tracePt t="3440" x="3965575" y="1704975"/>
          <p14:tracePt t="3717" x="3965575" y="1697038"/>
          <p14:tracePt t="3728" x="3965575" y="1687513"/>
          <p14:tracePt t="3747" x="3965575" y="1660525"/>
          <p14:tracePt t="3779" x="3973513" y="1643063"/>
          <p14:tracePt t="3807" x="4071938" y="1554163"/>
          <p14:tracePt t="3839" x="4152900" y="1490663"/>
          <p14:tracePt t="3844" x="4224338" y="1455738"/>
          <p14:tracePt t="3875" x="4330700" y="1419225"/>
          <p14:tracePt t="3907" x="4357688" y="1411288"/>
          <p14:tracePt t="3917" x="4518025" y="1366838"/>
          <p14:tracePt t="3941" x="4840288" y="1303338"/>
          <p14:tracePt t="3972" x="4946650" y="1285875"/>
          <p14:tracePt t="3981" x="5251450" y="1258888"/>
          <p14:tracePt t="4008" x="5456238" y="1258888"/>
          <p14:tracePt t="4039" x="5786438" y="1258888"/>
          <p14:tracePt t="4045" x="5857875" y="1258888"/>
          <p14:tracePt t="4075" x="6081713" y="1268413"/>
          <p14:tracePt t="4108" x="6197600" y="1268413"/>
          <p14:tracePt t="4111" x="6384925" y="1276350"/>
          <p14:tracePt t="4142" x="6634163" y="1276350"/>
          <p14:tracePt t="4173" x="6715125" y="1276350"/>
          <p14:tracePt t="4182" x="6796088" y="1276350"/>
          <p14:tracePt t="4208" x="6840538" y="1276350"/>
          <p14:tracePt t="4240" x="6840538" y="1285875"/>
          <p14:tracePt t="4245" x="6848475" y="1285875"/>
          <p14:tracePt t="4275" x="6919913" y="1285875"/>
          <p14:tracePt t="4275" x="6938963" y="1285875"/>
          <p14:tracePt t="4309" x="6965950" y="1285875"/>
          <p14:tracePt t="4327" x="6983413" y="1285875"/>
          <p14:tracePt t="4355" x="7000875" y="1285875"/>
          <p14:tracePt t="4376" x="7027863" y="1285875"/>
          <p14:tracePt t="4408" x="7045325" y="1285875"/>
          <p14:tracePt t="4440" x="7045325" y="1295400"/>
          <p14:tracePt t="4531" x="7054850" y="1295400"/>
          <p14:tracePt t="149441" x="7062788" y="1295400"/>
          <p14:tracePt t="153191" x="7072313" y="1295400"/>
          <p14:tracePt t="153856" x="7081838" y="1295400"/>
          <p14:tracePt t="154020" x="7081838" y="1285875"/>
          <p14:tracePt t="154532" x="7054850" y="1250950"/>
          <p14:tracePt t="154551" x="7045325" y="1241425"/>
          <p14:tracePt t="439690" x="7054850" y="1241425"/>
          <p14:tracePt t="440453" x="7081838" y="1223963"/>
          <p14:tracePt t="440484" x="7081838" y="1204913"/>
          <p14:tracePt t="440496" x="7108825" y="1187450"/>
          <p14:tracePt t="440524" x="7126288" y="1169988"/>
          <p14:tracePt t="440536" x="7170738" y="1143000"/>
          <p14:tracePt t="440547" x="7197725" y="1125538"/>
          <p14:tracePt t="440559" x="7215188" y="1116013"/>
          <p14:tracePt t="440578" x="7251700" y="1089025"/>
          <p14:tracePt t="440606" x="7269163" y="1071563"/>
          <p14:tracePt t="440623" x="7286625" y="1062038"/>
          <p14:tracePt t="440635" x="7340600" y="1027113"/>
          <p14:tracePt t="440654" x="7367588" y="1009650"/>
          <p14:tracePt t="440667" x="7456488" y="946150"/>
          <p14:tracePt t="440686" x="7527925" y="893763"/>
          <p14:tracePt t="440705" x="7545388" y="874713"/>
          <p14:tracePt t="440732" x="7589838" y="830263"/>
          <p14:tracePt t="440750" x="7626350" y="795338"/>
          <p14:tracePt t="440762" x="7680325" y="741363"/>
          <p14:tracePt t="440781" x="7705725" y="704850"/>
          <p14:tracePt t="440792" x="7777163" y="615950"/>
          <p14:tracePt t="440812" x="7796213" y="571500"/>
          <p14:tracePt t="440825" x="7831138" y="517525"/>
          <p14:tracePt t="440843" x="7840663" y="517525"/>
          <p14:tracePt t="440855" x="7858125" y="482600"/>
          <p14:tracePt t="440876" x="7912100" y="446088"/>
          <p14:tracePt t="440908" x="7920038" y="446088"/>
          <p14:tracePt t="440920" x="7929563" y="446088"/>
          <p14:tracePt t="440939" x="7947025" y="438150"/>
          <p14:tracePt t="440951" x="7956550" y="438150"/>
          <p14:tracePt t="440984" x="7966075" y="438150"/>
          <p14:tracePt t="441017" x="7966075" y="428625"/>
          <p14:tracePt t="442191" x="7966075" y="419100"/>
          <p14:tracePt t="442539" x="7974013" y="419100"/>
          <p14:tracePt t="442698" x="7983538" y="419100"/>
          <p14:tracePt t="445191" x="7991475" y="419100"/>
          <p14:tracePt t="445750" x="8001000" y="419100"/>
          <p14:tracePt t="445925" x="8010525" y="419100"/>
          <p14:tracePt t="446176" x="8018463" y="419100"/>
          <p14:tracePt t="446565" x="8027988" y="4191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Precondition Public Method, UI adaptation, and Conventions, Testing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7200" y="1295400"/>
            <a:ext cx="7954962" cy="304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preGetBMI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 {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&gt; 0 &amp;&amp; 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&gt; 0;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}</a:t>
            </a:r>
            <a:endParaRPr lang="en-US" dirty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assert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preGetBMI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122" y="4343400"/>
            <a:ext cx="4284785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Public method allows other classes to discover preconditions and not violate them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0" y="4352057"/>
            <a:ext cx="4136581" cy="11502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A user-interface class (e.g. OE or controller class) can disable a widget (e.g. menu item/text widget) for invoking a 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rite method </a:t>
            </a:r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if its precondition is false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0" y="2819400"/>
            <a:ext cx="4136581" cy="13770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A user-interface clas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s (e.g.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ObjectEditor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or manual View class) </a:t>
            </a:r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can hide or disable a widget displaying some component of a model if the precondition of the method for reading the component is false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61114" y="5687333"/>
            <a:ext cx="4103924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OE Convention: Precondition </a:t>
            </a:r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of method M() is </a:t>
            </a:r>
            <a:r>
              <a:rPr lang="en-US" dirty="0" err="1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preM</a:t>
            </a:r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(). M could be a read, write or some other method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8123" y="5502276"/>
            <a:ext cx="4295672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user-interface class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ObjectEditor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manual controller or view) should not call a method if its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preconditon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false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61114" y="1150938"/>
            <a:ext cx="4103924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Convention could also be used by Grading (Testing) Program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5745410"/>
      </p:ext>
    </p:extLst>
  </p:cSld>
  <p:clrMapOvr>
    <a:masterClrMapping/>
  </p:clrMapOvr>
  <p:transition advTm="84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2" grpId="0" animBg="1"/>
      <p:bldP spid="5" grpId="0" animBg="1"/>
      <p:bldP spid="13" grpId="0" animBg="1"/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1150" x="8010525" y="401638"/>
          <p14:tracePt t="1615" x="8001000" y="401638"/>
          <p14:tracePt t="1627" x="8001000" y="393700"/>
          <p14:tracePt t="1646" x="7991475" y="393700"/>
          <p14:tracePt t="1724" x="7983538" y="401638"/>
          <p14:tracePt t="1734" x="7966075" y="411163"/>
          <p14:tracePt t="1753" x="7920038" y="446088"/>
          <p14:tracePt t="1771" x="7885113" y="465138"/>
          <p14:tracePt t="1784" x="7823200" y="509588"/>
          <p14:tracePt t="1802" x="7786688" y="527050"/>
          <p14:tracePt t="1813" x="7688263" y="571500"/>
          <p14:tracePt t="1834" x="7626350" y="615950"/>
          <p14:tracePt t="1846" x="7429500" y="731838"/>
          <p14:tracePt t="1864" x="7358063" y="768350"/>
          <p14:tracePt t="1879" x="7197725" y="866775"/>
          <p14:tracePt t="1896" x="7062788" y="973138"/>
          <p14:tracePt t="1929" x="6938963" y="1071563"/>
          <p14:tracePt t="1945" x="6875463" y="1108075"/>
          <p14:tracePt t="1963" x="6599238" y="1295400"/>
          <p14:tracePt t="1995" x="6375400" y="1401763"/>
          <p14:tracePt t="2008" x="6296025" y="1438275"/>
          <p14:tracePt t="2030" x="6018213" y="1581150"/>
          <p14:tracePt t="2067" x="5732463" y="1758950"/>
          <p14:tracePt t="2097" x="5367338" y="1982788"/>
          <p14:tracePt t="2130" x="5126038" y="2089150"/>
          <p14:tracePt t="2133" x="4857750" y="2197100"/>
          <p14:tracePt t="2163" x="4527550" y="2286000"/>
          <p14:tracePt t="2196" x="4330700" y="2347913"/>
          <p14:tracePt t="2210" x="4259263" y="2366963"/>
          <p14:tracePt t="2230" x="4027488" y="2455863"/>
          <p14:tracePt t="2262" x="3938588" y="2517775"/>
          <p14:tracePt t="2271" x="3857625" y="2581275"/>
          <p14:tracePt t="2297" x="3776663" y="2643188"/>
          <p14:tracePt t="2328" x="3527425" y="2795588"/>
          <p14:tracePt t="2337" x="3455988" y="2840038"/>
          <p14:tracePt t="2364" x="3152775" y="2965450"/>
          <p14:tracePt t="2397" x="3009900" y="2990850"/>
          <p14:tracePt t="2401" x="2955925" y="3017838"/>
          <p14:tracePt t="2431" x="2982913" y="3017838"/>
          <p14:tracePt t="2619" x="2990850" y="3017838"/>
          <p14:tracePt t="2631" x="3036888" y="3017838"/>
          <p14:tracePt t="2650" x="3044825" y="3017838"/>
          <p14:tracePt t="2665" x="3081338" y="3017838"/>
          <p14:tracePt t="2698" x="3089275" y="3017838"/>
          <p14:tracePt t="2710" x="3108325" y="3017838"/>
          <p14:tracePt t="2741" x="3116263" y="3017838"/>
          <p14:tracePt t="2766" x="3125788" y="3017838"/>
          <p14:tracePt t="2825" x="3133725" y="3009900"/>
          <p14:tracePt t="2867" x="3133725" y="3000375"/>
          <p14:tracePt t="3040" x="3133725" y="2990850"/>
          <p14:tracePt t="3088" x="3125788" y="2982913"/>
          <p14:tracePt t="3133" x="3125788" y="2973388"/>
          <p14:tracePt t="3167" x="3125788" y="2955925"/>
          <p14:tracePt t="3200" x="3125788" y="2938463"/>
          <p14:tracePt t="3233" x="3116263" y="2901950"/>
          <p14:tracePt t="3265" x="3116263" y="2894013"/>
          <p14:tracePt t="3292" x="3116263" y="2857500"/>
          <p14:tracePt t="3325" x="3116263" y="2830513"/>
          <p14:tracePt t="3342" x="3116263" y="2803525"/>
          <p14:tracePt t="3376" x="3116263" y="2795588"/>
          <p14:tracePt t="3400" x="3116263" y="2786063"/>
          <p14:tracePt t="3433" x="3108325" y="2759075"/>
          <p14:tracePt t="3465" x="3098800" y="2759075"/>
          <p14:tracePt t="3624" x="3098800" y="2768600"/>
          <p14:tracePt t="4174" x="3098800" y="2786063"/>
          <p14:tracePt t="4234" x="3098800" y="2795588"/>
          <p14:tracePt t="4252" x="3098800" y="2803525"/>
          <p14:tracePt t="4299" x="3098800" y="2822575"/>
          <p14:tracePt t="4332" x="3098800" y="2840038"/>
          <p14:tracePt t="4344" x="3098800" y="2847975"/>
          <p14:tracePt t="4378" x="3098800" y="2857500"/>
          <p14:tracePt t="4455" x="3098800" y="2867025"/>
          <p14:tracePt t="4474" x="3098800" y="2874963"/>
          <p14:tracePt t="4510" x="3098800" y="2884488"/>
          <p14:tracePt t="4552" x="3098800" y="2894013"/>
          <p14:tracePt t="4646" x="3108325" y="2894013"/>
          <p14:tracePt t="5131" x="3116263" y="2894013"/>
          <p14:tracePt t="5150" x="3133725" y="2894013"/>
          <p14:tracePt t="5161" x="3143250" y="2894013"/>
          <p14:tracePt t="5194" x="3152775" y="2894013"/>
          <p14:tracePt t="5213" x="3160713" y="2894013"/>
          <p14:tracePt t="5305" x="3170238" y="2894013"/>
          <p14:tracePt t="5379" x="3179763" y="2894013"/>
          <p14:tracePt t="5484" x="3187700" y="2894013"/>
          <p14:tracePt t="5590" x="3197225" y="2901950"/>
          <p14:tracePt t="5665" x="3205163" y="2901950"/>
          <p14:tracePt t="5684" x="3214688" y="2901950"/>
          <p14:tracePt t="5765" x="3224213" y="2901950"/>
          <p14:tracePt t="5808" x="3232150" y="2911475"/>
          <p14:tracePt t="5827" x="3241675" y="2911475"/>
          <p14:tracePt t="5889" x="3251200" y="2911475"/>
          <p14:tracePt t="6111" x="3259138" y="2911475"/>
          <p14:tracePt t="6122" x="3268663" y="2911475"/>
          <p14:tracePt t="6188" x="3286125" y="2901950"/>
          <p14:tracePt t="6215" x="3313113" y="2857500"/>
          <p14:tracePt t="6233" x="3322638" y="2795588"/>
          <p14:tracePt t="6260" x="3330575" y="2776538"/>
          <p14:tracePt t="6275" x="3348038" y="2714625"/>
          <p14:tracePt t="6309" x="3357563" y="2670175"/>
          <p14:tracePt t="6327" x="3367088" y="2608263"/>
          <p14:tracePt t="6346" x="3375025" y="2509838"/>
          <p14:tracePt t="6376" x="3375025" y="2419350"/>
          <p14:tracePt t="6410" x="3375025" y="2393950"/>
          <p14:tracePt t="6419" x="3375025" y="2339975"/>
          <p14:tracePt t="6443" x="3375025" y="2286000"/>
          <p14:tracePt t="6475" x="3375025" y="2259013"/>
          <p14:tracePt t="6482" x="3357563" y="2187575"/>
          <p14:tracePt t="6509" x="3348038" y="2098675"/>
          <p14:tracePt t="6546" x="3330575" y="2017713"/>
          <p14:tracePt t="6565" x="3322638" y="2000250"/>
          <p14:tracePt t="6591" x="3303588" y="1973263"/>
          <p14:tracePt t="6628" x="3295650" y="1946275"/>
          <p14:tracePt t="6643" x="3295650" y="1919288"/>
          <p14:tracePt t="6675" x="3295650" y="1928813"/>
          <p14:tracePt t="6786" x="3303588" y="1928813"/>
          <p14:tracePt t="6798" x="3348038" y="1955800"/>
          <p14:tracePt t="6815" x="3384550" y="1982788"/>
          <p14:tracePt t="6844" x="3465513" y="2017713"/>
          <p14:tracePt t="6875" x="3517900" y="2036763"/>
          <p14:tracePt t="6878" x="3589338" y="2081213"/>
          <p14:tracePt t="6911" x="3660775" y="2108200"/>
          <p14:tracePt t="6945" x="3714750" y="2116138"/>
          <p14:tracePt t="6958" x="3714750" y="2125663"/>
          <p14:tracePt t="6977" x="3768725" y="2133600"/>
          <p14:tracePt t="7010" x="3822700" y="2160588"/>
          <p14:tracePt t="7020" x="3840163" y="2160588"/>
          <p14:tracePt t="7047" x="3857625" y="2170113"/>
          <p14:tracePt t="7077" x="3875088" y="2170113"/>
          <p14:tracePt t="7109" x="3884613" y="2170113"/>
          <p14:tracePt t="7115" x="3894138" y="2170113"/>
          <p14:tracePt t="28400" x="3894138" y="2187575"/>
          <p14:tracePt t="28843" x="3894138" y="2197100"/>
          <p14:tracePt t="28855" x="3894138" y="2224088"/>
          <p14:tracePt t="28878" x="3840163" y="2312988"/>
          <p14:tracePt t="28910" x="3803650" y="2366963"/>
          <p14:tracePt t="28923" x="3786188" y="2384425"/>
          <p14:tracePt t="28945" x="3741738" y="2465388"/>
          <p14:tracePt t="28977" x="3697288" y="2527300"/>
          <p14:tracePt t="28984" x="3670300" y="2562225"/>
          <p14:tracePt t="29011" x="3517900" y="2840038"/>
          <p14:tracePt t="29047" x="3482975" y="2955925"/>
          <p14:tracePt t="29064" x="3465513" y="2990850"/>
          <p14:tracePt t="29078" x="3411538" y="3116263"/>
          <p14:tracePt t="29112" x="3384550" y="3152775"/>
          <p14:tracePt t="29125" x="3375025" y="3160713"/>
          <p14:tracePt t="29147" x="3375025" y="3170238"/>
          <p14:tracePt t="29179" x="3375025" y="3179763"/>
          <p14:tracePt t="29211" x="3367088" y="3179763"/>
          <p14:tracePt t="29253" x="3357563" y="3179763"/>
          <p14:tracePt t="29286" x="3348038" y="3179763"/>
          <p14:tracePt t="29394" x="3340100" y="3170238"/>
          <p14:tracePt t="29550" x="3340100" y="3160713"/>
          <p14:tracePt t="29567" x="3330575" y="3152775"/>
          <p14:tracePt t="29865" x="3330575" y="3133725"/>
          <p14:tracePt t="29876" x="3330575" y="3098800"/>
          <p14:tracePt t="29897" x="3330575" y="3089275"/>
          <p14:tracePt t="29914" x="3330575" y="3071813"/>
          <p14:tracePt t="29947" x="3330575" y="3044825"/>
          <p14:tracePt t="29987" x="3330575" y="3009900"/>
          <p14:tracePt t="30015" x="3322638" y="2990850"/>
          <p14:tracePt t="30026" x="3322638" y="2965450"/>
          <p14:tracePt t="30048" x="3313113" y="2911475"/>
          <p14:tracePt t="30080" x="3303588" y="2901950"/>
          <p14:tracePt t="30096" x="3313113" y="2901950"/>
          <p14:tracePt t="30206" x="3322638" y="2911475"/>
          <p14:tracePt t="30226" x="3330575" y="2911475"/>
          <p14:tracePt t="30259" x="3340100" y="2911475"/>
          <p14:tracePt t="30269" x="3367088" y="2928938"/>
          <p14:tracePt t="30288" x="3384550" y="2928938"/>
          <p14:tracePt t="30317" x="3394075" y="2928938"/>
          <p14:tracePt t="30386" x="3402013" y="2938463"/>
          <p14:tracePt t="30558" x="3411538" y="2938463"/>
          <p14:tracePt t="30588" x="3411538" y="2928938"/>
          <p14:tracePt t="30697" x="3402013" y="2919413"/>
          <p14:tracePt t="30715" x="3384550" y="2911475"/>
          <p14:tracePt t="30726" x="3375025" y="2911475"/>
          <p14:tracePt t="70900" x="3375025" y="2919413"/>
          <p14:tracePt t="70958" x="3384550" y="2928938"/>
          <p14:tracePt t="70991" x="3402013" y="2955925"/>
          <p14:tracePt t="71009" x="3419475" y="2965450"/>
          <p14:tracePt t="71021" x="3446463" y="2990850"/>
          <p14:tracePt t="71041" x="3465513" y="3000375"/>
          <p14:tracePt t="71052" x="3500438" y="3062288"/>
          <p14:tracePt t="71071" x="3536950" y="3116263"/>
          <p14:tracePt t="71083" x="3687763" y="3348038"/>
          <p14:tracePt t="71102" x="3759200" y="3446463"/>
          <p14:tracePt t="71115" x="3938588" y="3714750"/>
          <p14:tracePt t="71136" x="4044950" y="3867150"/>
          <p14:tracePt t="71148" x="4081463" y="3919538"/>
          <p14:tracePt t="71175" x="4098925" y="3956050"/>
          <p14:tracePt t="71187" x="4116388" y="3990975"/>
          <p14:tracePt t="71199" x="4143375" y="4027488"/>
          <p14:tracePt t="71211" x="4232275" y="4251325"/>
          <p14:tracePt t="71230" x="4286250" y="4357688"/>
          <p14:tracePt t="71242" x="4357688" y="4581525"/>
          <p14:tracePt t="71261" x="4375150" y="4608513"/>
          <p14:tracePt t="71273" x="4394200" y="4670425"/>
          <p14:tracePt t="71293" x="4402138" y="4768850"/>
          <p14:tracePt t="71319" x="4446588" y="4902200"/>
          <p14:tracePt t="71337" x="4589463" y="5160963"/>
          <p14:tracePt t="71356" x="4643438" y="5232400"/>
          <p14:tracePt t="71368" x="4751388" y="5375275"/>
          <p14:tracePt t="71387" x="4759325" y="5375275"/>
          <p14:tracePt t="71399" x="4813300" y="5438775"/>
          <p14:tracePt t="71423" x="4857750" y="5483225"/>
          <p14:tracePt t="71439" x="5037138" y="5653088"/>
          <p14:tracePt t="71456" x="5108575" y="5724525"/>
          <p14:tracePt t="71472" x="5214938" y="5830888"/>
          <p14:tracePt t="71489" x="5251450" y="5857875"/>
          <p14:tracePt t="71506" x="5313363" y="5919788"/>
          <p14:tracePt t="71523" x="5357813" y="5973763"/>
          <p14:tracePt t="71540" x="5527675" y="6161088"/>
          <p14:tracePt t="71556" x="5724525" y="6367463"/>
          <p14:tracePt t="71575" x="5786438" y="6438900"/>
          <p14:tracePt t="71589" x="5830888" y="6473825"/>
          <p14:tracePt t="71606" x="5830888" y="6483350"/>
          <p14:tracePt t="71623" x="5840413" y="6483350"/>
          <p14:tracePt t="71811" x="5848350" y="6483350"/>
          <p14:tracePt t="71823" x="5857875" y="6483350"/>
          <p14:tracePt t="71870" x="5867400" y="6473825"/>
          <p14:tracePt t="71890" x="5867400" y="6456363"/>
          <p14:tracePt t="71901" x="5875338" y="6384925"/>
          <p14:tracePt t="71922" x="5875338" y="6357938"/>
          <p14:tracePt t="71934" x="5875338" y="6313488"/>
          <p14:tracePt t="71962" x="5875338" y="6296025"/>
          <p14:tracePt t="71976" x="5875338" y="6286500"/>
          <p14:tracePt t="71993" x="5875338" y="6276975"/>
          <p14:tracePt t="72027" x="5875338" y="6269038"/>
          <p14:tracePt t="72061" x="5884863" y="6259513"/>
          <p14:tracePt t="72094" x="5894388" y="6242050"/>
          <p14:tracePt t="72120" x="5911850" y="6215063"/>
          <p14:tracePt t="72139" x="5919788" y="6188075"/>
          <p14:tracePt t="72151" x="5929313" y="6153150"/>
          <p14:tracePt t="72171" x="5938838" y="6134100"/>
          <p14:tracePt t="72183" x="5956300" y="6099175"/>
          <p14:tracePt t="72202" x="5965825" y="6072188"/>
          <p14:tracePt t="72214" x="6000750" y="6027738"/>
          <p14:tracePt t="72233" x="6018213" y="6000750"/>
          <p14:tracePt t="72245" x="6037263" y="5983288"/>
          <p14:tracePt t="72264" x="6116638" y="5938838"/>
          <p14:tracePt t="72283" x="6143625" y="5929313"/>
          <p14:tracePt t="72296" x="6259513" y="5875338"/>
          <p14:tracePt t="72316" x="6296025" y="5857875"/>
          <p14:tracePt t="72328" x="6375400" y="5830888"/>
          <p14:tracePt t="72346" x="6402388" y="5822950"/>
          <p14:tracePt t="72359" x="6491288" y="5795963"/>
          <p14:tracePt t="72377" x="6554788" y="5776913"/>
          <p14:tracePt t="72392" x="6653213" y="5759450"/>
          <p14:tracePt t="72409" x="6680200" y="5759450"/>
          <p14:tracePt t="72426" x="6742113" y="5741988"/>
          <p14:tracePt t="72443" x="6751638" y="5741988"/>
          <p14:tracePt t="72459" x="6786563" y="5741988"/>
          <p14:tracePt t="72487" x="6796088" y="5741988"/>
          <p14:tracePt t="72499" x="6831013" y="5741988"/>
          <p14:tracePt t="72519" x="6840538" y="5751513"/>
          <p14:tracePt t="72531" x="6884988" y="5768975"/>
          <p14:tracePt t="72551" x="6911975" y="5776913"/>
          <p14:tracePt t="72562" x="6938963" y="5776913"/>
          <p14:tracePt t="72583" x="6938963" y="5786438"/>
          <p14:tracePt t="72595" x="6973888" y="5803900"/>
          <p14:tracePt t="72628" x="6991350" y="5813425"/>
          <p14:tracePt t="72640" x="7010400" y="5822950"/>
          <p14:tracePt t="72660" x="7018338" y="5822950"/>
          <p14:tracePt t="72672" x="7054850" y="5848350"/>
          <p14:tracePt t="72691" x="7062788" y="5857875"/>
          <p14:tracePt t="72703" x="7072313" y="5857875"/>
          <p14:tracePt t="72721" x="7081838" y="5867400"/>
          <p14:tracePt t="72764" x="7089775" y="5867400"/>
          <p14:tracePt t="72783" x="7108825" y="5875338"/>
          <p14:tracePt t="72802" x="7126288" y="5884863"/>
          <p14:tracePt t="72833" x="7134225" y="5894388"/>
          <p14:tracePt t="72845" x="7143750" y="5894388"/>
          <p14:tracePt t="73063" x="7153275" y="5894388"/>
          <p14:tracePt t="73097" x="7161213" y="5894388"/>
          <p14:tracePt t="73158" x="7170738" y="5894388"/>
          <p14:tracePt t="73193" x="7180263" y="5894388"/>
          <p14:tracePt t="73205" x="7215188" y="5902325"/>
          <p14:tracePt t="73224" x="7224713" y="5902325"/>
          <p14:tracePt t="73243" x="7232650" y="5902325"/>
          <p14:tracePt t="73255" x="7251700" y="5911850"/>
          <p14:tracePt t="73266" x="7296150" y="5911850"/>
          <p14:tracePt t="73286" x="7348538" y="5919788"/>
          <p14:tracePt t="73306" x="7367588" y="5919788"/>
          <p14:tracePt t="73317" x="7419975" y="5929313"/>
          <p14:tracePt t="73336" x="7429500" y="5929313"/>
          <p14:tracePt t="73347" x="7491413" y="5929313"/>
          <p14:tracePt t="73368" x="7510463" y="5938838"/>
          <p14:tracePt t="73379" x="7599363" y="5938838"/>
          <p14:tracePt t="73399" x="7643813" y="5946775"/>
          <p14:tracePt t="73412" x="7769225" y="5956300"/>
          <p14:tracePt t="73430" x="7796213" y="5956300"/>
          <p14:tracePt t="73445" x="7875588" y="5956300"/>
          <p14:tracePt t="73462" x="7912100" y="5956300"/>
          <p14:tracePt t="73479" x="7991475" y="5956300"/>
          <p14:tracePt t="73495" x="8018463" y="5956300"/>
          <p14:tracePt t="73512" x="8072438" y="5956300"/>
          <p14:tracePt t="73529" x="8089900" y="5956300"/>
          <p14:tracePt t="73549" x="8116888" y="5956300"/>
          <p14:tracePt t="73562" x="8134350" y="5956300"/>
          <p14:tracePt t="73579" x="8143875" y="5956300"/>
          <p14:tracePt t="73595" x="8180388" y="5956300"/>
          <p14:tracePt t="73618" x="8197850" y="5956300"/>
          <p14:tracePt t="73630" x="8224838" y="5956300"/>
          <p14:tracePt t="73648" x="8251825" y="5956300"/>
          <p14:tracePt t="73663" x="8296275" y="5956300"/>
          <p14:tracePt t="73680" x="8358188" y="5956300"/>
          <p14:tracePt t="73698" x="8375650" y="5946775"/>
          <p14:tracePt t="73712" x="8402638" y="5946775"/>
          <p14:tracePt t="73729" x="8447088" y="5946775"/>
          <p14:tracePt t="73747" x="8510588" y="5946775"/>
          <p14:tracePt t="73763" x="8518525" y="5946775"/>
          <p14:tracePt t="73779" x="8572500" y="5946775"/>
          <p14:tracePt t="73796" x="8616950" y="5946775"/>
          <p14:tracePt t="73837" x="8626475" y="5946775"/>
          <p14:tracePt t="73850" x="8634413" y="5946775"/>
          <p14:tracePt t="73919" x="8609013" y="5946775"/>
          <p14:tracePt t="74088" x="8572500" y="5946775"/>
          <p14:tracePt t="74101" x="8491538" y="5946775"/>
          <p14:tracePt t="74121" x="8456613" y="5946775"/>
          <p14:tracePt t="74131" x="8375650" y="5946775"/>
          <p14:tracePt t="74150" x="8242300" y="5956300"/>
          <p14:tracePt t="74169" x="8143875" y="5956300"/>
          <p14:tracePt t="74181" x="7813675" y="5956300"/>
          <p14:tracePt t="74200" x="7705725" y="5956300"/>
          <p14:tracePt t="74212" x="7394575" y="5956300"/>
          <p14:tracePt t="74232" x="7323138" y="5956300"/>
          <p14:tracePt t="74244" x="7134225" y="5946775"/>
          <p14:tracePt t="74263" x="7099300" y="5946775"/>
          <p14:tracePt t="74275" x="6875463" y="5946775"/>
          <p14:tracePt t="74295" x="6751638" y="5946775"/>
          <p14:tracePt t="74306" x="6643688" y="5946775"/>
          <p14:tracePt t="74333" x="6537325" y="5946775"/>
          <p14:tracePt t="74345" x="6465888" y="5946775"/>
          <p14:tracePt t="74356" x="6402388" y="5956300"/>
          <p14:tracePt t="74369" x="6242050" y="5973763"/>
          <p14:tracePt t="74388" x="6161088" y="5983288"/>
          <p14:tracePt t="74399" x="5946775" y="6010275"/>
          <p14:tracePt t="74418" x="5884863" y="6018213"/>
          <p14:tracePt t="74432" x="5786438" y="6018213"/>
          <p14:tracePt t="74450" x="5751513" y="6027738"/>
          <p14:tracePt t="74465" x="5661025" y="6027738"/>
          <p14:tracePt t="74482" x="5599113" y="6045200"/>
          <p14:tracePt t="74498" x="5554663" y="6045200"/>
          <p14:tracePt t="74515" x="5465763" y="6062663"/>
          <p14:tracePt t="74532" x="5438775" y="6062663"/>
          <p14:tracePt t="74549" x="5429250" y="6062663"/>
          <p14:tracePt t="74565" x="5411788" y="6062663"/>
          <p14:tracePt t="74636" x="5384800" y="6062663"/>
          <p14:tracePt t="74655" x="5375275" y="6072188"/>
          <p14:tracePt t="74667" x="5330825" y="6089650"/>
          <p14:tracePt t="74686" x="5295900" y="6116638"/>
          <p14:tracePt t="74719" x="5268913" y="6126163"/>
          <p14:tracePt t="74744" x="5259388" y="6143625"/>
          <p14:tracePt t="74764" x="5251450" y="6143625"/>
          <p14:tracePt t="74777" x="5232400" y="6153150"/>
          <p14:tracePt t="74795" x="5232400" y="6161088"/>
          <p14:tracePt t="74828" x="5224463" y="6170613"/>
          <p14:tracePt t="74841" x="5224463" y="6188075"/>
          <p14:tracePt t="75390" x="5232400" y="6197600"/>
          <p14:tracePt t="75439" x="5268913" y="6205538"/>
          <p14:tracePt t="75457" x="5295900" y="6205538"/>
          <p14:tracePt t="75469" x="5367338" y="6224588"/>
          <p14:tracePt t="75489" x="5384800" y="6224588"/>
          <p14:tracePt t="75501" x="5446713" y="6232525"/>
          <p14:tracePt t="75521" x="5473700" y="6232525"/>
          <p14:tracePt t="75533" x="5527675" y="6242050"/>
          <p14:tracePt t="75552" x="5589588" y="6242050"/>
          <p14:tracePt t="75580" x="5634038" y="6242050"/>
          <p14:tracePt t="75600" x="5670550" y="6242050"/>
          <p14:tracePt t="75611" x="5715000" y="6242050"/>
          <p14:tracePt t="75631" x="5732463" y="6242050"/>
          <p14:tracePt t="75642" x="5768975" y="6232525"/>
          <p14:tracePt t="75661" x="5776913" y="6232525"/>
          <p14:tracePt t="75673" x="5803900" y="6232525"/>
          <p14:tracePt t="75692" x="5813425" y="6232525"/>
          <p14:tracePt t="75704" x="5857875" y="6232525"/>
          <p14:tracePt t="75724" x="5875338" y="6232525"/>
          <p14:tracePt t="75736" x="5884863" y="6232525"/>
          <p14:tracePt t="75755" x="5894388" y="6242050"/>
          <p14:tracePt t="75782" x="5902325" y="6242050"/>
          <p14:tracePt t="75801" x="5911850" y="6242050"/>
          <p14:tracePt t="75883" x="5919788" y="6242050"/>
          <p14:tracePt t="76065" x="5911850" y="6242050"/>
          <p14:tracePt t="76647" x="5919788" y="6242050"/>
          <p14:tracePt t="76949" x="5938838" y="6242050"/>
          <p14:tracePt t="76981" x="5946775" y="6242050"/>
          <p14:tracePt t="76992" x="5956300" y="6242050"/>
          <p14:tracePt t="77011" x="5973763" y="6242050"/>
          <p14:tracePt t="77030" x="5983288" y="6242050"/>
          <p14:tracePt t="77041" x="6010275" y="6242050"/>
          <p14:tracePt t="77060" x="6018213" y="6242050"/>
          <p14:tracePt t="77073" x="6054725" y="6242050"/>
          <p14:tracePt t="77091" x="6062663" y="6251575"/>
          <p14:tracePt t="77103" x="6081713" y="6251575"/>
          <p14:tracePt t="77121" x="6108700" y="6251575"/>
          <p14:tracePt t="77140" x="6116638" y="6251575"/>
          <p14:tracePt t="77152" x="6126163" y="6251575"/>
          <p14:tracePt t="77172" x="6134100" y="6251575"/>
          <p14:tracePt t="77184" x="6143625" y="6251575"/>
          <p14:tracePt t="77202" x="6134100" y="6251575"/>
          <p14:tracePt t="77436" x="6126163" y="6251575"/>
          <p14:tracePt t="77489" x="6126163" y="6242050"/>
          <p14:tracePt t="77519" x="6116638" y="6242050"/>
          <p14:tracePt t="77549" x="6108700" y="6242050"/>
          <p14:tracePt t="77594" x="6099175" y="6242050"/>
          <p14:tracePt t="77622" x="6072188" y="6242050"/>
          <p14:tracePt t="77674" x="6062663" y="6242050"/>
          <p14:tracePt t="77686" x="6010275" y="6224588"/>
          <p14:tracePt t="77706" x="5991225" y="6215063"/>
          <p14:tracePt t="77718" x="5946775" y="6205538"/>
          <p14:tracePt t="77736" x="5938838" y="6205538"/>
          <p14:tracePt t="77748" x="5929313" y="6205538"/>
          <p14:tracePt t="77800" x="5911850" y="6205538"/>
          <p14:tracePt t="77833" x="5902325" y="6205538"/>
          <p14:tracePt t="77845" x="5894388" y="6205538"/>
          <p14:tracePt t="77856" x="5848350" y="6205538"/>
          <p14:tracePt t="77876" x="5813425" y="6205538"/>
          <p14:tracePt t="77894" x="5803900" y="6205538"/>
          <p14:tracePt t="77906" x="5795963" y="6197600"/>
          <p14:tracePt t="77927" x="5776913" y="6197600"/>
          <p14:tracePt t="77951" x="5768975" y="61976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Precondition of BMI </a:t>
            </a:r>
            <a:r>
              <a:rPr lang="en-US" dirty="0" smtClean="0"/>
              <a:t>is True (False): Display shown (False)</a:t>
            </a:r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1447800"/>
            <a:ext cx="477921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4038600"/>
            <a:ext cx="477921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029576" y="4506686"/>
            <a:ext cx="3614067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Property display is removed rather than disabled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09982" y="5529943"/>
            <a:ext cx="3614067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Works for graphics and text properties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364141"/>
      </p:ext>
    </p:extLst>
  </p:cSld>
  <p:clrMapOvr>
    <a:masterClrMapping/>
  </p:clrMapOvr>
  <p:transition advTm="1241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2123" x="5768975" y="6205538"/>
          <p14:tracePt t="2899" x="5776913" y="6205538"/>
          <p14:tracePt t="2957" x="5786438" y="6224588"/>
          <p14:tracePt t="2974" x="5803900" y="6242050"/>
          <p14:tracePt t="3007" x="5822950" y="6242050"/>
          <p14:tracePt t="3083" x="5875338" y="6242050"/>
          <p14:tracePt t="3100" x="5929313" y="6224588"/>
          <p14:tracePt t="3112" x="6010275" y="6197600"/>
          <p14:tracePt t="3133" x="6027738" y="6188075"/>
          <p14:tracePt t="3162" x="6037263" y="6188075"/>
          <p14:tracePt t="3195" x="6037263" y="6180138"/>
          <p14:tracePt t="3243" x="6037263" y="6161088"/>
          <p14:tracePt t="3289" x="6027738" y="6081713"/>
          <p14:tracePt t="3307" x="6000750" y="5991225"/>
          <p14:tracePt t="3318" x="5875338" y="5715000"/>
          <p14:tracePt t="3338" x="5822950" y="5616575"/>
          <p14:tracePt t="3362" x="5724525" y="5465763"/>
          <p14:tracePt t="3396" x="5724525" y="5456238"/>
          <p14:tracePt t="3428" x="5697538" y="5402263"/>
          <p14:tracePt t="3447" x="5670550" y="5367338"/>
          <p14:tracePt t="3462" x="5527675" y="5160963"/>
          <p14:tracePt t="3495" x="5384800" y="4946650"/>
          <p14:tracePt t="3509" x="5303838" y="4822825"/>
          <p14:tracePt t="3529" x="4991100" y="4313238"/>
          <p14:tracePt t="3563" x="4687888" y="3840163"/>
          <p14:tracePt t="3571" x="4429125" y="3490913"/>
          <p14:tracePt t="3596" x="4179888" y="3152775"/>
          <p14:tracePt t="3628" x="4143375" y="3125788"/>
          <p14:tracePt t="3632" x="4054475" y="3000375"/>
          <p14:tracePt t="3663" x="3929063" y="2795588"/>
          <p14:tracePt t="3695" x="3884613" y="2732088"/>
          <p14:tracePt t="3697" x="3751263" y="2544763"/>
          <p14:tracePt t="3730" x="3697288" y="2482850"/>
          <p14:tracePt t="3747" x="3670300" y="2428875"/>
          <p14:tracePt t="3763" x="3509963" y="2205038"/>
          <p14:tracePt t="3795" x="3438525" y="2081213"/>
          <p14:tracePt t="3809" x="3419475" y="2081213"/>
          <p14:tracePt t="3902" x="3419475" y="2089150"/>
          <p14:tracePt t="3919" x="3402013" y="2108200"/>
          <p14:tracePt t="3946" x="3402013" y="2160588"/>
          <p14:tracePt t="3965" x="3419475" y="2276475"/>
          <p14:tracePt t="3998" x="3429000" y="2330450"/>
          <p14:tracePt t="4030" x="3438525" y="2393950"/>
          <p14:tracePt t="4061" x="3446463" y="2419350"/>
          <p14:tracePt t="4073" x="3455988" y="2455863"/>
          <p14:tracePt t="4097" x="3465513" y="2482850"/>
          <p14:tracePt t="4130" x="3473450" y="2527300"/>
          <p14:tracePt t="4156" x="3482975" y="2571750"/>
          <p14:tracePt t="4189" x="3509963" y="2633663"/>
          <p14:tracePt t="4199" x="3544888" y="2724150"/>
          <p14:tracePt t="4231" x="3571875" y="2768600"/>
          <p14:tracePt t="4263" x="3581400" y="2786063"/>
          <p14:tracePt t="4275" x="3581400" y="2803525"/>
          <p14:tracePt t="4307" x="3598863" y="2847975"/>
          <p14:tracePt t="4332" x="3598863" y="2874963"/>
          <p14:tracePt t="4364" x="3608388" y="2874963"/>
          <p14:tracePt t="4453" x="3608388" y="2867025"/>
          <p14:tracePt t="4766" x="3608388" y="2857500"/>
          <p14:tracePt t="4779" x="3608388" y="2847975"/>
          <p14:tracePt t="4847" x="3608388" y="2840038"/>
          <p14:tracePt t="4877" x="3608388" y="2830513"/>
          <p14:tracePt t="4954" x="3608388" y="2822575"/>
          <p14:tracePt t="4972" x="3608388" y="2813050"/>
          <p14:tracePt t="5004" x="3608388" y="2803525"/>
          <p14:tracePt t="5036" x="3608388" y="2795588"/>
          <p14:tracePt t="5068" x="3608388" y="2786063"/>
          <p14:tracePt t="5179" x="3608388" y="2776538"/>
          <p14:tracePt t="5254" x="3608388" y="2768600"/>
          <p14:tracePt t="5313" x="3608388" y="2759075"/>
          <p14:tracePt t="5361" x="3608388" y="2751138"/>
          <p14:tracePt t="5473" x="3608388" y="2741613"/>
          <p14:tracePt t="5821" x="3608388" y="2732088"/>
          <p14:tracePt t="6071" x="3589338" y="2732088"/>
          <p14:tracePt t="6169" x="3581400" y="2751138"/>
          <p14:tracePt t="6183" x="3571875" y="2786063"/>
          <p14:tracePt t="6209" x="3562350" y="2840038"/>
          <p14:tracePt t="6241" x="3562350" y="2874963"/>
          <p14:tracePt t="6271" x="3554413" y="2919413"/>
          <p14:tracePt t="6303" x="3554413" y="2982913"/>
          <p14:tracePt t="6335" x="3554413" y="2990850"/>
          <p14:tracePt t="6340" x="3554413" y="3009900"/>
          <p14:tracePt t="6372" x="3554413" y="3027363"/>
          <p14:tracePt t="6408" x="3554413" y="3036888"/>
          <p14:tracePt t="6451" x="3562350" y="3036888"/>
          <p14:tracePt t="6587" x="3571875" y="3044825"/>
          <p14:tracePt t="6606" x="3581400" y="3054350"/>
          <p14:tracePt t="6632" x="3589338" y="3054350"/>
          <p14:tracePt t="6665" x="3589338" y="3062288"/>
          <p14:tracePt t="6684" x="3598863" y="3062288"/>
          <p14:tracePt t="6763" x="3598863" y="3071813"/>
          <p14:tracePt t="6776" x="3616325" y="3089275"/>
          <p14:tracePt t="6806" x="3625850" y="3089275"/>
          <p14:tracePt t="6904" x="3633788" y="3098800"/>
          <p14:tracePt t="6916" x="3643313" y="3108325"/>
          <p14:tracePt t="6939" x="3652838" y="3108325"/>
          <p14:tracePt t="6986" x="3652838" y="3116263"/>
          <p14:tracePt t="7011" x="3660775" y="3116263"/>
          <p14:tracePt t="7043" x="3670300" y="3116263"/>
          <p14:tracePt t="7092" x="3670300" y="3125788"/>
          <p14:tracePt t="9119" x="3670300" y="3133725"/>
          <p14:tracePt t="9656" x="3670300" y="3143250"/>
          <p14:tracePt t="9686" x="3670300" y="3152775"/>
          <p14:tracePt t="9698" x="3670300" y="3197225"/>
          <p14:tracePt t="9717" x="3714750" y="3429000"/>
          <p14:tracePt t="9748" x="3857625" y="3867150"/>
          <p14:tracePt t="9781" x="3919538" y="4044950"/>
          <p14:tracePt t="9799" x="3938588" y="4089400"/>
          <p14:tracePt t="9815" x="3983038" y="4313238"/>
          <p14:tracePt t="9847" x="4010025" y="4537075"/>
          <p14:tracePt t="9861" x="4027488" y="4652963"/>
          <p14:tracePt t="9881" x="4108450" y="5072063"/>
          <p14:tracePt t="9915" x="4133850" y="5180013"/>
          <p14:tracePt t="9924" x="4143375" y="5205413"/>
          <p14:tracePt t="9948" x="4170363" y="5340350"/>
          <p14:tracePt t="9981" x="4187825" y="5411788"/>
          <p14:tracePt t="9987" x="4197350" y="5500688"/>
          <p14:tracePt t="10015" x="4214813" y="5724525"/>
          <p14:tracePt t="10015" x="4214813" y="5768975"/>
          <p14:tracePt t="10051" x="4214813" y="5795963"/>
          <p14:tracePt t="10061" x="4214813" y="5813425"/>
          <p14:tracePt t="10082" x="4205288" y="5830888"/>
          <p14:tracePt t="10124" x="4214813" y="5830888"/>
          <p14:tracePt t="10151" x="4205288" y="5830888"/>
          <p14:tracePt t="10164" x="4197350" y="5830888"/>
          <p14:tracePt t="10183" x="4187825" y="5830888"/>
          <p14:tracePt t="10224" x="4179888" y="5830888"/>
          <p14:tracePt t="10238" x="4160838" y="5840413"/>
          <p14:tracePt t="10282" x="4143375" y="5840413"/>
          <p14:tracePt t="10301" x="4133850" y="5840413"/>
          <p14:tracePt t="10316" x="4062413" y="5822950"/>
          <p14:tracePt t="10348" x="4054475" y="5803900"/>
          <p14:tracePt t="10360" x="4017963" y="5795963"/>
          <p14:tracePt t="10383" x="3990975" y="5776913"/>
          <p14:tracePt t="10415" x="3973513" y="5768975"/>
          <p14:tracePt t="10426" x="3956050" y="5759450"/>
          <p14:tracePt t="10458" x="3938588" y="5751513"/>
          <p14:tracePt t="10491" x="3929063" y="5741988"/>
          <p14:tracePt t="10569" x="3911600" y="5732463"/>
          <p14:tracePt t="10579" x="3894138" y="5697538"/>
          <p14:tracePt t="10599" x="3884613" y="5688013"/>
          <p14:tracePt t="10617" x="3867150" y="5680075"/>
          <p14:tracePt t="10650" x="3857625" y="5670550"/>
          <p14:tracePt t="10709" x="3857625" y="5661025"/>
          <p14:tracePt t="10720" x="3848100" y="5653088"/>
          <p14:tracePt t="10741" x="3840163" y="5643563"/>
          <p14:tracePt t="10752" x="3830638" y="5634038"/>
          <p14:tracePt t="10784" x="3830638" y="5626100"/>
          <p14:tracePt t="10816" x="3803650" y="5572125"/>
          <p14:tracePt t="10836" x="3795713" y="5562600"/>
          <p14:tracePt t="10851" x="3795713" y="5545138"/>
          <p14:tracePt t="10883" x="3795713" y="5537200"/>
          <p14:tracePt t="10993" x="3786188" y="5537200"/>
          <p14:tracePt t="11039" x="3786188" y="5527675"/>
          <p14:tracePt t="11052" x="3786188" y="5518150"/>
          <p14:tracePt t="11072" x="3786188" y="5510213"/>
          <p14:tracePt t="112871" x="3786188" y="5491163"/>
          <p14:tracePt t="113845" x="3786188" y="5473700"/>
          <p14:tracePt t="113857" x="3803650" y="5411788"/>
          <p14:tracePt t="113875" x="3822700" y="5367338"/>
          <p14:tracePt t="113887" x="3875088" y="5276850"/>
          <p14:tracePt t="113906" x="3929063" y="5197475"/>
          <p14:tracePt t="113925" x="3965575" y="5160963"/>
          <p14:tracePt t="113937" x="4037013" y="5099050"/>
          <p14:tracePt t="113956" x="4062413" y="5054600"/>
          <p14:tracePt t="113969" x="4133850" y="4973638"/>
          <p14:tracePt t="113990" x="4205288" y="4911725"/>
          <p14:tracePt t="114000" x="4402138" y="4724400"/>
          <p14:tracePt t="114020" x="4510088" y="4652963"/>
          <p14:tracePt t="114033" x="4608513" y="4581525"/>
          <p14:tracePt t="114047" x="4875213" y="4446588"/>
          <p14:tracePt t="114064" x="5018088" y="4357688"/>
          <p14:tracePt t="114082" x="5045075" y="4340225"/>
          <p14:tracePt t="114097" x="5251450" y="4268788"/>
          <p14:tracePt t="114114" x="5357813" y="4224338"/>
          <p14:tracePt t="114130" x="5795963" y="4089400"/>
          <p14:tracePt t="114147" x="5973763" y="4027488"/>
          <p14:tracePt t="114164" x="6313488" y="3857625"/>
          <p14:tracePt t="114180" x="6340475" y="3830638"/>
          <p14:tracePt t="114197" x="6500813" y="3687763"/>
          <p14:tracePt t="114214" x="6537325" y="3660775"/>
          <p14:tracePt t="114230" x="6680200" y="3509963"/>
          <p14:tracePt t="114247" x="6759575" y="3438525"/>
          <p14:tracePt t="114264" x="7045325" y="3241675"/>
          <p14:tracePt t="114281" x="7134225" y="3179763"/>
          <p14:tracePt t="114297" x="7340600" y="3000375"/>
          <p14:tracePt t="114314" x="7348538" y="2990850"/>
          <p14:tracePt t="114334" x="7348538" y="3000375"/>
          <p14:tracePt t="114348" x="7340600" y="3009900"/>
          <p14:tracePt t="114365" x="7367588" y="3009900"/>
          <p14:tracePt t="114393" x="7419975" y="3009900"/>
          <p14:tracePt t="118371" x="7412038" y="3009900"/>
          <p14:tracePt t="119124" x="7412038" y="3017838"/>
          <p14:tracePt t="119173" x="7412038" y="3000375"/>
          <p14:tracePt t="119249" x="7419975" y="2874963"/>
          <p14:tracePt t="119266" x="7466013" y="2652713"/>
          <p14:tracePt t="119285" x="7491413" y="2544763"/>
          <p14:tracePt t="119311" x="7589838" y="2330450"/>
          <p14:tracePt t="119343" x="7626350" y="2224088"/>
          <p14:tracePt t="119348" x="7661275" y="2160588"/>
          <p14:tracePt t="119378" x="7759700" y="2054225"/>
          <p14:tracePt t="119378" x="7939088" y="1919288"/>
          <p14:tracePt t="119412" x="7991475" y="1893888"/>
          <p14:tracePt t="119422" x="8054975" y="1830388"/>
          <p14:tracePt t="119445" x="8188325" y="1687513"/>
          <p14:tracePt t="119476" x="8224838" y="1643063"/>
          <p14:tracePt t="119484" x="8323263" y="1517650"/>
          <p14:tracePt t="119512" x="8402638" y="1428750"/>
          <p14:tracePt t="119545" x="8439150" y="1393825"/>
          <p14:tracePt t="119548" x="8528050" y="1330325"/>
          <p14:tracePt t="119580" x="8572500" y="1303338"/>
          <p14:tracePt t="119612" x="8582025" y="1303338"/>
          <p14:tracePt t="119628" x="8589963" y="1303338"/>
          <p14:tracePt t="119661" x="8609013" y="1303338"/>
          <p14:tracePt t="119680" x="8626475" y="130333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Input UI Item Disabled/Enabled</a:t>
            </a:r>
            <a:endParaRPr 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1066800"/>
            <a:ext cx="5105400" cy="223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3352800"/>
            <a:ext cx="5105400" cy="223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685800" y="5715000"/>
            <a:ext cx="7848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The menu item for a method is disabled when its precondition not met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0972850"/>
      </p:ext>
    </p:extLst>
  </p:cSld>
  <p:clrMapOvr>
    <a:masterClrMapping/>
  </p:clrMapOvr>
  <p:transition advTm="820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1942" x="8616950" y="1303338"/>
          <p14:tracePt t="1978" x="8599488" y="1312863"/>
          <p14:tracePt t="1997" x="8589963" y="1312863"/>
          <p14:tracePt t="2009" x="8555038" y="1330325"/>
          <p14:tracePt t="2041" x="8510588" y="1357313"/>
          <p14:tracePt t="2074" x="8447088" y="1393825"/>
          <p14:tracePt t="2106" x="8375650" y="1419225"/>
          <p14:tracePt t="2122" x="8348663" y="1438275"/>
          <p14:tracePt t="2139" x="8205788" y="1490663"/>
          <p14:tracePt t="2171" x="8134350" y="1527175"/>
          <p14:tracePt t="2183" x="8108950" y="1527175"/>
          <p14:tracePt t="2207" x="8072438" y="1554163"/>
          <p14:tracePt t="2239" x="8018463" y="1589088"/>
          <p14:tracePt t="2247" x="7929563" y="1633538"/>
          <p14:tracePt t="2280" x="7912100" y="1652588"/>
          <p14:tracePt t="2339" x="7912100" y="1660525"/>
          <p14:tracePt t="2402" x="7902575" y="1660525"/>
          <p14:tracePt t="2499" x="7894638" y="1660525"/>
          <p14:tracePt t="2511" x="7858125" y="1670050"/>
          <p14:tracePt t="2531" x="7831138" y="1670050"/>
          <p14:tracePt t="2543" x="7796213" y="1670050"/>
          <p14:tracePt t="2575" x="7777163" y="1679575"/>
          <p14:tracePt t="2577" x="7751763" y="1687513"/>
          <p14:tracePt t="2608" x="7643813" y="1724025"/>
          <p14:tracePt t="2640" x="7537450" y="1751013"/>
          <p14:tracePt t="2658" x="7491413" y="1768475"/>
          <p14:tracePt t="2675" x="7385050" y="1803400"/>
          <p14:tracePt t="2707" x="7296150" y="1847850"/>
          <p14:tracePt t="2720" x="7215188" y="1874838"/>
          <p14:tracePt t="2741" x="6875463" y="1973263"/>
          <p14:tracePt t="2773" x="6626225" y="2054225"/>
          <p14:tracePt t="2783" x="6589713" y="2062163"/>
          <p14:tracePt t="2808" x="6375400" y="2125663"/>
          <p14:tracePt t="2839" x="6232525" y="2170113"/>
          <p14:tracePt t="2844" x="6170613" y="2187575"/>
          <p14:tracePt t="2844" x="5973763" y="2251075"/>
          <p14:tracePt t="2877" x="5803900" y="2303463"/>
          <p14:tracePt t="2908" x="5634038" y="2366963"/>
          <p14:tracePt t="2946" x="5357813" y="2438400"/>
          <p14:tracePt t="2975" x="5153025" y="2482850"/>
          <p14:tracePt t="3007" x="5108575" y="2490788"/>
          <p14:tracePt t="3012" x="5037138" y="2509838"/>
          <p14:tracePt t="3046" x="4911725" y="2554288"/>
          <p14:tracePt t="3076" x="4697413" y="2581275"/>
          <p14:tracePt t="3108" x="4598988" y="2598738"/>
          <p14:tracePt t="3125" x="4581525" y="2608263"/>
          <p14:tracePt t="3142" x="4473575" y="2625725"/>
          <p14:tracePt t="3174" x="4394200" y="2633663"/>
          <p14:tracePt t="3188" x="4367213" y="2633663"/>
          <p14:tracePt t="3209" x="4197350" y="2633663"/>
          <p14:tracePt t="3241" x="4170363" y="2633663"/>
          <p14:tracePt t="3250" x="4125913" y="2633663"/>
          <p14:tracePt t="3276" x="4017963" y="2616200"/>
          <p14:tracePt t="3308" x="3973513" y="2608263"/>
          <p14:tracePt t="3312" x="3848100" y="2581275"/>
          <p14:tracePt t="3343" x="3732213" y="2536825"/>
          <p14:tracePt t="3375" x="3714750" y="2527300"/>
          <p14:tracePt t="3393" x="3660775" y="2473325"/>
          <p14:tracePt t="3426" x="3643313" y="2473325"/>
          <p14:tracePt t="3443" x="3562350" y="2419350"/>
          <p14:tracePt t="3475" x="3509963" y="2384425"/>
          <p14:tracePt t="3489" x="3482975" y="2374900"/>
          <p14:tracePt t="3510" x="3429000" y="2322513"/>
          <p14:tracePt t="3542" x="3367088" y="2276475"/>
          <p14:tracePt t="3550" x="3348038" y="2268538"/>
          <p14:tracePt t="3577" x="3276600" y="2224088"/>
          <p14:tracePt t="3609" x="3232150" y="2187575"/>
          <p14:tracePt t="3613" x="3179763" y="2160588"/>
          <p14:tracePt t="3646" x="3179763" y="2152650"/>
          <p14:tracePt t="3677" x="3170238" y="2152650"/>
          <p14:tracePt t="3721" x="3179763" y="2152650"/>
          <p14:tracePt t="3954" x="3187700" y="2152650"/>
          <p14:tracePt t="4009" x="3197225" y="2152650"/>
          <p14:tracePt t="4133" x="3205163" y="2152650"/>
          <p14:tracePt t="4276" x="3224213" y="2160588"/>
          <p14:tracePt t="4307" x="3232150" y="2160588"/>
          <p14:tracePt t="4333" x="3241675" y="2160588"/>
          <p14:tracePt t="4448" x="3251200" y="2160588"/>
          <p14:tracePt t="4480" x="3259138" y="2160588"/>
          <p14:tracePt t="4507" x="3268663" y="2160588"/>
          <p14:tracePt t="4542" x="3286125" y="2160588"/>
          <p14:tracePt t="4601" x="3295650" y="2160588"/>
          <p14:tracePt t="4730" x="3295650" y="2170113"/>
          <p14:tracePt t="4791" x="3303588" y="2170113"/>
          <p14:tracePt t="4839" x="3313113" y="2170113"/>
          <p14:tracePt t="4937" x="3322638" y="2170113"/>
          <p14:tracePt t="4948" x="3330575" y="2170113"/>
          <p14:tracePt t="5028" x="3348038" y="2170113"/>
          <p14:tracePt t="5087" x="3357563" y="2170113"/>
          <p14:tracePt t="5170" x="3357563" y="2160588"/>
          <p14:tracePt t="5326" x="3357563" y="2152650"/>
          <p14:tracePt t="5474" x="3367088" y="2152650"/>
          <p14:tracePt t="5548" x="3375025" y="2152650"/>
          <p14:tracePt t="5597" x="3375025" y="2143125"/>
          <p14:tracePt t="5705" x="3375025" y="2133600"/>
          <p14:tracePt t="5749" x="3384550" y="2133600"/>
          <p14:tracePt t="6003" x="3384550" y="2116138"/>
          <p14:tracePt t="6036" x="3384550" y="2108200"/>
          <p14:tracePt t="6049" x="3384550" y="2089150"/>
          <p14:tracePt t="6068" x="3384550" y="2081213"/>
          <p14:tracePt t="6094" x="3384550" y="2071688"/>
          <p14:tracePt t="6159" x="3384550" y="2062163"/>
          <p14:tracePt t="6178" x="3375025" y="2062163"/>
          <p14:tracePt t="6204" x="3375025" y="2054225"/>
          <p14:tracePt t="6223" x="3348038" y="2044700"/>
          <p14:tracePt t="6272" x="3340100" y="2044700"/>
          <p14:tracePt t="6285" x="3276600" y="2044700"/>
          <p14:tracePt t="6317" x="3259138" y="2044700"/>
          <p14:tracePt t="6328" x="3224213" y="2044700"/>
          <p14:tracePt t="6352" x="3160713" y="2062163"/>
          <p14:tracePt t="6383" x="3098800" y="2081213"/>
          <p14:tracePt t="6398" x="3081338" y="2081213"/>
          <p14:tracePt t="6419" x="3027363" y="2098675"/>
          <p14:tracePt t="6450" x="2990850" y="2108200"/>
          <p14:tracePt t="6459" x="2973388" y="2108200"/>
          <p14:tracePt t="6485" x="2901950" y="2133600"/>
          <p14:tracePt t="6517" x="2847975" y="2152650"/>
          <p14:tracePt t="6521" x="2847975" y="2160588"/>
          <p14:tracePt t="6554" x="2813050" y="2197100"/>
          <p14:tracePt t="6586" x="2795588" y="2224088"/>
          <p14:tracePt t="6618" x="2776538" y="2303463"/>
          <p14:tracePt t="6621" x="2768600" y="2339975"/>
          <p14:tracePt t="6653" x="2768600" y="2357438"/>
          <p14:tracePt t="6662" x="2768600" y="2366963"/>
          <p14:tracePt t="6686" x="2786063" y="2428875"/>
          <p14:tracePt t="6718" x="2803525" y="2465388"/>
          <p14:tracePt t="6724" x="2874963" y="2554288"/>
          <p14:tracePt t="6753" x="2938463" y="2608263"/>
          <p14:tracePt t="6785" x="2965450" y="2633663"/>
          <p14:tracePt t="6788" x="3071813" y="2714625"/>
          <p14:tracePt t="6820" x="3197225" y="2776538"/>
          <p14:tracePt t="6852" x="3268663" y="2813050"/>
          <p14:tracePt t="6867" x="3295650" y="2822575"/>
          <p14:tracePt t="6887" x="3429000" y="2847975"/>
          <p14:tracePt t="6919" x="3465513" y="2857500"/>
          <p14:tracePt t="6930" x="3536950" y="2857500"/>
          <p14:tracePt t="6953" x="3687763" y="2840038"/>
          <p14:tracePt t="6986" x="3714750" y="2822575"/>
          <p14:tracePt t="6994" x="3751263" y="2813050"/>
          <p14:tracePt t="7020" x="3848100" y="2759075"/>
          <p14:tracePt t="7055" x="3875088" y="2741613"/>
          <p14:tracePt t="7062" x="3919538" y="2705100"/>
          <p14:tracePt t="7087" x="3965575" y="2652713"/>
          <p14:tracePt t="7118" x="4027488" y="2589213"/>
          <p14:tracePt t="7136" x="4044950" y="2562225"/>
          <p14:tracePt t="7154" x="4081463" y="2473325"/>
          <p14:tracePt t="7185" x="4098925" y="2419350"/>
          <p14:tracePt t="7198" x="4108450" y="2384425"/>
          <p14:tracePt t="7221" x="4108450" y="2322513"/>
          <p14:tracePt t="7237" x="4108450" y="2295525"/>
          <p14:tracePt t="7255" x="4108450" y="2286000"/>
          <p14:tracePt t="7271" x="4089400" y="2286000"/>
          <p14:tracePt t="7323" x="4081463" y="2286000"/>
          <p14:tracePt t="7334" x="4044950" y="2276475"/>
          <p14:tracePt t="7355" x="3965575" y="2286000"/>
          <p14:tracePt t="7387" x="3956050" y="2295525"/>
          <p14:tracePt t="7400" x="3911600" y="2312988"/>
          <p14:tracePt t="7419" x="3894138" y="2322513"/>
          <p14:tracePt t="7431" x="3840163" y="2339975"/>
          <p14:tracePt t="7450" x="3813175" y="2347913"/>
          <p14:tracePt t="7462" x="3768725" y="2357438"/>
          <p14:tracePt t="7482" x="3759200" y="2357438"/>
          <p14:tracePt t="7494" x="3697288" y="2374900"/>
          <p14:tracePt t="7513" x="3643313" y="2393950"/>
          <p14:tracePt t="7541" x="3581400" y="2411413"/>
          <p14:tracePt t="7560" x="3562350" y="2419350"/>
          <p14:tracePt t="7572" x="3544888" y="2428875"/>
          <p14:tracePt t="7593" x="3536950" y="2428875"/>
          <p14:tracePt t="7617" x="3536950" y="2419350"/>
          <p14:tracePt t="8576" x="3536950" y="2411413"/>
          <p14:tracePt t="8632" x="3536950" y="2401888"/>
          <p14:tracePt t="8644" x="3527425" y="2401888"/>
          <p14:tracePt t="8658" x="3527425" y="2393950"/>
          <p14:tracePt t="8692" x="3517900" y="2384425"/>
          <p14:tracePt t="8727" x="3517900" y="2374900"/>
          <p14:tracePt t="8737" x="3517900" y="2357438"/>
          <p14:tracePt t="8756" x="3509963" y="2347913"/>
          <p14:tracePt t="8769" x="3500438" y="2339975"/>
          <p14:tracePt t="8781" x="3500438" y="2330450"/>
          <p14:tracePt t="8813" x="3490913" y="2322513"/>
          <p14:tracePt t="8833" x="3490913" y="2312988"/>
          <p14:tracePt t="8845" x="3482975" y="2295525"/>
          <p14:tracePt t="8865" x="3473450" y="2276475"/>
          <p14:tracePt t="8910" x="3473450" y="2268538"/>
          <p14:tracePt t="9023" x="3465513" y="2268538"/>
          <p14:tracePt t="9097" x="3465513" y="2259013"/>
          <p14:tracePt t="9129" x="3465513" y="2251075"/>
          <p14:tracePt t="9320" x="3455988" y="2251075"/>
          <p14:tracePt t="9379" x="3455988" y="2241550"/>
          <p14:tracePt t="9588" x="3446463" y="2241550"/>
          <p14:tracePt t="9708" x="3438525" y="2224088"/>
          <p14:tracePt t="9727" x="3419475" y="2205038"/>
          <p14:tracePt t="9747" x="3419475" y="2197100"/>
          <p14:tracePt t="9841" x="3411538" y="2187575"/>
          <p14:tracePt t="9866" x="3402013" y="2187575"/>
          <p14:tracePt t="9885" x="3394075" y="2187575"/>
          <p14:tracePt t="10000" x="3384550" y="2187575"/>
          <p14:tracePt t="10089" x="3367088" y="2187575"/>
          <p14:tracePt t="10172" x="3357563" y="2187575"/>
          <p14:tracePt t="10345" x="3357563" y="2197100"/>
          <p14:tracePt t="10420" x="3348038" y="2197100"/>
          <p14:tracePt t="10668" x="3348038" y="2187575"/>
          <p14:tracePt t="10874" x="3340100" y="2187575"/>
          <p14:tracePt t="13941" x="3340100" y="2197100"/>
          <p14:tracePt t="14147" x="3340100" y="2205038"/>
          <p14:tracePt t="14267" x="3348038" y="2232025"/>
          <p14:tracePt t="14286" x="3348038" y="2259013"/>
          <p14:tracePt t="14306" x="3348038" y="2268538"/>
          <p14:tracePt t="14329" x="3348038" y="2312988"/>
          <p14:tracePt t="14350" x="3348038" y="2330450"/>
          <p14:tracePt t="14363" x="3348038" y="2339975"/>
          <p14:tracePt t="14383" x="3348038" y="2357438"/>
          <p14:tracePt t="14408" x="3348038" y="2366963"/>
          <p14:tracePt t="15691" x="3340100" y="2366963"/>
          <p14:tracePt t="16501" x="3340100" y="2357438"/>
          <p14:tracePt t="16535" x="3330575" y="2357438"/>
          <p14:tracePt t="16598" x="3330575" y="2347913"/>
          <p14:tracePt t="16610" x="3303588" y="2330450"/>
          <p14:tracePt t="16629" x="3295650" y="2312988"/>
          <p14:tracePt t="16640" x="3224213" y="2276475"/>
          <p14:tracePt t="16660" x="3187700" y="2268538"/>
          <p14:tracePt t="16672" x="3089275" y="2241550"/>
          <p14:tracePt t="16693" x="3062288" y="2241550"/>
          <p14:tracePt t="16704" x="2990850" y="2241550"/>
          <p14:tracePt t="16723" x="2965450" y="2241550"/>
          <p14:tracePt t="16736" x="2911475" y="2268538"/>
          <p14:tracePt t="16756" x="2901950" y="2268538"/>
          <p14:tracePt t="16768" x="2847975" y="2303463"/>
          <p14:tracePt t="16786" x="2830513" y="2312988"/>
          <p14:tracePt t="16799" x="2795588" y="2347913"/>
          <p14:tracePt t="16818" x="2768600" y="2366963"/>
          <p14:tracePt t="16833" x="2724150" y="2401888"/>
          <p14:tracePt t="16850" x="2714625" y="2428875"/>
          <p14:tracePt t="16866" x="2679700" y="2473325"/>
          <p14:tracePt t="16883" x="2670175" y="2490788"/>
          <p14:tracePt t="16900" x="2652713" y="2544763"/>
          <p14:tracePt t="16918" x="2633663" y="2562225"/>
          <p14:tracePt t="16933" x="2616200" y="2608263"/>
          <p14:tracePt t="16950" x="2581275" y="2687638"/>
          <p14:tracePt t="16976" x="2571750" y="2714625"/>
          <p14:tracePt t="16988" x="2562225" y="2732088"/>
          <p14:tracePt t="17007" x="2554288" y="2732088"/>
          <p14:tracePt t="17020" x="2544763" y="2751138"/>
          <p14:tracePt t="17039" x="2517775" y="2759075"/>
          <p14:tracePt t="17073" x="2509838" y="2768600"/>
          <p14:tracePt t="17084" x="2473325" y="2768600"/>
          <p14:tracePt t="17126" x="2455863" y="2768600"/>
          <p14:tracePt t="17134" x="2411413" y="2768600"/>
          <p14:tracePt t="17151" x="2393950" y="2768600"/>
          <p14:tracePt t="17167" x="2384425" y="2768600"/>
          <p14:tracePt t="17302" x="2366963" y="2751138"/>
          <p14:tracePt t="17336" x="2347913" y="2732088"/>
          <p14:tracePt t="17363" x="2330450" y="2714625"/>
          <p14:tracePt t="17397" x="2322513" y="2705100"/>
          <p14:tracePt t="17416" x="2303463" y="2697163"/>
          <p14:tracePt t="17428" x="2295525" y="2687638"/>
          <p14:tracePt t="17448" x="2276475" y="2670175"/>
          <p14:tracePt t="17459" x="2259013" y="2660650"/>
          <p14:tracePt t="17478" x="2259013" y="2652713"/>
          <p14:tracePt t="17548" x="2251075" y="2652713"/>
          <p14:tracePt t="17556" x="2268538" y="2652713"/>
          <p14:tracePt t="17647" x="2286000" y="2652713"/>
          <p14:tracePt t="17666" x="2295525" y="2652713"/>
          <p14:tracePt t="17678" x="2339975" y="2652713"/>
          <p14:tracePt t="17697" x="2393950" y="2652713"/>
          <p14:tracePt t="17715" x="2438400" y="2652713"/>
          <p14:tracePt t="17727" x="2589213" y="2652713"/>
          <p14:tracePt t="17746" x="2625725" y="2652713"/>
          <p14:tracePt t="17758" x="2751138" y="2652713"/>
          <p14:tracePt t="17778" x="2786063" y="2652713"/>
          <p14:tracePt t="17789" x="2894013" y="2660650"/>
          <p14:tracePt t="17808" x="2946400" y="2660650"/>
          <p14:tracePt t="17821" x="3017838" y="2670175"/>
          <p14:tracePt t="17840" x="3054350" y="2670175"/>
          <p14:tracePt t="17853" x="3152775" y="2679700"/>
          <p14:tracePt t="17871" x="3205163" y="2687638"/>
          <p14:tracePt t="17886" x="3286125" y="2697163"/>
          <p14:tracePt t="17903" x="3295650" y="2697163"/>
          <p14:tracePt t="17920" x="3348038" y="2705100"/>
          <p14:tracePt t="17936" x="3375025" y="2705100"/>
          <p14:tracePt t="17953" x="3438525" y="2705100"/>
          <p14:tracePt t="17970" x="3465513" y="2714625"/>
          <p14:tracePt t="17986" x="3527425" y="2714625"/>
          <p14:tracePt t="18003" x="3562350" y="2724150"/>
          <p14:tracePt t="18020" x="3652838" y="2741613"/>
          <p14:tracePt t="18053" x="3679825" y="2741613"/>
          <p14:tracePt t="18071" x="3714750" y="2751138"/>
          <p14:tracePt t="18094" x="3714750" y="2759075"/>
          <p14:tracePt t="18105" x="3732213" y="2759075"/>
          <p14:tracePt t="18171" x="3741738" y="2759075"/>
          <p14:tracePt t="18279" x="3751263" y="2759075"/>
          <p14:tracePt t="18519" x="3759200" y="2759075"/>
          <p14:tracePt t="19031" x="3768725" y="2759075"/>
          <p14:tracePt t="19081" x="3795713" y="2751138"/>
          <p14:tracePt t="19116" x="3813175" y="2751138"/>
          <p14:tracePt t="19126" x="3857625" y="2751138"/>
          <p14:tracePt t="19147" x="3867150" y="2751138"/>
          <p14:tracePt t="19159" x="3902075" y="2741613"/>
          <p14:tracePt t="19178" x="3929063" y="2741613"/>
          <p14:tracePt t="19190" x="3946525" y="2732088"/>
          <p14:tracePt t="19203" x="3990975" y="2724150"/>
          <p14:tracePt t="19221" x="4054475" y="2714625"/>
          <p14:tracePt t="19241" x="4071938" y="2705100"/>
          <p14:tracePt t="19253" x="4133850" y="2697163"/>
          <p14:tracePt t="19271" x="4152900" y="2687638"/>
          <p14:tracePt t="19282" x="4214813" y="2670175"/>
          <p14:tracePt t="19302" x="4232275" y="2660650"/>
          <p14:tracePt t="19313" x="4276725" y="2643188"/>
          <p14:tracePt t="19333" x="4295775" y="2633663"/>
          <p14:tracePt t="19345" x="4348163" y="2608263"/>
          <p14:tracePt t="19364" x="4375150" y="2598738"/>
          <p14:tracePt t="19377" x="4429125" y="2581275"/>
          <p14:tracePt t="19395" x="4456113" y="2581275"/>
          <p14:tracePt t="19408" x="4510088" y="2571750"/>
          <p14:tracePt t="19426" x="4527550" y="2562225"/>
          <p14:tracePt t="19441" x="4562475" y="2554288"/>
          <p14:tracePt t="19458" x="4625975" y="2544763"/>
          <p14:tracePt t="19492" x="4643438" y="2544763"/>
          <p14:tracePt t="19503" x="4687888" y="2536825"/>
          <p14:tracePt t="19523" x="4724400" y="2527300"/>
          <p14:tracePt t="19554" x="4724400" y="2517775"/>
          <p14:tracePt t="19566" x="4741863" y="2517775"/>
          <p14:tracePt t="19585" x="4776788" y="2509838"/>
          <p14:tracePt t="19617" x="4795838" y="2500313"/>
          <p14:tracePt t="19629" x="4867275" y="2473325"/>
          <p14:tracePt t="19648" x="4884738" y="2473325"/>
          <p14:tracePt t="19660" x="4902200" y="2455863"/>
          <p14:tracePt t="19678" x="4919663" y="2446338"/>
          <p14:tracePt t="19689" x="4938713" y="2438400"/>
          <p14:tracePt t="19717" x="4956175" y="2411413"/>
          <p14:tracePt t="19728" x="4965700" y="2411413"/>
          <p14:tracePt t="19741" x="5000625" y="2393950"/>
          <p14:tracePt t="19759" x="5010150" y="2384425"/>
          <p14:tracePt t="19771" x="5062538" y="2347913"/>
          <p14:tracePt t="19790" x="5072063" y="2339975"/>
          <p14:tracePt t="19803" x="5081588" y="2330450"/>
          <p14:tracePt t="19835" x="5089525" y="2312988"/>
          <p14:tracePt t="19847" x="5116513" y="2286000"/>
          <p14:tracePt t="19866" x="5133975" y="2259013"/>
          <p14:tracePt t="19885" x="5143500" y="2251075"/>
          <p14:tracePt t="19897" x="5160963" y="2205038"/>
          <p14:tracePt t="19917" x="5170488" y="2205038"/>
          <p14:tracePt t="19974" x="5180013" y="2179638"/>
          <p14:tracePt t="19993" x="5197475" y="2160588"/>
          <p14:tracePt t="20005" x="5205413" y="2125663"/>
          <p14:tracePt t="20025" x="5214938" y="2108200"/>
          <p14:tracePt t="20036" x="5241925" y="2071688"/>
          <p14:tracePt t="20055" x="5241925" y="2062163"/>
          <p14:tracePt t="20067" x="5251450" y="2036763"/>
          <p14:tracePt t="20086" x="5259388" y="2027238"/>
          <p14:tracePt t="20105" x="5259388" y="2017713"/>
          <p14:tracePt t="20153" x="5268913" y="2017713"/>
          <p14:tracePt t="32034" x="5268913" y="2009775"/>
          <p14:tracePt t="32933" x="5259388" y="2000250"/>
          <p14:tracePt t="33174" x="5251450" y="2000250"/>
          <p14:tracePt t="33211" x="5197475" y="2036763"/>
          <p14:tracePt t="33230" x="5153025" y="2081213"/>
          <p14:tracePt t="33243" x="5062538" y="2170113"/>
          <p14:tracePt t="33262" x="5018088" y="2205038"/>
          <p14:tracePt t="33273" x="4965700" y="2276475"/>
          <p14:tracePt t="33293" x="4946650" y="2303463"/>
          <p14:tracePt t="33306" x="4894263" y="2384425"/>
          <p14:tracePt t="33325" x="4875213" y="2411413"/>
          <p14:tracePt t="33351" x="4795838" y="2536825"/>
          <p14:tracePt t="33367" x="4741863" y="2608263"/>
          <p14:tracePt t="33383" x="4572000" y="2803525"/>
          <p14:tracePt t="33401" x="4465638" y="2919413"/>
          <p14:tracePt t="33421" x="4429125" y="2965450"/>
          <p14:tracePt t="33433" x="4348163" y="3036888"/>
          <p14:tracePt t="33452" x="4303713" y="3062288"/>
          <p14:tracePt t="33467" x="4224338" y="3133725"/>
          <p14:tracePt t="33484" x="4205288" y="3160713"/>
          <p14:tracePt t="33500" x="4133850" y="3251200"/>
          <p14:tracePt t="33517" x="4116388" y="3268663"/>
          <p14:tracePt t="33536" x="4089400" y="3330575"/>
          <p14:tracePt t="33551" x="4081463" y="3357563"/>
          <p14:tracePt t="33567" x="4054475" y="3411538"/>
          <p14:tracePt t="33584" x="4027488" y="3465513"/>
          <p14:tracePt t="33601" x="3929063" y="3616325"/>
          <p14:tracePt t="33617" x="3884613" y="3679825"/>
          <p14:tracePt t="33634" x="3813175" y="3759200"/>
          <p14:tracePt t="33651" x="3803650" y="3776663"/>
          <p14:tracePt t="33673" x="3776663" y="3830638"/>
          <p14:tracePt t="33700" x="3759200" y="3894138"/>
          <p14:tracePt t="33719" x="3751263" y="3911600"/>
          <p14:tracePt t="33731" x="3724275" y="3973513"/>
          <p14:tracePt t="33751" x="3705225" y="4010025"/>
          <p14:tracePt t="33763" x="3679825" y="4081463"/>
          <p14:tracePt t="33783" x="3679825" y="4098925"/>
          <p14:tracePt t="33795" x="3643313" y="4170363"/>
          <p14:tracePt t="33813" x="3633788" y="4197350"/>
          <p14:tracePt t="33826" x="3616325" y="4295775"/>
          <p14:tracePt t="33845" x="3598863" y="4330700"/>
          <p14:tracePt t="33857" x="3571875" y="4438650"/>
          <p14:tracePt t="33875" x="3554413" y="4491038"/>
          <p14:tracePt t="33888" x="3527425" y="4545013"/>
          <p14:tracePt t="33906" x="3517900" y="4554538"/>
          <p14:tracePt t="33956" x="3509963" y="4581525"/>
          <p14:tracePt t="33983" x="3490913" y="4616450"/>
          <p14:tracePt t="34001" x="3482975" y="4633913"/>
          <p14:tracePt t="34013" x="3473450" y="4643438"/>
          <p14:tracePt t="34031" x="3465513" y="4660900"/>
          <p14:tracePt t="34941" x="3465513" y="4652963"/>
          <p14:tracePt t="34944" x="3473450" y="4652963"/>
          <p14:tracePt t="34955" x="3490913" y="4643438"/>
          <p14:tracePt t="34974" x="3544888" y="4625975"/>
          <p14:tracePt t="34993" x="3581400" y="4625975"/>
          <p14:tracePt t="35006" x="3705225" y="4608513"/>
          <p14:tracePt t="35026" x="3768725" y="4589463"/>
          <p14:tracePt t="35039" x="3946525" y="4545013"/>
          <p14:tracePt t="35057" x="4054475" y="4518025"/>
          <p14:tracePt t="35072" x="4125913" y="4491038"/>
          <p14:tracePt t="35088" x="4313238" y="4419600"/>
          <p14:tracePt t="35106" x="4518025" y="4340225"/>
          <p14:tracePt t="35122" x="4598988" y="4303713"/>
          <p14:tracePt t="35139" x="4660900" y="4286250"/>
          <p14:tracePt t="35155" x="4803775" y="4241800"/>
          <p14:tracePt t="35172" x="5027613" y="4170363"/>
          <p14:tracePt t="35189" x="5108575" y="4143375"/>
          <p14:tracePt t="35206" x="5170488" y="4125913"/>
          <p14:tracePt t="35222" x="5357813" y="4054475"/>
          <p14:tracePt t="35239" x="5465763" y="4010025"/>
          <p14:tracePt t="35256" x="5483225" y="4010025"/>
          <p14:tracePt t="35272" x="5527675" y="3990975"/>
          <p14:tracePt t="35289" x="5545138" y="3983038"/>
          <p14:tracePt t="35306" x="5562600" y="3973513"/>
          <p14:tracePt t="35323" x="5581650" y="3973513"/>
          <p14:tracePt t="35377" x="5589588" y="3973513"/>
          <p14:tracePt t="35411" x="5589588" y="3983038"/>
          <p14:tracePt t="35450" x="5581650" y="3990975"/>
          <p14:tracePt t="35463" x="5572125" y="3990975"/>
          <p14:tracePt t="35474" x="5554663" y="4000500"/>
          <p14:tracePt t="35516" x="5554663" y="4017963"/>
          <p14:tracePt t="35527" x="5527675" y="4017963"/>
          <p14:tracePt t="35540" x="5500688" y="4044950"/>
          <p14:tracePt t="35560" x="5491163" y="4054475"/>
          <p14:tracePt t="35573" x="5465763" y="4062413"/>
          <p14:tracePt t="35583" x="5456238" y="4071938"/>
          <p14:tracePt t="35602" x="5429250" y="4089400"/>
          <p14:tracePt t="35624" x="5411788" y="4098925"/>
          <p14:tracePt t="35633" x="5384800" y="4125913"/>
          <p14:tracePt t="35653" x="5367338" y="4125913"/>
          <p14:tracePt t="35664" x="5330825" y="4143375"/>
          <p14:tracePt t="35684" x="5313363" y="4152900"/>
          <p14:tracePt t="35696" x="5276850" y="4160838"/>
          <p14:tracePt t="35717" x="5224463" y="4170363"/>
          <p14:tracePt t="35742" x="5170488" y="4187825"/>
          <p14:tracePt t="35760" x="5099050" y="4205288"/>
          <p14:tracePt t="35779" x="5072063" y="4205288"/>
          <p14:tracePt t="35794" x="5054600" y="4214813"/>
          <p14:tracePt t="35805" x="5000625" y="4232275"/>
          <p14:tracePt t="35826" x="4983163" y="4232275"/>
          <p14:tracePt t="35839" x="4965700" y="4241800"/>
          <p14:tracePt t="35858" x="4946650" y="4251325"/>
          <p14:tracePt t="35870" x="4902200" y="4259263"/>
          <p14:tracePt t="35888" x="4875213" y="4259263"/>
          <p14:tracePt t="35900" x="4822825" y="4276725"/>
          <p14:tracePt t="35919" x="4795838" y="4286250"/>
          <p14:tracePt t="35931" x="4751388" y="4295775"/>
          <p14:tracePt t="35949" x="4741863" y="4295775"/>
          <p14:tracePt t="36011" x="4759325" y="4295775"/>
          <p14:tracePt t="36282" x="4776788" y="4295775"/>
          <p14:tracePt t="36306" x="4786313" y="4295775"/>
          <p14:tracePt t="36318" x="4803775" y="4295775"/>
          <p14:tracePt t="36333" x="4822825" y="4295775"/>
          <p14:tracePt t="36343" x="4840288" y="4295775"/>
          <p14:tracePt t="36360" x="4875213" y="4295775"/>
          <p14:tracePt t="36377" x="4911725" y="4286250"/>
          <p14:tracePt t="36395" x="4929188" y="4286250"/>
          <p14:tracePt t="36410" x="4983163" y="4286250"/>
          <p14:tracePt t="36427" x="5000625" y="4286250"/>
          <p14:tracePt t="36443" x="5054600" y="4276725"/>
          <p14:tracePt t="36460" x="5089525" y="4276725"/>
          <p14:tracePt t="36477" x="5180013" y="4276725"/>
          <p14:tracePt t="36494" x="5205413" y="4276725"/>
          <p14:tracePt t="36510" x="5268913" y="4276725"/>
          <p14:tracePt t="36527" x="5303838" y="4276725"/>
          <p14:tracePt t="36545" x="5357813" y="4276725"/>
          <p14:tracePt t="36561" x="5375275" y="4276725"/>
          <p14:tracePt t="36577" x="5456238" y="4276725"/>
          <p14:tracePt t="36594" x="5518150" y="4276725"/>
          <p14:tracePt t="36611" x="5545138" y="4276725"/>
          <p14:tracePt t="36627" x="5599113" y="4276725"/>
          <p14:tracePt t="36644" x="5653088" y="4276725"/>
          <p14:tracePt t="36671" x="5688013" y="4276725"/>
          <p14:tracePt t="36690" x="5741988" y="4276725"/>
          <p14:tracePt t="36721" x="5803900" y="4276725"/>
          <p14:tracePt t="36738" x="5830888" y="4276725"/>
          <p14:tracePt t="36750" x="5884863" y="4276725"/>
          <p14:tracePt t="36768" x="5894388" y="4276725"/>
          <p14:tracePt t="36780" x="5946775" y="4286250"/>
          <p14:tracePt t="36800" x="5965825" y="4286250"/>
          <p14:tracePt t="36813" x="6027738" y="4286250"/>
          <p14:tracePt t="36833" x="6062663" y="4286250"/>
          <p14:tracePt t="36845" x="6099175" y="4286250"/>
          <p14:tracePt t="36864" x="6108700" y="4286250"/>
          <p14:tracePt t="36876" x="6126163" y="4286250"/>
          <p14:tracePt t="36895" x="6134100" y="4295775"/>
          <p14:tracePt t="36906" x="6143625" y="4295775"/>
          <p14:tracePt t="36940" x="6153150" y="4295775"/>
          <p14:tracePt t="36973" x="6161088" y="4295775"/>
          <p14:tracePt t="58941" x="6153150" y="4295775"/>
          <p14:tracePt t="60441" x="6143625" y="4276725"/>
          <p14:tracePt t="60682" x="6134100" y="4268788"/>
          <p14:tracePt t="60713" x="6134100" y="4259263"/>
          <p14:tracePt t="60789" x="6126163" y="4241800"/>
          <p14:tracePt t="60933" x="6126163" y="4224338"/>
          <p14:tracePt t="61296" x="6116638" y="4224338"/>
          <p14:tracePt t="61308" x="6108700" y="4224338"/>
          <p14:tracePt t="61387" x="6099175" y="4224338"/>
          <p14:tracePt t="61448" x="6081713" y="4224338"/>
          <p14:tracePt t="61468" x="6062663" y="4224338"/>
          <p14:tracePt t="61479" x="6045200" y="4224338"/>
          <p14:tracePt t="61510" x="6027738" y="4241800"/>
          <p14:tracePt t="61530" x="6018213" y="4241800"/>
          <p14:tracePt t="61542" x="6010275" y="4241800"/>
          <p14:tracePt t="61579" x="5991225" y="4251325"/>
          <p14:tracePt t="61644" x="5973763" y="4251325"/>
          <p14:tracePt t="61654" x="5965825" y="4251325"/>
          <p14:tracePt t="61749" x="5946775" y="4259263"/>
          <p14:tracePt t="61765" x="5938838" y="4268788"/>
          <p14:tracePt t="61778" x="5929313" y="4268788"/>
          <p14:tracePt t="61831" x="5919788" y="4268788"/>
          <p14:tracePt t="62942" x="5911850" y="4268788"/>
          <p14:tracePt t="63218" x="5902325" y="4268788"/>
          <p14:tracePt t="63230" x="5884863" y="4268788"/>
          <p14:tracePt t="63260" x="5875338" y="4268788"/>
          <p14:tracePt t="63272" x="5830888" y="4276725"/>
          <p14:tracePt t="63291" x="5822950" y="4276725"/>
          <p14:tracePt t="63303" x="5786438" y="4286250"/>
          <p14:tracePt t="63321" x="5759450" y="4286250"/>
          <p14:tracePt t="63333" x="5653088" y="4286250"/>
          <p14:tracePt t="63352" x="5537200" y="4276725"/>
          <p14:tracePt t="63371" x="5527675" y="4276725"/>
          <p14:tracePt t="63383" x="5510213" y="4276725"/>
          <p14:tracePt t="63402" x="5491163" y="4276725"/>
          <p14:tracePt t="63427" x="5483225" y="4286250"/>
          <p14:tracePt t="63447" x="5465763" y="4303713"/>
          <p14:tracePt t="63464" x="5446713" y="4313238"/>
          <p14:tracePt t="63476" x="5438775" y="4330700"/>
          <p14:tracePt t="63494" x="5429250" y="4330700"/>
          <p14:tracePt t="63506" x="5419725" y="4330700"/>
          <p14:tracePt t="63542" x="5402263" y="4330700"/>
          <p14:tracePt t="63553" x="5394325" y="4330700"/>
          <p14:tracePt t="63575" x="5375275" y="4330700"/>
          <p14:tracePt t="63604" x="5357813" y="4330700"/>
          <p14:tracePt t="63616" x="5330825" y="4322763"/>
          <p14:tracePt t="63634" x="5322888" y="4313238"/>
          <p14:tracePt t="63653" x="5303838" y="4313238"/>
          <p14:tracePt t="63664" x="5295900" y="4303713"/>
          <p14:tracePt t="63684" x="5276850" y="4303713"/>
          <p14:tracePt t="63696" x="5259388" y="4286250"/>
          <p14:tracePt t="63715" x="5241925" y="4276725"/>
          <p14:tracePt t="63746" x="5224463" y="4276725"/>
          <p14:tracePt t="63758" x="5232400" y="4268788"/>
          <p14:tracePt t="64188" x="5241925" y="4268788"/>
          <p14:tracePt t="64237" x="5259388" y="4268788"/>
          <p14:tracePt t="64281" x="5268913" y="4268788"/>
          <p14:tracePt t="64434" x="5268913" y="4259263"/>
          <p14:tracePt t="64922" x="5241925" y="4259263"/>
          <p14:tracePt t="64940" x="5214938" y="4259263"/>
          <p14:tracePt t="64952" x="5180013" y="4259263"/>
          <p14:tracePt t="64971" x="5160963" y="4259263"/>
          <p14:tracePt t="64989" x="5153025" y="4259263"/>
          <p14:tracePt t="65001" x="5143500" y="4259263"/>
          <p14:tracePt t="65020" x="5143500" y="4268788"/>
          <p14:tracePt t="65056" x="5197475" y="4268788"/>
          <p14:tracePt t="65130" x="5251450" y="4268788"/>
          <p14:tracePt t="65143" x="5313363" y="4268788"/>
          <p14:tracePt t="65163" x="5322888" y="4268788"/>
          <p14:tracePt t="65175" x="5303838" y="4268788"/>
          <p14:tracePt t="65320" x="5276850" y="4276725"/>
          <p14:tracePt t="65332" x="5205413" y="4286250"/>
          <p14:tracePt t="65352" x="5170488" y="4295775"/>
          <p14:tracePt t="65365" x="5133975" y="4295775"/>
          <p14:tracePt t="65382" x="5108575" y="4303713"/>
          <p14:tracePt t="65394" x="5045075" y="4313238"/>
          <p14:tracePt t="65413" x="5027613" y="4313238"/>
          <p14:tracePt t="65424" x="4965700" y="4322763"/>
          <p14:tracePt t="65448" x="4946650" y="4322763"/>
          <p14:tracePt t="65455" x="4911725" y="4322763"/>
          <p14:tracePt t="65475" x="4919663" y="4322763"/>
          <p14:tracePt t="65741" x="4929188" y="4322763"/>
          <p14:tracePt t="65760" x="4938713" y="4313238"/>
          <p14:tracePt t="65821" x="4946650" y="4313238"/>
          <p14:tracePt t="65854" x="4956175" y="4313238"/>
          <p14:tracePt t="65866" x="4965700" y="4313238"/>
          <p14:tracePt t="65964" x="4973638" y="4313238"/>
          <p14:tracePt t="66654" x="4983163" y="4303713"/>
          <p14:tracePt t="66794" x="5000625" y="4303713"/>
          <p14:tracePt t="66889" x="5010150" y="4303713"/>
          <p14:tracePt t="66919" x="5018088" y="4303713"/>
          <p14:tracePt t="67037" x="5027613" y="4303713"/>
          <p14:tracePt t="67171" x="5027613" y="4295775"/>
          <p14:tracePt t="67250" x="5027613" y="4268788"/>
          <p14:tracePt t="67270" x="5027613" y="4259263"/>
          <p14:tracePt t="67280" x="5018088" y="4259263"/>
          <p14:tracePt t="67298" x="5027613" y="4259263"/>
          <p14:tracePt t="67610" x="5045075" y="4259263"/>
          <p14:tracePt t="67629" x="5045075" y="4268788"/>
          <p14:tracePt t="67640" x="5054600" y="4268788"/>
          <p14:tracePt t="67676" x="5062538" y="4268788"/>
          <p14:tracePt t="67742" x="5072063" y="4268788"/>
          <p14:tracePt t="68135" x="5081588" y="4268788"/>
          <p14:tracePt t="68293" x="5089525" y="4268788"/>
          <p14:tracePt t="68474" x="5099050" y="4268788"/>
          <p14:tracePt t="69692" x="5108575" y="4268788"/>
          <p14:tracePt t="70361" x="5116513" y="4259263"/>
          <p14:tracePt t="70411" x="5116513" y="4241800"/>
          <p14:tracePt t="70423" x="5126038" y="4197350"/>
          <p14:tracePt t="70442" x="5126038" y="4160838"/>
          <p14:tracePt t="70461" x="5126038" y="4152900"/>
          <p14:tracePt t="70472" x="5133975" y="4152900"/>
          <p14:tracePt t="70569" x="5133975" y="4133850"/>
          <p14:tracePt t="70603" x="5133975" y="4108450"/>
          <p14:tracePt t="70629" x="5108575" y="4054475"/>
          <p14:tracePt t="70648" x="5108575" y="4044950"/>
          <p14:tracePt t="70660" x="5089525" y="4044950"/>
          <p14:tracePt t="70680" x="5062538" y="4054475"/>
          <p14:tracePt t="70712" x="5054600" y="4081463"/>
          <p14:tracePt t="70725" x="5037138" y="4133850"/>
          <p14:tracePt t="70743" x="5018088" y="4152900"/>
          <p14:tracePt t="70784" x="4991100" y="4152900"/>
          <p14:tracePt t="70803" x="4983163" y="4152900"/>
          <p14:tracePt t="70822" x="4973638" y="4152900"/>
          <p14:tracePt t="70868" x="4973638" y="4160838"/>
          <p14:tracePt t="70880" x="4965700" y="4179888"/>
          <p14:tracePt t="70910" x="4965700" y="4187825"/>
          <p14:tracePt t="70992" x="4965700" y="4197350"/>
          <p14:tracePt t="71386" x="4973638" y="4197350"/>
          <p14:tracePt t="71419" x="4973638" y="4205288"/>
          <p14:tracePt t="71460" x="4973638" y="4214813"/>
          <p14:tracePt t="71635" x="4973638" y="4224338"/>
          <p14:tracePt t="71840" x="4983163" y="4224338"/>
          <p14:tracePt t="71859" x="4983163" y="4232275"/>
          <p14:tracePt t="72033" x="4991100" y="4232275"/>
          <p14:tracePt t="72215" x="5000625" y="4241800"/>
          <p14:tracePt t="72439" x="5000625" y="4251325"/>
          <p14:tracePt t="72451" x="5000625" y="4259263"/>
          <p14:tracePt t="72469" x="5000625" y="4268788"/>
          <p14:tracePt t="74692" x="5010150" y="4268788"/>
          <p14:tracePt t="79692" x="5010150" y="4276725"/>
          <p14:tracePt t="79935" x="5018088" y="4276725"/>
          <p14:tracePt t="80051" x="5027613" y="4276725"/>
          <p14:tracePt t="80234" x="5027613" y="4286250"/>
          <p14:tracePt t="80899" x="5037138" y="42862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1080181"/>
            <a:ext cx="8382000" cy="548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AnAssertingBMISpreadsheet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initialHeight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initialWeight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AnAssertingBMISpreadsheet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theInitialHeight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theInitialWeight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theInitialHeight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theInitialWeight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initialHeight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theInitialHeight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initialWeight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theInitialWeight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preRestoreHeightAndWeight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!=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initialHeight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||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!=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initialWeight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restoreHeightAndWeight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assert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preRestoreHeightAndWeight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initialHeight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initialWeight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…  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</p:spPr>
        <p:txBody>
          <a:bodyPr/>
          <a:lstStyle/>
          <a:p>
            <a:r>
              <a:rPr lang="en-US" dirty="0"/>
              <a:t>Restoring Height and Weight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90074"/>
      </p:ext>
    </p:extLst>
  </p:cSld>
  <p:clrMapOvr>
    <a:masterClrMapping/>
  </p:clrMapOvr>
  <p:transition advTm="1761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15" x="5027613" y="4286250"/>
          <p14:tracePt t="2139" x="5010150" y="4286250"/>
          <p14:tracePt t="2158" x="5000625" y="4276725"/>
          <p14:tracePt t="2170" x="4991100" y="4276725"/>
          <p14:tracePt t="2408" x="4983163" y="4276725"/>
          <p14:tracePt t="2439" x="4983163" y="4259263"/>
          <p14:tracePt t="2473" x="4973638" y="4251325"/>
          <p14:tracePt t="2487" x="4973638" y="4241800"/>
          <p14:tracePt t="2503" x="4946650" y="4224338"/>
          <p14:tracePt t="2529" x="4919663" y="4197350"/>
          <p14:tracePt t="2549" x="4902200" y="4179888"/>
          <p14:tracePt t="2560" x="4857750" y="4116388"/>
          <p14:tracePt t="2580" x="4759325" y="3990975"/>
          <p14:tracePt t="2598" x="4714875" y="3938588"/>
          <p14:tracePt t="2610" x="4616450" y="3803650"/>
          <p14:tracePt t="2630" x="4581525" y="3768725"/>
          <p14:tracePt t="2641" x="4518025" y="3687763"/>
          <p14:tracePt t="2660" x="4500563" y="3652838"/>
          <p14:tracePt t="2672" x="4429125" y="3571875"/>
          <p14:tracePt t="2693" x="4402138" y="3544888"/>
          <p14:tracePt t="2703" x="4322763" y="3438525"/>
          <p14:tracePt t="2723" x="4295775" y="3411538"/>
          <p14:tracePt t="2732" x="4224338" y="3348038"/>
          <p14:tracePt t="2752" x="4197350" y="3322638"/>
          <p14:tracePt t="2764" x="4116388" y="3259138"/>
          <p14:tracePt t="2783" x="4062413" y="3205163"/>
          <p14:tracePt t="2811" x="4027488" y="3187700"/>
          <p14:tracePt t="2823" x="3990975" y="3160713"/>
          <p14:tracePt t="2835" x="3938588" y="3125788"/>
          <p14:tracePt t="2847" x="3830638" y="3036888"/>
          <p14:tracePt t="2864" x="3776663" y="3000375"/>
          <p14:tracePt t="2881" x="3643313" y="2911475"/>
          <p14:tracePt t="2897" x="3571875" y="2874963"/>
          <p14:tracePt t="2913" x="3438525" y="2795588"/>
          <p14:tracePt t="2930" x="3384550" y="2768600"/>
          <p14:tracePt t="2947" x="3268663" y="2705100"/>
          <p14:tracePt t="2964" x="3098800" y="2616200"/>
          <p14:tracePt t="2980" x="3044825" y="2581275"/>
          <p14:tracePt t="2997" x="2894013" y="2465388"/>
          <p14:tracePt t="3014" x="2830513" y="2428875"/>
          <p14:tracePt t="3030" x="2660650" y="2322513"/>
          <p14:tracePt t="3048" x="2571750" y="2259013"/>
          <p14:tracePt t="3066" x="2527300" y="2224088"/>
          <p14:tracePt t="3081" x="2438400" y="2160588"/>
          <p14:tracePt t="3097" x="2330450" y="2098675"/>
          <p14:tracePt t="3114" x="2303463" y="2089150"/>
          <p14:tracePt t="3130" x="2224088" y="2036763"/>
          <p14:tracePt t="3147" x="2179638" y="2009775"/>
          <p14:tracePt t="3164" x="2108200" y="1965325"/>
          <p14:tracePt t="3181" x="2062163" y="1938338"/>
          <p14:tracePt t="3197" x="1938338" y="1857375"/>
          <p14:tracePt t="3214" x="1847850" y="1785938"/>
          <p14:tracePt t="3231" x="1830388" y="1768475"/>
          <p14:tracePt t="3247" x="1785938" y="1731963"/>
          <p14:tracePt t="3264" x="1776413" y="1731963"/>
          <p14:tracePt t="3281" x="1768475" y="1714500"/>
          <p14:tracePt t="3297" x="1751013" y="1704975"/>
          <p14:tracePt t="3314" x="1714500" y="1679575"/>
          <p14:tracePt t="3331" x="1714500" y="1687513"/>
          <p14:tracePt t="3457" x="1714500" y="1724025"/>
          <p14:tracePt t="3476" x="1714500" y="1741488"/>
          <p14:tracePt t="3488" x="1714500" y="1751013"/>
          <p14:tracePt t="3507" x="1714500" y="1758950"/>
          <p14:tracePt t="3540" x="1714500" y="1768475"/>
          <p14:tracePt t="3566" x="1714500" y="1776413"/>
          <p14:tracePt t="3600" x="1714500" y="1795463"/>
          <p14:tracePt t="3630" x="1714500" y="1803400"/>
          <p14:tracePt t="3662" x="1714500" y="1812925"/>
          <p14:tracePt t="3708" x="1714500" y="1822450"/>
          <p14:tracePt t="3775" x="1714500" y="1830388"/>
          <p14:tracePt t="3786" x="1714500" y="1839913"/>
          <p14:tracePt t="3885" x="1724025" y="1830388"/>
          <p14:tracePt t="4025" x="1731963" y="1822450"/>
          <p14:tracePt t="4056" x="1731963" y="1812925"/>
          <p14:tracePt t="4069" x="1731963" y="1795463"/>
          <p14:tracePt t="4088" x="1741488" y="1785938"/>
          <p14:tracePt t="4100" x="1751013" y="1768475"/>
          <p14:tracePt t="4119" x="1751013" y="1758950"/>
          <p14:tracePt t="4137" x="1758950" y="1758950"/>
          <p14:tracePt t="4164" x="1768475" y="1741488"/>
          <p14:tracePt t="4184" x="1768475" y="1731963"/>
          <p14:tracePt t="4216" x="1768475" y="1724025"/>
          <p14:tracePt t="4227" x="1768475" y="1704975"/>
          <p14:tracePt t="4273" x="1751013" y="1704975"/>
          <p14:tracePt t="4324" x="1731963" y="1704975"/>
          <p14:tracePt t="4335" x="1714500" y="1731963"/>
          <p14:tracePt t="4355" x="1704975" y="1741488"/>
          <p14:tracePt t="4382" x="1697038" y="1758950"/>
          <p14:tracePt t="4394" x="1679575" y="1785938"/>
          <p14:tracePt t="4405" x="1670050" y="1803400"/>
          <p14:tracePt t="4418" x="1670050" y="1822450"/>
          <p14:tracePt t="4434" x="1643063" y="1847850"/>
          <p14:tracePt t="4451" x="1633538" y="1884363"/>
          <p14:tracePt t="4468" x="1625600" y="1901825"/>
          <p14:tracePt t="4484" x="1625600" y="1955800"/>
          <p14:tracePt t="4501" x="1616075" y="1982788"/>
          <p14:tracePt t="4518" x="1608138" y="2054225"/>
          <p14:tracePt t="4555" x="1608138" y="2071688"/>
          <p14:tracePt t="4568" x="1608138" y="2081213"/>
          <p14:tracePt t="4585" x="1608138" y="2089150"/>
          <p14:tracePt t="4601" x="1608138" y="2098675"/>
          <p14:tracePt t="4636" x="1608138" y="2108200"/>
          <p14:tracePt t="4655" x="1608138" y="2081213"/>
          <p14:tracePt t="4720" x="1608138" y="2062163"/>
          <p14:tracePt t="4731" x="1608138" y="2054225"/>
          <p14:tracePt t="4750" x="1598613" y="2054225"/>
          <p14:tracePt t="4919" x="1589088" y="2062163"/>
          <p14:tracePt t="4981" x="1581150" y="2089150"/>
          <p14:tracePt t="5000" x="1581150" y="2108200"/>
          <p14:tracePt t="5031" x="1581150" y="2125663"/>
          <p14:tracePt t="5042" x="1581150" y="2133600"/>
          <p14:tracePt t="5081" x="1581150" y="2143125"/>
          <p14:tracePt t="5107" x="1589088" y="2160588"/>
          <p14:tracePt t="5126" x="1598613" y="2179638"/>
          <p14:tracePt t="5138" x="1598613" y="2187575"/>
          <p14:tracePt t="5184" x="1608138" y="2197100"/>
          <p14:tracePt t="5250" x="1608138" y="2205038"/>
          <p14:tracePt t="5297" x="1616075" y="2205038"/>
          <p14:tracePt t="5342" x="1625600" y="2205038"/>
          <p14:tracePt t="5409" x="1625600" y="2214563"/>
          <p14:tracePt t="5452" x="1633538" y="2214563"/>
          <p14:tracePt t="5472" x="1643063" y="2214563"/>
          <p14:tracePt t="5505" x="1652588" y="2214563"/>
          <p14:tracePt t="5555" x="1660525" y="2214563"/>
          <p14:tracePt t="5565" x="1679575" y="2232025"/>
          <p14:tracePt t="5582" x="1687513" y="2232025"/>
          <p14:tracePt t="5595" x="1724025" y="2251075"/>
          <p14:tracePt t="5614" x="1758950" y="2259013"/>
          <p14:tracePt t="5626" x="1812925" y="2286000"/>
          <p14:tracePt t="5644" x="1830388" y="2295525"/>
          <p14:tracePt t="5656" x="1847850" y="2303463"/>
          <p14:tracePt t="5675" x="1857375" y="2303463"/>
          <p14:tracePt t="5688" x="1884363" y="2312988"/>
          <p14:tracePt t="5706" x="1928813" y="2330450"/>
          <p14:tracePt t="5724" x="1938338" y="2330450"/>
          <p14:tracePt t="5738" x="1982788" y="2347913"/>
          <p14:tracePt t="5755" x="2000250" y="2347913"/>
          <p14:tracePt t="5771" x="2044700" y="2347913"/>
          <p14:tracePt t="5789" x="2054225" y="2357438"/>
          <p14:tracePt t="5805" x="2071688" y="2357438"/>
          <p14:tracePt t="5822" x="2125663" y="2366963"/>
          <p14:tracePt t="5838" x="2170113" y="2366963"/>
          <p14:tracePt t="5861" x="2224088" y="2366963"/>
          <p14:tracePt t="5880" x="2241550" y="2357438"/>
          <p14:tracePt t="5891" x="2268538" y="2347913"/>
          <p14:tracePt t="5911" x="2295525" y="2339975"/>
          <p14:tracePt t="5923" x="2303463" y="2330450"/>
          <p14:tracePt t="5961" x="2322513" y="2330450"/>
          <p14:tracePt t="5989" x="2330450" y="2330450"/>
          <p14:tracePt t="6001" x="2357438" y="2322513"/>
          <p14:tracePt t="6020" x="2366963" y="2322513"/>
          <p14:tracePt t="6040" x="2374900" y="2322513"/>
          <p14:tracePt t="6054" x="2401888" y="2322513"/>
          <p14:tracePt t="6071" x="2411413" y="2322513"/>
          <p14:tracePt t="6083" x="2438400" y="2322513"/>
          <p14:tracePt t="6102" x="2446338" y="2322513"/>
          <p14:tracePt t="6114" x="2473325" y="2322513"/>
          <p14:tracePt t="6132" x="2482850" y="2322513"/>
          <p14:tracePt t="6144" x="2517775" y="2322513"/>
          <p14:tracePt t="6163" x="2536825" y="2322513"/>
          <p14:tracePt t="6174" x="2544763" y="2322513"/>
          <p14:tracePt t="6193" x="2571750" y="2312988"/>
          <p14:tracePt t="6214" x="2581275" y="2312988"/>
          <p14:tracePt t="6224" x="2608263" y="2312988"/>
          <p14:tracePt t="6243" x="2633663" y="2303463"/>
          <p14:tracePt t="6256" x="2652713" y="2303463"/>
          <p14:tracePt t="6274" x="2670175" y="2303463"/>
          <p14:tracePt t="6290" x="2741613" y="2303463"/>
          <p14:tracePt t="6306" x="2768600" y="2303463"/>
          <p14:tracePt t="6323" x="2803525" y="2312988"/>
          <p14:tracePt t="6340" x="2830513" y="2312988"/>
          <p14:tracePt t="6357" x="2884488" y="2322513"/>
          <p14:tracePt t="6374" x="2901950" y="2322513"/>
          <p14:tracePt t="6390" x="2982913" y="2330450"/>
          <p14:tracePt t="6407" x="3054350" y="2330450"/>
          <p14:tracePt t="6423" x="3089275" y="2330450"/>
          <p14:tracePt t="6440" x="3160713" y="2339975"/>
          <p14:tracePt t="6457" x="3276600" y="2347913"/>
          <p14:tracePt t="6476" x="3357563" y="2347913"/>
          <p14:tracePt t="6493" x="3384550" y="2347913"/>
          <p14:tracePt t="6507" x="3455988" y="2347913"/>
          <p14:tracePt t="6525" x="3482975" y="2347913"/>
          <p14:tracePt t="6541" x="3536950" y="2357438"/>
          <p14:tracePt t="6558" x="3598863" y="2357438"/>
          <p14:tracePt t="6574" x="3616325" y="2357438"/>
          <p14:tracePt t="6591" x="3643313" y="2357438"/>
          <p14:tracePt t="6607" x="3679825" y="2357438"/>
          <p14:tracePt t="6634" x="3697288" y="2357438"/>
          <p14:tracePt t="6646" x="3714750" y="2357438"/>
          <p14:tracePt t="6665" x="3732213" y="2357438"/>
          <p14:tracePt t="6692" x="3741738" y="2357438"/>
          <p14:tracePt t="6790" x="3741738" y="2366963"/>
          <p14:tracePt t="7543" x="3732213" y="2393950"/>
          <p14:tracePt t="7561" x="3724275" y="2419350"/>
          <p14:tracePt t="7574" x="3705225" y="2465388"/>
          <p14:tracePt t="7594" x="3697288" y="2482850"/>
          <p14:tracePt t="7605" x="3679825" y="2536825"/>
          <p14:tracePt t="7623" x="3652838" y="2598738"/>
          <p14:tracePt t="7643" x="3625850" y="2652713"/>
          <p14:tracePt t="7655" x="3581400" y="2741613"/>
          <p14:tracePt t="7674" x="3554413" y="2786063"/>
          <p14:tracePt t="7686" x="3517900" y="2884488"/>
          <p14:tracePt t="7705" x="3490913" y="2938463"/>
          <p14:tracePt t="7716" x="3446463" y="3054350"/>
          <p14:tracePt t="7735" x="3429000" y="3108325"/>
          <p14:tracePt t="7747" x="3402013" y="3214688"/>
          <p14:tracePt t="7765" x="3384550" y="3330575"/>
          <p14:tracePt t="7784" x="3375025" y="3375025"/>
          <p14:tracePt t="7796" x="3375025" y="3394075"/>
          <p14:tracePt t="7811" x="3357563" y="3473450"/>
          <p14:tracePt t="7828" x="3348038" y="3527425"/>
          <p14:tracePt t="7845" x="3340100" y="3598863"/>
          <p14:tracePt t="7861" x="3322638" y="3660775"/>
          <p14:tracePt t="7878" x="3322638" y="3687763"/>
          <p14:tracePt t="7895" x="3313113" y="3751263"/>
          <p14:tracePt t="7912" x="3303588" y="3768725"/>
          <p14:tracePt t="7928" x="3295650" y="3813175"/>
          <p14:tracePt t="7945" x="3286125" y="3830638"/>
          <p14:tracePt t="7962" x="3286125" y="3857625"/>
          <p14:tracePt t="7978" x="3286125" y="3875088"/>
          <p14:tracePt t="7995" x="3276600" y="3919538"/>
          <p14:tracePt t="8012" x="3259138" y="3973513"/>
          <p14:tracePt t="8030" x="3251200" y="4000500"/>
          <p14:tracePt t="8049" x="3241675" y="4037013"/>
          <p14:tracePt t="8068" x="3232150" y="4062413"/>
          <p14:tracePt t="8080" x="3214688" y="4125913"/>
          <p14:tracePt t="8099" x="3214688" y="4143375"/>
          <p14:tracePt t="8113" x="3205163" y="4160838"/>
          <p14:tracePt t="8129" x="3205163" y="4187825"/>
          <p14:tracePt t="8145" x="3187700" y="4214813"/>
          <p14:tracePt t="8162" x="3179763" y="4276725"/>
          <p14:tracePt t="8179" x="3179763" y="4286250"/>
          <p14:tracePt t="8195" x="3170238" y="4313238"/>
          <p14:tracePt t="8212" x="3170238" y="4375150"/>
          <p14:tracePt t="8229" x="3160713" y="4429125"/>
          <p14:tracePt t="8255" x="3160713" y="4438650"/>
          <p14:tracePt t="8282" x="3160713" y="4456113"/>
          <p14:tracePt t="8300" x="3152775" y="4465638"/>
          <p14:tracePt t="8551" x="3133725" y="4465638"/>
          <p14:tracePt t="8601" x="3108325" y="4465638"/>
          <p14:tracePt t="8628" x="3036888" y="4456113"/>
          <p14:tracePt t="8647" x="3000375" y="4446588"/>
          <p14:tracePt t="8658" x="2938463" y="4438650"/>
          <p14:tracePt t="8677" x="2894013" y="4438650"/>
          <p14:tracePt t="8696" x="2884488" y="4438650"/>
          <p14:tracePt t="8708" x="2840038" y="4438650"/>
          <p14:tracePt t="8727" x="2830513" y="4438650"/>
          <p14:tracePt t="8738" x="2786063" y="4438650"/>
          <p14:tracePt t="8756" x="2759075" y="4438650"/>
          <p14:tracePt t="8768" x="2714625" y="4438650"/>
          <p14:tracePt t="8787" x="2652713" y="4438650"/>
          <p14:tracePt t="8807" x="2633663" y="4438650"/>
          <p14:tracePt t="8832" x="2616200" y="4438650"/>
          <p14:tracePt t="8851" x="2571750" y="4438650"/>
          <p14:tracePt t="8884" x="2554288" y="4438650"/>
          <p14:tracePt t="8895" x="2517775" y="4438650"/>
          <p14:tracePt t="8915" x="2509838" y="4429125"/>
          <p14:tracePt t="8957" x="2500313" y="4429125"/>
          <p14:tracePt t="9005" x="2517775" y="4411663"/>
          <p14:tracePt t="9088" x="2527300" y="4411663"/>
          <p14:tracePt t="9114" x="2527300" y="4402138"/>
          <p14:tracePt t="9133" x="2536825" y="4402138"/>
          <p14:tracePt t="9145" x="2554288" y="4384675"/>
          <p14:tracePt t="9181" x="2562225" y="4384675"/>
          <p14:tracePt t="9193" x="2571750" y="4375150"/>
          <p14:tracePt t="9211" x="2581275" y="4375150"/>
          <p14:tracePt t="9224" x="2625725" y="4367213"/>
          <p14:tracePt t="9243" x="2652713" y="4367213"/>
          <p14:tracePt t="9255" x="2697163" y="4367213"/>
          <p14:tracePt t="9275" x="2714625" y="4367213"/>
          <p14:tracePt t="9286" x="2732088" y="4367213"/>
          <p14:tracePt t="9305" x="2751138" y="4367213"/>
          <p14:tracePt t="9324" x="2759075" y="4367213"/>
          <p14:tracePt t="9336" x="2795588" y="4357688"/>
          <p14:tracePt t="9355" x="2813050" y="4357688"/>
          <p14:tracePt t="9367" x="2830513" y="4357688"/>
          <p14:tracePt t="9385" x="2847975" y="4357688"/>
          <p14:tracePt t="9399" x="2901950" y="4357688"/>
          <p14:tracePt t="9416" x="2928938" y="4357688"/>
          <p14:tracePt t="9433" x="2982913" y="4357688"/>
          <p14:tracePt t="9449" x="3036888" y="4367213"/>
          <p14:tracePt t="9466" x="3062288" y="4367213"/>
          <p14:tracePt t="9483" x="3116263" y="4375150"/>
          <p14:tracePt t="9499" x="3133725" y="4375150"/>
          <p14:tracePt t="9516" x="3187700" y="4384675"/>
          <p14:tracePt t="9534" x="3197225" y="4384675"/>
          <p14:tracePt t="9550" x="3214688" y="4384675"/>
          <p14:tracePt t="9566" x="3241675" y="4384675"/>
          <p14:tracePt t="9583" x="3286125" y="4384675"/>
          <p14:tracePt t="9600" x="3313113" y="4394200"/>
          <p14:tracePt t="9616" x="3367088" y="4394200"/>
          <p14:tracePt t="9634" x="3419475" y="4394200"/>
          <p14:tracePt t="9653" x="3446463" y="4402138"/>
          <p14:tracePt t="9666" x="3500438" y="4402138"/>
          <p14:tracePt t="9684" x="3527425" y="4402138"/>
          <p14:tracePt t="9712" x="3536950" y="4402138"/>
          <p14:tracePt t="9730" x="3554413" y="4402138"/>
          <p14:tracePt t="9763" x="3571875" y="4402138"/>
          <p14:tracePt t="9794" x="3581400" y="4402138"/>
          <p14:tracePt t="9806" x="3589338" y="4402138"/>
          <p14:tracePt t="9824" x="3598863" y="4402138"/>
          <p14:tracePt t="9837" x="3608388" y="4402138"/>
          <p14:tracePt t="9891" x="3616325" y="4402138"/>
          <p14:tracePt t="9968" x="3625850" y="4402138"/>
          <p14:tracePt t="10016" x="3633788" y="4402138"/>
          <p14:tracePt t="10282" x="3643313" y="4402138"/>
          <p14:tracePt t="10312" x="3660775" y="4394200"/>
          <p14:tracePt t="10358" x="3670300" y="4394200"/>
          <p14:tracePt t="10377" x="3679825" y="4394200"/>
          <p14:tracePt t="10390" x="3697288" y="4384675"/>
          <p14:tracePt t="10408" x="3697288" y="4375150"/>
          <p14:tracePt t="10419" x="3724275" y="4375150"/>
          <p14:tracePt t="10439" x="3732213" y="4375150"/>
          <p14:tracePt t="10450" x="3751263" y="4367213"/>
          <p14:tracePt t="10470" x="3813175" y="4357688"/>
          <p14:tracePt t="10504" x="3830638" y="4357688"/>
          <p14:tracePt t="10515" x="3848100" y="4348163"/>
          <p14:tracePt t="10536" x="3867150" y="4348163"/>
          <p14:tracePt t="10547" x="3894138" y="4340225"/>
          <p14:tracePt t="10567" x="3911600" y="4340225"/>
          <p14:tracePt t="10577" x="3946525" y="4340225"/>
          <p14:tracePt t="10596" x="3956050" y="4330700"/>
          <p14:tracePt t="10608" x="3973513" y="4330700"/>
          <p14:tracePt t="10627" x="4000500" y="4322763"/>
          <p14:tracePt t="10639" x="4037013" y="4322763"/>
          <p14:tracePt t="10658" x="4044950" y="4322763"/>
          <p14:tracePt t="10670" x="4071938" y="4313238"/>
          <p14:tracePt t="10690" x="4089400" y="4313238"/>
          <p14:tracePt t="10716" x="4143375" y="4313238"/>
          <p14:tracePt t="10735" x="4205288" y="4313238"/>
          <p14:tracePt t="10754" x="4224338" y="4313238"/>
          <p14:tracePt t="10765" x="4276725" y="4313238"/>
          <p14:tracePt t="10784" x="4295775" y="4322763"/>
          <p14:tracePt t="10796" x="4375150" y="4322763"/>
          <p14:tracePt t="10815" x="4429125" y="4330700"/>
          <p14:tracePt t="10827" x="4527550" y="4348163"/>
          <p14:tracePt t="10846" x="4598988" y="4357688"/>
          <p14:tracePt t="10866" x="4616450" y="4357688"/>
          <p14:tracePt t="10877" x="4687888" y="4357688"/>
          <p14:tracePt t="10896" x="4705350" y="4357688"/>
          <p14:tracePt t="10908" x="4768850" y="4357688"/>
          <p14:tracePt t="10926" x="4786313" y="4357688"/>
          <p14:tracePt t="10938" x="4848225" y="4357688"/>
          <p14:tracePt t="10956" x="4875213" y="4357688"/>
          <p14:tracePt t="10971" x="4929188" y="4357688"/>
          <p14:tracePt t="10988" x="4938713" y="4357688"/>
          <p14:tracePt t="11006" x="4965700" y="4357688"/>
          <p14:tracePt t="11067" x="4973638" y="4357688"/>
          <p14:tracePt t="11097" x="4991100" y="4357688"/>
          <p14:tracePt t="11117" x="4991100" y="4367213"/>
          <p14:tracePt t="11192" x="4983163" y="4367213"/>
          <p14:tracePt t="11210" x="4965700" y="4375150"/>
          <p14:tracePt t="11222" x="4884738" y="4402138"/>
          <p14:tracePt t="11241" x="4830763" y="4419600"/>
          <p14:tracePt t="11253" x="4732338" y="4446588"/>
          <p14:tracePt t="11272" x="4687888" y="4456113"/>
          <p14:tracePt t="11284" x="4589463" y="4500563"/>
          <p14:tracePt t="11304" x="4562475" y="4510088"/>
          <p14:tracePt t="11316" x="4465638" y="4537075"/>
          <p14:tracePt t="11335" x="4411663" y="4554538"/>
          <p14:tracePt t="11347" x="4286250" y="4581525"/>
          <p14:tracePt t="11367" x="4224338" y="4598988"/>
          <p14:tracePt t="11377" x="4133850" y="4625975"/>
          <p14:tracePt t="11396" x="4044950" y="4643438"/>
          <p14:tracePt t="11415" x="4027488" y="4652963"/>
          <p14:tracePt t="11427" x="3956050" y="4670425"/>
          <p14:tracePt t="11446" x="3938588" y="4679950"/>
          <p14:tracePt t="11458" x="3911600" y="4687888"/>
          <p14:tracePt t="11477" x="3894138" y="4697413"/>
          <p14:tracePt t="11490" x="3884613" y="4697413"/>
          <p14:tracePt t="11523" x="3875088" y="4714875"/>
          <p14:tracePt t="11535" x="3848100" y="4724400"/>
          <p14:tracePt t="11554" x="3803650" y="4741863"/>
          <p14:tracePt t="11576" x="3786188" y="4751388"/>
          <p14:tracePt t="11585" x="3732213" y="4776788"/>
          <p14:tracePt t="11605" x="3714750" y="4786313"/>
          <p14:tracePt t="11621" x="3652838" y="4803775"/>
          <p14:tracePt t="11635" x="3652838" y="4813300"/>
          <p14:tracePt t="11647" x="3608388" y="4830763"/>
          <p14:tracePt t="11667" x="3581400" y="4840288"/>
          <p14:tracePt t="11680" x="3517900" y="4857750"/>
          <p14:tracePt t="11698" x="3490913" y="4875213"/>
          <p14:tracePt t="11710" x="3446463" y="4894263"/>
          <p14:tracePt t="11729" x="3419475" y="4894263"/>
          <p14:tracePt t="11741" x="3367088" y="4911725"/>
          <p14:tracePt t="11759" x="3348038" y="4919663"/>
          <p14:tracePt t="11774" x="3295650" y="4938713"/>
          <p14:tracePt t="11791" x="3241675" y="4956175"/>
          <p14:tracePt t="11808" x="3214688" y="4965700"/>
          <p14:tracePt t="11824" x="3197225" y="4973638"/>
          <p14:tracePt t="11841" x="3179763" y="4983163"/>
          <p14:tracePt t="11858" x="3133725" y="5000625"/>
          <p14:tracePt t="11875" x="3116263" y="5010150"/>
          <p14:tracePt t="11891" x="3089275" y="5018088"/>
          <p14:tracePt t="11908" x="3081338" y="5027613"/>
          <p14:tracePt t="11924" x="3071813" y="5027613"/>
          <p14:tracePt t="11963" x="3062288" y="5037138"/>
          <p14:tracePt t="11992" x="3036888" y="5045075"/>
          <p14:tracePt t="12011" x="3017838" y="5054600"/>
          <p14:tracePt t="12023" x="2973388" y="5062538"/>
          <p14:tracePt t="12045" x="2946400" y="5062538"/>
          <p14:tracePt t="12055" x="2919413" y="5062538"/>
          <p14:tracePt t="12073" x="2884488" y="5062538"/>
          <p14:tracePt t="12092" x="2874963" y="5072063"/>
          <p14:tracePt t="12103" x="2857500" y="5072063"/>
          <p14:tracePt t="12122" x="2847975" y="5072063"/>
          <p14:tracePt t="12133" x="2813050" y="5072063"/>
          <p14:tracePt t="12152" x="2822575" y="5072063"/>
          <p14:tracePt t="12275" x="2867025" y="5081588"/>
          <p14:tracePt t="12301" x="2884488" y="5081588"/>
          <p14:tracePt t="12313" x="2919413" y="5089525"/>
          <p14:tracePt t="12326" x="2938463" y="5089525"/>
          <p14:tracePt t="12336" x="3044825" y="5099050"/>
          <p14:tracePt t="12356" x="3098800" y="5099050"/>
          <p14:tracePt t="12367" x="3205163" y="5099050"/>
          <p14:tracePt t="12386" x="3286125" y="5099050"/>
          <p14:tracePt t="12405" x="3322638" y="5099050"/>
          <p14:tracePt t="12417" x="3402013" y="5099050"/>
          <p14:tracePt t="12436" x="3455988" y="5099050"/>
          <p14:tracePt t="12448" x="3581400" y="5099050"/>
          <p14:tracePt t="12466" x="3670300" y="5099050"/>
          <p14:tracePt t="12479" x="3803650" y="5116513"/>
          <p14:tracePt t="12498" x="3867150" y="5126038"/>
          <p14:tracePt t="12510" x="3965575" y="5143500"/>
          <p14:tracePt t="12530" x="3983038" y="5143500"/>
          <p14:tracePt t="12543" x="4017963" y="5153025"/>
          <p14:tracePt t="12559" x="4010025" y="5153025"/>
          <p14:tracePt t="12595" x="3983038" y="5153025"/>
          <p14:tracePt t="12639" x="3946525" y="5160963"/>
          <p14:tracePt t="12652" x="3857625" y="5187950"/>
          <p14:tracePt t="12672" x="3803650" y="5205413"/>
          <p14:tracePt t="12682" x="3679825" y="5241925"/>
          <p14:tracePt t="12702" x="3616325" y="5259388"/>
          <p14:tracePt t="12715" x="3473450" y="5295900"/>
          <p14:tracePt t="12731" x="3357563" y="5322888"/>
          <p14:tracePt t="12751" x="3313113" y="5340350"/>
          <p14:tracePt t="12763" x="3259138" y="5357813"/>
          <p14:tracePt t="12782" x="3232150" y="5367338"/>
          <p14:tracePt t="12794" x="3160713" y="5394325"/>
          <p14:tracePt t="12814" x="3098800" y="5402263"/>
          <p14:tracePt t="12826" x="3009900" y="5429250"/>
          <p14:tracePt t="12843" x="2982913" y="5429250"/>
          <p14:tracePt t="12860" x="2901950" y="5446713"/>
          <p14:tracePt t="12877" x="2894013" y="5456238"/>
          <p14:tracePt t="12893" x="2867025" y="5473700"/>
          <p14:tracePt t="12910" x="2840038" y="5483225"/>
          <p14:tracePt t="12927" x="2786063" y="5500688"/>
          <p14:tracePt t="12943" x="2714625" y="5527675"/>
          <p14:tracePt t="12960" x="2697163" y="5537200"/>
          <p14:tracePt t="12977" x="2652713" y="5554663"/>
          <p14:tracePt t="12994" x="2643188" y="5554663"/>
          <p14:tracePt t="13010" x="2598738" y="5572125"/>
          <p14:tracePt t="13027" x="2562225" y="5572125"/>
          <p14:tracePt t="13053" x="2554288" y="5572125"/>
          <p14:tracePt t="13091" x="2544763" y="5572125"/>
          <p14:tracePt t="13121" x="2536825" y="5572125"/>
          <p14:tracePt t="13140" x="2544763" y="5572125"/>
          <p14:tracePt t="13359" x="2544763" y="5562600"/>
          <p14:tracePt t="13596" x="2554288" y="5562600"/>
          <p14:tracePt t="13883" x="2562225" y="5562600"/>
          <p14:tracePt t="14022" x="2571750" y="5562600"/>
          <p14:tracePt t="14056" x="2571750" y="5554663"/>
          <p14:tracePt t="14081" x="2581275" y="5554663"/>
          <p14:tracePt t="14115" x="2598738" y="5537200"/>
          <p14:tracePt t="14145" x="2608263" y="5537200"/>
          <p14:tracePt t="14164" x="2616200" y="5518150"/>
          <p14:tracePt t="14190" x="2643188" y="5510213"/>
          <p14:tracePt t="14210" x="2679700" y="5510213"/>
          <p14:tracePt t="14228" x="2687638" y="5510213"/>
          <p14:tracePt t="14239" x="2697163" y="5510213"/>
          <p14:tracePt t="14259" x="2714625" y="5510213"/>
          <p14:tracePt t="14270" x="2732088" y="5510213"/>
          <p14:tracePt t="14301" x="2759075" y="5510213"/>
          <p14:tracePt t="14320" x="2795588" y="5510213"/>
          <p14:tracePt t="14338" x="2813050" y="5500688"/>
          <p14:tracePt t="14350" x="2884488" y="5500688"/>
          <p14:tracePt t="14370" x="2901950" y="5491163"/>
          <p14:tracePt t="14381" x="2955925" y="5491163"/>
          <p14:tracePt t="14400" x="2973388" y="5491163"/>
          <p14:tracePt t="14411" x="3017838" y="5483225"/>
          <p14:tracePt t="14431" x="3044825" y="5483225"/>
          <p14:tracePt t="14443" x="3089275" y="5473700"/>
          <p14:tracePt t="14462" x="3125788" y="5465763"/>
          <p14:tracePt t="14474" x="3170238" y="5456238"/>
          <p14:tracePt t="14492" x="3232150" y="5446713"/>
          <p14:tracePt t="14511" x="3259138" y="5438775"/>
          <p14:tracePt t="14523" x="3303588" y="5429250"/>
          <p14:tracePt t="14542" x="3313113" y="5429250"/>
          <p14:tracePt t="14554" x="3340100" y="5419725"/>
          <p14:tracePt t="14573" x="3357563" y="5411788"/>
          <p14:tracePt t="14599" x="3367088" y="5402263"/>
          <p14:tracePt t="14618" x="3375025" y="5402263"/>
          <p14:tracePt t="14637" x="3384550" y="5384800"/>
          <p14:tracePt t="14712" x="3384550" y="5375275"/>
          <p14:tracePt t="14742" x="3384550" y="5357813"/>
          <p14:tracePt t="14772" x="3384550" y="5340350"/>
          <p14:tracePt t="14792" x="3384550" y="5330825"/>
          <p14:tracePt t="14804" x="3375025" y="5286375"/>
          <p14:tracePt t="14822" x="3367088" y="5241925"/>
          <p14:tracePt t="14842" x="3357563" y="5224463"/>
          <p14:tracePt t="14854" x="3348038" y="5214938"/>
          <p14:tracePt t="14873" x="3330575" y="5197475"/>
          <p14:tracePt t="14899" x="3322638" y="5180013"/>
          <p14:tracePt t="14919" x="3313113" y="5170488"/>
          <p14:tracePt t="14930" x="3286125" y="5143500"/>
          <p14:tracePt t="14950" x="3259138" y="5108575"/>
          <p14:tracePt t="14977" x="3214688" y="5072063"/>
          <p14:tracePt t="14996" x="3197225" y="5062538"/>
          <p14:tracePt t="15008" x="3152775" y="5037138"/>
          <p14:tracePt t="15027" x="3143250" y="5027613"/>
          <p14:tracePt t="15039" x="3089275" y="4991100"/>
          <p14:tracePt t="15059" x="3036888" y="4965700"/>
          <p14:tracePt t="15078" x="3017838" y="4956175"/>
          <p14:tracePt t="15090" x="2955925" y="4919663"/>
          <p14:tracePt t="15108" x="2938463" y="4911725"/>
          <p14:tracePt t="15120" x="2894013" y="4894263"/>
          <p14:tracePt t="15140" x="2867025" y="4884738"/>
          <p14:tracePt t="15151" x="2847975" y="4875213"/>
          <p14:tracePt t="15171" x="2840038" y="4867275"/>
          <p14:tracePt t="15184" x="2786063" y="4867275"/>
          <p14:tracePt t="15201" x="2768600" y="4857750"/>
          <p14:tracePt t="15217" x="2714625" y="4840288"/>
          <p14:tracePt t="15234" x="2697163" y="4830763"/>
          <p14:tracePt t="15250" x="2643188" y="4813300"/>
          <p14:tracePt t="15267" x="2616200" y="4803775"/>
          <p14:tracePt t="15284" x="2562225" y="4786313"/>
          <p14:tracePt t="15301" x="2544763" y="4768850"/>
          <p14:tracePt t="15317" x="2517775" y="4759325"/>
          <p14:tracePt t="15334" x="2465388" y="4741863"/>
          <p14:tracePt t="15351" x="2438400" y="4724400"/>
          <p14:tracePt t="15367" x="2401888" y="4697413"/>
          <p14:tracePt t="15384" x="2384425" y="4687888"/>
          <p14:tracePt t="15401" x="2330450" y="4660900"/>
          <p14:tracePt t="15418" x="2286000" y="4633913"/>
          <p14:tracePt t="15435" x="2259013" y="4625975"/>
          <p14:tracePt t="15462" x="2241550" y="4608513"/>
          <p14:tracePt t="15474" x="2232025" y="4598988"/>
          <p14:tracePt t="15486" x="2224088" y="4598988"/>
          <p14:tracePt t="15501" x="2179638" y="4572000"/>
          <p14:tracePt t="15518" x="2160588" y="4572000"/>
          <p14:tracePt t="15535" x="2152650" y="4562475"/>
          <p14:tracePt t="15551" x="2133600" y="4554538"/>
          <p14:tracePt t="15569" x="2098675" y="4537075"/>
          <p14:tracePt t="15585" x="2089150" y="4527550"/>
          <p14:tracePt t="15601" x="2062163" y="4518025"/>
          <p14:tracePt t="15619" x="2054225" y="4510088"/>
          <p14:tracePt t="15635" x="2044700" y="4510088"/>
          <p14:tracePt t="15731" x="2044700" y="4500563"/>
          <p14:tracePt t="15888" x="2062163" y="4500563"/>
          <p14:tracePt t="16095" x="2071688" y="4500563"/>
          <p14:tracePt t="16139" x="2081213" y="4500563"/>
          <p14:tracePt t="16204" x="2108200" y="4500563"/>
          <p14:tracePt t="16224" x="2143125" y="4500563"/>
          <p14:tracePt t="16250" x="2179638" y="4510088"/>
          <p14:tracePt t="16269" x="2197100" y="4510088"/>
          <p14:tracePt t="16280" x="2241550" y="4518025"/>
          <p14:tracePt t="16300" x="2276475" y="4527550"/>
          <p14:tracePt t="16320" x="2295525" y="4527550"/>
          <p14:tracePt t="16331" x="2339975" y="4527550"/>
          <p14:tracePt t="16351" x="2347913" y="4527550"/>
          <p14:tracePt t="16361" x="2401888" y="4537075"/>
          <p14:tracePt t="16381" x="2411413" y="4537075"/>
          <p14:tracePt t="16408" x="2428875" y="4537075"/>
          <p14:tracePt t="16428" x="2438400" y="4537075"/>
          <p14:tracePt t="16440" x="2446338" y="4537075"/>
          <p14:tracePt t="16459" x="2455863" y="4537075"/>
          <p14:tracePt t="16471" x="2473325" y="4537075"/>
          <p14:tracePt t="16489" x="2500313" y="4537075"/>
          <p14:tracePt t="16508" x="2509838" y="4537075"/>
          <p14:tracePt t="17614" x="2517775" y="4537075"/>
          <p14:tracePt t="18112" x="2527300" y="4537075"/>
          <p14:tracePt t="18125" x="2536825" y="4537075"/>
          <p14:tracePt t="18170" x="2554288" y="4537075"/>
          <p14:tracePt t="18248" x="2562225" y="4537075"/>
          <p14:tracePt t="18379" x="2571750" y="4537075"/>
          <p14:tracePt t="18594" x="2581275" y="4537075"/>
          <p14:tracePt t="18612" x="2589213" y="4537075"/>
          <p14:tracePt t="18625" x="2598738" y="4537075"/>
          <p14:tracePt t="18651" x="2608263" y="4537075"/>
          <p14:tracePt t="18664" x="2633663" y="4537075"/>
          <p14:tracePt t="18676" x="2652713" y="4537075"/>
          <p14:tracePt t="18689" x="2705100" y="4545013"/>
          <p14:tracePt t="18707" x="2724150" y="4545013"/>
          <p14:tracePt t="18718" x="2776538" y="4554538"/>
          <p14:tracePt t="18737" x="2803525" y="4554538"/>
          <p14:tracePt t="18749" x="2857500" y="4562475"/>
          <p14:tracePt t="18769" x="2911475" y="4562475"/>
          <p14:tracePt t="18788" x="2928938" y="4562475"/>
          <p14:tracePt t="18799" x="2982913" y="4572000"/>
          <p14:tracePt t="18817" x="3009900" y="4572000"/>
          <p14:tracePt t="18830" x="3044825" y="4572000"/>
          <p14:tracePt t="18849" x="3062288" y="4581525"/>
          <p14:tracePt t="18861" x="3089275" y="4581525"/>
          <p14:tracePt t="18881" x="3108325" y="4581525"/>
          <p14:tracePt t="18895" x="3133725" y="4581525"/>
          <p14:tracePt t="18912" x="3143250" y="4581525"/>
          <p14:tracePt t="18928" x="3170238" y="4581525"/>
          <p14:tracePt t="18945" x="3179763" y="4581525"/>
          <p14:tracePt t="18962" x="3197225" y="4581525"/>
          <p14:tracePt t="18978" x="3224213" y="4581525"/>
          <p14:tracePt t="19000" x="3241675" y="4581525"/>
          <p14:tracePt t="19019" x="3251200" y="4581525"/>
          <p14:tracePt t="19053" x="3259138" y="4581525"/>
          <p14:tracePt t="19066" x="3268663" y="4581525"/>
          <p14:tracePt t="19113" x="3276600" y="4581525"/>
          <p14:tracePt t="19212" x="3286125" y="4581525"/>
          <p14:tracePt t="19257" x="3295650" y="4581525"/>
          <p14:tracePt t="19305" x="3303588" y="4581525"/>
          <p14:tracePt t="19380" x="3313113" y="4581525"/>
          <p14:tracePt t="19543" x="3322638" y="4581525"/>
          <p14:tracePt t="19632" x="3330575" y="4572000"/>
          <p14:tracePt t="19678" x="3340100" y="4572000"/>
          <p14:tracePt t="19772" x="3348038" y="4572000"/>
          <p14:tracePt t="19824" x="3357563" y="4572000"/>
          <p14:tracePt t="19873" x="3367088" y="4572000"/>
          <p14:tracePt t="20046" x="3375025" y="4572000"/>
          <p14:tracePt t="20387" x="3384550" y="4572000"/>
          <p14:tracePt t="20406" x="3394075" y="4572000"/>
          <p14:tracePt t="20432" x="3411538" y="4562475"/>
          <p14:tracePt t="20452" x="3419475" y="4554538"/>
          <p14:tracePt t="20463" x="3473450" y="4554538"/>
          <p14:tracePt t="20481" x="3536950" y="4537075"/>
          <p14:tracePt t="20501" x="3554413" y="4537075"/>
          <p14:tracePt t="20513" x="3608388" y="4537075"/>
          <p14:tracePt t="20533" x="3660775" y="4537075"/>
          <p14:tracePt t="20544" x="3830638" y="4537075"/>
          <p14:tracePt t="20566" x="3884613" y="4545013"/>
          <p14:tracePt t="20577" x="3929063" y="4554538"/>
          <p14:tracePt t="20589" x="4054475" y="4554538"/>
          <p14:tracePt t="20609" x="4108450" y="4554538"/>
          <p14:tracePt t="20621" x="4224338" y="4554538"/>
          <p14:tracePt t="20640" x="4276725" y="4554538"/>
          <p14:tracePt t="20652" x="4357688" y="4554538"/>
          <p14:tracePt t="20672" x="4402138" y="4554538"/>
          <p14:tracePt t="20683" x="4545013" y="4554538"/>
          <p14:tracePt t="20702" x="4598988" y="4554538"/>
          <p14:tracePt t="20717" x="4741863" y="4554538"/>
          <p14:tracePt t="20751" x="4867275" y="4554538"/>
          <p14:tracePt t="20768" x="4965700" y="4554538"/>
          <p14:tracePt t="20784" x="5000625" y="4554538"/>
          <p14:tracePt t="20801" x="5089525" y="4554538"/>
          <p14:tracePt t="20817" x="5126038" y="4554538"/>
          <p14:tracePt t="20834" x="5214938" y="4554538"/>
          <p14:tracePt t="20851" x="5241925" y="4554538"/>
          <p14:tracePt t="20867" x="5313363" y="4562475"/>
          <p14:tracePt t="20884" x="5348288" y="4562475"/>
          <p14:tracePt t="20901" x="5465763" y="4572000"/>
          <p14:tracePt t="20918" x="5500688" y="4572000"/>
          <p14:tracePt t="20934" x="5616575" y="4581525"/>
          <p14:tracePt t="20951" x="5653088" y="4581525"/>
          <p14:tracePt t="20972" x="5670550" y="4581525"/>
          <p14:tracePt t="20984" x="5732463" y="4581525"/>
          <p14:tracePt t="21003" x="5759450" y="4589463"/>
          <p14:tracePt t="21030" x="5822950" y="4589463"/>
          <p14:tracePt t="21049" x="5840413" y="4589463"/>
          <p14:tracePt t="21060" x="5911850" y="4589463"/>
          <p14:tracePt t="21080" x="5929313" y="4589463"/>
          <p14:tracePt t="21092" x="5983288" y="4589463"/>
          <p14:tracePt t="21111" x="6045200" y="4589463"/>
          <p14:tracePt t="21122" x="6143625" y="4598988"/>
          <p14:tracePt t="21142" x="6232525" y="4608513"/>
          <p14:tracePt t="21160" x="6251575" y="4608513"/>
          <p14:tracePt t="21172" x="6303963" y="4608513"/>
          <p14:tracePt t="21192" x="6330950" y="4608513"/>
          <p14:tracePt t="21204" x="6394450" y="4616450"/>
          <p14:tracePt t="21222" x="6419850" y="4616450"/>
          <p14:tracePt t="21236" x="6473825" y="4616450"/>
          <p14:tracePt t="21253" x="6491288" y="4616450"/>
          <p14:tracePt t="21269" x="6562725" y="4616450"/>
          <p14:tracePt t="21285" x="6581775" y="4616450"/>
          <p14:tracePt t="21302" x="6643688" y="4616450"/>
          <p14:tracePt t="21319" x="6661150" y="4616450"/>
          <p14:tracePt t="21335" x="6724650" y="4616450"/>
          <p14:tracePt t="21352" x="6777038" y="4616450"/>
          <p14:tracePt t="21369" x="6813550" y="4616450"/>
          <p14:tracePt t="21386" x="6840538" y="4616450"/>
          <p14:tracePt t="21402" x="6858000" y="4616450"/>
          <p14:tracePt t="21419" x="6911975" y="4616450"/>
          <p14:tracePt t="21436" x="6929438" y="4616450"/>
          <p14:tracePt t="21453" x="6965950" y="4616450"/>
          <p14:tracePt t="21469" x="6991350" y="4616450"/>
          <p14:tracePt t="21486" x="7010400" y="4616450"/>
          <p14:tracePt t="21503" x="7027863" y="4616450"/>
          <p14:tracePt t="21519" x="7037388" y="4616450"/>
          <p14:tracePt t="21551" x="7045325" y="4616450"/>
          <p14:tracePt t="21585" x="7054850" y="4616450"/>
          <p14:tracePt t="33864" x="7062788" y="4616450"/>
          <p14:tracePt t="34000" x="7089775" y="4616450"/>
          <p14:tracePt t="34020" x="7099300" y="4608513"/>
          <p14:tracePt t="34032" x="7108825" y="4608513"/>
          <p14:tracePt t="34051" x="7126288" y="4598988"/>
          <p14:tracePt t="34063" x="7170738" y="4589463"/>
          <p14:tracePt t="34084" x="7188200" y="4589463"/>
          <p14:tracePt t="34094" x="7232650" y="4581525"/>
          <p14:tracePt t="34114" x="7251700" y="4581525"/>
          <p14:tracePt t="34126" x="7277100" y="4572000"/>
          <p14:tracePt t="34144" x="7277100" y="4562475"/>
          <p14:tracePt t="34158" x="7313613" y="4554538"/>
          <p14:tracePt t="34177" x="7323138" y="4545013"/>
          <p14:tracePt t="34191" x="7367588" y="4527550"/>
          <p14:tracePt t="34208" x="7375525" y="4518025"/>
          <p14:tracePt t="34224" x="7412038" y="4491038"/>
          <p14:tracePt t="34241" x="7439025" y="4446588"/>
          <p14:tracePt t="34272" x="7456488" y="4438650"/>
          <p14:tracePt t="34283" x="7473950" y="4394200"/>
          <p14:tracePt t="34302" x="7483475" y="4384675"/>
          <p14:tracePt t="34314" x="7510463" y="4322763"/>
          <p14:tracePt t="34334" x="7518400" y="4295775"/>
          <p14:tracePt t="34347" x="7537450" y="4241800"/>
          <p14:tracePt t="34365" x="7537450" y="4224338"/>
          <p14:tracePt t="34377" x="7562850" y="4160838"/>
          <p14:tracePt t="34395" x="7572375" y="4143375"/>
          <p14:tracePt t="34408" x="7599363" y="4098925"/>
          <p14:tracePt t="34426" x="7616825" y="4044950"/>
          <p14:tracePt t="34445" x="7616825" y="4017963"/>
          <p14:tracePt t="34458" x="7643813" y="3973513"/>
          <p14:tracePt t="34476" x="7670800" y="3911600"/>
          <p14:tracePt t="34519" x="7697788" y="3857625"/>
          <p14:tracePt t="34538" x="7705725" y="3822700"/>
          <p14:tracePt t="34551" x="7732713" y="3768725"/>
          <p14:tracePt t="34573" x="7742238" y="3741738"/>
          <p14:tracePt t="34583" x="7769225" y="3687763"/>
          <p14:tracePt t="34602" x="7777163" y="3670300"/>
          <p14:tracePt t="34615" x="7786688" y="3652838"/>
          <p14:tracePt t="34635" x="7796213" y="3633788"/>
          <p14:tracePt t="34646" x="7813675" y="3616325"/>
          <p14:tracePt t="34696" x="7823200" y="3616325"/>
          <p14:tracePt t="34709" x="7840663" y="3598863"/>
          <p14:tracePt t="34727" x="7867650" y="3589338"/>
          <p14:tracePt t="34738" x="7902575" y="3581400"/>
          <p14:tracePt t="34757" x="7912100" y="3571875"/>
          <p14:tracePt t="34769" x="7929563" y="3562350"/>
          <p14:tracePt t="34789" x="7947025" y="3562350"/>
          <p14:tracePt t="34801" x="7966075" y="3554413"/>
          <p14:tracePt t="34820" x="7966075" y="3544888"/>
          <p14:tracePt t="34832" x="7974013" y="3544888"/>
          <p14:tracePt t="34851" x="8001000" y="3544888"/>
          <p14:tracePt t="34885" x="8010525" y="3544888"/>
          <p14:tracePt t="34897" x="8027988" y="3544888"/>
          <p14:tracePt t="34917" x="8037513" y="3544888"/>
          <p14:tracePt t="34934" x="8054975" y="3544888"/>
          <p14:tracePt t="34950" x="8081963" y="3544888"/>
          <p14:tracePt t="34976" x="8089900" y="3544888"/>
          <p14:tracePt t="34995" x="8116888" y="3544888"/>
          <p14:tracePt t="35026" x="8116888" y="3536950"/>
          <p14:tracePt t="35037" x="8126413" y="3536950"/>
          <p14:tracePt t="35057" x="8134350" y="3536950"/>
          <p14:tracePt t="35069" x="8143875" y="3527425"/>
          <p14:tracePt t="35087" x="8153400" y="3527425"/>
          <p14:tracePt t="35100" x="8180388" y="3527425"/>
          <p14:tracePt t="35119" x="8180388" y="3517900"/>
          <p14:tracePt t="35130" x="8197850" y="3509963"/>
          <p14:tracePt t="35150" x="8205788" y="3509963"/>
          <p14:tracePt t="35162" x="8224838" y="3509963"/>
          <p14:tracePt t="35180" x="8232775" y="3509963"/>
          <p14:tracePt t="35200" x="8242300" y="3500438"/>
          <p14:tracePt t="35213" x="8269288" y="3500438"/>
          <p14:tracePt t="35231" x="8286750" y="3500438"/>
          <p14:tracePt t="35244" x="8304213" y="3490913"/>
          <p14:tracePt t="35263" x="8313738" y="3490913"/>
          <p14:tracePt t="35298" x="8323263" y="3490913"/>
          <p14:tracePt t="35322" x="8340725" y="3490913"/>
          <p14:tracePt t="35342" x="8348663" y="3490913"/>
          <p14:tracePt t="35352" x="8367713" y="3482975"/>
          <p14:tracePt t="35372" x="8385175" y="3482975"/>
          <p14:tracePt t="35400" x="8412163" y="3473450"/>
          <p14:tracePt t="35419" x="8429625" y="3473450"/>
          <p14:tracePt t="35451" x="8439150" y="3473450"/>
          <p14:tracePt t="35463" x="8456613" y="3473450"/>
          <p14:tracePt t="35482" x="8474075" y="3473450"/>
          <p14:tracePt t="35513" x="8491538" y="3465513"/>
          <p14:tracePt t="35539" x="8510588" y="3465513"/>
          <p14:tracePt t="35558" x="8518525" y="3455988"/>
          <p14:tracePt t="35574" x="8537575" y="3455988"/>
          <p14:tracePt t="35590" x="8555038" y="3455988"/>
          <p14:tracePt t="35608" x="8562975" y="3446463"/>
          <p14:tracePt t="35620" x="8572500" y="3446463"/>
          <p14:tracePt t="35651" x="8572500" y="3438525"/>
          <p14:tracePt t="35700" x="8582025" y="3438525"/>
          <p14:tracePt t="35965" x="8582025" y="3429000"/>
          <p14:tracePt t="41364" x="8572500" y="3429000"/>
          <p14:tracePt t="41912" x="8555038" y="3429000"/>
          <p14:tracePt t="41924" x="8491538" y="3411538"/>
          <p14:tracePt t="41944" x="8466138" y="3411538"/>
          <p14:tracePt t="41955" x="8412163" y="3402013"/>
          <p14:tracePt t="41974" x="8394700" y="3394075"/>
          <p14:tracePt t="41987" x="8286750" y="3384550"/>
          <p14:tracePt t="42006" x="8242300" y="3375025"/>
          <p14:tracePt t="42018" x="8089900" y="3357563"/>
          <p14:tracePt t="42039" x="8001000" y="3348038"/>
          <p14:tracePt t="42049" x="7813675" y="3313113"/>
          <p14:tracePt t="42068" x="7732713" y="3295650"/>
          <p14:tracePt t="42081" x="7581900" y="3286125"/>
          <p14:tracePt t="42099" x="7518400" y="3276600"/>
          <p14:tracePt t="42115" x="7402513" y="3259138"/>
          <p14:tracePt t="42132" x="7313613" y="3251200"/>
          <p14:tracePt t="42148" x="7161213" y="3224213"/>
          <p14:tracePt t="42165" x="6875463" y="3197225"/>
          <p14:tracePt t="42182" x="6796088" y="3187700"/>
          <p14:tracePt t="42198" x="6589713" y="3160713"/>
          <p14:tracePt t="42215" x="6572250" y="3160713"/>
          <p14:tracePt t="42232" x="6419850" y="3133725"/>
          <p14:tracePt t="42249" x="6367463" y="3133725"/>
          <p14:tracePt t="42265" x="6215063" y="3116263"/>
          <p14:tracePt t="42282" x="6126163" y="3108325"/>
          <p14:tracePt t="42299" x="5956300" y="3081338"/>
          <p14:tracePt t="42315" x="5902325" y="3081338"/>
          <p14:tracePt t="42332" x="5759450" y="3071813"/>
          <p14:tracePt t="42349" x="5626100" y="3062288"/>
          <p14:tracePt t="42367" x="5537200" y="3054350"/>
          <p14:tracePt t="42382" x="5384800" y="3027363"/>
          <p14:tracePt t="42399" x="5348288" y="3027363"/>
          <p14:tracePt t="42425" x="5187950" y="3000375"/>
          <p14:tracePt t="42444" x="5153025" y="2990850"/>
          <p14:tracePt t="42456" x="4991100" y="2955925"/>
          <p14:tracePt t="42476" x="4795838" y="2919413"/>
          <p14:tracePt t="42495" x="4732338" y="2901950"/>
          <p14:tracePt t="42506" x="4572000" y="2857500"/>
          <p14:tracePt t="42525" x="4554538" y="2847975"/>
          <p14:tracePt t="42537" x="4473575" y="2830513"/>
          <p14:tracePt t="42555" x="4456113" y="2822575"/>
          <p14:tracePt t="42567" x="4357688" y="2803525"/>
          <p14:tracePt t="42586" x="4322763" y="2803525"/>
          <p14:tracePt t="42600" x="4197350" y="2786063"/>
          <p14:tracePt t="42617" x="4125913" y="2776538"/>
          <p14:tracePt t="42635" x="4098925" y="2776538"/>
          <p14:tracePt t="42650" x="4062413" y="2776538"/>
          <p14:tracePt t="42667" x="4037013" y="2776538"/>
          <p14:tracePt t="42683" x="3956050" y="2776538"/>
          <p14:tracePt t="42700" x="3938588" y="2776538"/>
          <p14:tracePt t="42718" x="3848100" y="2786063"/>
          <p14:tracePt t="42735" x="3830638" y="2795588"/>
          <p14:tracePt t="42751" x="3776663" y="2803525"/>
          <p14:tracePt t="42768" x="3741738" y="2813050"/>
          <p14:tracePt t="42784" x="3687763" y="2840038"/>
          <p14:tracePt t="42801" x="3660775" y="2847975"/>
          <p14:tracePt t="42818" x="3581400" y="2894013"/>
          <p14:tracePt t="42835" x="3562350" y="2901950"/>
          <p14:tracePt t="42851" x="3482975" y="2946400"/>
          <p14:tracePt t="42869" x="3465513" y="2965450"/>
          <p14:tracePt t="42886" x="3446463" y="2973388"/>
          <p14:tracePt t="42901" x="3402013" y="3009900"/>
          <p14:tracePt t="42919" x="3375025" y="3027363"/>
          <p14:tracePt t="42935" x="3330575" y="3054350"/>
          <p14:tracePt t="42952" x="3313113" y="3071813"/>
          <p14:tracePt t="42968" x="3303588" y="3081338"/>
          <p14:tracePt t="42985" x="3286125" y="3098800"/>
          <p14:tracePt t="43002" x="3286125" y="3108325"/>
          <p14:tracePt t="43122" x="3303588" y="3108325"/>
          <p14:tracePt t="43134" x="3367088" y="3098800"/>
          <p14:tracePt t="43153" x="3384550" y="3098800"/>
          <p14:tracePt t="43165" x="3429000" y="3081338"/>
          <p14:tracePt t="43183" x="3509963" y="3054350"/>
          <p14:tracePt t="43201" x="3527425" y="3036888"/>
          <p14:tracePt t="43229" x="3581400" y="3000375"/>
          <p14:tracePt t="43248" x="3625850" y="2928938"/>
          <p14:tracePt t="43275" x="3679825" y="2840038"/>
          <p14:tracePt t="43295" x="3687763" y="2768600"/>
          <p14:tracePt t="43307" x="3687763" y="2697163"/>
          <p14:tracePt t="43326" x="3687763" y="2652713"/>
          <p14:tracePt t="43338" x="3670300" y="2571750"/>
          <p14:tracePt t="43357" x="3660775" y="2562225"/>
          <p14:tracePt t="43370" x="3652838" y="2544763"/>
          <p14:tracePt t="43388" x="3625850" y="2536825"/>
          <p14:tracePt t="43400" x="3562350" y="2500313"/>
          <p14:tracePt t="43420" x="3517900" y="2482850"/>
          <p14:tracePt t="43431" x="3411538" y="2482850"/>
          <p14:tracePt t="43451" x="3330575" y="2482850"/>
          <p14:tracePt t="43463" x="3179763" y="2517775"/>
          <p14:tracePt t="43482" x="3152775" y="2527300"/>
          <p14:tracePt t="43494" x="3036888" y="2554288"/>
          <p14:tracePt t="43515" x="2973388" y="2571750"/>
          <p14:tracePt t="43527" x="2857500" y="2616200"/>
          <p14:tracePt t="43545" x="2830513" y="2625725"/>
          <p14:tracePt t="43558" x="2759075" y="2670175"/>
          <p14:tracePt t="43576" x="2732088" y="2714625"/>
          <p14:tracePt t="43623" x="2705100" y="2768600"/>
          <p14:tracePt t="43643" x="2697163" y="2786063"/>
          <p14:tracePt t="43654" x="2679700" y="2840038"/>
          <p14:tracePt t="43673" x="2670175" y="2874963"/>
          <p14:tracePt t="43704" x="2670175" y="2901950"/>
          <p14:tracePt t="43732" x="2679700" y="2938463"/>
          <p14:tracePt t="43751" x="2687638" y="2965450"/>
          <p14:tracePt t="43762" x="2697163" y="3000375"/>
          <p14:tracePt t="43781" x="2697163" y="3017838"/>
          <p14:tracePt t="43793" x="2714625" y="3036888"/>
          <p14:tracePt t="43812" x="2741613" y="3081338"/>
          <p14:tracePt t="43831" x="2759075" y="3098800"/>
          <p14:tracePt t="43863" x="2768600" y="3125788"/>
          <p14:tracePt t="43890" x="2786063" y="3133725"/>
          <p14:tracePt t="43908" x="2803525" y="3143250"/>
          <p14:tracePt t="43921" x="2847975" y="3170238"/>
          <p14:tracePt t="43940" x="2884488" y="3187700"/>
          <p14:tracePt t="43951" x="2928938" y="3197225"/>
          <p14:tracePt t="43970" x="2938463" y="3197225"/>
          <p14:tracePt t="43982" x="2946400" y="3197225"/>
          <p14:tracePt t="44000" x="2973388" y="3197225"/>
          <p14:tracePt t="44029" x="2990850" y="3187700"/>
          <p14:tracePt t="44041" x="3009900" y="3152775"/>
          <p14:tracePt t="44068" x="3017838" y="3116263"/>
          <p14:tracePt t="44080" x="3017838" y="3108325"/>
          <p14:tracePt t="44098" x="2982913" y="3098800"/>
          <p14:tracePt t="44190" x="2965450" y="3098800"/>
          <p14:tracePt t="44202" x="2928938" y="3098800"/>
          <p14:tracePt t="44222" x="2911475" y="3098800"/>
          <p14:tracePt t="44234" x="2874963" y="3098800"/>
          <p14:tracePt t="44252" x="2867025" y="3098800"/>
          <p14:tracePt t="44265" x="2867025" y="3108325"/>
          <p14:tracePt t="44284" x="2867025" y="3116263"/>
          <p14:tracePt t="44378" x="2884488" y="3116263"/>
          <p14:tracePt t="44422" x="2901950" y="3116263"/>
          <p14:tracePt t="44487" x="2894013" y="3108325"/>
          <p14:tracePt t="44770" x="2894013" y="3116263"/>
          <p14:tracePt t="46865" x="2901950" y="3116263"/>
          <p14:tracePt t="47307" x="2911475" y="3116263"/>
          <p14:tracePt t="47333" x="2928938" y="3125788"/>
          <p14:tracePt t="47351" x="2955925" y="3133725"/>
          <p14:tracePt t="47363" x="3017838" y="3152775"/>
          <p14:tracePt t="47382" x="3044825" y="3160713"/>
          <p14:tracePt t="47395" x="3098800" y="3170238"/>
          <p14:tracePt t="47413" x="3116263" y="3170238"/>
          <p14:tracePt t="47426" x="3197225" y="3179763"/>
          <p14:tracePt t="47446" x="3224213" y="3187700"/>
          <p14:tracePt t="47458" x="3313113" y="3197225"/>
          <p14:tracePt t="47476" x="3375025" y="3197225"/>
          <p14:tracePt t="47488" x="3482975" y="3205163"/>
          <p14:tracePt t="47507" x="3527425" y="3205163"/>
          <p14:tracePt t="47519" x="3643313" y="3214688"/>
          <p14:tracePt t="47538" x="3679825" y="3214688"/>
          <p14:tracePt t="47551" x="3786188" y="3232150"/>
          <p14:tracePt t="47571" x="3848100" y="3241675"/>
          <p14:tracePt t="47585" x="4000500" y="3251200"/>
          <p14:tracePt t="47603" x="4081463" y="3259138"/>
          <p14:tracePt t="47616" x="4251325" y="3276600"/>
          <p14:tracePt t="47633" x="4322763" y="3286125"/>
          <p14:tracePt t="47649" x="4446588" y="3303588"/>
          <p14:tracePt t="47666" x="4473575" y="3303588"/>
          <p14:tracePt t="47683" x="4608513" y="3313113"/>
          <p14:tracePt t="47699" x="4714875" y="3313113"/>
          <p14:tracePt t="47716" x="4768850" y="3322638"/>
          <p14:tracePt t="47733" x="4884738" y="3322638"/>
          <p14:tracePt t="47749" x="4965700" y="3322638"/>
          <p14:tracePt t="47766" x="5108575" y="3322638"/>
          <p14:tracePt t="47783" x="5180013" y="3330575"/>
          <p14:tracePt t="47800" x="5348288" y="3340100"/>
          <p14:tracePt t="47817" x="5429250" y="3340100"/>
          <p14:tracePt t="47833" x="5608638" y="3348038"/>
          <p14:tracePt t="47851" x="5697538" y="3348038"/>
          <p14:tracePt t="47870" x="5724525" y="3348038"/>
          <p14:tracePt t="47884" x="5795963" y="3348038"/>
          <p14:tracePt t="47902" x="5822950" y="3348038"/>
          <p14:tracePt t="47917" x="5911850" y="3348038"/>
          <p14:tracePt t="47933" x="5929313" y="3348038"/>
          <p14:tracePt t="47950" x="6010275" y="3340100"/>
          <p14:tracePt t="47967" x="6045200" y="3340100"/>
          <p14:tracePt t="47983" x="6099175" y="3330575"/>
          <p14:tracePt t="48003" x="6134100" y="3330575"/>
          <p14:tracePt t="48017" x="6143625" y="3330575"/>
          <p14:tracePt t="48033" x="6180138" y="3322638"/>
          <p14:tracePt t="48050" x="6232525" y="3322638"/>
          <p14:tracePt t="48067" x="6323013" y="3313113"/>
          <p14:tracePt t="48085" x="6348413" y="3313113"/>
          <p14:tracePt t="48101" x="6419850" y="3303588"/>
          <p14:tracePt t="48117" x="6438900" y="3303588"/>
          <p14:tracePt t="48134" x="6518275" y="3295650"/>
          <p14:tracePt t="48151" x="6581775" y="3286125"/>
          <p14:tracePt t="48170" x="6608763" y="3286125"/>
          <p14:tracePt t="48184" x="6670675" y="3276600"/>
          <p14:tracePt t="48201" x="6697663" y="3276600"/>
          <p14:tracePt t="48218" x="6769100" y="3268663"/>
          <p14:tracePt t="48234" x="6840538" y="3251200"/>
          <p14:tracePt t="48251" x="6867525" y="3251200"/>
          <p14:tracePt t="48268" x="6919913" y="3232150"/>
          <p14:tracePt t="48284" x="6938963" y="3232150"/>
          <p14:tracePt t="48301" x="7000875" y="3224213"/>
          <p14:tracePt t="48318" x="7027863" y="3214688"/>
          <p14:tracePt t="48335" x="7089775" y="3205163"/>
          <p14:tracePt t="48351" x="7108825" y="3205163"/>
          <p14:tracePt t="48368" x="7188200" y="3197225"/>
          <p14:tracePt t="48385" x="7251700" y="3179763"/>
          <p14:tracePt t="48405" x="7277100" y="3170238"/>
          <p14:tracePt t="48418" x="7313613" y="3152775"/>
          <p14:tracePt t="48436" x="7340600" y="3152775"/>
          <p14:tracePt t="48451" x="7394575" y="3125788"/>
          <p14:tracePt t="48469" x="7419975" y="3116263"/>
          <p14:tracePt t="48485" x="7439025" y="3098800"/>
          <p14:tracePt t="48502" x="7446963" y="3098800"/>
          <p14:tracePt t="48518" x="7483475" y="3071813"/>
          <p14:tracePt t="48535" x="7500938" y="3062288"/>
          <p14:tracePt t="48552" x="7554913" y="3027363"/>
          <p14:tracePt t="48569" x="7572375" y="3017838"/>
          <p14:tracePt t="48588" x="7626350" y="2982913"/>
          <p14:tracePt t="48602" x="7643813" y="2982913"/>
          <p14:tracePt t="48619" x="7680325" y="2955925"/>
          <p14:tracePt t="48635" x="7715250" y="2938463"/>
          <p14:tracePt t="48652" x="7724775" y="2938463"/>
          <p14:tracePt t="48683" x="7732713" y="2938463"/>
          <p14:tracePt t="48702" x="7742238" y="2938463"/>
          <p14:tracePt t="48751" x="7742238" y="2928938"/>
          <p14:tracePt t="48858" x="7759700" y="2928938"/>
          <p14:tracePt t="48908" x="7769225" y="2928938"/>
          <p14:tracePt t="48938" x="7777163" y="2919413"/>
          <p14:tracePt t="48952" x="7796213" y="2919413"/>
          <p14:tracePt t="48971" x="7804150" y="2919413"/>
          <p14:tracePt t="48982" x="7858125" y="2911475"/>
          <p14:tracePt t="49004" x="7875588" y="2901950"/>
          <p14:tracePt t="49013" x="7912100" y="2894013"/>
          <p14:tracePt t="49032" x="7939088" y="2884488"/>
          <p14:tracePt t="49045" x="7966075" y="2884488"/>
          <p14:tracePt t="49066" x="7983538" y="2874963"/>
          <p14:tracePt t="49077" x="8018463" y="2857500"/>
          <p14:tracePt t="49095" x="8045450" y="2847975"/>
          <p14:tracePt t="49107" x="8054975" y="2847975"/>
          <p14:tracePt t="49139" x="8072438" y="2840038"/>
          <p14:tracePt t="49158" x="8089900" y="2830513"/>
          <p14:tracePt t="49206" x="8108950" y="2830513"/>
          <p14:tracePt t="49241" x="8116888" y="2822575"/>
          <p14:tracePt t="49280" x="8126413" y="2822575"/>
          <p14:tracePt t="55365" x="8126413" y="2813050"/>
          <p14:tracePt t="55908" x="8108950" y="2822575"/>
          <p14:tracePt t="56042" x="8089900" y="2840038"/>
          <p14:tracePt t="56065" x="8062913" y="2857500"/>
          <p14:tracePt t="56074" x="7920038" y="2901950"/>
          <p14:tracePt t="56093" x="7562850" y="3027363"/>
          <p14:tracePt t="56125" x="7439025" y="3062288"/>
          <p14:tracePt t="56136" x="7081838" y="3205163"/>
          <p14:tracePt t="56158" x="6742113" y="3367088"/>
          <p14:tracePt t="56190" x="6661150" y="3402013"/>
          <p14:tracePt t="56198" x="6510338" y="3473450"/>
          <p14:tracePt t="56225" x="6232525" y="3616325"/>
          <p14:tracePt t="56257" x="6161088" y="3643313"/>
          <p14:tracePt t="56261" x="5840413" y="3759200"/>
          <p14:tracePt t="56292" x="5465763" y="3867150"/>
          <p14:tracePt t="56324" x="5045075" y="3973513"/>
          <p14:tracePt t="56341" x="4929188" y="4017963"/>
          <p14:tracePt t="56359" x="4608513" y="4116388"/>
          <p14:tracePt t="56390" x="4446588" y="4187825"/>
          <p14:tracePt t="56394" x="4330700" y="4251325"/>
          <p14:tracePt t="56426" x="4303713" y="4276725"/>
          <p14:tracePt t="56457" x="4241800" y="4330700"/>
          <p14:tracePt t="56468" x="4214813" y="4367213"/>
          <p14:tracePt t="56492" x="4098925" y="4446588"/>
          <p14:tracePt t="56525" x="4044950" y="4510088"/>
          <p14:tracePt t="56531" x="4010025" y="4527550"/>
          <p14:tracePt t="56559" x="3973513" y="4572000"/>
          <p14:tracePt t="56592" x="3911600" y="4633913"/>
          <p14:tracePt t="56610" x="3813175" y="4741863"/>
          <p14:tracePt t="56642" x="3768725" y="4786313"/>
          <p14:tracePt t="56673" x="3751263" y="4795838"/>
          <p14:tracePt t="56676" x="3732213" y="4822825"/>
          <p14:tracePt t="56716" x="3714750" y="4840288"/>
          <p14:tracePt t="56743" x="3697288" y="4867275"/>
          <p14:tracePt t="56775" x="3697288" y="4902200"/>
          <p14:tracePt t="56806" x="3697288" y="4911725"/>
          <p14:tracePt t="56812" x="3705225" y="4956175"/>
          <p14:tracePt t="56843" x="3732213" y="5010150"/>
          <p14:tracePt t="56876" x="3741738" y="5018088"/>
          <p14:tracePt t="56889" x="3741738" y="5000625"/>
          <p14:tracePt t="57412" x="3741738" y="4991100"/>
          <p14:tracePt t="70365" x="3732213" y="4991100"/>
          <p14:tracePt t="70615" x="3724275" y="4991100"/>
          <p14:tracePt t="70726" x="3697288" y="4991100"/>
          <p14:tracePt t="70746" x="3687763" y="4991100"/>
          <p14:tracePt t="70758" x="3670300" y="4991100"/>
          <p14:tracePt t="70785" x="3643313" y="5000625"/>
          <p14:tracePt t="70816" x="3625850" y="5018088"/>
          <p14:tracePt t="70820" x="3616325" y="5027613"/>
          <p14:tracePt t="70851" x="3581400" y="5037138"/>
          <p14:tracePt t="70871" x="3562350" y="5045075"/>
          <p14:tracePt t="70885" x="3482975" y="5062538"/>
          <p14:tracePt t="70916" x="3394075" y="5089525"/>
          <p14:tracePt t="70935" x="3375025" y="5089525"/>
          <p14:tracePt t="70962" x="3313113" y="5116513"/>
          <p14:tracePt t="70986" x="3295650" y="5126038"/>
          <p14:tracePt t="71017" x="3241675" y="5143500"/>
          <p14:tracePt t="71025" x="3179763" y="5160963"/>
          <p14:tracePt t="71052" x="3098800" y="5187950"/>
          <p14:tracePt t="71083" x="3054350" y="5197475"/>
          <p14:tracePt t="71086" x="2965450" y="5214938"/>
          <p14:tracePt t="71117" x="2919413" y="5224463"/>
          <p14:tracePt t="71119" x="2857500" y="5251450"/>
          <p14:tracePt t="71150" x="2847975" y="5259388"/>
          <p14:tracePt t="71165" x="2840038" y="5268913"/>
          <p14:tracePt t="71216" x="2840038" y="5276850"/>
          <p14:tracePt t="71563" x="2840038" y="5286375"/>
          <p14:tracePt t="71574" x="2840038" y="5276850"/>
          <p14:tracePt t="71814" x="2840038" y="5268913"/>
          <p14:tracePt t="71986" x="2830513" y="5268913"/>
          <p14:tracePt t="71998" x="2830513" y="5259388"/>
          <p14:tracePt t="72379" x="2830513" y="5251450"/>
          <p14:tracePt t="72630" x="2840038" y="5251450"/>
          <p14:tracePt t="72912" x="2847975" y="5259388"/>
          <p14:tracePt t="73293" x="2857500" y="5268913"/>
          <p14:tracePt t="73332" x="2857500" y="5286375"/>
          <p14:tracePt t="73344" x="2857500" y="5295900"/>
          <p14:tracePt t="73360" x="2867025" y="5303838"/>
          <p14:tracePt t="73391" x="2874963" y="5322888"/>
          <p14:tracePt t="73400" x="2874963" y="5330825"/>
          <p14:tracePt t="73427" x="2867025" y="5330825"/>
          <p14:tracePt t="73510" x="2857500" y="5303838"/>
          <p14:tracePt t="73522" x="2830513" y="5259388"/>
          <p14:tracePt t="73544" x="2822575" y="5241925"/>
          <p14:tracePt t="73560" x="2803525" y="5180013"/>
          <p14:tracePt t="73591" x="2803525" y="5170488"/>
          <p14:tracePt t="73665" x="2803525" y="5143500"/>
          <p14:tracePt t="73682" x="2803525" y="5108575"/>
          <p14:tracePt t="73701" x="2803525" y="5089525"/>
          <p14:tracePt t="73727" x="2795588" y="5037138"/>
          <p14:tracePt t="73759" x="2795588" y="5027613"/>
          <p14:tracePt t="73821" x="2795588" y="5010150"/>
          <p14:tracePt t="73851" x="2822575" y="4956175"/>
          <p14:tracePt t="73871" x="2830513" y="4929188"/>
          <p14:tracePt t="73883" x="2857500" y="4848225"/>
          <p14:tracePt t="73903" x="2867025" y="4830763"/>
          <p14:tracePt t="73928" x="2894013" y="4741863"/>
          <p14:tracePt t="73959" x="2911475" y="4670425"/>
          <p14:tracePt t="73966" x="2911475" y="4643438"/>
          <p14:tracePt t="73995" x="2919413" y="4616450"/>
          <p14:tracePt t="74026" x="2928938" y="4616450"/>
          <p14:tracePt t="74074" x="2928938" y="4608513"/>
          <p14:tracePt t="74090" x="2928938" y="4598988"/>
          <p14:tracePt t="74118" x="2928938" y="4589463"/>
          <p14:tracePt t="74130" x="2928938" y="4554538"/>
          <p14:tracePt t="74162" x="2928938" y="4527550"/>
          <p14:tracePt t="74167" x="2928938" y="4491038"/>
          <p14:tracePt t="74196" x="2928938" y="4429125"/>
          <p14:tracePt t="74226" x="2928938" y="4419600"/>
          <p14:tracePt t="74231" x="2928938" y="4375150"/>
          <p14:tracePt t="74262" x="2928938" y="4367213"/>
          <p14:tracePt t="74278" x="2938463" y="4357688"/>
          <p14:tracePt t="74298" x="2938463" y="4313238"/>
          <p14:tracePt t="74330" x="2946400" y="4268788"/>
          <p14:tracePt t="74362" x="2946400" y="4259263"/>
          <p14:tracePt t="74392" x="2946400" y="4268788"/>
          <p14:tracePt t="74593" x="2938463" y="4286250"/>
          <p14:tracePt t="74848" x="2928938" y="4295775"/>
          <p14:tracePt t="74860" x="2901950" y="4330700"/>
          <p14:tracePt t="74879" x="2884488" y="4357688"/>
          <p14:tracePt t="74906" x="2867025" y="4402138"/>
          <p14:tracePt t="74931" x="2857500" y="4429125"/>
          <p14:tracePt t="74963" x="2857500" y="4456113"/>
          <p14:tracePt t="74970" x="2847975" y="4510088"/>
          <p14:tracePt t="74998" x="2840038" y="4572000"/>
          <p14:tracePt t="75031" x="2830513" y="4652963"/>
          <p14:tracePt t="75035" x="2813050" y="4741863"/>
          <p14:tracePt t="75066" x="2803525" y="4822825"/>
          <p14:tracePt t="75099" x="2803525" y="4867275"/>
          <p14:tracePt t="75132" x="2803525" y="4875213"/>
          <p14:tracePt t="75142" x="2795588" y="4938713"/>
          <p14:tracePt t="75165" x="2795588" y="5018088"/>
          <p14:tracePt t="75197" x="2795588" y="5027613"/>
          <p14:tracePt t="75203" x="2795588" y="5045075"/>
          <p14:tracePt t="75232" x="2803525" y="5081588"/>
          <p14:tracePt t="75264" x="2803525" y="5089525"/>
          <p14:tracePt t="75273" x="2803525" y="5099050"/>
          <p14:tracePt t="75300" x="2813050" y="5089525"/>
          <p14:tracePt t="75346" x="2830513" y="5062538"/>
          <p14:tracePt t="75366" x="2840038" y="5037138"/>
          <p14:tracePt t="75377" x="2867025" y="4946650"/>
          <p14:tracePt t="75399" x="2919413" y="4813300"/>
          <p14:tracePt t="75431" x="2928938" y="4776788"/>
          <p14:tracePt t="75440" x="2955925" y="4705350"/>
          <p14:tracePt t="75466" x="2965450" y="4697413"/>
          <p14:tracePt t="75501" x="2990850" y="4633913"/>
          <p14:tracePt t="75533" x="3017838" y="4562475"/>
          <p14:tracePt t="75567" x="3017838" y="4527550"/>
          <p14:tracePt t="75586" x="3017838" y="4518025"/>
          <p14:tracePt t="75612" x="3017838" y="4510088"/>
          <p14:tracePt t="75660" x="3017838" y="4491038"/>
          <p14:tracePt t="75678" x="3017838" y="4473575"/>
          <p14:tracePt t="75707" x="3017838" y="4465638"/>
          <p14:tracePt t="75733" x="3017838" y="4429125"/>
          <p14:tracePt t="75765" x="3017838" y="4394200"/>
          <p14:tracePt t="75775" x="3017838" y="4375150"/>
          <p14:tracePt t="75800" x="3009900" y="4367213"/>
          <p14:tracePt t="75832" x="3009900" y="4357688"/>
          <p14:tracePt t="75838" x="3009900" y="4348163"/>
          <p14:tracePt t="75867" x="3009900" y="4340225"/>
          <p14:tracePt t="75930" x="3009900" y="4330700"/>
          <p14:tracePt t="75989" x="3009900" y="4322763"/>
          <p14:tracePt t="76055" x="3009900" y="4330700"/>
          <p14:tracePt t="76576" x="3009900" y="4348163"/>
          <p14:tracePt t="76588" x="3000375" y="4394200"/>
          <p14:tracePt t="76607" x="3000375" y="4419600"/>
          <p14:tracePt t="76636" x="3000375" y="4581525"/>
          <p14:tracePt t="76668" x="3000375" y="4633913"/>
          <p14:tracePt t="76687" x="3000375" y="4660900"/>
          <p14:tracePt t="76703" x="3000375" y="4714875"/>
          <p14:tracePt t="76735" x="3000375" y="4751388"/>
          <p14:tracePt t="76749" x="2990850" y="4751388"/>
          <p14:tracePt t="76770" x="2990850" y="4822825"/>
          <p14:tracePt t="76802" x="2982913" y="4875213"/>
          <p14:tracePt t="76810" x="2982913" y="4884738"/>
          <p14:tracePt t="76837" x="2982913" y="4919663"/>
          <p14:tracePt t="76854" x="2982913" y="4956175"/>
          <p14:tracePt t="76875" x="2982913" y="4965700"/>
          <p14:tracePt t="76908" x="2982913" y="4983163"/>
          <p14:tracePt t="76938" x="2982913" y="4991100"/>
          <p14:tracePt t="76950" x="2982913" y="5000625"/>
          <p14:tracePt t="76971" x="2982913" y="5010150"/>
          <p14:tracePt t="77033" x="2990850" y="5010150"/>
          <p14:tracePt t="77108" x="3009900" y="5010150"/>
          <p14:tracePt t="77127" x="3054350" y="5010150"/>
          <p14:tracePt t="77139" x="3160713" y="5010150"/>
          <p14:tracePt t="77158" x="3197225" y="5010150"/>
          <p14:tracePt t="77170" x="3295650" y="5010150"/>
          <p14:tracePt t="77189" x="3322638" y="5000625"/>
          <p14:tracePt t="77200" x="3384550" y="5000625"/>
          <p14:tracePt t="77220" x="3411538" y="5000625"/>
          <p14:tracePt t="77232" x="3527425" y="4991100"/>
          <p14:tracePt t="77252" x="3581400" y="4991100"/>
          <p14:tracePt t="77263" x="3660775" y="4973638"/>
          <p14:tracePt t="77291" x="3741738" y="4973638"/>
          <p14:tracePt t="77302" x="3768725" y="4973638"/>
          <p14:tracePt t="77316" x="3822700" y="4973638"/>
          <p14:tracePt t="77328" x="3884613" y="4965700"/>
          <p14:tracePt t="77347" x="3919538" y="4965700"/>
          <p14:tracePt t="77359" x="3983038" y="4965700"/>
          <p14:tracePt t="77378" x="3990975" y="4965700"/>
          <p14:tracePt t="77390" x="4027488" y="4965700"/>
          <p14:tracePt t="77423" x="4108450" y="4973638"/>
          <p14:tracePt t="77457" x="4133850" y="4973638"/>
          <p14:tracePt t="77482" x="4143375" y="4973638"/>
          <p14:tracePt t="77503" x="4143375" y="4983163"/>
          <p14:tracePt t="77569" x="4152900" y="4983163"/>
          <p14:tracePt t="77594" x="4160838" y="4983163"/>
          <p14:tracePt t="77660" x="4133850" y="4991100"/>
          <p14:tracePt t="77769" x="4098925" y="4991100"/>
          <p14:tracePt t="77780" x="4017963" y="5010150"/>
          <p14:tracePt t="77800" x="3911600" y="5027613"/>
          <p14:tracePt t="77819" x="3884613" y="5027613"/>
          <p14:tracePt t="77830" x="3830638" y="5045075"/>
          <p14:tracePt t="77849" x="3795713" y="5054600"/>
          <p14:tracePt t="77863" x="3670300" y="5072063"/>
          <p14:tracePt t="77881" x="3571875" y="5081588"/>
          <p14:tracePt t="77893" x="3384550" y="5099050"/>
          <p14:tracePt t="77913" x="3295650" y="5108575"/>
          <p14:tracePt t="77925" x="3179763" y="5108575"/>
          <p14:tracePt t="77943" x="3152775" y="5108575"/>
          <p14:tracePt t="77957" x="3071813" y="5108575"/>
          <p14:tracePt t="77975" x="2982913" y="5108575"/>
          <p14:tracePt t="77992" x="2946400" y="5108575"/>
          <p14:tracePt t="78007" x="2840038" y="5108575"/>
          <p14:tracePt t="78024" x="2803525" y="5116513"/>
          <p14:tracePt t="78041" x="2687638" y="5133975"/>
          <p14:tracePt t="78058" x="2625725" y="5143500"/>
          <p14:tracePt t="78099" x="2598738" y="5160963"/>
          <p14:tracePt t="78111" x="2509838" y="5180013"/>
          <p14:tracePt t="78131" x="2482850" y="5187950"/>
          <p14:tracePt t="78142" x="2401888" y="5205413"/>
          <p14:tracePt t="78161" x="2295525" y="5232400"/>
          <p14:tracePt t="78181" x="2232025" y="5241925"/>
          <p14:tracePt t="78192" x="2089150" y="5259388"/>
          <p14:tracePt t="78212" x="2027238" y="5259388"/>
          <p14:tracePt t="78224" x="1901825" y="5268913"/>
          <p14:tracePt t="78242" x="1866900" y="5276850"/>
          <p14:tracePt t="78256" x="1803400" y="5276850"/>
          <p14:tracePt t="78275" x="1776413" y="5276850"/>
          <p14:tracePt t="78287" x="1731963" y="5286375"/>
          <p14:tracePt t="78305" x="1714500" y="5286375"/>
          <p14:tracePt t="78317" x="1660525" y="5286375"/>
          <p14:tracePt t="78336" x="1625600" y="5295900"/>
          <p14:tracePt t="78349" x="1598613" y="5295900"/>
          <p14:tracePt t="78367" x="1581150" y="5295900"/>
          <p14:tracePt t="78379" x="1571625" y="5295900"/>
          <p14:tracePt t="78400" x="1562100" y="5295900"/>
          <p14:tracePt t="78426" x="1554163" y="5295900"/>
          <p14:tracePt t="79365" x="1554163" y="5286375"/>
          <p14:tracePt t="92615" x="1571625" y="5286375"/>
          <p14:tracePt t="93118" x="1581150" y="5286375"/>
          <p14:tracePt t="93130" x="1608138" y="5286375"/>
          <p14:tracePt t="93142" x="1660525" y="5276850"/>
          <p14:tracePt t="93161" x="1679575" y="5259388"/>
          <p14:tracePt t="93174" x="1741488" y="5224463"/>
          <p14:tracePt t="93194" x="1785938" y="5205413"/>
          <p14:tracePt t="93206" x="1847850" y="5170488"/>
          <p14:tracePt t="93225" x="1866900" y="5160963"/>
          <p14:tracePt t="93237" x="1928813" y="5116513"/>
          <p14:tracePt t="93257" x="1946275" y="5099050"/>
          <p14:tracePt t="93270" x="2009775" y="5062538"/>
          <p14:tracePt t="93288" x="2036763" y="5037138"/>
          <p14:tracePt t="93304" x="2108200" y="4991100"/>
          <p14:tracePt t="93321" x="2125663" y="4973638"/>
          <p14:tracePt t="93337" x="2187575" y="4919663"/>
          <p14:tracePt t="93354" x="2224088" y="4902200"/>
          <p14:tracePt t="93370" x="2276475" y="4840288"/>
          <p14:tracePt t="93387" x="2286000" y="4840288"/>
          <p14:tracePt t="93404" x="2322513" y="4795838"/>
          <p14:tracePt t="93420" x="2347913" y="4768850"/>
          <p14:tracePt t="93437" x="2419350" y="4687888"/>
          <p14:tracePt t="93453" x="2446338" y="4652963"/>
          <p14:tracePt t="93470" x="2527300" y="4518025"/>
          <p14:tracePt t="93488" x="2562225" y="4465638"/>
          <p14:tracePt t="93506" x="2581275" y="4429125"/>
          <p14:tracePt t="93520" x="2608263" y="4375150"/>
          <p14:tracePt t="93537" x="2633663" y="4313238"/>
          <p14:tracePt t="93556" x="2652713" y="4286250"/>
          <p14:tracePt t="93571" x="2660650" y="4268788"/>
          <p14:tracePt t="93587" x="2679700" y="4259263"/>
          <p14:tracePt t="93604" x="2679700" y="4241800"/>
          <p14:tracePt t="93620" x="2724150" y="4214813"/>
          <p14:tracePt t="93646" x="2732088" y="4205288"/>
          <p14:tracePt t="93664" x="2759075" y="4197350"/>
          <p14:tracePt t="93677" x="2795588" y="4170363"/>
          <p14:tracePt t="93697" x="2803525" y="4160838"/>
          <p14:tracePt t="93709" x="2822575" y="4152900"/>
          <p14:tracePt t="93728" x="2840038" y="4152900"/>
          <p14:tracePt t="93822" x="2847975" y="4152900"/>
          <p14:tracePt t="94134" x="2847975" y="4160838"/>
          <p14:tracePt t="94515" x="2847975" y="4170363"/>
          <p14:tracePt t="94860" x="2847975" y="4187825"/>
          <p14:tracePt t="94886" x="2857500" y="4205288"/>
          <p14:tracePt t="94904" x="2857500" y="4214813"/>
          <p14:tracePt t="94922" x="2857500" y="4224338"/>
          <p14:tracePt t="94968" x="2847975" y="4232275"/>
          <p14:tracePt t="95028" x="2847975" y="4241800"/>
          <p14:tracePt t="95063" x="2847975" y="4251325"/>
          <p14:tracePt t="95127" x="2840038" y="4251325"/>
          <p14:tracePt t="95175" x="2840038" y="4268788"/>
          <p14:tracePt t="95250" x="2840038" y="4276725"/>
          <p14:tracePt t="95535" x="2840038" y="4286250"/>
          <p14:tracePt t="95546" x="2847975" y="4303713"/>
          <p14:tracePt t="95566" x="2847975" y="4322763"/>
          <p14:tracePt t="95578" x="2857500" y="4330700"/>
          <p14:tracePt t="95596" x="2867025" y="4340225"/>
          <p14:tracePt t="95629" x="2874963" y="4375150"/>
          <p14:tracePt t="95659" x="2894013" y="4419600"/>
          <p14:tracePt t="95679" x="2901950" y="4438650"/>
          <p14:tracePt t="95690" x="2911475" y="4473575"/>
          <p14:tracePt t="95711" x="2928938" y="4491038"/>
          <p14:tracePt t="95722" x="2955925" y="4537075"/>
          <p14:tracePt t="95741" x="2965450" y="4554538"/>
          <p14:tracePt t="95754" x="3009900" y="4625975"/>
          <p14:tracePt t="95779" x="3036888" y="4652963"/>
          <p14:tracePt t="95794" x="3081338" y="4714875"/>
          <p14:tracePt t="95811" x="3108325" y="4741863"/>
          <p14:tracePt t="95828" x="3116263" y="4759325"/>
          <p14:tracePt t="95851" x="3125788" y="4759325"/>
          <p14:tracePt t="95897" x="3125788" y="4768850"/>
          <p14:tracePt t="95908" x="3133725" y="4768850"/>
          <p14:tracePt t="95928" x="3133725" y="4776788"/>
          <p14:tracePt t="95939" x="3133725" y="4786313"/>
          <p14:tracePt t="96118" x="3143250" y="4786313"/>
          <p14:tracePt t="96242" x="3152775" y="4786313"/>
          <p14:tracePt t="96269" x="3160713" y="4803775"/>
          <p14:tracePt t="96288" x="3170238" y="4813300"/>
          <p14:tracePt t="96307" x="3179763" y="4822825"/>
          <p14:tracePt t="96320" x="3205163" y="4857750"/>
          <p14:tracePt t="96338" x="3214688" y="4857750"/>
          <p14:tracePt t="96351" x="3232150" y="4875213"/>
          <p14:tracePt t="96370" x="3241675" y="4894263"/>
          <p14:tracePt t="96382" x="3276600" y="4919663"/>
          <p14:tracePt t="96401" x="3276600" y="4929188"/>
          <p14:tracePt t="96413" x="3295650" y="4938713"/>
          <p14:tracePt t="96430" x="3303588" y="4956175"/>
          <p14:tracePt t="96442" x="3313113" y="4956175"/>
          <p14:tracePt t="96463" x="3313113" y="4965700"/>
          <p14:tracePt t="96475" x="3322638" y="4965700"/>
          <p14:tracePt t="96494" x="3330575" y="4965700"/>
          <p14:tracePt t="96539" x="3330575" y="4973638"/>
          <p14:tracePt t="96559" x="3340100" y="4991100"/>
          <p14:tracePt t="96571" x="3357563" y="5010150"/>
          <p14:tracePt t="133614" x="3357563" y="5000625"/>
          <p14:tracePt t="133741" x="3357563" y="4991100"/>
          <p14:tracePt t="133771" x="3348038" y="4983163"/>
          <p14:tracePt t="133831" x="3348038" y="4965700"/>
          <p14:tracePt t="133863" x="3348038" y="4946650"/>
          <p14:tracePt t="133883" x="3348038" y="4938713"/>
          <p14:tracePt t="133893" x="3340100" y="4894263"/>
          <p14:tracePt t="133912" x="3340100" y="4875213"/>
          <p14:tracePt t="133942" x="3313113" y="4751388"/>
          <p14:tracePt t="133977" x="3303588" y="4724400"/>
          <p14:tracePt t="133986" x="3295650" y="4670425"/>
          <p14:tracePt t="134009" x="3276600" y="4608513"/>
          <p14:tracePt t="134041" x="3268663" y="4581525"/>
          <p14:tracePt t="134049" x="3251200" y="4527550"/>
          <p14:tracePt t="134076" x="3232150" y="4473575"/>
          <p14:tracePt t="134108" x="3224213" y="4456113"/>
          <p14:tracePt t="134113" x="3224213" y="4429125"/>
          <p14:tracePt t="134143" x="3224213" y="4411663"/>
          <p14:tracePt t="134175" x="3224213" y="4402138"/>
          <p14:tracePt t="134178" x="3224213" y="4394200"/>
          <p14:tracePt t="134210" x="3224213" y="4384675"/>
          <p14:tracePt t="134241" x="3224213" y="4375150"/>
          <p14:tracePt t="134257" x="3224213" y="4367213"/>
          <p14:tracePt t="134308" x="3232150" y="4367213"/>
          <p14:tracePt t="134319" x="3241675" y="4367213"/>
          <p14:tracePt t="134343" x="3241675" y="4357688"/>
          <p14:tracePt t="134522" x="3241675" y="4348163"/>
          <p14:tracePt t="134540" x="3241675" y="4357688"/>
          <p14:tracePt t="134870" x="3241675" y="4375150"/>
          <p14:tracePt t="134902" x="3241675" y="4384675"/>
          <p14:tracePt t="134915" x="3251200" y="4394200"/>
          <p14:tracePt t="134932" x="3251200" y="4402138"/>
          <p14:tracePt t="134945" x="3251200" y="4411663"/>
          <p14:tracePt t="135042" x="3259138" y="4411663"/>
          <p14:tracePt t="135095" x="3268663" y="4411663"/>
          <p14:tracePt t="135186" x="3276600" y="4411663"/>
          <p14:tracePt t="135233" x="3286125" y="4411663"/>
          <p14:tracePt t="137365" x="3276600" y="4402138"/>
          <p14:tracePt t="137436" x="3268663" y="4384675"/>
          <p14:tracePt t="137459" x="3268663" y="4367213"/>
          <p14:tracePt t="137480" x="3268663" y="4357688"/>
          <p14:tracePt t="137512" x="3268663" y="4348163"/>
          <p14:tracePt t="137557" x="3268663" y="4313238"/>
          <p14:tracePt t="137576" x="3268663" y="4276725"/>
          <p14:tracePt t="137587" x="3170238" y="4071938"/>
          <p14:tracePt t="137619" x="3062288" y="3929063"/>
          <p14:tracePt t="137638" x="3027363" y="3884613"/>
          <p14:tracePt t="137653" x="2919413" y="3803650"/>
          <p14:tracePt t="137684" x="2894013" y="3786188"/>
          <p14:tracePt t="137699" x="2894013" y="3813175"/>
          <p14:tracePt t="137776" x="2928938" y="3884613"/>
          <p14:tracePt t="137796" x="2955925" y="3911600"/>
          <p14:tracePt t="137807" x="3000375" y="3965575"/>
          <p14:tracePt t="137827" x="3017838" y="3983038"/>
          <p14:tracePt t="137855" x="3017838" y="4000500"/>
          <p14:tracePt t="137979" x="3027363" y="4010025"/>
          <p14:tracePt t="137998" x="3027363" y="4017963"/>
          <p14:tracePt t="138010" x="3027363" y="4044950"/>
          <p14:tracePt t="138029" x="3027363" y="4054475"/>
          <p14:tracePt t="138169" x="3036888" y="4054475"/>
          <p14:tracePt t="138833" x="3036888" y="4062413"/>
          <p14:tracePt t="139790" x="3027363" y="4062413"/>
          <p14:tracePt t="139903" x="3036888" y="4062413"/>
          <p14:tracePt t="140249" x="3054350" y="4062413"/>
          <p14:tracePt t="140308" x="3062288" y="4062413"/>
          <p14:tracePt t="140341" x="3071813" y="4062413"/>
          <p14:tracePt t="140415" x="3081338" y="4062413"/>
          <p14:tracePt t="140447" x="3081338" y="4071938"/>
          <p14:tracePt t="140467" x="3089275" y="4071938"/>
          <p14:tracePt t="140477" x="3098800" y="4071938"/>
          <p14:tracePt t="140512" x="3108325" y="4081463"/>
          <p14:tracePt t="140529" x="3125788" y="4081463"/>
          <p14:tracePt t="140560" x="3170238" y="4098925"/>
          <p14:tracePt t="140562" x="3197225" y="4116388"/>
          <p14:tracePt t="140593" x="3224213" y="4125913"/>
          <p14:tracePt t="140685" x="3224213" y="4133850"/>
          <p14:tracePt t="140703" x="3232150" y="4133850"/>
          <p14:tracePt t="140716" x="3241675" y="4133850"/>
          <p14:tracePt t="140760" x="3251200" y="4143375"/>
          <p14:tracePt t="140779" x="3295650" y="4160838"/>
          <p14:tracePt t="140798" x="3322638" y="4170363"/>
          <p14:tracePt t="140830" x="3375025" y="4187825"/>
          <p14:tracePt t="140862" x="3394075" y="4187825"/>
          <p14:tracePt t="140872" x="3429000" y="4205288"/>
          <p14:tracePt t="140897" x="3500438" y="4232275"/>
          <p14:tracePt t="140928" x="3517900" y="4241800"/>
          <p14:tracePt t="140935" x="3581400" y="4259263"/>
          <p14:tracePt t="140963" x="3687763" y="4313238"/>
          <p14:tracePt t="140996" x="3751263" y="4340225"/>
          <p14:tracePt t="141000" x="3929063" y="4446588"/>
          <p14:tracePt t="141031" x="4054475" y="4510088"/>
          <p14:tracePt t="141065" x="4098925" y="4537075"/>
          <p14:tracePt t="141080" x="4125913" y="4545013"/>
          <p14:tracePt t="141097" x="4214813" y="4581525"/>
          <p14:tracePt t="141130" x="4259263" y="4581525"/>
          <p14:tracePt t="141141" x="4322763" y="4608513"/>
          <p14:tracePt t="141164" x="4402138" y="4625975"/>
          <p14:tracePt t="141195" x="4419600" y="4633913"/>
          <p14:tracePt t="141203" x="4465638" y="4652963"/>
          <p14:tracePt t="141231" x="4491038" y="4660900"/>
          <p14:tracePt t="141264" x="4527550" y="4670425"/>
          <p14:tracePt t="141285" x="4572000" y="4679950"/>
          <p14:tracePt t="141311" x="4598988" y="4687888"/>
          <p14:tracePt t="141333" x="4643438" y="4697413"/>
          <p14:tracePt t="141365" x="4652963" y="4705350"/>
          <p14:tracePt t="141393" x="4652963" y="4697413"/>
          <p14:tracePt t="141585" x="4652963" y="4687888"/>
          <p14:tracePt t="141630" x="4670425" y="4687888"/>
          <p14:tracePt t="141899" x="4679950" y="4697413"/>
          <p14:tracePt t="141931" x="4687888" y="4705350"/>
          <p14:tracePt t="141958" x="4714875" y="4714875"/>
          <p14:tracePt t="141976" x="4724400" y="4724400"/>
          <p14:tracePt t="142000" x="4768850" y="4751388"/>
          <p14:tracePt t="142031" x="4795838" y="4759325"/>
          <p14:tracePt t="142053" x="4813300" y="4768850"/>
          <p14:tracePt t="142075" x="4822825" y="4776788"/>
          <p14:tracePt t="142100" x="4848225" y="4786313"/>
          <p14:tracePt t="142133" x="4867275" y="4795838"/>
          <p14:tracePt t="142162" x="4875213" y="4795838"/>
          <p14:tracePt t="142226" x="4875213" y="4803775"/>
          <p14:tracePt t="145365" x="4884738" y="4803775"/>
          <p14:tracePt t="145746" x="4884738" y="4795838"/>
          <p14:tracePt t="145765" x="4894263" y="4795838"/>
          <p14:tracePt t="145792" x="4902200" y="4795838"/>
          <p14:tracePt t="145825" x="4911725" y="4786313"/>
          <p14:tracePt t="145923" x="4911725" y="4776788"/>
          <p14:tracePt t="146184" x="4911725" y="4786313"/>
          <p14:tracePt t="146899" x="4919663" y="4786313"/>
          <p14:tracePt t="147651" x="4929188" y="4786313"/>
          <p14:tracePt t="147931" x="4929188" y="4795838"/>
          <p14:tracePt t="148294" x="4938713" y="4795838"/>
          <p14:tracePt t="148419" x="4946650" y="4795838"/>
          <p14:tracePt t="148437" x="4956175" y="4786313"/>
          <p14:tracePt t="148470" x="4965700" y="4786313"/>
          <p14:tracePt t="148496" x="5000625" y="4786313"/>
          <p14:tracePt t="148514" x="5062538" y="4786313"/>
          <p14:tracePt t="148541" x="5108575" y="4795838"/>
          <p14:tracePt t="148553" x="5133975" y="4803775"/>
          <p14:tracePt t="148565" x="5170488" y="4803775"/>
          <p14:tracePt t="148577" x="5224463" y="4803775"/>
          <p14:tracePt t="148596" x="5241925" y="4803775"/>
          <p14:tracePt t="148607" x="5322888" y="4803775"/>
          <p14:tracePt t="148627" x="5340350" y="4803775"/>
          <p14:tracePt t="148639" x="5446713" y="4795838"/>
          <p14:tracePt t="148658" x="5491163" y="4795838"/>
          <p14:tracePt t="148672" x="5680075" y="4795838"/>
          <p14:tracePt t="148689" x="5759450" y="4795838"/>
          <p14:tracePt t="148704" x="6062663" y="4813300"/>
          <p14:tracePt t="148721" x="6161088" y="4822825"/>
          <p14:tracePt t="148737" x="6456363" y="4848225"/>
          <p14:tracePt t="148754" x="6554788" y="4857750"/>
          <p14:tracePt t="148770" x="6823075" y="4884738"/>
          <p14:tracePt t="148787" x="6858000" y="4894263"/>
          <p14:tracePt t="148804" x="7099300" y="4919663"/>
          <p14:tracePt t="148821" x="7188200" y="4929188"/>
          <p14:tracePt t="148837" x="7429500" y="4956175"/>
          <p14:tracePt t="148854" x="7732713" y="4965700"/>
          <p14:tracePt t="148871" x="7777163" y="4973638"/>
          <p14:tracePt t="148888" x="7956550" y="4973638"/>
          <p14:tracePt t="148905" x="8018463" y="4973638"/>
          <p14:tracePt t="148920" x="8242300" y="4973638"/>
          <p14:tracePt t="148937" x="8412163" y="4938713"/>
          <p14:tracePt t="148957" x="8474075" y="4938713"/>
          <p14:tracePt t="148971" x="8670925" y="4919663"/>
          <p14:tracePt t="148988" x="8751888" y="4902200"/>
          <p14:tracePt t="149004" x="8875713" y="4884738"/>
          <p14:tracePt t="149021" x="8912225" y="4875213"/>
          <p14:tracePt t="149037" x="8974138" y="4848225"/>
          <p14:tracePt t="149054" x="8983663" y="4848225"/>
          <p14:tracePt t="149073" x="8991600" y="4830763"/>
          <p14:tracePt t="149099" x="8991600" y="4803775"/>
          <p14:tracePt t="149111" x="8991600" y="4776788"/>
          <p14:tracePt t="149123" x="8991600" y="4705350"/>
          <p14:tracePt t="149142" x="8956675" y="4554538"/>
          <p14:tracePt t="149163" x="8947150" y="4518025"/>
          <p14:tracePt t="149174" x="8902700" y="4429125"/>
          <p14:tracePt t="149192" x="8894763" y="4411663"/>
          <p14:tracePt t="149205" x="8867775" y="4357688"/>
          <p14:tracePt t="149223" x="8858250" y="4340225"/>
          <p14:tracePt t="149238" x="8831263" y="4303713"/>
          <p14:tracePt t="149255" x="8813800" y="4286250"/>
          <p14:tracePt t="149272" x="8769350" y="4251325"/>
          <p14:tracePt t="149288" x="8769350" y="4232275"/>
          <p14:tracePt t="149305" x="8751888" y="4224338"/>
          <p14:tracePt t="149326" x="8742363" y="4197350"/>
          <p14:tracePt t="149339" x="8705850" y="4179888"/>
          <p14:tracePt t="149356" x="8688388" y="4160838"/>
          <p14:tracePt t="149372" x="8634413" y="4108450"/>
          <p14:tracePt t="149389" x="8609013" y="4098925"/>
          <p14:tracePt t="149406" x="8555038" y="4044950"/>
          <p14:tracePt t="149423" x="8510588" y="4010025"/>
          <p14:tracePt t="149441" x="8466138" y="3965575"/>
          <p14:tracePt t="149459" x="8447088" y="3956050"/>
          <p14:tracePt t="149472" x="8402638" y="3911600"/>
          <p14:tracePt t="149490" x="8394700" y="3902075"/>
          <p14:tracePt t="149506" x="8375650" y="3884613"/>
          <p14:tracePt t="149523" x="8367713" y="3875088"/>
          <p14:tracePt t="149539" x="8340725" y="3848100"/>
          <p14:tracePt t="149555" x="8296275" y="3795713"/>
          <p14:tracePt t="149584" x="8296275" y="3786188"/>
          <p14:tracePt t="149597" x="8269288" y="3759200"/>
          <p14:tracePt t="149617" x="8269288" y="3751263"/>
          <p14:tracePt t="149629" x="8242300" y="3705225"/>
          <p14:tracePt t="149649" x="8224838" y="3697288"/>
          <p14:tracePt t="149661" x="8224838" y="3687763"/>
          <p14:tracePt t="149680" x="8205788" y="3670300"/>
          <p14:tracePt t="149708" x="8205788" y="3660775"/>
          <p14:tracePt t="149773" x="8197850" y="36607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Documentation Annotations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933258"/>
      </p:ext>
    </p:extLst>
  </p:cSld>
  <p:clrMapOvr>
    <a:masterClrMapping/>
  </p:clrMapOvr>
  <p:transition advTm="7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Precondition Style Rule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If a </a:t>
            </a:r>
            <a:r>
              <a:rPr lang="en-US" dirty="0"/>
              <a:t>method M(…) </a:t>
            </a:r>
            <a:r>
              <a:rPr lang="en-US" dirty="0" smtClean="0"/>
              <a:t> has a precondition that should be checked by another class, write a precondition </a:t>
            </a:r>
            <a:r>
              <a:rPr lang="en-US" dirty="0" err="1" smtClean="0"/>
              <a:t>boolean</a:t>
            </a:r>
            <a:r>
              <a:rPr lang="en-US" dirty="0" smtClean="0"/>
              <a:t> method, </a:t>
            </a:r>
            <a:r>
              <a:rPr lang="en-US" dirty="0" err="1" smtClean="0"/>
              <a:t>preM</a:t>
            </a:r>
            <a:r>
              <a:rPr lang="en-US" dirty="0"/>
              <a:t>(</a:t>
            </a:r>
            <a:r>
              <a:rPr lang="en-US" dirty="0" smtClean="0"/>
              <a:t>) for it that takes no arguments. (For overloaded methods there is a special rule we will not cover.)</a:t>
            </a:r>
          </a:p>
          <a:p>
            <a:r>
              <a:rPr lang="en-US" dirty="0" err="1" smtClean="0"/>
              <a:t>ObjectEditor</a:t>
            </a:r>
            <a:r>
              <a:rPr lang="en-US" dirty="0" smtClean="0"/>
              <a:t> will not invoke a method whose precondition is false and will not give the user a way to invoke it. If the method is a getter for a property, OE will not display the property. </a:t>
            </a:r>
          </a:p>
          <a:p>
            <a:r>
              <a:rPr lang="en-US" dirty="0" smtClean="0"/>
              <a:t>Call the precondition method in an </a:t>
            </a:r>
            <a:r>
              <a:rPr lang="en-US" b="1" dirty="0" smtClean="0"/>
              <a:t>assert</a:t>
            </a:r>
            <a:r>
              <a:rPr lang="en-US" dirty="0" smtClean="0"/>
              <a:t> statement before executing the method body.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90891"/>
      </p:ext>
    </p:extLst>
  </p:cSld>
  <p:clrMapOvr>
    <a:masterClrMapping/>
  </p:clrMapOvr>
  <p:transition advTm="11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 Assertions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Precondition: assertion true before the method is executed (regardless of parameters)</a:t>
            </a:r>
          </a:p>
          <a:p>
            <a:r>
              <a:rPr lang="en-US" dirty="0" smtClean="0"/>
              <a:t>Post condition: assertion true after the method is executed. </a:t>
            </a:r>
          </a:p>
          <a:p>
            <a:r>
              <a:rPr lang="en-US" dirty="0" smtClean="0"/>
              <a:t>Invariant: a precondition that is also a post condition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30416"/>
      </p:ext>
    </p:extLst>
  </p:cSld>
  <p:clrMapOvr>
    <a:masterClrMapping/>
  </p:clrMapOvr>
  <p:transition advTm="10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 Assertions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Class precondition: precondition of all public methods</a:t>
            </a:r>
          </a:p>
          <a:p>
            <a:r>
              <a:rPr lang="en-US" dirty="0" smtClean="0"/>
              <a:t>Class post condition: post condition of a all public methods</a:t>
            </a:r>
          </a:p>
          <a:p>
            <a:r>
              <a:rPr lang="en-US" dirty="0" smtClean="0"/>
              <a:t>Class invariant: invariant of all public methods (weight and height &gt;= 0)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37096"/>
      </p:ext>
    </p:extLst>
  </p:cSld>
  <p:clrMapOvr>
    <a:masterClrMapping/>
  </p:clrMapOvr>
  <p:transition advTm="201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0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8"/>
    </mc:Choice>
    <mc:Fallback xmlns="">
      <p:transition spd="slow" advTm="6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48" x="8197850" y="3652838"/>
          <p14:tracePt t="6158" x="8188325" y="3643313"/>
          <p14:tracePt t="6170" x="8170863" y="3616325"/>
          <p14:tracePt t="6189" x="8153400" y="3598863"/>
          <p14:tracePt t="6202" x="8116888" y="3571875"/>
          <p14:tracePt t="6231" x="8045450" y="3517900"/>
          <p14:tracePt t="6231" x="8037513" y="3509963"/>
          <p14:tracePt t="6265" x="7966075" y="3455988"/>
          <p14:tracePt t="6282" x="7920038" y="3419475"/>
          <p14:tracePt t="6297" x="7875588" y="3375025"/>
          <p14:tracePt t="6329" x="7823200" y="3330575"/>
          <p14:tracePt t="6333" x="7742238" y="3259138"/>
          <p14:tracePt t="6364" x="7419975" y="2955925"/>
          <p14:tracePt t="6395" x="7277100" y="2840038"/>
          <p14:tracePt t="6406" x="7251700" y="2813050"/>
          <p14:tracePt t="6431" x="7161213" y="2741613"/>
          <p14:tracePt t="6463" x="7099300" y="2697163"/>
          <p14:tracePt t="6469" x="7081838" y="2697163"/>
          <p14:tracePt t="6503" x="7089775" y="2697163"/>
          <p14:tracePt t="6531" x="7054850" y="2679700"/>
          <p14:tracePt t="6562" x="6813550" y="2544763"/>
          <p14:tracePt t="6579" x="6661150" y="2446338"/>
          <p14:tracePt t="6598" x="6251575" y="2205038"/>
          <p14:tracePt t="6630" x="6242050" y="2205038"/>
          <p14:tracePt t="6654" x="6251575" y="2205038"/>
          <p14:tracePt t="6673" x="6259513" y="220503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Invalid BMI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5" cstate="print"/>
          <a:srcRect b="44254"/>
          <a:stretch>
            <a:fillRect/>
          </a:stretch>
        </p:blipFill>
        <p:spPr bwMode="auto">
          <a:xfrm>
            <a:off x="2362196" y="2819400"/>
            <a:ext cx="42910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 b="27858"/>
          <a:stretch>
            <a:fillRect/>
          </a:stretch>
        </p:blipFill>
        <p:spPr bwMode="auto">
          <a:xfrm>
            <a:off x="2362198" y="4460195"/>
            <a:ext cx="429101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394854" y="6103938"/>
            <a:ext cx="4712498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getBMI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 should really not have been asked to compute with zero height and weight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1219200"/>
            <a:ext cx="8091448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2045969"/>
      </p:ext>
    </p:extLst>
  </p:cSld>
  <p:clrMapOvr>
    <a:masterClrMapping/>
  </p:clrMapOvr>
  <p:transition advTm="2305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51064" x="9134475" y="17463"/>
          <p14:tracePt t="51613" x="9134475" y="44450"/>
          <p14:tracePt t="51631" x="9134475" y="71438"/>
          <p14:tracePt t="51663" x="9134475" y="80963"/>
          <p14:tracePt t="51684" x="9134475" y="107950"/>
          <p14:tracePt t="51715" x="9117013" y="152400"/>
          <p14:tracePt t="51725" x="9117013" y="169863"/>
          <p14:tracePt t="51750" x="9082088" y="295275"/>
          <p14:tracePt t="51783" x="9063038" y="401638"/>
          <p14:tracePt t="51787" x="9055100" y="428625"/>
          <p14:tracePt t="51817" x="9028113" y="482600"/>
          <p14:tracePt t="51850" x="9010650" y="500063"/>
          <p14:tracePt t="51861" x="8991600" y="536575"/>
          <p14:tracePt t="51885" x="8902700" y="615950"/>
          <p14:tracePt t="51918" x="8831263" y="669925"/>
          <p14:tracePt t="51931" x="8796338" y="704850"/>
          <p14:tracePt t="51952" x="8732838" y="758825"/>
          <p14:tracePt t="51983" x="8670925" y="803275"/>
          <p14:tracePt t="51993" x="8626475" y="839788"/>
          <p14:tracePt t="52017" x="8296275" y="1054100"/>
          <p14:tracePt t="52049" x="7777163" y="1303338"/>
          <p14:tracePt t="52067" x="7510463" y="1419225"/>
          <p14:tracePt t="52085" x="7402513" y="1500188"/>
          <p14:tracePt t="52117" x="7313613" y="1554163"/>
          <p14:tracePt t="52134" x="7296150" y="1581150"/>
          <p14:tracePt t="52151" x="7089775" y="1731963"/>
          <p14:tracePt t="52183" x="6894513" y="1874838"/>
          <p14:tracePt t="52194" x="6804025" y="1938338"/>
          <p14:tracePt t="52218" x="6527800" y="2125663"/>
          <p14:tracePt t="52250" x="6446838" y="2170113"/>
          <p14:tracePt t="52263" x="6367463" y="2232025"/>
          <p14:tracePt t="52285" x="6108700" y="2393950"/>
          <p14:tracePt t="52285" x="6072188" y="2419350"/>
          <p14:tracePt t="52318" x="5894388" y="2544763"/>
          <p14:tracePt t="52337" x="5822950" y="2598738"/>
          <p14:tracePt t="52352" x="5581650" y="2786063"/>
          <p14:tracePt t="52384" x="5438775" y="2874963"/>
          <p14:tracePt t="52398" x="5384800" y="2911475"/>
          <p14:tracePt t="52418" x="5027613" y="3152775"/>
          <p14:tracePt t="52450" x="4991100" y="3187700"/>
          <p14:tracePt t="52461" x="4919663" y="3224213"/>
          <p14:tracePt t="52485" x="4867275" y="3268663"/>
          <p14:tracePt t="52517" x="4848225" y="3286125"/>
          <p14:tracePt t="52522" x="4724400" y="3402013"/>
          <p14:tracePt t="52553" x="4554538" y="3554413"/>
          <p14:tracePt t="52585" x="4483100" y="3625850"/>
          <p14:tracePt t="52603" x="4473575" y="3625850"/>
          <p14:tracePt t="52620" x="4456113" y="3652838"/>
          <p14:tracePt t="52652" x="4429125" y="3705225"/>
          <p14:tracePt t="52666" x="4419600" y="3724275"/>
          <p14:tracePt t="52686" x="4375150" y="3803650"/>
          <p14:tracePt t="52719" x="4348163" y="3840163"/>
          <p14:tracePt t="52729" x="4348163" y="3848100"/>
          <p14:tracePt t="52755" x="4367213" y="3857625"/>
          <p14:tracePt t="52856" x="4394200" y="3857625"/>
          <p14:tracePt t="52867" x="4446588" y="3857625"/>
          <p14:tracePt t="52888" x="4491038" y="3857625"/>
          <p14:tracePt t="52919" x="4500563" y="3848100"/>
          <p14:tracePt t="53056" x="4510088" y="3848100"/>
          <p14:tracePt t="53075" x="4500563" y="3830638"/>
          <p14:tracePt t="53187" x="4483100" y="3830638"/>
          <p14:tracePt t="53199" x="4465638" y="3813175"/>
          <p14:tracePt t="53222" x="4446588" y="3803650"/>
          <p14:tracePt t="53254" x="4419600" y="3795713"/>
          <p14:tracePt t="53280" x="4411663" y="3776663"/>
          <p14:tracePt t="53293" x="4348163" y="3751263"/>
          <p14:tracePt t="53322" x="4340225" y="3751263"/>
          <p14:tracePt t="53354" x="4330700" y="3741738"/>
          <p14:tracePt t="53375" x="4330700" y="3759200"/>
          <p14:tracePt t="53484" x="4330700" y="3786188"/>
          <p14:tracePt t="53501" x="4348163" y="3786188"/>
          <p14:tracePt t="53704" x="4367213" y="3786188"/>
          <p14:tracePt t="53721" x="4367213" y="3776663"/>
          <p14:tracePt t="53828" x="4367213" y="3768725"/>
          <p14:tracePt t="53878" x="4384675" y="3759200"/>
          <p14:tracePt t="53954" x="4402138" y="3751263"/>
          <p14:tracePt t="70060" x="4419600" y="3751263"/>
          <p14:tracePt t="70623" x="4465638" y="3759200"/>
          <p14:tracePt t="70633" x="4554538" y="3786188"/>
          <p14:tracePt t="70653" x="4616450" y="3803650"/>
          <p14:tracePt t="70675" x="4732338" y="3848100"/>
          <p14:tracePt t="70707" x="4759325" y="3857625"/>
          <p14:tracePt t="70714" x="4822825" y="3867150"/>
          <p14:tracePt t="70741" x="4938713" y="3884613"/>
          <p14:tracePt t="70773" x="4983163" y="3894138"/>
          <p14:tracePt t="70777" x="5081588" y="3902075"/>
          <p14:tracePt t="70809" x="5170488" y="3919538"/>
          <p14:tracePt t="70842" x="5224463" y="3919538"/>
          <p14:tracePt t="70858" x="5259388" y="3929063"/>
          <p14:tracePt t="70875" x="5348288" y="3929063"/>
          <p14:tracePt t="70907" x="5419725" y="3938588"/>
          <p14:tracePt t="70919" x="5446713" y="3938588"/>
          <p14:tracePt t="70942" x="5562600" y="3956050"/>
          <p14:tracePt t="70974" x="5626100" y="3956050"/>
          <p14:tracePt t="70983" x="5643563" y="3956050"/>
          <p14:tracePt t="71009" x="5776913" y="3956050"/>
          <p14:tracePt t="71045" x="5803900" y="3956050"/>
          <p14:tracePt t="71047" x="5884863" y="3956050"/>
          <p14:tracePt t="71076" x="5965825" y="3956050"/>
          <p14:tracePt t="71107" x="6010275" y="3946525"/>
          <p14:tracePt t="71124" x="6037263" y="3938588"/>
          <p14:tracePt t="71143" x="6143625" y="3902075"/>
          <p14:tracePt t="71175" x="6161088" y="3894138"/>
          <p14:tracePt t="71184" x="6224588" y="3884613"/>
          <p14:tracePt t="71209" x="6348413" y="3840163"/>
          <p14:tracePt t="71241" x="6375400" y="3822700"/>
          <p14:tracePt t="71260" x="6419850" y="3795713"/>
          <p14:tracePt t="71280" x="6518275" y="3759200"/>
          <p14:tracePt t="71310" x="6680200" y="3697288"/>
          <p14:tracePt t="71344" x="6759575" y="3670300"/>
          <p14:tracePt t="71362" x="6786563" y="3652838"/>
          <p14:tracePt t="71377" x="6894513" y="3608388"/>
          <p14:tracePt t="71409" x="6983413" y="3581400"/>
          <p14:tracePt t="71422" x="7037388" y="3562350"/>
          <p14:tracePt t="71444" x="7269163" y="3482975"/>
          <p14:tracePt t="71475" x="7313613" y="3465513"/>
          <p14:tracePt t="71484" x="7385050" y="3438525"/>
          <p14:tracePt t="71510" x="7518400" y="3394075"/>
          <p14:tracePt t="71545" x="7643813" y="3340100"/>
          <p14:tracePt t="71548" x="7705725" y="3322638"/>
          <p14:tracePt t="71577" x="7991475" y="3214688"/>
          <p14:tracePt t="71610" x="8054975" y="3160713"/>
          <p14:tracePt t="71628" x="8099425" y="3143250"/>
          <p14:tracePt t="71644" x="8205788" y="3081338"/>
          <p14:tracePt t="71676" x="8296275" y="3044825"/>
          <p14:tracePt t="71691" x="8323263" y="3027363"/>
          <p14:tracePt t="71711" x="8402638" y="2990850"/>
          <p14:tracePt t="71743" x="8483600" y="2955925"/>
          <p14:tracePt t="71754" x="8510588" y="2938463"/>
          <p14:tracePt t="71778" x="8572500" y="2911475"/>
          <p14:tracePt t="71810" x="8626475" y="2884488"/>
          <p14:tracePt t="71817" x="8643938" y="2867025"/>
          <p14:tracePt t="71845" x="8688388" y="2840038"/>
          <p14:tracePt t="71877" x="8715375" y="2830513"/>
          <p14:tracePt t="71894" x="8732838" y="2822575"/>
          <p14:tracePt t="71912" x="8858250" y="2786063"/>
          <p14:tracePt t="71944" x="8867775" y="2768600"/>
          <p14:tracePt t="71955" x="8875713" y="2759075"/>
          <p14:tracePt t="72000" x="8885238" y="2759075"/>
          <p14:tracePt t="72020" x="8894763" y="27416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 to Describe Pre-Requisite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5" cstate="print"/>
          <a:srcRect b="44254"/>
          <a:stretch>
            <a:fillRect/>
          </a:stretch>
        </p:blipFill>
        <p:spPr bwMode="auto">
          <a:xfrm>
            <a:off x="2362196" y="2819400"/>
            <a:ext cx="42910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 b="27858"/>
          <a:stretch>
            <a:fillRect/>
          </a:stretch>
        </p:blipFill>
        <p:spPr bwMode="auto">
          <a:xfrm>
            <a:off x="2362198" y="4460195"/>
            <a:ext cx="429101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362198" y="6020432"/>
            <a:ext cx="4712498" cy="7004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locate problem at execution time?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1219200"/>
            <a:ext cx="8091448" cy="236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3F5FBF"/>
                </a:solidFill>
                <a:latin typeface="Courier New"/>
              </a:rPr>
              <a:t>/**</a:t>
            </a:r>
            <a:endParaRPr lang="en-US" dirty="0">
              <a:solidFill>
                <a:srgbClr val="3F5FBF"/>
              </a:solidFill>
              <a:latin typeface="Courier New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3F5FBF"/>
                </a:solidFill>
                <a:latin typeface="Courier New"/>
              </a:rPr>
              <a:t>*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3F5FBF"/>
                </a:solidFill>
                <a:latin typeface="Courier New"/>
              </a:rPr>
              <a:t>height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3F5FBF"/>
                </a:solidFill>
                <a:latin typeface="Courier New"/>
              </a:rPr>
              <a:t>and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3F5FBF"/>
                </a:solidFill>
                <a:latin typeface="Courier New"/>
              </a:rPr>
              <a:t>weight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3F5FBF"/>
                </a:solidFill>
                <a:latin typeface="Courier New"/>
              </a:rPr>
              <a:t>should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3F5FBF"/>
                </a:solidFill>
                <a:latin typeface="Courier New"/>
              </a:rPr>
              <a:t>be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3F5FBF"/>
                </a:solidFill>
                <a:latin typeface="Courier New"/>
              </a:rPr>
              <a:t>&gt;=0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dirty="0" smtClean="0">
                <a:solidFill>
                  <a:srgbClr val="3F5FBF"/>
                </a:solidFill>
                <a:latin typeface="Courier New"/>
              </a:rPr>
              <a:t>*/</a:t>
            </a:r>
          </a:p>
          <a:p>
            <a:r>
              <a:rPr lang="en-US" b="1" dirty="0">
                <a:solidFill>
                  <a:srgbClr val="3F5FBF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478767"/>
      </p:ext>
    </p:extLst>
  </p:cSld>
  <p:clrMapOvr>
    <a:masterClrMapping/>
  </p:clrMapOvr>
  <p:transition advTm="1531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76122" x="8894763" y="2724150"/>
          <p14:tracePt t="76991" x="8885238" y="2714625"/>
          <p14:tracePt t="77003" x="8840788" y="2670175"/>
          <p14:tracePt t="77023" x="8823325" y="2643188"/>
          <p14:tracePt t="77035" x="8688388" y="2500313"/>
          <p14:tracePt t="77070" x="8537575" y="2286000"/>
          <p14:tracePt t="77103" x="8429625" y="2170113"/>
          <p14:tracePt t="77115" x="8402638" y="2133600"/>
          <p14:tracePt t="77136" x="8296275" y="2027238"/>
          <p14:tracePt t="77167" x="8251825" y="2009775"/>
          <p14:tracePt t="77177" x="8153400" y="1955800"/>
          <p14:tracePt t="77203" x="8045450" y="1911350"/>
          <p14:tracePt t="77235" x="8010525" y="1893888"/>
          <p14:tracePt t="77239" x="7974013" y="1874838"/>
          <p14:tracePt t="77270" x="7823200" y="1847850"/>
          <p14:tracePt t="77302" x="7518400" y="1830388"/>
          <p14:tracePt t="77320" x="7385050" y="1822450"/>
          <p14:tracePt t="77337" x="6983413" y="1795463"/>
          <p14:tracePt t="77368" x="6705600" y="1776413"/>
          <p14:tracePt t="77371" x="6465888" y="1768475"/>
          <p14:tracePt t="77403" x="6357938" y="1768475"/>
          <p14:tracePt t="77411" x="6081713" y="1758950"/>
          <p14:tracePt t="77437" x="5867400" y="1758950"/>
          <p14:tracePt t="77469" x="5759450" y="1768475"/>
          <p14:tracePt t="77481" x="5661025" y="1776413"/>
          <p14:tracePt t="77503" x="5259388" y="1822450"/>
          <p14:tracePt t="77535" x="4884738" y="1884363"/>
          <p14:tracePt t="77541" x="4741863" y="1901825"/>
          <p14:tracePt t="77570" x="4098925" y="2000250"/>
          <p14:tracePt t="77604" x="4081463" y="2009775"/>
          <p14:tracePt t="77613" x="3983038" y="2017713"/>
          <p14:tracePt t="77636" x="3803650" y="2027238"/>
          <p14:tracePt t="77668" x="3608388" y="2054225"/>
          <p14:tracePt t="77683" x="3544888" y="2062163"/>
          <p14:tracePt t="77703" x="3259138" y="2125663"/>
          <p14:tracePt t="77736" x="3116263" y="2152650"/>
          <p14:tracePt t="77743" x="3098800" y="2152650"/>
          <p14:tracePt t="77770" x="3089275" y="2152650"/>
          <p14:tracePt t="77805" x="3089275" y="2133600"/>
          <p14:tracePt t="78133" x="3089275" y="2116138"/>
          <p14:tracePt t="78183" x="3089275" y="2089150"/>
          <p14:tracePt t="78228" x="3089275" y="2071688"/>
          <p14:tracePt t="78255" x="3089275" y="2062163"/>
          <p14:tracePt t="78344" x="3089275" y="2054225"/>
          <p14:tracePt t="78356" x="3089275" y="2027238"/>
          <p14:tracePt t="78407" x="3089275" y="2036763"/>
          <p14:tracePt t="78454" x="3098800" y="2036763"/>
          <p14:tracePt t="78464" x="3098800" y="2009775"/>
          <p14:tracePt t="78530" x="3098800" y="1990725"/>
          <p14:tracePt t="78542" x="3098800" y="1938338"/>
          <p14:tracePt t="78562" x="3098800" y="1928813"/>
          <p14:tracePt t="78593" x="3108325" y="1928813"/>
          <p14:tracePt t="78786" x="3098800" y="1928813"/>
          <p14:tracePt t="81622" x="3108325" y="1928813"/>
          <p14:tracePt t="82872" x="3116263" y="1928813"/>
          <p14:tracePt t="83340" x="3133725" y="1928813"/>
          <p14:tracePt t="83432" x="3143250" y="1928813"/>
          <p14:tracePt t="83484" x="3152775" y="1928813"/>
          <p14:tracePt t="83516" x="3160713" y="1928813"/>
          <p14:tracePt t="83528" x="3187700" y="1928813"/>
          <p14:tracePt t="83546" x="3214688" y="1928813"/>
          <p14:tracePt t="83558" x="3259138" y="1928813"/>
          <p14:tracePt t="83589" x="3295650" y="1928813"/>
          <p14:tracePt t="83620" x="3313113" y="1928813"/>
          <p14:tracePt t="83626" x="3330575" y="1928813"/>
          <p14:tracePt t="83655" x="3394075" y="1928813"/>
          <p14:tracePt t="83687" x="3438525" y="1928813"/>
          <p14:tracePt t="83690" x="3517900" y="1938338"/>
          <p14:tracePt t="83722" x="3527425" y="1938338"/>
          <p14:tracePt t="83730" x="3571875" y="1938338"/>
          <p14:tracePt t="83755" x="3652838" y="1938338"/>
          <p14:tracePt t="83787" x="3687763" y="1946275"/>
          <p14:tracePt t="83798" x="3697288" y="1946275"/>
          <p14:tracePt t="83844" x="3724275" y="1946275"/>
          <p14:tracePt t="83857" x="3741738" y="1946275"/>
          <p14:tracePt t="83889" x="3768725" y="1946275"/>
          <p14:tracePt t="83906" x="3786188" y="1946275"/>
          <p14:tracePt t="83923" x="3795713" y="1946275"/>
          <p14:tracePt t="83954" x="3803650" y="1946275"/>
          <p14:tracePt t="83971" x="3803650" y="1938338"/>
          <p14:tracePt t="84083" x="3786188" y="1928813"/>
          <p14:tracePt t="84129" x="3776663" y="1919288"/>
          <p14:tracePt t="84141" x="3759200" y="1919288"/>
          <p14:tracePt t="84160" x="3705225" y="1901825"/>
          <p14:tracePt t="84191" x="3679825" y="1893888"/>
          <p14:tracePt t="84225" x="3652838" y="1893888"/>
          <p14:tracePt t="84254" x="3643313" y="1893888"/>
          <p14:tracePt t="84281" x="3598863" y="1893888"/>
          <p14:tracePt t="84300" x="3589338" y="1893888"/>
          <p14:tracePt t="84326" x="3536950" y="1893888"/>
          <p14:tracePt t="84358" x="3490913" y="1901825"/>
          <p14:tracePt t="84390" x="3473450" y="1911350"/>
          <p14:tracePt t="84392" x="3438525" y="1919288"/>
          <p14:tracePt t="84411" x="3419475" y="1928813"/>
          <p14:tracePt t="84425" x="3394075" y="1928813"/>
          <p14:tracePt t="84443" x="3384550" y="1938338"/>
          <p14:tracePt t="84458" x="3375025" y="1938338"/>
          <p14:tracePt t="84490" x="3367088" y="1946275"/>
          <p14:tracePt t="84493" x="3357563" y="1965325"/>
          <p14:tracePt t="84526" x="3348038" y="1965325"/>
          <p14:tracePt t="84534" x="3348038" y="1973263"/>
          <p14:tracePt t="84585" x="3348038" y="1982788"/>
          <p14:tracePt t="84619" x="3357563" y="1990725"/>
          <p14:tracePt t="84663" x="3357563" y="2000250"/>
          <p14:tracePt t="84676" x="3384550" y="2009775"/>
          <p14:tracePt t="84695" x="3402013" y="2017713"/>
          <p14:tracePt t="84706" x="3419475" y="2017713"/>
          <p14:tracePt t="84726" x="3429000" y="2017713"/>
          <p14:tracePt t="84737" x="3438525" y="2017713"/>
          <p14:tracePt t="84755" x="3455988" y="2017713"/>
          <p14:tracePt t="84767" x="3482975" y="2017713"/>
          <p14:tracePt t="84786" x="3544888" y="2017713"/>
          <p14:tracePt t="84806" x="3581400" y="2017713"/>
          <p14:tracePt t="84818" x="3616325" y="2017713"/>
          <p14:tracePt t="84838" x="3643313" y="2017713"/>
          <p14:tracePt t="84863" x="3652838" y="2017713"/>
          <p14:tracePt t="84884" x="3670300" y="2009775"/>
          <p14:tracePt t="84912" x="3687763" y="2000250"/>
          <p14:tracePt t="84930" x="3705225" y="1982788"/>
          <p14:tracePt t="84975" x="3705225" y="1973263"/>
          <p14:tracePt t="84995" x="3705225" y="1965325"/>
          <p14:tracePt t="85037" x="3714750" y="1965325"/>
          <p14:tracePt t="85085" x="3714750" y="1955800"/>
          <p14:tracePt t="98623" x="3724275" y="1938338"/>
          <p14:tracePt t="99268" x="3732213" y="1919288"/>
          <p14:tracePt t="99279" x="3813175" y="1893888"/>
          <p14:tracePt t="99299" x="3875088" y="1857375"/>
          <p14:tracePt t="99312" x="4000500" y="1839913"/>
          <p14:tracePt t="99330" x="4062413" y="1822450"/>
          <p14:tracePt t="99342" x="4295775" y="1785938"/>
          <p14:tracePt t="99361" x="4411663" y="1776413"/>
          <p14:tracePt t="99373" x="4660900" y="1731963"/>
          <p14:tracePt t="99394" x="4714875" y="1724025"/>
          <p14:tracePt t="99405" x="4929188" y="1679575"/>
          <p14:tracePt t="99423" x="5241925" y="1616075"/>
          <p14:tracePt t="99442" x="5340350" y="1581150"/>
          <p14:tracePt t="99454" x="5715000" y="1509713"/>
          <p14:tracePt t="99473" x="5894388" y="1465263"/>
          <p14:tracePt t="99487" x="6411913" y="1295400"/>
          <p14:tracePt t="99504" x="6572250" y="1231900"/>
          <p14:tracePt t="99520" x="7180263" y="955675"/>
          <p14:tracePt t="99537" x="7385050" y="857250"/>
          <p14:tracePt t="99554" x="8143875" y="517525"/>
          <p14:tracePt t="99570" x="8501063" y="366713"/>
          <p14:tracePt t="99587" x="9134475" y="0"/>
          <p14:tracePt t="99603" x="9117013" y="17463"/>
          <p14:tracePt t="99773" x="9117013" y="26988"/>
          <p14:tracePt t="99798" x="9109075" y="26988"/>
          <p14:tracePt t="99834" x="9063038" y="26988"/>
          <p14:tracePt t="99864" x="9045575" y="26988"/>
          <p14:tracePt t="99877" x="9010650" y="36513"/>
          <p14:tracePt t="99896" x="8983663" y="36513"/>
          <p14:tracePt t="99907" x="8956675" y="53975"/>
          <p14:tracePt t="99927" x="8939213" y="71438"/>
          <p14:tracePt t="99940" x="8920163" y="80963"/>
          <p14:tracePt t="99959" x="8902700" y="98425"/>
          <p14:tracePt t="99971" x="8894763" y="98425"/>
          <p14:tracePt t="100004" x="8885238" y="115888"/>
          <p14:tracePt t="100022" x="8875713" y="115888"/>
          <p14:tracePt t="100033" x="8848725" y="133350"/>
          <p14:tracePt t="100053" x="8848725" y="142875"/>
          <p14:tracePt t="100065" x="8831263" y="160338"/>
          <p14:tracePt t="100089" x="8823325" y="160338"/>
          <p14:tracePt t="100229" x="8823325" y="1524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Runtime Error Checking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1524000"/>
            <a:ext cx="8504238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(weight &lt;= 0 || height &lt;= 0) 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System.out.println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(“height and weight should be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&gt;0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”);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6719" y="4114800"/>
            <a:ext cx="3657601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Code is always  executed even when the program is correct</a:t>
            </a:r>
          </a:p>
        </p:txBody>
      </p:sp>
      <p:sp>
        <p:nvSpPr>
          <p:cNvPr id="7" name="Rectangle 6"/>
          <p:cNvSpPr/>
          <p:nvPr/>
        </p:nvSpPr>
        <p:spPr>
          <a:xfrm>
            <a:off x="2209800" y="5424521"/>
            <a:ext cx="3657601" cy="990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Conditional compilation of an “if” that does not have to return a value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648200" y="4114800"/>
            <a:ext cx="3657601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 must be still returned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507172"/>
      </p:ext>
    </p:extLst>
  </p:cSld>
  <p:clrMapOvr>
    <a:masterClrMapping/>
  </p:clrMapOvr>
  <p:transition advTm="1699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7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126974" x="8804275" y="142875"/>
          <p14:tracePt t="127557" x="8796338" y="115888"/>
          <p14:tracePt t="127567" x="8769350" y="88900"/>
          <p14:tracePt t="127588" x="8769350" y="80963"/>
          <p14:tracePt t="127620" x="8742363" y="71438"/>
          <p14:tracePt t="127652" x="8697913" y="44450"/>
          <p14:tracePt t="127662" x="8653463" y="9525"/>
          <p14:tracePt t="127687" x="8582025" y="0"/>
          <p14:tracePt t="127719" x="8545513" y="0"/>
          <p14:tracePt t="127724" x="8501063" y="0"/>
          <p14:tracePt t="127753" x="8466138" y="0"/>
          <p14:tracePt t="127785" x="8439150" y="0"/>
          <p14:tracePt t="127800" x="8385175" y="0"/>
          <p14:tracePt t="127820" x="8358188" y="0"/>
          <p14:tracePt t="127852" x="8340725" y="0"/>
          <p14:tracePt t="127870" x="8331200" y="0"/>
          <p14:tracePt t="127887" x="8296275" y="0"/>
          <p14:tracePt t="127919" x="8259763" y="0"/>
          <p14:tracePt t="127930" x="8242300" y="9525"/>
          <p14:tracePt t="127954" x="8170863" y="44450"/>
          <p14:tracePt t="127988" x="8108950" y="88900"/>
          <p14:tracePt t="127992" x="8027988" y="125413"/>
          <p14:tracePt t="128021" x="7947025" y="187325"/>
          <p14:tracePt t="128052" x="7929563" y="204788"/>
          <p14:tracePt t="128059" x="7867650" y="258763"/>
          <p14:tracePt t="128088" x="7777163" y="330200"/>
          <p14:tracePt t="128120" x="7661275" y="401638"/>
          <p14:tracePt t="128135" x="7616825" y="438150"/>
          <p14:tracePt t="128155" x="7446963" y="544513"/>
          <p14:tracePt t="128187" x="7419975" y="561975"/>
          <p14:tracePt t="128197" x="7323138" y="633413"/>
          <p14:tracePt t="128221" x="7126288" y="741363"/>
          <p14:tracePt t="128253" x="7081838" y="758825"/>
          <p14:tracePt t="128257" x="6946900" y="839788"/>
          <p14:tracePt t="128288" x="6813550" y="928688"/>
          <p14:tracePt t="128321" x="6697663" y="1000125"/>
          <p14:tracePt t="128338" x="6572250" y="1081088"/>
          <p14:tracePt t="128357" x="6367463" y="1223963"/>
          <p14:tracePt t="128389" x="6161088" y="1347788"/>
          <p14:tracePt t="128421" x="6089650" y="1401763"/>
          <p14:tracePt t="128430" x="5902325" y="1517650"/>
          <p14:tracePt t="128455" x="5688013" y="1643063"/>
          <p14:tracePt t="128487" x="5653088" y="1660525"/>
          <p14:tracePt t="128492" x="5491163" y="1758950"/>
          <p14:tracePt t="128522" x="5214938" y="1919288"/>
          <p14:tracePt t="128555" x="5010150" y="2000250"/>
          <p14:tracePt t="128573" x="4991100" y="2017713"/>
          <p14:tracePt t="128600" x="4946650" y="2044700"/>
          <p14:tracePt t="128622" x="4705350" y="2187575"/>
          <p14:tracePt t="128657" x="4652963" y="2214563"/>
          <p14:tracePt t="128667" x="4537075" y="2268538"/>
          <p14:tracePt t="128690" x="4456113" y="2312988"/>
          <p14:tracePt t="128722" x="4419600" y="2330450"/>
          <p14:tracePt t="128727" x="4394200" y="2347913"/>
          <p14:tracePt t="128756" x="4303713" y="2401888"/>
          <p14:tracePt t="128788" x="4251325" y="2428875"/>
          <p14:tracePt t="128796" x="4224338" y="2438400"/>
          <p14:tracePt t="128823" x="4170363" y="2465388"/>
          <p14:tracePt t="128855" x="4116388" y="2490788"/>
          <p14:tracePt t="128858" x="4081463" y="2509838"/>
          <p14:tracePt t="128890" x="4017963" y="2509838"/>
          <p14:tracePt t="128922" x="4000500" y="2509838"/>
          <p14:tracePt t="128939" x="3990975" y="2509838"/>
          <p14:tracePt t="129032" x="3983038" y="2509838"/>
          <p14:tracePt t="129047" x="3973513" y="2509838"/>
          <p14:tracePt t="130974" x="4017963" y="2490788"/>
          <p14:tracePt t="131341" x="4054475" y="2465388"/>
          <p14:tracePt t="131365" x="4303713" y="2357438"/>
          <p14:tracePt t="131397" x="4510088" y="2268538"/>
          <p14:tracePt t="131403" x="4714875" y="2179638"/>
          <p14:tracePt t="131431" x="5027613" y="2062163"/>
          <p14:tracePt t="131462" x="5126038" y="2027238"/>
          <p14:tracePt t="131466" x="5527675" y="1857375"/>
          <p14:tracePt t="131500" x="5938838" y="1660525"/>
          <p14:tracePt t="131531" x="6348413" y="1473200"/>
          <p14:tracePt t="131563" x="6554788" y="1384300"/>
          <p14:tracePt t="131578" x="6608763" y="1357313"/>
          <p14:tracePt t="131598" x="6751638" y="1285875"/>
          <p14:tracePt t="131630" x="6804025" y="1268413"/>
          <p14:tracePt t="131640" x="6831013" y="1258888"/>
          <p14:tracePt t="131665" x="6965950" y="1214438"/>
          <p14:tracePt t="131697" x="7099300" y="1133475"/>
          <p14:tracePt t="131703" x="7161213" y="1081088"/>
          <p14:tracePt t="131733" x="7402513" y="919163"/>
          <p14:tracePt t="131765" x="7473950" y="874713"/>
          <p14:tracePt t="131773" x="7545388" y="822325"/>
          <p14:tracePt t="131799" x="7626350" y="758825"/>
          <p14:tracePt t="131831" x="7653338" y="741363"/>
          <p14:tracePt t="131847" x="7680325" y="731838"/>
          <p14:tracePt t="131872" x="7697788" y="723900"/>
          <p14:tracePt t="131899" x="7751763" y="696913"/>
          <p14:tracePt t="131932" x="7804150" y="669925"/>
          <p14:tracePt t="131940" x="7823200" y="652463"/>
          <p14:tracePt t="131966" x="7848600" y="642938"/>
          <p14:tracePt t="131998" x="7858125" y="633413"/>
          <p14:tracePt t="132002" x="7885113" y="615950"/>
          <p14:tracePt t="132033" x="7939088" y="571500"/>
          <p14:tracePt t="132068" x="7947025" y="561975"/>
          <p14:tracePt t="132077" x="7983538" y="517525"/>
          <p14:tracePt t="132100" x="8027988" y="482600"/>
          <p14:tracePt t="132131" x="8037513" y="473075"/>
          <p14:tracePt t="132144" x="8045450" y="455613"/>
          <p14:tracePt t="132170" x="8054975" y="446088"/>
          <p14:tracePt t="132200" x="8081963" y="411163"/>
          <p14:tracePt t="132233" x="8089900" y="401638"/>
          <p14:tracePt t="132239" x="8099425" y="401638"/>
          <p14:tracePt t="132267" x="8143875" y="366713"/>
          <p14:tracePt t="132284" x="8161338" y="357188"/>
          <p14:tracePt t="132301" x="8188325" y="347663"/>
          <p14:tracePt t="132328" x="8242300" y="339725"/>
          <p14:tracePt t="132347" x="8259763" y="330200"/>
          <p14:tracePt t="132368" x="8367713" y="312738"/>
          <p14:tracePt t="132400" x="8385175" y="312738"/>
          <p14:tracePt t="132407" x="8439150" y="295275"/>
          <p14:tracePt t="132427" x="8466138" y="285750"/>
          <p14:tracePt t="132438" x="8518525" y="268288"/>
          <p14:tracePt t="132458" x="8545513" y="258763"/>
          <p14:tracePt t="132470" x="8599488" y="250825"/>
          <p14:tracePt t="132489" x="8609013" y="250825"/>
          <p14:tracePt t="132501" x="8616950" y="250825"/>
          <p14:tracePt t="132520" x="8626475" y="241300"/>
          <p14:tracePt t="132571" x="8634413" y="241300"/>
          <p14:tracePt t="132630" x="8634413" y="231775"/>
          <p14:tracePt t="132641" x="8643938" y="231775"/>
          <p14:tracePt t="132661" x="8653463" y="231775"/>
          <p14:tracePt t="132694" x="8661400" y="2317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Assertions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295400"/>
            <a:ext cx="7954962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assert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&gt; 0 &amp;&amp; 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&gt;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0:“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height and weight should be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&gt;0”;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1" y="3710727"/>
            <a:ext cx="3657601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assert &lt;Condition&gt;: object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announces assertion error (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Wingdings" pitchFamily="2" charset="2"/>
              </a:rPr>
              <a:t>object.toString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() if !&lt;Condition&gt;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4823724"/>
            <a:ext cx="3657601" cy="412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assertion checking on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1" y="5348491"/>
            <a:ext cx="3685505" cy="5210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 default checking is off</a:t>
            </a:r>
          </a:p>
        </p:txBody>
      </p:sp>
      <p:sp>
        <p:nvSpPr>
          <p:cNvPr id="9" name="Rectangle 8"/>
          <p:cNvSpPr/>
          <p:nvPr/>
        </p:nvSpPr>
        <p:spPr>
          <a:xfrm>
            <a:off x="84787" y="5957977"/>
            <a:ext cx="3676919" cy="8253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enable/disable assertions for specific classes and packages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98229" y="5101104"/>
            <a:ext cx="4758410" cy="825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java –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ea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assignment9.MainClass </a:t>
            </a:r>
            <a:r>
              <a:rPr lang="en-US" dirty="0">
                <a:latin typeface="Calibri" pitchFamily="34" charset="0"/>
                <a:cs typeface="Calibri" pitchFamily="34" charset="0"/>
              </a:rPr>
              <a:t>–da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bus.uigen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98228" y="5946865"/>
            <a:ext cx="4758410" cy="412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Enable assertions for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MainClass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98228" y="6369140"/>
            <a:ext cx="4758410" cy="412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Disable assertions for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bus.uigen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package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14800" y="3746679"/>
            <a:ext cx="3676919" cy="8253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Assertion error is like exception, no return value needed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0001799"/>
      </p:ext>
    </p:extLst>
  </p:cSld>
  <p:clrMapOvr>
    <a:masterClrMapping/>
  </p:clrMapOvr>
  <p:transition advTm="2952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8968" x="8643938" y="231775"/>
          <p14:tracePt t="9909" x="8634413" y="231775"/>
          <p14:tracePt t="9920" x="8609013" y="231775"/>
          <p14:tracePt t="9941" x="8582025" y="231775"/>
          <p14:tracePt t="9973" x="8562975" y="231775"/>
          <p14:tracePt t="10005" x="8545513" y="241300"/>
          <p14:tracePt t="10033" x="8501063" y="268288"/>
          <p14:tracePt t="10065" x="8483600" y="276225"/>
          <p14:tracePt t="10074" x="8429625" y="295275"/>
          <p14:tracePt t="10107" x="8269288" y="366713"/>
          <p14:tracePt t="10139" x="8126413" y="419100"/>
          <p14:tracePt t="10156" x="8018463" y="455613"/>
          <p14:tracePt t="10188" x="7912100" y="500063"/>
          <p14:tracePt t="10209" x="7759700" y="571500"/>
          <p14:tracePt t="10241" x="7562850" y="669925"/>
          <p14:tracePt t="10273" x="7500938" y="704850"/>
          <p14:tracePt t="10283" x="7259638" y="830263"/>
          <p14:tracePt t="10315" x="7089775" y="946150"/>
          <p14:tracePt t="10342" x="6796088" y="1108075"/>
          <p14:tracePt t="10374" x="6670675" y="1160463"/>
          <p14:tracePt t="10406" x="6510338" y="1204913"/>
          <p14:tracePt t="10411" x="6269038" y="1276350"/>
          <p14:tracePt t="10443" x="6116638" y="1322388"/>
          <p14:tracePt t="10476" x="5983288" y="1374775"/>
          <p14:tracePt t="10489" x="5813425" y="1446213"/>
          <p14:tracePt t="10520" x="5759450" y="1473200"/>
          <p14:tracePt t="10543" x="5599113" y="1554163"/>
          <p14:tracePt t="10575" x="5429250" y="1643063"/>
          <p14:tracePt t="10607" x="5402263" y="1670050"/>
          <p14:tracePt t="10627" x="5303838" y="1731963"/>
          <p14:tracePt t="10659" x="5214938" y="1803400"/>
          <p14:tracePt t="10678" x="5072063" y="1884363"/>
          <p14:tracePt t="10711" x="4956175" y="1955800"/>
          <p14:tracePt t="10743" x="4919663" y="1965325"/>
          <p14:tracePt t="10752" x="4813300" y="2017713"/>
          <p14:tracePt t="10784" x="4724400" y="2071688"/>
          <p14:tracePt t="10810" x="4581525" y="2143125"/>
          <p14:tracePt t="10842" x="4473575" y="2187575"/>
          <p14:tracePt t="10874" x="4419600" y="2205038"/>
          <p14:tracePt t="10881" x="4419600" y="2214563"/>
          <p14:tracePt t="10910" x="4357688" y="2232025"/>
          <p14:tracePt t="10944" x="4303713" y="2251075"/>
          <p14:tracePt t="10946" x="4268788" y="2268538"/>
          <p14:tracePt t="10977" x="4224338" y="2276475"/>
          <p14:tracePt t="11010" x="4214813" y="2276475"/>
          <p14:tracePt t="11021" x="4214813" y="2286000"/>
          <p14:tracePt t="11072" x="4241800" y="2276475"/>
          <p14:tracePt t="11196" x="4268788" y="2276475"/>
          <p14:tracePt t="11228" x="4276725" y="2276475"/>
          <p14:tracePt t="11272" x="4322763" y="2268538"/>
          <p14:tracePt t="11290" x="4340225" y="2259013"/>
          <p14:tracePt t="11302" x="4419600" y="2241550"/>
          <p14:tracePt t="11322" x="4465638" y="2232025"/>
          <p14:tracePt t="11345" x="4518025" y="2224088"/>
          <p14:tracePt t="11376" x="4572000" y="2205038"/>
          <p14:tracePt t="11384" x="4589463" y="2205038"/>
          <p14:tracePt t="11411" x="4724400" y="2179638"/>
          <p14:tracePt t="11444" x="4768850" y="2179638"/>
          <p14:tracePt t="11448" x="4803775" y="2170113"/>
          <p14:tracePt t="11479" x="4840288" y="2160588"/>
          <p14:tracePt t="11512" x="4911725" y="2152650"/>
          <p14:tracePt t="11543" x="4991100" y="2152650"/>
          <p14:tracePt t="11558" x="5027613" y="2152650"/>
          <p14:tracePt t="11579" x="5089525" y="2152650"/>
          <p14:tracePt t="11611" x="5116513" y="2143125"/>
          <p14:tracePt t="11615" x="5133975" y="2133600"/>
          <p14:tracePt t="11646" x="5241925" y="2116138"/>
          <p14:tracePt t="11679" x="5286375" y="2108200"/>
          <p14:tracePt t="11698" x="5313363" y="2108200"/>
          <p14:tracePt t="11712" x="5313363" y="2098675"/>
          <p14:tracePt t="11744" x="5322888" y="2098675"/>
          <p14:tracePt t="11762" x="5340350" y="2089150"/>
          <p14:tracePt t="11795" x="5348288" y="2081213"/>
          <p14:tracePt t="11813" x="5357813" y="2081213"/>
          <p14:tracePt t="11845" x="5348288" y="2081213"/>
          <p14:tracePt t="12279" x="5340350" y="2071688"/>
          <p14:tracePt t="12418" x="5330825" y="2062163"/>
          <p14:tracePt t="12438" x="5322888" y="2054225"/>
          <p14:tracePt t="12449" x="5313363" y="2044700"/>
          <p14:tracePt t="12481" x="5313363" y="2027238"/>
          <p14:tracePt t="12502" x="5303838" y="2027238"/>
          <p14:tracePt t="12515" x="5295900" y="2009775"/>
          <p14:tracePt t="12594" x="5286375" y="2009775"/>
          <p14:tracePt t="12659" x="5286375" y="2017713"/>
          <p14:tracePt t="12891" x="5286375" y="2027238"/>
          <p14:tracePt t="12910" x="5286375" y="2044700"/>
          <p14:tracePt t="12941" x="5286375" y="2062163"/>
          <p14:tracePt t="13022" x="5286375" y="2071688"/>
          <p14:tracePt t="13129" x="5276850" y="2071688"/>
          <p14:tracePt t="13203" x="5276850" y="2081213"/>
          <p14:tracePt t="13236" x="5268913" y="2081213"/>
          <p14:tracePt t="14296" x="5251450" y="2081213"/>
          <p14:tracePt t="14334" x="5214938" y="2081213"/>
          <p14:tracePt t="14354" x="5197475" y="2071688"/>
          <p14:tracePt t="14366" x="5160963" y="2062163"/>
          <p14:tracePt t="14387" x="5133975" y="2062163"/>
          <p14:tracePt t="14419" x="5126038" y="2062163"/>
          <p14:tracePt t="14446" x="5089525" y="2054225"/>
          <p14:tracePt t="14466" x="5072063" y="2054225"/>
          <p14:tracePt t="14488" x="5018088" y="2054225"/>
          <p14:tracePt t="14520" x="4938713" y="2044700"/>
          <p14:tracePt t="14552" x="4929188" y="2044700"/>
          <p14:tracePt t="14557" x="4911725" y="2044700"/>
          <p14:tracePt t="14588" x="4830763" y="2044700"/>
          <p14:tracePt t="14620" x="4776788" y="2044700"/>
          <p14:tracePt t="14640" x="4759325" y="2044700"/>
          <p14:tracePt t="14655" x="4670425" y="2044700"/>
          <p14:tracePt t="14686" x="4616450" y="2044700"/>
          <p14:tracePt t="14702" x="4598988" y="2044700"/>
          <p14:tracePt t="14722" x="4491038" y="2044700"/>
          <p14:tracePt t="14755" x="4419600" y="2044700"/>
          <p14:tracePt t="14763" x="4394200" y="2044700"/>
          <p14:tracePt t="14789" x="4259263" y="2054225"/>
          <p14:tracePt t="14822" x="4224338" y="2054225"/>
          <p14:tracePt t="14825" x="4143375" y="2054225"/>
          <p14:tracePt t="14855" x="4054475" y="2054225"/>
          <p14:tracePt t="14887" x="3990975" y="2054225"/>
          <p14:tracePt t="14904" x="3965575" y="2054225"/>
          <p14:tracePt t="14921" x="3894138" y="2054225"/>
          <p14:tracePt t="14953" x="3822700" y="2062163"/>
          <p14:tracePt t="14965" x="3759200" y="2062163"/>
          <p14:tracePt t="14988" x="3679825" y="2062163"/>
          <p14:tracePt t="15020" x="3660775" y="2062163"/>
          <p14:tracePt t="15026" x="3608388" y="2071688"/>
          <p14:tracePt t="15055" x="3562350" y="2071688"/>
          <p14:tracePt t="15055" x="3554413" y="2071688"/>
          <p14:tracePt t="15090" x="3536950" y="2071688"/>
          <p14:tracePt t="15106" x="3509963" y="2081213"/>
          <p14:tracePt t="15139" x="3490913" y="2081213"/>
          <p14:tracePt t="15155" x="3482975" y="2081213"/>
          <p14:tracePt t="15187" x="3473450" y="2081213"/>
          <p14:tracePt t="15190" x="3465513" y="2081213"/>
          <p14:tracePt t="15280" x="3455988" y="2081213"/>
          <p14:tracePt t="15407" x="3446463" y="2081213"/>
          <p14:tracePt t="24716" x="3446463" y="2089150"/>
          <p14:tracePt t="25610" x="3455988" y="2089150"/>
          <p14:tracePt t="25622" x="3455988" y="2098675"/>
          <p14:tracePt t="25671" x="3465513" y="2098675"/>
          <p14:tracePt t="25702" x="3473450" y="2098675"/>
          <p14:tracePt t="25750" x="3500438" y="2116138"/>
          <p14:tracePt t="25769" x="3527425" y="2116138"/>
          <p14:tracePt t="25788" x="3608388" y="2133600"/>
          <p14:tracePt t="25820" x="3625850" y="2133600"/>
          <p14:tracePt t="25848" x="3652838" y="2133600"/>
          <p14:tracePt t="25860" x="3705225" y="2133600"/>
          <p14:tracePt t="25888" x="3875088" y="2133600"/>
          <p14:tracePt t="25920" x="3946525" y="2133600"/>
          <p14:tracePt t="25923" x="4170363" y="2116138"/>
          <p14:tracePt t="25955" x="4276725" y="2116138"/>
          <p14:tracePt t="25987" x="4411663" y="2108200"/>
          <p14:tracePt t="26003" x="4473575" y="2108200"/>
          <p14:tracePt t="26022" x="4714875" y="2108200"/>
          <p14:tracePt t="26055" x="4840288" y="2098675"/>
          <p14:tracePt t="26067" x="4884738" y="2089150"/>
          <p14:tracePt t="26089" x="5010150" y="2071688"/>
          <p14:tracePt t="26121" x="5108575" y="2062163"/>
          <p14:tracePt t="26129" x="5153025" y="2062163"/>
          <p14:tracePt t="26156" x="5330825" y="2054225"/>
          <p14:tracePt t="26189" x="5465763" y="2054225"/>
          <p14:tracePt t="26224" x="5795963" y="2062163"/>
          <p14:tracePt t="26259" x="6108700" y="2098675"/>
          <p14:tracePt t="26290" x="6205538" y="2108200"/>
          <p14:tracePt t="26323" x="6232525" y="2108200"/>
          <p14:tracePt t="26331" x="6286500" y="2108200"/>
          <p14:tracePt t="26356" x="6340475" y="2108200"/>
          <p14:tracePt t="26388" x="6402388" y="2108200"/>
          <p14:tracePt t="26395" x="6429375" y="2108200"/>
          <p14:tracePt t="26423" x="6491288" y="2108200"/>
          <p14:tracePt t="26456" x="6500813" y="2108200"/>
          <p14:tracePt t="26474" x="6510338" y="2108200"/>
          <p14:tracePt t="26491" x="6518275" y="2108200"/>
          <p14:tracePt t="36967" x="6518275" y="2098675"/>
          <p14:tracePt t="37338" x="6510338" y="2098675"/>
          <p14:tracePt t="37483" x="6500813" y="2098675"/>
          <p14:tracePt t="37493" x="6491288" y="2098675"/>
          <p14:tracePt t="37520" x="6491288" y="2108200"/>
          <p14:tracePt t="37533" x="6473825" y="2108200"/>
          <p14:tracePt t="37558" x="6375400" y="2108200"/>
          <p14:tracePt t="37590" x="6259513" y="2108200"/>
          <p14:tracePt t="37624" x="6242050" y="2108200"/>
          <p14:tracePt t="37639" x="6232525" y="2108200"/>
          <p14:tracePt t="37657" x="6180138" y="2108200"/>
          <p14:tracePt t="37690" x="6126163" y="2116138"/>
          <p14:tracePt t="37701" x="6108700" y="2116138"/>
          <p14:tracePt t="37724" x="6054725" y="2116138"/>
          <p14:tracePt t="37757" x="6010275" y="2116138"/>
          <p14:tracePt t="37765" x="5991225" y="2116138"/>
          <p14:tracePt t="37791" x="5919788" y="2108200"/>
          <p14:tracePt t="37825" x="5867400" y="2089150"/>
          <p14:tracePt t="37828" x="5786438" y="2054225"/>
          <p14:tracePt t="37858" x="5724525" y="2009775"/>
          <p14:tracePt t="37891" x="5705475" y="1990725"/>
          <p14:tracePt t="37901" x="5634038" y="1911350"/>
          <p14:tracePt t="37934" x="5554663" y="1785938"/>
          <p14:tracePt t="37958" x="5500688" y="1652588"/>
          <p14:tracePt t="37992" x="5491163" y="1589088"/>
          <p14:tracePt t="38025" x="5491163" y="1581150"/>
          <p14:tracePt t="38029" x="5491163" y="1527175"/>
          <p14:tracePt t="38062" x="5491163" y="1482725"/>
          <p14:tracePt t="38092" x="5518150" y="1339850"/>
          <p14:tracePt t="38126" x="5581650" y="1133475"/>
          <p14:tracePt t="38159" x="5589588" y="1116013"/>
          <p14:tracePt t="38170" x="5643563" y="1027113"/>
          <p14:tracePt t="38203" x="5680075" y="973138"/>
          <p14:tracePt t="38227" x="5759450" y="884238"/>
          <p14:tracePt t="38259" x="5848350" y="812800"/>
          <p14:tracePt t="38292" x="5894388" y="776288"/>
          <p14:tracePt t="38310" x="6018213" y="696913"/>
          <p14:tracePt t="38343" x="6081713" y="642938"/>
          <p14:tracePt t="38360" x="6143625" y="608013"/>
          <p14:tracePt t="38394" x="6161088" y="588963"/>
          <p14:tracePt t="38425" x="6170613" y="581025"/>
          <p14:tracePt t="38437" x="6180138" y="581025"/>
          <p14:tracePt t="38505" x="6197600" y="581025"/>
          <p14:tracePt t="38516" x="6251575" y="588963"/>
          <p14:tracePt t="38547" x="6296025" y="598488"/>
          <p14:tracePt t="38560" x="6419850" y="625475"/>
          <p14:tracePt t="38592" x="6616700" y="660400"/>
          <p14:tracePt t="38625" x="6661150" y="669925"/>
          <p14:tracePt t="38627" x="6769100" y="679450"/>
          <p14:tracePt t="38660" x="6867525" y="679450"/>
          <p14:tracePt t="38692" x="6929438" y="669925"/>
          <p14:tracePt t="38708" x="7081838" y="660400"/>
          <p14:tracePt t="38741" x="7108825" y="652463"/>
          <p14:tracePt t="38761" x="7232650" y="652463"/>
          <p14:tracePt t="38792" x="7313613" y="642938"/>
          <p14:tracePt t="38825" x="7402513" y="642938"/>
          <p14:tracePt t="38832" x="7562850" y="633413"/>
          <p14:tracePt t="38864" x="7724775" y="625475"/>
          <p14:tracePt t="38894" x="7777163" y="625475"/>
          <p14:tracePt t="38928" x="7858125" y="615950"/>
          <p14:tracePt t="38961" x="7902575" y="608013"/>
          <p14:tracePt t="38990" x="7983538" y="581025"/>
          <p14:tracePt t="39022" x="8001000" y="571500"/>
          <p14:tracePt t="39032" x="8018463" y="571500"/>
          <p14:tracePt t="39065" x="8027988" y="571500"/>
          <p14:tracePt t="39141" x="8054975" y="554038"/>
          <p14:tracePt t="39162" x="8062913" y="544513"/>
          <p14:tracePt t="39193" x="8072438" y="544513"/>
          <p14:tracePt t="39225" x="8072438" y="536575"/>
          <p14:tracePt t="39274" x="8081963" y="536575"/>
          <p14:tracePt t="39300" x="8089900" y="536575"/>
          <p14:tracePt t="48717" x="8089900" y="527050"/>
          <p14:tracePt t="48912" x="8081963" y="527050"/>
          <p14:tracePt t="48924" x="8072438" y="527050"/>
          <p14:tracePt t="48970" x="8054975" y="527050"/>
          <p14:tracePt t="48990" x="8045450" y="536575"/>
          <p14:tracePt t="49004" x="7991475" y="544513"/>
          <p14:tracePt t="49025" x="7867650" y="571500"/>
          <p14:tracePt t="49058" x="7823200" y="571500"/>
          <p14:tracePt t="49065" x="7697788" y="571500"/>
          <p14:tracePt t="49092" x="7518400" y="571500"/>
          <p14:tracePt t="49125" x="7466013" y="571500"/>
          <p14:tracePt t="49129" x="7296150" y="598488"/>
          <p14:tracePt t="49160" x="7126288" y="615950"/>
          <p14:tracePt t="49193" x="7018338" y="625475"/>
          <p14:tracePt t="49208" x="6938963" y="633413"/>
          <p14:tracePt t="49226" x="6589713" y="669925"/>
          <p14:tracePt t="49259" x="6330950" y="714375"/>
          <p14:tracePt t="49272" x="6215063" y="731838"/>
          <p14:tracePt t="49293" x="5919788" y="822325"/>
          <p14:tracePt t="49326" x="5680075" y="911225"/>
          <p14:tracePt t="49333" x="5357813" y="1009650"/>
          <p14:tracePt t="49360" x="4983163" y="1152525"/>
          <p14:tracePt t="49393" x="4938713" y="1160463"/>
          <p14:tracePt t="49409" x="4670425" y="1258888"/>
          <p14:tracePt t="49427" x="4313238" y="1384300"/>
          <p14:tracePt t="49460" x="3983038" y="1509713"/>
          <p14:tracePt t="49493" x="3884613" y="1562100"/>
          <p14:tracePt t="49508" x="3875088" y="1571625"/>
          <p14:tracePt t="49527" x="3857625" y="1589088"/>
          <p14:tracePt t="49560" x="3848100" y="1608138"/>
          <p14:tracePt t="49586" x="3840163" y="1633538"/>
          <p14:tracePt t="49601" x="3840163" y="1643063"/>
          <p14:tracePt t="49627" x="3830638" y="1704975"/>
          <p14:tracePt t="49664" x="3830638" y="1758950"/>
          <p14:tracePt t="49668" x="3822700" y="1839913"/>
          <p14:tracePt t="49694" x="3813175" y="1884363"/>
          <p14:tracePt t="49728" x="3813175" y="1919288"/>
          <p14:tracePt t="49760" x="3830638" y="1955800"/>
          <p14:tracePt t="49773" x="3857625" y="2009775"/>
          <p14:tracePt t="49794" x="3894138" y="2081213"/>
          <p14:tracePt t="49827" x="3894138" y="2089150"/>
          <p14:tracePt t="49833" x="3902075" y="2116138"/>
          <p14:tracePt t="49861" x="3938588" y="2187575"/>
          <p14:tracePt t="49894" x="3965575" y="2232025"/>
          <p14:tracePt t="49900" x="3965575" y="2224088"/>
          <p14:tracePt t="50085" x="3965575" y="2214563"/>
          <p14:tracePt t="65218" x="4000500" y="2214563"/>
          <p14:tracePt t="65825" x="4027488" y="2214563"/>
          <p14:tracePt t="65839" x="4071938" y="2214563"/>
          <p14:tracePt t="65857" x="4152900" y="2214563"/>
          <p14:tracePt t="65890" x="4205288" y="2214563"/>
          <p14:tracePt t="65909" x="4330700" y="2214563"/>
          <p14:tracePt t="65942" x="4625975" y="2205038"/>
          <p14:tracePt t="65975" x="4714875" y="2205038"/>
          <p14:tracePt t="65981" x="5010150" y="2205038"/>
          <p14:tracePt t="66014" x="5027613" y="2205038"/>
          <p14:tracePt t="66044" x="5116513" y="2205038"/>
          <p14:tracePt t="66077" x="5224463" y="2205038"/>
          <p14:tracePt t="66109" x="5375275" y="2197100"/>
          <p14:tracePt t="66113" x="5500688" y="2187575"/>
          <p14:tracePt t="66145" x="5680075" y="2170113"/>
          <p14:tracePt t="66177" x="5946775" y="2160588"/>
          <p14:tracePt t="66210" x="6116638" y="2152650"/>
          <p14:tracePt t="66243" x="6170613" y="2143125"/>
          <p14:tracePt t="66247" x="6296025" y="2125663"/>
          <p14:tracePt t="66280" x="6357938" y="2116138"/>
          <p14:tracePt t="66311" x="6384925" y="2108200"/>
          <p14:tracePt t="66345" x="6473825" y="2089150"/>
          <p14:tracePt t="66378" x="6554788" y="2081213"/>
          <p14:tracePt t="66392" x="6653213" y="2071688"/>
          <p14:tracePt t="66425" x="6715125" y="2062163"/>
          <p14:tracePt t="66456" x="6724650" y="2062163"/>
          <p14:tracePt t="85468" x="6732588" y="2062163"/>
          <p14:tracePt t="85823" x="6742113" y="2062163"/>
          <p14:tracePt t="85889" x="6751638" y="2062163"/>
          <p14:tracePt t="85914" x="6759575" y="2062163"/>
          <p14:tracePt t="85934" x="6759575" y="2054225"/>
          <p14:tracePt t="85945" x="6777038" y="2044700"/>
          <p14:tracePt t="85970" x="6813550" y="2017713"/>
          <p14:tracePt t="86003" x="6867525" y="1982788"/>
          <p14:tracePt t="86014" x="6884988" y="1973263"/>
          <p14:tracePt t="86037" x="6956425" y="1901825"/>
          <p14:tracePt t="86071" x="7018338" y="1830388"/>
          <p14:tracePt t="86074" x="7062788" y="1768475"/>
          <p14:tracePt t="86103" x="7134225" y="1660525"/>
          <p14:tracePt t="86136" x="7180263" y="1589088"/>
          <p14:tracePt t="86154" x="7197725" y="1544638"/>
          <p14:tracePt t="86171" x="7242175" y="1455738"/>
          <p14:tracePt t="86204" x="7269163" y="1401763"/>
          <p14:tracePt t="86216" x="7277100" y="1374775"/>
          <p14:tracePt t="86237" x="7331075" y="1295400"/>
          <p14:tracePt t="86268" x="7340600" y="1285875"/>
          <p14:tracePt t="86277" x="7367588" y="1241425"/>
          <p14:tracePt t="86304" x="7412038" y="1179513"/>
          <p14:tracePt t="86336" x="7429500" y="1160463"/>
          <p14:tracePt t="86340" x="7483475" y="1089025"/>
          <p14:tracePt t="86371" x="7537450" y="1017588"/>
          <p14:tracePt t="86403" x="7572375" y="973138"/>
          <p14:tracePt t="86420" x="7608888" y="928688"/>
          <p14:tracePt t="86439" x="7661275" y="857250"/>
          <p14:tracePt t="86471" x="7715250" y="785813"/>
          <p14:tracePt t="86505" x="7732713" y="768350"/>
          <p14:tracePt t="86513" x="7759700" y="731838"/>
          <p14:tracePt t="86538" x="7804150" y="687388"/>
          <p14:tracePt t="86571" x="7813675" y="660400"/>
          <p14:tracePt t="86576" x="7823200" y="652463"/>
          <p14:tracePt t="86605" x="7840663" y="633413"/>
          <p14:tracePt t="86636" x="7840663" y="625475"/>
          <p14:tracePt t="86641" x="7858125" y="615950"/>
          <p14:tracePt t="86672" x="7875588" y="588963"/>
          <p14:tracePt t="86704" x="7885113" y="571500"/>
          <p14:tracePt t="86708" x="7902575" y="544513"/>
          <p14:tracePt t="86739" x="7902575" y="536575"/>
          <p14:tracePt t="86770" x="7902575" y="517525"/>
          <p14:tracePt t="94218" x="7902575" y="527050"/>
          <p14:tracePt t="94789" x="7894638" y="561975"/>
          <p14:tracePt t="94818" x="7885113" y="598488"/>
          <p14:tracePt t="94829" x="7875588" y="660400"/>
          <p14:tracePt t="94848" x="7875588" y="679450"/>
          <p14:tracePt t="94864" x="7867650" y="741363"/>
          <p14:tracePt t="94899" x="7831138" y="812800"/>
          <p14:tracePt t="94911" x="7804150" y="866775"/>
          <p14:tracePt t="94930" x="7724775" y="1027113"/>
          <p14:tracePt t="94964" x="7688263" y="1098550"/>
          <p14:tracePt t="94975" x="7643813" y="1152525"/>
          <p14:tracePt t="94998" x="7527925" y="1285875"/>
          <p14:tracePt t="95031" x="7473950" y="1347788"/>
          <p14:tracePt t="95034" x="7242175" y="1490663"/>
          <p14:tracePt t="95064" x="6608763" y="1785938"/>
          <p14:tracePt t="95098" x="6251575" y="1938338"/>
          <p14:tracePt t="95117" x="6205538" y="1965325"/>
          <p14:tracePt t="95131" x="6045200" y="2062163"/>
          <p14:tracePt t="95165" x="5830888" y="2179638"/>
          <p14:tracePt t="95177" x="5589588" y="2330450"/>
          <p14:tracePt t="95198" x="5197475" y="2554288"/>
          <p14:tracePt t="95230" x="5081588" y="2616200"/>
          <p14:tracePt t="95240" x="4714875" y="2830513"/>
          <p14:tracePt t="95265" x="4259263" y="3071813"/>
          <p14:tracePt t="95297" x="4143375" y="3116263"/>
          <p14:tracePt t="95314" x="3919538" y="3224213"/>
          <p14:tracePt t="95347" x="3795713" y="3276600"/>
          <p14:tracePt t="95365" x="3286125" y="3536950"/>
          <p14:tracePt t="95397" x="2465388" y="3919538"/>
          <p14:tracePt t="95431" x="2347913" y="3983038"/>
          <p14:tracePt t="95442" x="1955800" y="4179888"/>
          <p14:tracePt t="95475" x="1589088" y="4340225"/>
          <p14:tracePt t="95499" x="1465263" y="4375150"/>
          <p14:tracePt t="95531" x="1446213" y="4375150"/>
          <p14:tracePt t="95567" x="1438275" y="4384675"/>
          <p14:tracePt t="95615" x="1374775" y="4419600"/>
          <p14:tracePt t="95634" x="1196975" y="4537075"/>
          <p14:tracePt t="95667" x="1089025" y="4598988"/>
          <p14:tracePt t="95699" x="1044575" y="4633913"/>
          <p14:tracePt t="95709" x="1044575" y="4643438"/>
          <p14:tracePt t="95790" x="1081088" y="4643438"/>
          <p14:tracePt t="95852" x="1143000" y="4633913"/>
          <p14:tracePt t="95871" x="1179513" y="4625975"/>
          <p14:tracePt t="95900" x="1465263" y="4572000"/>
          <p14:tracePt t="95933" x="1616075" y="4545013"/>
          <p14:tracePt t="95967" x="1652588" y="4545013"/>
          <p14:tracePt t="95978" x="1822450" y="4500563"/>
          <p14:tracePt t="96011" x="1919288" y="4473575"/>
          <p14:tracePt t="96034" x="2017713" y="4429125"/>
          <p14:tracePt t="96066" x="2081213" y="4394200"/>
          <p14:tracePt t="96098" x="2108200" y="4394200"/>
          <p14:tracePt t="96102" x="2160588" y="4348163"/>
          <p14:tracePt t="96134" x="2224088" y="4295775"/>
          <p14:tracePt t="96168" x="2259013" y="4259263"/>
          <p14:tracePt t="96186" x="2322513" y="4214813"/>
          <p14:tracePt t="96217" x="2330450" y="4205288"/>
          <p14:tracePt t="96235" x="2384425" y="4152900"/>
          <p14:tracePt t="96267" x="2428875" y="4098925"/>
          <p14:tracePt t="96299" x="2455863" y="4071938"/>
          <p14:tracePt t="96309" x="2482850" y="4017963"/>
          <p14:tracePt t="96342" x="2482850" y="4010025"/>
          <p14:tracePt t="96368" x="2490788" y="3938588"/>
          <p14:tracePt t="96400" x="2509838" y="3857625"/>
          <p14:tracePt t="96432" x="2517775" y="3857625"/>
          <p14:tracePt t="96437" x="2517775" y="3848100"/>
          <p14:tracePt t="96469" x="2517775" y="3840163"/>
          <p14:tracePt t="96737" x="2527300" y="3840163"/>
          <p14:tracePt t="96967" x="2536825" y="3840163"/>
          <p14:tracePt t="96999" x="2544763" y="3840163"/>
          <p14:tracePt t="97046" x="2544763" y="3848100"/>
          <p14:tracePt t="97079" x="2554288" y="3848100"/>
          <p14:tracePt t="97246" x="2562225" y="3848100"/>
          <p14:tracePt t="97285" x="2571750" y="3848100"/>
          <p14:tracePt t="97344" x="2589213" y="3848100"/>
          <p14:tracePt t="97365" x="2643188" y="3857625"/>
          <p14:tracePt t="97397" x="2652713" y="3857625"/>
          <p14:tracePt t="97405" x="2697163" y="3867150"/>
          <p14:tracePt t="97438" x="2751138" y="3884613"/>
          <p14:tracePt t="97470" x="2795588" y="3902075"/>
          <p14:tracePt t="97489" x="2857500" y="3919538"/>
          <p14:tracePt t="97522" x="2874963" y="3929063"/>
          <p14:tracePt t="97566" x="2894013" y="3938588"/>
          <p14:tracePt t="97585" x="2901950" y="3938588"/>
          <p14:tracePt t="97605" x="2955925" y="3965575"/>
          <p14:tracePt t="97638" x="2990850" y="3973513"/>
          <p14:tracePt t="97646" x="3009900" y="3973513"/>
          <p14:tracePt t="97696" x="3009900" y="3983038"/>
          <p14:tracePt t="98718" x="3009900" y="3990975"/>
          <p14:tracePt t="108717" x="3009900" y="3983038"/>
          <p14:tracePt t="109277" x="3009900" y="3973513"/>
          <p14:tracePt t="109328" x="3000375" y="3973513"/>
          <p14:tracePt t="109340" x="2990850" y="3965575"/>
          <p14:tracePt t="109358" x="2982913" y="3965575"/>
          <p14:tracePt t="109566" x="2973388" y="3965575"/>
          <p14:tracePt t="109578" x="2955925" y="3983038"/>
          <p14:tracePt t="109604" x="2928938" y="3990975"/>
          <p14:tracePt t="109615" x="2884488" y="4027488"/>
          <p14:tracePt t="109641" x="2822575" y="4062413"/>
          <p14:tracePt t="109675" x="2759075" y="4089400"/>
          <p14:tracePt t="109688" x="2679700" y="4125913"/>
          <p14:tracePt t="109708" x="2608263" y="4170363"/>
          <p14:tracePt t="109742" x="2536825" y="4205288"/>
          <p14:tracePt t="109775" x="2500313" y="4224338"/>
          <p14:tracePt t="109781" x="2446338" y="4259263"/>
          <p14:tracePt t="109808" x="2374900" y="4303713"/>
          <p14:tracePt t="109808" x="2366963" y="4303713"/>
          <p14:tracePt t="109846" x="2330450" y="4330700"/>
          <p14:tracePt t="109861" x="2312988" y="4340225"/>
          <p14:tracePt t="109880" x="2312988" y="4330700"/>
          <p14:tracePt t="114218" x="2322513" y="4330700"/>
          <p14:tracePt t="114260" x="2303463" y="4340225"/>
          <p14:tracePt t="114373" x="2286000" y="4340225"/>
          <p14:tracePt t="114386" x="2251075" y="4357688"/>
          <p14:tracePt t="114403" x="2214563" y="4367213"/>
          <p14:tracePt t="114424" x="2179638" y="4375150"/>
          <p14:tracePt t="114456" x="2170113" y="4375150"/>
          <p14:tracePt t="114489" x="2125663" y="4375150"/>
          <p14:tracePt t="114501" x="2081213" y="4375150"/>
          <p14:tracePt t="114523" x="1919288" y="4394200"/>
          <p14:tracePt t="114558" x="1893888" y="4402138"/>
          <p14:tracePt t="114562" x="1776413" y="4438650"/>
          <p14:tracePt t="114590" x="1704975" y="4456113"/>
          <p14:tracePt t="114621" x="1633538" y="4473575"/>
          <p14:tracePt t="114626" x="1608138" y="4483100"/>
          <p14:tracePt t="114657" x="1554163" y="4510088"/>
          <p14:tracePt t="114689" x="1536700" y="4510088"/>
          <p14:tracePt t="114698" x="1509713" y="4518025"/>
          <p14:tracePt t="114723" x="1455738" y="4537075"/>
          <p14:tracePt t="114754" x="1411288" y="4554538"/>
          <p14:tracePt t="114767" x="1393825" y="4554538"/>
          <p14:tracePt t="114814" x="1384300" y="4554538"/>
          <p14:tracePt t="114841" x="1374775" y="4554538"/>
          <p14:tracePt t="115968" x="1366838" y="4554538"/>
          <p14:tracePt t="116856" x="1347788" y="4554538"/>
          <p14:tracePt t="116875" x="1330325" y="4554538"/>
          <p14:tracePt t="116937" x="1322388" y="4554538"/>
          <p14:tracePt t="116949" x="1285875" y="4554538"/>
          <p14:tracePt t="116968" x="1268413" y="4554538"/>
          <p14:tracePt t="116997" x="1196975" y="4554538"/>
          <p14:tracePt t="117030" x="1187450" y="4554538"/>
          <p14:tracePt t="117185" x="1179513" y="4554538"/>
          <p14:tracePt t="117204" x="1169988" y="4554538"/>
          <p14:tracePt t="117267" x="1179513" y="4554538"/>
          <p14:tracePt t="117724" x="1187450" y="4554538"/>
          <p14:tracePt t="117735" x="1204913" y="4554538"/>
          <p14:tracePt t="117754" x="1214438" y="4554538"/>
          <p14:tracePt t="117766" x="1223963" y="4554538"/>
          <p14:tracePt t="117799" x="1250950" y="4554538"/>
          <p14:tracePt t="117832" x="1258888" y="4554538"/>
          <p14:tracePt t="117847" x="1268413" y="4554538"/>
          <p14:tracePt t="117866" x="1303338" y="4562475"/>
          <p14:tracePt t="117899" x="1347788" y="4572000"/>
          <p14:tracePt t="117902" x="1374775" y="4581525"/>
          <p14:tracePt t="117933" x="1384300" y="4589463"/>
          <p14:tracePt t="117966" x="1401763" y="4589463"/>
          <p14:tracePt t="117971" x="1411288" y="4589463"/>
          <p14:tracePt t="118000" x="1419225" y="4589463"/>
          <p14:tracePt t="118035" x="1438275" y="4589463"/>
          <p14:tracePt t="118054" x="1455738" y="4589463"/>
          <p14:tracePt t="118084" x="1465263" y="4589463"/>
          <p14:tracePt t="118111" x="1482725" y="4589463"/>
          <p14:tracePt t="118134" x="1500188" y="4589463"/>
          <p14:tracePt t="118167" x="1509713" y="4589463"/>
          <p14:tracePt t="118317" x="1517650" y="4589463"/>
          <p14:tracePt t="118334" x="1527175" y="4589463"/>
          <p14:tracePt t="118365" x="1536700" y="4589463"/>
          <p14:tracePt t="118431" x="1562100" y="4589463"/>
          <p14:tracePt t="118457" x="1571625" y="4589463"/>
          <p14:tracePt t="118476" x="1581150" y="4589463"/>
          <p14:tracePt t="118501" x="1616075" y="4589463"/>
          <p14:tracePt t="118535" x="1643063" y="4589463"/>
          <p14:tracePt t="118541" x="1758950" y="4589463"/>
          <p14:tracePt t="118569" x="1990725" y="4554538"/>
          <p14:tracePt t="118602" x="2160588" y="4518025"/>
          <p14:tracePt t="118618" x="2241550" y="4510088"/>
          <p14:tracePt t="118635" x="2411413" y="4483100"/>
          <p14:tracePt t="118668" x="2679700" y="4446588"/>
          <p14:tracePt t="118671" x="2919413" y="4402138"/>
          <p14:tracePt t="118702" x="3340100" y="4303713"/>
          <p14:tracePt t="118735" x="3687763" y="4205288"/>
          <p14:tracePt t="118745" x="3813175" y="4160838"/>
          <p14:tracePt t="118769" x="4322763" y="4000500"/>
          <p14:tracePt t="118802" x="4768850" y="3875088"/>
          <p14:tracePt t="118806" x="4919663" y="3822700"/>
          <p14:tracePt t="118836" x="5956300" y="3527425"/>
          <p14:tracePt t="118870" x="6089650" y="3490913"/>
          <p14:tracePt t="118881" x="6510338" y="3384550"/>
          <p14:tracePt t="118902" x="7000875" y="3224213"/>
          <p14:tracePt t="118936" x="7331075" y="3089275"/>
          <p14:tracePt t="118950" x="7446963" y="3044825"/>
          <p14:tracePt t="118969" x="7751763" y="2901950"/>
          <p14:tracePt t="119002" x="7939088" y="2786063"/>
          <p14:tracePt t="119013" x="7991475" y="2751138"/>
          <p14:tracePt t="119036" x="8081963" y="2679700"/>
          <p14:tracePt t="119069" x="8116888" y="2625725"/>
          <p14:tracePt t="119085" x="8126413" y="2608263"/>
          <p14:tracePt t="119105" x="8126413" y="2562225"/>
          <p14:tracePt t="119137" x="8081963" y="2366963"/>
          <p14:tracePt t="119170" x="8010525" y="2197100"/>
          <p14:tracePt t="119185" x="8001000" y="2197100"/>
          <p14:tracePt t="119205" x="7991475" y="2179638"/>
          <p14:tracePt t="119237" x="7867650" y="2143125"/>
          <p14:tracePt t="119270" x="7715250" y="2108200"/>
          <p14:tracePt t="119279" x="7626350" y="2108200"/>
          <p14:tracePt t="119304" x="7412038" y="2089150"/>
          <p14:tracePt t="119337" x="7340600" y="2089150"/>
          <p14:tracePt t="119341" x="7251700" y="2071688"/>
          <p14:tracePt t="119371" x="7170738" y="2044700"/>
          <p14:tracePt t="119404" x="7153275" y="2044700"/>
          <p14:tracePt t="119420" x="7161213" y="2044700"/>
          <p14:tracePt t="125467" x="7161213" y="2054225"/>
          <p14:tracePt t="126396" x="7161213" y="2044700"/>
          <p14:tracePt t="126463" x="7170738" y="2044700"/>
          <p14:tracePt t="126476" x="7188200" y="2009775"/>
          <p14:tracePt t="126492" x="7205663" y="1990725"/>
          <p14:tracePt t="126511" x="7215188" y="1982788"/>
          <p14:tracePt t="126526" x="7251700" y="1946275"/>
          <p14:tracePt t="126543" x="7286625" y="1911350"/>
          <p14:tracePt t="126559" x="7385050" y="1812925"/>
          <p14:tracePt t="126592" x="7473950" y="1731963"/>
          <p14:tracePt t="126604" x="7616825" y="1633538"/>
          <p14:tracePt t="126626" x="7670800" y="1598613"/>
          <p14:tracePt t="126643" x="7759700" y="1544638"/>
          <p14:tracePt t="126659" x="7796213" y="1517650"/>
          <p14:tracePt t="126676" x="7894638" y="1455738"/>
          <p14:tracePt t="126692" x="7939088" y="1428750"/>
          <p14:tracePt t="126709" x="8001000" y="1393825"/>
          <p14:tracePt t="126726" x="8037513" y="1374775"/>
          <p14:tracePt t="126742" x="8143875" y="1312863"/>
          <p14:tracePt t="126759" x="8205788" y="1276350"/>
          <p14:tracePt t="126778" x="8224838" y="1268413"/>
          <p14:tracePt t="126805" x="8224838" y="1258888"/>
          <p14:tracePt t="126838" x="8215313" y="1258888"/>
          <p14:tracePt t="126916" x="8180388" y="1258888"/>
          <p14:tracePt t="126935" x="8170863" y="1258888"/>
          <p14:tracePt t="126947" x="8116888" y="1250950"/>
          <p14:tracePt t="126966" x="8116888" y="1241425"/>
          <p14:tracePt t="127000" x="8108950" y="1241425"/>
          <p14:tracePt t="127012" x="8089900" y="1241425"/>
          <p14:tracePt t="127032" x="8089900" y="1231900"/>
          <p14:tracePt t="127044" x="8072438" y="1231900"/>
          <p14:tracePt t="127078" x="8062913" y="1223963"/>
          <p14:tracePt t="225218" x="8054975" y="1223963"/>
          <p14:tracePt t="226219" x="8054975" y="1214438"/>
          <p14:tracePt t="226233" x="8045450" y="1204913"/>
          <p14:tracePt t="226259" x="8045450" y="1214438"/>
          <p14:tracePt t="226577" x="8045450" y="1241425"/>
          <p14:tracePt t="226595" x="8045450" y="1250950"/>
          <p14:tracePt t="226606" x="8037513" y="1312863"/>
          <p14:tracePt t="226627" x="8018463" y="1446213"/>
          <p14:tracePt t="226660" x="8010525" y="1517650"/>
          <p14:tracePt t="226676" x="8001000" y="1544638"/>
          <p14:tracePt t="226694" x="8001000" y="1554163"/>
          <p14:tracePt t="226727" x="8001000" y="1571625"/>
          <p14:tracePt t="226730" x="7983538" y="1625600"/>
          <p14:tracePt t="226761" x="7956550" y="1785938"/>
          <p14:tracePt t="226794" x="7947025" y="1884363"/>
          <p14:tracePt t="226802" x="7939088" y="1928813"/>
          <p14:tracePt t="226828" x="7894638" y="2152650"/>
          <p14:tracePt t="226861" x="7875588" y="2259013"/>
          <p14:tracePt t="226878" x="7858125" y="2322513"/>
          <p14:tracePt t="226894" x="7786688" y="2571750"/>
          <p14:tracePt t="226927" x="7724775" y="2741613"/>
          <p14:tracePt t="226940" x="7670800" y="2847975"/>
          <p14:tracePt t="226961" x="7599363" y="3054350"/>
          <p14:tracePt t="226995" x="7572375" y="3108325"/>
          <p14:tracePt t="227003" x="7510463" y="3322638"/>
          <p14:tracePt t="227028" x="7466013" y="3482975"/>
          <p14:tracePt t="227061" x="7402513" y="3670300"/>
          <p14:tracePt t="227067" x="7340600" y="3803650"/>
          <p14:tracePt t="227095" x="7277100" y="3973513"/>
          <p14:tracePt t="227095" x="7259638" y="4000500"/>
          <p14:tracePt t="227129" x="7232650" y="4054475"/>
          <p14:tracePt t="227142" x="7153275" y="4205288"/>
          <p14:tracePt t="227162" x="7037388" y="4402138"/>
          <p14:tracePt t="227196" x="6956425" y="4537075"/>
          <p14:tracePt t="227228" x="6894513" y="4652963"/>
          <p14:tracePt t="227242" x="6858000" y="4687888"/>
          <p14:tracePt t="227262" x="6759575" y="4857750"/>
          <p14:tracePt t="227295" x="6715125" y="4938713"/>
          <p14:tracePt t="227305" x="6697663" y="4965700"/>
          <p14:tracePt t="227329" x="6616700" y="5054600"/>
          <p14:tracePt t="227362" x="6554788" y="5126038"/>
          <p14:tracePt t="227368" x="6518275" y="5170488"/>
          <p14:tracePt t="227396" x="6473825" y="5259388"/>
          <p14:tracePt t="227429" x="6446838" y="5313363"/>
          <p14:tracePt t="227445" x="6429375" y="5340350"/>
          <p14:tracePt t="227463" x="6411913" y="5394325"/>
          <p14:tracePt t="227496" x="6402388" y="5429250"/>
          <p14:tracePt t="227501" x="6394450" y="5446713"/>
          <p14:tracePt t="227530" x="6394450" y="5465763"/>
          <p14:tracePt t="227563" x="6394450" y="5473700"/>
          <p14:tracePt t="227617" x="6394450" y="5483225"/>
          <p14:tracePt t="227933" x="6402388" y="5491163"/>
          <p14:tracePt t="228077" x="6411913" y="5491163"/>
          <p14:tracePt t="228087" x="6429375" y="5510213"/>
          <p14:tracePt t="228105" x="6438900" y="5510213"/>
          <p14:tracePt t="228132" x="6473825" y="5527675"/>
          <p14:tracePt t="228165" x="6500813" y="5537200"/>
          <p14:tracePt t="228168" x="6545263" y="5554663"/>
          <p14:tracePt t="228200" x="6572250" y="5572125"/>
          <p14:tracePt t="228233" x="6599238" y="5581650"/>
          <p14:tracePt t="228264" x="6626225" y="5581650"/>
          <p14:tracePt t="228292" x="6653213" y="5599113"/>
          <p14:tracePt t="228311" x="6670675" y="5608638"/>
          <p14:tracePt t="228332" x="6705600" y="5616575"/>
          <p14:tracePt t="228365" x="6697663" y="5616575"/>
          <p14:tracePt t="228403" x="6680200" y="5608638"/>
          <p14:tracePt t="228414" x="6626225" y="5589588"/>
          <p14:tracePt t="228433" x="6554788" y="5572125"/>
          <p14:tracePt t="228467" x="6491288" y="5554663"/>
          <p14:tracePt t="228483" x="6465888" y="5554663"/>
          <p14:tracePt t="228499" x="6357938" y="5554663"/>
          <p14:tracePt t="228531" x="6232525" y="5554663"/>
          <p14:tracePt t="228547" x="6188075" y="5554663"/>
          <p14:tracePt t="228565" x="6045200" y="5572125"/>
          <p14:tracePt t="228598" x="5938838" y="5589588"/>
          <p14:tracePt t="228609" x="5902325" y="5599113"/>
          <p14:tracePt t="228632" x="5751513" y="5616575"/>
          <p14:tracePt t="228666" x="5653088" y="5626100"/>
          <p14:tracePt t="228669" x="5608638" y="5634038"/>
          <p14:tracePt t="228699" x="5483225" y="5653088"/>
          <p14:tracePt t="228732" x="5394325" y="5661025"/>
          <p14:tracePt t="228735" x="5367338" y="5670550"/>
          <p14:tracePt t="228750" x="5268913" y="5688013"/>
          <p14:tracePt t="228766" x="5232400" y="5688013"/>
          <p14:tracePt t="228783" x="5133975" y="5705475"/>
          <p14:tracePt t="228799" x="5054600" y="5724525"/>
          <p14:tracePt t="228832" x="4965700" y="5732463"/>
          <p14:tracePt t="228846" x="4956175" y="5741988"/>
          <p14:tracePt t="228866" x="4894263" y="5741988"/>
          <p14:tracePt t="228883" x="4857750" y="5751513"/>
          <p14:tracePt t="228900" x="4795838" y="5751513"/>
          <p14:tracePt t="228917" x="4768850" y="5759450"/>
          <p14:tracePt t="228933" x="4705350" y="5768975"/>
          <p14:tracePt t="228950" x="4643438" y="5768975"/>
          <p14:tracePt t="228967" x="4581525" y="5776913"/>
          <p14:tracePt t="228984" x="4554538" y="5776913"/>
          <p14:tracePt t="229000" x="4491038" y="5776913"/>
          <p14:tracePt t="229017" x="4465638" y="5786438"/>
          <p14:tracePt t="229034" x="4402138" y="5786438"/>
          <p14:tracePt t="229050" x="4394200" y="5786438"/>
          <p14:tracePt t="229070" x="4394200" y="5795963"/>
          <p14:tracePt t="229091" x="4384675" y="5795963"/>
          <p14:tracePt t="229204" x="4375150" y="5786438"/>
          <p14:tracePt t="229232" x="4375150" y="5776913"/>
          <p14:tracePt t="229285" x="4375150" y="5768975"/>
          <p14:tracePt t="229332" x="4375150" y="5759450"/>
          <p14:tracePt t="229409" x="4375150" y="5751513"/>
          <p14:tracePt t="229420" x="4375150" y="5741988"/>
          <p14:tracePt t="229441" x="4375150" y="5732463"/>
          <p14:tracePt t="229467" x="4375150" y="5724525"/>
          <p14:tracePt t="229549" x="4375150" y="5715000"/>
          <p14:tracePt t="229586" x="4375150" y="5705475"/>
          <p14:tracePt t="229614" x="4375150" y="5688013"/>
          <p14:tracePt t="229626" x="4375150" y="5680075"/>
          <p14:tracePt t="229820" x="4375150" y="5670550"/>
          <p14:tracePt t="229895" x="4375150" y="5661025"/>
          <p14:tracePt t="229929" x="4375150" y="5653088"/>
          <p14:tracePt t="230113" x="4384675" y="5653088"/>
          <p14:tracePt t="230494" x="4394200" y="5653088"/>
          <p14:tracePt t="230506" x="4419600" y="5653088"/>
          <p14:tracePt t="230526" x="4438650" y="5653088"/>
          <p14:tracePt t="230538" x="4483100" y="5653088"/>
          <p14:tracePt t="230557" x="4491038" y="5653088"/>
          <p14:tracePt t="230569" x="4537075" y="5653088"/>
          <p14:tracePt t="230590" x="4581525" y="5643563"/>
          <p14:tracePt t="230614" x="4616450" y="5643563"/>
          <p14:tracePt t="230633" x="4643438" y="5643563"/>
          <p14:tracePt t="230645" x="4679950" y="5643563"/>
          <p14:tracePt t="230674" x="4697413" y="5643563"/>
          <p14:tracePt t="230684" x="4724400" y="5643563"/>
          <p14:tracePt t="230696" x="4732338" y="5643563"/>
          <p14:tracePt t="230727" x="4776788" y="5643563"/>
          <p14:tracePt t="230761" x="4786313" y="5643563"/>
          <p14:tracePt t="230788" x="4795838" y="5643563"/>
          <p14:tracePt t="230821" x="4803775" y="5643563"/>
          <p14:tracePt t="230856" x="4813300" y="5653088"/>
          <p14:tracePt t="230932" x="4822825" y="5653088"/>
          <p14:tracePt t="230992" x="4840288" y="5661025"/>
          <p14:tracePt t="231011" x="4848225" y="5670550"/>
          <p14:tracePt t="231023" x="4867275" y="5670550"/>
          <p14:tracePt t="231042" x="4875213" y="5670550"/>
          <p14:tracePt t="231123" x="4884738" y="5670550"/>
          <p14:tracePt t="231135" x="4894263" y="5670550"/>
          <p14:tracePt t="231182" x="4911725" y="5680075"/>
          <p14:tracePt t="231215" x="4919663" y="5680075"/>
          <p14:tracePt t="231261" x="4929188" y="5680075"/>
          <p14:tracePt t="231281" x="4938713" y="5680075"/>
          <p14:tracePt t="231293" x="4956175" y="5680075"/>
          <p14:tracePt t="231370" x="4991100" y="5688013"/>
          <p14:tracePt t="231390" x="5010150" y="5688013"/>
          <p14:tracePt t="231401" x="5018088" y="5688013"/>
          <p14:tracePt t="231420" x="5027613" y="5688013"/>
          <p14:tracePt t="231454" x="5037138" y="5688013"/>
          <p14:tracePt t="231481" x="5062538" y="5688013"/>
          <p14:tracePt t="231500" x="5072063" y="5688013"/>
          <p14:tracePt t="231512" x="5108575" y="5688013"/>
          <p14:tracePt t="231532" x="5116513" y="5688013"/>
          <p14:tracePt t="231543" x="5143500" y="5688013"/>
          <p14:tracePt t="231566" x="5160963" y="5688013"/>
          <p14:tracePt t="231576" x="5187950" y="5688013"/>
          <p14:tracePt t="231594" x="5205413" y="5688013"/>
          <p14:tracePt t="231606" x="5268913" y="5688013"/>
          <p14:tracePt t="231624" x="5295900" y="5688013"/>
          <p14:tracePt t="231635" x="5367338" y="5697538"/>
          <p14:tracePt t="231656" x="5402263" y="5697538"/>
          <p14:tracePt t="231668" x="5465763" y="5697538"/>
          <p14:tracePt t="231687" x="5491163" y="5705475"/>
          <p14:tracePt t="231699" x="5545138" y="5705475"/>
          <p14:tracePt t="231718" x="5572125" y="5705475"/>
          <p14:tracePt t="231731" x="5634038" y="5705475"/>
          <p14:tracePt t="231749" x="5661025" y="5705475"/>
          <p14:tracePt t="231761" x="5732463" y="5715000"/>
          <p14:tracePt t="231779" x="5840413" y="5715000"/>
          <p14:tracePt t="231799" x="5875338" y="5715000"/>
          <p14:tracePt t="231811" x="6000750" y="5715000"/>
          <p14:tracePt t="231830" x="6037263" y="5715000"/>
          <p14:tracePt t="231843" x="6134100" y="5724525"/>
          <p14:tracePt t="231862" x="6161088" y="5724525"/>
          <p14:tracePt t="231876" x="6242050" y="5724525"/>
          <p14:tracePt t="231893" x="6276975" y="5724525"/>
          <p14:tracePt t="231908" x="6357938" y="5724525"/>
          <p14:tracePt t="231926" x="6402388" y="5732463"/>
          <p14:tracePt t="231942" x="6473825" y="5732463"/>
          <p14:tracePt t="231958" x="6483350" y="5732463"/>
          <p14:tracePt t="231975" x="6545263" y="5732463"/>
          <p14:tracePt t="231992" x="6572250" y="5732463"/>
          <p14:tracePt t="232009" x="6626225" y="5732463"/>
          <p14:tracePt t="232026" x="6661150" y="5732463"/>
          <p14:tracePt t="232042" x="6732588" y="5732463"/>
          <p14:tracePt t="232059" x="6759575" y="5732463"/>
          <p14:tracePt t="232076" x="6813550" y="5741988"/>
          <p14:tracePt t="232092" x="6867525" y="5741988"/>
          <p14:tracePt t="232126" x="6946900" y="5741988"/>
          <p14:tracePt t="232142" x="7010400" y="5741988"/>
          <p14:tracePt t="232160" x="7045325" y="5751513"/>
          <p14:tracePt t="232176" x="7108825" y="5751513"/>
          <p14:tracePt t="232193" x="7134225" y="5751513"/>
          <p14:tracePt t="232209" x="7188200" y="5751513"/>
          <p14:tracePt t="232227" x="7215188" y="5751513"/>
          <p14:tracePt t="232247" x="7242175" y="5751513"/>
          <p14:tracePt t="232260" x="7269163" y="5759450"/>
          <p14:tracePt t="232276" x="7296150" y="5759450"/>
          <p14:tracePt t="232293" x="7323138" y="5759450"/>
          <p14:tracePt t="232310" x="7375525" y="5768975"/>
          <p14:tracePt t="232327" x="7402513" y="5768975"/>
          <p14:tracePt t="232343" x="7483475" y="5768975"/>
          <p14:tracePt t="232360" x="7554913" y="5768975"/>
          <p14:tracePt t="232378" x="7572375" y="5768975"/>
          <p14:tracePt t="232393" x="7634288" y="5776913"/>
          <p14:tracePt t="232410" x="7697788" y="5776913"/>
          <p14:tracePt t="232428" x="7715250" y="5776913"/>
          <p14:tracePt t="232444" x="7786688" y="5776913"/>
          <p14:tracePt t="232460" x="7813675" y="5776913"/>
          <p14:tracePt t="232477" x="7875588" y="5776913"/>
          <p14:tracePt t="232496" x="7902575" y="5776913"/>
          <p14:tracePt t="232511" x="7956550" y="5786438"/>
          <p14:tracePt t="232528" x="7974013" y="5786438"/>
          <p14:tracePt t="232544" x="8037513" y="5786438"/>
          <p14:tracePt t="232560" x="8089900" y="5786438"/>
          <p14:tracePt t="232580" x="8126413" y="5786438"/>
          <p14:tracePt t="232599" x="8153400" y="5786438"/>
          <p14:tracePt t="232630" x="8170863" y="5786438"/>
          <p14:tracePt t="232664" x="8180388" y="5786438"/>
          <p14:tracePt t="244717" x="8180388" y="5776913"/>
          <p14:tracePt t="244955" x="8170863" y="5776913"/>
          <p14:tracePt t="244985" x="8170863" y="5768975"/>
          <p14:tracePt t="245021" x="8161338" y="5768975"/>
          <p14:tracePt t="245033" x="8153400" y="5768975"/>
          <p14:tracePt t="245052" x="8143875" y="5768975"/>
          <p14:tracePt t="245066" x="8116888" y="5768975"/>
          <p14:tracePt t="245085" x="8089900" y="5776913"/>
          <p14:tracePt t="245095" x="8037513" y="5786438"/>
          <p14:tracePt t="245115" x="7983538" y="5786438"/>
          <p14:tracePt t="245127" x="7858125" y="5786438"/>
          <p14:tracePt t="245145" x="7804150" y="5786438"/>
          <p14:tracePt t="245157" x="7670800" y="5786438"/>
          <p14:tracePt t="245176" x="7599363" y="5786438"/>
          <p14:tracePt t="245188" x="7394575" y="5786438"/>
          <p14:tracePt t="245207" x="7313613" y="5795963"/>
          <p14:tracePt t="245220" x="7072313" y="5786438"/>
          <p14:tracePt t="245238" x="6956425" y="5786438"/>
          <p14:tracePt t="245250" x="6769100" y="5776913"/>
          <p14:tracePt t="245268" x="6518275" y="5786438"/>
          <p14:tracePt t="245288" x="6429375" y="5786438"/>
          <p14:tracePt t="245300" x="6259513" y="5795963"/>
          <p14:tracePt t="245318" x="6180138" y="5803900"/>
          <p14:tracePt t="245333" x="6027738" y="5803900"/>
          <p14:tracePt t="245350" x="6000750" y="5803900"/>
          <p14:tracePt t="245366" x="5902325" y="5803900"/>
          <p14:tracePt t="245383" x="5830888" y="5803900"/>
          <p14:tracePt t="245399" x="5680075" y="5803900"/>
          <p14:tracePt t="245416" x="5589588" y="5803900"/>
          <p14:tracePt t="245433" x="5527675" y="5803900"/>
          <p14:tracePt t="245450" x="5429250" y="5803900"/>
          <p14:tracePt t="245466" x="5402263" y="5803900"/>
          <p14:tracePt t="245483" x="5330825" y="5795963"/>
          <p14:tracePt t="245500" x="5286375" y="5795963"/>
          <p14:tracePt t="245516" x="5126038" y="5786438"/>
          <p14:tracePt t="245534" x="5045075" y="5776913"/>
          <p14:tracePt t="245551" x="5018088" y="5768975"/>
          <p14:tracePt t="245569" x="5010150" y="5768975"/>
          <p14:tracePt t="245616" x="4991100" y="5759450"/>
          <p14:tracePt t="245628" x="4929188" y="5751513"/>
          <p14:tracePt t="245648" x="4911725" y="5751513"/>
          <p14:tracePt t="245675" x="4902200" y="5751513"/>
          <p14:tracePt t="245693" x="4894263" y="5741988"/>
          <p14:tracePt t="245727" x="4857750" y="5741988"/>
          <p14:tracePt t="245752" x="4813300" y="5724525"/>
          <p14:tracePt t="245772" x="4751388" y="5715000"/>
          <p14:tracePt t="245790" x="4724400" y="5715000"/>
          <p14:tracePt t="245802" x="4705350" y="5705475"/>
          <p14:tracePt t="245820" x="4697413" y="5705475"/>
          <p14:tracePt t="245832" x="4697413" y="5697538"/>
          <p14:tracePt t="245899" x="4697413" y="5688013"/>
          <p14:tracePt t="246195" x="4705350" y="5688013"/>
          <p14:tracePt t="246213" x="4714875" y="5688013"/>
          <p14:tracePt t="246259" x="4724400" y="5688013"/>
          <p14:tracePt t="246319" x="4732338" y="5688013"/>
          <p14:tracePt t="246338" x="4732338" y="5680075"/>
          <p14:tracePt t="246356" x="4741863" y="5680075"/>
          <p14:tracePt t="246368" x="4776788" y="5661025"/>
          <p14:tracePt t="246387" x="4795838" y="5661025"/>
          <p14:tracePt t="246399" x="4803775" y="5661025"/>
          <p14:tracePt t="246418" x="4813300" y="5661025"/>
          <p14:tracePt t="246485" x="4822825" y="5661025"/>
          <p14:tracePt t="246529" x="4822825" y="5653088"/>
          <p14:tracePt t="246576" x="4830763" y="5653088"/>
          <p14:tracePt t="246588" x="4840288" y="5653088"/>
          <p14:tracePt t="246607" x="4840288" y="5643563"/>
          <p14:tracePt t="252217" x="4840288" y="5634038"/>
          <p14:tracePt t="252406" x="4830763" y="5634038"/>
          <p14:tracePt t="252518" x="4830763" y="5626100"/>
          <p14:tracePt t="253717" x="4840288" y="5626100"/>
          <p14:tracePt t="253774" x="4848225" y="5626100"/>
          <p14:tracePt t="253840" x="4857750" y="5626100"/>
          <p14:tracePt t="253981" x="4867275" y="5626100"/>
          <p14:tracePt t="254075" x="4875213" y="5626100"/>
          <p14:tracePt t="254182" x="4894263" y="5626100"/>
          <p14:tracePt t="254201" x="4902200" y="5626100"/>
          <p14:tracePt t="254214" x="4956175" y="5626100"/>
          <p14:tracePt t="254233" x="4983163" y="5634038"/>
          <p14:tracePt t="254245" x="5037138" y="5634038"/>
          <p14:tracePt t="254266" x="5054600" y="5634038"/>
          <p14:tracePt t="254277" x="5108575" y="5643563"/>
          <p14:tracePt t="254296" x="5133975" y="5643563"/>
          <p14:tracePt t="254309" x="5197475" y="5653088"/>
          <p14:tracePt t="254329" x="5259388" y="5661025"/>
          <p14:tracePt t="254339" x="5348288" y="5670550"/>
          <p14:tracePt t="254359" x="5375275" y="5680075"/>
          <p14:tracePt t="254385" x="5446713" y="5688013"/>
          <p14:tracePt t="254405" x="5456238" y="5688013"/>
          <p14:tracePt t="254416" x="5483225" y="5688013"/>
          <p14:tracePt t="254437" x="5510213" y="5697538"/>
          <p14:tracePt t="254449" x="5562600" y="5705475"/>
          <p14:tracePt t="254468" x="5581650" y="5715000"/>
          <p14:tracePt t="254480" x="5626100" y="5724525"/>
          <p14:tracePt t="254498" x="5634038" y="5724525"/>
          <p14:tracePt t="254510" x="5653088" y="5724525"/>
          <p14:tracePt t="254529" x="5670550" y="5724525"/>
          <p14:tracePt t="254540" x="5688013" y="5724525"/>
          <p14:tracePt t="254559" x="5724525" y="5732463"/>
          <p14:tracePt t="254580" x="5751513" y="5732463"/>
          <p14:tracePt t="254592" x="5759450" y="5732463"/>
          <p14:tracePt t="254605" x="5803900" y="5741988"/>
          <p14:tracePt t="254623" x="5813425" y="5741988"/>
          <p14:tracePt t="254635" x="5867400" y="5751513"/>
          <p14:tracePt t="254654" x="5902325" y="5759450"/>
          <p14:tracePt t="254673" x="5929313" y="5759450"/>
          <p14:tracePt t="254684" x="5938838" y="5759450"/>
          <p14:tracePt t="254704" x="5956300" y="5759450"/>
          <p14:tracePt t="254716" x="6000750" y="5759450"/>
          <p14:tracePt t="254734" x="6018213" y="5759450"/>
          <p14:tracePt t="254746" x="6062663" y="5768975"/>
          <p14:tracePt t="254765" x="6108700" y="5768975"/>
          <p14:tracePt t="254778" x="6170613" y="5768975"/>
          <p14:tracePt t="254796" x="6197600" y="5768975"/>
          <p14:tracePt t="254811" x="6251575" y="5768975"/>
          <p14:tracePt t="254827" x="6313488" y="5768975"/>
          <p14:tracePt t="254846" x="6340475" y="5768975"/>
          <p14:tracePt t="254862" x="6411913" y="5768975"/>
          <p14:tracePt t="254878" x="6438900" y="5768975"/>
          <p14:tracePt t="254894" x="6554788" y="5768975"/>
          <p14:tracePt t="254911" x="6589713" y="5768975"/>
          <p14:tracePt t="254928" x="6688138" y="5786438"/>
          <p14:tracePt t="254945" x="6715125" y="5786438"/>
          <p14:tracePt t="254961" x="6769100" y="5786438"/>
          <p14:tracePt t="254978" x="6796088" y="5786438"/>
          <p14:tracePt t="254995" x="6867525" y="5786438"/>
          <p14:tracePt t="255011" x="6965950" y="5786438"/>
          <p14:tracePt t="255028" x="7000875" y="5786438"/>
          <p14:tracePt t="255045" x="7116763" y="5776913"/>
          <p14:tracePt t="255062" x="7188200" y="5776913"/>
          <p14:tracePt t="255081" x="7224713" y="5776913"/>
          <p14:tracePt t="255095" x="7313613" y="5776913"/>
          <p14:tracePt t="255112" x="7348538" y="5776913"/>
          <p14:tracePt t="255128" x="7412038" y="5768975"/>
          <p14:tracePt t="255145" x="7429500" y="5768975"/>
          <p14:tracePt t="255162" x="7429500" y="5759450"/>
          <p14:tracePt t="255188" x="7439025" y="5759450"/>
          <p14:tracePt t="255207" x="7446963" y="5759450"/>
          <p14:tracePt t="255233" x="7466013" y="5759450"/>
          <p14:tracePt t="255254" x="7483475" y="5759450"/>
          <p14:tracePt t="255264" x="7510463" y="5759450"/>
          <p14:tracePt t="255284" x="7518400" y="5759450"/>
          <p14:tracePt t="258217" x="7510463" y="5751513"/>
          <p14:tracePt t="258258" x="7500938" y="5741988"/>
          <p14:tracePt t="258271" x="7491413" y="5724525"/>
          <p14:tracePt t="258283" x="7483475" y="5715000"/>
          <p14:tracePt t="258302" x="7466013" y="5715000"/>
          <p14:tracePt t="258328" x="7446963" y="5697538"/>
          <p14:tracePt t="258341" x="7402513" y="5680075"/>
          <p14:tracePt t="258353" x="7331075" y="5653088"/>
          <p14:tracePt t="258363" x="7170738" y="5599113"/>
          <p14:tracePt t="258383" x="7089775" y="5562600"/>
          <p14:tracePt t="258396" x="6875463" y="5500688"/>
          <p14:tracePt t="258415" x="6840538" y="5483225"/>
          <p14:tracePt t="258427" x="6732588" y="5456238"/>
          <p14:tracePt t="258447" x="6688138" y="5446713"/>
          <p14:tracePt t="258459" x="6653213" y="5438775"/>
          <p14:tracePt t="258474" x="6518275" y="5429250"/>
          <p14:tracePt t="258490" x="6402388" y="5419725"/>
          <p14:tracePt t="258509" x="6375400" y="5419725"/>
          <p14:tracePt t="258522" x="6296025" y="5419725"/>
          <p14:tracePt t="258540" x="6259513" y="5419725"/>
          <p14:tracePt t="258556" x="6161088" y="5429250"/>
          <p14:tracePt t="258573" x="6126163" y="5438775"/>
          <p14:tracePt t="258589" x="6000750" y="5456238"/>
          <p14:tracePt t="258605" x="5956300" y="5465763"/>
          <p14:tracePt t="258623" x="5857875" y="5500688"/>
          <p14:tracePt t="258639" x="5795963" y="5518150"/>
          <p14:tracePt t="258656" x="5751513" y="5527675"/>
          <p14:tracePt t="258673" x="5724525" y="5554663"/>
          <p14:tracePt t="258689" x="5715000" y="5554663"/>
          <p14:tracePt t="258706" x="5670550" y="5581650"/>
          <p14:tracePt t="258723" x="5634038" y="5599113"/>
          <p14:tracePt t="258739" x="5626100" y="5599113"/>
          <p14:tracePt t="258756" x="5616575" y="5608638"/>
          <p14:tracePt t="258790" x="5608638" y="5616575"/>
          <p14:tracePt t="258807" x="5589588" y="5643563"/>
          <p14:tracePt t="258834" x="5581650" y="5653088"/>
          <p14:tracePt t="258854" x="5554663" y="5670550"/>
          <p14:tracePt t="258879" x="5545138" y="5680075"/>
          <p14:tracePt t="258898" x="5527675" y="5697538"/>
          <p14:tracePt t="258917" x="5518150" y="5705475"/>
          <p14:tracePt t="258949" x="5510213" y="5705475"/>
          <p14:tracePt t="259042" x="5500688" y="5705475"/>
          <p14:tracePt t="259280" x="5500688" y="5715000"/>
          <p14:tracePt t="259292" x="5465763" y="5724525"/>
          <p14:tracePt t="259311" x="5446713" y="5724525"/>
          <p14:tracePt t="259325" x="5402263" y="5724525"/>
          <p14:tracePt t="259342" x="5384800" y="5724525"/>
          <p14:tracePt t="259353" x="5340350" y="5724525"/>
          <p14:tracePt t="259373" x="5330825" y="5724525"/>
          <p14:tracePt t="259385" x="5276850" y="5724525"/>
          <p14:tracePt t="259404" x="5232400" y="5724525"/>
          <p14:tracePt t="259416" x="5153025" y="5715000"/>
          <p14:tracePt t="259434" x="5126038" y="5705475"/>
          <p14:tracePt t="259447" x="5099050" y="5705475"/>
          <p14:tracePt t="259465" x="5081588" y="5705475"/>
          <p14:tracePt t="259510" x="5062538" y="5705475"/>
          <p14:tracePt t="259543" x="5054600" y="5705475"/>
          <p14:tracePt t="259572" x="5027613" y="5705475"/>
          <p14:tracePt t="259641" x="5018088" y="5697538"/>
          <p14:tracePt t="259652" x="5000625" y="5697538"/>
          <p14:tracePt t="259670" x="4983163" y="5697538"/>
          <p14:tracePt t="259683" x="4973638" y="5697538"/>
          <p14:tracePt t="259702" x="4965700" y="5697538"/>
          <p14:tracePt t="259746" x="4938713" y="5688013"/>
          <p14:tracePt t="259766" x="4929188" y="5688013"/>
          <p14:tracePt t="259777" x="4902200" y="5688013"/>
          <p14:tracePt t="259797" x="4894263" y="5688013"/>
          <p14:tracePt t="259826" x="4875213" y="5688013"/>
          <p14:tracePt t="259876" x="4867275" y="5688013"/>
          <p14:tracePt t="259901" x="4848225" y="5688013"/>
          <p14:tracePt t="259921" x="4840288" y="5688013"/>
          <p14:tracePt t="259939" x="4840288" y="5680075"/>
          <p14:tracePt t="259967" x="4830763" y="5680075"/>
          <p14:tracePt t="260265" x="4830763" y="5688013"/>
          <p14:tracePt t="262882" x="4848225" y="5688013"/>
          <p14:tracePt t="263318" x="4857750" y="5688013"/>
          <p14:tracePt t="263330" x="4875213" y="5697538"/>
          <p14:tracePt t="263351" x="4894263" y="5697538"/>
          <p14:tracePt t="263362" x="4938713" y="5705475"/>
          <p14:tracePt t="263381" x="4956175" y="5715000"/>
          <p14:tracePt t="263392" x="4991100" y="5724525"/>
          <p14:tracePt t="263411" x="5010150" y="5724525"/>
          <p14:tracePt t="263423" x="5045075" y="5732463"/>
          <p14:tracePt t="263442" x="5072063" y="5732463"/>
          <p14:tracePt t="263461" x="5081588" y="5741988"/>
          <p14:tracePt t="263475" x="5126038" y="5741988"/>
          <p14:tracePt t="263492" x="5143500" y="5751513"/>
          <p14:tracePt t="263505" x="5180013" y="5751513"/>
          <p14:tracePt t="263522" x="5197475" y="5751513"/>
          <p14:tracePt t="263538" x="5232400" y="5759450"/>
          <p14:tracePt t="263555" x="5251450" y="5759450"/>
          <p14:tracePt t="263571" x="5303838" y="5776913"/>
          <p14:tracePt t="263588" x="5348288" y="5786438"/>
          <p14:tracePt t="263604" x="5375275" y="5795963"/>
          <p14:tracePt t="263620" x="5419725" y="5803900"/>
          <p14:tracePt t="263638" x="5429250" y="5803900"/>
          <p14:tracePt t="263654" x="5456238" y="5803900"/>
          <p14:tracePt t="263671" x="5473700" y="5813425"/>
          <p14:tracePt t="263688" x="5510213" y="5822950"/>
          <p14:tracePt t="263706" x="5527675" y="5822950"/>
          <p14:tracePt t="263724" x="5545138" y="5822950"/>
          <p14:tracePt t="263742" x="5554663" y="5822950"/>
          <p14:tracePt t="263755" x="5572125" y="5822950"/>
          <p14:tracePt t="263774" x="5589588" y="5830888"/>
          <p14:tracePt t="263788" x="5626100" y="5830888"/>
          <p14:tracePt t="263805" x="5653088" y="5830888"/>
          <p14:tracePt t="263832" x="5661025" y="5830888"/>
          <p14:tracePt t="263851" x="5670550" y="5830888"/>
          <p14:tracePt t="263869" x="5680075" y="5830888"/>
          <p14:tracePt t="263908" x="5697538" y="5830888"/>
          <p14:tracePt t="263919" x="5705475" y="5830888"/>
          <p14:tracePt t="263930" x="5715000" y="5830888"/>
          <p14:tracePt t="263942" x="5732463" y="5830888"/>
          <p14:tracePt t="263960" x="5759450" y="5830888"/>
          <p14:tracePt t="263979" x="5776913" y="5830888"/>
          <p14:tracePt t="264005" x="5803900" y="5830888"/>
          <p14:tracePt t="264022" x="5813425" y="5830888"/>
          <p14:tracePt t="264041" x="5822950" y="5830888"/>
          <p14:tracePt t="264053" x="5840413" y="5830888"/>
          <p14:tracePt t="264075" x="5857875" y="5830888"/>
          <p14:tracePt t="264103" x="5867400" y="5822950"/>
          <p14:tracePt t="264134" x="5875338" y="5822950"/>
          <p14:tracePt t="264146" x="5884863" y="5822950"/>
          <p14:tracePt t="264165" x="5894388" y="5822950"/>
          <p14:tracePt t="264183" x="5902325" y="5822950"/>
          <p14:tracePt t="264215" x="5911850" y="5822950"/>
          <p14:tracePt t="264256" x="5919788" y="5822950"/>
          <p14:tracePt t="264356" x="5919788" y="5813425"/>
          <p14:tracePt t="264367" x="5938838" y="5813425"/>
          <p14:tracePt t="264386" x="5946775" y="5803900"/>
          <p14:tracePt t="264413" x="5956300" y="5803900"/>
          <p14:tracePt t="264462" x="5965825" y="5803900"/>
          <p14:tracePt t="264808" x="5973763" y="5803900"/>
          <p14:tracePt t="265090" x="5973763" y="5795963"/>
          <p14:tracePt t="265264" x="5983288" y="5795963"/>
          <p14:tracePt t="265396" x="5991225" y="5795963"/>
          <p14:tracePt t="265516" x="5991225" y="5786438"/>
          <p14:tracePt t="265639" x="6000750" y="5786438"/>
          <p14:tracePt t="265797" x="6018213" y="5786438"/>
          <p14:tracePt t="265834" x="6027738" y="5786438"/>
          <p14:tracePt t="265846" x="6045200" y="5776913"/>
          <p14:tracePt t="265864" x="6054725" y="5776913"/>
          <p14:tracePt t="265876" x="6099175" y="5768975"/>
          <p14:tracePt t="265895" x="6116638" y="5768975"/>
          <p14:tracePt t="265907" x="6161088" y="5768975"/>
          <p14:tracePt t="265927" x="6180138" y="5768975"/>
          <p14:tracePt t="265939" x="6232525" y="5759450"/>
          <p14:tracePt t="265958" x="6269038" y="5759450"/>
          <p14:tracePt t="265969" x="6323013" y="5759450"/>
          <p14:tracePt t="265989" x="6384925" y="5759450"/>
          <p14:tracePt t="266008" x="6402388" y="5759450"/>
          <p14:tracePt t="266019" x="6473825" y="5759450"/>
          <p14:tracePt t="266038" x="6500813" y="5759450"/>
          <p14:tracePt t="266050" x="6562725" y="5759450"/>
          <p14:tracePt t="266069" x="6589713" y="5759450"/>
          <p14:tracePt t="266081" x="6634163" y="5759450"/>
          <p14:tracePt t="266101" x="6661150" y="5759450"/>
          <p14:tracePt t="266113" x="6724650" y="5759450"/>
          <p14:tracePt t="266132" x="6751638" y="5759450"/>
          <p14:tracePt t="266146" x="6813550" y="5759450"/>
          <p14:tracePt t="266163" x="6831013" y="5759450"/>
          <p14:tracePt t="266179" x="6894513" y="5759450"/>
          <p14:tracePt t="266195" x="6919913" y="5759450"/>
          <p14:tracePt t="266212" x="6946900" y="5759450"/>
          <p14:tracePt t="266229" x="7000875" y="5759450"/>
          <p14:tracePt t="266245" x="7018338" y="5759450"/>
          <p14:tracePt t="266270" x="7089775" y="5759450"/>
          <p14:tracePt t="266289" x="7108825" y="5759450"/>
          <p14:tracePt t="266301" x="7170738" y="5759450"/>
          <p14:tracePt t="266320" x="7188200" y="5759450"/>
          <p14:tracePt t="266332" x="7259638" y="5759450"/>
          <p14:tracePt t="266352" x="7277100" y="5759450"/>
          <p14:tracePt t="266363" x="7331075" y="5759450"/>
          <p14:tracePt t="266381" x="7358063" y="5759450"/>
          <p14:tracePt t="266396" x="7402513" y="5759450"/>
          <p14:tracePt t="266413" x="7446963" y="5759450"/>
          <p14:tracePt t="266430" x="7473950" y="5759450"/>
          <p14:tracePt t="266446" x="7527925" y="5759450"/>
          <p14:tracePt t="266463" x="7554913" y="5759450"/>
          <p14:tracePt t="266479" x="7589838" y="5759450"/>
          <p14:tracePt t="266496" x="7616825" y="5759450"/>
          <p14:tracePt t="266513" x="7653338" y="5759450"/>
          <p14:tracePt t="266530" x="7680325" y="5759450"/>
          <p14:tracePt t="266546" x="7732713" y="5759450"/>
          <p14:tracePt t="266581" x="7804150" y="5759450"/>
          <p14:tracePt t="266596" x="7823200" y="5759450"/>
          <p14:tracePt t="266613" x="7831138" y="5759450"/>
          <p14:tracePt t="266647" x="7840663" y="5759450"/>
          <p14:tracePt t="266746" x="7848600" y="5759450"/>
          <p14:tracePt t="266904" x="7848600" y="5751513"/>
          <p14:tracePt t="267107" x="7858125" y="5751513"/>
          <p14:tracePt t="267263" x="7858125" y="5741988"/>
          <p14:tracePt t="270467" x="7867650" y="5741988"/>
          <p14:tracePt t="272467" x="7858125" y="5732463"/>
          <p14:tracePt t="272764" x="7848600" y="5732463"/>
          <p14:tracePt t="272810" x="7831138" y="5724525"/>
          <p14:tracePt t="272829" x="7823200" y="5724525"/>
          <p14:tracePt t="272841" x="7786688" y="5705475"/>
          <p14:tracePt t="272861" x="7769225" y="5697538"/>
          <p14:tracePt t="272873" x="7732713" y="5688013"/>
          <p14:tracePt t="272892" x="7724775" y="5680075"/>
          <p14:tracePt t="272903" x="7680325" y="5661025"/>
          <p14:tracePt t="272923" x="7661275" y="5653088"/>
          <p14:tracePt t="272935" x="7626350" y="5643563"/>
          <p14:tracePt t="272953" x="7599363" y="5634038"/>
          <p14:tracePt t="272967" x="7562850" y="5626100"/>
          <p14:tracePt t="272986" x="7554913" y="5626100"/>
          <p14:tracePt t="273013" x="7527925" y="5626100"/>
          <p14:tracePt t="273046" x="7491413" y="5626100"/>
          <p14:tracePt t="273064" x="7473950" y="5626100"/>
          <p14:tracePt t="273076" x="7419975" y="5616575"/>
          <p14:tracePt t="273094" x="7394575" y="5616575"/>
          <p14:tracePt t="273106" x="7348538" y="5616575"/>
          <p14:tracePt t="273124" x="7286625" y="5616575"/>
          <p14:tracePt t="273143" x="7269163" y="5616575"/>
          <p14:tracePt t="273155" x="7215188" y="5616575"/>
          <p14:tracePt t="273174" x="7197725" y="5616575"/>
          <p14:tracePt t="273186" x="7153275" y="5616575"/>
          <p14:tracePt t="273204" x="7099300" y="5616575"/>
          <p14:tracePt t="273224" x="7081838" y="5616575"/>
          <p14:tracePt t="273235" x="7054850" y="5616575"/>
          <p14:tracePt t="273254" x="7037388" y="5616575"/>
          <p14:tracePt t="273267" x="6991350" y="5626100"/>
          <p14:tracePt t="273286" x="6965950" y="5634038"/>
          <p14:tracePt t="273300" x="6911975" y="5643563"/>
          <p14:tracePt t="273317" x="6902450" y="5643563"/>
          <p14:tracePt t="273334" x="6840538" y="5643563"/>
          <p14:tracePt t="273350" x="6823075" y="5643563"/>
          <p14:tracePt t="273367" x="6786563" y="5643563"/>
          <p14:tracePt t="273384" x="6759575" y="5643563"/>
          <p14:tracePt t="273400" x="6732588" y="5643563"/>
          <p14:tracePt t="273418" x="6715125" y="5653088"/>
          <p14:tracePt t="273434" x="6688138" y="5653088"/>
          <p14:tracePt t="273451" x="6670675" y="5653088"/>
          <p14:tracePt t="273467" x="6626225" y="5661025"/>
          <p14:tracePt t="273484" x="6616700" y="5661025"/>
          <p14:tracePt t="273501" x="6545263" y="5670550"/>
          <p14:tracePt t="273518" x="6510338" y="5680075"/>
          <p14:tracePt t="273535" x="6456363" y="5697538"/>
          <p14:tracePt t="273553" x="6429375" y="5697538"/>
          <p14:tracePt t="273569" x="6375400" y="5715000"/>
          <p14:tracePt t="273586" x="6348413" y="5715000"/>
          <p14:tracePt t="273601" x="6296025" y="5724525"/>
          <p14:tracePt t="273618" x="6286500" y="5724525"/>
          <p14:tracePt t="273635" x="6232525" y="5732463"/>
          <p14:tracePt t="273651" x="6180138" y="5732463"/>
          <p14:tracePt t="273668" x="6153150" y="5732463"/>
          <p14:tracePt t="273685" x="6089650" y="5732463"/>
          <p14:tracePt t="273701" x="6045200" y="5732463"/>
          <p14:tracePt t="273718" x="5973763" y="5732463"/>
          <p14:tracePt t="273735" x="5946775" y="5732463"/>
          <p14:tracePt t="273751" x="5867400" y="5732463"/>
          <p14:tracePt t="273769" x="5795963" y="5732463"/>
          <p14:tracePt t="273787" x="5776913" y="5732463"/>
          <p14:tracePt t="273801" x="5697538" y="5732463"/>
          <p14:tracePt t="273818" x="5643563" y="5732463"/>
          <p14:tracePt t="273835" x="5616575" y="5732463"/>
          <p14:tracePt t="273852" x="5545138" y="5724525"/>
          <p14:tracePt t="273868" x="5518150" y="5724525"/>
          <p14:tracePt t="273885" x="5491163" y="5715000"/>
          <p14:tracePt t="273902" x="5429250" y="5715000"/>
          <p14:tracePt t="273925" x="5411788" y="5715000"/>
          <p14:tracePt t="273943" x="5394325" y="5715000"/>
          <p14:tracePt t="273956" x="5375275" y="5715000"/>
          <p14:tracePt t="273975" x="5313363" y="5705475"/>
          <p14:tracePt t="274010" x="5303838" y="5705475"/>
          <p14:tracePt t="274021" x="5251450" y="5705475"/>
          <p14:tracePt t="274041" x="5232400" y="5697538"/>
          <p14:tracePt t="274053" x="5214938" y="5697538"/>
          <p14:tracePt t="274064" x="5160963" y="5680075"/>
          <p14:tracePt t="274083" x="5116513" y="5670550"/>
          <p14:tracePt t="274102" x="5089525" y="5670550"/>
          <p14:tracePt t="274129" x="5081588" y="5661025"/>
          <p14:tracePt t="274147" x="5054600" y="5661025"/>
          <p14:tracePt t="274166" x="5045075" y="5661025"/>
          <p14:tracePt t="274178" x="5037138" y="5661025"/>
          <p14:tracePt t="274213" x="5062538" y="5661025"/>
          <p14:tracePt t="274576" x="5072063" y="5661025"/>
          <p14:tracePt t="274584" x="5126038" y="5670550"/>
          <p14:tracePt t="274602" x="5170488" y="5680075"/>
          <p14:tracePt t="274621" x="5197475" y="5680075"/>
          <p14:tracePt t="274635" x="5276850" y="5697538"/>
          <p14:tracePt t="274655" x="5330825" y="5705475"/>
          <p14:tracePt t="274665" x="5473700" y="5732463"/>
          <p14:tracePt t="274684" x="5545138" y="5759450"/>
          <p14:tracePt t="274696" x="5688013" y="5786438"/>
          <p14:tracePt t="274715" x="5768975" y="5803900"/>
          <p14:tracePt t="274728" x="5938838" y="5830888"/>
          <p14:tracePt t="274746" x="6010275" y="5848350"/>
          <p14:tracePt t="274757" x="6153150" y="5867400"/>
          <p14:tracePt t="274776" x="6224588" y="5894388"/>
          <p14:tracePt t="274788" x="6419850" y="5911850"/>
          <p14:tracePt t="274807" x="6680200" y="5956300"/>
          <p14:tracePt t="274826" x="6777038" y="5973763"/>
          <p14:tracePt t="274838" x="7010400" y="6000750"/>
          <p14:tracePt t="274857" x="7072313" y="6010275"/>
          <p14:tracePt t="274871" x="7205663" y="6018213"/>
          <p14:tracePt t="274888" x="7277100" y="6018213"/>
          <p14:tracePt t="274906" x="7466013" y="6037263"/>
          <p14:tracePt t="274921" x="7491413" y="6037263"/>
          <p14:tracePt t="274938" x="7661275" y="6054725"/>
          <p14:tracePt t="274955" x="7724775" y="6054725"/>
          <p14:tracePt t="274973" x="7742238" y="6054725"/>
          <p14:tracePt t="274989" x="7769225" y="6054725"/>
          <p14:tracePt t="275005" x="7796213" y="6054725"/>
          <p14:tracePt t="275021" x="7813675" y="6054725"/>
          <p14:tracePt t="275039" x="7848600" y="6054725"/>
          <p14:tracePt t="275056" x="7912100" y="6054725"/>
          <p14:tracePt t="275072" x="7966075" y="6054725"/>
          <p14:tracePt t="275089" x="7991475" y="6054725"/>
          <p14:tracePt t="275108" x="8010525" y="6045200"/>
          <p14:tracePt t="275122" x="8018463" y="6045200"/>
          <p14:tracePt t="275140" x="8027988" y="6045200"/>
          <p14:tracePt t="275155" x="8045450" y="6027738"/>
          <p14:tracePt t="275202" x="8054975" y="6027738"/>
          <p14:tracePt t="275214" x="8062913" y="6027738"/>
          <p14:tracePt t="275235" x="8072438" y="60277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Enabling Assertions in Eclipse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19"/>
          <a:stretch/>
        </p:blipFill>
        <p:spPr bwMode="auto">
          <a:xfrm>
            <a:off x="250371" y="2362200"/>
            <a:ext cx="8503920" cy="355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11286" y="4800600"/>
            <a:ext cx="457200" cy="5715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04"/>
          <a:stretch/>
        </p:blipFill>
        <p:spPr bwMode="auto">
          <a:xfrm>
            <a:off x="1524000" y="1524000"/>
            <a:ext cx="50577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0" y="6096000"/>
            <a:ext cx="4758410" cy="412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Enable all assertions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01234"/>
      </p:ext>
    </p:extLst>
  </p:cSld>
  <p:clrMapOvr>
    <a:masterClrMapping/>
  </p:clrMapOvr>
  <p:transition advTm="957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4" x="8072438" y="6018213"/>
          <p14:tracePt t="1626" x="8045450" y="6018213"/>
          <p14:tracePt t="1835" x="8018463" y="6018213"/>
          <p14:tracePt t="1847" x="7983538" y="6018213"/>
          <p14:tracePt t="1868" x="7956550" y="6018213"/>
          <p14:tracePt t="1880" x="7867650" y="6027738"/>
          <p14:tracePt t="1912" x="7786688" y="6027738"/>
          <p14:tracePt t="1930" x="7742238" y="6027738"/>
          <p14:tracePt t="1946" x="7554913" y="6062663"/>
          <p14:tracePt t="1978" x="7456488" y="6072188"/>
          <p14:tracePt t="1992" x="7412038" y="6072188"/>
          <p14:tracePt t="2013" x="7296150" y="6072188"/>
          <p14:tracePt t="2047" x="7215188" y="6072188"/>
          <p14:tracePt t="2052" x="7126288" y="6072188"/>
          <p14:tracePt t="2080" x="6919913" y="6072188"/>
          <p14:tracePt t="2113" x="6777038" y="6054725"/>
          <p14:tracePt t="2131" x="6724650" y="6037263"/>
          <p14:tracePt t="2147" x="6634163" y="6000750"/>
          <p14:tracePt t="2179" x="6562725" y="5965825"/>
          <p14:tracePt t="2181" x="6323013" y="5840413"/>
          <p14:tracePt t="2214" x="6251575" y="5795963"/>
          <p14:tracePt t="2246" x="6037263" y="5653088"/>
          <p14:tracePt t="2278" x="6010275" y="5626100"/>
          <p14:tracePt t="2285" x="5938838" y="5562600"/>
          <p14:tracePt t="2317" x="5813425" y="5456238"/>
          <p14:tracePt t="2348" x="5680075" y="5330825"/>
          <p14:tracePt t="2379" x="5438775" y="5099050"/>
          <p14:tracePt t="2411" x="5411788" y="5072063"/>
          <p14:tracePt t="2414" x="5322888" y="4983163"/>
          <p14:tracePt t="2446" x="5232400" y="4884738"/>
          <p14:tracePt t="2478" x="5133975" y="4759325"/>
          <p14:tracePt t="2494" x="5018088" y="4633913"/>
          <p14:tracePt t="2526" x="4991100" y="4616450"/>
          <p14:tracePt t="2548" x="4875213" y="4473575"/>
          <p14:tracePt t="2580" x="4714875" y="4286250"/>
          <p14:tracePt t="2613" x="4679950" y="4259263"/>
          <p14:tracePt t="2618" x="4572000" y="4116388"/>
          <p14:tracePt t="2650" x="4510088" y="4017963"/>
          <p14:tracePt t="2682" x="4456113" y="3929063"/>
          <p14:tracePt t="2697" x="4357688" y="3759200"/>
          <p14:tracePt t="2729" x="4295775" y="3679825"/>
          <p14:tracePt t="2750" x="4276725" y="3660775"/>
          <p14:tracePt t="2782" x="4259263" y="3643313"/>
          <p14:tracePt t="2860" x="4251325" y="3633788"/>
          <p14:tracePt t="2871" x="4232275" y="3616325"/>
          <p14:tracePt t="2883" x="4214813" y="3608388"/>
          <p14:tracePt t="2915" x="4205288" y="3598863"/>
          <p14:tracePt t="2947" x="4205288" y="3616325"/>
          <p14:tracePt t="3188" x="4205288" y="3633788"/>
          <p14:tracePt t="3215" x="4205288" y="3643313"/>
          <p14:tracePt t="3313" x="4205288" y="3652838"/>
          <p14:tracePt t="3358" x="4205288" y="3660775"/>
          <p14:tracePt t="3422" x="4197350" y="3660775"/>
          <p14:tracePt t="3471" x="4197350" y="3670300"/>
          <p14:tracePt t="4504" x="4187825" y="3670300"/>
          <p14:tracePt t="4691" x="4179888" y="3670300"/>
          <p14:tracePt t="4792" x="4179888" y="3679825"/>
          <p14:tracePt t="4931" x="4170363" y="3679825"/>
          <p14:tracePt t="5008" x="4160838" y="3687763"/>
          <p14:tracePt t="5028" x="4143375" y="3705225"/>
          <p14:tracePt t="5055" x="4125913" y="3714750"/>
          <p14:tracePt t="5073" x="4125913" y="3724275"/>
          <p14:tracePt t="5089" x="4089400" y="3751263"/>
          <p14:tracePt t="5122" x="4062413" y="3768725"/>
          <p14:tracePt t="5135" x="4054475" y="3786188"/>
          <p14:tracePt t="5156" x="3990975" y="3822700"/>
          <p14:tracePt t="5187" x="3965575" y="3830638"/>
          <p14:tracePt t="5196" x="3938588" y="3857625"/>
          <p14:tracePt t="5222" x="3875088" y="3902075"/>
          <p14:tracePt t="5253" x="3857625" y="3919538"/>
          <p14:tracePt t="5258" x="3840163" y="3938588"/>
          <p14:tracePt t="5289" x="3822700" y="3938588"/>
          <p14:tracePt t="5321" x="3803650" y="3965575"/>
          <p14:tracePt t="5323" x="3768725" y="3990975"/>
          <p14:tracePt t="5355" x="3759200" y="4000500"/>
          <p14:tracePt t="5367" x="3741738" y="4017963"/>
          <p14:tracePt t="5389" x="3732213" y="4027488"/>
          <p14:tracePt t="5431" x="3714750" y="4071938"/>
          <p14:tracePt t="5449" x="3714750" y="4089400"/>
          <p14:tracePt t="5461" x="3705225" y="4116388"/>
          <p14:tracePt t="5490" x="3705225" y="4125913"/>
          <p14:tracePt t="5522" x="3705225" y="4143375"/>
          <p14:tracePt t="5525" x="3705225" y="4152900"/>
          <p14:tracePt t="5557" x="3714750" y="4160838"/>
          <p14:tracePt t="5576" x="3724275" y="4170363"/>
          <p14:tracePt t="5592" x="3732213" y="4179888"/>
          <p14:tracePt t="5624" x="3751263" y="4187825"/>
          <p14:tracePt t="5627" x="3759200" y="4187825"/>
          <p14:tracePt t="5657" x="3795713" y="4187825"/>
          <p14:tracePt t="5689" x="3840163" y="4187825"/>
          <p14:tracePt t="5700" x="3875088" y="4187825"/>
          <p14:tracePt t="5724" x="3938588" y="4187825"/>
          <p14:tracePt t="5756" x="3956050" y="4187825"/>
          <p14:tracePt t="5761" x="4010025" y="4170363"/>
          <p14:tracePt t="5791" x="4089400" y="4133850"/>
          <p14:tracePt t="5825" x="4125913" y="4108450"/>
          <p14:tracePt t="5841" x="4133850" y="4108450"/>
          <p14:tracePt t="5858" x="4179888" y="4071938"/>
          <p14:tracePt t="5889" x="4224338" y="4044950"/>
          <p14:tracePt t="5904" x="4241800" y="4037013"/>
          <p14:tracePt t="5925" x="4259263" y="4000500"/>
          <p14:tracePt t="5957" x="4268788" y="3990975"/>
          <p14:tracePt t="5999" x="4259263" y="3983038"/>
          <p14:tracePt t="6075" x="4241800" y="3983038"/>
          <p14:tracePt t="6108" x="4214813" y="3983038"/>
          <p14:tracePt t="6142" x="4205288" y="3983038"/>
          <p14:tracePt t="6154" x="4160838" y="3990975"/>
          <p14:tracePt t="6172" x="4133850" y="3990975"/>
          <p14:tracePt t="6192" x="4098925" y="3990975"/>
          <p14:tracePt t="6222" x="4089400" y="3990975"/>
          <p14:tracePt t="6249" x="4044950" y="4000500"/>
          <p14:tracePt t="6283" x="4044950" y="4010025"/>
          <p14:tracePt t="6295" x="4027488" y="4017963"/>
          <p14:tracePt t="6326" x="4000500" y="4054475"/>
          <p14:tracePt t="6341" x="3983038" y="4071938"/>
          <p14:tracePt t="6360" x="3973513" y="4081463"/>
          <p14:tracePt t="6391" x="3965575" y="4081463"/>
          <p14:tracePt t="6678" x="3956050" y="4081463"/>
          <p14:tracePt t="6894" x="3956050" y="4089400"/>
          <p14:tracePt t="12004" x="3946525" y="4089400"/>
          <p14:tracePt t="12302" x="3938588" y="4116388"/>
          <p14:tracePt t="12321" x="3938588" y="4125913"/>
          <p14:tracePt t="12333" x="3929063" y="4143375"/>
          <p14:tracePt t="12352" x="3919538" y="4170363"/>
          <p14:tracePt t="12379" x="3911600" y="4205288"/>
          <p14:tracePt t="12411" x="3902075" y="4340225"/>
          <p14:tracePt t="12445" x="3894138" y="4367213"/>
          <p14:tracePt t="12462" x="3894138" y="4384675"/>
          <p14:tracePt t="12478" x="3894138" y="4465638"/>
          <p14:tracePt t="12509" x="3902075" y="4518025"/>
          <p14:tracePt t="12523" x="3902075" y="4527550"/>
          <p14:tracePt t="12544" x="3902075" y="4562475"/>
          <p14:tracePt t="12577" x="3902075" y="4572000"/>
          <p14:tracePt t="12589" x="3902075" y="4581525"/>
          <p14:tracePt t="12612" x="3902075" y="4598988"/>
          <p14:tracePt t="12645" x="3902075" y="4616450"/>
          <p14:tracePt t="12651" x="3902075" y="4633913"/>
          <p14:tracePt t="12679" x="3902075" y="4643438"/>
          <p14:tracePt t="12712" x="3894138" y="4643438"/>
          <p14:tracePt t="13308" x="3894138" y="4679950"/>
          <p14:tracePt t="13327" x="3884613" y="4697413"/>
          <p14:tracePt t="13338" x="3867150" y="4724400"/>
          <p14:tracePt t="13366" x="3857625" y="4741863"/>
          <p14:tracePt t="13380" x="3840163" y="4776788"/>
          <p14:tracePt t="13412" x="3803650" y="4857750"/>
          <p14:tracePt t="13421" x="3786188" y="4919663"/>
          <p14:tracePt t="13447" x="3732213" y="5116513"/>
          <p14:tracePt t="13479" x="3705225" y="5187950"/>
          <p14:tracePt t="13483" x="3697288" y="5214938"/>
          <p14:tracePt t="13514" x="3670300" y="5251450"/>
          <p14:tracePt t="13549" x="3660775" y="5286375"/>
          <p14:tracePt t="13561" x="3652838" y="5322888"/>
          <p14:tracePt t="13581" x="3643313" y="5348288"/>
          <p14:tracePt t="13613" x="3643313" y="5367338"/>
          <p14:tracePt t="13621" x="3643313" y="5394325"/>
          <p14:tracePt t="13648" x="3643313" y="5438775"/>
          <p14:tracePt t="13680" x="3643313" y="5473700"/>
          <p14:tracePt t="13688" x="3643313" y="5491163"/>
          <p14:tracePt t="13718" x="3652838" y="5491163"/>
          <p14:tracePt t="13766" x="3660775" y="5491163"/>
          <p14:tracePt t="13798" x="3670300" y="5491163"/>
          <p14:tracePt t="13843" x="3679825" y="5491163"/>
          <p14:tracePt t="13873" x="3687763" y="5483225"/>
          <p14:tracePt t="13892" x="3697288" y="5483225"/>
          <p14:tracePt t="13918" x="3697288" y="5473700"/>
          <p14:tracePt t="13949" x="3724275" y="5446713"/>
          <p14:tracePt t="13981" x="3741738" y="5411788"/>
          <p14:tracePt t="14001" x="3741738" y="5394325"/>
          <p14:tracePt t="14016" x="3776663" y="5340350"/>
          <p14:tracePt t="14048" x="3795713" y="5268913"/>
          <p14:tracePt t="14064" x="3795713" y="5251450"/>
          <p14:tracePt t="14083" x="3803650" y="5180013"/>
          <p14:tracePt t="14114" x="3813175" y="5133975"/>
          <p14:tracePt t="14126" x="3813175" y="5108575"/>
          <p14:tracePt t="14152" x="3813175" y="5072063"/>
          <p14:tracePt t="14184" x="3813175" y="5045075"/>
          <p14:tracePt t="14216" x="3813175" y="5018088"/>
          <p14:tracePt t="18254" x="3822700" y="5027613"/>
          <p14:tracePt t="18557" x="3830638" y="5054600"/>
          <p14:tracePt t="18575" x="3830638" y="5072063"/>
          <p14:tracePt t="18593" x="3830638" y="5081588"/>
          <p14:tracePt t="18688" x="3830638" y="5089525"/>
          <p14:tracePt t="18715" x="3830638" y="5099050"/>
          <p14:tracePt t="18752" x="3830638" y="5116513"/>
          <p14:tracePt t="18764" x="3830638" y="5126038"/>
          <p14:tracePt t="18796" x="3822700" y="5133975"/>
          <p14:tracePt t="18860" x="3813175" y="5170488"/>
          <p14:tracePt t="18893" x="3813175" y="5180013"/>
          <p14:tracePt t="19109" x="3813175" y="5187950"/>
          <p14:tracePt t="19316" x="3813175" y="5197475"/>
          <p14:tracePt t="19490" x="3822700" y="5197475"/>
          <p14:tracePt t="20754" x="3830638" y="5197475"/>
          <p14:tracePt t="21315" x="3830638" y="5205413"/>
          <p14:tracePt t="21407" x="3840163" y="5205413"/>
          <p14:tracePt t="21670" x="3840163" y="5214938"/>
          <p14:tracePt t="23004" x="3848100" y="5214938"/>
          <p14:tracePt t="23279" x="3857625" y="5214938"/>
          <p14:tracePt t="23421" x="3867150" y="5214938"/>
          <p14:tracePt t="24502" x="3875088" y="5224463"/>
          <p14:tracePt t="24790" x="3884613" y="5224463"/>
          <p14:tracePt t="25102" x="3894138" y="5224463"/>
          <p14:tracePt t="25290" x="3894138" y="5232400"/>
          <p14:tracePt t="25397" x="3902075" y="5232400"/>
          <p14:tracePt t="25636" x="3911600" y="5232400"/>
          <p14:tracePt t="25993" x="3919538" y="5232400"/>
          <p14:tracePt t="26189" x="3919538" y="5241925"/>
          <p14:tracePt t="26247" x="3929063" y="5241925"/>
          <p14:tracePt t="26529" x="3938588" y="5241925"/>
          <p14:tracePt t="26574" x="3956050" y="5251450"/>
          <p14:tracePt t="26593" x="3983038" y="5251450"/>
          <p14:tracePt t="26612" x="3990975" y="5251450"/>
          <p14:tracePt t="26624" x="4027488" y="5251450"/>
          <p14:tracePt t="26644" x="4054475" y="5251450"/>
          <p14:tracePt t="26657" x="4071938" y="5241925"/>
          <p14:tracePt t="26669" x="4116388" y="5241925"/>
          <p14:tracePt t="26689" x="4133850" y="5241925"/>
          <p14:tracePt t="26700" x="4214813" y="5232400"/>
          <p14:tracePt t="26718" x="4241800" y="5232400"/>
          <p14:tracePt t="26732" x="4330700" y="5232400"/>
          <p14:tracePt t="26750" x="4438650" y="5232400"/>
          <p14:tracePt t="26770" x="4473575" y="5241925"/>
          <p14:tracePt t="26782" x="4562475" y="5241925"/>
          <p14:tracePt t="26801" x="4598988" y="5241925"/>
          <p14:tracePt t="26811" x="4616450" y="5241925"/>
          <p14:tracePt t="26839" x="4660900" y="5251450"/>
          <p14:tracePt t="26849" x="4751388" y="5251450"/>
          <p14:tracePt t="26877" x="4776788" y="5259388"/>
          <p14:tracePt t="26889" x="4840288" y="5259388"/>
          <p14:tracePt t="26910" x="4911725" y="5259388"/>
          <p14:tracePt t="26927" x="4929188" y="5259388"/>
          <p14:tracePt t="26939" x="5018088" y="5259388"/>
          <p14:tracePt t="26971" x="5072063" y="5268913"/>
          <p14:tracePt t="26987" x="5108575" y="5268913"/>
          <p14:tracePt t="26999" x="5160963" y="5268913"/>
          <p14:tracePt t="27017" x="5224463" y="5276850"/>
          <p14:tracePt t="27036" x="5241925" y="5276850"/>
          <p14:tracePt t="27048" x="5295900" y="5276850"/>
          <p14:tracePt t="27067" x="5322888" y="5276850"/>
          <p14:tracePt t="27078" x="5384800" y="5276850"/>
          <p14:tracePt t="27097" x="5411788" y="5276850"/>
          <p14:tracePt t="27109" x="5491163" y="5276850"/>
          <p14:tracePt t="27140" x="5554663" y="5276850"/>
          <p14:tracePt t="27171" x="5616575" y="5276850"/>
          <p14:tracePt t="27177" x="5643563" y="5276850"/>
          <p14:tracePt t="27206" x="5732463" y="5276850"/>
          <p14:tracePt t="27206" x="5786438" y="5276850"/>
          <p14:tracePt t="27239" x="5813425" y="5276850"/>
          <p14:tracePt t="27249" x="5867400" y="5276850"/>
          <p14:tracePt t="27269" x="5894388" y="5276850"/>
          <p14:tracePt t="27281" x="5956300" y="5276850"/>
          <p14:tracePt t="27300" x="6027738" y="5268913"/>
          <p14:tracePt t="27317" x="6045200" y="5268913"/>
          <p14:tracePt t="27329" x="6116638" y="5268913"/>
          <p14:tracePt t="27349" x="6143625" y="5268913"/>
          <p14:tracePt t="27360" x="6215063" y="5259388"/>
          <p14:tracePt t="27379" x="6232525" y="5259388"/>
          <p14:tracePt t="27391" x="6296025" y="5259388"/>
          <p14:tracePt t="27409" x="6367463" y="5251450"/>
          <p14:tracePt t="27428" x="6384925" y="5251450"/>
          <p14:tracePt t="27440" x="6465888" y="5241925"/>
          <p14:tracePt t="27461" x="6483350" y="5241925"/>
          <p14:tracePt t="27473" x="6562725" y="5232400"/>
          <p14:tracePt t="27491" x="6581775" y="5224463"/>
          <p14:tracePt t="27506" x="6634163" y="5214938"/>
          <p14:tracePt t="27523" x="6661150" y="5205413"/>
          <p14:tracePt t="27540" x="6732588" y="5197475"/>
          <p14:tracePt t="27557" x="6751638" y="5197475"/>
          <p14:tracePt t="27574" x="6804025" y="5180013"/>
          <p14:tracePt t="27590" x="6831013" y="5180013"/>
          <p14:tracePt t="27607" x="6848475" y="5180013"/>
          <p14:tracePt t="27623" x="6858000" y="5180013"/>
          <p14:tracePt t="27640" x="6875463" y="5170488"/>
          <p14:tracePt t="27657" x="6929438" y="5160963"/>
          <p14:tracePt t="27674" x="6965950" y="5160963"/>
          <p14:tracePt t="27690" x="7010400" y="5143500"/>
          <p14:tracePt t="27707" x="7037388" y="5143500"/>
          <p14:tracePt t="27724" x="7116763" y="5133975"/>
          <p14:tracePt t="27741" x="7188200" y="5126038"/>
          <p14:tracePt t="27758" x="7269163" y="5108575"/>
          <p14:tracePt t="27790" x="7296150" y="5099050"/>
          <p14:tracePt t="27799" x="7385050" y="5081588"/>
          <p14:tracePt t="27824" x="7466013" y="5062538"/>
          <p14:tracePt t="27856" x="7518400" y="5054600"/>
          <p14:tracePt t="27868" x="7545388" y="5054600"/>
          <p14:tracePt t="27891" x="7634288" y="5037138"/>
          <p14:tracePt t="27928" x="7715250" y="5027613"/>
          <p14:tracePt t="27958" x="7786688" y="5018088"/>
          <p14:tracePt t="27990" x="7858125" y="5000625"/>
          <p14:tracePt t="27993" x="7929563" y="4991100"/>
          <p14:tracePt t="28025" x="7983538" y="4983163"/>
          <p14:tracePt t="28058" x="8037513" y="4973638"/>
          <p14:tracePt t="28072" x="8045450" y="4965700"/>
          <p14:tracePt t="28092" x="8072438" y="4956175"/>
          <p14:tracePt t="28123" x="8108950" y="4946650"/>
          <p14:tracePt t="28134" x="8116888" y="4946650"/>
          <p14:tracePt t="28159" x="8143875" y="4938713"/>
          <p14:tracePt t="28190" x="8170863" y="4938713"/>
          <p14:tracePt t="28198" x="8188325" y="4929188"/>
          <p14:tracePt t="28227" x="8224838" y="4919663"/>
          <p14:tracePt t="28227" x="8251825" y="4919663"/>
          <p14:tracePt t="28260" x="8277225" y="4919663"/>
          <p14:tracePt t="28292" x="8286750" y="4919663"/>
          <p14:tracePt t="28303" x="8313738" y="4919663"/>
          <p14:tracePt t="28326" x="8375650" y="4911725"/>
          <p14:tracePt t="28357" x="8385175" y="4911725"/>
          <p14:tracePt t="28366" x="8412163" y="4902200"/>
          <p14:tracePt t="28392" x="8456613" y="4894263"/>
          <p14:tracePt t="28424" x="8466138" y="4894263"/>
          <p14:tracePt t="28436" x="8501063" y="4884738"/>
          <p14:tracePt t="28460" x="8545513" y="4875213"/>
          <p14:tracePt t="28491" x="8609013" y="4867275"/>
          <p14:tracePt t="28498" x="8634413" y="4867275"/>
          <p14:tracePt t="28526" x="8759825" y="4840288"/>
          <p14:tracePt t="28560" x="8848725" y="4822825"/>
          <p14:tracePt t="28593" x="8867775" y="4813300"/>
          <p14:tracePt t="28604" x="8894763" y="4803775"/>
          <p14:tracePt t="28627" x="8939213" y="4795838"/>
          <p14:tracePt t="28658" x="8966200" y="4786313"/>
          <p14:tracePt t="28667" x="8974138" y="4786313"/>
          <p14:tracePt t="28696" x="8983663" y="4776788"/>
          <p14:tracePt t="28727" x="8991600" y="4776788"/>
          <p14:tracePt t="29754" x="8983663" y="4776788"/>
          <p14:tracePt t="30270" x="8956675" y="4776788"/>
          <p14:tracePt t="30290" x="8939213" y="4776788"/>
          <p14:tracePt t="30301" x="8894763" y="4786313"/>
          <p14:tracePt t="30334" x="8823325" y="4786313"/>
          <p14:tracePt t="30365" x="8742363" y="4786313"/>
          <p14:tracePt t="30399" x="8680450" y="4786313"/>
          <p14:tracePt t="30430" x="8670925" y="4786313"/>
          <p14:tracePt t="30445" x="8643938" y="4786313"/>
          <p14:tracePt t="30477" x="8634413" y="4786313"/>
          <p14:tracePt t="30509" x="8626475" y="4786313"/>
          <p14:tracePt t="30541" x="8616950" y="4786313"/>
          <p14:tracePt t="30634" x="8609013" y="4786313"/>
          <p14:tracePt t="30710" x="8599488" y="4786313"/>
          <p14:tracePt t="30780" x="8589963" y="47863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Assertions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143000"/>
            <a:ext cx="7924800" cy="5410200"/>
          </a:xfrm>
        </p:spPr>
        <p:txBody>
          <a:bodyPr/>
          <a:lstStyle/>
          <a:p>
            <a:r>
              <a:rPr lang="en-US" dirty="0" smtClean="0"/>
              <a:t>State some expected </a:t>
            </a:r>
            <a:r>
              <a:rPr lang="en-US" dirty="0"/>
              <a:t>property </a:t>
            </a:r>
            <a:r>
              <a:rPr lang="en-US" dirty="0" smtClean="0"/>
              <a:t>of </a:t>
            </a:r>
            <a:r>
              <a:rPr lang="en-US" dirty="0"/>
              <a:t>the </a:t>
            </a:r>
            <a:r>
              <a:rPr lang="en-US" dirty="0" smtClean="0"/>
              <a:t>program before/after some statement </a:t>
            </a:r>
          </a:p>
          <a:p>
            <a:pPr lvl="1"/>
            <a:r>
              <a:rPr lang="en-US" dirty="0" smtClean="0"/>
              <a:t>Before </a:t>
            </a:r>
            <a:r>
              <a:rPr lang="en-US" dirty="0" err="1" smtClean="0"/>
              <a:t>getBMI</a:t>
            </a:r>
            <a:r>
              <a:rPr lang="en-US" dirty="0" smtClean="0"/>
              <a:t>() is called, height and weight should be greater than 0</a:t>
            </a:r>
          </a:p>
          <a:p>
            <a:r>
              <a:rPr lang="en-US" dirty="0" smtClean="0"/>
              <a:t>A la some expected property of an enrollee</a:t>
            </a:r>
          </a:p>
          <a:p>
            <a:pPr lvl="1"/>
            <a:r>
              <a:rPr lang="en-US" dirty="0" smtClean="0"/>
              <a:t>Before 401 you must know loops, arrays, methods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3638179"/>
      </p:ext>
    </p:extLst>
  </p:cSld>
  <p:clrMapOvr>
    <a:masterClrMapping/>
  </p:clrMapOvr>
  <p:transition advTm="792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0291" grpId="0" build="p" bldLvl="2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/>
              <a:t>Compile time vs. runtime properties</a:t>
            </a:r>
          </a:p>
        </p:txBody>
      </p:sp>
      <p:sp>
        <p:nvSpPr>
          <p:cNvPr id="1648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62000" y="1143000"/>
            <a:ext cx="7924800" cy="5410200"/>
          </a:xfrm>
        </p:spPr>
        <p:txBody>
          <a:bodyPr/>
          <a:lstStyle/>
          <a:p>
            <a:r>
              <a:rPr lang="en-US" dirty="0"/>
              <a:t>Some </a:t>
            </a:r>
            <a:r>
              <a:rPr lang="en-US" dirty="0" smtClean="0"/>
              <a:t>“assertions” are language-supported</a:t>
            </a:r>
            <a:endParaRPr lang="en-US" dirty="0"/>
          </a:p>
          <a:p>
            <a:pPr lvl="1"/>
            <a:r>
              <a:rPr lang="en-US" dirty="0"/>
              <a:t>Compile time</a:t>
            </a:r>
          </a:p>
          <a:p>
            <a:pPr lvl="2"/>
            <a:r>
              <a:rPr lang="en-US" dirty="0"/>
              <a:t>String s = </a:t>
            </a:r>
            <a:r>
              <a:rPr lang="en-US" dirty="0" err="1"/>
              <a:t>nextElement</a:t>
            </a:r>
            <a:r>
              <a:rPr lang="en-US" dirty="0" smtClean="0"/>
              <a:t>()</a:t>
            </a:r>
          </a:p>
          <a:p>
            <a:pPr lvl="2"/>
            <a:r>
              <a:rPr lang="en-US" dirty="0" smtClean="0"/>
              <a:t>@Override</a:t>
            </a:r>
            <a:endParaRPr lang="en-US" dirty="0"/>
          </a:p>
          <a:p>
            <a:pPr lvl="1"/>
            <a:r>
              <a:rPr lang="en-US" dirty="0"/>
              <a:t>Runtime</a:t>
            </a:r>
          </a:p>
          <a:p>
            <a:pPr lvl="2"/>
            <a:r>
              <a:rPr lang="en-US" dirty="0"/>
              <a:t>((String) </a:t>
            </a:r>
            <a:r>
              <a:rPr lang="en-US" dirty="0" err="1"/>
              <a:t>nextElement</a:t>
            </a:r>
            <a:r>
              <a:rPr lang="en-US" dirty="0" smtClean="0"/>
              <a:t>())</a:t>
            </a:r>
          </a:p>
          <a:p>
            <a:pPr lvl="2"/>
            <a:r>
              <a:rPr lang="en-US" dirty="0" smtClean="0"/>
              <a:t>@</a:t>
            </a:r>
            <a:r>
              <a:rPr lang="en-US" dirty="0" err="1" smtClean="0"/>
              <a:t>util.annotations.ObserverRegisterer</a:t>
            </a:r>
            <a:r>
              <a:rPr lang="en-US" dirty="0" smtClean="0"/>
              <a:t>(</a:t>
            </a:r>
            <a:r>
              <a:rPr lang="en-US" dirty="0" err="1" smtClean="0"/>
              <a:t>util.annotations.ObserverTypes.VECTOR_LISTENER</a:t>
            </a:r>
            <a:r>
              <a:rPr lang="en-US" dirty="0" smtClean="0"/>
              <a:t>) </a:t>
            </a:r>
            <a:r>
              <a:rPr lang="en-US" dirty="0" err="1" smtClean="0"/>
              <a:t>addVectorListener</a:t>
            </a:r>
            <a:r>
              <a:rPr lang="en-US" dirty="0" smtClean="0"/>
              <a:t>(</a:t>
            </a:r>
            <a:r>
              <a:rPr lang="en-US" dirty="0" err="1" smtClean="0"/>
              <a:t>VectorListener</a:t>
            </a:r>
            <a:r>
              <a:rPr lang="en-US" dirty="0" smtClean="0"/>
              <a:t>)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We will consider runtime properties.</a:t>
            </a:r>
          </a:p>
          <a:p>
            <a:pPr lvl="1"/>
            <a:r>
              <a:rPr lang="en-US" dirty="0" smtClean="0"/>
              <a:t>Casting is application-independent.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126190"/>
      </p:ext>
    </p:extLst>
  </p:cSld>
  <p:clrMapOvr>
    <a:masterClrMapping/>
  </p:clrMapOvr>
  <p:transition advTm="2188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4867" grpId="0" build="p" bldLvl="2" autoUpdateAnimBg="0"/>
    </p:bldLst>
  </p:timing>
  <p:extLst>
    <p:ext uri="{3A86A75C-4F4B-4683-9AE1-C65F6400EC91}">
      <p14:laserTraceLst xmlns:p14="http://schemas.microsoft.com/office/powerpoint/2010/main">
        <p14:tracePtLst>
          <p14:tracePt t="3054" x="8589963" y="4795838"/>
          <p14:tracePt t="4040" x="8589963" y="4813300"/>
          <p14:tracePt t="4059" x="8609013" y="4830763"/>
          <p14:tracePt t="4090" x="8634413" y="4848225"/>
          <p14:tracePt t="4109" x="8653463" y="4857750"/>
          <p14:tracePt t="4135" x="8688388" y="4875213"/>
          <p14:tracePt t="4167" x="8724900" y="4884738"/>
          <p14:tracePt t="4170" x="8742363" y="4894263"/>
          <p14:tracePt t="4202" x="8786813" y="4894263"/>
          <p14:tracePt t="4219" x="8804275" y="4894263"/>
          <p14:tracePt t="4236" x="8858250" y="4902200"/>
          <p14:tracePt t="4268" x="8912225" y="4902200"/>
          <p14:tracePt t="4282" x="8939213" y="4902200"/>
          <p14:tracePt t="4302" x="8983663" y="4902200"/>
          <p14:tracePt t="4334" x="9001125" y="4902200"/>
          <p14:tracePt t="4346" x="9018588" y="4902200"/>
          <p14:tracePt t="4371" x="9018588" y="4894263"/>
          <p14:tracePt t="4453" x="9028113" y="4894263"/>
          <p14:tracePt t="4465" x="9045575" y="4875213"/>
          <p14:tracePt t="4502" x="9055100" y="4875213"/>
          <p14:tracePt t="4560" x="9055100" y="4867275"/>
          <p14:tracePt t="4580" x="9063038" y="4867275"/>
          <p14:tracePt t="4625" x="9063038" y="4857750"/>
          <p14:tracePt t="22303" x="9063038" y="4848225"/>
          <p14:tracePt t="22343" x="9063038" y="4840288"/>
          <p14:tracePt t="22583" x="9045575" y="4840288"/>
          <p14:tracePt t="22595" x="9010650" y="4840288"/>
          <p14:tracePt t="22607" x="8920163" y="4830763"/>
          <p14:tracePt t="22626" x="8885238" y="4822825"/>
          <p14:tracePt t="22637" x="8796338" y="4813300"/>
          <p14:tracePt t="22657" x="8634413" y="4768850"/>
          <p14:tracePt t="22675" x="8582025" y="4759325"/>
          <p14:tracePt t="22687" x="8375650" y="4724400"/>
          <p14:tracePt t="22706" x="8296275" y="4714875"/>
          <p14:tracePt t="22718" x="8072438" y="4697413"/>
          <p14:tracePt t="22737" x="8027988" y="4697413"/>
          <p14:tracePt t="22749" x="7840663" y="4697413"/>
          <p14:tracePt t="22768" x="7769225" y="4697413"/>
          <p14:tracePt t="22779" x="7643813" y="4687888"/>
          <p14:tracePt t="22798" x="7473950" y="4670425"/>
          <p14:tracePt t="22818" x="7429500" y="4660900"/>
          <p14:tracePt t="22843" x="7394575" y="4660900"/>
          <p14:tracePt t="22858" x="7340600" y="4652963"/>
          <p14:tracePt t="22874" x="7188200" y="4625975"/>
          <p14:tracePt t="22892" x="6919913" y="4554538"/>
          <p14:tracePt t="22910" x="6813550" y="4527550"/>
          <p14:tracePt t="22924" x="6537325" y="4446588"/>
          <p14:tracePt t="22942" x="6456363" y="4411663"/>
          <p14:tracePt t="22958" x="6303963" y="4367213"/>
          <p14:tracePt t="22975" x="6276975" y="4357688"/>
          <p14:tracePt t="22991" x="6099175" y="4295775"/>
          <p14:tracePt t="23008" x="5867400" y="4224338"/>
          <p14:tracePt t="23025" x="5803900" y="4197350"/>
          <p14:tracePt t="23042" x="5634038" y="4125913"/>
          <p14:tracePt t="23058" x="5562600" y="4098925"/>
          <p14:tracePt t="23075" x="5322888" y="3973513"/>
          <p14:tracePt t="23092" x="5251450" y="3946525"/>
          <p14:tracePt t="23108" x="5089525" y="3884613"/>
          <p14:tracePt t="23125" x="5037138" y="3857625"/>
          <p14:tracePt t="23142" x="4894263" y="3813175"/>
          <p14:tracePt t="23158" x="4813300" y="3795713"/>
          <p14:tracePt t="23175" x="4491038" y="3679825"/>
          <p14:tracePt t="23192" x="4232275" y="3562350"/>
          <p14:tracePt t="23210" x="4133850" y="3527425"/>
          <p14:tracePt t="23225" x="4000500" y="3446463"/>
          <p14:tracePt t="23242" x="3929063" y="3411538"/>
          <p14:tracePt t="23259" x="3830638" y="3357563"/>
          <p14:tracePt t="23275" x="3759200" y="3322638"/>
          <p14:tracePt t="23292" x="3517900" y="3197225"/>
          <p14:tracePt t="23309" x="3232150" y="3054350"/>
          <p14:tracePt t="23326" x="3133725" y="3009900"/>
          <p14:tracePt t="23343" x="2965450" y="2919413"/>
          <p14:tracePt t="23361" x="2884488" y="2874963"/>
          <p14:tracePt t="23376" x="2660650" y="2751138"/>
          <p14:tracePt t="23393" x="2581275" y="2705100"/>
          <p14:tracePt t="23409" x="2276475" y="2517775"/>
          <p14:tracePt t="23426" x="2125663" y="2438400"/>
          <p14:tracePt t="23443" x="2027238" y="2374900"/>
          <p14:tracePt t="23463" x="2000250" y="2366963"/>
          <p14:tracePt t="23476" x="1955800" y="2322513"/>
          <p14:tracePt t="23493" x="1919288" y="2303463"/>
          <p14:tracePt t="23509" x="1901825" y="2295525"/>
          <p14:tracePt t="23526" x="1893888" y="2276475"/>
          <p14:tracePt t="23543" x="1884363" y="2276475"/>
          <p14:tracePt t="23560" x="1893888" y="2276475"/>
          <p14:tracePt t="23618" x="1901825" y="2276475"/>
          <p14:tracePt t="23645" x="1911350" y="2276475"/>
          <p14:tracePt t="23712" x="1928813" y="2276475"/>
          <p14:tracePt t="23724" x="1955800" y="2276475"/>
          <p14:tracePt t="23744" x="1955800" y="2286000"/>
          <p14:tracePt t="23755" x="1965325" y="2286000"/>
          <p14:tracePt t="23787" x="1973263" y="2286000"/>
          <p14:tracePt t="23819" x="1982788" y="2286000"/>
          <p14:tracePt t="24388" x="1990725" y="2286000"/>
          <p14:tracePt t="24421" x="2017713" y="2286000"/>
          <p14:tracePt t="24448" x="2098675" y="2286000"/>
          <p14:tracePt t="24466" x="2160588" y="2286000"/>
          <p14:tracePt t="24479" x="2312988" y="2312988"/>
          <p14:tracePt t="24498" x="2438400" y="2339975"/>
          <p14:tracePt t="24510" x="2705100" y="2374900"/>
          <p14:tracePt t="24530" x="2803525" y="2384425"/>
          <p14:tracePt t="24540" x="3009900" y="2411413"/>
          <p14:tracePt t="24560" x="3036888" y="2411413"/>
          <p14:tracePt t="24572" x="3232150" y="2411413"/>
          <p14:tracePt t="24592" x="3348038" y="2411413"/>
          <p14:tracePt t="24604" x="3660775" y="2411413"/>
          <p14:tracePt t="24623" x="3795713" y="2411413"/>
          <p14:tracePt t="24635" x="4143375" y="2411413"/>
          <p14:tracePt t="24655" x="4348163" y="2419350"/>
          <p14:tracePt t="24672" x="4419600" y="2419350"/>
          <p14:tracePt t="24684" x="4643438" y="2419350"/>
          <p14:tracePt t="24703" x="4714875" y="2419350"/>
          <p14:tracePt t="24715" x="4867275" y="2419350"/>
          <p14:tracePt t="24735" x="4956175" y="2428875"/>
          <p14:tracePt t="24747" x="5170488" y="2428875"/>
          <p14:tracePt t="24766" x="5259388" y="2446338"/>
          <p14:tracePt t="24781" x="5581650" y="2455863"/>
          <p14:tracePt t="24813" x="5875338" y="2482850"/>
          <p14:tracePt t="24827" x="5983288" y="2500313"/>
          <p14:tracePt t="24847" x="6394450" y="2554288"/>
          <p14:tracePt t="24881" x="6759575" y="2589213"/>
          <p14:tracePt t="24890" x="6894513" y="2608263"/>
          <p14:tracePt t="24914" x="7419975" y="2643188"/>
          <p14:tracePt t="24945" x="7510463" y="2643188"/>
          <p14:tracePt t="24952" x="7732713" y="2652713"/>
          <p14:tracePt t="24981" x="8313738" y="2697163"/>
          <p14:tracePt t="25014" x="8732838" y="2705100"/>
          <p14:tracePt t="25033" x="8804275" y="2705100"/>
          <p14:tracePt t="25048" x="8983663" y="2724150"/>
          <p14:tracePt t="25081" x="9090025" y="2724150"/>
          <p14:tracePt t="25095" x="9134475" y="2724150"/>
          <p14:tracePt t="25114" x="9134475" y="2687638"/>
          <p14:tracePt t="25146" x="9134475" y="2679700"/>
          <p14:tracePt t="25177" x="9099550" y="2660650"/>
          <p14:tracePt t="25347" x="9072563" y="2652713"/>
          <p14:tracePt t="25359" x="9028113" y="2643188"/>
          <p14:tracePt t="25377" x="9010650" y="2633663"/>
          <p14:tracePt t="25399" x="8966200" y="2608263"/>
          <p14:tracePt t="25430" x="8966200" y="2598738"/>
          <p14:tracePt t="25439" x="8947150" y="2589213"/>
          <p14:tracePt t="145555" x="8947150" y="2598738"/>
          <p14:tracePt t="145883" x="8947150" y="2608263"/>
          <p14:tracePt t="145902" x="8947150" y="2598738"/>
          <p14:tracePt t="146056" x="8947150" y="2589213"/>
          <p14:tracePt t="146076" x="8939213" y="2562225"/>
          <p14:tracePt t="146097" x="8920163" y="2527300"/>
          <p14:tracePt t="146130" x="8867775" y="2455863"/>
          <p14:tracePt t="146138" x="8858250" y="2438400"/>
          <p14:tracePt t="146163" x="8813800" y="2374900"/>
          <p14:tracePt t="146195" x="8813800" y="2366963"/>
          <p14:tracePt t="146252" x="8813800" y="2357438"/>
          <p14:tracePt t="146282" x="8813800" y="2347913"/>
          <p14:tracePt t="146294" x="8796338" y="2339975"/>
          <p14:tracePt t="146345" x="8777288" y="2322513"/>
          <p14:tracePt t="146375" x="8769350" y="2312988"/>
          <p14:tracePt t="146388" x="8680450" y="2276475"/>
          <p14:tracePt t="146406" x="8616950" y="2268538"/>
          <p14:tracePt t="146431" x="8367713" y="2268538"/>
          <p14:tracePt t="146463" x="8215313" y="2268538"/>
          <p14:tracePt t="146468" x="8153400" y="2268538"/>
          <p14:tracePt t="146498" x="7929563" y="2268538"/>
          <p14:tracePt t="146529" x="7724775" y="2268538"/>
          <p14:tracePt t="146533" x="7394575" y="2322513"/>
          <p14:tracePt t="146565" x="6983413" y="2393950"/>
          <p14:tracePt t="146597" x="6634163" y="2473325"/>
          <p14:tracePt t="146612" x="6537325" y="2500313"/>
          <p14:tracePt t="146632" x="6205538" y="2571750"/>
          <p14:tracePt t="146663" x="5919788" y="2598738"/>
          <p14:tracePt t="146673" x="5776913" y="2625725"/>
          <p14:tracePt t="146698" x="5224463" y="2697163"/>
          <p14:tracePt t="146730" x="5018088" y="2732088"/>
          <p14:tracePt t="146736" x="4991100" y="2741613"/>
          <p14:tracePt t="146765" x="4884738" y="2776538"/>
          <p14:tracePt t="146765" x="4776788" y="2813050"/>
          <p14:tracePt t="146799" x="4500563" y="2894013"/>
          <p14:tracePt t="146817" x="4384675" y="2919413"/>
          <p14:tracePt t="146832" x="3965575" y="3036888"/>
          <p14:tracePt t="146864" x="3741738" y="3108325"/>
          <p14:tracePt t="146878" x="3705225" y="3125788"/>
          <p14:tracePt t="146899" x="3394075" y="3241675"/>
          <p14:tracePt t="146931" x="3232150" y="3303588"/>
          <p14:tracePt t="146939" x="3152775" y="3340100"/>
          <p14:tracePt t="146966" x="3017838" y="3419475"/>
          <p14:tracePt t="146999" x="3009900" y="3419475"/>
          <p14:tracePt t="147002" x="2928938" y="3455988"/>
          <p14:tracePt t="147033" x="2652713" y="3536950"/>
          <p14:tracePt t="147066" x="2527300" y="3571875"/>
          <p14:tracePt t="147082" x="2536825" y="3571875"/>
          <p14:tracePt t="147108" x="2517775" y="3571875"/>
          <p14:tracePt t="147144" x="2509838" y="3571875"/>
          <p14:tracePt t="147171" x="2509838" y="3562350"/>
          <p14:tracePt t="147257" x="2500313" y="3562350"/>
          <p14:tracePt t="147268" x="2490788" y="3544888"/>
          <p14:tracePt t="147280" x="2490788" y="3517900"/>
          <p14:tracePt t="147299" x="2473325" y="3490913"/>
          <p14:tracePt t="147332" x="2473325" y="3482975"/>
          <p14:tracePt t="147382" x="2473325" y="3473450"/>
          <p14:tracePt t="147457" x="2473325" y="3455988"/>
          <p14:tracePt t="147476" x="2473325" y="3429000"/>
          <p14:tracePt t="147487" x="2473325" y="3375025"/>
          <p14:tracePt t="147507" x="2473325" y="3357563"/>
          <p14:tracePt t="147534" x="2473325" y="3268663"/>
          <p14:tracePt t="147566" x="2473325" y="3232150"/>
          <p14:tracePt t="147570" x="2473325" y="3224213"/>
          <p14:tracePt t="147616" x="2482850" y="3224213"/>
          <p14:tracePt t="148067" x="2482850" y="3232150"/>
          <p14:tracePt t="148100" x="2490788" y="3232150"/>
          <p14:tracePt t="148119" x="2490788" y="3241675"/>
          <p14:tracePt t="148810" x="2500313" y="3241675"/>
          <p14:tracePt t="148841" x="2509838" y="3241675"/>
          <p14:tracePt t="148966" x="2509838" y="3251200"/>
          <p14:tracePt t="150180" x="2509838" y="3259138"/>
          <p14:tracePt t="150695" x="2517775" y="3259138"/>
          <p14:tracePt t="150837" x="2527300" y="3259138"/>
          <p14:tracePt t="150903" x="2536825" y="3259138"/>
          <p14:tracePt t="150928" x="2544763" y="3259138"/>
          <p14:tracePt t="151009" x="2554288" y="3259138"/>
          <p14:tracePt t="151171" x="2571750" y="3259138"/>
          <p14:tracePt t="151201" x="2589213" y="3276600"/>
          <p14:tracePt t="151213" x="2616200" y="3276600"/>
          <p14:tracePt t="151232" x="2633663" y="3286125"/>
          <p14:tracePt t="151245" x="2697163" y="3303588"/>
          <p14:tracePt t="151279" x="2732088" y="3313113"/>
          <p14:tracePt t="151293" x="2751138" y="3313113"/>
          <p14:tracePt t="151311" x="2867025" y="3330575"/>
          <p14:tracePt t="151344" x="2884488" y="3330575"/>
          <p14:tracePt t="151354" x="2955925" y="3340100"/>
          <p14:tracePt t="151378" x="3027363" y="3357563"/>
          <p14:tracePt t="151411" x="3054350" y="3367088"/>
          <p14:tracePt t="151417" x="3108325" y="3375025"/>
          <p14:tracePt t="151445" x="3160713" y="3384550"/>
          <p14:tracePt t="151478" x="3170238" y="3384550"/>
          <p14:tracePt t="151498" x="3187700" y="3384550"/>
          <p14:tracePt t="151525" x="3205163" y="3394075"/>
          <p14:tracePt t="151545" x="3251200" y="3402013"/>
          <p14:tracePt t="151578" x="3276600" y="3402013"/>
          <p14:tracePt t="151593" x="3295650" y="3411538"/>
          <p14:tracePt t="151612" x="3340100" y="3411538"/>
          <p14:tracePt t="151645" x="3384550" y="3419475"/>
          <p14:tracePt t="151654" x="3411538" y="3429000"/>
          <p14:tracePt t="151679" x="3473450" y="3438525"/>
          <p14:tracePt t="151712" x="3490913" y="3438525"/>
          <p14:tracePt t="151716" x="3544888" y="3446463"/>
          <p14:tracePt t="151747" x="3598863" y="3455988"/>
          <p14:tracePt t="151781" x="3616325" y="3455988"/>
          <p14:tracePt t="151830" x="3625850" y="3455988"/>
          <p14:tracePt t="151843" x="3633788" y="3455988"/>
          <p14:tracePt t="151954" x="3633788" y="3446463"/>
          <p14:tracePt t="152029" x="3633788" y="3438525"/>
          <p14:tracePt t="152188" x="3633788" y="3429000"/>
          <p14:tracePt t="152207" x="3633788" y="3419475"/>
          <p14:tracePt t="152219" x="3633788" y="3411538"/>
          <p14:tracePt t="152252" x="3633788" y="3402013"/>
          <p14:tracePt t="152318" x="3633788" y="3394075"/>
          <p14:tracePt t="152443" x="3633788" y="3384550"/>
          <p14:tracePt t="152594" x="3633788" y="3375025"/>
          <p14:tracePt t="152628" x="3633788" y="3367088"/>
          <p14:tracePt t="152789" x="3625850" y="3330575"/>
          <p14:tracePt t="152819" x="3625850" y="3313113"/>
          <p14:tracePt t="152831" x="3616325" y="3276600"/>
          <p14:tracePt t="152850" x="3616325" y="3268663"/>
          <p14:tracePt t="152882" x="3616325" y="3259138"/>
          <p14:tracePt t="153103" x="3616325" y="3251200"/>
          <p14:tracePt t="153497" x="3616325" y="3241675"/>
          <p14:tracePt t="154216" x="3608388" y="3241675"/>
          <p14:tracePt t="154323" x="3598863" y="3241675"/>
          <p14:tracePt t="154342" x="3581400" y="3241675"/>
          <p14:tracePt t="154360" x="3554413" y="3241675"/>
          <p14:tracePt t="154389" x="3509963" y="3241675"/>
          <p14:tracePt t="154421" x="3446463" y="3241675"/>
          <p14:tracePt t="154438" x="3402013" y="3232150"/>
          <p14:tracePt t="154454" x="3268663" y="3232150"/>
          <p14:tracePt t="154486" x="3170238" y="3232150"/>
          <p14:tracePt t="154502" x="3125788" y="3232150"/>
          <p14:tracePt t="154521" x="3044825" y="3232150"/>
          <p14:tracePt t="154553" x="2990850" y="3232150"/>
          <p14:tracePt t="154564" x="2965450" y="3232150"/>
          <p14:tracePt t="154588" x="2911475" y="3241675"/>
          <p14:tracePt t="154619" x="2867025" y="3241675"/>
          <p14:tracePt t="154623" x="2803525" y="3259138"/>
          <p14:tracePt t="154655" x="2714625" y="3303588"/>
          <p14:tracePt t="154690" x="2679700" y="3322638"/>
          <p14:tracePt t="154722" x="2625725" y="3348038"/>
          <p14:tracePt t="154755" x="2608263" y="3357563"/>
          <p14:tracePt t="154779" x="2589213" y="3367088"/>
          <p14:tracePt t="154798" x="2581275" y="3384550"/>
          <p14:tracePt t="154831" x="2571750" y="3384550"/>
          <p14:tracePt t="154855" x="2562225" y="3384550"/>
          <p14:tracePt t="154886" x="2554288" y="3384550"/>
          <p14:tracePt t="154896" x="2554288" y="3394075"/>
          <p14:tracePt t="176054" x="2554288" y="3402013"/>
          <p14:tracePt t="177014" x="2562225" y="3411538"/>
          <p14:tracePt t="177026" x="2589213" y="3473450"/>
          <p14:tracePt t="177045" x="2616200" y="3500438"/>
          <p14:tracePt t="177056" x="2697163" y="3625850"/>
          <p14:tracePt t="177088" x="2874963" y="3813175"/>
          <p14:tracePt t="177094" x="2965450" y="3902075"/>
          <p14:tracePt t="177122" x="3251200" y="4170363"/>
          <p14:tracePt t="177155" x="3367088" y="4276725"/>
          <p14:tracePt t="177158" x="3419475" y="4340225"/>
          <p14:tracePt t="177189" x="3616325" y="4500563"/>
          <p14:tracePt t="177221" x="3652838" y="4537075"/>
          <p14:tracePt t="177231" x="3687763" y="4572000"/>
          <p14:tracePt t="177256" x="3705225" y="4589463"/>
          <p14:tracePt t="177288" x="3822700" y="4643438"/>
          <p14:tracePt t="177315" x="3894138" y="4697413"/>
          <p14:tracePt t="177327" x="4098925" y="4813300"/>
          <p14:tracePt t="177356" x="4224338" y="4884738"/>
          <p14:tracePt t="177388" x="4241800" y="4902200"/>
          <p14:tracePt t="177392" x="4286250" y="4929188"/>
          <p14:tracePt t="177423" x="4348163" y="4965700"/>
          <p14:tracePt t="177440" x="4394200" y="4973638"/>
          <p14:tracePt t="177457" x="4518025" y="5027613"/>
          <p14:tracePt t="177488" x="4527550" y="5027613"/>
          <p14:tracePt t="177501" x="4537075" y="5027613"/>
          <p14:tracePt t="177564" x="4554538" y="5000625"/>
          <p14:tracePt t="177598" x="4562475" y="4973638"/>
          <p14:tracePt t="177609" x="4581525" y="4884738"/>
          <p14:tracePt t="177628" x="4589463" y="4822825"/>
          <p14:tracePt t="177658" x="4589463" y="4572000"/>
          <p14:tracePt t="177658" x="4581525" y="4367213"/>
          <p14:tracePt t="177691" x="4572000" y="4286250"/>
          <p14:tracePt t="177723" x="4562475" y="4187825"/>
          <p14:tracePt t="177725" x="4554538" y="4108450"/>
          <p14:tracePt t="177756" x="4545013" y="4071938"/>
          <p14:tracePt t="177765" x="4527550" y="3946525"/>
          <p14:tracePt t="177791" x="4465638" y="3643313"/>
          <p14:tracePt t="177822" x="4438650" y="3527425"/>
          <p14:tracePt t="177827" x="4348163" y="3224213"/>
          <p14:tracePt t="177857" x="4251325" y="2928938"/>
          <p14:tracePt t="177889" x="4241800" y="2919413"/>
          <p14:tracePt t="177893" x="4197350" y="2840038"/>
          <p14:tracePt t="177924" x="4133850" y="2724150"/>
          <p14:tracePt t="177927" x="4108450" y="2697163"/>
          <p14:tracePt t="177958" x="4027488" y="2589213"/>
          <p14:tracePt t="177992" x="3795713" y="2428875"/>
          <p14:tracePt t="178023" x="3724275" y="2374900"/>
          <p14:tracePt t="178032" x="3544888" y="2268538"/>
          <p14:tracePt t="178058" x="3411538" y="2187575"/>
          <p14:tracePt t="178090" x="3384550" y="2179638"/>
          <p14:tracePt t="178094" x="3303588" y="2152650"/>
          <p14:tracePt t="178125" x="3116263" y="2143125"/>
          <p14:tracePt t="178156" x="2847975" y="2108200"/>
          <p14:tracePt t="178162" x="2751138" y="2098675"/>
          <p14:tracePt t="178192" x="2482850" y="2044700"/>
          <p14:tracePt t="178223" x="2401888" y="2027238"/>
          <p14:tracePt t="178226" x="2330450" y="2017713"/>
          <p14:tracePt t="178257" x="2232025" y="2017713"/>
          <p14:tracePt t="178272" x="2152650" y="2054225"/>
          <p14:tracePt t="178298" x="2125663" y="2062163"/>
          <p14:tracePt t="178325" x="2116138" y="2062163"/>
          <p14:tracePt t="178357" x="2116138" y="2071688"/>
          <p14:tracePt t="178362" x="2089150" y="2089150"/>
          <p14:tracePt t="178393" x="2062163" y="2108200"/>
          <p14:tracePt t="178425" x="2036763" y="2125663"/>
          <p14:tracePt t="178430" x="2027238" y="2125663"/>
          <p14:tracePt t="178459" x="2027238" y="2133600"/>
          <p14:tracePt t="178524" x="2027238" y="2143125"/>
          <p14:tracePt t="178550" x="2027238" y="2152650"/>
          <p14:tracePt t="178659" x="2054225" y="2160588"/>
          <p14:tracePt t="178678" x="2054225" y="2170113"/>
          <p14:tracePt t="178697" x="2062163" y="2170113"/>
          <p14:tracePt t="178727" x="2071688" y="2170113"/>
          <p14:tracePt t="178758" x="2089150" y="2170113"/>
          <p14:tracePt t="178802" x="2108200" y="2170113"/>
          <p14:tracePt t="178820" x="2116138" y="2170113"/>
          <p14:tracePt t="178832" x="2125663" y="2170113"/>
          <p14:tracePt t="178861" x="2160588" y="2170113"/>
          <p14:tracePt t="178893" x="2187575" y="2170113"/>
          <p14:tracePt t="178899" x="2214563" y="2170113"/>
          <p14:tracePt t="178927" x="2268538" y="2160588"/>
          <p14:tracePt t="178959" x="2276475" y="2160588"/>
          <p14:tracePt t="179184" x="2276475" y="2152650"/>
          <p14:tracePt t="179217" x="2276475" y="2143125"/>
          <p14:tracePt t="179982" x="2276475" y="2133600"/>
          <p14:tracePt t="180000" x="2276475" y="2125663"/>
          <p14:tracePt t="180123" x="2286000" y="2125663"/>
          <p14:tracePt t="180222" x="2347913" y="2143125"/>
          <p14:tracePt t="180253" x="2411413" y="2170113"/>
          <p14:tracePt t="180264" x="2544763" y="2232025"/>
          <p14:tracePt t="180284" x="2625725" y="2268538"/>
          <p14:tracePt t="180298" x="2857500" y="2393950"/>
          <p14:tracePt t="180331" x="2990850" y="2473325"/>
          <p14:tracePt t="180353" x="3133725" y="2554288"/>
          <p14:tracePt t="180366" x="3465513" y="2724150"/>
          <p14:tracePt t="180398" x="3973513" y="2982913"/>
          <p14:tracePt t="180408" x="4116388" y="3071813"/>
          <p14:tracePt t="180432" x="4625975" y="3330575"/>
          <p14:tracePt t="180465" x="5037138" y="3527425"/>
          <p14:tracePt t="180472" x="5170488" y="3598863"/>
          <p14:tracePt t="180499" x="6116638" y="4054475"/>
          <p14:tracePt t="180531" x="6303963" y="4133850"/>
          <p14:tracePt t="180533" x="6919913" y="4429125"/>
          <p14:tracePt t="180564" x="7375525" y="4608513"/>
          <p14:tracePt t="180583" x="7466013" y="4660900"/>
          <p14:tracePt t="180599" x="7912100" y="4840288"/>
          <p14:tracePt t="180630" x="8348663" y="5062538"/>
          <p14:tracePt t="180646" x="8491538" y="5133975"/>
          <p14:tracePt t="180666" x="8974138" y="5375275"/>
          <p14:tracePt t="180697" x="9134475" y="5473700"/>
          <p14:tracePt t="180706" x="9134475" y="5527675"/>
          <p14:tracePt t="180733" x="9134475" y="5608638"/>
          <p14:tracePt t="180766" x="9099550" y="5608638"/>
          <p14:tracePt t="180899" x="9063038" y="5581650"/>
          <p14:tracePt t="180911" x="9018588" y="5554663"/>
          <p14:tracePt t="180934" x="8894763" y="5483225"/>
          <p14:tracePt t="180966" x="8823325" y="5438775"/>
          <p14:tracePt t="180973" x="8796338" y="5419725"/>
          <p14:tracePt t="181001" x="8724900" y="5394325"/>
          <p14:tracePt t="181034" x="8670925" y="5367338"/>
          <p14:tracePt t="181054" x="8653463" y="5348288"/>
          <p14:tracePt t="181068" x="8589963" y="5330825"/>
          <p14:tracePt t="181100" x="8537575" y="5303838"/>
          <p14:tracePt t="181102" x="8537575" y="5295900"/>
          <p14:tracePt t="181136" x="8518525" y="5286375"/>
          <p14:tracePt t="181147" x="8491538" y="5276850"/>
          <p14:tracePt t="181167" x="8439150" y="5251450"/>
          <p14:tracePt t="181199" x="8420100" y="5241925"/>
          <p14:tracePt t="181209" x="8375650" y="5224463"/>
          <p14:tracePt t="181234" x="8358188" y="5214938"/>
          <p14:tracePt t="181265" x="8348663" y="5205413"/>
          <p14:tracePt t="181285" x="8340725" y="5205413"/>
          <p14:tracePt t="181351" x="8340725" y="5197475"/>
          <p14:tracePt t="188804" x="8340725" y="5205413"/>
          <p14:tracePt t="189622" x="8323263" y="5224463"/>
          <p14:tracePt t="189652" x="8323263" y="5232400"/>
          <p14:tracePt t="189664" x="8259763" y="5251450"/>
          <p14:tracePt t="189693" x="8134350" y="5276850"/>
          <p14:tracePt t="189725" x="8027988" y="5276850"/>
          <p14:tracePt t="189732" x="7939088" y="5276850"/>
          <p14:tracePt t="189760" x="7545388" y="5224463"/>
          <p14:tracePt t="189792" x="7259638" y="5160963"/>
          <p14:tracePt t="189794" x="6867525" y="5072063"/>
          <p14:tracePt t="189827" x="6724650" y="5037138"/>
          <p14:tracePt t="189853" x="6599238" y="5000625"/>
          <p14:tracePt t="189865" x="6411913" y="4965700"/>
          <p14:tracePt t="189894" x="6134100" y="4929188"/>
          <p14:tracePt t="189925" x="6000750" y="4919663"/>
          <p14:tracePt t="189939" x="5875338" y="4911725"/>
          <p14:tracePt t="189950" x="5768975" y="4902200"/>
          <p14:tracePt t="189963" x="5491163" y="4875213"/>
          <p14:tracePt t="189983" x="5402263" y="4867275"/>
          <p14:tracePt t="189995" x="5170488" y="4830763"/>
          <p14:tracePt t="190026" x="4956175" y="4786313"/>
          <p14:tracePt t="190031" x="4848225" y="4768850"/>
          <p14:tracePt t="190061" x="4510088" y="4670425"/>
          <p14:tracePt t="190078" x="4313238" y="4625975"/>
          <p14:tracePt t="190095" x="4232275" y="4589463"/>
          <p14:tracePt t="190111" x="4037013" y="4545013"/>
          <p14:tracePt t="190128" x="3946525" y="4527550"/>
          <p14:tracePt t="190145" x="3616325" y="4411663"/>
          <p14:tracePt t="190162" x="3482975" y="4357688"/>
          <p14:tracePt t="190178" x="3054350" y="4152900"/>
          <p14:tracePt t="190195" x="2732088" y="3990975"/>
          <p14:tracePt t="190212" x="2633663" y="3919538"/>
          <p14:tracePt t="190228" x="2455863" y="3795713"/>
          <p14:tracePt t="190245" x="2411413" y="3751263"/>
          <p14:tracePt t="190262" x="2330450" y="3679825"/>
          <p14:tracePt t="190279" x="2322513" y="3660775"/>
          <p14:tracePt t="190295" x="2259013" y="3608388"/>
          <p14:tracePt t="190312" x="2160588" y="3500438"/>
          <p14:tracePt t="190331" x="2133600" y="3465513"/>
          <p14:tracePt t="190345" x="2054225" y="3330575"/>
          <p14:tracePt t="190362" x="2027238" y="3276600"/>
          <p14:tracePt t="190379" x="1982788" y="3170238"/>
          <p14:tracePt t="190395" x="1965325" y="3152775"/>
          <p14:tracePt t="190412" x="1938338" y="3108325"/>
          <p14:tracePt t="190429" x="1928813" y="3098800"/>
          <p14:tracePt t="190456" x="1946275" y="3098800"/>
          <p14:tracePt t="190734" x="1973263" y="3108325"/>
          <p14:tracePt t="190753" x="1973263" y="3116263"/>
          <p14:tracePt t="190765" x="1990725" y="3125788"/>
          <p14:tracePt t="190783" x="2000250" y="3125788"/>
          <p14:tracePt t="190802" x="2009775" y="3125788"/>
          <p14:tracePt t="190867" x="2017713" y="3125788"/>
          <p14:tracePt t="191288" x="2027238" y="3125788"/>
          <p14:tracePt t="191319" x="2044700" y="3116263"/>
          <p14:tracePt t="191379" x="2044700" y="3108325"/>
          <p14:tracePt t="191535" x="2044700" y="3098800"/>
          <p14:tracePt t="191709" x="2054225" y="3098800"/>
          <p14:tracePt t="192716" x="2062163" y="3098800"/>
          <p14:tracePt t="193017" x="2071688" y="3098800"/>
          <p14:tracePt t="193381" x="2081213" y="3098800"/>
          <p14:tracePt t="193645" x="2089150" y="3098800"/>
          <p14:tracePt t="193737" x="2116138" y="3098800"/>
          <p14:tracePt t="193756" x="2125663" y="3108325"/>
          <p14:tracePt t="193782" x="2133600" y="3108325"/>
          <p14:tracePt t="193794" x="2143125" y="3116263"/>
          <p14:tracePt t="193806" x="2160588" y="3133725"/>
          <p14:tracePt t="193817" x="2197100" y="3160713"/>
          <p14:tracePt t="193836" x="2214563" y="3187700"/>
          <p14:tracePt t="193847" x="2276475" y="3241675"/>
          <p14:tracePt t="193868" x="2312988" y="3286125"/>
          <p14:tracePt t="193879" x="2366963" y="3357563"/>
          <p14:tracePt t="193897" x="2384425" y="3375025"/>
          <p14:tracePt t="193909" x="2428875" y="3446463"/>
          <p14:tracePt t="193927" x="2438400" y="3473450"/>
          <p14:tracePt t="193940" x="2473325" y="3527425"/>
          <p14:tracePt t="193959" x="2490788" y="3554413"/>
          <p14:tracePt t="193973" x="2536825" y="3608388"/>
          <p14:tracePt t="193990" x="2562225" y="3679825"/>
          <p14:tracePt t="194012" x="2571750" y="3687763"/>
          <p14:tracePt t="194025" x="2581275" y="3705225"/>
          <p14:tracePt t="194040" x="2598738" y="3741738"/>
          <p14:tracePt t="194057" x="2608263" y="3759200"/>
          <p14:tracePt t="194074" x="2625725" y="3803650"/>
          <p14:tracePt t="194090" x="2643188" y="3840163"/>
          <p14:tracePt t="194107" x="2660650" y="3875088"/>
          <p14:tracePt t="194124" x="2660650" y="3894138"/>
          <p14:tracePt t="194140" x="2679700" y="3919538"/>
          <p14:tracePt t="194160" x="2679700" y="3929063"/>
          <p14:tracePt t="194179" x="2697163" y="3946525"/>
          <p14:tracePt t="194245" x="2705100" y="3946525"/>
          <p14:tracePt t="194276" x="2724150" y="3946525"/>
          <p14:tracePt t="194303" x="2741613" y="3946525"/>
          <p14:tracePt t="194322" x="2768600" y="3919538"/>
          <p14:tracePt t="194355" x="2776538" y="3911600"/>
          <p14:tracePt t="194367" x="2786063" y="3840163"/>
          <p14:tracePt t="194387" x="2795588" y="3813175"/>
          <p14:tracePt t="194400" x="2795588" y="3768725"/>
          <p14:tracePt t="194419" x="2795588" y="3759200"/>
          <p14:tracePt t="194429" x="2795588" y="3741738"/>
          <p14:tracePt t="194447" x="2795588" y="3724275"/>
          <p14:tracePt t="194459" x="2795588" y="3714750"/>
          <p14:tracePt t="194478" x="2795588" y="3697288"/>
          <p14:tracePt t="194491" x="2795588" y="3652838"/>
          <p14:tracePt t="194508" x="2776538" y="3598863"/>
          <p14:tracePt t="194528" x="2776538" y="3571875"/>
          <p14:tracePt t="194544" x="2768600" y="3554413"/>
          <p14:tracePt t="194567" x="2768600" y="3536950"/>
          <p14:tracePt t="194578" x="2759075" y="3509963"/>
          <p14:tracePt t="194592" x="2751138" y="3490913"/>
          <p14:tracePt t="194609" x="2741613" y="3473450"/>
          <p14:tracePt t="194625" x="2741613" y="3465513"/>
          <p14:tracePt t="194642" x="2741613" y="3455988"/>
          <p14:tracePt t="194669" x="2741613" y="3438525"/>
          <p14:tracePt t="194681" x="2732088" y="3419475"/>
          <p14:tracePt t="194699" x="2714625" y="3375025"/>
          <p14:tracePt t="194728" x="2705100" y="3340100"/>
          <p14:tracePt t="194747" x="2705100" y="3322638"/>
          <p14:tracePt t="194759" x="2687638" y="3268663"/>
          <p14:tracePt t="194779" x="2679700" y="3259138"/>
          <p14:tracePt t="194790" x="2670175" y="3241675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6.1|68.2|5.2|36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|7.6|8.7|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1.5|1.5|0.9|2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0.2|2.4|14.8|29.7|1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60.7|52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|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0.4|1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4|5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0|3.5|1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2|42|6.3|20|25.5|30.1|74.5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0.4|24.9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3.8|34.2|93|29.4|9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8|1.1|13.8|5.5|8.4|3.5|26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23.6|6.2|4.8|2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5241</TotalTime>
  <Words>1196</Words>
  <Application>Microsoft Office PowerPoint</Application>
  <PresentationFormat>On-screen Show (4:3)</PresentationFormat>
  <Paragraphs>178</Paragraphs>
  <Slides>23</Slides>
  <Notes>5</Notes>
  <HiddenSlides>0</HiddenSlides>
  <MMClips>23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Oriel</vt:lpstr>
      <vt:lpstr>Comp 110/401 Documentation: Assertions</vt:lpstr>
      <vt:lpstr>Prerequisite</vt:lpstr>
      <vt:lpstr>Invalid BMI</vt:lpstr>
      <vt:lpstr>Comments to Describe Pre-Requisite</vt:lpstr>
      <vt:lpstr>Runtime Error Checking</vt:lpstr>
      <vt:lpstr>Assertions</vt:lpstr>
      <vt:lpstr>Enabling Assertions in Eclipse</vt:lpstr>
      <vt:lpstr>Assertions</vt:lpstr>
      <vt:lpstr>Compile time vs. runtime properties</vt:lpstr>
      <vt:lpstr>Application-independent vs. dependent</vt:lpstr>
      <vt:lpstr>Java Assertions</vt:lpstr>
      <vt:lpstr>Individual Statement vs. Block of Code</vt:lpstr>
      <vt:lpstr>Preconditions, Postconditions, Invariants</vt:lpstr>
      <vt:lpstr>Assertions as Documentation</vt:lpstr>
      <vt:lpstr>Assertion Uses</vt:lpstr>
      <vt:lpstr>Precondition Public Method, UI adaptation, and Conventions, Testing</vt:lpstr>
      <vt:lpstr>Precondition of BMI is True (False): Display shown (False)</vt:lpstr>
      <vt:lpstr>Input UI Item Disabled/Enabled</vt:lpstr>
      <vt:lpstr>Restoring Height and Weight</vt:lpstr>
      <vt:lpstr>Method Precondition Style Rule</vt:lpstr>
      <vt:lpstr>Method Assertions</vt:lpstr>
      <vt:lpstr>Class Assertions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dewan</cp:lastModifiedBy>
  <cp:revision>831</cp:revision>
  <dcterms:created xsi:type="dcterms:W3CDTF">2006-08-16T00:00:00Z</dcterms:created>
  <dcterms:modified xsi:type="dcterms:W3CDTF">2013-11-17T17:09:09Z</dcterms:modified>
</cp:coreProperties>
</file>