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588" r:id="rId3"/>
    <p:sldId id="584" r:id="rId4"/>
    <p:sldId id="585" r:id="rId5"/>
    <p:sldId id="586" r:id="rId6"/>
    <p:sldId id="587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6356" autoAdjust="0"/>
  </p:normalViewPr>
  <p:slideViewPr>
    <p:cSldViewPr>
      <p:cViewPr varScale="1">
        <p:scale>
          <a:sx n="103" d="100"/>
          <a:sy n="103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5BFCD-1A9F-4E04-964F-3BE1AA8E8FD6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C0E21-4AED-414C-BE8D-B3DD9296F1E2}" type="slidenum">
              <a:rPr lang="en-US"/>
              <a:pPr/>
              <a:t>3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944CE-1B81-4F75-A5A0-589B250668E5}" type="slidenum">
              <a:rPr lang="en-US"/>
              <a:pPr/>
              <a:t>4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A46BC-4577-4481-ABFF-14F979AAD730}" type="slidenum">
              <a:rPr lang="en-US"/>
              <a:pPr/>
              <a:t>5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6BCD3-5C65-47AA-8F88-C435AA0FA840}" type="slidenum">
              <a:rPr lang="en-US"/>
              <a:pPr/>
              <a:t>6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12/26/2012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 110/401 </a:t>
            </a:r>
            <a:br>
              <a:rPr lang="en-US" dirty="0" smtClean="0"/>
            </a:br>
            <a:r>
              <a:rPr lang="en-US" dirty="0" smtClean="0"/>
              <a:t>Appendix: Entering </a:t>
            </a:r>
            <a:r>
              <a:rPr lang="en-US" dirty="0" err="1" smtClean="0"/>
              <a:t>Args</a:t>
            </a:r>
            <a:r>
              <a:rPr lang="en-US" dirty="0" smtClean="0"/>
              <a:t> in Eclipse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8580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(FB 150, dewan@unc.edu)</a:t>
            </a:r>
            <a:endParaRPr lang="en-US" dirty="0"/>
          </a:p>
        </p:txBody>
      </p:sp>
      <p:pic>
        <p:nvPicPr>
          <p:cNvPr id="10" name="~PP2429.WAV">
            <a:hlinkClick r:id="" action="ppaction://media"/>
          </p:cNvPr>
          <p:cNvPicPr>
            <a:picLocks noRot="1" noChangeAspect="1"/>
          </p:cNvPicPr>
          <p:nvPr>
            <a:wavAudioFile r:embed="rId1" name="~PP2429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Eclipse</a:t>
            </a:r>
            <a:endParaRPr lang="en-US" dirty="0" smtClean="0"/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3258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Selecting Debug(Run Configuration)</a:t>
            </a:r>
            <a:endParaRPr lang="en-US" dirty="0"/>
          </a:p>
        </p:txBody>
      </p:sp>
      <p:pic>
        <p:nvPicPr>
          <p:cNvPr id="524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447800"/>
            <a:ext cx="6629400" cy="4972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~PP1208.WAV">
            <a:hlinkClick r:id="" action="ppaction://media"/>
          </p:cNvPr>
          <p:cNvPicPr>
            <a:picLocks noRot="1" noChangeAspect="1"/>
          </p:cNvPicPr>
          <p:nvPr>
            <a:wavAudioFile r:embed="rId1" name="~PP1208.WAV"/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7910"/>
      </p:ext>
    </p:extLst>
  </p:cSld>
  <p:clrMapOvr>
    <a:masterClrMapping/>
  </p:clrMapOvr>
  <p:transition advTm="114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Selecting Main Class</a:t>
            </a:r>
            <a:endParaRPr lang="en-US" dirty="0"/>
          </a:p>
        </p:txBody>
      </p:sp>
      <p:pic>
        <p:nvPicPr>
          <p:cNvPr id="526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6324600" cy="4995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~PP2746.WAV">
            <a:hlinkClick r:id="" action="ppaction://media"/>
          </p:cNvPr>
          <p:cNvPicPr>
            <a:picLocks noRot="1" noChangeAspect="1"/>
          </p:cNvPicPr>
          <p:nvPr>
            <a:wavAudioFile r:embed="rId1" name="~PP2746.WAV"/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14447"/>
      </p:ext>
    </p:extLst>
  </p:cSld>
  <p:clrMapOvr>
    <a:masterClrMapping/>
  </p:clrMapOvr>
  <p:transition advTm="25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Specifying Argument in Argument Tab</a:t>
            </a:r>
            <a:endParaRPr lang="en-US" dirty="0"/>
          </a:p>
        </p:txBody>
      </p:sp>
      <p:pic>
        <p:nvPicPr>
          <p:cNvPr id="528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524000"/>
            <a:ext cx="6324600" cy="4994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1676400"/>
            <a:ext cx="27432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 must be in quotes. </a:t>
            </a:r>
            <a:r>
              <a:rPr lang="en-US" dirty="0" err="1" smtClean="0"/>
              <a:t>Args</a:t>
            </a:r>
            <a:r>
              <a:rPr lang="en-US" dirty="0" smtClean="0"/>
              <a:t>[0] = “Ca </a:t>
            </a:r>
            <a:r>
              <a:rPr lang="en-US" dirty="0" err="1" smtClean="0"/>
              <a:t>Va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3788" y="2514600"/>
            <a:ext cx="836612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" y="3352800"/>
            <a:ext cx="27432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Without quotes Java will make each word a separate argument (</a:t>
            </a:r>
            <a:r>
              <a:rPr lang="en-US" dirty="0" err="1" smtClean="0"/>
              <a:t>args</a:t>
            </a:r>
            <a:r>
              <a:rPr lang="en-US" dirty="0" smtClean="0"/>
              <a:t>[0] = “Ca”, </a:t>
            </a:r>
            <a:r>
              <a:rPr lang="en-US" dirty="0" err="1" smtClean="0"/>
              <a:t>args</a:t>
            </a:r>
            <a:r>
              <a:rPr lang="en-US" dirty="0" smtClean="0"/>
              <a:t>[1] = “</a:t>
            </a:r>
            <a:r>
              <a:rPr lang="en-US" dirty="0" err="1" smtClean="0"/>
              <a:t>Va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8" name="~PP222.WAV">
            <a:hlinkClick r:id="" action="ppaction://media"/>
          </p:cNvPr>
          <p:cNvPicPr>
            <a:picLocks noRot="1" noChangeAspect="1"/>
          </p:cNvPicPr>
          <p:nvPr>
            <a:wavAudioFile r:embed="rId2" name="~PP222.WAV"/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226522"/>
      </p:ext>
    </p:extLst>
  </p:cSld>
  <p:clrMapOvr>
    <a:masterClrMapping/>
  </p:clrMapOvr>
  <p:transition advTm="83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Executing </a:t>
            </a:r>
            <a:r>
              <a:rPr lang="en-US" dirty="0" smtClean="0"/>
              <a:t>With </a:t>
            </a:r>
            <a:r>
              <a:rPr lang="en-US" dirty="0" err="1" smtClean="0"/>
              <a:t>Arg</a:t>
            </a:r>
            <a:endParaRPr lang="en-US" dirty="0"/>
          </a:p>
        </p:txBody>
      </p:sp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524000"/>
            <a:ext cx="6400800" cy="480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~PP3557.WAV">
            <a:hlinkClick r:id="" action="ppaction://media"/>
          </p:cNvPr>
          <p:cNvPicPr>
            <a:picLocks noRot="1" noChangeAspect="1"/>
          </p:cNvPicPr>
          <p:nvPr>
            <a:wavAudioFile r:embed="rId2" name="~PP3557.WAV"/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064967"/>
      </p:ext>
    </p:extLst>
  </p:cSld>
  <p:clrMapOvr>
    <a:masterClrMapping/>
  </p:clrMapOvr>
  <p:transition advTm="19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5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3987</TotalTime>
  <Words>69</Words>
  <Application>Microsoft Office PowerPoint</Application>
  <PresentationFormat>On-screen Show (4:3)</PresentationFormat>
  <Paragraphs>14</Paragraphs>
  <Slides>6</Slides>
  <Notes>4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Comp 110/401  Appendix: Entering Args in Eclipse</vt:lpstr>
      <vt:lpstr>Prerequisite</vt:lpstr>
      <vt:lpstr>Selecting Debug(Run Configuration)</vt:lpstr>
      <vt:lpstr>Selecting Main Class</vt:lpstr>
      <vt:lpstr>Specifying Argument in Argument Tab</vt:lpstr>
      <vt:lpstr>Executing With Arg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514</cp:revision>
  <dcterms:created xsi:type="dcterms:W3CDTF">2006-08-16T00:00:00Z</dcterms:created>
  <dcterms:modified xsi:type="dcterms:W3CDTF">2012-12-27T05:55:51Z</dcterms:modified>
</cp:coreProperties>
</file>