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597" r:id="rId3"/>
    <p:sldId id="583" r:id="rId4"/>
    <p:sldId id="584" r:id="rId5"/>
    <p:sldId id="585" r:id="rId6"/>
    <p:sldId id="586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4" r:id="rId15"/>
    <p:sldId id="595" r:id="rId16"/>
    <p:sldId id="596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6356" autoAdjust="0"/>
  </p:normalViewPr>
  <p:slideViewPr>
    <p:cSldViewPr>
      <p:cViewPr varScale="1">
        <p:scale>
          <a:sx n="96" d="100"/>
          <a:sy n="96" d="100"/>
        </p:scale>
        <p:origin x="-9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25BFCD-1A9F-4E04-964F-3BE1AA8E8FD6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73AE5-5777-4C10-ACC4-D23C7ABD0845}" type="slidenum">
              <a:rPr lang="en-US"/>
              <a:pPr/>
              <a:t>3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D46CF-45FD-4A4A-B54B-D328DA98210E}" type="slidenum">
              <a:rPr lang="en-US"/>
              <a:pPr/>
              <a:t>12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BF58E-6730-4419-8DD0-D3F6FF36CE2D}" type="slidenum">
              <a:rPr lang="en-US"/>
              <a:pPr/>
              <a:t>13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220A2-1EF2-4B41-BE7E-FEF669133E61}" type="slidenum">
              <a:rPr lang="en-US"/>
              <a:pPr/>
              <a:t>14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CAC70-B86B-4EEF-AEC9-CCD47E66B26C}" type="slidenum">
              <a:rPr lang="en-US"/>
              <a:pPr/>
              <a:t>15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86BF6-9A23-45CE-A359-2234479E1A97}" type="slidenum">
              <a:rPr lang="en-US"/>
              <a:pPr/>
              <a:t>16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481B4-1D67-488E-B584-7A715CAE62B7}" type="slidenum">
              <a:rPr lang="en-US"/>
              <a:pPr/>
              <a:t>4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7D8B7-A500-4282-85E0-2A57FB0C6D90}" type="slidenum">
              <a:rPr lang="en-US"/>
              <a:pPr/>
              <a:t>5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763FB-35A1-4233-9D6C-6F8E73B115C8}" type="slidenum">
              <a:rPr lang="en-US"/>
              <a:pPr/>
              <a:t>6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B40DD-59C9-411C-94B8-AF68A4502ADF}" type="slidenum">
              <a:rPr lang="en-US"/>
              <a:pPr/>
              <a:t>7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8124A-C852-4C16-A2B0-7EF94CA513BE}" type="slidenum">
              <a:rPr lang="en-US"/>
              <a:pPr/>
              <a:t>8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EEB18-039D-459D-8603-3A4DC120D91B}" type="slidenum">
              <a:rPr lang="en-US"/>
              <a:pPr/>
              <a:t>9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C50FA-BFFB-49E3-AD8A-4118C9348932}" type="slidenum">
              <a:rPr lang="en-US"/>
              <a:pPr/>
              <a:t>10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2F3BF-B1B9-407E-BD6E-F1BA8F65F0C1}" type="slidenum">
              <a:rPr lang="en-US"/>
              <a:pPr/>
              <a:t>11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 110/401 </a:t>
            </a:r>
            <a:br>
              <a:rPr lang="en-US" dirty="0" smtClean="0"/>
            </a:br>
            <a:r>
              <a:rPr lang="en-US" dirty="0" smtClean="0"/>
              <a:t>Appendix: Debugging Using Eclipse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858000" cy="1117122"/>
          </a:xfrm>
        </p:spPr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Prasun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r>
              <a:rPr lang="en-US" dirty="0" smtClean="0"/>
              <a:t> (FB 150, dewan@unc.edu)</a:t>
            </a:r>
            <a:endParaRPr lang="en-US" dirty="0"/>
          </a:p>
        </p:txBody>
      </p:sp>
      <p:pic>
        <p:nvPicPr>
          <p:cNvPr id="10" name="~PP2429.WAV">
            <a:hlinkClick r:id="" action="ppaction://media"/>
          </p:cNvPr>
          <p:cNvPicPr>
            <a:picLocks noRot="1" noChangeAspect="1"/>
          </p:cNvPicPr>
          <p:nvPr>
            <a:wavAudioFile r:embed="rId1" name="~PP2429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Next Statement</a:t>
            </a:r>
          </a:p>
        </p:txBody>
      </p:sp>
      <p:pic>
        <p:nvPicPr>
          <p:cNvPr id="487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 b="23958"/>
          <a:stretch>
            <a:fillRect/>
          </a:stretch>
        </p:blipFill>
        <p:spPr bwMode="auto">
          <a:xfrm>
            <a:off x="304800" y="990600"/>
            <a:ext cx="8229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89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New Output and Local Variable</a:t>
            </a:r>
          </a:p>
        </p:txBody>
      </p:sp>
      <p:pic>
        <p:nvPicPr>
          <p:cNvPr id="489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 b="15625"/>
          <a:stretch>
            <a:fillRect/>
          </a:stretch>
        </p:blipFill>
        <p:spPr bwMode="auto">
          <a:xfrm>
            <a:off x="152400" y="6858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9478" name="Line 6"/>
          <p:cNvSpPr>
            <a:spLocks noChangeShapeType="1"/>
          </p:cNvSpPr>
          <p:nvPr/>
        </p:nvSpPr>
        <p:spPr bwMode="auto">
          <a:xfrm flipH="1" flipV="1">
            <a:off x="5791200" y="2209800"/>
            <a:ext cx="457200" cy="381000"/>
          </a:xfrm>
          <a:prstGeom prst="line">
            <a:avLst/>
          </a:prstGeom>
          <a:noFill/>
          <a:ln w="38100">
            <a:solidFill>
              <a:srgbClr val="D8006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9479" name="Text Box 7"/>
          <p:cNvSpPr txBox="1">
            <a:spLocks noChangeArrowheads="1"/>
          </p:cNvSpPr>
          <p:nvPr/>
        </p:nvSpPr>
        <p:spPr bwMode="auto">
          <a:xfrm>
            <a:off x="6248400" y="23622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Index gets initialized</a:t>
            </a:r>
          </a:p>
        </p:txBody>
      </p:sp>
      <p:sp>
        <p:nvSpPr>
          <p:cNvPr id="489481" name="Line 9"/>
          <p:cNvSpPr>
            <a:spLocks noChangeShapeType="1"/>
          </p:cNvSpPr>
          <p:nvPr/>
        </p:nvSpPr>
        <p:spPr bwMode="auto">
          <a:xfrm flipH="1">
            <a:off x="1752600" y="6629400"/>
            <a:ext cx="609600" cy="0"/>
          </a:xfrm>
          <a:prstGeom prst="line">
            <a:avLst/>
          </a:prstGeom>
          <a:noFill/>
          <a:ln w="38100">
            <a:solidFill>
              <a:srgbClr val="D8006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9482" name="Text Box 10"/>
          <p:cNvSpPr txBox="1">
            <a:spLocks noChangeArrowheads="1"/>
          </p:cNvSpPr>
          <p:nvPr/>
        </p:nvSpPr>
        <p:spPr bwMode="auto">
          <a:xfrm>
            <a:off x="2438400" y="6491288"/>
            <a:ext cx="1958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println() executed</a:t>
            </a:r>
          </a:p>
        </p:txBody>
      </p:sp>
    </p:spTree>
    <p:extLst>
      <p:ext uri="{BB962C8B-B14F-4D97-AF65-F5344CB8AC3E}">
        <p14:creationId xmlns:p14="http://schemas.microsoft.com/office/powerpoint/2010/main" val="86192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Step Over</a:t>
            </a:r>
          </a:p>
        </p:txBody>
      </p:sp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 b="15625"/>
          <a:stretch>
            <a:fillRect/>
          </a:stretch>
        </p:blipFill>
        <p:spPr bwMode="auto">
          <a:xfrm>
            <a:off x="228600" y="6858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9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Step Into</a:t>
            </a:r>
          </a:p>
        </p:txBody>
      </p:sp>
      <p:pic>
        <p:nvPicPr>
          <p:cNvPr id="4935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 b="15625"/>
          <a:stretch>
            <a:fillRect/>
          </a:stretch>
        </p:blipFill>
        <p:spPr bwMode="auto">
          <a:xfrm>
            <a:off x="228600" y="6858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3578" name="Group 10"/>
          <p:cNvGrpSpPr>
            <a:grpSpLocks/>
          </p:cNvGrpSpPr>
          <p:nvPr/>
        </p:nvGrpSpPr>
        <p:grpSpPr bwMode="auto">
          <a:xfrm>
            <a:off x="990600" y="2133600"/>
            <a:ext cx="4114800" cy="381000"/>
            <a:chOff x="624" y="1344"/>
            <a:chExt cx="2592" cy="240"/>
          </a:xfrm>
        </p:grpSpPr>
        <p:sp>
          <p:nvSpPr>
            <p:cNvPr id="493574" name="Text Box 6"/>
            <p:cNvSpPr txBox="1">
              <a:spLocks noChangeArrowheads="1"/>
            </p:cNvSpPr>
            <p:nvPr/>
          </p:nvSpPr>
          <p:spPr bwMode="auto">
            <a:xfrm>
              <a:off x="2304" y="1344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D8006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Call stack</a:t>
              </a:r>
            </a:p>
          </p:txBody>
        </p:sp>
        <p:sp>
          <p:nvSpPr>
            <p:cNvPr id="493576" name="Rectangle 8"/>
            <p:cNvSpPr>
              <a:spLocks noChangeArrowheads="1"/>
            </p:cNvSpPr>
            <p:nvPr/>
          </p:nvSpPr>
          <p:spPr bwMode="auto">
            <a:xfrm>
              <a:off x="624" y="1344"/>
              <a:ext cx="1632" cy="240"/>
            </a:xfrm>
            <a:prstGeom prst="rect">
              <a:avLst/>
            </a:prstGeom>
            <a:noFill/>
            <a:ln w="38100">
              <a:solidFill>
                <a:srgbClr val="D8006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93577" name="Text Box 9"/>
          <p:cNvSpPr txBox="1">
            <a:spLocks noChangeArrowheads="1"/>
          </p:cNvSpPr>
          <p:nvPr/>
        </p:nvSpPr>
        <p:spPr bwMode="auto">
          <a:xfrm>
            <a:off x="6248400" y="17526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Called method parameters</a:t>
            </a:r>
          </a:p>
        </p:txBody>
      </p:sp>
    </p:spTree>
    <p:extLst>
      <p:ext uri="{BB962C8B-B14F-4D97-AF65-F5344CB8AC3E}">
        <p14:creationId xmlns:p14="http://schemas.microsoft.com/office/powerpoint/2010/main" val="22007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Step Return</a:t>
            </a:r>
          </a:p>
        </p:txBody>
      </p:sp>
      <p:pic>
        <p:nvPicPr>
          <p:cNvPr id="495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15625"/>
          <a:stretch>
            <a:fillRect/>
          </a:stretch>
        </p:blipFill>
        <p:spPr bwMode="auto">
          <a:xfrm>
            <a:off x="228600" y="685800"/>
            <a:ext cx="8686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026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Resume</a:t>
            </a:r>
          </a:p>
        </p:txBody>
      </p:sp>
      <p:pic>
        <p:nvPicPr>
          <p:cNvPr id="502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7543800" y="914400"/>
            <a:ext cx="533400" cy="381000"/>
          </a:xfrm>
          <a:prstGeom prst="rect">
            <a:avLst/>
          </a:prstGeom>
          <a:noFill/>
          <a:ln w="38100">
            <a:solidFill>
              <a:srgbClr val="D8006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Returning to Java Perspective</a:t>
            </a:r>
          </a:p>
        </p:txBody>
      </p:sp>
      <p:pic>
        <p:nvPicPr>
          <p:cNvPr id="504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7924800" y="914400"/>
            <a:ext cx="533400" cy="381000"/>
          </a:xfrm>
          <a:prstGeom prst="rect">
            <a:avLst/>
          </a:prstGeom>
          <a:noFill/>
          <a:ln w="38100">
            <a:solidFill>
              <a:srgbClr val="D8006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Eclipse</a:t>
            </a:r>
            <a:endParaRPr lang="en-US" dirty="0" smtClean="0"/>
          </a:p>
        </p:txBody>
      </p:sp>
      <p:pic>
        <p:nvPicPr>
          <p:cNvPr id="6" name="~PP212.WAV">
            <a:hlinkClick r:id="" action="ppaction://media"/>
          </p:cNvPr>
          <p:cNvPicPr>
            <a:picLocks noRot="1" noChangeAspect="1"/>
          </p:cNvPicPr>
          <p:nvPr>
            <a:wavAudioFile r:embed="rId2" name="~PP212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33258"/>
      </p:ext>
    </p:extLst>
  </p:cSld>
  <p:clrMapOvr>
    <a:masterClrMapping/>
  </p:clrMapOvr>
  <p:transition advTm="6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Executing Debug</a:t>
            </a:r>
          </a:p>
        </p:txBody>
      </p:sp>
      <p:pic>
        <p:nvPicPr>
          <p:cNvPr id="530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92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Setting a Break Point</a:t>
            </a:r>
          </a:p>
        </p:txBody>
      </p:sp>
      <p:pic>
        <p:nvPicPr>
          <p:cNvPr id="4741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 b="41667"/>
          <a:stretch>
            <a:fillRect/>
          </a:stretch>
        </p:blipFill>
        <p:spPr bwMode="auto">
          <a:xfrm>
            <a:off x="533400" y="18288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4118" name="Line 6"/>
          <p:cNvSpPr>
            <a:spLocks noChangeShapeType="1"/>
          </p:cNvSpPr>
          <p:nvPr/>
        </p:nvSpPr>
        <p:spPr bwMode="auto">
          <a:xfrm>
            <a:off x="1752600" y="1524000"/>
            <a:ext cx="1295400" cy="1828800"/>
          </a:xfrm>
          <a:prstGeom prst="line">
            <a:avLst/>
          </a:prstGeom>
          <a:noFill/>
          <a:ln w="38100">
            <a:solidFill>
              <a:srgbClr val="D8006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4119" name="Text Box 7"/>
          <p:cNvSpPr txBox="1">
            <a:spLocks noChangeArrowheads="1"/>
          </p:cNvSpPr>
          <p:nvPr/>
        </p:nvSpPr>
        <p:spPr bwMode="auto">
          <a:xfrm>
            <a:off x="838200" y="9144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Double click where you want program to stop</a:t>
            </a:r>
          </a:p>
        </p:txBody>
      </p:sp>
    </p:spTree>
    <p:extLst>
      <p:ext uri="{BB962C8B-B14F-4D97-AF65-F5344CB8AC3E}">
        <p14:creationId xmlns:p14="http://schemas.microsoft.com/office/powerpoint/2010/main" val="215630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Executing Debug</a:t>
            </a:r>
          </a:p>
        </p:txBody>
      </p:sp>
      <p:pic>
        <p:nvPicPr>
          <p:cNvPr id="476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8" b="25000"/>
          <a:stretch>
            <a:fillRect/>
          </a:stretch>
        </p:blipFill>
        <p:spPr bwMode="auto">
          <a:xfrm>
            <a:off x="533400" y="1371600"/>
            <a:ext cx="8077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24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Starting the Debugger</a:t>
            </a:r>
          </a:p>
        </p:txBody>
      </p:sp>
      <p:pic>
        <p:nvPicPr>
          <p:cNvPr id="477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8" b="25000"/>
          <a:stretch>
            <a:fillRect/>
          </a:stretch>
        </p:blipFill>
        <p:spPr bwMode="auto">
          <a:xfrm>
            <a:off x="533400" y="1371600"/>
            <a:ext cx="8077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1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2633663"/>
            <a:ext cx="42005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2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Stopping at Breakpoint</a:t>
            </a:r>
          </a:p>
        </p:txBody>
      </p:sp>
      <p:pic>
        <p:nvPicPr>
          <p:cNvPr id="478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8214" name="Line 6"/>
          <p:cNvSpPr>
            <a:spLocks noChangeShapeType="1"/>
          </p:cNvSpPr>
          <p:nvPr/>
        </p:nvSpPr>
        <p:spPr bwMode="auto">
          <a:xfrm>
            <a:off x="7086600" y="1143000"/>
            <a:ext cx="533400" cy="609600"/>
          </a:xfrm>
          <a:prstGeom prst="line">
            <a:avLst/>
          </a:prstGeom>
          <a:noFill/>
          <a:ln w="38100">
            <a:solidFill>
              <a:srgbClr val="D8006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8215" name="Text Box 7"/>
          <p:cNvSpPr txBox="1">
            <a:spLocks noChangeArrowheads="1"/>
          </p:cNvSpPr>
          <p:nvPr/>
        </p:nvSpPr>
        <p:spPr bwMode="auto">
          <a:xfrm>
            <a:off x="6172200" y="8382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Debug Perspective</a:t>
            </a:r>
          </a:p>
        </p:txBody>
      </p:sp>
      <p:sp>
        <p:nvSpPr>
          <p:cNvPr id="478216" name="Line 8"/>
          <p:cNvSpPr>
            <a:spLocks noChangeShapeType="1"/>
          </p:cNvSpPr>
          <p:nvPr/>
        </p:nvSpPr>
        <p:spPr bwMode="auto">
          <a:xfrm>
            <a:off x="762000" y="4038600"/>
            <a:ext cx="381000" cy="152400"/>
          </a:xfrm>
          <a:prstGeom prst="line">
            <a:avLst/>
          </a:prstGeom>
          <a:noFill/>
          <a:ln w="38100">
            <a:solidFill>
              <a:srgbClr val="D8006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0" y="2895600"/>
            <a:ext cx="121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Next statement to be executed</a:t>
            </a:r>
          </a:p>
        </p:txBody>
      </p:sp>
    </p:spTree>
    <p:extLst>
      <p:ext uri="{BB962C8B-B14F-4D97-AF65-F5344CB8AC3E}">
        <p14:creationId xmlns:p14="http://schemas.microsoft.com/office/powerpoint/2010/main" val="346398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Examining Main Parameters</a:t>
            </a:r>
          </a:p>
        </p:txBody>
      </p:sp>
      <p:pic>
        <p:nvPicPr>
          <p:cNvPr id="4833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3" b="16667"/>
          <a:stretch>
            <a:fillRect/>
          </a:stretch>
        </p:blipFill>
        <p:spPr bwMode="auto">
          <a:xfrm>
            <a:off x="152400" y="762000"/>
            <a:ext cx="8991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3335" name="Text Box 7"/>
          <p:cNvSpPr txBox="1">
            <a:spLocks noChangeArrowheads="1"/>
          </p:cNvSpPr>
          <p:nvPr/>
        </p:nvSpPr>
        <p:spPr bwMode="auto">
          <a:xfrm>
            <a:off x="6781800" y="2514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Main Parameters</a:t>
            </a:r>
          </a:p>
        </p:txBody>
      </p:sp>
      <p:sp>
        <p:nvSpPr>
          <p:cNvPr id="483336" name="Line 8"/>
          <p:cNvSpPr>
            <a:spLocks noChangeShapeType="1"/>
          </p:cNvSpPr>
          <p:nvPr/>
        </p:nvSpPr>
        <p:spPr bwMode="auto">
          <a:xfrm flipH="1" flipV="1">
            <a:off x="6705600" y="2133600"/>
            <a:ext cx="762000" cy="381000"/>
          </a:xfrm>
          <a:prstGeom prst="line">
            <a:avLst/>
          </a:prstGeom>
          <a:noFill/>
          <a:ln w="38100">
            <a:solidFill>
              <a:srgbClr val="D8006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3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Stepping to next statement</a:t>
            </a: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6" b="27083"/>
          <a:stretch>
            <a:fillRect/>
          </a:stretch>
        </p:blipFill>
        <p:spPr bwMode="auto">
          <a:xfrm>
            <a:off x="304800" y="914400"/>
            <a:ext cx="8153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D8006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877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8.7|89.5|96.5|52.4|67.8|4.4|42.7|20.8|133.4|6.8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3391</TotalTime>
  <Words>95</Words>
  <Application>Microsoft Office PowerPoint</Application>
  <PresentationFormat>On-screen Show (4:3)</PresentationFormat>
  <Paragraphs>40</Paragraphs>
  <Slides>16</Slides>
  <Notes>14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Comp 110/401  Appendix: Debugging Using Eclipse</vt:lpstr>
      <vt:lpstr>Prerequisite</vt:lpstr>
      <vt:lpstr>Executing Debug</vt:lpstr>
      <vt:lpstr>Setting a Break Point</vt:lpstr>
      <vt:lpstr>Executing Debug</vt:lpstr>
      <vt:lpstr>Starting the Debugger</vt:lpstr>
      <vt:lpstr>Stopping at Breakpoint</vt:lpstr>
      <vt:lpstr>Examining Main Parameters</vt:lpstr>
      <vt:lpstr>Stepping to next statement</vt:lpstr>
      <vt:lpstr>Next Statement</vt:lpstr>
      <vt:lpstr>New Output and Local Variable</vt:lpstr>
      <vt:lpstr>Step Over</vt:lpstr>
      <vt:lpstr>Step Into</vt:lpstr>
      <vt:lpstr>Step Return</vt:lpstr>
      <vt:lpstr>Resume</vt:lpstr>
      <vt:lpstr>Returning to Java Perspective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dewan</cp:lastModifiedBy>
  <cp:revision>514</cp:revision>
  <dcterms:created xsi:type="dcterms:W3CDTF">2006-08-16T00:00:00Z</dcterms:created>
  <dcterms:modified xsi:type="dcterms:W3CDTF">2013-02-01T07:27:36Z</dcterms:modified>
</cp:coreProperties>
</file>