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94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1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18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03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853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34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82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1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76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96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64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ABA2A-5BD7-4311-892C-E72344AB3EF3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2B146-4B85-4B1F-BFBC-449F299A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7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Install and Configure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Dong </a:t>
            </a:r>
            <a:r>
              <a:rPr lang="en-US" altLang="zh-CN" smtClean="0"/>
              <a:t>Nie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1165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Configure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pic>
        <p:nvPicPr>
          <p:cNvPr id="7170" name="Picture 2" descr="http://images.cnitblog.com/blog/111770/201301/14155343-7b616106ec474bcf9859ea1fe0e9dc5b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533" y="1936462"/>
            <a:ext cx="579376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069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Test: create A demo</a:t>
            </a:r>
            <a:endParaRPr lang="zh-CN" altLang="en-US" dirty="0"/>
          </a:p>
        </p:txBody>
      </p:sp>
      <p:pic>
        <p:nvPicPr>
          <p:cNvPr id="8194" name="Picture 2" descr="http://images.cnitblog.com/blog/111770/201301/14155526-0fbdb976a7cd42758156c63cd5afeff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45" y="2800881"/>
            <a:ext cx="8552381" cy="273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045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 File &gt; Team &gt; Share </a:t>
            </a:r>
            <a:r>
              <a:rPr lang="en-US" altLang="zh-CN" dirty="0" smtClean="0"/>
              <a:t>Project, choose </a:t>
            </a:r>
            <a:r>
              <a:rPr lang="en-US" altLang="zh-CN" dirty="0" err="1" smtClean="0"/>
              <a:t>git</a:t>
            </a:r>
            <a:endParaRPr lang="zh-CN" altLang="en-US" dirty="0"/>
          </a:p>
        </p:txBody>
      </p:sp>
      <p:pic>
        <p:nvPicPr>
          <p:cNvPr id="9218" name="Picture 2" descr="http://images.cnitblog.com/blog/111770/201301/14155646-6c29ecd34196476aaee30beca520df5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115" y="2607349"/>
            <a:ext cx="7533333" cy="27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64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Set the environment variable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42" name="Picture 2" descr="http://images.cnitblog.com/blog/111770/201301/15104004-1d14dc6e1f784ca19c56ec39adf7a2c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066" y="1943100"/>
            <a:ext cx="525780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177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Set environment variable</a:t>
            </a:r>
            <a:endParaRPr lang="zh-CN" altLang="en-US" dirty="0"/>
          </a:p>
        </p:txBody>
      </p:sp>
      <p:pic>
        <p:nvPicPr>
          <p:cNvPr id="11266" name="Picture 2" descr="http://images.cnitblog.com/blog/111770/201301/14160157-3c6f497682f34404abe7da358ec86afb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154" y="2005735"/>
            <a:ext cx="370536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18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Create a repository (empty)</a:t>
            </a:r>
            <a:endParaRPr lang="zh-CN" altLang="en-US" dirty="0"/>
          </a:p>
        </p:txBody>
      </p:sp>
      <p:pic>
        <p:nvPicPr>
          <p:cNvPr id="12290" name="Picture 2" descr="http://images.cnitblog.com/blog/111770/201301/14160354-9d082b577f9e4f3f89a779f1b0cc5b7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81" y="1910818"/>
            <a:ext cx="7495238" cy="418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717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Upload your project</a:t>
            </a:r>
            <a:endParaRPr lang="zh-CN" altLang="en-US" dirty="0"/>
          </a:p>
        </p:txBody>
      </p:sp>
      <p:pic>
        <p:nvPicPr>
          <p:cNvPr id="13316" name="Picture 4" descr="http://images.cnitblog.com/blog/111770/201301/14160715-04e69554004d4ca88673050be4f6aee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905" y="2663199"/>
            <a:ext cx="9876190" cy="26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3022" y="5922498"/>
            <a:ext cx="5275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You Need a </a:t>
            </a:r>
            <a:r>
              <a:rPr lang="en-US" altLang="zh-CN" dirty="0" err="1" smtClean="0"/>
              <a:t>github</a:t>
            </a:r>
            <a:r>
              <a:rPr lang="en-US" altLang="zh-CN" dirty="0" smtClean="0"/>
              <a:t> account at first, and then login.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8829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Upload your project</a:t>
            </a:r>
            <a:endParaRPr lang="zh-CN" altLang="en-US" dirty="0"/>
          </a:p>
        </p:txBody>
      </p:sp>
      <p:pic>
        <p:nvPicPr>
          <p:cNvPr id="14338" name="Picture 2" descr="http://images.cnitblog.com/blog/111770/201301/14162026-838ce8b2509d4831aa9fb4a4068dec4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442" y="2164080"/>
            <a:ext cx="3333333" cy="392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50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Install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pic>
        <p:nvPicPr>
          <p:cNvPr id="1026" name="Picture 2" descr="http://images.cnitblog.com/blog/111770/201301/14154039-a4d9dc1040fd450b93aba98ba333ab6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112" y="1825625"/>
            <a:ext cx="623577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84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Install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pic>
        <p:nvPicPr>
          <p:cNvPr id="2050" name="Picture 2" descr="http://images.cnitblog.com/blog/111770/201301/14154138-9defb70d314a476baa149c61a1e490e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619" y="2167960"/>
            <a:ext cx="5104762" cy="366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05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Install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pic>
        <p:nvPicPr>
          <p:cNvPr id="3074" name="Picture 2" descr="http://images.cnitblog.com/blog/111770/201301/14154218-588333ba925e4d2d93b82693cd20423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159" y="1825625"/>
            <a:ext cx="551368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 Install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http://images.cnitblog.com/blog/111770/201301/14154612-7d9a515f7c8c4ed7bc291bfb840300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66" y="1825625"/>
            <a:ext cx="6048375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5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next and next…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Next, next …until finish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968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Configure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prerequisite is that you have installed GIT client on your computer.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042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Configure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http://images.cnitblog.com/blog/111770/201301/14154935-bb5d1bbaf5f24ec8ae1447ceeb63b6c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831" y="2148681"/>
            <a:ext cx="712470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27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Configure </a:t>
            </a:r>
            <a:r>
              <a:rPr lang="en-US" altLang="zh-CN" dirty="0" err="1" smtClean="0"/>
              <a:t>Egit</a:t>
            </a:r>
            <a:endParaRPr lang="zh-CN" altLang="en-US" dirty="0"/>
          </a:p>
        </p:txBody>
      </p:sp>
      <p:pic>
        <p:nvPicPr>
          <p:cNvPr id="6146" name="Picture 2" descr="http://images.cnitblog.com/blog/111770/201301/14155142-1115ae33bb2c40e38b0af87173b4bbb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14" y="1825625"/>
            <a:ext cx="543917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2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83</Words>
  <Application>Microsoft Office PowerPoint</Application>
  <PresentationFormat>Widescreen</PresentationFormat>
  <Paragraphs>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宋体</vt:lpstr>
      <vt:lpstr>Arial</vt:lpstr>
      <vt:lpstr>Calibri</vt:lpstr>
      <vt:lpstr>Calibri Light</vt:lpstr>
      <vt:lpstr>Office Theme</vt:lpstr>
      <vt:lpstr>Install and Configure Egit</vt:lpstr>
      <vt:lpstr>Install Egit</vt:lpstr>
      <vt:lpstr>Install Egit</vt:lpstr>
      <vt:lpstr>Install Egit</vt:lpstr>
      <vt:lpstr> Install Egit</vt:lpstr>
      <vt:lpstr>Click next and next…</vt:lpstr>
      <vt:lpstr>Configure Egit</vt:lpstr>
      <vt:lpstr>Configure Egit</vt:lpstr>
      <vt:lpstr>Configure Egit</vt:lpstr>
      <vt:lpstr>Configure Egit</vt:lpstr>
      <vt:lpstr>Test: create A demo</vt:lpstr>
      <vt:lpstr> File &gt; Team &gt; Share Project, choose git</vt:lpstr>
      <vt:lpstr>Set the environment variable</vt:lpstr>
      <vt:lpstr>Set environment variable</vt:lpstr>
      <vt:lpstr>Create a repository (empty)</vt:lpstr>
      <vt:lpstr>Upload your project</vt:lpstr>
      <vt:lpstr>Upload your project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 Egit</dc:title>
  <dc:creator>kosko</dc:creator>
  <cp:lastModifiedBy>Prasun Dewan</cp:lastModifiedBy>
  <cp:revision>17</cp:revision>
  <dcterms:created xsi:type="dcterms:W3CDTF">2015-08-23T15:57:18Z</dcterms:created>
  <dcterms:modified xsi:type="dcterms:W3CDTF">2015-08-23T18:09:52Z</dcterms:modified>
</cp:coreProperties>
</file>