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2.xml" ContentType="application/vnd.openxmlformats-officedocument.presentationml.tags+xml"/>
  <Override PartName="/ppt/notesSlides/notesSlide48.xml" ContentType="application/vnd.openxmlformats-officedocument.presentationml.notesSlide+xml"/>
  <Override PartName="/ppt/tags/tag43.xml" ContentType="application/vnd.openxmlformats-officedocument.presentationml.tags+xml"/>
  <Override PartName="/ppt/notesSlides/notesSlide49.xml" ContentType="application/vnd.openxmlformats-officedocument.presentationml.notesSlide+xml"/>
  <Override PartName="/ppt/tags/tag44.xml" ContentType="application/vnd.openxmlformats-officedocument.presentationml.tags+xml"/>
  <Override PartName="/ppt/notesSlides/notesSlide50.xml" ContentType="application/vnd.openxmlformats-officedocument.presentationml.notesSlide+xml"/>
  <Override PartName="/ppt/tags/tag45.xml" ContentType="application/vnd.openxmlformats-officedocument.presentationml.tags+xml"/>
  <Override PartName="/ppt/notesSlides/notesSlide51.xml" ContentType="application/vnd.openxmlformats-officedocument.presentationml.notesSlide+xml"/>
  <Override PartName="/ppt/tags/tag46.xml" ContentType="application/vnd.openxmlformats-officedocument.presentationml.tags+xml"/>
  <Override PartName="/ppt/notesSlides/notesSlide52.xml" ContentType="application/vnd.openxmlformats-officedocument.presentationml.notesSlide+xml"/>
  <Override PartName="/ppt/tags/tag47.xml" ContentType="application/vnd.openxmlformats-officedocument.presentationml.tags+xml"/>
  <Override PartName="/ppt/notesSlides/notesSlide53.xml" ContentType="application/vnd.openxmlformats-officedocument.presentationml.notesSlide+xml"/>
  <Override PartName="/ppt/tags/tag48.xml" ContentType="application/vnd.openxmlformats-officedocument.presentationml.tags+xml"/>
  <Override PartName="/ppt/notesSlides/notesSlide54.xml" ContentType="application/vnd.openxmlformats-officedocument.presentationml.notesSlide+xml"/>
  <Override PartName="/ppt/tags/tag49.xml" ContentType="application/vnd.openxmlformats-officedocument.presentationml.tags+xml"/>
  <Override PartName="/ppt/notesSlides/notesSlide55.xml" ContentType="application/vnd.openxmlformats-officedocument.presentationml.notesSlide+xml"/>
  <Override PartName="/ppt/tags/tag50.xml" ContentType="application/vnd.openxmlformats-officedocument.presentationml.tags+xml"/>
  <Override PartName="/ppt/notesSlides/notesSlide56.xml" ContentType="application/vnd.openxmlformats-officedocument.presentationml.notesSlide+xml"/>
  <Override PartName="/ppt/tags/tag51.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52.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53.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54.xml" ContentType="application/vnd.openxmlformats-officedocument.presentationml.tags+xml"/>
  <Override PartName="/ppt/notesSlides/notesSlide65.xml" ContentType="application/vnd.openxmlformats-officedocument.presentationml.notesSlide+xml"/>
  <Override PartName="/ppt/tags/tag55.xml" ContentType="application/vnd.openxmlformats-officedocument.presentationml.tags+xml"/>
  <Override PartName="/ppt/notesSlides/notesSlide66.xml" ContentType="application/vnd.openxmlformats-officedocument.presentationml.notesSlide+xml"/>
  <Override PartName="/ppt/tags/tag56.xml" ContentType="application/vnd.openxmlformats-officedocument.presentationml.tags+xml"/>
  <Override PartName="/ppt/notesSlides/notesSlide67.xml" ContentType="application/vnd.openxmlformats-officedocument.presentationml.notesSlide+xml"/>
  <Override PartName="/ppt/tags/tag57.xml" ContentType="application/vnd.openxmlformats-officedocument.presentationml.tags+xml"/>
  <Override PartName="/ppt/notesSlides/notesSlide68.xml" ContentType="application/vnd.openxmlformats-officedocument.presentationml.notesSlide+xml"/>
  <Override PartName="/ppt/tags/tag58.xml" ContentType="application/vnd.openxmlformats-officedocument.presentationml.tags+xml"/>
  <Override PartName="/ppt/notesSlides/notesSlide69.xml" ContentType="application/vnd.openxmlformats-officedocument.presentationml.notesSlide+xml"/>
  <Override PartName="/ppt/tags/tag59.xml" ContentType="application/vnd.openxmlformats-officedocument.presentationml.tags+xml"/>
  <Override PartName="/ppt/notesSlides/notesSlide70.xml" ContentType="application/vnd.openxmlformats-officedocument.presentationml.notesSlide+xml"/>
  <Override PartName="/ppt/tags/tag60.xml" ContentType="application/vnd.openxmlformats-officedocument.presentationml.tags+xml"/>
  <Override PartName="/ppt/notesSlides/notesSlide71.xml" ContentType="application/vnd.openxmlformats-officedocument.presentationml.notesSlide+xml"/>
  <Override PartName="/ppt/tags/tag61.xml" ContentType="application/vnd.openxmlformats-officedocument.presentationml.tags+xml"/>
  <Override PartName="/ppt/notesSlides/notesSlide72.xml" ContentType="application/vnd.openxmlformats-officedocument.presentationml.notesSlide+xml"/>
  <Override PartName="/ppt/tags/tag62.xml" ContentType="application/vnd.openxmlformats-officedocument.presentationml.tags+xml"/>
  <Override PartName="/ppt/notesSlides/notesSlide73.xml" ContentType="application/vnd.openxmlformats-officedocument.presentationml.notesSlide+xml"/>
  <Override PartName="/ppt/tags/tag63.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tags/tag64.xml" ContentType="application/vnd.openxmlformats-officedocument.presentationml.tags+xml"/>
  <Override PartName="/ppt/notesSlides/notesSlide81.xml" ContentType="application/vnd.openxmlformats-officedocument.presentationml.notesSlide+xml"/>
  <Override PartName="/ppt/tags/tag65.xml" ContentType="application/vnd.openxmlformats-officedocument.presentationml.tags+xml"/>
  <Override PartName="/ppt/notesSlides/notesSlide82.xml" ContentType="application/vnd.openxmlformats-officedocument.presentationml.notesSlide+xml"/>
  <Override PartName="/ppt/tags/tag66.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67.xml" ContentType="application/vnd.openxmlformats-officedocument.presentationml.tags+xml"/>
  <Override PartName="/ppt/notesSlides/notesSlide85.xml" ContentType="application/vnd.openxmlformats-officedocument.presentationml.notesSlide+xml"/>
  <Override PartName="/ppt/tags/tag68.xml" ContentType="application/vnd.openxmlformats-officedocument.presentationml.tags+xml"/>
  <Override PartName="/ppt/notesSlides/notesSlide86.xml" ContentType="application/vnd.openxmlformats-officedocument.presentationml.notesSlide+xml"/>
  <Override PartName="/ppt/tags/tag69.xml" ContentType="application/vnd.openxmlformats-officedocument.presentationml.tags+xml"/>
  <Override PartName="/ppt/notesSlides/notesSlide87.xml" ContentType="application/vnd.openxmlformats-officedocument.presentationml.notesSlide+xml"/>
  <Override PartName="/ppt/tags/tag70.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71.xml" ContentType="application/vnd.openxmlformats-officedocument.presentationml.tags+xml"/>
  <Override PartName="/ppt/notesSlides/notesSlide92.xml" ContentType="application/vnd.openxmlformats-officedocument.presentationml.notesSlide+xml"/>
  <Override PartName="/ppt/tags/tag72.xml" ContentType="application/vnd.openxmlformats-officedocument.presentationml.tags+xml"/>
  <Override PartName="/ppt/notesSlides/notesSlide93.xml" ContentType="application/vnd.openxmlformats-officedocument.presentationml.notesSlide+xml"/>
  <Override PartName="/ppt/tags/tag73.xml" ContentType="application/vnd.openxmlformats-officedocument.presentationml.tags+xml"/>
  <Override PartName="/ppt/notesSlides/notesSlide94.xml" ContentType="application/vnd.openxmlformats-officedocument.presentationml.notesSlide+xml"/>
  <Override PartName="/ppt/tags/tag74.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75.xml" ContentType="application/vnd.openxmlformats-officedocument.presentationml.tags+xml"/>
  <Override PartName="/ppt/notesSlides/notesSlide99.xml" ContentType="application/vnd.openxmlformats-officedocument.presentationml.notesSlide+xml"/>
  <Override PartName="/ppt/tags/tag76.xml" ContentType="application/vnd.openxmlformats-officedocument.presentationml.tags+xml"/>
  <Override PartName="/ppt/notesSlides/notesSlide100.xml" ContentType="application/vnd.openxmlformats-officedocument.presentationml.notesSlide+xml"/>
  <Override PartName="/ppt/tags/tag77.xml" ContentType="application/vnd.openxmlformats-officedocument.presentationml.tags+xml"/>
  <Override PartName="/ppt/notesSlides/notesSlide101.xml" ContentType="application/vnd.openxmlformats-officedocument.presentationml.notesSlide+xml"/>
  <Override PartName="/ppt/tags/tag78.xml" ContentType="application/vnd.openxmlformats-officedocument.presentationml.tags+xml"/>
  <Override PartName="/ppt/notesSlides/notesSlide102.xml" ContentType="application/vnd.openxmlformats-officedocument.presentationml.notesSlide+xml"/>
  <Override PartName="/ppt/tags/tag79.xml" ContentType="application/vnd.openxmlformats-officedocument.presentationml.tags+xml"/>
  <Override PartName="/ppt/notesSlides/notesSlide103.xml" ContentType="application/vnd.openxmlformats-officedocument.presentationml.notesSlide+xml"/>
  <Override PartName="/ppt/tags/tag80.xml" ContentType="application/vnd.openxmlformats-officedocument.presentationml.tags+xml"/>
  <Override PartName="/ppt/notesSlides/notesSlide104.xml" ContentType="application/vnd.openxmlformats-officedocument.presentationml.notesSlide+xml"/>
  <Override PartName="/ppt/tags/tag81.xml" ContentType="application/vnd.openxmlformats-officedocument.presentationml.tags+xml"/>
  <Override PartName="/ppt/notesSlides/notesSlide105.xml" ContentType="application/vnd.openxmlformats-officedocument.presentationml.notesSlide+xml"/>
  <Override PartName="/ppt/tags/tag82.xml" ContentType="application/vnd.openxmlformats-officedocument.presentationml.tags+xml"/>
  <Override PartName="/ppt/notesSlides/notesSlide106.xml" ContentType="application/vnd.openxmlformats-officedocument.presentationml.notesSlide+xml"/>
  <Override PartName="/ppt/tags/tag83.xml" ContentType="application/vnd.openxmlformats-officedocument.presentationml.tags+xml"/>
  <Override PartName="/ppt/notesSlides/notesSlide107.xml" ContentType="application/vnd.openxmlformats-officedocument.presentationml.notesSlide+xml"/>
  <Override PartName="/ppt/tags/tag84.xml" ContentType="application/vnd.openxmlformats-officedocument.presentationml.tags+xml"/>
  <Override PartName="/ppt/notesSlides/notesSlide108.xml" ContentType="application/vnd.openxmlformats-officedocument.presentationml.notesSlide+xml"/>
  <Override PartName="/ppt/tags/tag85.xml" ContentType="application/vnd.openxmlformats-officedocument.presentationml.tags+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2"/>
  </p:notesMasterIdLst>
  <p:sldIdLst>
    <p:sldId id="257" r:id="rId2"/>
    <p:sldId id="358" r:id="rId3"/>
    <p:sldId id="362" r:id="rId4"/>
    <p:sldId id="386" r:id="rId5"/>
    <p:sldId id="258" r:id="rId6"/>
    <p:sldId id="259" r:id="rId7"/>
    <p:sldId id="363" r:id="rId8"/>
    <p:sldId id="388" r:id="rId9"/>
    <p:sldId id="365" r:id="rId10"/>
    <p:sldId id="261" r:id="rId11"/>
    <p:sldId id="464" r:id="rId12"/>
    <p:sldId id="262" r:id="rId13"/>
    <p:sldId id="359" r:id="rId14"/>
    <p:sldId id="367" r:id="rId15"/>
    <p:sldId id="264" r:id="rId16"/>
    <p:sldId id="265" r:id="rId17"/>
    <p:sldId id="369" r:id="rId18"/>
    <p:sldId id="368" r:id="rId19"/>
    <p:sldId id="370" r:id="rId20"/>
    <p:sldId id="389" r:id="rId21"/>
    <p:sldId id="266" r:id="rId22"/>
    <p:sldId id="267" r:id="rId23"/>
    <p:sldId id="454" r:id="rId24"/>
    <p:sldId id="268" r:id="rId25"/>
    <p:sldId id="453" r:id="rId26"/>
    <p:sldId id="269" r:id="rId27"/>
    <p:sldId id="270" r:id="rId28"/>
    <p:sldId id="271" r:id="rId29"/>
    <p:sldId id="465" r:id="rId30"/>
    <p:sldId id="466" r:id="rId31"/>
    <p:sldId id="467" r:id="rId32"/>
    <p:sldId id="376" r:id="rId33"/>
    <p:sldId id="273" r:id="rId34"/>
    <p:sldId id="468" r:id="rId35"/>
    <p:sldId id="379" r:id="rId36"/>
    <p:sldId id="276" r:id="rId37"/>
    <p:sldId id="483" r:id="rId38"/>
    <p:sldId id="484" r:id="rId39"/>
    <p:sldId id="485" r:id="rId40"/>
    <p:sldId id="278" r:id="rId41"/>
    <p:sldId id="279" r:id="rId42"/>
    <p:sldId id="335" r:id="rId43"/>
    <p:sldId id="336" r:id="rId44"/>
    <p:sldId id="337" r:id="rId45"/>
    <p:sldId id="338" r:id="rId46"/>
    <p:sldId id="339" r:id="rId47"/>
    <p:sldId id="340" r:id="rId48"/>
    <p:sldId id="449" r:id="rId49"/>
    <p:sldId id="341" r:id="rId50"/>
    <p:sldId id="383" r:id="rId51"/>
    <p:sldId id="384" r:id="rId52"/>
    <p:sldId id="342" r:id="rId53"/>
    <p:sldId id="343" r:id="rId54"/>
    <p:sldId id="456" r:id="rId55"/>
    <p:sldId id="457" r:id="rId56"/>
    <p:sldId id="433" r:id="rId57"/>
    <p:sldId id="432" r:id="rId58"/>
    <p:sldId id="492" r:id="rId59"/>
    <p:sldId id="493" r:id="rId60"/>
    <p:sldId id="486" r:id="rId61"/>
    <p:sldId id="487" r:id="rId62"/>
    <p:sldId id="489" r:id="rId63"/>
    <p:sldId id="490" r:id="rId64"/>
    <p:sldId id="491" r:id="rId65"/>
    <p:sldId id="462" r:id="rId66"/>
    <p:sldId id="461" r:id="rId67"/>
    <p:sldId id="494" r:id="rId68"/>
    <p:sldId id="394" r:id="rId69"/>
    <p:sldId id="395" r:id="rId70"/>
    <p:sldId id="495" r:id="rId71"/>
    <p:sldId id="496" r:id="rId72"/>
    <p:sldId id="473" r:id="rId73"/>
    <p:sldId id="409" r:id="rId74"/>
    <p:sldId id="410" r:id="rId75"/>
    <p:sldId id="498" r:id="rId76"/>
    <p:sldId id="412" r:id="rId77"/>
    <p:sldId id="413" r:id="rId78"/>
    <p:sldId id="414" r:id="rId79"/>
    <p:sldId id="474" r:id="rId80"/>
    <p:sldId id="475" r:id="rId81"/>
    <p:sldId id="476" r:id="rId82"/>
    <p:sldId id="477" r:id="rId83"/>
    <p:sldId id="478" r:id="rId84"/>
    <p:sldId id="479" r:id="rId85"/>
    <p:sldId id="415" r:id="rId86"/>
    <p:sldId id="331" r:id="rId87"/>
    <p:sldId id="403" r:id="rId88"/>
    <p:sldId id="332" r:id="rId89"/>
    <p:sldId id="424" r:id="rId90"/>
    <p:sldId id="434" r:id="rId91"/>
    <p:sldId id="285" r:id="rId92"/>
    <p:sldId id="351" r:id="rId93"/>
    <p:sldId id="354" r:id="rId94"/>
    <p:sldId id="437" r:id="rId95"/>
    <p:sldId id="356" r:id="rId96"/>
    <p:sldId id="436" r:id="rId97"/>
    <p:sldId id="438" r:id="rId98"/>
    <p:sldId id="439" r:id="rId99"/>
    <p:sldId id="444" r:id="rId100"/>
    <p:sldId id="445" r:id="rId101"/>
    <p:sldId id="448" r:id="rId102"/>
    <p:sldId id="390" r:id="rId103"/>
    <p:sldId id="391" r:id="rId104"/>
    <p:sldId id="399" r:id="rId105"/>
    <p:sldId id="401" r:id="rId106"/>
    <p:sldId id="416" r:id="rId107"/>
    <p:sldId id="417" r:id="rId108"/>
    <p:sldId id="418" r:id="rId109"/>
    <p:sldId id="419" r:id="rId110"/>
    <p:sldId id="420" r:id="rId111"/>
    <p:sldId id="421" r:id="rId112"/>
    <p:sldId id="422" r:id="rId113"/>
    <p:sldId id="423" r:id="rId114"/>
    <p:sldId id="435" r:id="rId115"/>
    <p:sldId id="450" r:id="rId116"/>
    <p:sldId id="469" r:id="rId117"/>
    <p:sldId id="470" r:id="rId118"/>
    <p:sldId id="481" r:id="rId119"/>
    <p:sldId id="482" r:id="rId120"/>
    <p:sldId id="497"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49" autoAdjust="0"/>
    <p:restoredTop sz="94660" autoAdjust="0"/>
  </p:normalViewPr>
  <p:slideViewPr>
    <p:cSldViewPr>
      <p:cViewPr varScale="1">
        <p:scale>
          <a:sx n="97" d="100"/>
          <a:sy n="97" d="100"/>
        </p:scale>
        <p:origin x="-252"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31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5BFCD-1A9F-4E04-964F-3BE1AA8E8FD6}" type="datetimeFigureOut">
              <a:rPr lang="en-US" smtClean="0"/>
              <a:pPr/>
              <a:t>12/1/2013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1EB67-F149-44AB-8268-6FBAA37BC8D1}" type="slidenum">
              <a:rPr lang="en-US" smtClean="0"/>
              <a:pPr/>
              <a:t>‹#›</a:t>
            </a:fld>
            <a:endParaRPr lang="en-US"/>
          </a:p>
        </p:txBody>
      </p:sp>
    </p:spTree>
    <p:extLst>
      <p:ext uri="{BB962C8B-B14F-4D97-AF65-F5344CB8AC3E}">
        <p14:creationId xmlns:p14="http://schemas.microsoft.com/office/powerpoint/2010/main" val="4269578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D26A46-25DD-4A8B-A31D-CACC0A63A937}" type="slidenum">
              <a:rPr lang="en-US"/>
              <a:pPr/>
              <a:t>5</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4072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84122-4D36-4F67-A0AD-EBC2DAD9AE85}" type="slidenum">
              <a:rPr lang="en-US"/>
              <a:pPr/>
              <a:t>16</a:t>
            </a:fld>
            <a:endParaRPr lang="en-US"/>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889667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110</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536137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111</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832547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112</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902939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113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06782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114</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026621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290FEB-CE0F-4055-A6E5-D07E6D8C1265}" type="slidenum">
              <a:rPr lang="en-US"/>
              <a:pPr/>
              <a:t>115</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344981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116</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872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117</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4617231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4AF15-E61B-49FB-AD7D-F0606DF70648}" type="slidenum">
              <a:rPr lang="en-US"/>
              <a:pPr/>
              <a:t>118</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944401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DA54F-7870-42F7-A86C-0DBA857EEB60}" type="slidenum">
              <a:rPr lang="en-US"/>
              <a:pPr/>
              <a:t>119</a:t>
            </a:fld>
            <a:endParaRPr lang="en-US"/>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288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EF277-2761-43AB-A2A3-73E13347CDE3}" type="slidenum">
              <a:rPr lang="en-US"/>
              <a:pPr/>
              <a:t>17</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5659909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B8A3E-C1F1-4A09-BD6E-82C5AAC642B9}" type="slidenum">
              <a:rPr lang="en-US"/>
              <a:pPr/>
              <a:t>120</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9937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EF277-2761-43AB-A2A3-73E13347CDE3}" type="slidenum">
              <a:rPr lang="en-US"/>
              <a:pPr/>
              <a:t>18</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59393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0E412-82A7-4C3C-A1FC-428D83B73877}" type="slidenum">
              <a:rPr lang="en-US"/>
              <a:pPr/>
              <a:t>19</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2517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0E412-82A7-4C3C-A1FC-428D83B73877}" type="slidenum">
              <a:rPr lang="en-US"/>
              <a:pPr/>
              <a:t>20</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06642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05AE93-13CE-42CB-9298-C579BABC5EE4}" type="slidenum">
              <a:rPr lang="en-US"/>
              <a:pPr/>
              <a:t>21</a:t>
            </a:fld>
            <a:endParaRPr lang="en-US"/>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5423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65301-6FF8-43EA-957F-E5F5240FC1BF}" type="slidenum">
              <a:rPr lang="en-US"/>
              <a:pPr/>
              <a:t>22</a:t>
            </a:fld>
            <a:endParaRPr lang="en-US"/>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5463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EF277-2761-43AB-A2A3-73E13347CDE3}" type="slidenum">
              <a:rPr lang="en-US"/>
              <a:pPr/>
              <a:t>23</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30762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BDA477-3595-4F35-B1A6-E907374A983A}" type="slidenum">
              <a:rPr lang="en-US"/>
              <a:pPr/>
              <a:t>24</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7172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B210A-6631-42D4-80B8-A994AC78BB10}" type="slidenum">
              <a:rPr lang="en-US"/>
              <a:pPr/>
              <a:t>25</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6314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4D618-C97A-4832-8D62-0899432B4A0D}" type="slidenum">
              <a:rPr lang="en-US"/>
              <a:pPr/>
              <a:t>6</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44311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B210A-6631-42D4-80B8-A994AC78BB10}" type="slidenum">
              <a:rPr lang="en-US"/>
              <a:pPr/>
              <a:t>26</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5309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B8A3E-C1F1-4A09-BD6E-82C5AAC642B9}" type="slidenum">
              <a:rPr lang="en-US"/>
              <a:pPr/>
              <a:t>27</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9879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785C52-1334-4338-A490-2534D4C8F166}" type="slidenum">
              <a:rPr lang="en-US"/>
              <a:pPr/>
              <a:t>28</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81281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7B210A-6631-42D4-80B8-A994AC78BB10}" type="slidenum">
              <a:rPr lang="en-US"/>
              <a:pPr/>
              <a:t>29</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92542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B8A3E-C1F1-4A09-BD6E-82C5AAC642B9}" type="slidenum">
              <a:rPr lang="en-US"/>
              <a:pPr/>
              <a:t>30</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5940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785C52-1334-4338-A490-2534D4C8F166}" type="slidenum">
              <a:rPr lang="en-US"/>
              <a:pPr/>
              <a:t>31</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8189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AEB05-E3EE-4A77-B983-52075B5F7348}" type="slidenum">
              <a:rPr lang="en-US"/>
              <a:pPr/>
              <a:t>32</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297941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82143-1405-4854-BF3B-CC0287656146}" type="slidenum">
              <a:rPr lang="en-US"/>
              <a:pPr/>
              <a:t>33</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71614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B8A3E-C1F1-4A09-BD6E-82C5AAC642B9}" type="slidenum">
              <a:rPr lang="en-US"/>
              <a:pPr/>
              <a:t>34</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917803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4AF15-E61B-49FB-AD7D-F0606DF70648}" type="slidenum">
              <a:rPr lang="en-US"/>
              <a:pPr/>
              <a:t>35</a:t>
            </a:fld>
            <a:endParaRPr lang="en-US"/>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9444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54D618-C97A-4832-8D62-0899432B4A0D}" type="slidenum">
              <a:rPr lang="en-US"/>
              <a:pPr/>
              <a:t>8</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53289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99245-7263-4735-BD55-488DBA73CFE8}" type="slidenum">
              <a:rPr lang="en-US"/>
              <a:pPr/>
              <a:t>36</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7673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30ADF5-98D2-4C7B-A548-667A096E54CE}" type="slidenum">
              <a:rPr lang="en-US"/>
              <a:pPr/>
              <a:t>38</a:t>
            </a:fld>
            <a:endParaRPr lang="en-US"/>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64187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8F2EDF-6272-4E8A-B025-C13E005A0004}" type="slidenum">
              <a:rPr lang="en-US"/>
              <a:pPr/>
              <a:t>39</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22296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8F2EDF-6272-4E8A-B025-C13E005A0004}" type="slidenum">
              <a:rPr lang="en-US"/>
              <a:pPr/>
              <a:t>40</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22296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41</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02960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024513-0558-4D33-8827-B96CF6F87532}" type="slidenum">
              <a:rPr lang="en-US"/>
              <a:pPr/>
              <a:t>42</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28095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F9F699-FD8A-439A-839D-FE86DDA947A4}" type="slidenum">
              <a:rPr lang="en-US"/>
              <a:pPr/>
              <a:t>43</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36858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78ADFE-4324-416F-AB5A-47B8E0F8D434}" type="slidenum">
              <a:rPr lang="en-US"/>
              <a:pPr/>
              <a:t>44</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9462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CB75FF-7FA7-4BCD-A8E2-168D17F1F67E}" type="slidenum">
              <a:rPr lang="en-US"/>
              <a:pPr/>
              <a:t>45</a:t>
            </a:fld>
            <a:endParaRPr 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760805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050CF-1210-4A45-ACF0-BE19FE7B4404}" type="slidenum">
              <a:rPr lang="en-US"/>
              <a:pPr/>
              <a:t>46</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7856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0C4037-40CD-466E-AEB4-7F1BF861F549}" type="slidenum">
              <a:rPr lang="en-US"/>
              <a:pPr/>
              <a:t>9</a:t>
            </a:fld>
            <a:endParaRPr 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1888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DB25CB-D6B2-41A0-BDE9-583F7504A39E}" type="slidenum">
              <a:rPr lang="en-US"/>
              <a:pPr/>
              <a:t>47</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5141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DB25CB-D6B2-41A0-BDE9-583F7504A39E}" type="slidenum">
              <a:rPr lang="en-US"/>
              <a:pPr/>
              <a:t>48</a:t>
            </a:fld>
            <a:endParaRPr lang="en-US"/>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46680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37507B-08B8-498E-9F79-C2A73C80D6AF}" type="slidenum">
              <a:rPr lang="en-US"/>
              <a:pPr/>
              <a:t>49</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4329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37507B-08B8-498E-9F79-C2A73C80D6AF}" type="slidenum">
              <a:rPr lang="en-US"/>
              <a:pPr/>
              <a:t>50</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48191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3EC02D-FFD8-4D85-8F7F-234D8C225108}" type="slidenum">
              <a:rPr lang="en-US"/>
              <a:pPr/>
              <a:t>51</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2220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17623B-CF46-41CE-BE8A-08BB9B74089C}" type="slidenum">
              <a:rPr lang="en-US"/>
              <a:pPr/>
              <a:t>52</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09814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E9F81-6541-4041-A696-1DE9A71E58EA}" type="slidenum">
              <a:rPr lang="en-US"/>
              <a:pPr/>
              <a:t>53</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972220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E9F81-6541-4041-A696-1DE9A71E58EA}" type="slidenum">
              <a:rPr lang="en-US"/>
              <a:pPr/>
              <a:t>54</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484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B8A3E-C1F1-4A09-BD6E-82C5AAC642B9}" type="slidenum">
              <a:rPr lang="en-US"/>
              <a:pPr/>
              <a:t>55</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2140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17623B-CF46-41CE-BE8A-08BB9B74089C}" type="slidenum">
              <a:rPr lang="en-US"/>
              <a:pPr/>
              <a:t>56</a:t>
            </a:fld>
            <a:endParaRPr lang="en-US"/>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3717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77699-F4C3-45B1-A12F-3D681BEC39DE}" type="slidenum">
              <a:rPr lang="en-US"/>
              <a:pPr/>
              <a:t>10</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18780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E9F81-6541-4041-A696-1DE9A71E58EA}" type="slidenum">
              <a:rPr lang="en-US"/>
              <a:pPr/>
              <a:t>57</a:t>
            </a:fld>
            <a:endParaRPr lang="en-US"/>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64689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A7BD8C-8853-4121-90CF-50FE2E5AE820}" type="slidenum">
              <a:rPr lang="en-US"/>
              <a:pPr/>
              <a:t>58</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763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A7BD8C-8853-4121-90CF-50FE2E5AE820}" type="slidenum">
              <a:rPr lang="en-US"/>
              <a:pPr/>
              <a:t>59</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3159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AEB05-E3EE-4A77-B983-52075B5F7348}" type="slidenum">
              <a:rPr lang="en-US"/>
              <a:pPr/>
              <a:t>60</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775800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AEB05-E3EE-4A77-B983-52075B5F7348}" type="slidenum">
              <a:rPr lang="en-US"/>
              <a:pPr/>
              <a:t>61</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92886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AEB05-E3EE-4A77-B983-52075B5F7348}" type="slidenum">
              <a:rPr lang="en-US"/>
              <a:pPr/>
              <a:t>62</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82250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8AEB05-E3EE-4A77-B983-52075B5F7348}" type="slidenum">
              <a:rPr lang="en-US"/>
              <a:pPr/>
              <a:t>63</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4828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8BFCBC-EDF6-421D-8B71-B19B79DFCE6C}" type="slidenum">
              <a:rPr lang="en-US"/>
              <a:pPr/>
              <a:t>64</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62926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A46742-E6FF-417E-8304-16055521E088}" type="slidenum">
              <a:rPr lang="en-US"/>
              <a:pPr/>
              <a:t>65</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886178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4B7A36-32B9-4E16-B62E-FB291D6FE2E5}" type="slidenum">
              <a:rPr lang="en-US"/>
              <a:pPr/>
              <a:t>67</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474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57EF29-F02F-4DD4-A2A3-17109891609A}" type="slidenum">
              <a:rPr lang="en-US"/>
              <a:pPr/>
              <a:t>12</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023516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99245-7263-4735-BD55-488DBA73CFE8}" type="slidenum">
              <a:rPr lang="en-US"/>
              <a:pPr/>
              <a:t>68</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484212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99245-7263-4735-BD55-488DBA73CFE8}" type="slidenum">
              <a:rPr lang="en-US"/>
              <a:pPr/>
              <a:t>69</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618330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70</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17099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99245-7263-4735-BD55-488DBA73CFE8}" type="slidenum">
              <a:rPr lang="en-US"/>
              <a:pPr/>
              <a:t>71</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379411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6B8A3E-C1F1-4A09-BD6E-82C5AAC642B9}" type="slidenum">
              <a:rPr lang="en-US"/>
              <a:pPr/>
              <a:t>72</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731550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73</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443477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74</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227132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75</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617099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76</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05905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77</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03931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EF277-2761-43AB-A2A3-73E13347CDE3}" type="slidenum">
              <a:rPr lang="en-US"/>
              <a:pPr/>
              <a:t>13</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859788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78</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21114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D26A46-25DD-4A8B-A31D-CACC0A63A937}" type="slidenum">
              <a:rPr lang="en-US"/>
              <a:pPr/>
              <a:t>79</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27326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290FEB-CE0F-4055-A6E5-D07E6D8C1265}" type="slidenum">
              <a:rPr lang="en-US"/>
              <a:pPr/>
              <a:t>81</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37074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222E6C-518A-4946-AA5C-006295037B68}" type="slidenum">
              <a:rPr lang="en-US"/>
              <a:pPr/>
              <a:t>82</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225757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222E6C-518A-4946-AA5C-006295037B68}" type="slidenum">
              <a:rPr lang="en-US"/>
              <a:pPr/>
              <a:t>83</a:t>
            </a:fld>
            <a:endParaRPr lang="en-US"/>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11763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D99245-7263-4735-BD55-488DBA73CFE8}" type="slidenum">
              <a:rPr lang="en-US"/>
              <a:pPr/>
              <a:t>85</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84899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86</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978513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87</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49098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88</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867460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89</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5445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EF277-2761-43AB-A2A3-73E13347CDE3}" type="slidenum">
              <a:rPr lang="en-US"/>
              <a:pPr/>
              <a:t>14</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764927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90</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694644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91</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77182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92</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305315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93</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4745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94</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96151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95</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712579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96</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554634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97</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19339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98</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701662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99</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251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40E412-82A7-4C3C-A1FC-428D83B73877}" type="slidenum">
              <a:rPr lang="en-US"/>
              <a:pPr/>
              <a:t>15</a:t>
            </a:fld>
            <a:endParaRPr lang="en-US"/>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544832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100</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73762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101</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55967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EF277-2761-43AB-A2A3-73E13347CDE3}" type="slidenum">
              <a:rPr lang="en-US"/>
              <a:pPr/>
              <a:t>102</a:t>
            </a:fld>
            <a:endParaRPr lang="en-US"/>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443315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D26A46-25DD-4A8B-A31D-CACC0A63A937}" type="slidenum">
              <a:rPr lang="en-US"/>
              <a:pPr/>
              <a:t>103</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232224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3DE213-7A09-494B-B943-59FBEF90DE91}" type="slidenum">
              <a:rPr lang="en-US"/>
              <a:pPr/>
              <a:t>104</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96954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3EC02D-FFD8-4D85-8F7F-234D8C225108}" type="slidenum">
              <a:rPr lang="en-US"/>
              <a:pPr/>
              <a:t>105</a:t>
            </a:fld>
            <a:endParaRPr lang="en-US"/>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316283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106</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514705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107</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5179286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35E1AA-7419-49AF-8021-E6B97515C577}" type="slidenum">
              <a:rPr lang="en-US"/>
              <a:pPr/>
              <a:t>108</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0989030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28A6F-A5C1-4299-857C-81EC59090042}" type="slidenum">
              <a:rPr lang="en-US"/>
              <a:pPr/>
              <a:t>109</a:t>
            </a:fld>
            <a:endParaRPr lang="en-US"/>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62928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12/1/2013</a:t>
            </a:fld>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12/1/2013</a:t>
            </a:fld>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95400"/>
            <a:ext cx="79248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a:prstGeom prst="rect">
            <a:avLst/>
          </a:prstGeom>
        </p:spPr>
        <p:txBody>
          <a:bodyPr/>
          <a:lstStyle/>
          <a:p>
            <a:fld id="{1D8BD707-D9CF-40AE-B4C6-C98DA3205C09}" type="datetimeFigureOut">
              <a:rPr lang="en-US" smtClean="0"/>
              <a:pPr/>
              <a:t>12/1/2013</a:t>
            </a:fld>
            <a:endParaRPr lang="en-US"/>
          </a:p>
        </p:txBody>
      </p:sp>
      <p:sp>
        <p:nvSpPr>
          <p:cNvPr id="5" name="Footer Placeholder 4"/>
          <p:cNvSpPr>
            <a:spLocks noGrp="1"/>
          </p:cNvSpPr>
          <p:nvPr>
            <p:ph type="ftr" sz="quarter" idx="11"/>
          </p:nvPr>
        </p:nvSpPr>
        <p:spPr bwMode="auto">
          <a:xfrm rot="5400000">
            <a:off x="7077456" y="4178808"/>
            <a:ext cx="3657600" cy="384048"/>
          </a:xfrm>
          <a:prstGeom prst="rect">
            <a:avLst/>
          </a:prstGeo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12/1/2013</a:t>
            </a:fld>
            <a:endParaRPr lang="en-US"/>
          </a:p>
        </p:txBody>
      </p:sp>
      <p:sp>
        <p:nvSpPr>
          <p:cNvPr id="6" name="Footer Placeholder 5"/>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12/1/2013</a:t>
            </a:fld>
            <a:endParaRPr lang="en-US"/>
          </a:p>
        </p:txBody>
      </p:sp>
      <p:sp>
        <p:nvSpPr>
          <p:cNvPr id="8" name="Footer Placeholder 7"/>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9" name="Slide Number Placeholder 8"/>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a:xfrm rot="5400000">
            <a:off x="7589520" y="1081851"/>
            <a:ext cx="2011680" cy="384048"/>
          </a:xfrm>
          <a:prstGeom prst="rect">
            <a:avLst/>
          </a:prstGeom>
        </p:spPr>
        <p:txBody>
          <a:bodyPr rtlCol="0"/>
          <a:lstStyle/>
          <a:p>
            <a:fld id="{1D8BD707-D9CF-40AE-B4C6-C98DA3205C09}" type="datetimeFigureOut">
              <a:rPr lang="en-US" smtClean="0"/>
              <a:pPr/>
              <a:t>12/1/2013</a:t>
            </a:fld>
            <a:endParaRPr lang="en-US"/>
          </a:p>
        </p:txBody>
      </p:sp>
      <p:sp>
        <p:nvSpPr>
          <p:cNvPr id="7" name="Slide Number Placeholder 6"/>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12/1/2013</a:t>
            </a:fld>
            <a:endParaRPr lang="en-US"/>
          </a:p>
        </p:txBody>
      </p:sp>
      <p:sp>
        <p:nvSpPr>
          <p:cNvPr id="3" name="Footer Placeholder 2"/>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4" name="Slide Number Placeholder 3"/>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a:xfrm rot="5400000">
            <a:off x="7589520" y="1081851"/>
            <a:ext cx="2011680" cy="384048"/>
          </a:xfrm>
          <a:prstGeom prst="rect">
            <a:avLst/>
          </a:prstGeom>
        </p:spPr>
        <p:txBody>
          <a:bodyPr rtlCol="0"/>
          <a:lstStyle/>
          <a:p>
            <a:fld id="{1D8BD707-D9CF-40AE-B4C6-C98DA3205C09}" type="datetimeFigureOut">
              <a:rPr lang="en-US" smtClean="0"/>
              <a:pPr/>
              <a:t>12/1/2013</a:t>
            </a:fld>
            <a:endParaRPr lang="en-US"/>
          </a:p>
        </p:txBody>
      </p:sp>
      <p:sp>
        <p:nvSpPr>
          <p:cNvPr id="22" name="Slide Number Placeholder 21"/>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a:xfrm rot="5400000">
            <a:off x="6990186" y="3737240"/>
            <a:ext cx="3200400" cy="365760"/>
          </a:xfrm>
          <a:prstGeom prst="rect">
            <a:avLst/>
          </a:prstGeom>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a:xfrm rot="5400000">
            <a:off x="7589520" y="1081851"/>
            <a:ext cx="2011680" cy="384048"/>
          </a:xfrm>
          <a:prstGeom prst="rect">
            <a:avLst/>
          </a:prstGeom>
        </p:spPr>
        <p:txBody>
          <a:bodyPr rtlCol="0"/>
          <a:lstStyle/>
          <a:p>
            <a:fld id="{1D8BD707-D9CF-40AE-B4C6-C98DA3205C09}" type="datetimeFigureOut">
              <a:rPr lang="en-US" smtClean="0"/>
              <a:pPr/>
              <a:t>12/1/2013</a:t>
            </a:fld>
            <a:endParaRPr lang="en-US"/>
          </a:p>
        </p:txBody>
      </p:sp>
      <p:sp>
        <p:nvSpPr>
          <p:cNvPr id="18" name="Slide Number Placeholder 17"/>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924800" cy="792162"/>
          </a:xfrm>
          <a:prstGeom prst="rect">
            <a:avLst/>
          </a:prstGeom>
        </p:spPr>
        <p:txBody>
          <a:bodyPr vert="horz" anchor="ctr" anchorCtr="1">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95400"/>
            <a:ext cx="7924800" cy="51785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483194" y="6172200"/>
            <a:ext cx="526694" cy="552651"/>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 dirty="0"/>
          </a:p>
        </p:txBody>
      </p:sp>
      <p:sp>
        <p:nvSpPr>
          <p:cNvPr id="14" name="TextBox 13"/>
          <p:cNvSpPr txBox="1"/>
          <p:nvPr userDrawn="1"/>
        </p:nvSpPr>
        <p:spPr>
          <a:xfrm>
            <a:off x="8458200" y="6260068"/>
            <a:ext cx="533400" cy="369332"/>
          </a:xfrm>
          <a:prstGeom prst="rect">
            <a:avLst/>
          </a:prstGeom>
          <a:noFill/>
        </p:spPr>
        <p:txBody>
          <a:bodyPr wrap="square" rtlCol="0">
            <a:spAutoFit/>
          </a:bodyPr>
          <a:lstStyle/>
          <a:p>
            <a:pPr algn="ctr"/>
            <a:fld id="{5B77D36F-9883-46BD-B382-AD309B12512B}" type="slidenum">
              <a:rPr lang="en-US" smtClean="0">
                <a:solidFill>
                  <a:schemeClr val="bg1"/>
                </a:solidFill>
              </a:rPr>
              <a:pPr algn="ct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7" Type="http://schemas.openxmlformats.org/officeDocument/2006/relationships/image" Target="../media/image2.png"/><Relationship Id="rId2" Type="http://schemas.microsoft.com/office/2007/relationships/media" Target="../media/media10.wma"/><Relationship Id="rId1" Type="http://schemas.openxmlformats.org/officeDocument/2006/relationships/tags" Target="../tags/tag8.xml"/><Relationship Id="rId6" Type="http://schemas.openxmlformats.org/officeDocument/2006/relationships/image" Target="../media/image6.jpeg"/><Relationship Id="rId5" Type="http://schemas.openxmlformats.org/officeDocument/2006/relationships/notesSlide" Target="../notesSlides/notesSlide5.xml"/><Relationship Id="rId4"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3.WAV"/><Relationship Id="rId7" Type="http://schemas.openxmlformats.org/officeDocument/2006/relationships/notesSlide" Target="../notesSlides/notesSlide92.xml"/><Relationship Id="rId2" Type="http://schemas.microsoft.com/office/2007/relationships/media" Target="../media/media23.WAV"/><Relationship Id="rId1" Type="http://schemas.openxmlformats.org/officeDocument/2006/relationships/tags" Target="../tags/tag71.xml"/><Relationship Id="rId6" Type="http://schemas.openxmlformats.org/officeDocument/2006/relationships/slideLayout" Target="../slideLayouts/slideLayout6.xml"/><Relationship Id="rId5" Type="http://schemas.openxmlformats.org/officeDocument/2006/relationships/audio" Target="../media/media66.WAV"/><Relationship Id="rId4" Type="http://schemas.microsoft.com/office/2007/relationships/media" Target="../media/media66.WAV"/></Relationships>
</file>

<file path=ppt/slides/_rels/slide103.xml.rels><?xml version="1.0" encoding="UTF-8" standalone="yes"?>
<Relationships xmlns="http://schemas.openxmlformats.org/package/2006/relationships"><Relationship Id="rId3" Type="http://schemas.openxmlformats.org/officeDocument/2006/relationships/audio" Target="../media/media67.WAV"/><Relationship Id="rId2" Type="http://schemas.microsoft.com/office/2007/relationships/media" Target="../media/media67.WAV"/><Relationship Id="rId1" Type="http://schemas.openxmlformats.org/officeDocument/2006/relationships/tags" Target="../tags/tag72.xml"/><Relationship Id="rId6" Type="http://schemas.openxmlformats.org/officeDocument/2006/relationships/image" Target="../media/image9.png"/><Relationship Id="rId5" Type="http://schemas.openxmlformats.org/officeDocument/2006/relationships/notesSlide" Target="../notesSlides/notesSlide93.xml"/><Relationship Id="rId4"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68.WAV"/><Relationship Id="rId7" Type="http://schemas.openxmlformats.org/officeDocument/2006/relationships/image" Target="../media/image17.jpeg"/><Relationship Id="rId2" Type="http://schemas.microsoft.com/office/2007/relationships/media" Target="../media/media68.WAV"/><Relationship Id="rId1" Type="http://schemas.openxmlformats.org/officeDocument/2006/relationships/tags" Target="../tags/tag73.xml"/><Relationship Id="rId6" Type="http://schemas.openxmlformats.org/officeDocument/2006/relationships/image" Target="../media/image16.jpeg"/><Relationship Id="rId5" Type="http://schemas.openxmlformats.org/officeDocument/2006/relationships/notesSlide" Target="../notesSlides/notesSlide94.xml"/><Relationship Id="rId4"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audio" Target="../media/media69.WAV"/><Relationship Id="rId2" Type="http://schemas.microsoft.com/office/2007/relationships/media" Target="../media/media69.WAV"/><Relationship Id="rId1" Type="http://schemas.openxmlformats.org/officeDocument/2006/relationships/tags" Target="../tags/tag74.xml"/><Relationship Id="rId6" Type="http://schemas.openxmlformats.org/officeDocument/2006/relationships/image" Target="../media/image9.png"/><Relationship Id="rId5" Type="http://schemas.openxmlformats.org/officeDocument/2006/relationships/notesSlide" Target="../notesSlides/notesSlide95.xml"/><Relationship Id="rId4"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0.WAV"/><Relationship Id="rId1" Type="http://schemas.microsoft.com/office/2007/relationships/media" Target="../media/media70.WAV"/><Relationship Id="rId5" Type="http://schemas.openxmlformats.org/officeDocument/2006/relationships/image" Target="../media/image9.png"/><Relationship Id="rId4" Type="http://schemas.openxmlformats.org/officeDocument/2006/relationships/notesSlide" Target="../notesSlides/notesSlide96.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9.png"/><Relationship Id="rId4" Type="http://schemas.openxmlformats.org/officeDocument/2006/relationships/notesSlide" Target="../notesSlides/notesSlide9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9.png"/><Relationship Id="rId4" Type="http://schemas.openxmlformats.org/officeDocument/2006/relationships/notesSlide" Target="../notesSlides/notesSlide98.xml"/></Relationships>
</file>

<file path=ppt/slides/_rels/slide109.xml.rels><?xml version="1.0" encoding="UTF-8" standalone="yes"?>
<Relationships xmlns="http://schemas.openxmlformats.org/package/2006/relationships"><Relationship Id="rId3" Type="http://schemas.openxmlformats.org/officeDocument/2006/relationships/audio" Target="../media/media65.WAV"/><Relationship Id="rId2" Type="http://schemas.microsoft.com/office/2007/relationships/media" Target="../media/media65.WAV"/><Relationship Id="rId1" Type="http://schemas.openxmlformats.org/officeDocument/2006/relationships/tags" Target="../tags/tag75.xml"/><Relationship Id="rId6" Type="http://schemas.openxmlformats.org/officeDocument/2006/relationships/image" Target="../media/image9.png"/><Relationship Id="rId5" Type="http://schemas.openxmlformats.org/officeDocument/2006/relationships/notesSlide" Target="../notesSlides/notesSlide99.xml"/><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audio" Target="../media/media11.wma"/><Relationship Id="rId7" Type="http://schemas.openxmlformats.org/officeDocument/2006/relationships/image" Target="../media/image2.png"/><Relationship Id="rId2" Type="http://schemas.microsoft.com/office/2007/relationships/media" Target="../media/media11.wma"/><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audio" Target="../media/media65.WAV"/><Relationship Id="rId2" Type="http://schemas.microsoft.com/office/2007/relationships/media" Target="../media/media65.WAV"/><Relationship Id="rId1" Type="http://schemas.openxmlformats.org/officeDocument/2006/relationships/tags" Target="../tags/tag76.xml"/><Relationship Id="rId6" Type="http://schemas.openxmlformats.org/officeDocument/2006/relationships/image" Target="../media/image9.png"/><Relationship Id="rId5" Type="http://schemas.openxmlformats.org/officeDocument/2006/relationships/notesSlide" Target="../notesSlides/notesSlide100.xml"/><Relationship Id="rId4"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audio" Target="../media/media65.WAV"/><Relationship Id="rId2" Type="http://schemas.microsoft.com/office/2007/relationships/media" Target="../media/media65.WAV"/><Relationship Id="rId1" Type="http://schemas.openxmlformats.org/officeDocument/2006/relationships/tags" Target="../tags/tag77.xml"/><Relationship Id="rId6" Type="http://schemas.openxmlformats.org/officeDocument/2006/relationships/image" Target="../media/image9.png"/><Relationship Id="rId5" Type="http://schemas.openxmlformats.org/officeDocument/2006/relationships/notesSlide" Target="../notesSlides/notesSlide101.xml"/><Relationship Id="rId4"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audio" Target="../media/media65.WAV"/><Relationship Id="rId2" Type="http://schemas.microsoft.com/office/2007/relationships/media" Target="../media/media65.WAV"/><Relationship Id="rId1" Type="http://schemas.openxmlformats.org/officeDocument/2006/relationships/tags" Target="../tags/tag78.xml"/><Relationship Id="rId6" Type="http://schemas.openxmlformats.org/officeDocument/2006/relationships/image" Target="../media/image9.png"/><Relationship Id="rId5" Type="http://schemas.openxmlformats.org/officeDocument/2006/relationships/notesSlide" Target="../notesSlides/notesSlide102.xml"/><Relationship Id="rId4"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audio" Target="../media/media65.WAV"/><Relationship Id="rId2" Type="http://schemas.microsoft.com/office/2007/relationships/media" Target="../media/media65.WAV"/><Relationship Id="rId1" Type="http://schemas.openxmlformats.org/officeDocument/2006/relationships/tags" Target="../tags/tag79.xml"/><Relationship Id="rId6" Type="http://schemas.openxmlformats.org/officeDocument/2006/relationships/image" Target="../media/image9.png"/><Relationship Id="rId5" Type="http://schemas.openxmlformats.org/officeDocument/2006/relationships/notesSlide" Target="../notesSlides/notesSlide103.xml"/><Relationship Id="rId4"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audio" Target="../media/media65.WAV"/><Relationship Id="rId2" Type="http://schemas.microsoft.com/office/2007/relationships/media" Target="../media/media65.WAV"/><Relationship Id="rId1" Type="http://schemas.openxmlformats.org/officeDocument/2006/relationships/tags" Target="../tags/tag80.xml"/><Relationship Id="rId6" Type="http://schemas.openxmlformats.org/officeDocument/2006/relationships/image" Target="../media/image9.png"/><Relationship Id="rId5" Type="http://schemas.openxmlformats.org/officeDocument/2006/relationships/notesSlide" Target="../notesSlides/notesSlide104.xml"/><Relationship Id="rId4"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audio" Target="../media/media62.WAV"/><Relationship Id="rId2" Type="http://schemas.microsoft.com/office/2007/relationships/media" Target="../media/media62.WAV"/><Relationship Id="rId1" Type="http://schemas.openxmlformats.org/officeDocument/2006/relationships/tags" Target="../tags/tag81.xml"/><Relationship Id="rId6" Type="http://schemas.openxmlformats.org/officeDocument/2006/relationships/image" Target="../media/image15.png"/><Relationship Id="rId5" Type="http://schemas.openxmlformats.org/officeDocument/2006/relationships/notesSlide" Target="../notesSlides/notesSlide105.xml"/><Relationship Id="rId4"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6.xml"/><Relationship Id="rId1" Type="http://schemas.openxmlformats.org/officeDocument/2006/relationships/tags" Target="../tags/tag8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ags" Target="../tags/tag83.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xml"/><Relationship Id="rId1" Type="http://schemas.openxmlformats.org/officeDocument/2006/relationships/tags" Target="../tags/tag8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6.xml"/><Relationship Id="rId1" Type="http://schemas.openxmlformats.org/officeDocument/2006/relationships/tags" Target="../tags/tag8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audio" Target="../media/media13.wma"/><Relationship Id="rId2" Type="http://schemas.microsoft.com/office/2007/relationships/media" Target="../media/media13.wm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audio" Target="../media/media14.wma"/><Relationship Id="rId2" Type="http://schemas.microsoft.com/office/2007/relationships/media" Target="../media/media14.wm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audio" Target="../media/media17.wma"/><Relationship Id="rId2" Type="http://schemas.microsoft.com/office/2007/relationships/media" Target="../media/media17.wm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audio" Target="../media/media18.wma"/><Relationship Id="rId2" Type="http://schemas.microsoft.com/office/2007/relationships/media" Target="../media/media18.wma"/><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audio" Target="../media/media19.wma"/><Relationship Id="rId2" Type="http://schemas.microsoft.com/office/2007/relationships/media" Target="../media/media19.wma"/><Relationship Id="rId1" Type="http://schemas.openxmlformats.org/officeDocument/2006/relationships/tags" Target="../tags/tag15.xml"/><Relationship Id="rId6" Type="http://schemas.openxmlformats.org/officeDocument/2006/relationships/image" Target="../media/image2.pn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wma"/><Relationship Id="rId2" Type="http://schemas.microsoft.com/office/2007/relationships/media" Target="../media/media20.wm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audio" Target="../media/media21.wma"/><Relationship Id="rId2" Type="http://schemas.microsoft.com/office/2007/relationships/media" Target="../media/media21.wma"/><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ma"/><Relationship Id="rId2" Type="http://schemas.microsoft.com/office/2007/relationships/media" Target="../media/media22.wma"/><Relationship Id="rId1" Type="http://schemas.openxmlformats.org/officeDocument/2006/relationships/tags" Target="../tags/tag18.xml"/><Relationship Id="rId6" Type="http://schemas.openxmlformats.org/officeDocument/2006/relationships/image" Target="../media/image2.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23.WAV"/><Relationship Id="rId7" Type="http://schemas.openxmlformats.org/officeDocument/2006/relationships/notesSlide" Target="../notesSlides/notesSlide17.xml"/><Relationship Id="rId2" Type="http://schemas.microsoft.com/office/2007/relationships/media" Target="../media/media23.WAV"/><Relationship Id="rId1" Type="http://schemas.openxmlformats.org/officeDocument/2006/relationships/tags" Target="../tags/tag19.xml"/><Relationship Id="rId6" Type="http://schemas.openxmlformats.org/officeDocument/2006/relationships/slideLayout" Target="../slideLayouts/slideLayout6.xml"/><Relationship Id="rId5" Type="http://schemas.openxmlformats.org/officeDocument/2006/relationships/audio" Target="../media/media24.wma"/><Relationship Id="rId4" Type="http://schemas.microsoft.com/office/2007/relationships/media" Target="../media/media24.wma"/><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audio" Target="../media/media25.wma"/><Relationship Id="rId7" Type="http://schemas.openxmlformats.org/officeDocument/2006/relationships/image" Target="../media/image2.png"/><Relationship Id="rId2" Type="http://schemas.microsoft.com/office/2007/relationships/media" Target="../media/media25.wma"/><Relationship Id="rId1" Type="http://schemas.openxmlformats.org/officeDocument/2006/relationships/tags" Target="../tags/tag20.xml"/><Relationship Id="rId6" Type="http://schemas.openxmlformats.org/officeDocument/2006/relationships/image" Target="../media/image6.jpe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audio" Target="../media/media29.wma"/><Relationship Id="rId2" Type="http://schemas.microsoft.com/office/2007/relationships/media" Target="../media/media29.wma"/><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audio" Target="../media/media32.wma"/><Relationship Id="rId2" Type="http://schemas.microsoft.com/office/2007/relationships/media" Target="../media/media32.wma"/><Relationship Id="rId1" Type="http://schemas.openxmlformats.org/officeDocument/2006/relationships/tags" Target="../tags/tag22.xml"/><Relationship Id="rId6" Type="http://schemas.openxmlformats.org/officeDocument/2006/relationships/image" Target="../media/image2.png"/><Relationship Id="rId5" Type="http://schemas.openxmlformats.org/officeDocument/2006/relationships/notesSlide" Target="../notesSlides/notesSlide25.xml"/><Relationship Id="rId4"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audio" Target="../media/media33.wma"/><Relationship Id="rId2" Type="http://schemas.microsoft.com/office/2007/relationships/media" Target="../media/media33.wma"/><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notesSlide" Target="../notesSlides/notesSlide26.xml"/><Relationship Id="rId4"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audio" Target="../media/media34.wma"/><Relationship Id="rId2" Type="http://schemas.microsoft.com/office/2007/relationships/media" Target="../media/media34.wma"/><Relationship Id="rId1" Type="http://schemas.openxmlformats.org/officeDocument/2006/relationships/tags" Target="../tags/tag24.xml"/><Relationship Id="rId6" Type="http://schemas.openxmlformats.org/officeDocument/2006/relationships/image" Target="../media/image2.png"/><Relationship Id="rId5" Type="http://schemas.openxmlformats.org/officeDocument/2006/relationships/notesSlide" Target="../notesSlides/notesSlide27.xml"/><Relationship Id="rId4"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audio" Target="../media/media35.wma"/><Relationship Id="rId2" Type="http://schemas.microsoft.com/office/2007/relationships/media" Target="../media/media35.wma"/><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notesSlide" Target="../notesSlides/notesSlide28.xml"/><Relationship Id="rId4"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audio" Target="../media/media36.wma"/><Relationship Id="rId2" Type="http://schemas.microsoft.com/office/2007/relationships/media" Target="../media/media36.wma"/><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notesSlide" Target="../notesSlides/notesSlide29.xml"/><Relationship Id="rId4"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audio" Target="../media/media37.wma"/><Relationship Id="rId2" Type="http://schemas.microsoft.com/office/2007/relationships/media" Target="../media/media37.wma"/><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notesSlide" Target="../notesSlides/notesSlide30.xml"/><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audio" Target="../media/media39.wma"/><Relationship Id="rId2" Type="http://schemas.microsoft.com/office/2007/relationships/media" Target="../media/media39.wma"/><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notesSlide" Target="../notesSlides/notesSlide31.xml"/><Relationship Id="rId4"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audio" Target="../media/media40.wma"/><Relationship Id="rId2" Type="http://schemas.microsoft.com/office/2007/relationships/media" Target="../media/media40.wma"/><Relationship Id="rId1" Type="http://schemas.openxmlformats.org/officeDocument/2006/relationships/tags" Target="../tags/tag29.xml"/><Relationship Id="rId6" Type="http://schemas.openxmlformats.org/officeDocument/2006/relationships/image" Target="../media/image2.png"/><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41.wma"/><Relationship Id="rId2" Type="http://schemas.microsoft.com/office/2007/relationships/media" Target="../media/media41.wma"/><Relationship Id="rId1" Type="http://schemas.openxmlformats.org/officeDocument/2006/relationships/tags" Target="../tags/tag30.xml"/><Relationship Id="rId6" Type="http://schemas.openxmlformats.org/officeDocument/2006/relationships/image" Target="../media/image2.png"/><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audio" Target="../media/media43.wma"/><Relationship Id="rId2" Type="http://schemas.microsoft.com/office/2007/relationships/media" Target="../media/media43.wma"/><Relationship Id="rId1" Type="http://schemas.openxmlformats.org/officeDocument/2006/relationships/tags" Target="../tags/tag31.xml"/><Relationship Id="rId6" Type="http://schemas.openxmlformats.org/officeDocument/2006/relationships/image" Target="../media/image2.png"/><Relationship Id="rId5" Type="http://schemas.openxmlformats.org/officeDocument/2006/relationships/notesSlide" Target="../notesSlides/notesSlide35.xml"/><Relationship Id="rId4"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audio" Target="../media/media44.wma"/><Relationship Id="rId2" Type="http://schemas.microsoft.com/office/2007/relationships/media" Target="../media/media44.wma"/><Relationship Id="rId1" Type="http://schemas.openxmlformats.org/officeDocument/2006/relationships/tags" Target="../tags/tag32.xml"/><Relationship Id="rId6" Type="http://schemas.openxmlformats.org/officeDocument/2006/relationships/image" Target="../media/image2.png"/><Relationship Id="rId5" Type="http://schemas.openxmlformats.org/officeDocument/2006/relationships/notesSlide" Target="../notesSlides/notesSlide36.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audio" Target="../media/media45.wma"/><Relationship Id="rId2" Type="http://schemas.microsoft.com/office/2007/relationships/media" Target="../media/media45.wma"/><Relationship Id="rId1" Type="http://schemas.openxmlformats.org/officeDocument/2006/relationships/tags" Target="../tags/tag33.xml"/><Relationship Id="rId6" Type="http://schemas.openxmlformats.org/officeDocument/2006/relationships/image" Target="../media/image2.png"/><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media46.wma"/><Relationship Id="rId2" Type="http://schemas.microsoft.com/office/2007/relationships/media" Target="../media/media46.wma"/><Relationship Id="rId1" Type="http://schemas.openxmlformats.org/officeDocument/2006/relationships/tags" Target="../tags/tag34.xml"/><Relationship Id="rId6" Type="http://schemas.openxmlformats.org/officeDocument/2006/relationships/image" Target="../media/image2.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media47.wma"/><Relationship Id="rId2" Type="http://schemas.microsoft.com/office/2007/relationships/media" Target="../media/media47.wma"/><Relationship Id="rId1" Type="http://schemas.openxmlformats.org/officeDocument/2006/relationships/tags" Target="../tags/tag35.xml"/><Relationship Id="rId6" Type="http://schemas.openxmlformats.org/officeDocument/2006/relationships/image" Target="../media/image2.png"/><Relationship Id="rId5" Type="http://schemas.openxmlformats.org/officeDocument/2006/relationships/notesSlide" Target="../notesSlides/notesSlide39.xml"/><Relationship Id="rId4"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audio" Target="../media/media49.wma"/><Relationship Id="rId2" Type="http://schemas.microsoft.com/office/2007/relationships/media" Target="../media/media49.wma"/><Relationship Id="rId1" Type="http://schemas.openxmlformats.org/officeDocument/2006/relationships/tags" Target="../tags/tag36.xml"/><Relationship Id="rId6" Type="http://schemas.openxmlformats.org/officeDocument/2006/relationships/image" Target="../media/image2.png"/><Relationship Id="rId5" Type="http://schemas.openxmlformats.org/officeDocument/2006/relationships/notesSlide" Target="../notesSlides/notesSlide41.xml"/><Relationship Id="rId4"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audio" Target="../media/media50.wma"/><Relationship Id="rId2" Type="http://schemas.microsoft.com/office/2007/relationships/media" Target="../media/media50.wma"/><Relationship Id="rId1" Type="http://schemas.openxmlformats.org/officeDocument/2006/relationships/tags" Target="../tags/tag37.xml"/><Relationship Id="rId6" Type="http://schemas.openxmlformats.org/officeDocument/2006/relationships/image" Target="../media/image2.png"/><Relationship Id="rId5" Type="http://schemas.openxmlformats.org/officeDocument/2006/relationships/notesSlide" Target="../notesSlides/notesSlide42.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51.wma"/><Relationship Id="rId7" Type="http://schemas.openxmlformats.org/officeDocument/2006/relationships/image" Target="../media/image2.png"/><Relationship Id="rId2" Type="http://schemas.microsoft.com/office/2007/relationships/media" Target="../media/media51.wma"/><Relationship Id="rId1" Type="http://schemas.openxmlformats.org/officeDocument/2006/relationships/tags" Target="../tags/tag38.xml"/><Relationship Id="rId6" Type="http://schemas.openxmlformats.org/officeDocument/2006/relationships/image" Target="../media/image10.png"/><Relationship Id="rId5" Type="http://schemas.openxmlformats.org/officeDocument/2006/relationships/notesSlide" Target="../notesSlides/notesSlide43.xml"/><Relationship Id="rId4"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2.wma"/><Relationship Id="rId7" Type="http://schemas.openxmlformats.org/officeDocument/2006/relationships/image" Target="../media/image11.png"/><Relationship Id="rId2" Type="http://schemas.microsoft.com/office/2007/relationships/media" Target="../media/media52.wma"/><Relationship Id="rId1" Type="http://schemas.openxmlformats.org/officeDocument/2006/relationships/tags" Target="../tags/tag39.xml"/><Relationship Id="rId6" Type="http://schemas.openxmlformats.org/officeDocument/2006/relationships/image" Target="../media/image6.jpeg"/><Relationship Id="rId5" Type="http://schemas.openxmlformats.org/officeDocument/2006/relationships/notesSlide" Target="../notesSlides/notesSlide44.xml"/><Relationship Id="rId4"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audio" Target="../media/media53.wma"/><Relationship Id="rId2" Type="http://schemas.microsoft.com/office/2007/relationships/media" Target="../media/media53.wma"/><Relationship Id="rId1" Type="http://schemas.openxmlformats.org/officeDocument/2006/relationships/tags" Target="../tags/tag40.xml"/><Relationship Id="rId6" Type="http://schemas.openxmlformats.org/officeDocument/2006/relationships/image" Target="../media/image2.png"/><Relationship Id="rId5" Type="http://schemas.openxmlformats.org/officeDocument/2006/relationships/notesSlide" Target="../notesSlides/notesSlide45.xml"/><Relationship Id="rId4"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audio" Target="../media/media54.wma"/><Relationship Id="rId2" Type="http://schemas.microsoft.com/office/2007/relationships/media" Target="../media/media54.wma"/><Relationship Id="rId1" Type="http://schemas.openxmlformats.org/officeDocument/2006/relationships/tags" Target="../tags/tag41.xml"/><Relationship Id="rId6" Type="http://schemas.openxmlformats.org/officeDocument/2006/relationships/image" Target="../media/image2.png"/><Relationship Id="rId5" Type="http://schemas.openxmlformats.org/officeDocument/2006/relationships/notesSlide" Target="../notesSlides/notesSlide46.xml"/><Relationship Id="rId4"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2.png"/><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audio" Target="../media/media56.wma"/><Relationship Id="rId2" Type="http://schemas.microsoft.com/office/2007/relationships/media" Target="../media/media56.wma"/><Relationship Id="rId1" Type="http://schemas.openxmlformats.org/officeDocument/2006/relationships/tags" Target="../tags/tag42.xml"/><Relationship Id="rId6" Type="http://schemas.openxmlformats.org/officeDocument/2006/relationships/image" Target="../media/image2.png"/><Relationship Id="rId5" Type="http://schemas.openxmlformats.org/officeDocument/2006/relationships/notesSlide" Target="../notesSlides/notesSlide48.xml"/><Relationship Id="rId4"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audio" Target="../media/media57.wma"/><Relationship Id="rId2" Type="http://schemas.microsoft.com/office/2007/relationships/media" Target="../media/media57.wma"/><Relationship Id="rId1" Type="http://schemas.openxmlformats.org/officeDocument/2006/relationships/tags" Target="../tags/tag43.xml"/><Relationship Id="rId6" Type="http://schemas.openxmlformats.org/officeDocument/2006/relationships/image" Target="../media/image2.png"/><Relationship Id="rId5" Type="http://schemas.openxmlformats.org/officeDocument/2006/relationships/notesSlide" Target="../notesSlides/notesSlide49.xml"/><Relationship Id="rId4"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audio" Target="../media/media58.wma"/><Relationship Id="rId2" Type="http://schemas.microsoft.com/office/2007/relationships/media" Target="../media/media58.wma"/><Relationship Id="rId1" Type="http://schemas.openxmlformats.org/officeDocument/2006/relationships/tags" Target="../tags/tag44.xml"/><Relationship Id="rId6" Type="http://schemas.openxmlformats.org/officeDocument/2006/relationships/image" Target="../media/image2.png"/><Relationship Id="rId5" Type="http://schemas.openxmlformats.org/officeDocument/2006/relationships/notesSlide" Target="../notesSlides/notesSlide50.xml"/><Relationship Id="rId4"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audio" Target="../media/media59.wma"/><Relationship Id="rId2" Type="http://schemas.microsoft.com/office/2007/relationships/media" Target="../media/media59.wma"/><Relationship Id="rId1" Type="http://schemas.openxmlformats.org/officeDocument/2006/relationships/tags" Target="../tags/tag45.xml"/><Relationship Id="rId6" Type="http://schemas.openxmlformats.org/officeDocument/2006/relationships/image" Target="../media/image2.png"/><Relationship Id="rId5" Type="http://schemas.openxmlformats.org/officeDocument/2006/relationships/notesSlide" Target="../notesSlides/notesSlide51.xml"/><Relationship Id="rId4"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audio" Target="../media/media60.wma"/><Relationship Id="rId2" Type="http://schemas.microsoft.com/office/2007/relationships/media" Target="../media/media60.wma"/><Relationship Id="rId1" Type="http://schemas.openxmlformats.org/officeDocument/2006/relationships/tags" Target="../tags/tag46.xml"/><Relationship Id="rId6" Type="http://schemas.openxmlformats.org/officeDocument/2006/relationships/image" Target="../media/image2.png"/><Relationship Id="rId5" Type="http://schemas.openxmlformats.org/officeDocument/2006/relationships/notesSlide" Target="../notesSlides/notesSlide52.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3" Type="http://schemas.openxmlformats.org/officeDocument/2006/relationships/audio" Target="../media/media61.wma"/><Relationship Id="rId2" Type="http://schemas.microsoft.com/office/2007/relationships/media" Target="../media/media61.wma"/><Relationship Id="rId1" Type="http://schemas.openxmlformats.org/officeDocument/2006/relationships/tags" Target="../tags/tag47.xml"/><Relationship Id="rId6" Type="http://schemas.openxmlformats.org/officeDocument/2006/relationships/image" Target="../media/image2.png"/><Relationship Id="rId5" Type="http://schemas.openxmlformats.org/officeDocument/2006/relationships/notesSlide" Target="../notesSlides/notesSlide53.xml"/><Relationship Id="rId4"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6.xml"/><Relationship Id="rId1" Type="http://schemas.openxmlformats.org/officeDocument/2006/relationships/tags" Target="../tags/tag4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6.xml"/><Relationship Id="rId1" Type="http://schemas.openxmlformats.org/officeDocument/2006/relationships/tags" Target="../tags/tag49.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50.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6.xml"/><Relationship Id="rId1" Type="http://schemas.openxmlformats.org/officeDocument/2006/relationships/tags" Target="../tags/tag51.xml"/><Relationship Id="rId5" Type="http://schemas.openxmlformats.org/officeDocument/2006/relationships/image" Target="../media/image13.png"/><Relationship Id="rId4" Type="http://schemas.openxmlformats.org/officeDocument/2006/relationships/image" Target="../media/image1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6.xml"/><Relationship Id="rId1" Type="http://schemas.openxmlformats.org/officeDocument/2006/relationships/tags" Target="../tags/tag5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2.png"/><Relationship Id="rId2" Type="http://schemas.microsoft.com/office/2007/relationships/media" Target="../media/media7.wm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image" Target="../media/image14.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6.xml"/><Relationship Id="rId1" Type="http://schemas.openxmlformats.org/officeDocument/2006/relationships/tags" Target="../tags/tag5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tags" Target="../tags/tag5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tags" Target="../tags/tag56.xml"/><Relationship Id="rId4" Type="http://schemas.openxmlformats.org/officeDocument/2006/relationships/image" Target="../media/image1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5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5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6.xml"/><Relationship Id="rId1" Type="http://schemas.openxmlformats.org/officeDocument/2006/relationships/tags" Target="../tags/tag5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8.xml.rels><?xml version="1.0" encoding="UTF-8" standalone="yes"?>
<Relationships xmlns="http://schemas.openxmlformats.org/package/2006/relationships"><Relationship Id="rId3" Type="http://schemas.openxmlformats.org/officeDocument/2006/relationships/audio" Target="../media/media8.wma"/><Relationship Id="rId7" Type="http://schemas.openxmlformats.org/officeDocument/2006/relationships/image" Target="../media/image2.png"/><Relationship Id="rId2" Type="http://schemas.microsoft.com/office/2007/relationships/media" Target="../media/media8.wm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audio" Target="../media/media62.WAV"/><Relationship Id="rId2" Type="http://schemas.microsoft.com/office/2007/relationships/media" Target="../media/media62.WAV"/><Relationship Id="rId1" Type="http://schemas.openxmlformats.org/officeDocument/2006/relationships/tags" Target="../tags/tag61.xml"/><Relationship Id="rId6" Type="http://schemas.openxmlformats.org/officeDocument/2006/relationships/image" Target="../media/image15.png"/><Relationship Id="rId5" Type="http://schemas.openxmlformats.org/officeDocument/2006/relationships/notesSlide" Target="../notesSlides/notesSlide72.xml"/><Relationship Id="rId4"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audio" Target="../media/media63.WAV"/><Relationship Id="rId2" Type="http://schemas.microsoft.com/office/2007/relationships/media" Target="../media/media63.WAV"/><Relationship Id="rId1" Type="http://schemas.openxmlformats.org/officeDocument/2006/relationships/tags" Target="../tags/tag62.xml"/><Relationship Id="rId6" Type="http://schemas.openxmlformats.org/officeDocument/2006/relationships/image" Target="../media/image9.png"/><Relationship Id="rId5" Type="http://schemas.openxmlformats.org/officeDocument/2006/relationships/notesSlide" Target="../notesSlides/notesSlide73.xml"/><Relationship Id="rId4"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audio" Target="../media/media63.WAV"/><Relationship Id="rId2" Type="http://schemas.microsoft.com/office/2007/relationships/media" Target="../media/media63.WAV"/><Relationship Id="rId1" Type="http://schemas.openxmlformats.org/officeDocument/2006/relationships/tags" Target="../tags/tag63.xml"/><Relationship Id="rId6" Type="http://schemas.openxmlformats.org/officeDocument/2006/relationships/image" Target="../media/image9.png"/><Relationship Id="rId5" Type="http://schemas.openxmlformats.org/officeDocument/2006/relationships/notesSlide" Target="../notesSlides/notesSlide74.xml"/><Relationship Id="rId4"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9.png"/><Relationship Id="rId4" Type="http://schemas.openxmlformats.org/officeDocument/2006/relationships/notesSlide" Target="../notesSlides/notesSlide78.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WAV"/><Relationship Id="rId1" Type="http://schemas.microsoft.com/office/2007/relationships/media" Target="../media/media64.WAV"/><Relationship Id="rId5" Type="http://schemas.openxmlformats.org/officeDocument/2006/relationships/image" Target="../media/image9.png"/><Relationship Id="rId4"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3" Type="http://schemas.openxmlformats.org/officeDocument/2006/relationships/audio" Target="../media/media9.wma"/><Relationship Id="rId2" Type="http://schemas.microsoft.com/office/2007/relationships/media" Target="../media/media9.wm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audio" Target="../media/media65.WAV"/><Relationship Id="rId2" Type="http://schemas.microsoft.com/office/2007/relationships/media" Target="../media/media65.WAV"/><Relationship Id="rId1" Type="http://schemas.openxmlformats.org/officeDocument/2006/relationships/tags" Target="../tags/tag64.xml"/><Relationship Id="rId6" Type="http://schemas.openxmlformats.org/officeDocument/2006/relationships/image" Target="../media/image9.png"/><Relationship Id="rId5" Type="http://schemas.openxmlformats.org/officeDocument/2006/relationships/notesSlide" Target="../notesSlides/notesSlide81.xml"/><Relationship Id="rId4"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xml"/><Relationship Id="rId1" Type="http://schemas.openxmlformats.org/officeDocument/2006/relationships/tags" Target="../tags/tag6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xml"/><Relationship Id="rId1" Type="http://schemas.openxmlformats.org/officeDocument/2006/relationships/tags" Target="../tags/tag6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xml"/><Relationship Id="rId1" Type="http://schemas.openxmlformats.org/officeDocument/2006/relationships/tags" Target="../tags/tag6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xml"/><Relationship Id="rId1" Type="http://schemas.openxmlformats.org/officeDocument/2006/relationships/tags" Target="../tags/tag69.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tags" Target="../tags/tag7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mtClean="0"/>
              <a:t>Comp 401</a:t>
            </a:r>
            <a:br>
              <a:rPr lang="en-US" smtClean="0"/>
            </a:br>
            <a:r>
              <a:rPr lang="en-US" smtClean="0"/>
              <a:t>Exceptions</a:t>
            </a:r>
            <a:endParaRPr lang="en-US" dirty="0"/>
          </a:p>
        </p:txBody>
      </p:sp>
      <p:sp>
        <p:nvSpPr>
          <p:cNvPr id="3" name="Subtitle 2"/>
          <p:cNvSpPr>
            <a:spLocks noGrp="1"/>
          </p:cNvSpPr>
          <p:nvPr>
            <p:ph type="subTitle" idx="1"/>
          </p:nvPr>
        </p:nvSpPr>
        <p:spPr/>
        <p:txBody>
          <a:bodyPr/>
          <a:lstStyle/>
          <a:p>
            <a:r>
              <a:rPr lang="en-US" smtClean="0"/>
              <a:t>Instructor: Prasun Dewan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484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2469" x="5929313" y="2455863"/>
          <p14:tracePt t="32476" x="5938838" y="2455863"/>
          <p14:tracePt t="32689" x="5946775" y="2455863"/>
          <p14:tracePt t="32702" x="5973763" y="2446338"/>
          <p14:tracePt t="32722" x="6000750" y="2446338"/>
          <p14:tracePt t="32733" x="6153150" y="2438400"/>
          <p14:tracePt t="32767" x="6286500" y="2411413"/>
          <p14:tracePt t="32783" x="6340475" y="2401888"/>
          <p14:tracePt t="32795" x="6500813" y="2374900"/>
          <p14:tracePt t="32816" x="6562725" y="2357438"/>
          <p14:tracePt t="32828" x="6724650" y="2295525"/>
          <p14:tracePt t="32849" x="6813550" y="2259013"/>
          <p14:tracePt t="32861" x="6875463" y="2224088"/>
          <p14:tracePt t="32873" x="7062788" y="2143125"/>
          <p14:tracePt t="32891" x="7143750" y="2108200"/>
          <p14:tracePt t="32904" x="7224713" y="2081213"/>
          <p14:tracePt t="32931" x="7277100" y="2054225"/>
          <p14:tracePt t="32943" x="7340600" y="2027238"/>
          <p14:tracePt t="32955" x="7419975" y="2000250"/>
          <p14:tracePt t="32968" x="7581900" y="1928813"/>
          <p14:tracePt t="32991" x="7653338" y="1901825"/>
          <p14:tracePt t="33001" x="7751763" y="1847850"/>
          <p14:tracePt t="33019" x="7796213" y="1822450"/>
          <p14:tracePt t="33034" x="7912100" y="1758950"/>
          <p14:tracePt t="33051" x="7920038" y="1751013"/>
          <p14:tracePt t="33068" x="7947025" y="1724025"/>
          <p14:tracePt t="33087" x="7956550" y="1714500"/>
          <p14:tracePt t="33101" x="8018463" y="1660525"/>
          <p14:tracePt t="33118" x="8045450" y="1625600"/>
          <p14:tracePt t="33134" x="8108950" y="1544638"/>
          <p14:tracePt t="33151" x="8134350" y="1536700"/>
          <p14:tracePt t="33168" x="8180388" y="1482725"/>
          <p14:tracePt t="33184" x="8205788" y="1465263"/>
          <p14:tracePt t="33201" x="8323263" y="1339850"/>
          <p14:tracePt t="33219" x="8447088" y="1204913"/>
          <p14:tracePt t="33238" x="8609013" y="1054100"/>
          <p14:tracePt t="33258" x="8643938" y="1027113"/>
          <p14:tracePt t="33269" x="8769350" y="893763"/>
          <p14:tracePt t="33288" x="8796338" y="866775"/>
          <p14:tracePt t="33302" x="8920163" y="750888"/>
          <p14:tracePt t="33319" x="8956675" y="714375"/>
          <p14:tracePt t="33335" x="9037638" y="633413"/>
          <p14:tracePt t="33352" x="9082088" y="598488"/>
          <p14:tracePt t="33369" x="9134475" y="544513"/>
          <p14:tracePt t="33385" x="9134475" y="509588"/>
          <p14:tracePt t="33402" x="9134475" y="490538"/>
          <p14:tracePt t="33442" x="9134475" y="47307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4009" y="1447800"/>
            <a:ext cx="7709275" cy="30480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package</a:t>
            </a:r>
            <a:r>
              <a:rPr lang="en-US" sz="1600" b="1" dirty="0">
                <a:solidFill>
                  <a:srgbClr val="000000"/>
                </a:solidFill>
                <a:latin typeface="Consolas"/>
              </a:rPr>
              <a:t> </a:t>
            </a:r>
            <a:r>
              <a:rPr lang="en-US" sz="1600" b="1" dirty="0" err="1">
                <a:solidFill>
                  <a:srgbClr val="000000"/>
                </a:solidFill>
                <a:latin typeface="Consolas"/>
              </a:rPr>
              <a:t>lectures.exceptions</a:t>
            </a:r>
            <a:r>
              <a:rPr lang="en-US" sz="1600" b="1" dirty="0">
                <a:solidFill>
                  <a:srgbClr val="000000"/>
                </a:solidFill>
                <a:latin typeface="Consolas"/>
              </a:rPr>
              <a:t>;</a:t>
            </a:r>
          </a:p>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ExceptionHandlingArgsPrinter</a:t>
            </a:r>
            <a:r>
              <a:rPr lang="en-US" sz="1600" b="1" dirty="0">
                <a:solidFill>
                  <a:srgbClr val="000000"/>
                </a:solidFill>
                <a:latin typeface="Consolas"/>
              </a:rPr>
              <a:t> {</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smtClean="0">
                <a:solidFill>
                  <a:srgbClr val="000000"/>
                </a:solidFill>
                <a:latin typeface="Consolas"/>
              </a:rPr>
              <a:t>[0</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ArrayIndexOutOfBoundsException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a:solidFill>
                  <a:srgbClr val="000000"/>
                </a:solidFill>
                <a:latin typeface="Consolas"/>
              </a:rPr>
              <a:t>(</a:t>
            </a:r>
            <a:r>
              <a:rPr lang="en-US" sz="1600" i="1" dirty="0">
                <a:solidFill>
                  <a:srgbClr val="2A00FF"/>
                </a:solidFill>
                <a:latin typeface="Consolas"/>
              </a:rPr>
              <a:t>"Did not specify the argument to be printed. Terminating program."</a:t>
            </a:r>
            <a:r>
              <a:rPr lang="en-US" sz="1600" i="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endParaRPr lang="en-US" sz="1600" dirty="0" smtClean="0">
              <a:solidFill>
                <a:srgbClr val="000000"/>
              </a:solidFill>
              <a:latin typeface="Courier New"/>
            </a:endParaRPr>
          </a:p>
        </p:txBody>
      </p:sp>
      <p:sp>
        <p:nvSpPr>
          <p:cNvPr id="8194" name="Rectangle 2"/>
          <p:cNvSpPr>
            <a:spLocks noGrp="1" noChangeArrowheads="1"/>
          </p:cNvSpPr>
          <p:nvPr>
            <p:ph type="title"/>
          </p:nvPr>
        </p:nvSpPr>
        <p:spPr/>
        <p:txBody>
          <a:bodyPr/>
          <a:lstStyle/>
          <a:p>
            <a:r>
              <a:rPr lang="en-US" smtClean="0"/>
              <a:t>Safe Code with Try-Catch</a:t>
            </a:r>
            <a:endParaRPr lang="en-US" dirty="0"/>
          </a:p>
        </p:txBody>
      </p:sp>
      <p:sp>
        <p:nvSpPr>
          <p:cNvPr id="7" name="Text Box 5"/>
          <p:cNvSpPr txBox="1">
            <a:spLocks noChangeArrowheads="1"/>
          </p:cNvSpPr>
          <p:nvPr/>
        </p:nvSpPr>
        <p:spPr bwMode="auto">
          <a:xfrm>
            <a:off x="3657600" y="4673939"/>
            <a:ext cx="2667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mtClean="0"/>
              <a:t>Try-catch separates </a:t>
            </a:r>
            <a:r>
              <a:rPr lang="en-US" dirty="0" smtClean="0"/>
              <a:t>regular </a:t>
            </a:r>
            <a:r>
              <a:rPr lang="en-US" dirty="0"/>
              <a:t>and </a:t>
            </a:r>
            <a:r>
              <a:rPr lang="en-US" dirty="0" smtClean="0"/>
              <a:t>error-handling code.</a:t>
            </a:r>
            <a:endParaRPr lang="en-US" dirty="0"/>
          </a:p>
        </p:txBody>
      </p:sp>
      <p:sp>
        <p:nvSpPr>
          <p:cNvPr id="8" name="Line 4"/>
          <p:cNvSpPr>
            <a:spLocks noChangeShapeType="1"/>
          </p:cNvSpPr>
          <p:nvPr/>
        </p:nvSpPr>
        <p:spPr bwMode="auto">
          <a:xfrm flipH="1" flipV="1">
            <a:off x="3429000" y="3048000"/>
            <a:ext cx="1295400" cy="16002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 name="Text Box 5"/>
          <p:cNvSpPr txBox="1">
            <a:spLocks noChangeArrowheads="1"/>
          </p:cNvSpPr>
          <p:nvPr/>
        </p:nvSpPr>
        <p:spPr bwMode="auto">
          <a:xfrm>
            <a:off x="914400" y="4648200"/>
            <a:ext cx="2286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No extra </a:t>
            </a:r>
            <a:r>
              <a:rPr lang="en-US" dirty="0" smtClean="0"/>
              <a:t>subscript check</a:t>
            </a:r>
            <a:endParaRPr lang="en-US" dirty="0"/>
          </a:p>
        </p:txBody>
      </p:sp>
      <p:sp>
        <p:nvSpPr>
          <p:cNvPr id="12" name="Rectangle 11"/>
          <p:cNvSpPr/>
          <p:nvPr/>
        </p:nvSpPr>
        <p:spPr>
          <a:xfrm>
            <a:off x="744009" y="2401529"/>
            <a:ext cx="725699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Rectangle 12"/>
          <p:cNvSpPr/>
          <p:nvPr/>
        </p:nvSpPr>
        <p:spPr>
          <a:xfrm>
            <a:off x="739091" y="2744428"/>
            <a:ext cx="7261908" cy="989371"/>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026" name="Picture 2" descr="https://encrypted-tbn0.gstatic.com/images?q=tbn:ANd9GcTdnpIH3ngiMetf6Dl0OWxZB06gGnqxrXJ5kXnIy3kcF1oAT02ak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7673" y="5135647"/>
            <a:ext cx="1725611" cy="138739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2772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12" grpId="0" animBg="1"/>
      <p:bldP spid="13" grpId="0" animBg="1"/>
    </p:bldLst>
  </p:timing>
  <p:extLst>
    <p:ext uri="{3A86A75C-4F4B-4683-9AE1-C65F6400EC91}">
      <p14:laserTraceLst xmlns:p14="http://schemas.microsoft.com/office/powerpoint/2010/main">
        <p14:tracePtLst>
          <p14:tracePt t="4080" x="8126413" y="1660525"/>
          <p14:tracePt t="4091" x="8161338" y="1660525"/>
          <p14:tracePt t="4111" x="8180388" y="1660525"/>
          <p14:tracePt t="4122" x="8215313" y="1660525"/>
          <p14:tracePt t="4141" x="8232775" y="1660525"/>
          <p14:tracePt t="4153" x="8286750" y="1660525"/>
          <p14:tracePt t="4171" x="8323263" y="1660525"/>
          <p14:tracePt t="4184" x="8358188" y="1660525"/>
          <p14:tracePt t="4202" x="8367713" y="1660525"/>
          <p14:tracePt t="4214" x="8439150" y="1660525"/>
          <p14:tracePt t="4234" x="8456613" y="1660525"/>
          <p14:tracePt t="4247" x="8510588" y="1660525"/>
          <p14:tracePt t="4265" x="8528050" y="1660525"/>
          <p14:tracePt t="4280" x="8537575" y="1660525"/>
          <p14:tracePt t="4296" x="8555038" y="1652588"/>
          <p14:tracePt t="4315" x="8589963" y="1625600"/>
          <p14:tracePt t="4331" x="8616950" y="1625600"/>
          <p14:tracePt t="4347" x="8661400" y="1598613"/>
          <p14:tracePt t="4363" x="8680450" y="1581150"/>
          <p14:tracePt t="4380" x="8705850" y="1562100"/>
          <p14:tracePt t="4397" x="8742363" y="1517650"/>
          <p14:tracePt t="4413" x="8751888" y="1500188"/>
          <p14:tracePt t="4431" x="8786813" y="1455738"/>
          <p14:tracePt t="4447" x="8796338" y="1446213"/>
          <p14:tracePt t="4464" x="8840788" y="1401763"/>
          <p14:tracePt t="4480" x="8848725" y="1393825"/>
          <p14:tracePt t="4498" x="8894763" y="1357313"/>
          <p14:tracePt t="4515" x="8902700" y="1347788"/>
          <p14:tracePt t="4579" x="8920163" y="1330325"/>
          <p14:tracePt t="4612" x="8929688" y="1322388"/>
          <p14:tracePt t="4638" x="8939213" y="1312863"/>
          <p14:tracePt t="4657" x="8947150" y="1312863"/>
          <p14:tracePt t="4669" x="8956675" y="1312863"/>
          <p14:tracePt t="4689" x="8966200" y="1303338"/>
          <p14:tracePt t="18830" x="8966200" y="1295400"/>
          <p14:tracePt t="19654" x="8966200" y="1303338"/>
          <p14:tracePt t="19769" x="8947150" y="1303338"/>
          <p14:tracePt t="19804" x="8912225" y="1303338"/>
          <p14:tracePt t="19816" x="8867775" y="1303338"/>
          <p14:tracePt t="19827" x="8661400" y="1322388"/>
          <p14:tracePt t="19845" x="8402638" y="1347788"/>
          <p14:tracePt t="19878" x="8358188" y="1357313"/>
          <p14:tracePt t="19889" x="8224838" y="1384300"/>
          <p14:tracePt t="19912" x="8001000" y="1411288"/>
          <p14:tracePt t="19944" x="7939088" y="1419225"/>
          <p14:tracePt t="19951" x="7724775" y="1455738"/>
          <p14:tracePt t="19978" x="7286625" y="1527175"/>
          <p14:tracePt t="20010" x="7126288" y="1554163"/>
          <p14:tracePt t="20016" x="6367463" y="1625600"/>
          <p14:tracePt t="20046" x="5599113" y="1704975"/>
          <p14:tracePt t="20077" x="5232400" y="1768475"/>
          <p14:tracePt t="20096" x="5133975" y="1785938"/>
          <p14:tracePt t="20112" x="4813300" y="1857375"/>
          <p14:tracePt t="20142" x="4554538" y="1884363"/>
          <p14:tracePt t="20159" x="4438650" y="1901825"/>
          <p14:tracePt t="20178" x="4054475" y="1946275"/>
          <p14:tracePt t="20210" x="3848100" y="1965325"/>
          <p14:tracePt t="20223" x="3768725" y="1982788"/>
          <p14:tracePt t="20244" x="3446463" y="2054225"/>
          <p14:tracePt t="20276" x="3214688" y="2108200"/>
          <p14:tracePt t="20285" x="3125788" y="2116138"/>
          <p14:tracePt t="20313" x="2894013" y="2160588"/>
          <p14:tracePt t="20345" x="2768600" y="2187575"/>
          <p14:tracePt t="20348" x="2751138" y="2187575"/>
          <p14:tracePt t="20378" x="2581275" y="2214563"/>
          <p14:tracePt t="20410" x="2455863" y="2241550"/>
          <p14:tracePt t="20412" x="2276475" y="2276475"/>
          <p14:tracePt t="20445" x="2251075" y="2286000"/>
          <p14:tracePt t="20456" x="2259013" y="2286000"/>
          <p14:tracePt t="20501" x="2251075" y="2286000"/>
          <p14:tracePt t="20532" x="2241550" y="2295525"/>
          <p14:tracePt t="20551" x="2205038" y="2339975"/>
          <p14:tracePt t="20580" x="2179638" y="2339975"/>
          <p14:tracePt t="20662" x="2143125" y="2347913"/>
          <p14:tracePt t="20675" x="2081213" y="2366963"/>
          <p14:tracePt t="20694" x="2054225" y="2374900"/>
          <p14:tracePt t="20714" x="2009775" y="2384425"/>
          <p14:tracePt t="20746" x="1990725" y="2384425"/>
          <p14:tracePt t="20755" x="1965325" y="2384425"/>
          <p14:tracePt t="20779" x="1874838" y="2384425"/>
          <p14:tracePt t="20811" x="1866900" y="2384425"/>
          <p14:tracePt t="20836" x="1839913" y="2384425"/>
          <p14:tracePt t="20912" x="1830388" y="2384425"/>
          <p14:tracePt t="20930" x="1822450" y="2384425"/>
          <p14:tracePt t="20947" x="1812925" y="2384425"/>
          <p14:tracePt t="20979" x="1785938" y="2393950"/>
          <p14:tracePt t="21005" x="1758950" y="2401888"/>
          <p14:tracePt t="21024" x="1741488" y="2401888"/>
          <p14:tracePt t="21049" x="1697038" y="2419350"/>
          <p14:tracePt t="21081" x="1670050" y="2438400"/>
          <p14:tracePt t="21112" x="1670050" y="2446338"/>
          <p14:tracePt t="21116" x="1625600" y="2482850"/>
          <p14:tracePt t="21147" x="1616075" y="2500313"/>
          <p14:tracePt t="21166" x="1598613" y="2509838"/>
          <p14:tracePt t="21181" x="1571625" y="2554288"/>
          <p14:tracePt t="21212" x="1562100" y="2562225"/>
          <p14:tracePt t="21225" x="1554163" y="2571750"/>
          <p14:tracePt t="21248" x="1536700" y="2608263"/>
          <p14:tracePt t="21280" x="1517650" y="2625725"/>
          <p14:tracePt t="21291" x="1509713" y="2643188"/>
          <p14:tracePt t="21315" x="1500188" y="2660650"/>
          <p14:tracePt t="21346" x="1500188" y="2670175"/>
          <p14:tracePt t="21355" x="1500188" y="2679700"/>
          <p14:tracePt t="21382" x="1500188" y="2714625"/>
          <p14:tracePt t="21415" x="1509713" y="2732088"/>
          <p14:tracePt t="21418" x="1544638" y="2795588"/>
          <p14:tracePt t="21449" x="1544638" y="2813050"/>
          <p14:tracePt t="21481" x="1598613" y="2847975"/>
          <p14:tracePt t="21511" x="1616075" y="2867025"/>
          <p14:tracePt t="21524" x="1714500" y="2901950"/>
          <p14:tracePt t="21548" x="1812925" y="2928938"/>
          <p14:tracePt t="21580" x="1830388" y="2928938"/>
          <p14:tracePt t="21585" x="1857375" y="2928938"/>
          <p14:tracePt t="21616" x="1955800" y="2938463"/>
          <p14:tracePt t="21649" x="2027238" y="2938463"/>
          <p14:tracePt t="21667" x="2044700" y="2938463"/>
          <p14:tracePt t="21682" x="2133600" y="2938463"/>
          <p14:tracePt t="21714" x="2143125" y="2938463"/>
          <p14:tracePt t="21730" x="2152650" y="2938463"/>
          <p14:tracePt t="21749" x="2170113" y="2938463"/>
          <p14:tracePt t="21781" x="2160588" y="2919413"/>
          <p14:tracePt t="21843" x="2143125" y="2901950"/>
          <p14:tracePt t="21855" x="2116138" y="2884488"/>
          <p14:tracePt t="21875" x="2108200" y="2874963"/>
          <p14:tracePt t="21885" x="2054225" y="2830513"/>
          <p14:tracePt t="21917" x="1874838" y="2724150"/>
          <p14:tracePt t="21950" x="1758950" y="2625725"/>
          <p14:tracePt t="21982" x="1714500" y="2581275"/>
          <p14:tracePt t="21997" x="1652588" y="2536825"/>
          <p14:tracePt t="22025" x="1608138" y="2490788"/>
          <p14:tracePt t="22050" x="1598613" y="2482850"/>
          <p14:tracePt t="22085" x="1598613" y="2490788"/>
          <p14:tracePt t="22283" x="1598613" y="2500313"/>
          <p14:tracePt t="22307" x="1598613" y="2517775"/>
          <p14:tracePt t="22327" x="1608138" y="2527300"/>
          <p14:tracePt t="22360" x="1616075" y="2536825"/>
          <p14:tracePt t="22388" x="1652588" y="2554288"/>
          <p14:tracePt t="22418" x="1731963" y="2581275"/>
          <p14:tracePt t="22450" x="1803400" y="2598738"/>
          <p14:tracePt t="22470" x="1822450" y="2608263"/>
          <p14:tracePt t="22485" x="1901825" y="2616200"/>
          <p14:tracePt t="22517" x="1955800" y="2633663"/>
          <p14:tracePt t="22534" x="2000250" y="2643188"/>
          <p14:tracePt t="22551" x="2125663" y="2660650"/>
          <p14:tracePt t="22584" x="2187575" y="2670175"/>
          <p14:tracePt t="22595" x="2214563" y="2670175"/>
          <p14:tracePt t="22619" x="2357438" y="2687638"/>
          <p14:tracePt t="22650" x="2401888" y="2697163"/>
          <p14:tracePt t="22656" x="2517775" y="2714625"/>
          <p14:tracePt t="22685" x="2652713" y="2741613"/>
          <p14:tracePt t="22717" x="2687638" y="2741613"/>
          <p14:tracePt t="22737" x="2705100" y="2741613"/>
          <p14:tracePt t="22752" x="2786063" y="2751138"/>
          <p14:tracePt t="22784" x="2813050" y="2751138"/>
          <p14:tracePt t="22795" x="2874963" y="2759075"/>
          <p14:tracePt t="22820" x="2938463" y="2759075"/>
          <p14:tracePt t="22851" x="2955925" y="2759075"/>
          <p14:tracePt t="22858" x="3017838" y="2759075"/>
          <p14:tracePt t="22886" x="3116263" y="2768600"/>
          <p14:tracePt t="22918" x="3143250" y="2768600"/>
          <p14:tracePt t="22921" x="3187700" y="2776538"/>
          <p14:tracePt t="22954" x="3214688" y="2776538"/>
          <p14:tracePt t="22968" x="3276600" y="2776538"/>
          <p14:tracePt t="22986" x="3367088" y="2786063"/>
          <p14:tracePt t="23018" x="3394075" y="2786063"/>
          <p14:tracePt t="23031" x="3446463" y="2786063"/>
          <p14:tracePt t="23053" x="3536950" y="2795588"/>
          <p14:tracePt t="23085" x="3562350" y="2803525"/>
          <p14:tracePt t="23093" x="3625850" y="2803525"/>
          <p14:tracePt t="23120" x="3679825" y="2803525"/>
          <p14:tracePt t="23153" x="3705225" y="2803525"/>
          <p14:tracePt t="23163" x="3724275" y="2803525"/>
          <p14:tracePt t="23188" x="3786188" y="2803525"/>
          <p14:tracePt t="23220" x="3840163" y="2803525"/>
          <p14:tracePt t="23224" x="3857625" y="2803525"/>
          <p14:tracePt t="23255" x="3946525" y="2803525"/>
          <p14:tracePt t="23287" x="3983038" y="2813050"/>
          <p14:tracePt t="23290" x="4044950" y="2813050"/>
          <p14:tracePt t="23322" x="4098925" y="2822575"/>
          <p14:tracePt t="23355" x="4116388" y="2822575"/>
          <p14:tracePt t="23360" x="4179888" y="2822575"/>
          <p14:tracePt t="23388" x="4214813" y="2822575"/>
          <p14:tracePt t="23419" x="4224338" y="2822575"/>
          <p14:tracePt t="23430" x="4268788" y="2822575"/>
          <p14:tracePt t="23456" x="4313238" y="2822575"/>
          <p14:tracePt t="23488" x="4394200" y="2822575"/>
          <p14:tracePt t="23520" x="4419600" y="2822575"/>
          <p14:tracePt t="23523" x="4456113" y="2822575"/>
          <p14:tracePt t="23555" x="4500563" y="2813050"/>
          <p14:tracePt t="23587" x="4537075" y="2813050"/>
          <p14:tracePt t="23600" x="4545013" y="2803525"/>
          <p14:tracePt t="23622" x="4562475" y="2803525"/>
          <p14:tracePt t="23655" x="4589463" y="2803525"/>
          <p14:tracePt t="23660" x="4598988" y="2803525"/>
          <p14:tracePt t="23691" x="4608513" y="2803525"/>
          <p14:tracePt t="23724" x="4616450" y="2803525"/>
          <p14:tracePt t="23756" x="4625975" y="2803525"/>
          <p14:tracePt t="23804" x="4633913" y="2795588"/>
          <p14:tracePt t="23823" x="4643438" y="2795588"/>
          <p14:tracePt t="23869" x="4652963" y="2786063"/>
          <p14:tracePt t="23928" x="4652963" y="2776538"/>
          <p14:tracePt t="24009" x="4660900" y="2768600"/>
          <p14:tracePt t="24058" x="4660900" y="2759075"/>
          <p14:tracePt t="24132" x="4670425" y="2759075"/>
          <p14:tracePt t="24151" x="4670425" y="2751138"/>
          <p14:tracePt t="24199" x="4670425" y="2732088"/>
          <p14:tracePt t="24258" x="4670425" y="2705100"/>
          <p14:tracePt t="24291" x="4670425" y="2687638"/>
          <p14:tracePt t="24325" x="4670425" y="2679700"/>
          <p14:tracePt t="24337" x="4670425" y="2670175"/>
          <p14:tracePt t="24358" x="4670425" y="2660650"/>
          <p14:tracePt t="24415" x="4670425" y="2652713"/>
          <p14:tracePt t="24477" x="4670425" y="2643188"/>
          <p14:tracePt t="24496" x="4660900" y="2643188"/>
          <p14:tracePt t="24701" x="4652963" y="2643188"/>
          <p14:tracePt t="25033" x="4652963" y="2633663"/>
          <p14:tracePt t="27079" x="4633913" y="2643188"/>
          <p14:tracePt t="27296" x="4608513" y="2660650"/>
          <p14:tracePt t="27327" x="4589463" y="2670175"/>
          <p14:tracePt t="27339" x="4537075" y="2697163"/>
          <p14:tracePt t="27358" x="4527550" y="2705100"/>
          <p14:tracePt t="27370" x="4473575" y="2732088"/>
          <p14:tracePt t="27389" x="4419600" y="2759075"/>
          <p14:tracePt t="27401" x="4322763" y="2822575"/>
          <p14:tracePt t="27420" x="4268788" y="2847975"/>
          <p14:tracePt t="27434" x="4160838" y="2901950"/>
          <p14:tracePt t="27451" x="4133850" y="2911475"/>
          <p14:tracePt t="27464" x="4044950" y="2955925"/>
          <p14:tracePt t="27484" x="4027488" y="2965450"/>
          <p14:tracePt t="27496" x="3946525" y="3000375"/>
          <p14:tracePt t="27515" x="3911600" y="3017838"/>
          <p14:tracePt t="27529" x="3768725" y="3062288"/>
          <p14:tracePt t="27547" x="3751263" y="3071813"/>
          <p14:tracePt t="27559" x="3670300" y="3081338"/>
          <p14:tracePt t="27577" x="3598863" y="3081338"/>
          <p14:tracePt t="27609" x="3571875" y="3081338"/>
          <p14:tracePt t="27636" x="3554413" y="3081338"/>
          <p14:tracePt t="27673" x="3536950" y="3062288"/>
          <p14:tracePt t="27726" x="3536950" y="3054350"/>
          <p14:tracePt t="27738" x="3527425" y="3054350"/>
          <p14:tracePt t="27749" x="3527425" y="3044825"/>
          <p14:tracePt t="27761" x="3517900" y="3036888"/>
          <p14:tracePt t="27780" x="3509963" y="3027363"/>
          <p14:tracePt t="27800" x="3500438" y="3027363"/>
          <p14:tracePt t="27845" x="3500438" y="3017838"/>
          <p14:tracePt t="27857" x="3490913" y="3017838"/>
          <p14:tracePt t="27876" x="3482975" y="3017838"/>
          <p14:tracePt t="27888" x="3465513" y="3017838"/>
          <p14:tracePt t="27907" x="3455988" y="3017838"/>
          <p14:tracePt t="27920" x="3446463" y="3017838"/>
          <p14:tracePt t="27939" x="3429000" y="3017838"/>
          <p14:tracePt t="27951" x="3402013" y="3017838"/>
          <p14:tracePt t="27971" x="3384550" y="3017838"/>
          <p14:tracePt t="27985" x="3348038" y="3017838"/>
          <p14:tracePt t="28003" x="3330575" y="3009900"/>
          <p14:tracePt t="28015" x="3295650" y="3009900"/>
          <p14:tracePt t="28034" x="3286125" y="3009900"/>
          <p14:tracePt t="28045" x="3276600" y="3009900"/>
          <p14:tracePt t="28065" x="3259138" y="3009900"/>
          <p14:tracePt t="28096" x="3251200" y="3009900"/>
          <p14:tracePt t="28108" x="3232150" y="3009900"/>
          <p14:tracePt t="28128" x="3214688" y="3009900"/>
          <p14:tracePt t="28140" x="3170238" y="3009900"/>
          <p14:tracePt t="28159" x="3143250" y="3009900"/>
          <p14:tracePt t="28171" x="3108325" y="3009900"/>
          <p14:tracePt t="28190" x="3108325" y="3017838"/>
          <p14:tracePt t="28202" x="3089275" y="3017838"/>
          <p14:tracePt t="28223" x="3054350" y="3027363"/>
          <p14:tracePt t="28249" x="3009900" y="3054350"/>
          <p14:tracePt t="28267" x="2965450" y="3081338"/>
          <p14:tracePt t="28287" x="2955925" y="3089275"/>
          <p14:tracePt t="28314" x="2928938" y="3116263"/>
          <p14:tracePt t="28346" x="2894013" y="3152775"/>
          <p14:tracePt t="28365" x="2894013" y="3160713"/>
          <p14:tracePt t="28376" x="2867025" y="3205163"/>
          <p14:tracePt t="28397" x="2847975" y="3224213"/>
          <p14:tracePt t="28408" x="2840038" y="3259138"/>
          <p14:tracePt t="28427" x="2830513" y="3268663"/>
          <p14:tracePt t="28438" x="2822575" y="3295650"/>
          <p14:tracePt t="28456" x="2795588" y="3348038"/>
          <p14:tracePt t="28491" x="2795588" y="3367088"/>
          <p14:tracePt t="28519" x="2795588" y="3375025"/>
          <p14:tracePt t="28539" x="2786063" y="3402013"/>
          <p14:tracePt t="28552" x="2786063" y="3411538"/>
          <p14:tracePt t="28569" x="2786063" y="3429000"/>
          <p14:tracePt t="28581" x="2786063" y="3465513"/>
          <p14:tracePt t="28600" x="2786063" y="3482975"/>
          <p14:tracePt t="28612" x="2786063" y="3500438"/>
          <p14:tracePt t="28630" x="2786063" y="3517900"/>
          <p14:tracePt t="28643" x="2786063" y="3527425"/>
          <p14:tracePt t="28661" x="2795588" y="3554413"/>
          <p14:tracePt t="28679" x="2803525" y="3562350"/>
          <p14:tracePt t="28695" x="2822575" y="3589338"/>
          <p14:tracePt t="28710" x="2830513" y="3608388"/>
          <p14:tracePt t="28724" x="2847975" y="3625850"/>
          <p14:tracePt t="28744" x="2857500" y="3633788"/>
          <p14:tracePt t="28755" x="2894013" y="3670300"/>
          <p14:tracePt t="28773" x="2911475" y="3679825"/>
          <p14:tracePt t="28787" x="2919413" y="3705225"/>
          <p14:tracePt t="28805" x="2946400" y="3714750"/>
          <p14:tracePt t="28821" x="2982913" y="3751263"/>
          <p14:tracePt t="28837" x="3000375" y="3759200"/>
          <p14:tracePt t="28854" x="3044825" y="3786188"/>
          <p14:tracePt t="28871" x="3098800" y="3813175"/>
          <p14:tracePt t="28888" x="3098800" y="3822700"/>
          <p14:tracePt t="28905" x="3116263" y="3822700"/>
          <p14:tracePt t="28921" x="3143250" y="3830638"/>
          <p14:tracePt t="28938" x="3187700" y="3840163"/>
          <p14:tracePt t="28955" x="3205163" y="3848100"/>
          <p14:tracePt t="28971" x="3276600" y="3848100"/>
          <p14:tracePt t="28988" x="3330575" y="3848100"/>
          <p14:tracePt t="29007" x="3357563" y="3848100"/>
          <p14:tracePt t="29021" x="3419475" y="3857625"/>
          <p14:tracePt t="29039" x="3490913" y="3857625"/>
          <p14:tracePt t="29065" x="3581400" y="3857625"/>
          <p14:tracePt t="29085" x="3598863" y="3857625"/>
          <p14:tracePt t="29097" x="3660775" y="3840163"/>
          <p14:tracePt t="29116" x="3687763" y="3840163"/>
          <p14:tracePt t="29129" x="3741738" y="3830638"/>
          <p14:tracePt t="29148" x="3768725" y="3822700"/>
          <p14:tracePt t="29160" x="3830638" y="3795713"/>
          <p14:tracePt t="29180" x="3857625" y="3776663"/>
          <p14:tracePt t="29193" x="3911600" y="3741738"/>
          <p14:tracePt t="29211" x="3929063" y="3732213"/>
          <p14:tracePt t="29223" x="3983038" y="3679825"/>
          <p14:tracePt t="29243" x="4000500" y="3670300"/>
          <p14:tracePt t="29255" x="4054475" y="3625850"/>
          <p14:tracePt t="29274" x="4108450" y="3581400"/>
          <p14:tracePt t="29293" x="4116388" y="3581400"/>
          <p14:tracePt t="29319" x="4152900" y="3544888"/>
          <p14:tracePt t="29339" x="4179888" y="3509963"/>
          <p14:tracePt t="29365" x="4214813" y="3455988"/>
          <p14:tracePt t="29385" x="4214813" y="3446463"/>
          <p14:tracePt t="29397" x="4232275" y="3402013"/>
          <p14:tracePt t="29417" x="4241800" y="3394075"/>
          <p14:tracePt t="29428" x="4251325" y="3357563"/>
          <p14:tracePt t="29447" x="4259263" y="3330575"/>
          <p14:tracePt t="29459" x="4259263" y="3286125"/>
          <p14:tracePt t="29478" x="4259263" y="3259138"/>
          <p14:tracePt t="29490" x="4259263" y="3224213"/>
          <p14:tracePt t="29508" x="4259263" y="3197225"/>
          <p14:tracePt t="29527" x="4259263" y="3170238"/>
          <p14:tracePt t="29540" x="4251325" y="3116263"/>
          <p14:tracePt t="29560" x="4251325" y="3081338"/>
          <p14:tracePt t="29574" x="4232275" y="3036888"/>
          <p14:tracePt t="29591" x="4214813" y="2990850"/>
          <p14:tracePt t="29619" x="4205288" y="2973388"/>
          <p14:tracePt t="29639" x="4187825" y="2955925"/>
          <p14:tracePt t="29650" x="4179888" y="2955925"/>
          <p14:tracePt t="29745" x="4170363" y="2955925"/>
          <p14:tracePt t="29827" x="4170363" y="2965450"/>
          <p14:tracePt t="29854" x="4160838" y="2965450"/>
          <p14:tracePt t="29905" x="4160838" y="2973388"/>
          <p14:tracePt t="29931" x="4152900" y="2982913"/>
          <p14:tracePt t="29948" x="4152900" y="2990850"/>
          <p14:tracePt t="30027" x="4143375" y="2990850"/>
          <p14:tracePt t="30093" x="4143375" y="3000375"/>
          <p14:tracePt t="30407" x="4143375" y="3009900"/>
          <p14:tracePt t="30755" x="4143375" y="3017838"/>
          <p14:tracePt t="30942" x="4152900" y="3017838"/>
          <p14:tracePt t="31315" x="4152900" y="3027363"/>
          <p14:tracePt t="31521" x="4143375" y="3027363"/>
          <p14:tracePt t="31585" x="4125913" y="3027363"/>
          <p14:tracePt t="31616" x="4116388" y="3027363"/>
          <p14:tracePt t="31650" x="4108450" y="3027363"/>
          <p14:tracePt t="31661" x="4098925" y="3036888"/>
          <p14:tracePt t="31688" x="4081463" y="3036888"/>
          <p14:tracePt t="31701" x="4071938" y="3036888"/>
          <p14:tracePt t="31725" x="4044950" y="3036888"/>
          <p14:tracePt t="31745" x="4027488" y="3044825"/>
          <p14:tracePt t="31755" x="3983038" y="3044825"/>
          <p14:tracePt t="31775" x="3965575" y="3044825"/>
          <p14:tracePt t="31786" x="3902075" y="3044825"/>
          <p14:tracePt t="31806" x="3875088" y="3044825"/>
          <p14:tracePt t="31818" x="3822700" y="3044825"/>
          <p14:tracePt t="31837" x="3795713" y="3044825"/>
          <p14:tracePt t="31849" x="3741738" y="3044825"/>
          <p14:tracePt t="31868" x="3714750" y="3044825"/>
          <p14:tracePt t="31880" x="3660775" y="3036888"/>
          <p14:tracePt t="31899" x="3616325" y="3036888"/>
          <p14:tracePt t="31913" x="3581400" y="3036888"/>
          <p14:tracePt t="31931" x="3562350" y="3027363"/>
          <p14:tracePt t="31947" x="3536950" y="3027363"/>
          <p14:tracePt t="31964" x="3455988" y="3017838"/>
          <p14:tracePt t="31980" x="3384550" y="3009900"/>
          <p14:tracePt t="31997" x="3286125" y="2982913"/>
          <p14:tracePt t="32014" x="2990850" y="2857500"/>
          <p14:tracePt t="32031" x="2919413" y="2813050"/>
          <p14:tracePt t="32049" x="2714625" y="2714625"/>
          <p14:tracePt t="32064" x="2670175" y="2679700"/>
          <p14:tracePt t="32081" x="2633663" y="2660650"/>
          <p14:tracePt t="32097" x="2616200" y="2652713"/>
          <p14:tracePt t="32114" x="2608263" y="2643188"/>
          <p14:tracePt t="32131" x="2581275" y="2633663"/>
          <p14:tracePt t="32147" x="2554288" y="2625725"/>
          <p14:tracePt t="32164" x="2482850" y="2598738"/>
          <p14:tracePt t="32181" x="2419350" y="2571750"/>
          <p14:tracePt t="32198" x="2401888" y="2562225"/>
          <p14:tracePt t="32215" x="2347913" y="2544763"/>
          <p14:tracePt t="32231" x="2322513" y="2536825"/>
          <p14:tracePt t="32248" x="2268538" y="2509838"/>
          <p14:tracePt t="32265" x="2251075" y="2509838"/>
          <p14:tracePt t="32290" x="2224088" y="2500313"/>
          <p14:tracePt t="32309" x="2205038" y="2490788"/>
          <p14:tracePt t="32321" x="2133600" y="2473325"/>
          <p14:tracePt t="32340" x="2098675" y="2465388"/>
          <p14:tracePt t="32353" x="2009775" y="2428875"/>
          <p14:tracePt t="32371" x="2000250" y="2419350"/>
          <p14:tracePt t="32384" x="1946275" y="2401888"/>
          <p14:tracePt t="32402" x="1928813" y="2401888"/>
          <p14:tracePt t="32433" x="1911350" y="2393950"/>
          <p14:tracePt t="32452" x="1901825" y="2393950"/>
          <p14:tracePt t="32479" x="1874838" y="2374900"/>
          <p14:tracePt t="32498" x="1857375" y="2374900"/>
          <p14:tracePt t="32509" x="1847850" y="2374900"/>
          <p14:tracePt t="32578" x="1839913" y="2374900"/>
          <p14:tracePt t="32686" x="1830388" y="2374900"/>
          <p14:tracePt t="32699" x="1812925" y="2374900"/>
          <p14:tracePt t="32719" x="1803400" y="2374900"/>
          <p14:tracePt t="32793" x="1803400" y="2384425"/>
          <p14:tracePt t="32901" x="1795463" y="2393950"/>
          <p14:tracePt t="32950" x="1795463" y="2401888"/>
          <p14:tracePt t="33000" x="1795463" y="2411413"/>
          <p14:tracePt t="33011" x="1776413" y="2438400"/>
          <p14:tracePt t="33031" x="1758950" y="2455863"/>
          <p14:tracePt t="33048" x="1751013" y="2465388"/>
          <p14:tracePt t="33061" x="1731963" y="2500313"/>
          <p14:tracePt t="33080" x="1724025" y="2517775"/>
          <p14:tracePt t="33092" x="1704975" y="2527300"/>
          <p14:tracePt t="33109" x="1704975" y="2544763"/>
          <p14:tracePt t="33123" x="1660525" y="2571750"/>
          <p14:tracePt t="33142" x="1643063" y="2598738"/>
          <p14:tracePt t="33154" x="1625600" y="2608263"/>
          <p14:tracePt t="33171" x="1616075" y="2625725"/>
          <p14:tracePt t="33185" x="1598613" y="2633663"/>
          <p14:tracePt t="33203" x="1571625" y="2670175"/>
          <p14:tracePt t="33221" x="1554163" y="2687638"/>
          <p14:tracePt t="33235" x="1517650" y="2741613"/>
          <p14:tracePt t="33252" x="1509713" y="2741613"/>
          <p14:tracePt t="33279" x="1490663" y="2768600"/>
          <p14:tracePt t="33299" x="1473200" y="2795588"/>
          <p14:tracePt t="33331" x="1473200" y="2813050"/>
          <p14:tracePt t="33345" x="1465263" y="2813050"/>
          <p14:tracePt t="33364" x="1465263" y="2822575"/>
          <p14:tracePt t="33405" x="1465263" y="2830513"/>
          <p14:tracePt t="33425" x="1455738" y="2840038"/>
          <p14:tracePt t="33435" x="1446213" y="2857500"/>
          <p14:tracePt t="33455" x="1438275" y="2867025"/>
          <p14:tracePt t="33467" x="1438275" y="2874963"/>
          <p14:tracePt t="33499" x="1428750" y="2884488"/>
          <p14:tracePt t="33518" x="1438275" y="2884488"/>
          <p14:tracePt t="34489" x="1465263" y="2884488"/>
          <p14:tracePt t="34508" x="1490663" y="2884488"/>
          <p14:tracePt t="34522" x="1517650" y="2874963"/>
          <p14:tracePt t="34541" x="1554163" y="2874963"/>
          <p14:tracePt t="34558" x="1571625" y="2867025"/>
          <p14:tracePt t="34570" x="1608138" y="2867025"/>
          <p14:tracePt t="34588" x="1633538" y="2857500"/>
          <p14:tracePt t="34599" x="1670050" y="2847975"/>
          <p14:tracePt t="34619" x="1697038" y="2847975"/>
          <p14:tracePt t="34631" x="1776413" y="2847975"/>
          <p14:tracePt t="34651" x="1803400" y="2840038"/>
          <p14:tracePt t="34663" x="1874838" y="2840038"/>
          <p14:tracePt t="34681" x="1893888" y="2840038"/>
          <p14:tracePt t="34694" x="1965325" y="2830513"/>
          <p14:tracePt t="34713" x="1990725" y="2822575"/>
          <p14:tracePt t="34725" x="2017713" y="2822575"/>
          <p14:tracePt t="34746" x="2044700" y="2813050"/>
          <p14:tracePt t="34756" x="2098675" y="2803525"/>
          <p14:tracePt t="34777" x="2125663" y="2803525"/>
          <p14:tracePt t="34789" x="2187575" y="2795588"/>
          <p14:tracePt t="34809" x="2197100" y="2786063"/>
          <p14:tracePt t="34822" x="2241550" y="2786063"/>
          <p14:tracePt t="34841" x="2251075" y="2786063"/>
          <p14:tracePt t="34934" x="2259013" y="2776538"/>
          <p14:tracePt t="34945" x="2276475" y="2768600"/>
          <p14:tracePt t="34993" x="2303463" y="2768600"/>
          <p14:tracePt t="35011" x="2312988" y="2768600"/>
          <p14:tracePt t="35024" x="2357438" y="2759075"/>
          <p14:tracePt t="35044" x="2374900" y="2751138"/>
          <p14:tracePt t="35056" x="2411413" y="2732088"/>
          <p14:tracePt t="35076" x="2428875" y="2732088"/>
          <p14:tracePt t="35087" x="2473325" y="2714625"/>
          <p14:tracePt t="35107" x="2490788" y="2705100"/>
          <p14:tracePt t="35119" x="2527300" y="2687638"/>
          <p14:tracePt t="35138" x="2544763" y="2687638"/>
          <p14:tracePt t="35150" x="2581275" y="2679700"/>
          <p14:tracePt t="35169" x="2598738" y="2670175"/>
          <p14:tracePt t="35181" x="2633663" y="2660650"/>
          <p14:tracePt t="35200" x="2652713" y="2660650"/>
          <p14:tracePt t="35212" x="2670175" y="2652713"/>
          <p14:tracePt t="35232" x="2705100" y="2643188"/>
          <p14:tracePt t="35267" x="2705100" y="2633663"/>
          <p14:tracePt t="35328" x="2714625" y="2633663"/>
          <p14:tracePt t="35339" x="2724150" y="2633663"/>
          <p14:tracePt t="35436" x="2732088" y="2633663"/>
          <p14:tracePt t="35536" x="2732088" y="2643188"/>
          <p14:tracePt t="35678" x="2724150" y="2660650"/>
          <p14:tracePt t="35702" x="2714625" y="2687638"/>
          <p14:tracePt t="35722" x="2697163" y="2724150"/>
          <p14:tracePt t="35734" x="2670175" y="2768600"/>
          <p14:tracePt t="35753" x="2660650" y="2786063"/>
          <p14:tracePt t="35765" x="2625725" y="2813050"/>
          <p14:tracePt t="35782" x="2616200" y="2840038"/>
          <p14:tracePt t="35794" x="2589213" y="2867025"/>
          <p14:tracePt t="35815" x="2581275" y="2884488"/>
          <p14:tracePt t="35827" x="2544763" y="2928938"/>
          <p14:tracePt t="35845" x="2517775" y="2982913"/>
          <p14:tracePt t="35864" x="2509838" y="2982913"/>
          <p14:tracePt t="35877" x="2500313" y="2990850"/>
          <p14:tracePt t="35893" x="2490788" y="3009900"/>
          <p14:tracePt t="35910" x="2473325" y="3017838"/>
          <p14:tracePt t="35927" x="2465388" y="3027363"/>
          <p14:tracePt t="35943" x="2446338" y="3027363"/>
          <p14:tracePt t="35960" x="2438400" y="3036888"/>
          <p14:tracePt t="35977" x="2419350" y="3062288"/>
          <p14:tracePt t="35994" x="2401888" y="3062288"/>
          <p14:tracePt t="36010" x="2374900" y="3081338"/>
          <p14:tracePt t="36027" x="2322513" y="3108325"/>
          <p14:tracePt t="36048" x="2276475" y="3125788"/>
          <p14:tracePt t="36065" x="2251075" y="3133725"/>
          <p14:tracePt t="36099" x="2259013" y="3143250"/>
          <p14:tracePt t="36146" x="2312988" y="3160713"/>
          <p14:tracePt t="36158" x="2473325" y="3224213"/>
          <p14:tracePt t="36178" x="2544763" y="3241675"/>
          <p14:tracePt t="36190" x="2776538" y="3295650"/>
          <p14:tracePt t="36209" x="2867025" y="3313113"/>
          <p14:tracePt t="36221" x="3205163" y="3367088"/>
          <p14:tracePt t="36240" x="3330575" y="3375025"/>
          <p14:tracePt t="36254" x="3724275" y="3438525"/>
          <p14:tracePt t="36271" x="3822700" y="3455988"/>
          <p14:tracePt t="36284" x="3990975" y="3482975"/>
          <p14:tracePt t="36303" x="4044950" y="3490913"/>
          <p14:tracePt t="36316" x="4160838" y="3509963"/>
          <p14:tracePt t="36335" x="4251325" y="3517900"/>
          <p14:tracePt t="36347" x="4402138" y="3527425"/>
          <p14:tracePt t="36366" x="4456113" y="3527425"/>
          <p14:tracePt t="36379" x="4518025" y="3536950"/>
          <p14:tracePt t="36398" x="4554538" y="3536950"/>
          <p14:tracePt t="36411" x="4652963" y="3536950"/>
          <p14:tracePt t="36429" x="4670425" y="3536950"/>
          <p14:tracePt t="36456" x="4751388" y="3536950"/>
          <p14:tracePt t="36476" x="4786313" y="3536950"/>
          <p14:tracePt t="36487" x="4857750" y="3509963"/>
          <p14:tracePt t="36507" x="4894263" y="3509963"/>
          <p14:tracePt t="36519" x="5010150" y="3473450"/>
          <p14:tracePt t="36539" x="5081588" y="3465513"/>
          <p14:tracePt t="36550" x="5197475" y="3438525"/>
          <p14:tracePt t="36569" x="5251450" y="3429000"/>
          <p14:tracePt t="36581" x="5367338" y="3394075"/>
          <p14:tracePt t="36602" x="5394325" y="3384550"/>
          <p14:tracePt t="36615" x="5402263" y="3375025"/>
          <p14:tracePt t="36633" x="5411788" y="3375025"/>
          <p14:tracePt t="36759" x="5411788" y="3394075"/>
          <p14:tracePt t="36885" x="5419725" y="3411538"/>
          <p14:tracePt t="36935" x="5429250" y="3411538"/>
          <p14:tracePt t="36960" x="5429250" y="3419475"/>
          <p14:tracePt t="36979" x="5429250" y="3429000"/>
          <p14:tracePt t="37056" x="5438775" y="3429000"/>
          <p14:tracePt t="37089" x="5438775" y="3438525"/>
          <p14:tracePt t="37401" x="5446713" y="3438525"/>
          <p14:tracePt t="37558" x="5456238" y="3438525"/>
          <p14:tracePt t="38010" x="5446713" y="3438525"/>
          <p14:tracePt t="38358" x="5375275" y="3419475"/>
          <p14:tracePt t="38376" x="5303838" y="3402013"/>
          <p14:tracePt t="38388" x="5160963" y="3348038"/>
          <p14:tracePt t="38408" x="5099050" y="3322638"/>
          <p14:tracePt t="38420" x="4956175" y="3276600"/>
          <p14:tracePt t="38441" x="4884738" y="3259138"/>
          <p14:tracePt t="38467" x="4714875" y="3214688"/>
          <p14:tracePt t="38499" x="4518025" y="3179763"/>
          <p14:tracePt t="38504" x="4295775" y="3125788"/>
          <p14:tracePt t="38537" x="4108450" y="3089275"/>
          <p14:tracePt t="38568" x="3867150" y="3027363"/>
          <p14:tracePt t="38600" x="3795713" y="3009900"/>
          <p14:tracePt t="38607" x="3517900" y="2946400"/>
          <p14:tracePt t="38635" x="3214688" y="2867025"/>
          <p14:tracePt t="38666" x="3098800" y="2830513"/>
          <p14:tracePt t="38677" x="3017838" y="2813050"/>
          <p14:tracePt t="38701" x="2830513" y="2759075"/>
          <p14:tracePt t="38735" x="2679700" y="2741613"/>
          <p14:tracePt t="38742" x="2652713" y="2732088"/>
          <p14:tracePt t="38768" x="2509838" y="2714625"/>
          <p14:tracePt t="38800" x="2401888" y="2697163"/>
          <p14:tracePt t="38802" x="2347913" y="2687638"/>
          <p14:tracePt t="38835" x="2312988" y="2679700"/>
          <p14:tracePt t="38841" x="2214563" y="2660650"/>
          <p14:tracePt t="38869" x="2108200" y="2652713"/>
          <p14:tracePt t="38901" x="2062163" y="2643188"/>
          <p14:tracePt t="38907" x="1955800" y="2625725"/>
          <p14:tracePt t="38935" x="1785938" y="2598738"/>
          <p14:tracePt t="38967" x="1751013" y="2589213"/>
          <p14:tracePt t="38972" x="1724025" y="2571750"/>
          <p14:tracePt t="39003" x="1704975" y="2571750"/>
          <p14:tracePt t="39037" x="1697038" y="2562225"/>
          <p14:tracePt t="39050" x="1670050" y="2544763"/>
          <p14:tracePt t="39082" x="1652588" y="2527300"/>
          <p14:tracePt t="39102" x="1616075" y="2509838"/>
          <p14:tracePt t="39134" x="1589088" y="2500313"/>
          <p14:tracePt t="39166" x="1581150" y="2482850"/>
          <p14:tracePt t="39175" x="1544638" y="2473325"/>
          <p14:tracePt t="39207" x="1517650" y="2455863"/>
          <p14:tracePt t="39237" x="1500188" y="2446338"/>
          <p14:tracePt t="39269" x="1465263" y="2446338"/>
          <p14:tracePt t="39303" x="1465263" y="2438400"/>
          <p14:tracePt t="39318" x="1455738" y="2438400"/>
          <p14:tracePt t="39351" x="1446213" y="2438400"/>
          <p14:tracePt t="39396" x="1438275" y="2438400"/>
          <p14:tracePt t="39444" x="1428750" y="2438400"/>
          <p14:tracePt t="39574" x="1428750" y="2428875"/>
          <p14:tracePt t="39919" x="1419225" y="2428875"/>
          <p14:tracePt t="39977" x="1419225" y="2419350"/>
          <p14:tracePt t="41881" x="1438275" y="2419350"/>
          <p14:tracePt t="42161" x="1438275" y="2428875"/>
          <p14:tracePt t="42180" x="1446213" y="2428875"/>
          <p14:tracePt t="42214" x="1465263" y="2428875"/>
          <p14:tracePt t="42245" x="1500188" y="2455863"/>
          <p14:tracePt t="42276" x="1527175" y="2465388"/>
          <p14:tracePt t="42288" x="1554163" y="2473325"/>
          <p14:tracePt t="42312" x="1571625" y="2482850"/>
          <p14:tracePt t="42346" x="1581150" y="2482850"/>
          <p14:tracePt t="42350" x="1589088" y="2490788"/>
          <p14:tracePt t="42379" x="1608138" y="2500313"/>
          <p14:tracePt t="42410" x="1616075" y="2500313"/>
          <p14:tracePt t="42412" x="1643063" y="2509838"/>
          <p14:tracePt t="42443" x="1652588" y="2517775"/>
          <p14:tracePt t="42474" x="1660525" y="2517775"/>
          <p14:tracePt t="42494" x="1670050" y="2527300"/>
          <p14:tracePt t="42515" x="1687513" y="2527300"/>
          <p14:tracePt t="42547" x="1704975" y="2536825"/>
          <p14:tracePt t="42578" x="1714500" y="2536825"/>
          <p14:tracePt t="42586" x="1731963" y="2544763"/>
          <p14:tracePt t="42613" x="1768475" y="2554288"/>
          <p14:tracePt t="42644" x="1776413" y="2562225"/>
          <p14:tracePt t="42647" x="1812925" y="2581275"/>
          <p14:tracePt t="42679" x="1847850" y="2581275"/>
          <p14:tracePt t="42698" x="1893888" y="2598738"/>
          <p14:tracePt t="42717" x="1901825" y="2608263"/>
          <p14:tracePt t="42747" x="1982788" y="2625725"/>
          <p14:tracePt t="42780" x="2000250" y="2633663"/>
          <p14:tracePt t="42806" x="2009775" y="2643188"/>
          <p14:tracePt t="42826" x="2027238" y="2643188"/>
          <p14:tracePt t="42847" x="2081213" y="2660650"/>
          <p14:tracePt t="42879" x="2125663" y="2670175"/>
          <p14:tracePt t="42886" x="2133600" y="2679700"/>
          <p14:tracePt t="42914" x="2214563" y="2687638"/>
          <p14:tracePt t="42945" x="2232025" y="2697163"/>
          <p14:tracePt t="42947" x="2295525" y="2714625"/>
          <p14:tracePt t="42978" x="2339975" y="2732088"/>
          <p14:tracePt t="42995" x="2374900" y="2741613"/>
          <p14:tracePt t="43015" x="2401888" y="2741613"/>
          <p14:tracePt t="43046" x="2428875" y="2741613"/>
          <p14:tracePt t="43047" x="2455863" y="2751138"/>
          <p14:tracePt t="43078" x="2490788" y="2751138"/>
          <p14:tracePt t="43094" x="2500313" y="2759075"/>
          <p14:tracePt t="43114" x="2554288" y="2759075"/>
          <p14:tracePt t="43146" x="2589213" y="2768600"/>
          <p14:tracePt t="43158" x="2598738" y="2768600"/>
          <p14:tracePt t="43182" x="2670175" y="2776538"/>
          <p14:tracePt t="43216" x="2741613" y="2786063"/>
          <p14:tracePt t="43248" x="2795588" y="2786063"/>
          <p14:tracePt t="43265" x="2822575" y="2795588"/>
          <p14:tracePt t="43282" x="2901950" y="2803525"/>
          <p14:tracePt t="43315" x="2928938" y="2803525"/>
          <p14:tracePt t="43326" x="2982913" y="2813050"/>
          <p14:tracePt t="43348" x="3054350" y="2822575"/>
          <p14:tracePt t="43380" x="3081338" y="2822575"/>
          <p14:tracePt t="43387" x="3143250" y="2830513"/>
          <p14:tracePt t="43415" x="3224213" y="2847975"/>
          <p14:tracePt t="43446" x="3330575" y="2857500"/>
          <p14:tracePt t="43469" x="3348038" y="2857500"/>
          <p14:tracePt t="43482" x="3438525" y="2874963"/>
          <p14:tracePt t="43513" x="3500438" y="2874963"/>
          <p14:tracePt t="43531" x="3562350" y="2884488"/>
          <p14:tracePt t="43550" x="3608388" y="2884488"/>
          <p14:tracePt t="43581" x="3625850" y="2884488"/>
          <p14:tracePt t="43608" x="3660775" y="2894013"/>
          <p14:tracePt t="43628" x="3679825" y="2894013"/>
          <p14:tracePt t="43649" x="3759200" y="2901950"/>
          <p14:tracePt t="43680" x="3803650" y="2911475"/>
          <p14:tracePt t="43691" x="3822700" y="2911475"/>
          <p14:tracePt t="43716" x="3875088" y="2911475"/>
          <p14:tracePt t="43748" x="3902075" y="2911475"/>
          <p14:tracePt t="43754" x="3911600" y="2911475"/>
          <p14:tracePt t="43784" x="4000500" y="2919413"/>
          <p14:tracePt t="43817" x="4017963" y="2919413"/>
          <p14:tracePt t="43828" x="4037013" y="2919413"/>
          <p14:tracePt t="43850" x="4089400" y="2919413"/>
          <p14:tracePt t="43883" x="4108450" y="2919413"/>
          <p14:tracePt t="43891" x="4152900" y="2919413"/>
          <p14:tracePt t="43917" x="4214813" y="2928938"/>
          <p14:tracePt t="43948" x="4276725" y="2928938"/>
          <p14:tracePt t="43975" x="4303713" y="2928938"/>
          <p14:tracePt t="44005" x="4313238" y="2928938"/>
          <p14:tracePt t="44017" x="4367213" y="2938463"/>
          <p14:tracePt t="44048" x="4384675" y="2938463"/>
          <p14:tracePt t="44066" x="4394200" y="2938463"/>
          <p14:tracePt t="44084" x="4419600" y="2938463"/>
          <p14:tracePt t="44115" x="4446588" y="2919413"/>
          <p14:tracePt t="44125" x="4483100" y="2884488"/>
          <p14:tracePt t="44151" x="4510088" y="2813050"/>
          <p14:tracePt t="44182" x="4527550" y="2759075"/>
          <p14:tracePt t="44194" x="4527550" y="2751138"/>
          <p14:tracePt t="44218" x="4527550" y="2724150"/>
          <p14:tracePt t="44249" x="4527550" y="2697163"/>
          <p14:tracePt t="44252" x="4527550" y="2687638"/>
          <p14:tracePt t="44286" x="4510088" y="2670175"/>
          <p14:tracePt t="44319" x="4510088" y="2660650"/>
          <p14:tracePt t="44331" x="4483100" y="2616200"/>
          <p14:tracePt t="44352" x="4446588" y="2562225"/>
          <p14:tracePt t="44385" x="4438650" y="2554288"/>
          <p14:tracePt t="44426" x="4429125" y="2544763"/>
          <p14:tracePt t="44444" x="4419600" y="2536825"/>
          <p14:tracePt t="44470" x="4411663" y="2536825"/>
          <p14:tracePt t="44508" x="4402138" y="2536825"/>
          <p14:tracePt t="44535" x="4384675" y="2536825"/>
          <p14:tracePt t="44554" x="4375150" y="2536825"/>
          <p14:tracePt t="44585" x="4367213" y="2536825"/>
          <p14:tracePt t="44587" x="4357688" y="2544763"/>
          <p14:tracePt t="44618" x="4348163" y="2544763"/>
          <p14:tracePt t="44659" x="4348163" y="2554288"/>
          <p14:tracePt t="44677" x="4340225" y="2554288"/>
          <p14:tracePt t="44744" x="4340225" y="2562225"/>
          <p14:tracePt t="44769" x="4330700" y="2571750"/>
          <p14:tracePt t="44817" x="4330700" y="2581275"/>
          <p14:tracePt t="44916" x="4330700" y="2589213"/>
          <p14:tracePt t="44941" x="4322763" y="2589213"/>
          <p14:tracePt t="44961" x="4322763" y="2598738"/>
          <p14:tracePt t="45668" x="4322763" y="2608263"/>
          <p14:tracePt t="87830" x="4322763" y="2616200"/>
          <p14:tracePt t="88664" x="4330700" y="2616200"/>
          <p14:tracePt t="88858" x="4330700" y="2625725"/>
          <p14:tracePt t="89279" x="4330700" y="2616200"/>
          <p14:tracePt t="89470" x="4330700" y="2608263"/>
          <p14:tracePt t="89496" x="4322763" y="2608263"/>
          <p14:tracePt t="89516" x="4322763" y="2589213"/>
          <p14:tracePt t="89542" x="4313238" y="2571750"/>
          <p14:tracePt t="89555" x="4303713" y="2571750"/>
          <p14:tracePt t="89566" x="4303713" y="2562225"/>
          <p14:tracePt t="89578" x="4295775" y="2544763"/>
          <p14:tracePt t="89590" x="4286250" y="2536825"/>
          <p14:tracePt t="89609" x="4251325" y="2509838"/>
          <p14:tracePt t="89643" x="4241800" y="2500313"/>
          <p14:tracePt t="89656" x="4214813" y="2482850"/>
          <p14:tracePt t="89675" x="4187825" y="2473325"/>
          <p14:tracePt t="89686" x="4160838" y="2465388"/>
          <p14:tracePt t="89699" x="4098925" y="2428875"/>
          <p14:tracePt t="89718" x="4044950" y="2411413"/>
          <p14:tracePt t="89736" x="4027488" y="2401888"/>
          <p14:tracePt t="89748" x="4000500" y="2393950"/>
          <p14:tracePt t="89767" x="3983038" y="2384425"/>
          <p14:tracePt t="89780" x="3946525" y="2384425"/>
          <p14:tracePt t="89799" x="3919538" y="2384425"/>
          <p14:tracePt t="89811" x="3857625" y="2374900"/>
          <p14:tracePt t="89830" x="3803650" y="2374900"/>
          <p14:tracePt t="89861" x="3786188" y="2374900"/>
          <p14:tracePt t="89874" x="3732213" y="2374900"/>
          <p14:tracePt t="89893" x="3714750" y="2374900"/>
          <p14:tracePt t="89904" x="3652838" y="2374900"/>
          <p14:tracePt t="89924" x="3633788" y="2374900"/>
          <p14:tracePt t="89935" x="3581400" y="2374900"/>
          <p14:tracePt t="89954" x="3509963" y="2428875"/>
          <p14:tracePt t="89972" x="3490913" y="2438400"/>
          <p14:tracePt t="89985" x="3429000" y="2473325"/>
          <p14:tracePt t="90003" x="3375025" y="2490788"/>
          <p14:tracePt t="90019" x="3286125" y="2517775"/>
          <p14:tracePt t="90037" x="3268663" y="2517775"/>
          <p14:tracePt t="90047" x="3205163" y="2536825"/>
          <p14:tracePt t="90065" x="3179763" y="2544763"/>
          <p14:tracePt t="90076" x="3152775" y="2554288"/>
          <p14:tracePt t="90095" x="3133725" y="2562225"/>
          <p14:tracePt t="90108" x="3081338" y="2571750"/>
          <p14:tracePt t="90127" x="3054350" y="2571750"/>
          <p14:tracePt t="90140" x="3027363" y="2571750"/>
          <p14:tracePt t="90158" x="3009900" y="2571750"/>
          <p14:tracePt t="90176" x="2990850" y="2571750"/>
          <p14:tracePt t="90206" x="2982913" y="2571750"/>
          <p14:tracePt t="90271" x="2982913" y="2581275"/>
          <p14:tracePt t="90426" x="2973388" y="2581275"/>
          <p14:tracePt t="90666" x="2965450" y="2581275"/>
          <p14:tracePt t="90725" x="2955925" y="2581275"/>
          <p14:tracePt t="90738" x="2928938" y="2571750"/>
          <p14:tracePt t="90775" x="2928938" y="2562225"/>
          <p14:tracePt t="90832" x="2919413" y="2562225"/>
          <p14:tracePt t="90898" x="2911475" y="2544763"/>
          <p14:tracePt t="91195" x="2901950" y="2536825"/>
          <p14:tracePt t="91215" x="2901950" y="2527300"/>
          <p14:tracePt t="91227" x="2874963" y="2509838"/>
          <p14:tracePt t="91308" x="2857500" y="2490788"/>
          <p14:tracePt t="91320" x="2830513" y="2473325"/>
          <p14:tracePt t="91339" x="2813050" y="2465388"/>
          <p14:tracePt t="91351" x="2768600" y="2446338"/>
          <p14:tracePt t="91372" x="2768600" y="2438400"/>
          <p14:tracePt t="91384" x="2751138" y="2438400"/>
          <p14:tracePt t="91403" x="2741613" y="2428875"/>
          <p14:tracePt t="91414" x="2697163" y="2419350"/>
          <p14:tracePt t="91435" x="2679700" y="2411413"/>
          <p14:tracePt t="91446" x="2633663" y="2401888"/>
          <p14:tracePt t="91465" x="2625725" y="2401888"/>
          <p14:tracePt t="91477" x="2581275" y="2393950"/>
          <p14:tracePt t="91496" x="2571750" y="2393950"/>
          <p14:tracePt t="91529" x="2544763" y="2393950"/>
          <p14:tracePt t="91540" x="2509838" y="2401888"/>
          <p14:tracePt t="91559" x="2465388" y="2428875"/>
          <p14:tracePt t="91587" x="2428875" y="2455863"/>
          <p14:tracePt t="91605" x="2401888" y="2465388"/>
          <p14:tracePt t="91617" x="2374900" y="2473325"/>
          <p14:tracePt t="91637" x="2357438" y="2490788"/>
          <p14:tracePt t="91649" x="2303463" y="2509838"/>
          <p14:tracePt t="91669" x="2286000" y="2517775"/>
          <p14:tracePt t="91680" x="2251075" y="2544763"/>
          <p14:tracePt t="91699" x="2224088" y="2554288"/>
          <p14:tracePt t="91712" x="2170113" y="2562225"/>
          <p14:tracePt t="91731" x="2152650" y="2571750"/>
          <p14:tracePt t="91742" x="2116138" y="2589213"/>
          <p14:tracePt t="91764" x="2098675" y="2589213"/>
          <p14:tracePt t="91776" x="2071688" y="2598738"/>
          <p14:tracePt t="91796" x="2054225" y="2598738"/>
          <p14:tracePt t="91874" x="2044700" y="2598738"/>
          <p14:tracePt t="91899" x="2027238" y="2581275"/>
          <p14:tracePt t="91918" x="2009775" y="2581275"/>
          <p14:tracePt t="91951" x="2009775" y="2571750"/>
          <p14:tracePt t="91986" x="2009775" y="2562225"/>
          <p14:tracePt t="92026" x="2000250" y="2562225"/>
          <p14:tracePt t="92072" x="2000250" y="2554288"/>
          <p14:tracePt t="92279" x="2000250" y="2536825"/>
          <p14:tracePt t="92298" x="2000250" y="2527300"/>
          <p14:tracePt t="92309" x="2009775" y="2490788"/>
          <p14:tracePt t="92330" x="2009775" y="2473325"/>
          <p14:tracePt t="92341" x="2027238" y="2438400"/>
          <p14:tracePt t="92359" x="2027238" y="2428875"/>
          <p14:tracePt t="92388" x="2027238" y="2419350"/>
          <p14:tracePt t="92487" x="2017713" y="2419350"/>
          <p14:tracePt t="92499" x="1990725" y="2411413"/>
          <p14:tracePt t="92518" x="1965325" y="2401888"/>
          <p14:tracePt t="92530" x="1919288" y="2393950"/>
          <p14:tracePt t="92549" x="1901825" y="2393950"/>
          <p14:tracePt t="92560" x="1884363" y="2393950"/>
          <p14:tracePt t="92579" x="1874838" y="2393950"/>
          <p14:tracePt t="92591" x="1847850" y="2401888"/>
          <p14:tracePt t="92625" x="1839913" y="2419350"/>
          <p14:tracePt t="92655" x="1830388" y="2419350"/>
          <p14:tracePt t="92675" x="1830388" y="2428875"/>
          <p14:tracePt t="92723" x="1822450" y="2428875"/>
          <p14:tracePt t="92750" x="1830388" y="2428875"/>
          <p14:tracePt t="92926" x="1839913" y="2428875"/>
          <p14:tracePt t="94081" x="1847850" y="2428875"/>
          <p14:tracePt t="94386" x="1857375" y="2428875"/>
          <p14:tracePt t="94405" x="1866900" y="2428875"/>
          <p14:tracePt t="94436" x="1874838" y="2428875"/>
          <p14:tracePt t="94500" x="1884363" y="2428875"/>
          <p14:tracePt t="94526" x="1893888" y="2428875"/>
          <p14:tracePt t="94574" x="1901825" y="2428875"/>
          <p14:tracePt t="94798" x="1911350" y="2428875"/>
          <p14:tracePt t="96330" x="1919288" y="2428875"/>
          <p14:tracePt t="97152" x="1928813" y="2428875"/>
          <p14:tracePt t="97276" x="1928813" y="2411413"/>
          <p14:tracePt t="97296" x="1946275" y="2357438"/>
          <p14:tracePt t="97314" x="1946275" y="2322513"/>
          <p14:tracePt t="97328" x="1955800" y="2268538"/>
          <p14:tracePt t="97361" x="1955800" y="2241550"/>
          <p14:tracePt t="97378" x="1955800" y="2232025"/>
          <p14:tracePt t="97395" x="1928813" y="2170113"/>
          <p14:tracePt t="97428" x="1911350" y="2152650"/>
          <p14:tracePt t="97448" x="1893888" y="2133600"/>
          <p14:tracePt t="97468" x="1874838" y="2125663"/>
          <p14:tracePt t="97496" x="1795463" y="2081213"/>
          <p14:tracePt t="97528" x="1731963" y="2062163"/>
          <p14:tracePt t="97531" x="1714500" y="2062163"/>
          <p14:tracePt t="97562" x="1562100" y="2054225"/>
          <p14:tracePt t="97596" x="1554163" y="2054225"/>
          <p14:tracePt t="97606" x="1500188" y="2071688"/>
          <p14:tracePt t="97630" x="1438275" y="2089150"/>
          <p14:tracePt t="97663" x="1428750" y="2089150"/>
          <p14:tracePt t="97675" x="1419225" y="2098675"/>
          <p14:tracePt t="97706" x="1411288" y="2125663"/>
          <p14:tracePt t="97729" x="1393825" y="2170113"/>
          <p14:tracePt t="97761" x="1384300" y="2170113"/>
          <p14:tracePt t="97766" x="1374775" y="2197100"/>
          <p14:tracePt t="97798" x="1366838" y="2197100"/>
          <p14:tracePt t="97831" x="1366838" y="2205038"/>
          <p14:tracePt t="97863" x="1366838" y="2214563"/>
          <p14:tracePt t="97957" x="1374775" y="2232025"/>
          <p14:tracePt t="97986" x="1384300" y="2251075"/>
          <p14:tracePt t="98014" x="1384300" y="2268538"/>
          <p14:tracePt t="98054" x="1384300" y="2276475"/>
          <p14:tracePt t="98054" x="1401763" y="2312988"/>
          <p14:tracePt t="98081" x="1411288" y="2330450"/>
          <p14:tracePt t="98112" x="1419225" y="2330450"/>
          <p14:tracePt t="98145" x="1419225" y="2339975"/>
          <p14:tracePt t="98174" x="1438275" y="2357438"/>
          <p14:tracePt t="98208" x="1465263" y="2374900"/>
          <p14:tracePt t="98222" x="1490663" y="2374900"/>
          <p14:tracePt t="98299" x="1517650" y="2384425"/>
          <p14:tracePt t="98317" x="1527175" y="2393950"/>
          <p14:tracePt t="98348" x="1562100" y="2401888"/>
          <p14:tracePt t="98379" x="1608138" y="2419350"/>
          <p14:tracePt t="98412" x="1616075" y="2419350"/>
          <p14:tracePt t="98439" x="1633538" y="2419350"/>
          <p14:tracePt t="98472" x="1643063" y="2419350"/>
          <p14:tracePt t="98490" x="1670050" y="2419350"/>
          <p14:tracePt t="98523" x="1687513" y="2428875"/>
          <p14:tracePt t="98552" x="1704975" y="2438400"/>
          <p14:tracePt t="98584" x="1714500" y="2438400"/>
          <p14:tracePt t="118830" x="1714500" y="2446338"/>
          <p14:tracePt t="119352" x="1724025" y="2455863"/>
          <p14:tracePt t="119365" x="1751013" y="2517775"/>
          <p14:tracePt t="119384" x="1758950" y="2527300"/>
          <p14:tracePt t="119411" x="1803400" y="2616200"/>
          <p14:tracePt t="119445" x="1839913" y="2679700"/>
          <p14:tracePt t="119448" x="1893888" y="2776538"/>
          <p14:tracePt t="119478" x="1955800" y="2867025"/>
          <p14:tracePt t="119510" x="1973263" y="2884488"/>
          <p14:tracePt t="119527" x="1990725" y="2911475"/>
          <p14:tracePt t="119545" x="2036763" y="2973388"/>
          <p14:tracePt t="119576" x="2044700" y="2982913"/>
          <p14:tracePt t="119588" x="2062163" y="2990850"/>
          <p14:tracePt t="119664" x="2089150" y="3000375"/>
          <p14:tracePt t="119684" x="2098675" y="3009900"/>
          <p14:tracePt t="119696" x="2108200" y="3009900"/>
          <p14:tracePt t="119731" x="2108200" y="3000375"/>
          <p14:tracePt t="119806" x="2125663" y="2965450"/>
          <p14:tracePt t="119824" x="2133600" y="2946400"/>
          <p14:tracePt t="119835" x="2133600" y="2928938"/>
          <p14:tracePt t="119856" x="2133600" y="2919413"/>
          <p14:tracePt t="119914" x="2133600" y="2911475"/>
          <p14:tracePt t="119964" x="2133600" y="2894013"/>
          <p14:tracePt t="119981" x="2133600" y="2874963"/>
          <p14:tracePt t="119992" x="2133600" y="2867025"/>
          <p14:tracePt t="120013" x="2133600" y="2857500"/>
          <p14:tracePt t="120061" x="2133600" y="2847975"/>
          <p14:tracePt t="120121" x="2116138" y="2847975"/>
          <p14:tracePt t="120154" x="2108200" y="2847975"/>
          <p14:tracePt t="120167" x="2089150" y="2857500"/>
          <p14:tracePt t="120186" x="2081213" y="2857500"/>
          <p14:tracePt t="120214" x="2054225" y="2867025"/>
          <p14:tracePt t="120214" x="2027238" y="2884488"/>
          <p14:tracePt t="120247" x="2017713" y="2894013"/>
          <p14:tracePt t="120258" x="1982788" y="2928938"/>
          <p14:tracePt t="120280" x="1911350" y="2982913"/>
          <p14:tracePt t="120313" x="1874838" y="3017838"/>
          <p14:tracePt t="120328" x="1857375" y="3027363"/>
          <p14:tracePt t="120347" x="1830388" y="3062288"/>
          <p14:tracePt t="120380" x="1803400" y="3098800"/>
          <p14:tracePt t="120389" x="1795463" y="3125788"/>
          <p14:tracePt t="120418" x="1758950" y="3197225"/>
          <p14:tracePt t="120448" x="1741488" y="3232150"/>
          <p14:tracePt t="120479" x="1731963" y="3286125"/>
          <p14:tracePt t="120498" x="1731963" y="3295650"/>
          <p14:tracePt t="120514" x="1724025" y="3357563"/>
          <p14:tracePt t="120546" x="1724025" y="3384550"/>
          <p14:tracePt t="120548" x="1714500" y="3446463"/>
          <p14:tracePt t="120580" x="1714500" y="3482975"/>
          <p14:tracePt t="120590" x="1714500" y="3536950"/>
          <p14:tracePt t="120615" x="1714500" y="3581400"/>
          <p14:tracePt t="120646" x="1714500" y="3598863"/>
          <p14:tracePt t="120652" x="1714500" y="3660775"/>
          <p14:tracePt t="120682" x="1714500" y="3751263"/>
          <p14:tracePt t="120716" x="1724025" y="3776663"/>
          <p14:tracePt t="120748" x="1741488" y="3840163"/>
          <p14:tracePt t="120751" x="1751013" y="3884613"/>
          <p14:tracePt t="120782" x="1768475" y="3919538"/>
          <p14:tracePt t="120816" x="1768475" y="3929063"/>
          <p14:tracePt t="120830" x="1768475" y="3938588"/>
          <p14:tracePt t="120857" x="1768475" y="3946525"/>
          <p14:tracePt t="120882" x="1768475" y="3965575"/>
          <p14:tracePt t="120914" x="1768475" y="3956050"/>
          <p14:tracePt t="123431" x="1768475" y="3946525"/>
          <p14:tracePt t="123457" x="1768475" y="3938588"/>
          <p14:tracePt t="178830" x="1776413" y="3938588"/>
          <p14:tracePt t="179642" x="1776413" y="3929063"/>
          <p14:tracePt t="179813" x="1776413" y="3902075"/>
          <p14:tracePt t="179845" x="1785938" y="3875088"/>
          <p14:tracePt t="179862" x="1785938" y="3857625"/>
          <p14:tracePt t="179875" x="1803400" y="3776663"/>
          <p14:tracePt t="179895" x="1822450" y="3759200"/>
          <p14:tracePt t="179906" x="1847850" y="3697288"/>
          <p14:tracePt t="179925" x="1857375" y="3679825"/>
          <p14:tracePt t="179936" x="1866900" y="3633788"/>
          <p14:tracePt t="179955" x="1884363" y="3608388"/>
          <p14:tracePt t="179967" x="1901825" y="3554413"/>
          <p14:tracePt t="179987" x="1901825" y="3536950"/>
          <p14:tracePt t="179999" x="1928813" y="3473450"/>
          <p14:tracePt t="180018" x="1938338" y="3455988"/>
          <p14:tracePt t="180032" x="1946275" y="3455988"/>
          <p14:tracePt t="180050" x="1938338" y="3455988"/>
          <p14:tracePt t="180061" x="1965325" y="3438525"/>
          <p14:tracePt t="180144" x="1973263" y="3411538"/>
          <p14:tracePt t="180156" x="1982788" y="3367088"/>
          <p14:tracePt t="180175" x="2000250" y="3340100"/>
          <p14:tracePt t="180186" x="2000250" y="3322638"/>
          <p14:tracePt t="180206" x="2009775" y="3303588"/>
          <p14:tracePt t="180224" x="2009775" y="3295650"/>
          <p14:tracePt t="180380" x="2009775" y="3286125"/>
          <p14:tracePt t="183331" x="2009775" y="3276600"/>
          <p14:tracePt t="183398" x="2009775" y="3259138"/>
          <p14:tracePt t="183434" x="2017713" y="3259138"/>
          <p14:tracePt t="183458" x="2017713" y="3251200"/>
          <p14:tracePt t="183477" x="2027238" y="3224213"/>
          <p14:tracePt t="183510" x="2036763" y="3224213"/>
          <p14:tracePt t="183522" x="2044700" y="3187700"/>
          <p14:tracePt t="183554" x="2054225" y="3170238"/>
          <p14:tracePt t="183571" x="2071688" y="3160713"/>
          <p14:tracePt t="183588" x="2098675" y="3143250"/>
          <p14:tracePt t="183619" x="2125663" y="3133725"/>
          <p14:tracePt t="183638" x="2133600" y="3133725"/>
          <p14:tracePt t="183669" x="2152650" y="3125788"/>
          <p14:tracePt t="183701" x="2160588" y="3125788"/>
          <p14:tracePt t="183708" x="2187575" y="3116263"/>
          <p14:tracePt t="183739" x="2205038" y="3108325"/>
          <p14:tracePt t="183771" x="2232025" y="3108325"/>
          <p14:tracePt t="183777" x="2276475" y="3098800"/>
          <p14:tracePt t="183808" x="2312988" y="3098800"/>
          <p14:tracePt t="183839" x="2347913" y="3098800"/>
          <p14:tracePt t="183870" x="2438400" y="3098800"/>
          <p14:tracePt t="183902" x="2482850" y="3089275"/>
          <p14:tracePt t="183916" x="2571750" y="3071813"/>
          <p14:tracePt t="183947" x="2625725" y="3062288"/>
          <p14:tracePt t="183973" x="2751138" y="3054350"/>
          <p14:tracePt t="184004" x="2857500" y="3054350"/>
          <p14:tracePt t="184037" x="2874963" y="3054350"/>
          <p14:tracePt t="184040" x="2965450" y="3054350"/>
          <p14:tracePt t="184072" x="3044825" y="3054350"/>
          <p14:tracePt t="184105" x="3108325" y="3054350"/>
          <p14:tracePt t="184122" x="3187700" y="3054350"/>
          <p14:tracePt t="184154" x="3205163" y="3054350"/>
          <p14:tracePt t="184173" x="3295650" y="3054350"/>
          <p14:tracePt t="184205" x="3348038" y="3054350"/>
          <p14:tracePt t="184236" x="3402013" y="3044825"/>
          <p14:tracePt t="184247" x="3473450" y="3044825"/>
          <p14:tracePt t="184279" x="3490913" y="3044825"/>
          <p14:tracePt t="184306" x="3554413" y="3036888"/>
          <p14:tracePt t="184306" x="3589338" y="3036888"/>
          <p14:tracePt t="184339" x="3608388" y="3036888"/>
          <p14:tracePt t="184376" x="3616325" y="3044825"/>
          <p14:tracePt t="184387" x="3643313" y="3044825"/>
          <p14:tracePt t="184419" x="3652838" y="3054350"/>
          <p14:tracePt t="184440" x="3705225" y="3054350"/>
          <p14:tracePt t="184472" x="3741738" y="3054350"/>
          <p14:tracePt t="184504" x="3751263" y="3054350"/>
          <p14:tracePt t="184509" x="3786188" y="3054350"/>
          <p14:tracePt t="184540" x="3867150" y="3054350"/>
          <p14:tracePt t="184572" x="3884613" y="3054350"/>
          <p14:tracePt t="184576" x="3919538" y="3054350"/>
          <p14:tracePt t="184609" x="3929063" y="3054350"/>
          <p14:tracePt t="184640" x="3938588" y="3054350"/>
          <p14:tracePt t="184704" x="3946525" y="3054350"/>
          <p14:tracePt t="184752" x="3956050" y="3044825"/>
          <p14:tracePt t="184811" x="3965575" y="3044825"/>
          <p14:tracePt t="184845" x="3973513" y="3044825"/>
          <p14:tracePt t="184936" x="3973513" y="3036888"/>
          <p14:tracePt t="185001" x="3983038" y="3036888"/>
          <p14:tracePt t="185061" x="3990975" y="3036888"/>
          <p14:tracePt t="185113" x="4000500" y="3027363"/>
          <p14:tracePt t="185126" x="4010025" y="3027363"/>
          <p14:tracePt t="185158" x="4017963" y="3027363"/>
          <p14:tracePt t="185269" x="4017963" y="3017838"/>
          <p14:tracePt t="218081" x="4027488" y="3017838"/>
          <p14:tracePt t="218692" x="4037013" y="3009900"/>
          <p14:tracePt t="218705" x="4062413" y="3009900"/>
          <p14:tracePt t="218725" x="4081463" y="3009900"/>
          <p14:tracePt t="218744" x="4133850" y="2990850"/>
          <p14:tracePt t="218777" x="4214813" y="2982913"/>
          <p14:tracePt t="218787" x="4259263" y="2982913"/>
          <p14:tracePt t="218811" x="4473575" y="2973388"/>
          <p14:tracePt t="218845" x="4643438" y="2973388"/>
          <p14:tracePt t="218850" x="4714875" y="2973388"/>
          <p14:tracePt t="218878" x="5099050" y="2973388"/>
          <p14:tracePt t="218911" x="5259388" y="2965450"/>
          <p14:tracePt t="218929" x="5330825" y="2946400"/>
          <p14:tracePt t="218945" x="5483225" y="2928938"/>
          <p14:tracePt t="218978" x="5572125" y="2911475"/>
          <p14:tracePt t="218991" x="5599113" y="2901950"/>
          <p14:tracePt t="219011" x="5705475" y="2894013"/>
          <p14:tracePt t="219044" x="5795963" y="2894013"/>
          <p14:tracePt t="219053" x="5894388" y="2894013"/>
          <p14:tracePt t="219078" x="6251575" y="2894013"/>
          <p14:tracePt t="219111" x="6313488" y="2894013"/>
          <p14:tracePt t="219115" x="6296025" y="2894013"/>
          <p14:tracePt t="219252" x="6259513" y="2884488"/>
          <p14:tracePt t="219271" x="6242050" y="2874963"/>
          <p14:tracePt t="219291" x="6232525" y="2874963"/>
          <p14:tracePt t="219349" x="6205538" y="2867025"/>
          <p14:tracePt t="219368" x="6197600" y="2867025"/>
          <p14:tracePt t="219379" x="6161088" y="2867025"/>
          <p14:tracePt t="219412" x="6116638" y="2867025"/>
          <p14:tracePt t="219431" x="6099175" y="2857500"/>
          <p14:tracePt t="219446" x="5983288" y="2857500"/>
          <p14:tracePt t="219479" x="5956300" y="2857500"/>
          <p14:tracePt t="219493" x="5938838" y="2857500"/>
          <p14:tracePt t="219526" x="5929313" y="2857500"/>
          <p14:tracePt t="219604" x="5919788" y="2857500"/>
          <p14:tracePt t="219616" x="5911850" y="2867025"/>
          <p14:tracePt t="219668" x="5902325" y="2867025"/>
          <p14:tracePt t="219694" x="5867400" y="2874963"/>
          <p14:tracePt t="219715" x="5848350" y="2874963"/>
          <p14:tracePt t="219726" x="5840413" y="2874963"/>
          <p14:tracePt t="219747" x="5840413" y="2884488"/>
          <p14:tracePt t="219794" x="5830888" y="2884488"/>
          <p14:tracePt t="219807" x="5830888" y="2894013"/>
          <p14:tracePt t="219854" x="5822950" y="2901950"/>
          <p14:tracePt t="219866" x="5813425" y="2911475"/>
          <p14:tracePt t="219899" x="5803900" y="2911475"/>
          <p14:tracePt t="219918" x="5803900" y="2919413"/>
          <p14:tracePt t="219961" x="5803900" y="2946400"/>
          <p14:tracePt t="219981" x="5848350" y="2973388"/>
          <p14:tracePt t="220012" x="5857875" y="2982913"/>
          <p14:tracePt t="220024" x="5875338" y="2982913"/>
          <p14:tracePt t="220048" x="5875338" y="2990850"/>
          <p14:tracePt t="220080" x="5884863" y="2990850"/>
          <p14:tracePt t="220089" x="5884863" y="2982913"/>
          <p14:tracePt t="220185" x="5884863" y="2965450"/>
          <p14:tracePt t="220197" x="5875338" y="2965450"/>
          <p14:tracePt t="220326" x="5867400" y="2965450"/>
          <p14:tracePt t="220407" x="5857875" y="2965450"/>
          <p14:tracePt t="220738" x="5857875" y="2955925"/>
          <p14:tracePt t="221379" x="5857875" y="2946400"/>
          <p14:tracePt t="221537" x="5848350" y="2946400"/>
          <p14:tracePt t="221880" x="5848350" y="2938463"/>
          <p14:tracePt t="221914" x="5840413" y="2946400"/>
          <p14:tracePt t="222743" x="5822950" y="2955925"/>
          <p14:tracePt t="222762" x="5813425" y="2965450"/>
          <p14:tracePt t="222776" x="5776913" y="3000375"/>
          <p14:tracePt t="222794" x="5759450" y="3017838"/>
          <p14:tracePt t="222823" x="5670550" y="3125788"/>
          <p14:tracePt t="222856" x="5661025" y="3143250"/>
          <p14:tracePt t="222875" x="5643563" y="3152775"/>
          <p14:tracePt t="222890" x="5626100" y="3179763"/>
          <p14:tracePt t="222922" x="5616575" y="3197225"/>
          <p14:tracePt t="222949" x="5608638" y="3214688"/>
          <p14:tracePt t="222968" x="5599113" y="3214688"/>
          <p14:tracePt t="222991" x="5599113" y="3224213"/>
          <p14:tracePt t="227080" x="5608638" y="3214688"/>
          <p14:tracePt t="227667" x="5608638" y="3205163"/>
          <p14:tracePt t="227678" x="5616575" y="3205163"/>
          <p14:tracePt t="227705" x="5634038" y="3187700"/>
          <p14:tracePt t="227737" x="5661025" y="3160713"/>
          <p14:tracePt t="227749" x="5670550" y="3160713"/>
          <p14:tracePt t="227771" x="5697538" y="3143250"/>
          <p14:tracePt t="227802" x="5715000" y="3125788"/>
          <p14:tracePt t="227810" x="5724525" y="3116263"/>
          <p14:tracePt t="227838" x="5751513" y="3098800"/>
          <p14:tracePt t="227869" x="5768975" y="3089275"/>
          <p14:tracePt t="227871" x="5786438" y="3081338"/>
          <p14:tracePt t="227906" x="5803900" y="3062288"/>
          <p14:tracePt t="227920" x="5813425" y="3054350"/>
          <p14:tracePt t="227939" x="5840413" y="3036888"/>
          <p14:tracePt t="227972" x="5867400" y="3009900"/>
          <p14:tracePt t="227984" x="5867400" y="2982913"/>
          <p14:tracePt t="228005" x="5902325" y="2928938"/>
          <p14:tracePt t="228039" x="5894388" y="2928938"/>
          <p14:tracePt t="228376" x="5884863" y="2928938"/>
          <p14:tracePt t="228547" x="5875338" y="2928938"/>
          <p14:tracePt t="229830" x="5884863" y="2928938"/>
          <p14:tracePt t="230106" x="5894388" y="2928938"/>
          <p14:tracePt t="230134" x="5902325" y="2928938"/>
          <p14:tracePt t="230152" x="5911850" y="2938463"/>
          <p14:tracePt t="230164" x="5938838" y="2938463"/>
          <p14:tracePt t="230184" x="5956300" y="2938463"/>
          <p14:tracePt t="230196" x="6000750" y="2955925"/>
          <p14:tracePt t="230215" x="6045200" y="2955925"/>
          <p14:tracePt t="230227" x="6116638" y="2990850"/>
          <p14:tracePt t="230246" x="6161088" y="3009900"/>
          <p14:tracePt t="230257" x="6232525" y="3036888"/>
          <p14:tracePt t="230278" x="6259513" y="3044825"/>
          <p14:tracePt t="230288" x="6330950" y="3071813"/>
          <p14:tracePt t="230307" x="6384925" y="3081338"/>
          <p14:tracePt t="230337" x="6411913" y="3098800"/>
          <p14:tracePt t="230356" x="6438900" y="3098800"/>
          <p14:tracePt t="230368" x="6500813" y="3116263"/>
          <p14:tracePt t="230387" x="6527800" y="3125788"/>
          <p14:tracePt t="230399" x="6581775" y="3133725"/>
          <p14:tracePt t="230426" x="6608763" y="3143250"/>
          <p14:tracePt t="230439" x="6626225" y="3152775"/>
          <p14:tracePt t="230450" x="6688138" y="3170238"/>
          <p14:tracePt t="230476" x="6742113" y="3170238"/>
          <p14:tracePt t="230495" x="6751638" y="3170238"/>
          <p14:tracePt t="230508" x="6777038" y="3179763"/>
          <p14:tracePt t="230528" x="6796088" y="3179763"/>
          <p14:tracePt t="230540" x="6823075" y="3187700"/>
          <p14:tracePt t="230560" x="6840538" y="3197225"/>
          <p14:tracePt t="230572" x="6848475" y="3197225"/>
          <p14:tracePt t="230592" x="6867525" y="3197225"/>
          <p14:tracePt t="230604" x="6884988" y="3205163"/>
          <p14:tracePt t="230622" x="6894513" y="3214688"/>
          <p14:tracePt t="230649" x="6902450" y="3214688"/>
          <p14:tracePt t="230668" x="6911975" y="3214688"/>
          <p14:tracePt t="230701" x="6919913" y="3214688"/>
          <p14:tracePt t="230766" x="6919913" y="3224213"/>
          <p14:tracePt t="230841" x="6929438" y="3224213"/>
          <p14:tracePt t="230854" x="6938963" y="3224213"/>
          <p14:tracePt t="231156" x="6946900" y="3224213"/>
          <p14:tracePt t="231285" x="6956425" y="3224213"/>
          <p14:tracePt t="231582" x="6965950" y="3224213"/>
          <p14:tracePt t="231896" x="6973888" y="3224213"/>
          <p14:tracePt t="232208" x="6983413" y="3224213"/>
          <p14:tracePt t="232348" x="6983413" y="3232150"/>
          <p14:tracePt t="232646" x="6991350" y="3232150"/>
          <p14:tracePt t="232714" x="7000875" y="3232150"/>
          <p14:tracePt t="232998" x="7010400" y="3232150"/>
          <p14:tracePt t="233171" x="7018338" y="3232150"/>
          <p14:tracePt t="233420" x="7027863" y="3232150"/>
          <p14:tracePt t="233715" x="7027863" y="3241675"/>
          <p14:tracePt t="233764" x="7037388" y="3241675"/>
          <p14:tracePt t="234005" x="7045325" y="3241675"/>
          <p14:tracePt t="234145" x="7054850" y="3241675"/>
          <p14:tracePt t="234456" x="7062788" y="3241675"/>
          <p14:tracePt t="234737" x="7072313" y="3241675"/>
          <p14:tracePt t="234837" x="7081838" y="3241675"/>
          <p14:tracePt t="235148" x="7089775" y="3241675"/>
          <p14:tracePt t="235462" x="7089775" y="3251200"/>
          <p14:tracePt t="235668" x="7099300" y="3251200"/>
          <p14:tracePt t="235745" x="7108825" y="3251200"/>
          <p14:tracePt t="235922" x="7116763" y="3251200"/>
          <p14:tracePt t="236205" x="7099300" y="3241675"/>
          <p14:tracePt t="236360" x="7081838" y="3224213"/>
          <p14:tracePt t="236391" x="7054850" y="3214688"/>
          <p14:tracePt t="236456" x="7045325" y="3214688"/>
          <p14:tracePt t="236467" x="7000875" y="3197225"/>
          <p14:tracePt t="236487" x="6983413" y="3187700"/>
          <p14:tracePt t="236499" x="6946900" y="3179763"/>
          <p14:tracePt t="236517" x="6929438" y="3179763"/>
          <p14:tracePt t="236531" x="6884988" y="3160713"/>
          <p14:tracePt t="236548" x="6875463" y="3152775"/>
          <p14:tracePt t="236559" x="6823075" y="3143250"/>
          <p14:tracePt t="236578" x="6804025" y="3143250"/>
          <p14:tracePt t="236590" x="6777038" y="3133725"/>
          <p14:tracePt t="236610" x="6759575" y="3133725"/>
          <p14:tracePt t="236621" x="6705600" y="3125788"/>
          <p14:tracePt t="236640" x="6661150" y="3125788"/>
          <p14:tracePt t="236659" x="6643688" y="3116263"/>
          <p14:tracePt t="236670" x="6581775" y="3108325"/>
          <p14:tracePt t="236689" x="6562725" y="3108325"/>
          <p14:tracePt t="236715" x="6518275" y="3098800"/>
          <p14:tracePt t="236735" x="6456363" y="3081338"/>
          <p14:tracePt t="236754" x="6429375" y="3081338"/>
          <p14:tracePt t="236766" x="6375400" y="3071813"/>
          <p14:tracePt t="236784" x="6357938" y="3071813"/>
          <p14:tracePt t="236795" x="6296025" y="3062288"/>
          <p14:tracePt t="236816" x="6276975" y="3054350"/>
          <p14:tracePt t="236826" x="6232525" y="3044825"/>
          <p14:tracePt t="236846" x="6205538" y="3044825"/>
          <p14:tracePt t="236857" x="6134100" y="3027363"/>
          <p14:tracePt t="236876" x="6081713" y="3017838"/>
          <p14:tracePt t="236895" x="6054725" y="3009900"/>
          <p14:tracePt t="236906" x="5991225" y="3000375"/>
          <p14:tracePt t="236925" x="5973763" y="3000375"/>
          <p14:tracePt t="236937" x="5929313" y="2990850"/>
          <p14:tracePt t="236956" x="5902325" y="2990850"/>
          <p14:tracePt t="236968" x="5848350" y="2982913"/>
          <p14:tracePt t="236987" x="5830888" y="2982913"/>
          <p14:tracePt t="236999" x="5786438" y="2982913"/>
          <p14:tracePt t="237018" x="5724525" y="2982913"/>
          <p14:tracePt t="237037" x="5697538" y="2982913"/>
          <p14:tracePt t="237049" x="5634038" y="2982913"/>
          <p14:tracePt t="237067" x="5608638" y="2982913"/>
          <p14:tracePt t="237082" x="5554663" y="2982913"/>
          <p14:tracePt t="237099" x="5537200" y="2973388"/>
          <p14:tracePt t="237116" x="5483225" y="2973388"/>
          <p14:tracePt t="237132" x="5429250" y="2973388"/>
          <p14:tracePt t="237149" x="5340350" y="2965450"/>
          <p14:tracePt t="237166" x="5313363" y="2965450"/>
          <p14:tracePt t="237185" x="5259388" y="2955925"/>
          <p14:tracePt t="237199" x="5197475" y="2946400"/>
          <p14:tracePt t="237216" x="5170488" y="2946400"/>
          <p14:tracePt t="237233" x="5153025" y="2946400"/>
          <p14:tracePt t="237250" x="5089525" y="2938463"/>
          <p14:tracePt t="237266" x="4991100" y="2928938"/>
          <p14:tracePt t="237283" x="4956175" y="2919413"/>
          <p14:tracePt t="237299" x="4848225" y="2894013"/>
          <p14:tracePt t="237316" x="4776788" y="2874963"/>
          <p14:tracePt t="237334" x="4741863" y="2857500"/>
          <p14:tracePt t="237349" x="4679950" y="2840038"/>
          <p14:tracePt t="237366" x="4652963" y="2830513"/>
          <p14:tracePt t="237384" x="4589463" y="2803525"/>
          <p14:tracePt t="237400" x="4554538" y="2795588"/>
          <p14:tracePt t="237417" x="4491038" y="2776538"/>
          <p14:tracePt t="237434" x="4465638" y="2776538"/>
          <p14:tracePt t="237450" x="4411663" y="2768600"/>
          <p14:tracePt t="237467" x="4348163" y="2751138"/>
          <p14:tracePt t="237484" x="4330700" y="2732088"/>
          <p14:tracePt t="237500" x="4295775" y="2724150"/>
          <p14:tracePt t="237517" x="4259263" y="2714625"/>
          <p14:tracePt t="237534" x="4241800" y="2705100"/>
          <p14:tracePt t="237550" x="4187825" y="2687638"/>
          <p14:tracePt t="237567" x="4143375" y="2670175"/>
          <p14:tracePt t="237586" x="4133850" y="2670175"/>
          <p14:tracePt t="237600" x="4125913" y="2670175"/>
          <p14:tracePt t="237692" x="4116388" y="2670175"/>
          <p14:tracePt t="237726" x="4108450" y="2670175"/>
          <p14:tracePt t="237776" x="4089400" y="2670175"/>
          <p14:tracePt t="237787" x="4054475" y="2660650"/>
          <p14:tracePt t="237806" x="4054475" y="2652713"/>
          <p14:tracePt t="237834" x="4044950" y="2652713"/>
          <p14:tracePt t="237853" x="4037013" y="2652713"/>
          <p14:tracePt t="237900" x="4044950" y="2652713"/>
          <p14:tracePt t="238620" x="4054475" y="2652713"/>
          <p14:tracePt t="238901" x="4062413" y="2652713"/>
          <p14:tracePt t="239216" x="4071938" y="2652713"/>
          <p14:tracePt t="239331" x="4081463" y="2652713"/>
          <p14:tracePt t="239342" x="4089400" y="2652713"/>
          <p14:tracePt t="239389" x="4116388" y="2652713"/>
          <p14:tracePt t="239407" x="4133850" y="2652713"/>
          <p14:tracePt t="239419" x="4170363" y="2652713"/>
          <p14:tracePt t="239438" x="4197350" y="2652713"/>
          <p14:tracePt t="239456" x="4205288" y="2652713"/>
          <p14:tracePt t="239468" x="4224338" y="2652713"/>
          <p14:tracePt t="239487" x="4241800" y="2652713"/>
          <p14:tracePt t="239499" x="4268788" y="2643188"/>
          <p14:tracePt t="239517" x="4276725" y="2643188"/>
          <p14:tracePt t="239529" x="4303713" y="2643188"/>
          <p14:tracePt t="239548" x="4330700" y="2643188"/>
          <p14:tracePt t="239568" x="4348163" y="2643188"/>
          <p14:tracePt t="239579" x="4357688" y="2643188"/>
          <p14:tracePt t="239600" x="4367213" y="2643188"/>
          <p14:tracePt t="239609" x="4402138" y="2643188"/>
          <p14:tracePt t="239629" x="4419600" y="2643188"/>
          <p14:tracePt t="239641" x="4456113" y="2643188"/>
          <p14:tracePt t="239659" x="4483100" y="2643188"/>
          <p14:tracePt t="239687" x="4518025" y="2643188"/>
          <p14:tracePt t="239705" x="4527550" y="2643188"/>
          <p14:tracePt t="239725" x="4537075" y="2643188"/>
          <p14:tracePt t="239736" x="4545013" y="2643188"/>
          <p14:tracePt t="239756" x="4554538" y="2643188"/>
          <p14:tracePt t="239767" x="4562475" y="2643188"/>
          <p14:tracePt t="239878" x="4572000" y="2643188"/>
          <p14:tracePt t="240176" x="4581525" y="2643188"/>
          <p14:tracePt t="240316" x="4589463" y="2643188"/>
          <p14:tracePt t="240655" x="4589463" y="2633663"/>
          <p14:tracePt t="245830" x="4589463" y="2625725"/>
          <p14:tracePt t="246625" x="4589463" y="2633663"/>
          <p14:tracePt t="246921" x="4589463" y="2625725"/>
          <p14:tracePt t="247270" x="4581525" y="2625725"/>
          <p14:tracePt t="247392" x="4581525" y="2616200"/>
          <p14:tracePt t="252581" x="4572000" y="2616200"/>
          <p14:tracePt t="253101" x="4562475" y="2625725"/>
          <p14:tracePt t="253132" x="4562475" y="2643188"/>
          <p14:tracePt t="253160" x="4562475" y="2670175"/>
          <p14:tracePt t="253178" x="4572000" y="2732088"/>
          <p14:tracePt t="253197" x="4581525" y="2759075"/>
          <p14:tracePt t="253209" x="4589463" y="2847975"/>
          <p14:tracePt t="253228" x="4589463" y="2867025"/>
          <p14:tracePt t="253240" x="4589463" y="2874963"/>
          <p14:tracePt t="253260" x="4589463" y="2901950"/>
          <p14:tracePt t="253301" x="4589463" y="2938463"/>
          <p14:tracePt t="253329" x="4589463" y="3000375"/>
          <p14:tracePt t="253340" x="4598988" y="3062288"/>
          <p14:tracePt t="253352" x="4608513" y="3081338"/>
          <p14:tracePt t="253365" x="4608513" y="3089275"/>
          <p14:tracePt t="253384" x="4608513" y="3081338"/>
          <p14:tracePt t="253416" x="4616450" y="3081338"/>
          <p14:tracePt t="253497" x="4616450" y="3089275"/>
          <p14:tracePt t="253524" x="4616450" y="3098800"/>
          <p14:tracePt t="253555" x="4616450" y="3116263"/>
          <p14:tracePt t="253575" x="4616450" y="3125788"/>
          <p14:tracePt t="253586" x="4616450" y="3143250"/>
          <p14:tracePt t="253606" x="4625975" y="3152775"/>
          <p14:tracePt t="253619" x="4625975" y="3160713"/>
          <p14:tracePt t="253631" x="4625975" y="3170238"/>
          <p14:tracePt t="253683" x="4625975" y="3179763"/>
          <p14:tracePt t="253757" x="4625975" y="3187700"/>
          <p14:tracePt t="256080" x="4625975" y="3179763"/>
          <p14:tracePt t="256090" x="4625975" y="3170238"/>
          <p14:tracePt t="256120" x="4625975" y="3143250"/>
          <p14:tracePt t="256150" x="4625975" y="3133725"/>
          <p14:tracePt t="256163" x="4616450" y="3108325"/>
          <p14:tracePt t="256181" x="4616450" y="3081338"/>
          <p14:tracePt t="256200" x="4616450" y="3071813"/>
          <p14:tracePt t="256212" x="4608513" y="3044825"/>
          <p14:tracePt t="256231" x="4598988" y="3027363"/>
          <p14:tracePt t="256243" x="4589463" y="2965450"/>
          <p14:tracePt t="256261" x="4572000" y="2911475"/>
          <p14:tracePt t="256275" x="4554538" y="2813050"/>
          <p14:tracePt t="256292" x="4545013" y="2795588"/>
          <p14:tracePt t="256304" x="4537075" y="2724150"/>
          <p14:tracePt t="256322" x="4518025" y="2679700"/>
          <p14:tracePt t="256356" x="4510088" y="2670175"/>
          <p14:tracePt t="256368" x="4510088" y="2652713"/>
          <p14:tracePt t="256389" x="4500563" y="2643188"/>
          <p14:tracePt t="256420" x="4491038" y="2633663"/>
          <p14:tracePt t="256432" x="4483100" y="2598738"/>
          <p14:tracePt t="256450" x="4483100" y="2581275"/>
          <p14:tracePt t="256462" x="4465638" y="2536825"/>
          <p14:tracePt t="256481" x="4456113" y="2527300"/>
          <p14:tracePt t="256507" x="4446588" y="2482850"/>
          <p14:tracePt t="256527" x="4438650" y="2490788"/>
          <p14:tracePt t="256731" x="4438650" y="2500313"/>
          <p14:tracePt t="256744" x="4438650" y="2509838"/>
          <p14:tracePt t="257011" x="4438650" y="2517775"/>
          <p14:tracePt t="257062" x="4438650" y="2527300"/>
          <p14:tracePt t="275830" x="4429125" y="2509838"/>
          <p14:tracePt t="276678" x="4438650" y="2473325"/>
          <p14:tracePt t="276698" x="4446588" y="2465388"/>
          <p14:tracePt t="276709" x="4598988" y="2401888"/>
          <p14:tracePt t="276729" x="4670425" y="2374900"/>
          <p14:tracePt t="276752" x="4919663" y="2303463"/>
          <p14:tracePt t="276786" x="5180013" y="2268538"/>
          <p14:tracePt t="276795" x="5322888" y="2241550"/>
          <p14:tracePt t="276819" x="6180138" y="2036763"/>
          <p14:tracePt t="276851" x="6705600" y="1847850"/>
          <p14:tracePt t="276868" x="7161213" y="1660525"/>
          <p14:tracePt t="276887" x="7626350" y="1455738"/>
          <p14:tracePt t="276920" x="8286750" y="1214438"/>
          <p14:tracePt t="276952" x="8447088" y="1152525"/>
          <p14:tracePt t="276968" x="8786813" y="982663"/>
          <p14:tracePt t="276987" x="8902700" y="893763"/>
          <p14:tracePt t="277019" x="8974138" y="839788"/>
          <p14:tracePt t="277039" x="9018588" y="803275"/>
          <p14:tracePt t="277058" x="9028113" y="795338"/>
          <p14:tracePt t="277104" x="9037638" y="785813"/>
          <p14:tracePt t="277123" x="9037638" y="776288"/>
        </p14:tracePtLst>
      </p14:laserTraceLst>
    </p:ext>
  </p:extLs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fontScale="90000"/>
          </a:bodyPr>
          <a:lstStyle/>
          <a:p>
            <a:r>
              <a:rPr lang="en-US" dirty="0" err="1" smtClean="0"/>
              <a:t>Overzealosuness</a:t>
            </a:r>
            <a:r>
              <a:rPr lang="en-US" dirty="0" smtClean="0"/>
              <a:t>: Catching More than Thrown Exception</a:t>
            </a:r>
            <a:endParaRPr lang="en-US" dirty="0"/>
          </a:p>
        </p:txBody>
      </p:sp>
      <p:sp>
        <p:nvSpPr>
          <p:cNvPr id="347139" name="Text Box 3"/>
          <p:cNvSpPr txBox="1">
            <a:spLocks noChangeArrowheads="1"/>
          </p:cNvSpPr>
          <p:nvPr/>
        </p:nvSpPr>
        <p:spPr bwMode="auto">
          <a:xfrm>
            <a:off x="304800" y="1496199"/>
            <a:ext cx="8382000" cy="1200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interface</a:t>
            </a:r>
            <a:r>
              <a:rPr lang="en-US" b="1" dirty="0">
                <a:solidFill>
                  <a:srgbClr val="000000"/>
                </a:solidFill>
                <a:latin typeface="Consolas"/>
              </a:rPr>
              <a:t> </a:t>
            </a:r>
            <a:r>
              <a:rPr lang="en-US" b="1" dirty="0" err="1">
                <a:solidFill>
                  <a:srgbClr val="000000"/>
                </a:solidFill>
                <a:latin typeface="Consolas"/>
              </a:rPr>
              <a:t>StringIteratorThrowingIOException</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public</a:t>
            </a:r>
            <a:r>
              <a:rPr lang="en-US" b="1" dirty="0">
                <a:solidFill>
                  <a:srgbClr val="000000"/>
                </a:solidFill>
                <a:latin typeface="Consolas"/>
              </a:rPr>
              <a:t> String next () </a:t>
            </a:r>
            <a:r>
              <a:rPr lang="en-US" b="1" dirty="0">
                <a:solidFill>
                  <a:srgbClr val="7F0055"/>
                </a:solidFill>
                <a:latin typeface="Consolas"/>
              </a:rPr>
              <a:t>throws</a:t>
            </a:r>
            <a:r>
              <a:rPr lang="en-US" b="1" dirty="0">
                <a:solidFill>
                  <a:srgbClr val="000000"/>
                </a:solidFill>
                <a:latin typeface="Consolas"/>
              </a:rPr>
              <a:t> </a:t>
            </a:r>
            <a:r>
              <a:rPr lang="en-US" b="1" dirty="0" err="1">
                <a:solidFill>
                  <a:srgbClr val="000000"/>
                </a:solidFill>
                <a:latin typeface="Consolas"/>
              </a:rPr>
              <a:t>IOException</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public</a:t>
            </a:r>
            <a:r>
              <a:rPr lang="en-US" b="1" dirty="0">
                <a:solidFill>
                  <a:srgbClr val="000000"/>
                </a:solidFill>
                <a:latin typeface="Consolas"/>
              </a:rPr>
              <a:t> </a:t>
            </a:r>
            <a:r>
              <a:rPr lang="en-US" b="1" dirty="0" err="1">
                <a:solidFill>
                  <a:srgbClr val="7F0055"/>
                </a:solidFill>
                <a:latin typeface="Consolas"/>
              </a:rPr>
              <a:t>boolean</a:t>
            </a:r>
            <a:r>
              <a:rPr lang="en-US" b="1" dirty="0">
                <a:solidFill>
                  <a:srgbClr val="000000"/>
                </a:solidFill>
                <a:latin typeface="Consolas"/>
              </a:rPr>
              <a:t> </a:t>
            </a:r>
            <a:r>
              <a:rPr lang="en-US" b="1" dirty="0" err="1">
                <a:solidFill>
                  <a:srgbClr val="000000"/>
                </a:solidFill>
                <a:latin typeface="Consolas"/>
              </a:rPr>
              <a:t>hasNext</a:t>
            </a:r>
            <a:r>
              <a:rPr lang="en-US" b="1" dirty="0">
                <a:solidFill>
                  <a:srgbClr val="000000"/>
                </a:solidFill>
                <a:latin typeface="Consolas"/>
              </a:rPr>
              <a:t>();</a:t>
            </a:r>
          </a:p>
          <a:p>
            <a:r>
              <a:rPr lang="en-US" dirty="0">
                <a:solidFill>
                  <a:srgbClr val="000000"/>
                </a:solidFill>
                <a:latin typeface="Consolas"/>
              </a:rPr>
              <a:t>}</a:t>
            </a:r>
            <a:endParaRPr lang="en-US" dirty="0"/>
          </a:p>
        </p:txBody>
      </p:sp>
      <p:sp>
        <p:nvSpPr>
          <p:cNvPr id="5" name="Text Box 3"/>
          <p:cNvSpPr txBox="1">
            <a:spLocks noChangeArrowheads="1"/>
          </p:cNvSpPr>
          <p:nvPr/>
        </p:nvSpPr>
        <p:spPr bwMode="auto">
          <a:xfrm>
            <a:off x="304800" y="2819400"/>
            <a:ext cx="8382000" cy="313932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static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print(</a:t>
            </a:r>
            <a:r>
              <a:rPr lang="en-US" b="1" dirty="0" err="1">
                <a:solidFill>
                  <a:srgbClr val="000000"/>
                </a:solidFill>
                <a:latin typeface="Consolas"/>
              </a:rPr>
              <a:t>StringIteratorThrowingIOException</a:t>
            </a:r>
            <a:r>
              <a:rPr lang="en-US" b="1" dirty="0">
                <a:solidFill>
                  <a:srgbClr val="000000"/>
                </a:solidFill>
                <a:latin typeface="Consolas"/>
              </a:rPr>
              <a:t> </a:t>
            </a:r>
            <a:r>
              <a:rPr lang="en-US" b="1" dirty="0" err="1">
                <a:solidFill>
                  <a:srgbClr val="000000"/>
                </a:solidFill>
                <a:latin typeface="Consolas"/>
              </a:rPr>
              <a:t>aStringIterator</a:t>
            </a:r>
            <a:r>
              <a:rPr lang="en-US" b="1" dirty="0">
                <a:solidFill>
                  <a:srgbClr val="000000"/>
                </a:solidFill>
                <a:latin typeface="Consolas"/>
              </a:rPr>
              <a:t>) {</a:t>
            </a:r>
          </a:p>
          <a:p>
            <a:r>
              <a:rPr lang="en-US" b="1" dirty="0" smtClean="0">
                <a:solidFill>
                  <a:srgbClr val="7F0055"/>
                </a:solidFill>
                <a:latin typeface="Consolas"/>
              </a:rPr>
              <a:t>  try</a:t>
            </a:r>
            <a:r>
              <a:rPr lang="en-US" b="1" dirty="0" smtClean="0">
                <a:solidFill>
                  <a:srgbClr val="000000"/>
                </a:solidFill>
                <a:latin typeface="Consolas"/>
              </a:rPr>
              <a:t> </a:t>
            </a:r>
            <a:r>
              <a:rPr lang="en-US" b="1" dirty="0">
                <a:solidFill>
                  <a:srgbClr val="000000"/>
                </a:solidFill>
                <a:latin typeface="Consolas"/>
              </a:rPr>
              <a:t>{</a:t>
            </a:r>
          </a:p>
          <a:p>
            <a:r>
              <a:rPr lang="en-US" b="1" dirty="0" smtClean="0">
                <a:solidFill>
                  <a:srgbClr val="7F0055"/>
                </a:solidFill>
                <a:latin typeface="Consolas"/>
              </a:rPr>
              <a:t>    while</a:t>
            </a:r>
            <a:r>
              <a:rPr lang="en-US" b="1" dirty="0" smtClean="0">
                <a:solidFill>
                  <a:srgbClr val="000000"/>
                </a:solidFill>
                <a:latin typeface="Consolas"/>
              </a:rPr>
              <a:t> </a:t>
            </a:r>
            <a:r>
              <a:rPr lang="en-US" b="1" dirty="0">
                <a:solidFill>
                  <a:srgbClr val="000000"/>
                </a:solidFill>
                <a:latin typeface="Consolas"/>
              </a:rPr>
              <a:t>(</a:t>
            </a:r>
            <a:r>
              <a:rPr lang="en-US" b="1" dirty="0" err="1">
                <a:solidFill>
                  <a:srgbClr val="000000"/>
                </a:solidFill>
                <a:latin typeface="Consolas"/>
              </a:rPr>
              <a:t>aStringIterator.hasNext</a:t>
            </a:r>
            <a:r>
              <a:rPr lang="en-US" b="1" dirty="0">
                <a:solidFill>
                  <a:srgbClr val="000000"/>
                </a:solidFill>
                <a:latin typeface="Consolas"/>
              </a:rPr>
              <a:t>())</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C0"/>
                </a:solidFill>
                <a:latin typeface="Consolas"/>
              </a:rPr>
              <a:t>out</a:t>
            </a:r>
            <a:r>
              <a:rPr lang="en-US" i="1" dirty="0" err="1" smtClean="0">
                <a:solidFill>
                  <a:srgbClr val="000000"/>
                </a:solidFill>
                <a:latin typeface="Consolas"/>
              </a:rPr>
              <a:t>.println</a:t>
            </a:r>
            <a:r>
              <a:rPr lang="en-US" i="1" dirty="0" smtClean="0">
                <a:solidFill>
                  <a:srgbClr val="000000"/>
                </a:solidFill>
                <a:latin typeface="Consolas"/>
              </a:rPr>
              <a:t>(</a:t>
            </a:r>
            <a:r>
              <a:rPr lang="en-US" i="1" dirty="0" err="1" smtClean="0">
                <a:solidFill>
                  <a:srgbClr val="000000"/>
                </a:solidFill>
                <a:latin typeface="Consolas"/>
              </a:rPr>
              <a:t>aStringIterator.next</a:t>
            </a:r>
            <a:r>
              <a:rPr lang="en-US" i="1" dirty="0">
                <a:solidFill>
                  <a:srgbClr val="000000"/>
                </a:solidFill>
                <a:latin typeface="Consolas"/>
              </a:rPr>
              <a:t>());</a:t>
            </a:r>
          </a:p>
          <a:p>
            <a:r>
              <a:rPr lang="en-US" dirty="0" smtClean="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IOException</a:t>
            </a:r>
            <a:r>
              <a:rPr lang="en-US" b="1" dirty="0">
                <a:solidFill>
                  <a:srgbClr val="000000"/>
                </a:solidFill>
                <a:latin typeface="Consolas"/>
              </a:rPr>
              <a:t> e) {</a:t>
            </a:r>
          </a:p>
          <a:p>
            <a:r>
              <a:rPr lang="en-US" dirty="0" smtClean="0">
                <a:solidFill>
                  <a:srgbClr val="000000"/>
                </a:solidFill>
                <a:latin typeface="Consolas"/>
              </a:rPr>
              <a:t>    </a:t>
            </a:r>
            <a:r>
              <a:rPr lang="en-US" dirty="0" err="1" smtClean="0">
                <a:solidFill>
                  <a:srgbClr val="000000"/>
                </a:solidFill>
                <a:latin typeface="Consolas"/>
              </a:rPr>
              <a:t>e.printStackTrace</a:t>
            </a:r>
            <a:r>
              <a:rPr lang="en-US" dirty="0">
                <a:solidFill>
                  <a:srgbClr val="000000"/>
                </a:solidFill>
                <a:latin typeface="Consolas"/>
              </a:rPr>
              <a:t>();</a:t>
            </a:r>
          </a:p>
          <a:p>
            <a:r>
              <a:rPr lang="en-US" dirty="0" smtClean="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smtClean="0">
                <a:solidFill>
                  <a:srgbClr val="000000"/>
                </a:solidFill>
                <a:latin typeface="Consolas"/>
              </a:rPr>
              <a:t>(</a:t>
            </a:r>
            <a:r>
              <a:rPr lang="en-US" dirty="0" err="1" smtClean="0">
                <a:solidFill>
                  <a:srgbClr val="000000"/>
                </a:solidFill>
                <a:latin typeface="Consolas"/>
              </a:rPr>
              <a:t>ParseException</a:t>
            </a:r>
            <a:r>
              <a:rPr lang="en-US" dirty="0" smtClean="0">
                <a:solidFill>
                  <a:srgbClr val="000000"/>
                </a:solidFill>
                <a:latin typeface="Consolas"/>
              </a:rPr>
              <a:t> </a:t>
            </a:r>
            <a:r>
              <a:rPr lang="en-US" dirty="0">
                <a:solidFill>
                  <a:srgbClr val="000000"/>
                </a:solidFill>
                <a:latin typeface="Consolas"/>
              </a:rPr>
              <a:t>re</a:t>
            </a:r>
            <a:r>
              <a:rPr lang="en-US" b="1" dirty="0">
                <a:solidFill>
                  <a:srgbClr val="000000"/>
                </a:solidFill>
                <a:latin typeface="Consolas"/>
              </a:rPr>
              <a:t>) {</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C0"/>
                </a:solidFill>
                <a:latin typeface="Consolas"/>
              </a:rPr>
              <a:t>out</a:t>
            </a:r>
            <a:r>
              <a:rPr lang="en-US" i="1" dirty="0" err="1" smtClean="0">
                <a:solidFill>
                  <a:srgbClr val="000000"/>
                </a:solidFill>
                <a:latin typeface="Consolas"/>
              </a:rPr>
              <a:t>.println</a:t>
            </a:r>
            <a:r>
              <a:rPr lang="en-US" i="1" dirty="0" smtClean="0">
                <a:solidFill>
                  <a:srgbClr val="000000"/>
                </a:solidFill>
                <a:latin typeface="Consolas"/>
              </a:rPr>
              <a:t>(e);</a:t>
            </a:r>
            <a:endParaRPr lang="en-US" i="1" dirty="0">
              <a:solidFill>
                <a:srgbClr val="000000"/>
              </a:solidFill>
              <a:latin typeface="Consolas"/>
            </a:endParaRPr>
          </a:p>
          <a:p>
            <a:r>
              <a:rPr lang="en-US" dirty="0" smtClean="0">
                <a:solidFill>
                  <a:srgbClr val="000000"/>
                </a:solidFill>
                <a:latin typeface="Consolas"/>
              </a:rPr>
              <a:t>  }</a:t>
            </a:r>
            <a:endParaRPr lang="en-US" dirty="0">
              <a:solidFill>
                <a:srgbClr val="000000"/>
              </a:solidFill>
              <a:latin typeface="Consolas"/>
            </a:endParaRPr>
          </a:p>
          <a:p>
            <a:r>
              <a:rPr lang="en-US" dirty="0">
                <a:solidFill>
                  <a:srgbClr val="000000"/>
                </a:solidFill>
                <a:latin typeface="Consolas"/>
              </a:rPr>
              <a:t>}</a:t>
            </a:r>
            <a:endParaRPr lang="en-US" dirty="0"/>
          </a:p>
        </p:txBody>
      </p:sp>
      <p:sp>
        <p:nvSpPr>
          <p:cNvPr id="7" name="Rectangle 6"/>
          <p:cNvSpPr/>
          <p:nvPr/>
        </p:nvSpPr>
        <p:spPr>
          <a:xfrm>
            <a:off x="1676400" y="4788495"/>
            <a:ext cx="28194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Multiply 7"/>
          <p:cNvSpPr/>
          <p:nvPr/>
        </p:nvSpPr>
        <p:spPr>
          <a:xfrm>
            <a:off x="5410200" y="4612356"/>
            <a:ext cx="457200" cy="519039"/>
          </a:xfrm>
          <a:prstGeom prst="mathMultiply">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dirty="0" smtClean="0">
              <a:latin typeface="Calibri" pitchFamily="34" charset="0"/>
              <a:cs typeface="Calibri" pitchFamily="34" charset="0"/>
            </a:endParaRPr>
          </a:p>
        </p:txBody>
      </p:sp>
      <p:sp>
        <p:nvSpPr>
          <p:cNvPr id="9" name="Rectangle 8"/>
          <p:cNvSpPr/>
          <p:nvPr/>
        </p:nvSpPr>
        <p:spPr>
          <a:xfrm>
            <a:off x="6324600" y="4381686"/>
            <a:ext cx="1905000" cy="1447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Java complains that checked exception not thrown by any path</a:t>
            </a:r>
          </a:p>
        </p:txBody>
      </p:sp>
      <p:sp>
        <p:nvSpPr>
          <p:cNvPr id="10" name="Rectangle 9"/>
          <p:cNvSpPr/>
          <p:nvPr/>
        </p:nvSpPr>
        <p:spPr>
          <a:xfrm>
            <a:off x="2057400" y="5829486"/>
            <a:ext cx="2933700" cy="8382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Overstatement allowed by thrower but not overzealousness by catcher</a:t>
            </a:r>
          </a:p>
        </p:txBody>
      </p:sp>
    </p:spTree>
    <p:extLst>
      <p:ext uri="{BB962C8B-B14F-4D97-AF65-F5344CB8AC3E}">
        <p14:creationId xmlns:p14="http://schemas.microsoft.com/office/powerpoint/2010/main" val="575971852"/>
      </p:ext>
    </p:extLst>
  </p:cSld>
  <p:clrMapOvr>
    <a:masterClrMapping/>
  </p:clrMapOvr>
  <p:transition advTm="962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a:bodyPr>
          <a:lstStyle/>
          <a:p>
            <a:r>
              <a:rPr lang="en-US" dirty="0" smtClean="0"/>
              <a:t>Catching More than Thrown Exception</a:t>
            </a:r>
            <a:endParaRPr lang="en-US" dirty="0"/>
          </a:p>
        </p:txBody>
      </p:sp>
      <p:sp>
        <p:nvSpPr>
          <p:cNvPr id="347139" name="Text Box 3"/>
          <p:cNvSpPr txBox="1">
            <a:spLocks noChangeArrowheads="1"/>
          </p:cNvSpPr>
          <p:nvPr/>
        </p:nvSpPr>
        <p:spPr bwMode="auto">
          <a:xfrm>
            <a:off x="304800" y="1496199"/>
            <a:ext cx="8382000" cy="1200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interface</a:t>
            </a:r>
            <a:r>
              <a:rPr lang="en-US" b="1" dirty="0">
                <a:solidFill>
                  <a:srgbClr val="000000"/>
                </a:solidFill>
                <a:latin typeface="Consolas"/>
              </a:rPr>
              <a:t> </a:t>
            </a:r>
            <a:r>
              <a:rPr lang="en-US" b="1" dirty="0" err="1">
                <a:solidFill>
                  <a:srgbClr val="000000"/>
                </a:solidFill>
                <a:latin typeface="Consolas"/>
              </a:rPr>
              <a:t>StringIteratorThrowingIOException</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public</a:t>
            </a:r>
            <a:r>
              <a:rPr lang="en-US" b="1" dirty="0">
                <a:solidFill>
                  <a:srgbClr val="000000"/>
                </a:solidFill>
                <a:latin typeface="Consolas"/>
              </a:rPr>
              <a:t> String next () </a:t>
            </a:r>
            <a:r>
              <a:rPr lang="en-US" b="1" dirty="0">
                <a:solidFill>
                  <a:srgbClr val="7F0055"/>
                </a:solidFill>
                <a:latin typeface="Consolas"/>
              </a:rPr>
              <a:t>throws</a:t>
            </a:r>
            <a:r>
              <a:rPr lang="en-US" b="1" dirty="0">
                <a:solidFill>
                  <a:srgbClr val="000000"/>
                </a:solidFill>
                <a:latin typeface="Consolas"/>
              </a:rPr>
              <a:t> </a:t>
            </a:r>
            <a:r>
              <a:rPr lang="en-US" b="1" dirty="0" err="1">
                <a:solidFill>
                  <a:srgbClr val="000000"/>
                </a:solidFill>
                <a:latin typeface="Consolas"/>
              </a:rPr>
              <a:t>IOException</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public</a:t>
            </a:r>
            <a:r>
              <a:rPr lang="en-US" b="1" dirty="0">
                <a:solidFill>
                  <a:srgbClr val="000000"/>
                </a:solidFill>
                <a:latin typeface="Consolas"/>
              </a:rPr>
              <a:t> </a:t>
            </a:r>
            <a:r>
              <a:rPr lang="en-US" b="1" dirty="0" err="1">
                <a:solidFill>
                  <a:srgbClr val="7F0055"/>
                </a:solidFill>
                <a:latin typeface="Consolas"/>
              </a:rPr>
              <a:t>boolean</a:t>
            </a:r>
            <a:r>
              <a:rPr lang="en-US" b="1" dirty="0">
                <a:solidFill>
                  <a:srgbClr val="000000"/>
                </a:solidFill>
                <a:latin typeface="Consolas"/>
              </a:rPr>
              <a:t> </a:t>
            </a:r>
            <a:r>
              <a:rPr lang="en-US" b="1" dirty="0" err="1">
                <a:solidFill>
                  <a:srgbClr val="000000"/>
                </a:solidFill>
                <a:latin typeface="Consolas"/>
              </a:rPr>
              <a:t>hasNext</a:t>
            </a:r>
            <a:r>
              <a:rPr lang="en-US" b="1" dirty="0">
                <a:solidFill>
                  <a:srgbClr val="000000"/>
                </a:solidFill>
                <a:latin typeface="Consolas"/>
              </a:rPr>
              <a:t>();</a:t>
            </a:r>
          </a:p>
          <a:p>
            <a:r>
              <a:rPr lang="en-US" dirty="0">
                <a:solidFill>
                  <a:srgbClr val="000000"/>
                </a:solidFill>
                <a:latin typeface="Consolas"/>
              </a:rPr>
              <a:t>}</a:t>
            </a:r>
            <a:endParaRPr lang="en-US" dirty="0"/>
          </a:p>
        </p:txBody>
      </p:sp>
      <p:sp>
        <p:nvSpPr>
          <p:cNvPr id="5" name="Text Box 3"/>
          <p:cNvSpPr txBox="1">
            <a:spLocks noChangeArrowheads="1"/>
          </p:cNvSpPr>
          <p:nvPr/>
        </p:nvSpPr>
        <p:spPr bwMode="auto">
          <a:xfrm>
            <a:off x="304800" y="2819400"/>
            <a:ext cx="8382000" cy="313932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static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print(</a:t>
            </a:r>
            <a:r>
              <a:rPr lang="en-US" b="1" dirty="0" err="1">
                <a:solidFill>
                  <a:srgbClr val="000000"/>
                </a:solidFill>
                <a:latin typeface="Consolas"/>
              </a:rPr>
              <a:t>StringIteratorThrowingIOException</a:t>
            </a:r>
            <a:r>
              <a:rPr lang="en-US" b="1" dirty="0">
                <a:solidFill>
                  <a:srgbClr val="000000"/>
                </a:solidFill>
                <a:latin typeface="Consolas"/>
              </a:rPr>
              <a:t> </a:t>
            </a:r>
            <a:r>
              <a:rPr lang="en-US" b="1" dirty="0" err="1">
                <a:solidFill>
                  <a:srgbClr val="000000"/>
                </a:solidFill>
                <a:latin typeface="Consolas"/>
              </a:rPr>
              <a:t>aStringIterator</a:t>
            </a:r>
            <a:r>
              <a:rPr lang="en-US" b="1" dirty="0">
                <a:solidFill>
                  <a:srgbClr val="000000"/>
                </a:solidFill>
                <a:latin typeface="Consolas"/>
              </a:rPr>
              <a:t>) {</a:t>
            </a:r>
          </a:p>
          <a:p>
            <a:r>
              <a:rPr lang="en-US" b="1" dirty="0" smtClean="0">
                <a:solidFill>
                  <a:srgbClr val="7F0055"/>
                </a:solidFill>
                <a:latin typeface="Consolas"/>
              </a:rPr>
              <a:t>  try</a:t>
            </a:r>
            <a:r>
              <a:rPr lang="en-US" b="1" dirty="0" smtClean="0">
                <a:solidFill>
                  <a:srgbClr val="000000"/>
                </a:solidFill>
                <a:latin typeface="Consolas"/>
              </a:rPr>
              <a:t> </a:t>
            </a:r>
            <a:r>
              <a:rPr lang="en-US" b="1" dirty="0">
                <a:solidFill>
                  <a:srgbClr val="000000"/>
                </a:solidFill>
                <a:latin typeface="Consolas"/>
              </a:rPr>
              <a:t>{</a:t>
            </a:r>
          </a:p>
          <a:p>
            <a:r>
              <a:rPr lang="en-US" b="1" dirty="0" smtClean="0">
                <a:solidFill>
                  <a:srgbClr val="7F0055"/>
                </a:solidFill>
                <a:latin typeface="Consolas"/>
              </a:rPr>
              <a:t>    while</a:t>
            </a:r>
            <a:r>
              <a:rPr lang="en-US" b="1" dirty="0" smtClean="0">
                <a:solidFill>
                  <a:srgbClr val="000000"/>
                </a:solidFill>
                <a:latin typeface="Consolas"/>
              </a:rPr>
              <a:t> </a:t>
            </a:r>
            <a:r>
              <a:rPr lang="en-US" b="1" dirty="0">
                <a:solidFill>
                  <a:srgbClr val="000000"/>
                </a:solidFill>
                <a:latin typeface="Consolas"/>
              </a:rPr>
              <a:t>(</a:t>
            </a:r>
            <a:r>
              <a:rPr lang="en-US" b="1" dirty="0" err="1">
                <a:solidFill>
                  <a:srgbClr val="000000"/>
                </a:solidFill>
                <a:latin typeface="Consolas"/>
              </a:rPr>
              <a:t>aStringIterator.hasNext</a:t>
            </a:r>
            <a:r>
              <a:rPr lang="en-US" b="1" dirty="0">
                <a:solidFill>
                  <a:srgbClr val="000000"/>
                </a:solidFill>
                <a:latin typeface="Consolas"/>
              </a:rPr>
              <a:t>())</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C0"/>
                </a:solidFill>
                <a:latin typeface="Consolas"/>
              </a:rPr>
              <a:t>out</a:t>
            </a:r>
            <a:r>
              <a:rPr lang="en-US" i="1" dirty="0" err="1" smtClean="0">
                <a:solidFill>
                  <a:srgbClr val="000000"/>
                </a:solidFill>
                <a:latin typeface="Consolas"/>
              </a:rPr>
              <a:t>.println</a:t>
            </a:r>
            <a:r>
              <a:rPr lang="en-US" i="1" dirty="0" smtClean="0">
                <a:solidFill>
                  <a:srgbClr val="000000"/>
                </a:solidFill>
                <a:latin typeface="Consolas"/>
              </a:rPr>
              <a:t>(</a:t>
            </a:r>
            <a:r>
              <a:rPr lang="en-US" i="1" dirty="0" err="1" smtClean="0">
                <a:solidFill>
                  <a:srgbClr val="000000"/>
                </a:solidFill>
                <a:latin typeface="Consolas"/>
              </a:rPr>
              <a:t>aStringIterator.next</a:t>
            </a:r>
            <a:r>
              <a:rPr lang="en-US" i="1" dirty="0">
                <a:solidFill>
                  <a:srgbClr val="000000"/>
                </a:solidFill>
                <a:latin typeface="Consolas"/>
              </a:rPr>
              <a:t>());</a:t>
            </a:r>
          </a:p>
          <a:p>
            <a:r>
              <a:rPr lang="en-US" dirty="0" smtClean="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IOException</a:t>
            </a:r>
            <a:r>
              <a:rPr lang="en-US" b="1" dirty="0">
                <a:solidFill>
                  <a:srgbClr val="000000"/>
                </a:solidFill>
                <a:latin typeface="Consolas"/>
              </a:rPr>
              <a:t> e) {</a:t>
            </a:r>
          </a:p>
          <a:p>
            <a:r>
              <a:rPr lang="en-US" dirty="0" smtClean="0">
                <a:solidFill>
                  <a:srgbClr val="000000"/>
                </a:solidFill>
                <a:latin typeface="Consolas"/>
              </a:rPr>
              <a:t>    </a:t>
            </a:r>
            <a:r>
              <a:rPr lang="en-US" dirty="0" err="1" smtClean="0">
                <a:solidFill>
                  <a:srgbClr val="000000"/>
                </a:solidFill>
                <a:latin typeface="Consolas"/>
              </a:rPr>
              <a:t>e.printStackTrace</a:t>
            </a:r>
            <a:r>
              <a:rPr lang="en-US" dirty="0">
                <a:solidFill>
                  <a:srgbClr val="000000"/>
                </a:solidFill>
                <a:latin typeface="Consolas"/>
              </a:rPr>
              <a:t>();</a:t>
            </a:r>
          </a:p>
          <a:p>
            <a:r>
              <a:rPr lang="en-US" dirty="0" smtClean="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smtClean="0">
                <a:solidFill>
                  <a:srgbClr val="000000"/>
                </a:solidFill>
                <a:latin typeface="Consolas"/>
              </a:rPr>
              <a:t>(</a:t>
            </a:r>
            <a:r>
              <a:rPr lang="en-US" dirty="0" smtClean="0">
                <a:solidFill>
                  <a:srgbClr val="000000"/>
                </a:solidFill>
                <a:latin typeface="Consolas"/>
              </a:rPr>
              <a:t>Exception e</a:t>
            </a:r>
            <a:r>
              <a:rPr lang="en-US" b="1" dirty="0">
                <a:solidFill>
                  <a:srgbClr val="000000"/>
                </a:solidFill>
                <a:latin typeface="Consolas"/>
              </a:rPr>
              <a:t>) {</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C0"/>
                </a:solidFill>
                <a:latin typeface="Consolas"/>
              </a:rPr>
              <a:t>out</a:t>
            </a:r>
            <a:r>
              <a:rPr lang="en-US" i="1" dirty="0" err="1" smtClean="0">
                <a:solidFill>
                  <a:srgbClr val="000000"/>
                </a:solidFill>
                <a:latin typeface="Consolas"/>
              </a:rPr>
              <a:t>.println</a:t>
            </a:r>
            <a:r>
              <a:rPr lang="en-US" i="1" dirty="0" smtClean="0">
                <a:solidFill>
                  <a:srgbClr val="000000"/>
                </a:solidFill>
                <a:latin typeface="Consolas"/>
              </a:rPr>
              <a:t>(e);</a:t>
            </a:r>
            <a:endParaRPr lang="en-US" i="1" dirty="0">
              <a:solidFill>
                <a:srgbClr val="000000"/>
              </a:solidFill>
              <a:latin typeface="Consolas"/>
            </a:endParaRPr>
          </a:p>
          <a:p>
            <a:r>
              <a:rPr lang="en-US" dirty="0" smtClean="0">
                <a:solidFill>
                  <a:srgbClr val="000000"/>
                </a:solidFill>
                <a:latin typeface="Consolas"/>
              </a:rPr>
              <a:t>  }</a:t>
            </a:r>
            <a:endParaRPr lang="en-US" dirty="0">
              <a:solidFill>
                <a:srgbClr val="000000"/>
              </a:solidFill>
              <a:latin typeface="Consolas"/>
            </a:endParaRPr>
          </a:p>
          <a:p>
            <a:r>
              <a:rPr lang="en-US" dirty="0">
                <a:solidFill>
                  <a:srgbClr val="000000"/>
                </a:solidFill>
                <a:latin typeface="Consolas"/>
              </a:rPr>
              <a:t>}</a:t>
            </a:r>
            <a:endParaRPr lang="en-US" dirty="0"/>
          </a:p>
        </p:txBody>
      </p:sp>
      <p:sp>
        <p:nvSpPr>
          <p:cNvPr id="7" name="Rectangle 6"/>
          <p:cNvSpPr/>
          <p:nvPr/>
        </p:nvSpPr>
        <p:spPr>
          <a:xfrm>
            <a:off x="1524000" y="4763057"/>
            <a:ext cx="19812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Rectangle 8"/>
          <p:cNvSpPr/>
          <p:nvPr/>
        </p:nvSpPr>
        <p:spPr>
          <a:xfrm>
            <a:off x="5867400" y="4389060"/>
            <a:ext cx="2438400" cy="799914"/>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Super type of thrown exception</a:t>
            </a:r>
          </a:p>
        </p:txBody>
      </p:sp>
      <p:sp>
        <p:nvSpPr>
          <p:cNvPr id="10" name="Rectangle 9"/>
          <p:cNvSpPr/>
          <p:nvPr/>
        </p:nvSpPr>
        <p:spPr>
          <a:xfrm>
            <a:off x="5867400" y="5368411"/>
            <a:ext cx="2590800" cy="114970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Exception catch can handle checked exceptions not covered by </a:t>
            </a:r>
            <a:r>
              <a:rPr lang="en-US" dirty="0" err="1" smtClean="0">
                <a:latin typeface="Calibri" pitchFamily="34" charset="0"/>
                <a:cs typeface="Calibri" pitchFamily="34" charset="0"/>
              </a:rPr>
              <a:t>IOException</a:t>
            </a:r>
            <a:r>
              <a:rPr lang="en-US" dirty="0" smtClean="0">
                <a:latin typeface="Calibri" pitchFamily="34" charset="0"/>
                <a:cs typeface="Calibri" pitchFamily="34" charset="0"/>
              </a:rPr>
              <a:t> catch</a:t>
            </a:r>
          </a:p>
        </p:txBody>
      </p:sp>
    </p:spTree>
    <p:extLst>
      <p:ext uri="{BB962C8B-B14F-4D97-AF65-F5344CB8AC3E}">
        <p14:creationId xmlns:p14="http://schemas.microsoft.com/office/powerpoint/2010/main" val="3149682988"/>
      </p:ext>
    </p:extLst>
  </p:cSld>
  <p:clrMapOvr>
    <a:masterClrMapping/>
  </p:clrMapOvr>
  <p:transition advTm="962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smtClean="0"/>
              <a:t>Error recovering numberOfInputLines Function</a:t>
            </a:r>
            <a:endParaRPr lang="en-US" dirty="0"/>
          </a:p>
        </p:txBody>
      </p:sp>
      <p:sp>
        <p:nvSpPr>
          <p:cNvPr id="8" name="Rectangle 7"/>
          <p:cNvSpPr/>
          <p:nvPr/>
        </p:nvSpPr>
        <p:spPr>
          <a:xfrm>
            <a:off x="457200" y="1295400"/>
            <a:ext cx="7772400" cy="25146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static</a:t>
            </a:r>
            <a:r>
              <a:rPr lang="en-US" b="1" dirty="0">
                <a:solidFill>
                  <a:srgbClr val="000000"/>
                </a:solidFill>
                <a:latin typeface="Consolas"/>
              </a:rPr>
              <a:t> </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numberOfInputLines</a:t>
            </a:r>
            <a:r>
              <a:rPr lang="en-US" b="1" dirty="0">
                <a:solidFill>
                  <a:srgbClr val="000000"/>
                </a:solidFill>
                <a:latin typeface="Consolas"/>
              </a:rPr>
              <a:t>(String[] </a:t>
            </a:r>
            <a:r>
              <a:rPr lang="en-US" b="1" dirty="0" err="1">
                <a:solidFill>
                  <a:srgbClr val="000000"/>
                </a:solidFill>
                <a:latin typeface="Consolas"/>
              </a:rPr>
              <a:t>args</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try</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return</a:t>
            </a:r>
            <a:r>
              <a:rPr lang="en-US" b="1" dirty="0">
                <a:solidFill>
                  <a:srgbClr val="000000"/>
                </a:solidFill>
                <a:latin typeface="Consolas"/>
              </a:rPr>
              <a:t> </a:t>
            </a:r>
            <a:r>
              <a:rPr lang="en-US" b="1" dirty="0" err="1">
                <a:solidFill>
                  <a:srgbClr val="000000"/>
                </a:solidFill>
                <a:latin typeface="Consolas"/>
              </a:rPr>
              <a:t>Integer.</a:t>
            </a:r>
            <a:r>
              <a:rPr lang="en-US" b="1" i="1" dirty="0" err="1">
                <a:solidFill>
                  <a:srgbClr val="000000"/>
                </a:solidFill>
                <a:latin typeface="Consolas"/>
              </a:rPr>
              <a:t>parseInt</a:t>
            </a:r>
            <a:r>
              <a:rPr lang="en-US" b="1" i="1" dirty="0">
                <a:solidFill>
                  <a:srgbClr val="000000"/>
                </a:solidFill>
                <a:latin typeface="Consolas"/>
              </a:rPr>
              <a:t>(</a:t>
            </a:r>
            <a:r>
              <a:rPr lang="en-US" b="1" i="1" dirty="0" err="1">
                <a:solidFill>
                  <a:srgbClr val="000000"/>
                </a:solidFill>
                <a:latin typeface="Consolas"/>
              </a:rPr>
              <a:t>args</a:t>
            </a:r>
            <a:r>
              <a:rPr lang="en-US" b="1" i="1" dirty="0">
                <a:solidFill>
                  <a:srgbClr val="000000"/>
                </a:solidFill>
                <a:latin typeface="Consolas"/>
              </a:rPr>
              <a:t>[0]);</a:t>
            </a:r>
          </a:p>
          <a:p>
            <a:r>
              <a:rPr lang="en-US" dirty="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ArrayIndexOutOfBoundsException</a:t>
            </a:r>
            <a:r>
              <a:rPr lang="en-US" b="1" dirty="0">
                <a:solidFill>
                  <a:srgbClr val="000000"/>
                </a:solidFill>
                <a:latin typeface="Consolas"/>
              </a:rPr>
              <a:t> e) {</a:t>
            </a:r>
          </a:p>
          <a:p>
            <a:r>
              <a:rPr lang="en-US" dirty="0">
                <a:solidFill>
                  <a:srgbClr val="000000"/>
                </a:solidFill>
                <a:latin typeface="Consolas"/>
              </a:rPr>
              <a:t>        </a:t>
            </a:r>
            <a:r>
              <a:rPr lang="en-US" dirty="0" err="1">
                <a:solidFill>
                  <a:srgbClr val="000000"/>
                </a:solidFill>
                <a:latin typeface="Consolas"/>
              </a:rPr>
              <a:t>System.</a:t>
            </a:r>
            <a:r>
              <a:rPr lang="en-US" i="1" dirty="0" err="1">
                <a:solidFill>
                  <a:srgbClr val="0000C0"/>
                </a:solidFill>
                <a:latin typeface="Consolas"/>
              </a:rPr>
              <a:t>out</a:t>
            </a:r>
            <a:r>
              <a:rPr lang="en-US" i="1" dirty="0" err="1">
                <a:solidFill>
                  <a:srgbClr val="000000"/>
                </a:solidFill>
                <a:latin typeface="Consolas"/>
              </a:rPr>
              <a:t>.println</a:t>
            </a:r>
            <a:r>
              <a:rPr lang="en-US" i="1" dirty="0">
                <a:solidFill>
                  <a:srgbClr val="000000"/>
                </a:solidFill>
                <a:latin typeface="Consolas"/>
              </a:rPr>
              <a:t>(</a:t>
            </a:r>
            <a:r>
              <a:rPr lang="en-US" i="1" dirty="0">
                <a:solidFill>
                  <a:srgbClr val="2A00FF"/>
                </a:solidFill>
                <a:latin typeface="Consolas"/>
              </a:rPr>
              <a:t>"Did not enter an argument."</a:t>
            </a:r>
            <a:r>
              <a:rPr lang="en-US" i="1" dirty="0">
                <a:solidFill>
                  <a:srgbClr val="000000"/>
                </a:solidFill>
                <a:latin typeface="Consolas"/>
              </a:rPr>
              <a:t>);</a:t>
            </a:r>
          </a:p>
          <a:p>
            <a:r>
              <a:rPr lang="en-US" dirty="0" smtClean="0">
                <a:solidFill>
                  <a:srgbClr val="000000"/>
                </a:solidFill>
                <a:latin typeface="Consolas"/>
              </a:rPr>
              <a:t>        </a:t>
            </a:r>
            <a:r>
              <a:rPr lang="en-US" b="1" dirty="0" smtClean="0">
                <a:solidFill>
                  <a:srgbClr val="7F0055"/>
                </a:solidFill>
                <a:latin typeface="Consolas"/>
              </a:rPr>
              <a:t>return</a:t>
            </a:r>
            <a:r>
              <a:rPr lang="en-US" b="1" dirty="0" smtClean="0">
                <a:solidFill>
                  <a:srgbClr val="000000"/>
                </a:solidFill>
                <a:latin typeface="Consolas"/>
              </a:rPr>
              <a:t>  0;</a:t>
            </a:r>
          </a:p>
          <a:p>
            <a:r>
              <a:rPr lang="en-US" dirty="0" smtClean="0">
                <a:solidFill>
                  <a:srgbClr val="000000"/>
                </a:solidFill>
                <a:latin typeface="Consolas"/>
              </a:rPr>
              <a:t>     }</a:t>
            </a:r>
          </a:p>
          <a:p>
            <a:r>
              <a:rPr lang="en-US" dirty="0" smtClean="0">
                <a:solidFill>
                  <a:srgbClr val="000000"/>
                </a:solidFill>
                <a:latin typeface="Consolas"/>
              </a:rPr>
              <a:t>}</a:t>
            </a:r>
            <a:endParaRPr lang="en-US" dirty="0" smtClean="0">
              <a:solidFill>
                <a:srgbClr val="000000"/>
              </a:solidFill>
              <a:latin typeface="Courier New"/>
            </a:endParaRPr>
          </a:p>
        </p:txBody>
      </p:sp>
      <p:sp>
        <p:nvSpPr>
          <p:cNvPr id="12" name="Line 5"/>
          <p:cNvSpPr>
            <a:spLocks noChangeShapeType="1"/>
          </p:cNvSpPr>
          <p:nvPr/>
        </p:nvSpPr>
        <p:spPr bwMode="auto">
          <a:xfrm flipH="1" flipV="1">
            <a:off x="4191000" y="2667000"/>
            <a:ext cx="2133600" cy="10668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Text Box 6"/>
          <p:cNvSpPr txBox="1">
            <a:spLocks noChangeArrowheads="1"/>
          </p:cNvSpPr>
          <p:nvPr/>
        </p:nvSpPr>
        <p:spPr bwMode="auto">
          <a:xfrm>
            <a:off x="5105400" y="3733800"/>
            <a:ext cx="22860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UI mixed in computation method</a:t>
            </a:r>
          </a:p>
        </p:txBody>
      </p:sp>
      <p:sp>
        <p:nvSpPr>
          <p:cNvPr id="14" name="Line 8"/>
          <p:cNvSpPr>
            <a:spLocks noChangeShapeType="1"/>
          </p:cNvSpPr>
          <p:nvPr/>
        </p:nvSpPr>
        <p:spPr bwMode="auto">
          <a:xfrm flipH="1" flipV="1">
            <a:off x="2514600" y="2895600"/>
            <a:ext cx="0" cy="14478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Text Box 9"/>
          <p:cNvSpPr txBox="1">
            <a:spLocks noChangeArrowheads="1"/>
          </p:cNvSpPr>
          <p:nvPr/>
        </p:nvSpPr>
        <p:spPr bwMode="auto">
          <a:xfrm>
            <a:off x="228600" y="4419600"/>
            <a:ext cx="38100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Error recovery: Program </a:t>
            </a:r>
            <a:r>
              <a:rPr lang="en-US" dirty="0"/>
              <a:t>not halted</a:t>
            </a:r>
          </a:p>
        </p:txBody>
      </p:sp>
      <p:sp>
        <p:nvSpPr>
          <p:cNvPr id="16" name="Text Box 6"/>
          <p:cNvSpPr txBox="1">
            <a:spLocks noChangeArrowheads="1"/>
          </p:cNvSpPr>
          <p:nvPr/>
        </p:nvSpPr>
        <p:spPr bwMode="auto">
          <a:xfrm>
            <a:off x="4618703" y="4604266"/>
            <a:ext cx="33528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May want to print on pop-up box or in different language</a:t>
            </a:r>
          </a:p>
        </p:txBody>
      </p:sp>
      <p:sp>
        <p:nvSpPr>
          <p:cNvPr id="17" name="Text Box 9"/>
          <p:cNvSpPr txBox="1">
            <a:spLocks noChangeArrowheads="1"/>
          </p:cNvSpPr>
          <p:nvPr/>
        </p:nvSpPr>
        <p:spPr bwMode="auto">
          <a:xfrm>
            <a:off x="4403766" y="5992113"/>
            <a:ext cx="3810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Caller should decide what to do</a:t>
            </a:r>
            <a:endParaRPr lang="en-US" dirty="0"/>
          </a:p>
        </p:txBody>
      </p:sp>
      <p:pic>
        <p:nvPicPr>
          <p:cNvPr id="18" name="~PP83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8656638" y="6370638"/>
            <a:ext cx="304800" cy="304800"/>
          </a:xfrm>
          <a:prstGeom prst="rect">
            <a:avLst/>
          </a:prstGeom>
        </p:spPr>
      </p:pic>
      <p:sp>
        <p:nvSpPr>
          <p:cNvPr id="11" name="Text Box 9"/>
          <p:cNvSpPr txBox="1">
            <a:spLocks noChangeArrowheads="1"/>
          </p:cNvSpPr>
          <p:nvPr/>
        </p:nvSpPr>
        <p:spPr bwMode="auto">
          <a:xfrm>
            <a:off x="4428506" y="5410200"/>
            <a:ext cx="3810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May want to assume </a:t>
            </a:r>
            <a:r>
              <a:rPr lang="en-US" smtClean="0"/>
              <a:t>1 instead of 0</a:t>
            </a:r>
            <a:endParaRPr lang="en-US" dirty="0"/>
          </a:p>
        </p:txBody>
      </p:sp>
      <p:pic>
        <p:nvPicPr>
          <p:cNvPr id="19" name="~PP3848.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cstate="print"/>
          <a:stretch>
            <a:fillRect/>
          </a:stretch>
        </p:blipFill>
        <p:spPr>
          <a:xfrm>
            <a:off x="8656638" y="6370638"/>
            <a:ext cx="304800" cy="304800"/>
          </a:xfrm>
          <a:prstGeom prst="rect">
            <a:avLst/>
          </a:prstGeom>
        </p:spPr>
      </p:pic>
    </p:spTree>
    <p:custDataLst>
      <p:tags r:id="rId1"/>
    </p:custDataLst>
    <p:extLst>
      <p:ext uri="{BB962C8B-B14F-4D97-AF65-F5344CB8AC3E}">
        <p14:creationId xmlns:p14="http://schemas.microsoft.com/office/powerpoint/2010/main" val="1473088664"/>
      </p:ext>
    </p:extLst>
  </p:cSld>
  <p:clrMapOvr>
    <a:masterClrMapping/>
  </p:clrMapOvr>
  <p:transition advTm="1598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0"/>
                            </p:stCondLst>
                            <p:childTnLst>
                              <p:par>
                                <p:cTn id="32" presetID="1" presetClass="mediacall" presetSubtype="0" fill="hold" nodeType="afterEffect">
                                  <p:stCondLst>
                                    <p:cond delay="0"/>
                                  </p:stCondLst>
                                  <p:childTnLst>
                                    <p:cmd type="call" cmd="playFrom(0.0)">
                                      <p:cBhvr>
                                        <p:cTn id="33" dur="34735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Prev" delay="0">
                      <p:tgtEl>
                        <p:sldTgt/>
                      </p:tgtEl>
                    </p:cond>
                    <p:cond evt="onStopAudio" delay="0">
                      <p:tgtEl>
                        <p:sldTgt/>
                      </p:tgtEl>
                    </p:cond>
                  </p:endCondLst>
                </p:cTn>
                <p:tgtEl>
                  <p:spTgt spid="18"/>
                </p:tgtEl>
              </p:cMediaNode>
            </p:audio>
            <p:audio>
              <p:cMediaNode showWhenStopped="0">
                <p:cTn id="35" fill="hold" display="0">
                  <p:stCondLst>
                    <p:cond delay="indefinite"/>
                  </p:stCondLst>
                  <p:endCondLst>
                    <p:cond evt="onPrev" delay="0">
                      <p:tgtEl>
                        <p:sldTgt/>
                      </p:tgtEl>
                    </p:cond>
                    <p:cond evt="onStopAudio" delay="0">
                      <p:tgtEl>
                        <p:sldTgt/>
                      </p:tgtEl>
                    </p:cond>
                  </p:endCondLst>
                </p:cTn>
                <p:tgtEl>
                  <p:spTgt spid="19"/>
                </p:tgtEl>
              </p:cMediaNode>
            </p:audio>
          </p:childTnLst>
        </p:cTn>
      </p:par>
    </p:tnLst>
    <p:bldLst>
      <p:bldP spid="12" grpId="0" animBg="1"/>
      <p:bldP spid="13" grpId="0" animBg="1"/>
      <p:bldP spid="14" grpId="0" animBg="1"/>
      <p:bldP spid="15" grpId="0" animBg="1"/>
      <p:bldP spid="16" grpId="0" animBg="1"/>
      <p:bldP spid="17" grpId="0" animBg="1"/>
      <p:bldP spid="1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t>Specific Benefits</a:t>
            </a:r>
            <a:endParaRPr lang="en-US" dirty="0"/>
          </a:p>
        </p:txBody>
      </p:sp>
      <p:sp>
        <p:nvSpPr>
          <p:cNvPr id="5123" name="Rectangle 3"/>
          <p:cNvSpPr>
            <a:spLocks noGrp="1" noChangeArrowheads="1"/>
          </p:cNvSpPr>
          <p:nvPr>
            <p:ph type="body" idx="1"/>
          </p:nvPr>
        </p:nvSpPr>
        <p:spPr/>
        <p:txBody>
          <a:bodyPr/>
          <a:lstStyle/>
          <a:p>
            <a:r>
              <a:rPr lang="en-US" smtClean="0"/>
              <a:t>Support typed errors</a:t>
            </a:r>
          </a:p>
          <a:p>
            <a:r>
              <a:rPr lang="en-US" smtClean="0"/>
              <a:t>Provide a way to customize error handling</a:t>
            </a:r>
          </a:p>
          <a:p>
            <a:pPr lvl="1"/>
            <a:r>
              <a:rPr lang="en-US" smtClean="0"/>
              <a:t>By default Java will terminate program</a:t>
            </a:r>
          </a:p>
          <a:p>
            <a:r>
              <a:rPr lang="en-US" smtClean="0"/>
              <a:t>Allows more efficient error processing</a:t>
            </a:r>
          </a:p>
          <a:p>
            <a:r>
              <a:rPr lang="en-US" smtClean="0"/>
              <a:t>Allows separation of error-handling and normal-processing code</a:t>
            </a:r>
          </a:p>
          <a:p>
            <a:r>
              <a:rPr lang="en-US" smtClean="0"/>
              <a:t>Allows error handling and error detection to be in separate classes and methods</a:t>
            </a:r>
          </a:p>
          <a:p>
            <a:pPr lvl="1"/>
            <a:r>
              <a:rPr lang="en-US" smtClean="0"/>
              <a:t>Without passing legal non erroneous values (null/-1)</a:t>
            </a:r>
          </a:p>
          <a:p>
            <a:r>
              <a:rPr lang="en-US" smtClean="0"/>
              <a:t>Allows separate classes to provide error UI</a:t>
            </a:r>
          </a:p>
          <a:p>
            <a:endParaRPr lang="en-US" smtClean="0"/>
          </a:p>
          <a:p>
            <a:endParaRPr lang="en-US" smtClean="0"/>
          </a:p>
          <a:p>
            <a:endParaRPr lang="en-US" dirty="0" smtClean="0"/>
          </a:p>
        </p:txBody>
      </p:sp>
      <p:pic>
        <p:nvPicPr>
          <p:cNvPr id="5" name="~PP66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Tree>
    <p:custDataLst>
      <p:tags r:id="rId1"/>
    </p:custDataLst>
    <p:extLst>
      <p:ext uri="{BB962C8B-B14F-4D97-AF65-F5344CB8AC3E}">
        <p14:creationId xmlns:p14="http://schemas.microsoft.com/office/powerpoint/2010/main" val="775294498"/>
      </p:ext>
    </p:extLst>
  </p:cSld>
  <p:clrMapOvr>
    <a:masterClrMapping/>
  </p:clrMapOvr>
  <p:transition advTm="186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3">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512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smtClean="0"/>
              <a:t>Real Life Analogy for Optional Unchecked Exceptions </a:t>
            </a:r>
            <a:endParaRPr lang="en-US" dirty="0"/>
          </a:p>
        </p:txBody>
      </p:sp>
      <p:sp>
        <p:nvSpPr>
          <p:cNvPr id="6" name="Text Box 1030"/>
          <p:cNvSpPr txBox="1">
            <a:spLocks noChangeArrowheads="1"/>
          </p:cNvSpPr>
          <p:nvPr/>
        </p:nvSpPr>
        <p:spPr bwMode="auto">
          <a:xfrm>
            <a:off x="2209800" y="1524000"/>
            <a:ext cx="3048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Optional warnings on cars</a:t>
            </a:r>
          </a:p>
        </p:txBody>
      </p:sp>
      <p:pic>
        <p:nvPicPr>
          <p:cNvPr id="65538" name="Picture 2" descr="http://www.rufkm.net/wp-content/uploads/2009/06/unicorn.jpg"/>
          <p:cNvPicPr>
            <a:picLocks noChangeAspect="1" noChangeArrowheads="1"/>
          </p:cNvPicPr>
          <p:nvPr/>
        </p:nvPicPr>
        <p:blipFill>
          <a:blip r:embed="rId6" cstate="print"/>
          <a:srcRect t="34286" b="34286"/>
          <a:stretch>
            <a:fillRect/>
          </a:stretch>
        </p:blipFill>
        <p:spPr bwMode="auto">
          <a:xfrm>
            <a:off x="4572000" y="2743200"/>
            <a:ext cx="2667000" cy="838200"/>
          </a:xfrm>
          <a:prstGeom prst="rect">
            <a:avLst/>
          </a:prstGeom>
          <a:noFill/>
        </p:spPr>
      </p:pic>
      <p:sp>
        <p:nvSpPr>
          <p:cNvPr id="65540" name="AutoShape 4" descr="data:image/jpeg;base64,/9j/4AAQSkZJRgABAQAAAQABAAD/2wCEAAkGBhMSEBASEhAQEBIREhAREhIXDRkQFxQQFRUWFRMUFRMYGyYgGR0jGhMWIC8gIzMpLCwsFx8xNTAsNTIrLCkBCQoKDgwOGg4PGCkfHiQtNi8qKyosLCksLDUqNDUtLyksLCkzKSksKTUrKyovLCkvLCw1LC81MykpKTUpKiwsLP/AABEIAOEA4QMBIgACEQEDEQH/xAAcAAEAAQUBAQAAAAAAAAAAAAAABwECBQYIAwT/xABEEAABAwIDBQQHBQUGBwEAAAABAAIDBBEFEiEGBxMxUSJBU5EUFiNhcZPSCDJCgdMVc6GxsiQ0YoKSwUNUg6KzwvEz/8QAGQEBAAMBAQAAAAAAAAAAAAAAAAIDBAEF/8QAIxEBAAICAQIHAQAAAAAAAAAAAAECAxEhEjEEEyJBUaHwFP/aAAwDAQACEQMRAD8AnFERAREQEREBERAREQEREBERAREQEREBERAREQEREBERAREQEREBERAREQEREBERAREQEREBERAREQEREBERAREQEREBERAREQEREBERAREQEREBERAREQEREBERAREQEREBERAREQEREBERAREQEREBERAREQEREBERAREQEREBERAREQEREBERAREQEREBERAREQEREBEVLoKoqXS6CqKl0ugqipdLoKoqXS6CqKl0ugqipdLoKoqXS6CqKl0ugqipdLoKoqXS6CqKl0ugqipdLoKoqXVUBERBjcWlcLBji05ZHaAG+VtwO0CsRSVUxidI+WQWyhoDIxmJ5kXZ7/4d6zGImz2aX7M2nXsrUtosaLAxjcuRj435hrccdjJLjkMpcvL8dlvjn0zrj7QtOmJ2h3juo6wwyOlfEIQ7MGRhxkJu23Ztltp1usWd8xAkvxPukx2yHtdwd2OXvC1DefiQmrA9t/uMaDpbsj3d+oWoFxHPktGCtpxxN5neknQ+BbRz1FFFNnfxHRve5rWMIu15ZcNy3sS3kvePG53VEMbZHva8DiDIwFlxcHPktq3W3PSyjTZzavJSxMdf+yvD9BcuaX5gHg8wCf5Lb8HrXk07XPHHe6nfLM27XGnc/MGAW0Pba3XXK7uWK39Fbz6uNo6lvFbVNiJaZ6lxGQHLGwgF5swF5jDWknqR3dRf7IKbOxr21Exa9oc05YxdpFwbGPoVz9vSfUU+LT0sVZKGVr4JngdnIXyHJGCDms3R1gQCTyU9bKYEaOjhpjM6oMQcOK4Wc673OFxc8s1ufcvZTVxFzYIzJJUzNaL8mMcdASbNbGSdAT8ASvPDKhs+fJNUjIbHPC2O+pFwHR6i7XD4ghRZv2r6iiq6Kqp6uaF0jJGiNpIYDFoZC0ktcSJ8uo5NC0+snqqesoX0OLyYlU1Aa57GPc/JIXBxieMxa5pc9+htyJICDpD0A+PN5R/pp6AfHm8o/wBNQTvC9NZjrKNuKVUUdbJC6zaiRjIGTSFmUN4ljYNv3DXuWOmpqrDsdpaejxCatc59OXWkLrh7/aRStDiCMoub8gQdOaDof0A+PN5R/pp+zz483lH+mo032GYz4VFS1U0FRUSvga2OR0eZjzGC97muGjSW2FvxO1WH3G1FRLiFb6VWVMz6aMxCKWV8o7UlnPGZxylpjA5fjKCY/QD483lH+mnoB8ebyj/TUD4zU18m0U2HRYpVRxyVDiLTSBkbHM45YGh4Nmjs6EctLcl64XgEuJYxWR0uIVXoEUj5ZZRI7hcRzi4RRR5rFua4F+bWE9LhOf7PPjzeUf6aegHx5vKP9NQLvBkrIcdFLHitTDHVyRPuKiSNkDZnltsvEsQ0C/d+SzmxeC1xr8PqY8RrMToC6bjSvkfGxj2iSMAwySEu7VtbIJe/Z7vHm8o/018ddOyGwfUz3yl1mxNkIYLXcQyI2aLjU2CzDlzpS4hWQYvVUEmJZmtjmjdWTQ+kOhibC6V3Ca95LScxZa5vcadyCeaSMSNzNqJrXLSC2MEOBsQRw/8A7zGi9H0dudRKPjwx/wCiiLZOlqKKokxB9TPXYa2gnqIpneyYZXWdkbBmPDJII0A59y1XY/Zmo2jrKqerqZGxxAEuAzWe8nJFG1xs1oAcfyHeboOifQD483lH+mnoB8ebyj/TUJbH4hU0+I1uA+nPkjkZUQU893ZoJhEXteztXbYXBaDbM24I78FsZh9TiktXFUY3VRRUzcwe+pc4Pu5zQ4tfIABZtyg6DmpJBqJpSOlo/wCeRUijzf8AHmB6Wj/TURfZ/wATqn1VZC+aSeljjJzF7nsE3EAYWF3LM3Obd9gpllhZqCQ0j3207kFooj483lH+mvJk7o6hsZe54ewu7QboQ634WjqrBW5Ta+YdbLwMwdVwEG/sn/1BBnkREGNxKPM9jeWZswv8W2UXYu0sZPBmc91OdXPAzHiEZ9By7TWWHRSbjROhacrhHOQehyc1pj8LHoNRUTf/AK1Ds5udRHn0/wBv4LD4jF13j92NbQxW62B5gWN9brHUpHMkc7crr6pj23Du1sfzXzRU1nONtNRfnr3K2J1HKemVw6p4UrZLdkfh6jvCl/CKCCeaKphkkayEskfrmD5HmwBdcEaZdALaWUJNk7J6re932LhsRiJIcZqPJqdQ+eMPZblyF/yVWWJ1Ex8o2nTBb4sajdjpkZnvT8Bkl7D2kTiTlseVsvTVdE7OY9HW0sVVDm4cwcW5gA6wc5puATbVpX1DD47uPCju8kuPDb2ieZOmv5r0ggaxoaxrWNF7Na0NGpudB7yVucQP9pLEWOnoYO0JIo5ZToMpjlLWtsb3veF2nwWmYvj1LxaB+DQ1NJVMYGzFr3XknOQBrG53E65geQIcBZdTS4dE4lzoo3OIAJMbXEgcgSR71ZBg0DHB7IIWOF7ObC1pF+eoF0HN+9XFoZcaiM7H5YWUsVawWBLmOJmEZDtew6wOibRCnwzE8NqqB80FPPBS1hZnLnthfIQ9pGY3DmMvlJPMhdKfs+Pteyj7ZJd7NvaJ5k6a/mvGTA6d33qeB1mhgvAw9kcm6jlryQQdtpXMxLaSCm41RTNiApWvjAD2z3e4kHNoDmAJ52HJYrY/GYsK2hmYJJ54nOko5Hua3iOlLm3JGax9sz71+WvuXRgw6IW9lHo4PHs26OHJ3Ln71T9mRWI4UVnEkjhNsSTcki2pug5zxnaGCHaqeoe1z4WzyQytyAk3gNPK3LexFy4e8L0hx+LAsfqBAJvQw4xzQ3BIBbmAaS6xyuIIJsbXB7yegpMApnZi6mp3FxJdenYbkm5JuNSSvrFO2xGVtje4yixvzuEHN29TGaaTaBj5Y3ywwmnjqorWJDHHiNYQ7tXaRY3Cy2zm8WJlXh1FhYqKammrD6QyZsbyRNJHZsZu7I2wcLC33u86qd48Pia4vbFG1zjdzhG0EnqSBcr0fTtda7WusQRdoNiORF0F5K5XxDH6CXHZ6qeGWeikfI50eWz8xisOznHKQdbW8l1QQvGnoo4xZkbIx0awMHkAg1eq2LYcDkw+mc/K6me2EySB5zOJkYHOAAtmIGncoq3ebxocFpqqkq6WoZVNmfJlyAZ3FjWtY8uILbZeeosbj39BgL5qrDIpSDJDFIRoC+Jr7D3ZhoggbdJhMpqKzHatjxDCypnBy2Msrw50rowSLhrS8X5XIF9DbVt3VFh9RiD6erimlZUO4dLlfkLZHP0L7OFuyffy5FdUPgaWlha0tIylpaCC3lYjlb3Lz/Z8fZ9lH2CC32beyRyI00PwQQPuNxU0+K1VDxZHxPE7Y23uwyRPvxLXsCWMdqOdwp7lpw43XhBg0DHBzIIWObezmwtaRcWNiBcaEr7EHzuomkcliDT5KyL3xv8A6gs+sRWf32D91J/U1Bl0REGB2skywyG17QVJt19nyWlbSYw4YbSPDcjHB0bxoOR5hvx1W77TvIjeRzENSf8AsUT7e15ZBR04N2iISZs2Y3cXX7XffTyVGSOduw0x9O0yOIPZLiQLWNr8ld6MNfer2NuAeoVwjWSZnfdqrqI0+L0LU3N/y/ms9sZT/wBrg7wJ6f8A8jbfy/gse4WB9yyexdaG1sLiLhs0BPf954jH8ZAuzNrV4U5IiIdGLEbV7SxUFLJUTPDWtFm9kuLpHaMaGjUkn+APJZZaRvaweGtpGUb6iKColla+jD3ZRJOzs8P8xLb4uBsV6Kprzt9tNDM10klTUwvjtxIqXJEZNOyziZXEjtXPwHw2vbTeVTYbBFJKJHSTtzRU4ADyLAkuubNAuATrryuoa2axfhObgeNQPNNxm8O7ix1PK4nI4Pae1GS86g27VwSLhfVtBh5xLasU0lzFFJHGWu/5eCMSPb/ms/8A1oNywP7QVNLKyOpppqNshAbKXiRgvyLuy0hvvFx16rI7Q776Oiqp6WWGqc+EgZo2sc1xLWu0Lngj71uXctX+0hiTBHQ0wa3PmkmvbVkYGRoHQOJOn+BadvBhf+0MJZKDn9AwpjwdDm5Pv+d0Es1++2lhqWUzqepMj20rmkcPJ/aI45G3cX3FhIAdO5eNdv8AKCGWWF8Nbnikkidlijc0uY4tJaeKLjT3LFbyQG7R4CQACXxtPw49v5ErUtrbO2vjDwMorMOAFtMuWEj8rlBJFdv0oIcgkZVBz4YZw1sTH9iVgkaCeJa9nC47ivhpvtEUDpWsdDVxscQOI5jCGg/ic1rybfC61j7RTstVh1mNyiOV2gAzOzsBB/JrfNYPedjMtVW0QxGhfhcTWkEtaJ5HROcMzgeyHBttB3XJ1vZBL21G+GhoKh9PM2odIxrH9iJr2kPaHCxLx3HvssJTfaIoHStY6CriY4gcRzGENB/E5rXk2+F1q32h2hs2GBrRkEUhH+KzowAf8obz6rCbzsZlqqyiGI0L8LjawglrRM90TnDM4Hsg5bWDe65Ot7IJc2j3zUNFVPppm1JewMcXsiY9hD2B7SDxL8nDuXzYbv1w+oqIKeJlWXzyMiaTCxrQ57g0ZiZL217gVoW/eICvwxkcYe3gMyC9s/tMrWl3wa0XPVbNhxjkcJ8cZ6DPTYg91CLCJlrRvaxj422nALLZje9+eqDM1u/PDoZZoZPSWvgkkieOAHAuY4tNi1xBFwtx2cx+OtpYqqEPEcocW5gA6zXOZqASBq0qCtt4w7a6mY5rQwVGGtAy6Fp4biCO+7nOCmuTayijllpjPGyWGN8skWUtyRNZxXPOlsuU3v8A7oNGxDf/AEzKh8UNJU1TIy7NKwgAtabOexupLfebLdNjNtoMTiklp2zNZHIYiZGBt3WB7NnHuIPdzUDz01VgNWK6ieypoJy5sczTxIpYi4+xkI+64ZeY5ltx3hTVuvbRGgE1Ax0UVQ90r43PLyyewbI3XlbKOWnIjmg29ERAWIrP77B+6k/qasusRWf32D91J/U1Bl0REGv7X04kgljLgwPp6phcdQA6OxJ81HW9LAwIqaaLtNiYITYfhGjXebbfmpPx6DMzUOLSyVjstiRmbYEAkLRsRFW+B8bYY7vHDF/wQi5ABcCCXaXuL6k3PI5M1L2vXpI7olZUAD4aqyKqbnecxOg0vosw/driBdfJFy8Vw1+GRWO3YV/4Y4R/1nfQu+Su8xj5Zxa1+izmx9I9ksbgzN7Skc9tyPYvnjYDy94K+eLdlXDXLHf3yF1unNikHAMPex2eoppOKeDndHK0tIj6NcwWHu1+KrvjvxFY9+Vd7dSUVpm8Hd47E30z21j6V1LnfFlize1dlLX3zAixY3l0KznrKzwp/lj6k9ZWeDP8sfUtyKMotzVfVV8dVildDO2Mx/cacz2Rm7WWyNawE3udTqfivh3ybN1DcSjraGlrGyCON8lVA0vAkBc0ktbqCI2tueRGhUt+srPBn+WPqT1kZ4M/yx9SCId3uwQxSpOIVtXPWCCRrCySAx55GAEMcXH7rbi7QLa8+a2zenupfiUsNTTTMhqImCMh9w1zQ4vYQ9oJa4Fx7jz7ra7iNomC/sZ9dT7Nup/1e5V9ZWeDP8sfUg0DZndhiDsRgr8VrI6h1MLRMYS4kjNlucjQAC4u0uSVjcc3KV9TWy1hxCFshmMkJyvc5jWuvCM9hq0Bo7+SlH1lZ4M/yx9SesrPBn+WPqQRttXufxDEHQGbEIiIYImDNnkvNkYJpB2RbO5l16bV7p6+upcPilrIJJqUVXFneXuMhlkBYBZt7BjQDf8AjzUi+srPBn+WPqT1lZ4M/wAsfUgjbavdBX4gaczV0PsKeKOxzyXnDGiZ47IsHOaD+XJem1e6fEK6lw+GWrgkmpfSjLO9z3GQyvaYw0ZNAGsA1Ui+srPBn+WPqT1lZ4M/yx9SCM9pdz2IV0tO+WuhaIIIIwbOeRK1jRM9tmt0dI0uA7r9yrXbnMSlfC+bGPSuFKyZrJWyZQ5pB07Rtp0Ul+srPBn+WPqT1lZ4M/yx9SCMdotzuI1eIy1vp0ER4xfTntl8cbHl0IuGAXaLdeXNfThW6GuFVUzVWIRzGqpZqSSXK4yBkjQwENcLHRttT3qRfWVngz/LH1J6ys8Gf5Y+pBFuJbmMT9HbQQYnG+gzCThyMMZa/mbZWuJbmu4NuBfuvqpL2H2TZh1FFStdxCzM58mXLnkcbuNu4cgB0AXv6ys8Gf5Y+pPWVngz/LH1IMwiw/rKzwZ/lj6k9ZWeDP8ALH1IMwsRWf32D91J/U1U9ZWeDP8ALH1LxhquNVRvDJGtYxzTmaBqSDpYnogzyKiIKkK3IOg8lciC3IOg8kyDoPJXIgtyDoPJMg6DyVyILcg6DyTIOg8lciC3IOg8kyDoPJXIgtyDoPJMg6DyVyILcg6DyTIOg8lciC3IOg8kyDoPJXIgtyDoPJMg6DyVyILcg6DyTIOg8lciC3IOg8kyDoPJXIgtyDoPJMg6DyVyILcg6DyTIOg8lciC3IOg8lUN9wVUQEREBERAREQEREBERAREQEREBERAREQEREBERAREQEREBERAREQEREBERAREQEREBERAREQEREBERAREQEREBERAREQEREBERAREQEREBERAREQEREBERAREQEREBERAREQEREBERAREQEREBERAREQEREBERAREQEREBERAREQEREBERAREQEREBERAREQEREBERAREQEREBERAREQEREBERAREQEREBERAREQEREBERAREQEREBERAREQEREH/2Q=="/>
          <p:cNvSpPr>
            <a:spLocks noChangeAspect="1" noChangeArrowheads="1"/>
          </p:cNvSpPr>
          <p:nvPr/>
        </p:nvSpPr>
        <p:spPr bwMode="auto">
          <a:xfrm>
            <a:off x="63500" y="-10414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5542" name="Picture 6" descr="http://rlv.zcache.com/i_brake_for_squirrels_humor_bumper_sticker-p128812551824637161z74sk_400.jpg"/>
          <p:cNvPicPr>
            <a:picLocks noChangeAspect="1" noChangeArrowheads="1"/>
          </p:cNvPicPr>
          <p:nvPr/>
        </p:nvPicPr>
        <p:blipFill>
          <a:blip r:embed="rId7" cstate="print"/>
          <a:srcRect t="36000" b="38000"/>
          <a:stretch>
            <a:fillRect/>
          </a:stretch>
        </p:blipFill>
        <p:spPr bwMode="auto">
          <a:xfrm>
            <a:off x="457200" y="2743200"/>
            <a:ext cx="3810000" cy="990600"/>
          </a:xfrm>
          <a:prstGeom prst="rect">
            <a:avLst/>
          </a:prstGeom>
          <a:noFill/>
        </p:spPr>
      </p:pic>
      <p:pic>
        <p:nvPicPr>
          <p:cNvPr id="8" name="~PP198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8656638" y="6370638"/>
            <a:ext cx="304800" cy="304800"/>
          </a:xfrm>
          <a:prstGeom prst="rect">
            <a:avLst/>
          </a:prstGeom>
        </p:spPr>
      </p:pic>
    </p:spTree>
    <p:custDataLst>
      <p:tags r:id="rId1"/>
    </p:custDataLst>
    <p:extLst>
      <p:ext uri="{BB962C8B-B14F-4D97-AF65-F5344CB8AC3E}">
        <p14:creationId xmlns:p14="http://schemas.microsoft.com/office/powerpoint/2010/main" val="2856970317"/>
      </p:ext>
    </p:extLst>
  </p:cSld>
  <p:clrMapOvr>
    <a:masterClrMapping/>
  </p:clrMapOvr>
  <p:transition advTm="6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mtClean="0"/>
              <a:t>Printing debugging information</a:t>
            </a:r>
            <a:endParaRPr lang="en-US"/>
          </a:p>
        </p:txBody>
      </p:sp>
      <p:sp>
        <p:nvSpPr>
          <p:cNvPr id="34819" name="Rectangle 3"/>
          <p:cNvSpPr>
            <a:spLocks noGrp="1" noChangeArrowheads="1"/>
          </p:cNvSpPr>
          <p:nvPr>
            <p:ph type="body" idx="1"/>
          </p:nvPr>
        </p:nvSpPr>
        <p:spPr/>
        <p:txBody>
          <a:bodyPr/>
          <a:lstStyle/>
          <a:p>
            <a:r>
              <a:rPr lang="en-US" smtClean="0"/>
              <a:t>catch (ArrayIndexOutOfBoundsException e) {</a:t>
            </a:r>
          </a:p>
          <a:p>
            <a:r>
              <a:rPr lang="en-US" smtClean="0"/>
              <a:t>        System.out.println(e);</a:t>
            </a:r>
          </a:p>
          <a:p>
            <a:r>
              <a:rPr lang="en-US" smtClean="0"/>
              <a:t> }</a:t>
            </a:r>
          </a:p>
          <a:p>
            <a:endParaRPr lang="en-US" dirty="0"/>
          </a:p>
        </p:txBody>
      </p:sp>
      <p:sp>
        <p:nvSpPr>
          <p:cNvPr id="34820" name="Rectangle 4"/>
          <p:cNvSpPr>
            <a:spLocks noChangeArrowheads="1"/>
          </p:cNvSpPr>
          <p:nvPr/>
        </p:nvSpPr>
        <p:spPr bwMode="auto">
          <a:xfrm>
            <a:off x="609600" y="4114800"/>
            <a:ext cx="7239000" cy="15240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pPr marL="342900" indent="-342900" algn="l">
              <a:spcBef>
                <a:spcPct val="20000"/>
              </a:spcBef>
            </a:pPr>
            <a:r>
              <a:rPr lang="en-US" sz="2000" b="1" dirty="0">
                <a:cs typeface="Times New Roman" pitchFamily="18" charset="0"/>
              </a:rPr>
              <a:t>catch</a:t>
            </a:r>
            <a:r>
              <a:rPr lang="en-US" sz="2000" dirty="0">
                <a:cs typeface="Times New Roman" pitchFamily="18" charset="0"/>
              </a:rPr>
              <a:t> (</a:t>
            </a:r>
            <a:r>
              <a:rPr lang="en-US" sz="2000" dirty="0" err="1">
                <a:cs typeface="Times New Roman" pitchFamily="18" charset="0"/>
              </a:rPr>
              <a:t>ArrayIndexOutOfBoundsException</a:t>
            </a:r>
            <a:r>
              <a:rPr lang="en-US" sz="2000" dirty="0">
                <a:cs typeface="Times New Roman" pitchFamily="18" charset="0"/>
              </a:rPr>
              <a:t> e) {</a:t>
            </a:r>
          </a:p>
          <a:p>
            <a:pPr marL="342900" indent="-342900" algn="l">
              <a:spcBef>
                <a:spcPct val="20000"/>
              </a:spcBef>
            </a:pPr>
            <a:r>
              <a:rPr lang="en-US" sz="2000" dirty="0">
                <a:cs typeface="Times New Roman" pitchFamily="18" charset="0"/>
              </a:rPr>
              <a:t>         </a:t>
            </a:r>
            <a:r>
              <a:rPr lang="en-US" sz="2000" dirty="0" err="1">
                <a:cs typeface="Times New Roman" pitchFamily="18" charset="0"/>
              </a:rPr>
              <a:t>e.printStackTrace</a:t>
            </a:r>
            <a:r>
              <a:rPr lang="en-US" sz="2000" dirty="0">
                <a:cs typeface="Times New Roman" pitchFamily="18" charset="0"/>
              </a:rPr>
              <a:t>(); </a:t>
            </a:r>
          </a:p>
          <a:p>
            <a:pPr marL="342900" indent="-342900" algn="l">
              <a:spcBef>
                <a:spcPct val="20000"/>
              </a:spcBef>
            </a:pPr>
            <a:r>
              <a:rPr lang="en-US" sz="2000" dirty="0">
                <a:cs typeface="Times New Roman" pitchFamily="18" charset="0"/>
              </a:rPr>
              <a:t> }</a:t>
            </a:r>
          </a:p>
        </p:txBody>
      </p:sp>
      <p:sp>
        <p:nvSpPr>
          <p:cNvPr id="34822" name="Line 6"/>
          <p:cNvSpPr>
            <a:spLocks noChangeShapeType="1"/>
          </p:cNvSpPr>
          <p:nvPr/>
        </p:nvSpPr>
        <p:spPr bwMode="auto">
          <a:xfrm flipH="1" flipV="1">
            <a:off x="3733800" y="2667000"/>
            <a:ext cx="1905000" cy="9144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sp>
        <p:nvSpPr>
          <p:cNvPr id="34823" name="Text Box 7"/>
          <p:cNvSpPr txBox="1">
            <a:spLocks noChangeArrowheads="1"/>
          </p:cNvSpPr>
          <p:nvPr/>
        </p:nvSpPr>
        <p:spPr bwMode="auto">
          <a:xfrm>
            <a:off x="5486400" y="3505200"/>
            <a:ext cx="1905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a:t>e.getMessage</a:t>
            </a:r>
            <a:r>
              <a:rPr lang="en-US" dirty="0"/>
              <a:t>()</a:t>
            </a:r>
          </a:p>
        </p:txBody>
      </p:sp>
      <p:sp>
        <p:nvSpPr>
          <p:cNvPr id="34825" name="Text Box 9"/>
          <p:cNvSpPr txBox="1">
            <a:spLocks noChangeArrowheads="1"/>
          </p:cNvSpPr>
          <p:nvPr/>
        </p:nvSpPr>
        <p:spPr bwMode="auto">
          <a:xfrm>
            <a:off x="3733800" y="6019800"/>
            <a:ext cx="37338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Stack when exception is thrown, not when it is printed.</a:t>
            </a:r>
          </a:p>
        </p:txBody>
      </p:sp>
      <p:sp>
        <p:nvSpPr>
          <p:cNvPr id="9" name="Line 6"/>
          <p:cNvSpPr>
            <a:spLocks noChangeShapeType="1"/>
          </p:cNvSpPr>
          <p:nvPr/>
        </p:nvSpPr>
        <p:spPr bwMode="auto">
          <a:xfrm flipH="1" flipV="1">
            <a:off x="2438400" y="4800600"/>
            <a:ext cx="2438400" cy="12192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pic>
        <p:nvPicPr>
          <p:cNvPr id="10" name="~PP363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Tree>
    <p:custDataLst>
      <p:tags r:id="rId1"/>
    </p:custDataLst>
    <p:extLst>
      <p:ext uri="{BB962C8B-B14F-4D97-AF65-F5344CB8AC3E}">
        <p14:creationId xmlns:p14="http://schemas.microsoft.com/office/powerpoint/2010/main" val="3549710189"/>
      </p:ext>
    </p:extLst>
  </p:cSld>
  <p:clrMapOvr>
    <a:masterClrMapping/>
  </p:clrMapOvr>
  <p:transition advTm="1175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4822" grpId="0" animBg="1"/>
      <p:bldP spid="34823" grpId="0" animBg="1"/>
      <p:bldP spid="34825" grpId="0" animBg="1"/>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Text Box 3"/>
          <p:cNvSpPr txBox="1">
            <a:spLocks noChangeArrowheads="1"/>
          </p:cNvSpPr>
          <p:nvPr/>
        </p:nvSpPr>
        <p:spPr bwMode="auto">
          <a:xfrm>
            <a:off x="304800" y="1161236"/>
            <a:ext cx="8382000" cy="313932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smtClean="0">
                <a:solidFill>
                  <a:srgbClr val="7F0055"/>
                </a:solidFill>
                <a:latin typeface="Consolas"/>
              </a:rPr>
              <a:t>public</a:t>
            </a:r>
            <a:r>
              <a:rPr lang="en-US" b="1" dirty="0" smtClean="0">
                <a:solidFill>
                  <a:srgbClr val="000000"/>
                </a:solidFill>
                <a:latin typeface="Consolas"/>
              </a:rPr>
              <a:t> </a:t>
            </a:r>
            <a:r>
              <a:rPr lang="en-US" b="1" dirty="0">
                <a:solidFill>
                  <a:srgbClr val="7F0055"/>
                </a:solidFill>
                <a:latin typeface="Consolas"/>
              </a:rPr>
              <a:t>class</a:t>
            </a:r>
            <a:r>
              <a:rPr lang="en-US" b="1" dirty="0">
                <a:solidFill>
                  <a:srgbClr val="000000"/>
                </a:solidFill>
                <a:latin typeface="Consolas"/>
              </a:rPr>
              <a:t> </a:t>
            </a:r>
            <a:r>
              <a:rPr lang="en-US" b="1" dirty="0" err="1">
                <a:solidFill>
                  <a:srgbClr val="000000"/>
                </a:solidFill>
                <a:latin typeface="Consolas"/>
              </a:rPr>
              <a:t>AllUpperCaseLettersInOrder</a:t>
            </a:r>
            <a:r>
              <a:rPr lang="en-US" b="1" dirty="0">
                <a:solidFill>
                  <a:srgbClr val="000000"/>
                </a:solidFill>
                <a:latin typeface="Consolas"/>
              </a:rPr>
              <a:t> </a:t>
            </a:r>
            <a:r>
              <a:rPr lang="en-US" b="1" dirty="0">
                <a:solidFill>
                  <a:srgbClr val="7F0055"/>
                </a:solidFill>
                <a:latin typeface="Consolas"/>
              </a:rPr>
              <a:t>implements</a:t>
            </a:r>
            <a:r>
              <a:rPr lang="en-US" b="1" dirty="0">
                <a:solidFill>
                  <a:srgbClr val="000000"/>
                </a:solidFill>
                <a:latin typeface="Consolas"/>
              </a:rPr>
              <a:t> </a:t>
            </a:r>
            <a:r>
              <a:rPr lang="en-US" b="1" dirty="0" err="1">
                <a:solidFill>
                  <a:srgbClr val="000000"/>
                </a:solidFill>
                <a:latin typeface="Consolas"/>
              </a:rPr>
              <a:t>CharIterator</a:t>
            </a:r>
            <a:r>
              <a:rPr lang="en-US" b="1" dirty="0">
                <a:solidFill>
                  <a:srgbClr val="000000"/>
                </a:solidFill>
                <a:latin typeface="Consolas"/>
              </a:rPr>
              <a:t> {</a:t>
            </a:r>
          </a:p>
          <a:p>
            <a:r>
              <a:rPr lang="en-US" b="1" dirty="0" smtClean="0">
                <a:solidFill>
                  <a:srgbClr val="7F0055"/>
                </a:solidFill>
                <a:latin typeface="Consolas"/>
              </a:rPr>
              <a:t>  char</a:t>
            </a:r>
            <a:r>
              <a:rPr lang="en-US" b="1" dirty="0" smtClean="0">
                <a:solidFill>
                  <a:srgbClr val="000000"/>
                </a:solidFill>
                <a:latin typeface="Consolas"/>
              </a:rPr>
              <a:t> </a:t>
            </a:r>
            <a:r>
              <a:rPr lang="en-US" b="1" dirty="0" err="1">
                <a:solidFill>
                  <a:srgbClr val="0000C0"/>
                </a:solidFill>
                <a:latin typeface="Consolas"/>
              </a:rPr>
              <a:t>nextLetter</a:t>
            </a:r>
            <a:r>
              <a:rPr lang="en-US" b="1" dirty="0">
                <a:solidFill>
                  <a:srgbClr val="000000"/>
                </a:solidFill>
                <a:latin typeface="Consolas"/>
              </a:rPr>
              <a:t> = </a:t>
            </a:r>
            <a:r>
              <a:rPr lang="en-US" b="1" dirty="0">
                <a:solidFill>
                  <a:srgbClr val="2A00FF"/>
                </a:solidFill>
                <a:latin typeface="Consolas"/>
              </a:rPr>
              <a:t>'A'</a:t>
            </a:r>
            <a:r>
              <a:rPr lang="en-US" b="1" dirty="0">
                <a:solidFill>
                  <a:srgbClr val="000000"/>
                </a:solidFill>
                <a:latin typeface="Consolas"/>
              </a:rPr>
              <a:t>;</a:t>
            </a:r>
          </a:p>
          <a:p>
            <a:r>
              <a:rPr lang="en-US" b="1" dirty="0" smtClean="0">
                <a:solidFill>
                  <a:srgbClr val="7F0055"/>
                </a:solidFill>
                <a:latin typeface="Consolas"/>
              </a:rPr>
              <a:t>  public</a:t>
            </a:r>
            <a:r>
              <a:rPr lang="en-US" b="1" dirty="0" smtClean="0">
                <a:solidFill>
                  <a:srgbClr val="000000"/>
                </a:solidFill>
                <a:latin typeface="Consolas"/>
              </a:rPr>
              <a:t> </a:t>
            </a:r>
            <a:r>
              <a:rPr lang="en-US" b="1" dirty="0" err="1">
                <a:solidFill>
                  <a:srgbClr val="7F0055"/>
                </a:solidFill>
                <a:latin typeface="Consolas"/>
              </a:rPr>
              <a:t>boolean</a:t>
            </a:r>
            <a:r>
              <a:rPr lang="en-US" b="1" dirty="0">
                <a:solidFill>
                  <a:srgbClr val="000000"/>
                </a:solidFill>
                <a:latin typeface="Consolas"/>
              </a:rPr>
              <a:t> </a:t>
            </a:r>
            <a:r>
              <a:rPr lang="en-US" b="1" dirty="0" err="1">
                <a:solidFill>
                  <a:srgbClr val="000000"/>
                </a:solidFill>
                <a:latin typeface="Consolas"/>
              </a:rPr>
              <a:t>hasNext</a:t>
            </a:r>
            <a:r>
              <a:rPr lang="en-US" b="1" dirty="0">
                <a:solidFill>
                  <a:srgbClr val="000000"/>
                </a:solidFill>
                <a:latin typeface="Consolas"/>
              </a:rPr>
              <a:t>() {</a:t>
            </a:r>
          </a:p>
          <a:p>
            <a:r>
              <a:rPr lang="en-US" b="1" dirty="0" smtClean="0">
                <a:solidFill>
                  <a:srgbClr val="7F0055"/>
                </a:solidFill>
                <a:latin typeface="Consolas"/>
              </a:rPr>
              <a:t>    return</a:t>
            </a:r>
            <a:r>
              <a:rPr lang="en-US" b="1" dirty="0" smtClean="0">
                <a:solidFill>
                  <a:srgbClr val="000000"/>
                </a:solidFill>
                <a:latin typeface="Consolas"/>
              </a:rPr>
              <a:t> </a:t>
            </a:r>
            <a:r>
              <a:rPr lang="en-US" b="1" dirty="0" err="1">
                <a:solidFill>
                  <a:srgbClr val="0000C0"/>
                </a:solidFill>
                <a:latin typeface="Consolas"/>
              </a:rPr>
              <a:t>nextLetter</a:t>
            </a:r>
            <a:r>
              <a:rPr lang="en-US" b="1" dirty="0">
                <a:solidFill>
                  <a:srgbClr val="000000"/>
                </a:solidFill>
                <a:latin typeface="Consolas"/>
              </a:rPr>
              <a:t> &lt;= </a:t>
            </a:r>
            <a:r>
              <a:rPr lang="en-US" b="1" dirty="0">
                <a:solidFill>
                  <a:srgbClr val="2A00FF"/>
                </a:solidFill>
                <a:latin typeface="Consolas"/>
              </a:rPr>
              <a:t>'Z'</a:t>
            </a:r>
            <a:r>
              <a:rPr lang="en-US" b="1" dirty="0">
                <a:solidFill>
                  <a:srgbClr val="000000"/>
                </a:solidFill>
                <a:latin typeface="Consolas"/>
              </a:rPr>
              <a:t>;</a:t>
            </a:r>
          </a:p>
          <a:p>
            <a:r>
              <a:rPr lang="en-US" dirty="0" smtClean="0">
                <a:solidFill>
                  <a:srgbClr val="000000"/>
                </a:solidFill>
                <a:latin typeface="Consolas"/>
              </a:rPr>
              <a:t>  }</a:t>
            </a:r>
            <a:endParaRPr lang="en-US" dirty="0">
              <a:solidFill>
                <a:srgbClr val="000000"/>
              </a:solidFill>
              <a:latin typeface="Consolas"/>
            </a:endParaRPr>
          </a:p>
          <a:p>
            <a:r>
              <a:rPr lang="en-US" b="1" dirty="0" smtClean="0">
                <a:solidFill>
                  <a:srgbClr val="7F0055"/>
                </a:solidFill>
                <a:latin typeface="Consolas"/>
              </a:rPr>
              <a:t>  public</a:t>
            </a:r>
            <a:r>
              <a:rPr lang="en-US" b="1" dirty="0" smtClean="0">
                <a:solidFill>
                  <a:srgbClr val="000000"/>
                </a:solidFill>
                <a:latin typeface="Consolas"/>
              </a:rPr>
              <a:t> </a:t>
            </a:r>
            <a:r>
              <a:rPr lang="en-US" b="1" dirty="0">
                <a:solidFill>
                  <a:srgbClr val="7F0055"/>
                </a:solidFill>
                <a:latin typeface="Consolas"/>
              </a:rPr>
              <a:t>char</a:t>
            </a:r>
            <a:r>
              <a:rPr lang="en-US" b="1" dirty="0">
                <a:solidFill>
                  <a:srgbClr val="000000"/>
                </a:solidFill>
                <a:latin typeface="Consolas"/>
              </a:rPr>
              <a:t> next() {</a:t>
            </a:r>
          </a:p>
          <a:p>
            <a:r>
              <a:rPr lang="en-US" b="1" dirty="0" smtClean="0">
                <a:solidFill>
                  <a:srgbClr val="7F0055"/>
                </a:solidFill>
                <a:latin typeface="Consolas"/>
              </a:rPr>
              <a:t>   char</a:t>
            </a:r>
            <a:r>
              <a:rPr lang="en-US" b="1" dirty="0" smtClean="0">
                <a:solidFill>
                  <a:srgbClr val="000000"/>
                </a:solidFill>
                <a:latin typeface="Consolas"/>
              </a:rPr>
              <a:t> </a:t>
            </a:r>
            <a:r>
              <a:rPr lang="en-US" b="1" dirty="0" err="1">
                <a:solidFill>
                  <a:srgbClr val="000000"/>
                </a:solidFill>
                <a:latin typeface="Consolas"/>
              </a:rPr>
              <a:t>retVal</a:t>
            </a:r>
            <a:r>
              <a:rPr lang="en-US" b="1" dirty="0">
                <a:solidFill>
                  <a:srgbClr val="000000"/>
                </a:solidFill>
                <a:latin typeface="Consolas"/>
              </a:rPr>
              <a:t> = </a:t>
            </a:r>
            <a:r>
              <a:rPr lang="en-US" b="1" dirty="0" err="1">
                <a:solidFill>
                  <a:srgbClr val="0000C0"/>
                </a:solidFill>
                <a:latin typeface="Consolas"/>
              </a:rPr>
              <a:t>nextLetter</a:t>
            </a:r>
            <a:r>
              <a:rPr lang="en-US" b="1" dirty="0">
                <a:solidFill>
                  <a:srgbClr val="000000"/>
                </a:solidFill>
                <a:latin typeface="Consolas"/>
              </a:rPr>
              <a:t>;</a:t>
            </a:r>
          </a:p>
          <a:p>
            <a:r>
              <a:rPr lang="en-US" dirty="0" smtClean="0">
                <a:solidFill>
                  <a:srgbClr val="0000C0"/>
                </a:solidFill>
                <a:latin typeface="Consolas"/>
              </a:rPr>
              <a:t>   </a:t>
            </a:r>
            <a:r>
              <a:rPr lang="en-US" dirty="0" err="1" smtClean="0">
                <a:solidFill>
                  <a:srgbClr val="0000C0"/>
                </a:solidFill>
                <a:latin typeface="Consolas"/>
              </a:rPr>
              <a:t>nextLetter</a:t>
            </a:r>
            <a:r>
              <a:rPr lang="en-US" dirty="0" smtClean="0">
                <a:solidFill>
                  <a:srgbClr val="000000"/>
                </a:solidFill>
                <a:latin typeface="Consolas"/>
              </a:rPr>
              <a:t> </a:t>
            </a:r>
            <a:r>
              <a:rPr lang="en-US" dirty="0">
                <a:solidFill>
                  <a:srgbClr val="000000"/>
                </a:solidFill>
                <a:latin typeface="Consolas"/>
              </a:rPr>
              <a:t>= (</a:t>
            </a:r>
            <a:r>
              <a:rPr lang="en-US" b="1" dirty="0">
                <a:solidFill>
                  <a:srgbClr val="7F0055"/>
                </a:solidFill>
                <a:latin typeface="Consolas"/>
              </a:rPr>
              <a:t>char</a:t>
            </a:r>
            <a:r>
              <a:rPr lang="en-US" b="1" dirty="0">
                <a:solidFill>
                  <a:srgbClr val="000000"/>
                </a:solidFill>
                <a:latin typeface="Consolas"/>
              </a:rPr>
              <a:t>) (</a:t>
            </a:r>
            <a:r>
              <a:rPr lang="en-US" b="1" dirty="0" err="1">
                <a:solidFill>
                  <a:srgbClr val="0000C0"/>
                </a:solidFill>
                <a:latin typeface="Consolas"/>
              </a:rPr>
              <a:t>nextLetter</a:t>
            </a:r>
            <a:r>
              <a:rPr lang="en-US" b="1" dirty="0">
                <a:solidFill>
                  <a:srgbClr val="000000"/>
                </a:solidFill>
                <a:latin typeface="Consolas"/>
              </a:rPr>
              <a:t> + 1);</a:t>
            </a:r>
          </a:p>
          <a:p>
            <a:r>
              <a:rPr lang="en-US" b="1" dirty="0" smtClean="0">
                <a:solidFill>
                  <a:srgbClr val="7F0055"/>
                </a:solidFill>
                <a:latin typeface="Consolas"/>
              </a:rPr>
              <a:t>   return</a:t>
            </a:r>
            <a:r>
              <a:rPr lang="en-US" b="1" dirty="0" smtClean="0">
                <a:solidFill>
                  <a:srgbClr val="000000"/>
                </a:solidFill>
                <a:latin typeface="Consolas"/>
              </a:rPr>
              <a:t> </a:t>
            </a:r>
            <a:r>
              <a:rPr lang="en-US" b="1" dirty="0" err="1">
                <a:solidFill>
                  <a:srgbClr val="000000"/>
                </a:solidFill>
                <a:latin typeface="Consolas"/>
              </a:rPr>
              <a:t>retVal</a:t>
            </a:r>
            <a:r>
              <a:rPr lang="en-US" b="1" dirty="0">
                <a:solidFill>
                  <a:srgbClr val="000000"/>
                </a:solidFill>
                <a:latin typeface="Consolas"/>
              </a:rPr>
              <a:t>;</a:t>
            </a:r>
          </a:p>
          <a:p>
            <a:r>
              <a:rPr lang="en-US" dirty="0" smtClean="0">
                <a:solidFill>
                  <a:srgbClr val="000000"/>
                </a:solidFill>
                <a:latin typeface="Consolas"/>
              </a:rPr>
              <a:t>  }</a:t>
            </a:r>
            <a:endParaRPr lang="en-US" dirty="0">
              <a:solidFill>
                <a:srgbClr val="000000"/>
              </a:solidFill>
              <a:latin typeface="Consolas"/>
            </a:endParaRPr>
          </a:p>
          <a:p>
            <a:r>
              <a:rPr lang="en-US" dirty="0">
                <a:solidFill>
                  <a:srgbClr val="000000"/>
                </a:solidFill>
                <a:latin typeface="Consolas"/>
              </a:rPr>
              <a:t>}</a:t>
            </a:r>
            <a:endParaRPr lang="en-US" dirty="0"/>
          </a:p>
        </p:txBody>
      </p:sp>
      <p:sp>
        <p:nvSpPr>
          <p:cNvPr id="347138" name="Rectangle 2"/>
          <p:cNvSpPr>
            <a:spLocks noGrp="1" noChangeArrowheads="1"/>
          </p:cNvSpPr>
          <p:nvPr>
            <p:ph type="title"/>
          </p:nvPr>
        </p:nvSpPr>
        <p:spPr/>
        <p:txBody>
          <a:bodyPr/>
          <a:lstStyle/>
          <a:p>
            <a:r>
              <a:rPr lang="en-US" smtClean="0"/>
              <a:t>An Iterator Implementation</a:t>
            </a:r>
            <a:endParaRPr lang="en-US" dirty="0"/>
          </a:p>
        </p:txBody>
      </p:sp>
      <p:pic>
        <p:nvPicPr>
          <p:cNvPr id="6" name="~PP5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56638" y="6370638"/>
            <a:ext cx="304800" cy="304800"/>
          </a:xfrm>
          <a:prstGeom prst="rect">
            <a:avLst/>
          </a:prstGeom>
        </p:spPr>
      </p:pic>
      <p:sp>
        <p:nvSpPr>
          <p:cNvPr id="5" name="Text Box 6"/>
          <p:cNvSpPr txBox="1">
            <a:spLocks noChangeArrowheads="1"/>
          </p:cNvSpPr>
          <p:nvPr/>
        </p:nvSpPr>
        <p:spPr bwMode="auto">
          <a:xfrm>
            <a:off x="5486400" y="3429000"/>
            <a:ext cx="3048000" cy="6858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Exceptions?</a:t>
            </a:r>
            <a:endParaRPr lang="en-US" dirty="0"/>
          </a:p>
        </p:txBody>
      </p:sp>
      <p:sp>
        <p:nvSpPr>
          <p:cNvPr id="7" name="Text Box 3"/>
          <p:cNvSpPr txBox="1">
            <a:spLocks noChangeArrowheads="1"/>
          </p:cNvSpPr>
          <p:nvPr/>
        </p:nvSpPr>
        <p:spPr bwMode="auto">
          <a:xfrm>
            <a:off x="304800" y="4572000"/>
            <a:ext cx="8382000"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smtClean="0">
                <a:solidFill>
                  <a:srgbClr val="7F0055"/>
                </a:solidFill>
                <a:latin typeface="Consolas"/>
              </a:rPr>
              <a:t>public</a:t>
            </a:r>
            <a:r>
              <a:rPr lang="en-US" b="1" dirty="0" smtClean="0">
                <a:solidFill>
                  <a:srgbClr val="000000"/>
                </a:solidFill>
                <a:latin typeface="Consolas"/>
              </a:rPr>
              <a:t> </a:t>
            </a:r>
            <a:r>
              <a:rPr lang="en-US" b="1" dirty="0">
                <a:solidFill>
                  <a:srgbClr val="7F0055"/>
                </a:solidFill>
                <a:latin typeface="Consolas"/>
              </a:rPr>
              <a:t>interface</a:t>
            </a:r>
            <a:r>
              <a:rPr lang="en-US" b="1" dirty="0">
                <a:solidFill>
                  <a:srgbClr val="000000"/>
                </a:solidFill>
                <a:latin typeface="Consolas"/>
              </a:rPr>
              <a:t> </a:t>
            </a:r>
            <a:r>
              <a:rPr lang="en-US" b="1" dirty="0" err="1">
                <a:solidFill>
                  <a:srgbClr val="000000"/>
                </a:solidFill>
                <a:latin typeface="Consolas"/>
              </a:rPr>
              <a:t>CharIterator</a:t>
            </a:r>
            <a:r>
              <a:rPr lang="en-US" b="1" dirty="0">
                <a:solidFill>
                  <a:srgbClr val="000000"/>
                </a:solidFill>
                <a:latin typeface="Consolas"/>
              </a:rPr>
              <a:t> {</a:t>
            </a:r>
          </a:p>
          <a:p>
            <a:r>
              <a:rPr lang="en-US" b="1" dirty="0" smtClean="0">
                <a:solidFill>
                  <a:srgbClr val="7F0055"/>
                </a:solidFill>
                <a:latin typeface="Consolas"/>
              </a:rPr>
              <a:t>  public</a:t>
            </a:r>
            <a:r>
              <a:rPr lang="en-US" b="1" dirty="0" smtClean="0">
                <a:solidFill>
                  <a:srgbClr val="000000"/>
                </a:solidFill>
                <a:latin typeface="Consolas"/>
              </a:rPr>
              <a:t> </a:t>
            </a:r>
            <a:r>
              <a:rPr lang="en-US" b="1" dirty="0">
                <a:solidFill>
                  <a:srgbClr val="7F0055"/>
                </a:solidFill>
                <a:latin typeface="Consolas"/>
              </a:rPr>
              <a:t>char</a:t>
            </a:r>
            <a:r>
              <a:rPr lang="en-US" b="1" dirty="0">
                <a:solidFill>
                  <a:srgbClr val="000000"/>
                </a:solidFill>
                <a:latin typeface="Consolas"/>
              </a:rPr>
              <a:t> next();</a:t>
            </a:r>
          </a:p>
          <a:p>
            <a:r>
              <a:rPr lang="en-US" b="1" dirty="0" smtClean="0">
                <a:solidFill>
                  <a:srgbClr val="7F0055"/>
                </a:solidFill>
                <a:latin typeface="Consolas"/>
              </a:rPr>
              <a:t>  public</a:t>
            </a:r>
            <a:r>
              <a:rPr lang="en-US" b="1" dirty="0" smtClean="0">
                <a:solidFill>
                  <a:srgbClr val="000000"/>
                </a:solidFill>
                <a:latin typeface="Consolas"/>
              </a:rPr>
              <a:t> </a:t>
            </a:r>
            <a:r>
              <a:rPr lang="en-US" b="1" dirty="0" err="1">
                <a:solidFill>
                  <a:srgbClr val="7F0055"/>
                </a:solidFill>
                <a:latin typeface="Consolas"/>
              </a:rPr>
              <a:t>boolean</a:t>
            </a:r>
            <a:r>
              <a:rPr lang="en-US" b="1" dirty="0">
                <a:solidFill>
                  <a:srgbClr val="000000"/>
                </a:solidFill>
                <a:latin typeface="Consolas"/>
              </a:rPr>
              <a:t> </a:t>
            </a:r>
            <a:r>
              <a:rPr lang="en-US" b="1" dirty="0" err="1">
                <a:solidFill>
                  <a:srgbClr val="000000"/>
                </a:solidFill>
                <a:latin typeface="Consolas"/>
              </a:rPr>
              <a:t>hasNext</a:t>
            </a:r>
            <a:r>
              <a:rPr lang="en-US" b="1" dirty="0">
                <a:solidFill>
                  <a:srgbClr val="000000"/>
                </a:solidFill>
                <a:latin typeface="Consolas"/>
              </a:rPr>
              <a:t>();</a:t>
            </a:r>
          </a:p>
          <a:p>
            <a:r>
              <a:rPr lang="en-US" dirty="0">
                <a:solidFill>
                  <a:srgbClr val="000000"/>
                </a:solidFill>
                <a:latin typeface="Consolas"/>
              </a:rPr>
              <a:t>}</a:t>
            </a:r>
          </a:p>
          <a:p>
            <a:pPr lvl="2" algn="l">
              <a:spcBef>
                <a:spcPct val="0"/>
              </a:spcBef>
            </a:pPr>
            <a:endParaRPr lang="en-US" dirty="0"/>
          </a:p>
        </p:txBody>
      </p:sp>
      <p:sp>
        <p:nvSpPr>
          <p:cNvPr id="8" name="Text Box 6"/>
          <p:cNvSpPr txBox="1">
            <a:spLocks noChangeArrowheads="1"/>
          </p:cNvSpPr>
          <p:nvPr/>
        </p:nvSpPr>
        <p:spPr bwMode="auto">
          <a:xfrm>
            <a:off x="5486400" y="4626109"/>
            <a:ext cx="3048000"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Matching header for each interface method</a:t>
            </a:r>
            <a:endParaRPr lang="en-US" dirty="0"/>
          </a:p>
        </p:txBody>
      </p:sp>
    </p:spTree>
    <p:extLst>
      <p:ext uri="{BB962C8B-B14F-4D97-AF65-F5344CB8AC3E}">
        <p14:creationId xmlns:p14="http://schemas.microsoft.com/office/powerpoint/2010/main" val="838881757"/>
      </p:ext>
    </p:extLst>
  </p:cSld>
  <p:clrMapOvr>
    <a:masterClrMapping/>
  </p:clrMapOvr>
  <p:transition advTm="962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5" grpId="0" animBg="1"/>
      <p:bldP spid="7" grpId="0" animBg="1"/>
      <p:bldP spid="8"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smtClean="0"/>
              <a:t>With Exception</a:t>
            </a:r>
            <a:endParaRPr lang="en-US" dirty="0"/>
          </a:p>
        </p:txBody>
      </p:sp>
      <p:sp>
        <p:nvSpPr>
          <p:cNvPr id="347139" name="Text Box 3"/>
          <p:cNvSpPr txBox="1">
            <a:spLocks noChangeArrowheads="1"/>
          </p:cNvSpPr>
          <p:nvPr/>
        </p:nvSpPr>
        <p:spPr bwMode="auto">
          <a:xfrm>
            <a:off x="304800" y="745738"/>
            <a:ext cx="8382000" cy="397031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urier New"/>
              </a:rPr>
              <a:t>public</a:t>
            </a:r>
            <a:r>
              <a:rPr lang="en-US" b="1" dirty="0">
                <a:solidFill>
                  <a:srgbClr val="000000"/>
                </a:solidFill>
                <a:latin typeface="Courier New"/>
              </a:rPr>
              <a:t> </a:t>
            </a:r>
            <a:r>
              <a:rPr lang="en-US" b="1" dirty="0">
                <a:solidFill>
                  <a:srgbClr val="7F0055"/>
                </a:solidFill>
                <a:latin typeface="Courier New"/>
              </a:rPr>
              <a:t>class</a:t>
            </a:r>
            <a:r>
              <a:rPr lang="en-US" b="1" dirty="0">
                <a:solidFill>
                  <a:srgbClr val="000000"/>
                </a:solidFill>
                <a:latin typeface="Courier New"/>
              </a:rPr>
              <a:t> </a:t>
            </a:r>
            <a:r>
              <a:rPr lang="en-US" b="1" dirty="0" err="1">
                <a:solidFill>
                  <a:srgbClr val="000000"/>
                </a:solidFill>
                <a:latin typeface="Courier New"/>
              </a:rPr>
              <a:t>AllUpperCaseLettersInOrderThrowingException</a:t>
            </a:r>
            <a:r>
              <a:rPr lang="en-US" b="1" dirty="0">
                <a:solidFill>
                  <a:srgbClr val="000000"/>
                </a:solidFill>
                <a:latin typeface="Courier New"/>
              </a:rPr>
              <a:t> </a:t>
            </a:r>
            <a:endParaRPr lang="en-US" b="1" dirty="0" smtClean="0">
              <a:solidFill>
                <a:srgbClr val="000000"/>
              </a:solidFill>
              <a:latin typeface="Courier New"/>
            </a:endParaRPr>
          </a:p>
          <a:p>
            <a:r>
              <a:rPr lang="en-US" b="1" dirty="0">
                <a:solidFill>
                  <a:srgbClr val="000000"/>
                </a:solidFill>
                <a:latin typeface="Courier New"/>
              </a:rPr>
              <a:t> </a:t>
            </a:r>
            <a:r>
              <a:rPr lang="en-US" b="1" dirty="0" smtClean="0">
                <a:solidFill>
                  <a:srgbClr val="000000"/>
                </a:solidFill>
                <a:latin typeface="Courier New"/>
              </a:rPr>
              <a:t>            </a:t>
            </a:r>
            <a:r>
              <a:rPr lang="en-US" b="1" dirty="0" smtClean="0">
                <a:solidFill>
                  <a:srgbClr val="7F0055"/>
                </a:solidFill>
                <a:latin typeface="Courier New"/>
              </a:rPr>
              <a:t>implements </a:t>
            </a:r>
            <a:r>
              <a:rPr lang="en-US" dirty="0" err="1" smtClean="0">
                <a:solidFill>
                  <a:srgbClr val="000000"/>
                </a:solidFill>
                <a:latin typeface="Courier New"/>
              </a:rPr>
              <a:t>CharIterator</a:t>
            </a:r>
            <a:r>
              <a:rPr lang="en-US" dirty="0" smtClean="0">
                <a:solidFill>
                  <a:srgbClr val="000000"/>
                </a:solidFill>
                <a:latin typeface="Courier New"/>
              </a:rPr>
              <a:t> </a:t>
            </a:r>
            <a:r>
              <a:rPr lang="en-US" dirty="0">
                <a:solidFill>
                  <a:srgbClr val="000000"/>
                </a:solidFill>
                <a:latin typeface="Courier New"/>
              </a:rPr>
              <a:t>{</a:t>
            </a:r>
          </a:p>
          <a:p>
            <a:r>
              <a:rPr lang="en-US" b="1" dirty="0" smtClean="0">
                <a:solidFill>
                  <a:srgbClr val="7F0055"/>
                </a:solidFill>
                <a:latin typeface="Courier New"/>
              </a:rPr>
              <a:t>  char</a:t>
            </a:r>
            <a:r>
              <a:rPr lang="en-US" b="1" dirty="0" smtClean="0">
                <a:solidFill>
                  <a:srgbClr val="000000"/>
                </a:solidFill>
                <a:latin typeface="Courier New"/>
              </a:rPr>
              <a:t> </a:t>
            </a:r>
            <a:r>
              <a:rPr lang="en-US" b="1" dirty="0" err="1">
                <a:solidFill>
                  <a:srgbClr val="0000C0"/>
                </a:solidFill>
                <a:latin typeface="Courier New"/>
              </a:rPr>
              <a:t>nextLetter</a:t>
            </a:r>
            <a:r>
              <a:rPr lang="en-US" b="1" dirty="0">
                <a:solidFill>
                  <a:srgbClr val="000000"/>
                </a:solidFill>
                <a:latin typeface="Courier New"/>
              </a:rPr>
              <a:t> = </a:t>
            </a:r>
            <a:r>
              <a:rPr lang="en-US" b="1" dirty="0">
                <a:solidFill>
                  <a:srgbClr val="2A00FF"/>
                </a:solidFill>
                <a:latin typeface="Courier New"/>
              </a:rPr>
              <a:t>'A</a:t>
            </a:r>
            <a:r>
              <a:rPr lang="en-US" b="1" dirty="0" smtClean="0">
                <a:solidFill>
                  <a:srgbClr val="2A00FF"/>
                </a:solidFill>
                <a:latin typeface="Courier New"/>
              </a:rPr>
              <a:t>'</a:t>
            </a:r>
            <a:r>
              <a:rPr lang="en-US" b="1" dirty="0" smtClean="0">
                <a:solidFill>
                  <a:srgbClr val="000000"/>
                </a:solidFill>
                <a:latin typeface="Courier New"/>
              </a:rPr>
              <a:t>;</a:t>
            </a:r>
            <a:endParaRPr lang="en-US" dirty="0">
              <a:latin typeface="Courier New"/>
            </a:endParaRPr>
          </a:p>
          <a:p>
            <a:r>
              <a:rPr lang="en-US" b="1" dirty="0" smtClean="0">
                <a:solidFill>
                  <a:srgbClr val="7F0055"/>
                </a:solidFill>
                <a:latin typeface="Courier New"/>
              </a:rPr>
              <a:t>  public</a:t>
            </a:r>
            <a:r>
              <a:rPr lang="en-US" b="1" dirty="0" smtClean="0">
                <a:solidFill>
                  <a:srgbClr val="000000"/>
                </a:solidFill>
                <a:latin typeface="Courier New"/>
              </a:rPr>
              <a:t> </a:t>
            </a:r>
            <a:r>
              <a:rPr lang="en-US" b="1" dirty="0" err="1">
                <a:solidFill>
                  <a:srgbClr val="7F0055"/>
                </a:solidFill>
                <a:latin typeface="Courier New"/>
              </a:rPr>
              <a:t>boolean</a:t>
            </a:r>
            <a:r>
              <a:rPr lang="en-US" b="1" dirty="0">
                <a:solidFill>
                  <a:srgbClr val="000000"/>
                </a:solidFill>
                <a:latin typeface="Courier New"/>
              </a:rPr>
              <a:t> </a:t>
            </a:r>
            <a:r>
              <a:rPr lang="en-US" b="1" dirty="0" err="1">
                <a:solidFill>
                  <a:srgbClr val="000000"/>
                </a:solidFill>
                <a:latin typeface="Courier New"/>
              </a:rPr>
              <a:t>hasNext</a:t>
            </a:r>
            <a:r>
              <a:rPr lang="en-US" b="1" dirty="0">
                <a:solidFill>
                  <a:srgbClr val="000000"/>
                </a:solidFill>
                <a:latin typeface="Courier New"/>
              </a:rPr>
              <a:t>() {</a:t>
            </a:r>
          </a:p>
          <a:p>
            <a:r>
              <a:rPr lang="en-US" b="1" dirty="0" smtClean="0">
                <a:solidFill>
                  <a:srgbClr val="7F0055"/>
                </a:solidFill>
                <a:latin typeface="Courier New"/>
              </a:rPr>
              <a:t>    return</a:t>
            </a:r>
            <a:r>
              <a:rPr lang="en-US" b="1" dirty="0" smtClean="0">
                <a:solidFill>
                  <a:srgbClr val="000000"/>
                </a:solidFill>
                <a:latin typeface="Courier New"/>
              </a:rPr>
              <a:t> </a:t>
            </a:r>
            <a:r>
              <a:rPr lang="en-US" b="1" dirty="0" err="1">
                <a:solidFill>
                  <a:srgbClr val="0000C0"/>
                </a:solidFill>
                <a:latin typeface="Courier New"/>
              </a:rPr>
              <a:t>nextLetter</a:t>
            </a:r>
            <a:r>
              <a:rPr lang="en-US" b="1" dirty="0">
                <a:solidFill>
                  <a:srgbClr val="000000"/>
                </a:solidFill>
                <a:latin typeface="Courier New"/>
              </a:rPr>
              <a:t> &lt;= </a:t>
            </a:r>
            <a:r>
              <a:rPr lang="en-US" b="1" dirty="0">
                <a:solidFill>
                  <a:srgbClr val="2A00FF"/>
                </a:solidFill>
                <a:latin typeface="Courier New"/>
              </a:rPr>
              <a:t>'Z'</a:t>
            </a:r>
            <a:r>
              <a:rPr lang="en-US" b="1" dirty="0">
                <a:solidFill>
                  <a:srgbClr val="000000"/>
                </a:solidFill>
                <a:latin typeface="Courier New"/>
              </a:rPr>
              <a:t>;</a:t>
            </a:r>
          </a:p>
          <a:p>
            <a:r>
              <a:rPr lang="en-US" dirty="0" smtClean="0">
                <a:solidFill>
                  <a:srgbClr val="000000"/>
                </a:solidFill>
                <a:latin typeface="Courier New"/>
              </a:rPr>
              <a:t>  }</a:t>
            </a:r>
            <a:endParaRPr lang="en-US" dirty="0">
              <a:latin typeface="Courier New"/>
            </a:endParaRPr>
          </a:p>
          <a:p>
            <a:r>
              <a:rPr lang="en-US" b="1" dirty="0" smtClean="0">
                <a:solidFill>
                  <a:srgbClr val="7F0055"/>
                </a:solidFill>
                <a:latin typeface="Courier New"/>
              </a:rPr>
              <a:t>  public</a:t>
            </a:r>
            <a:r>
              <a:rPr lang="en-US" b="1" dirty="0" smtClean="0">
                <a:solidFill>
                  <a:srgbClr val="000000"/>
                </a:solidFill>
                <a:latin typeface="Courier New"/>
              </a:rPr>
              <a:t> </a:t>
            </a:r>
            <a:r>
              <a:rPr lang="en-US" b="1" dirty="0">
                <a:solidFill>
                  <a:srgbClr val="7F0055"/>
                </a:solidFill>
                <a:latin typeface="Courier New"/>
              </a:rPr>
              <a:t>char</a:t>
            </a:r>
            <a:r>
              <a:rPr lang="en-US" b="1" dirty="0">
                <a:solidFill>
                  <a:srgbClr val="000000"/>
                </a:solidFill>
                <a:latin typeface="Courier New"/>
              </a:rPr>
              <a:t> next() </a:t>
            </a:r>
            <a:r>
              <a:rPr lang="en-US" b="1" dirty="0">
                <a:solidFill>
                  <a:srgbClr val="7F0055"/>
                </a:solidFill>
                <a:latin typeface="Courier New"/>
              </a:rPr>
              <a:t>throws</a:t>
            </a:r>
            <a:r>
              <a:rPr lang="en-US" b="1" dirty="0">
                <a:solidFill>
                  <a:srgbClr val="000000"/>
                </a:solidFill>
                <a:latin typeface="Courier New"/>
              </a:rPr>
              <a:t> </a:t>
            </a:r>
            <a:r>
              <a:rPr lang="en-US" b="1" dirty="0" err="1">
                <a:solidFill>
                  <a:srgbClr val="000000"/>
                </a:solidFill>
                <a:latin typeface="Courier New"/>
              </a:rPr>
              <a:t>NoSuchElementException</a:t>
            </a:r>
            <a:r>
              <a:rPr lang="en-US" b="1" dirty="0">
                <a:solidFill>
                  <a:srgbClr val="000000"/>
                </a:solidFill>
                <a:latin typeface="Courier New"/>
              </a:rPr>
              <a:t> {</a:t>
            </a:r>
          </a:p>
          <a:p>
            <a:r>
              <a:rPr lang="en-US" b="1" dirty="0" smtClean="0">
                <a:solidFill>
                  <a:srgbClr val="7F0055"/>
                </a:solidFill>
                <a:latin typeface="Courier New"/>
              </a:rPr>
              <a:t>    if</a:t>
            </a:r>
            <a:r>
              <a:rPr lang="en-US" b="1" dirty="0" smtClean="0">
                <a:solidFill>
                  <a:srgbClr val="000000"/>
                </a:solidFill>
                <a:latin typeface="Courier New"/>
              </a:rPr>
              <a:t> </a:t>
            </a:r>
            <a:r>
              <a:rPr lang="en-US" b="1" dirty="0">
                <a:solidFill>
                  <a:srgbClr val="000000"/>
                </a:solidFill>
                <a:latin typeface="Courier New"/>
              </a:rPr>
              <a:t>(!</a:t>
            </a:r>
            <a:r>
              <a:rPr lang="en-US" b="1" dirty="0" err="1">
                <a:solidFill>
                  <a:srgbClr val="000000"/>
                </a:solidFill>
                <a:latin typeface="Courier New"/>
              </a:rPr>
              <a:t>hasNext</a:t>
            </a:r>
            <a:r>
              <a:rPr lang="en-US" b="1" dirty="0" smtClean="0">
                <a:solidFill>
                  <a:srgbClr val="000000"/>
                </a:solidFill>
                <a:latin typeface="Courier New"/>
              </a:rPr>
              <a:t>())   </a:t>
            </a:r>
          </a:p>
          <a:p>
            <a:r>
              <a:rPr lang="en-US" b="1" dirty="0" smtClean="0">
                <a:solidFill>
                  <a:srgbClr val="7F0055"/>
                </a:solidFill>
                <a:latin typeface="Courier New"/>
              </a:rPr>
              <a:t>      throw</a:t>
            </a:r>
            <a:r>
              <a:rPr lang="en-US" b="1" dirty="0" smtClean="0">
                <a:solidFill>
                  <a:srgbClr val="000000"/>
                </a:solidFill>
                <a:latin typeface="Courier New"/>
              </a:rPr>
              <a:t> </a:t>
            </a:r>
            <a:r>
              <a:rPr lang="en-US" b="1" dirty="0" smtClean="0">
                <a:solidFill>
                  <a:srgbClr val="7F0055"/>
                </a:solidFill>
                <a:latin typeface="Courier New"/>
              </a:rPr>
              <a:t>new</a:t>
            </a:r>
            <a:r>
              <a:rPr lang="en-US" b="1" dirty="0" smtClean="0">
                <a:solidFill>
                  <a:srgbClr val="000000"/>
                </a:solidFill>
                <a:latin typeface="Courier New"/>
              </a:rPr>
              <a:t> </a:t>
            </a:r>
            <a:r>
              <a:rPr lang="en-US" b="1" dirty="0" err="1" smtClean="0">
                <a:solidFill>
                  <a:srgbClr val="000000"/>
                </a:solidFill>
                <a:latin typeface="Courier New"/>
              </a:rPr>
              <a:t>NoSuchElementException</a:t>
            </a:r>
            <a:r>
              <a:rPr lang="en-US" b="1" dirty="0" smtClean="0">
                <a:solidFill>
                  <a:srgbClr val="000000"/>
                </a:solidFill>
                <a:latin typeface="Courier New"/>
              </a:rPr>
              <a:t>();</a:t>
            </a:r>
          </a:p>
          <a:p>
            <a:r>
              <a:rPr lang="en-US" b="1" dirty="0" smtClean="0">
                <a:solidFill>
                  <a:srgbClr val="7F0055"/>
                </a:solidFill>
                <a:latin typeface="Courier New"/>
              </a:rPr>
              <a:t>    char</a:t>
            </a:r>
            <a:r>
              <a:rPr lang="en-US" b="1" dirty="0" smtClean="0">
                <a:solidFill>
                  <a:srgbClr val="000000"/>
                </a:solidFill>
                <a:latin typeface="Courier New"/>
              </a:rPr>
              <a:t> </a:t>
            </a:r>
            <a:r>
              <a:rPr lang="en-US" b="1" dirty="0" err="1">
                <a:solidFill>
                  <a:srgbClr val="000000"/>
                </a:solidFill>
                <a:latin typeface="Courier New"/>
              </a:rPr>
              <a:t>retVal</a:t>
            </a:r>
            <a:r>
              <a:rPr lang="en-US" b="1" dirty="0">
                <a:solidFill>
                  <a:srgbClr val="000000"/>
                </a:solidFill>
                <a:latin typeface="Courier New"/>
              </a:rPr>
              <a:t> = </a:t>
            </a:r>
            <a:r>
              <a:rPr lang="en-US" b="1" dirty="0" err="1">
                <a:solidFill>
                  <a:srgbClr val="0000C0"/>
                </a:solidFill>
                <a:latin typeface="Courier New"/>
              </a:rPr>
              <a:t>nextLetter</a:t>
            </a:r>
            <a:r>
              <a:rPr lang="en-US" b="1" dirty="0">
                <a:solidFill>
                  <a:srgbClr val="000000"/>
                </a:solidFill>
                <a:latin typeface="Courier New"/>
              </a:rPr>
              <a:t>;</a:t>
            </a:r>
          </a:p>
          <a:p>
            <a:r>
              <a:rPr lang="en-US" dirty="0" smtClean="0">
                <a:solidFill>
                  <a:srgbClr val="0000C0"/>
                </a:solidFill>
                <a:latin typeface="Courier New"/>
              </a:rPr>
              <a:t>    </a:t>
            </a:r>
            <a:r>
              <a:rPr lang="en-US" dirty="0" err="1" smtClean="0">
                <a:solidFill>
                  <a:srgbClr val="0000C0"/>
                </a:solidFill>
                <a:latin typeface="Courier New"/>
              </a:rPr>
              <a:t>nextLetter</a:t>
            </a:r>
            <a:r>
              <a:rPr lang="en-US" dirty="0" smtClean="0">
                <a:solidFill>
                  <a:srgbClr val="000000"/>
                </a:solidFill>
                <a:latin typeface="Courier New"/>
              </a:rPr>
              <a:t> </a:t>
            </a:r>
            <a:r>
              <a:rPr lang="en-US" dirty="0">
                <a:solidFill>
                  <a:srgbClr val="000000"/>
                </a:solidFill>
                <a:latin typeface="Courier New"/>
              </a:rPr>
              <a:t>= (</a:t>
            </a:r>
            <a:r>
              <a:rPr lang="en-US" b="1" dirty="0">
                <a:solidFill>
                  <a:srgbClr val="7F0055"/>
                </a:solidFill>
                <a:latin typeface="Courier New"/>
              </a:rPr>
              <a:t>char</a:t>
            </a:r>
            <a:r>
              <a:rPr lang="en-US" b="1" dirty="0">
                <a:solidFill>
                  <a:srgbClr val="000000"/>
                </a:solidFill>
                <a:latin typeface="Courier New"/>
              </a:rPr>
              <a:t>) (</a:t>
            </a:r>
            <a:r>
              <a:rPr lang="en-US" b="1" dirty="0" err="1">
                <a:solidFill>
                  <a:srgbClr val="0000C0"/>
                </a:solidFill>
                <a:latin typeface="Courier New"/>
              </a:rPr>
              <a:t>nextLetter</a:t>
            </a:r>
            <a:r>
              <a:rPr lang="en-US" b="1" dirty="0">
                <a:solidFill>
                  <a:srgbClr val="000000"/>
                </a:solidFill>
                <a:latin typeface="Courier New"/>
              </a:rPr>
              <a:t> + 1);</a:t>
            </a:r>
          </a:p>
          <a:p>
            <a:r>
              <a:rPr lang="en-US" b="1" dirty="0" smtClean="0">
                <a:solidFill>
                  <a:srgbClr val="7F0055"/>
                </a:solidFill>
                <a:latin typeface="Courier New"/>
              </a:rPr>
              <a:t>    return</a:t>
            </a:r>
            <a:r>
              <a:rPr lang="en-US" b="1" dirty="0" smtClean="0">
                <a:solidFill>
                  <a:srgbClr val="000000"/>
                </a:solidFill>
                <a:latin typeface="Courier New"/>
              </a:rPr>
              <a:t> </a:t>
            </a:r>
            <a:r>
              <a:rPr lang="en-US" b="1" dirty="0" err="1">
                <a:solidFill>
                  <a:srgbClr val="000000"/>
                </a:solidFill>
                <a:latin typeface="Courier New"/>
              </a:rPr>
              <a:t>retVal</a:t>
            </a:r>
            <a:r>
              <a:rPr lang="en-US" b="1" dirty="0">
                <a:solidFill>
                  <a:srgbClr val="000000"/>
                </a:solidFill>
                <a:latin typeface="Courier New"/>
              </a:rPr>
              <a:t>;</a:t>
            </a:r>
          </a:p>
          <a:p>
            <a:r>
              <a:rPr lang="en-US" dirty="0" smtClean="0">
                <a:solidFill>
                  <a:srgbClr val="000000"/>
                </a:solidFill>
                <a:latin typeface="Courier New"/>
              </a:rPr>
              <a:t>  }</a:t>
            </a:r>
            <a:endParaRPr lang="en-US" dirty="0">
              <a:solidFill>
                <a:srgbClr val="000000"/>
              </a:solidFill>
              <a:latin typeface="Courier New"/>
            </a:endParaRPr>
          </a:p>
          <a:p>
            <a:r>
              <a:rPr lang="en-US" dirty="0">
                <a:solidFill>
                  <a:srgbClr val="000000"/>
                </a:solidFill>
                <a:latin typeface="Courier New"/>
              </a:rPr>
              <a:t>}</a:t>
            </a:r>
            <a:endParaRPr lang="en-US" dirty="0"/>
          </a:p>
        </p:txBody>
      </p:sp>
      <p:pic>
        <p:nvPicPr>
          <p:cNvPr id="6" name="~PP20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56638" y="6370638"/>
            <a:ext cx="304800" cy="304800"/>
          </a:xfrm>
          <a:prstGeom prst="rect">
            <a:avLst/>
          </a:prstGeom>
        </p:spPr>
      </p:pic>
      <p:sp>
        <p:nvSpPr>
          <p:cNvPr id="7" name="Text Box 9"/>
          <p:cNvSpPr txBox="1">
            <a:spLocks noChangeArrowheads="1"/>
          </p:cNvSpPr>
          <p:nvPr/>
        </p:nvSpPr>
        <p:spPr bwMode="auto">
          <a:xfrm>
            <a:off x="3551904" y="6047472"/>
            <a:ext cx="48768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Unchecked, as most users expected to call </a:t>
            </a:r>
            <a:r>
              <a:rPr lang="en-US" dirty="0" err="1"/>
              <a:t>hasNext</a:t>
            </a:r>
            <a:r>
              <a:rPr lang="en-US" dirty="0"/>
              <a:t>() before next()</a:t>
            </a:r>
          </a:p>
        </p:txBody>
      </p:sp>
      <p:sp>
        <p:nvSpPr>
          <p:cNvPr id="8" name="Text Box 6"/>
          <p:cNvSpPr txBox="1">
            <a:spLocks noChangeArrowheads="1"/>
          </p:cNvSpPr>
          <p:nvPr/>
        </p:nvSpPr>
        <p:spPr bwMode="auto">
          <a:xfrm>
            <a:off x="290052" y="4891666"/>
            <a:ext cx="2971800" cy="112813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Good idea to throw this exception when no more </a:t>
            </a:r>
            <a:r>
              <a:rPr lang="en-US" dirty="0" smtClean="0"/>
              <a:t>elements so caller knows what went wrong</a:t>
            </a:r>
            <a:endParaRPr lang="en-US" dirty="0"/>
          </a:p>
        </p:txBody>
      </p:sp>
      <p:sp>
        <p:nvSpPr>
          <p:cNvPr id="9" name="Text Box 6"/>
          <p:cNvSpPr txBox="1">
            <a:spLocks noChangeArrowheads="1"/>
          </p:cNvSpPr>
          <p:nvPr/>
        </p:nvSpPr>
        <p:spPr bwMode="auto">
          <a:xfrm>
            <a:off x="290052" y="6192980"/>
            <a:ext cx="2971800" cy="462128"/>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Checked or unchecked?</a:t>
            </a:r>
            <a:endParaRPr lang="en-US" dirty="0"/>
          </a:p>
        </p:txBody>
      </p:sp>
    </p:spTree>
    <p:extLst>
      <p:ext uri="{BB962C8B-B14F-4D97-AF65-F5344CB8AC3E}">
        <p14:creationId xmlns:p14="http://schemas.microsoft.com/office/powerpoint/2010/main" val="3559200071"/>
      </p:ext>
    </p:extLst>
  </p:cSld>
  <p:clrMapOvr>
    <a:masterClrMapping/>
  </p:clrMapOvr>
  <p:transition advTm="18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7" grpId="0" animBg="1"/>
      <p:bldP spid="8" grpId="0" animBg="1"/>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smtClean="0"/>
              <a:t>Unmatched Headers</a:t>
            </a:r>
            <a:endParaRPr lang="en-US" dirty="0"/>
          </a:p>
        </p:txBody>
      </p:sp>
      <p:pic>
        <p:nvPicPr>
          <p:cNvPr id="6" name="~PP20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56638" y="6370638"/>
            <a:ext cx="304800" cy="304800"/>
          </a:xfrm>
          <a:prstGeom prst="rect">
            <a:avLst/>
          </a:prstGeom>
        </p:spPr>
      </p:pic>
      <p:sp>
        <p:nvSpPr>
          <p:cNvPr id="9" name="Text Box 3"/>
          <p:cNvSpPr txBox="1">
            <a:spLocks noChangeArrowheads="1"/>
          </p:cNvSpPr>
          <p:nvPr/>
        </p:nvSpPr>
        <p:spPr bwMode="auto">
          <a:xfrm>
            <a:off x="304800" y="4876800"/>
            <a:ext cx="8077200" cy="1200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r>
              <a:rPr lang="en-US" b="1" dirty="0">
                <a:solidFill>
                  <a:srgbClr val="7F0055"/>
                </a:solidFill>
                <a:latin typeface="Courier New"/>
              </a:rPr>
              <a:t>public</a:t>
            </a:r>
            <a:r>
              <a:rPr lang="en-US" b="1" dirty="0">
                <a:solidFill>
                  <a:srgbClr val="000000"/>
                </a:solidFill>
                <a:latin typeface="Courier New"/>
              </a:rPr>
              <a:t> </a:t>
            </a:r>
            <a:r>
              <a:rPr lang="en-US" b="1" dirty="0">
                <a:solidFill>
                  <a:srgbClr val="7F0055"/>
                </a:solidFill>
                <a:latin typeface="Courier New"/>
              </a:rPr>
              <a:t>interface</a:t>
            </a:r>
            <a:r>
              <a:rPr lang="en-US" b="1" dirty="0">
                <a:solidFill>
                  <a:srgbClr val="000000"/>
                </a:solidFill>
                <a:latin typeface="Courier New"/>
              </a:rPr>
              <a:t> </a:t>
            </a:r>
            <a:r>
              <a:rPr lang="en-US" b="1" dirty="0" err="1">
                <a:solidFill>
                  <a:srgbClr val="000000"/>
                </a:solidFill>
                <a:latin typeface="Courier New"/>
              </a:rPr>
              <a:t>CharIterator</a:t>
            </a:r>
            <a:r>
              <a:rPr lang="en-US" b="1" dirty="0">
                <a:solidFill>
                  <a:srgbClr val="000000"/>
                </a:solidFill>
                <a:latin typeface="Courier New"/>
              </a:rPr>
              <a:t> {</a:t>
            </a:r>
          </a:p>
          <a:p>
            <a:r>
              <a:rPr lang="en-US" b="1" dirty="0" smtClean="0">
                <a:solidFill>
                  <a:srgbClr val="7F0055"/>
                </a:solidFill>
                <a:latin typeface="Courier New"/>
              </a:rPr>
              <a:t>  public</a:t>
            </a:r>
            <a:r>
              <a:rPr lang="en-US" b="1" dirty="0" smtClean="0">
                <a:solidFill>
                  <a:srgbClr val="000000"/>
                </a:solidFill>
                <a:latin typeface="Courier New"/>
              </a:rPr>
              <a:t> </a:t>
            </a:r>
            <a:r>
              <a:rPr lang="en-US" b="1" dirty="0">
                <a:solidFill>
                  <a:srgbClr val="7F0055"/>
                </a:solidFill>
                <a:latin typeface="Courier New"/>
              </a:rPr>
              <a:t>char</a:t>
            </a:r>
            <a:r>
              <a:rPr lang="en-US" b="1" dirty="0">
                <a:solidFill>
                  <a:srgbClr val="000000"/>
                </a:solidFill>
                <a:latin typeface="Courier New"/>
              </a:rPr>
              <a:t> next();</a:t>
            </a:r>
          </a:p>
          <a:p>
            <a:r>
              <a:rPr lang="en-US" b="1" dirty="0" smtClean="0">
                <a:solidFill>
                  <a:srgbClr val="7F0055"/>
                </a:solidFill>
                <a:latin typeface="Courier New"/>
              </a:rPr>
              <a:t>  public</a:t>
            </a:r>
            <a:r>
              <a:rPr lang="en-US" b="1" dirty="0" smtClean="0">
                <a:solidFill>
                  <a:srgbClr val="000000"/>
                </a:solidFill>
                <a:latin typeface="Courier New"/>
              </a:rPr>
              <a:t> </a:t>
            </a:r>
            <a:r>
              <a:rPr lang="en-US" b="1" dirty="0" err="1">
                <a:solidFill>
                  <a:srgbClr val="7F0055"/>
                </a:solidFill>
                <a:latin typeface="Courier New"/>
              </a:rPr>
              <a:t>boolean</a:t>
            </a:r>
            <a:r>
              <a:rPr lang="en-US" b="1" dirty="0">
                <a:solidFill>
                  <a:srgbClr val="000000"/>
                </a:solidFill>
                <a:latin typeface="Courier New"/>
              </a:rPr>
              <a:t> </a:t>
            </a:r>
            <a:r>
              <a:rPr lang="en-US" b="1" dirty="0" err="1">
                <a:solidFill>
                  <a:srgbClr val="000000"/>
                </a:solidFill>
                <a:latin typeface="Courier New"/>
              </a:rPr>
              <a:t>hasNext</a:t>
            </a:r>
            <a:r>
              <a:rPr lang="en-US" b="1" dirty="0">
                <a:solidFill>
                  <a:srgbClr val="000000"/>
                </a:solidFill>
                <a:latin typeface="Courier New"/>
              </a:rPr>
              <a:t>();</a:t>
            </a:r>
          </a:p>
          <a:p>
            <a:r>
              <a:rPr lang="en-US" dirty="0">
                <a:solidFill>
                  <a:srgbClr val="000000"/>
                </a:solidFill>
                <a:latin typeface="Courier New"/>
              </a:rPr>
              <a:t>}</a:t>
            </a:r>
            <a:endParaRPr lang="en-US" dirty="0"/>
          </a:p>
        </p:txBody>
      </p:sp>
      <p:sp>
        <p:nvSpPr>
          <p:cNvPr id="10" name="Rectangle 9"/>
          <p:cNvSpPr/>
          <p:nvPr/>
        </p:nvSpPr>
        <p:spPr>
          <a:xfrm>
            <a:off x="4084638" y="5257800"/>
            <a:ext cx="4876800" cy="695236"/>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Interface and class headers do not match</a:t>
            </a:r>
          </a:p>
        </p:txBody>
      </p:sp>
      <p:sp>
        <p:nvSpPr>
          <p:cNvPr id="11" name="Rectangle 10"/>
          <p:cNvSpPr/>
          <p:nvPr/>
        </p:nvSpPr>
        <p:spPr>
          <a:xfrm>
            <a:off x="4084638" y="6077129"/>
            <a:ext cx="4876800" cy="64620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OK as exception is unchecked</a:t>
            </a:r>
          </a:p>
        </p:txBody>
      </p:sp>
      <p:sp>
        <p:nvSpPr>
          <p:cNvPr id="12" name="Text Box 3"/>
          <p:cNvSpPr txBox="1">
            <a:spLocks noChangeArrowheads="1"/>
          </p:cNvSpPr>
          <p:nvPr/>
        </p:nvSpPr>
        <p:spPr bwMode="auto">
          <a:xfrm>
            <a:off x="304800" y="745738"/>
            <a:ext cx="8382000" cy="397031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urier New"/>
              </a:rPr>
              <a:t>public</a:t>
            </a:r>
            <a:r>
              <a:rPr lang="en-US" b="1" dirty="0">
                <a:solidFill>
                  <a:srgbClr val="000000"/>
                </a:solidFill>
                <a:latin typeface="Courier New"/>
              </a:rPr>
              <a:t> </a:t>
            </a:r>
            <a:r>
              <a:rPr lang="en-US" b="1" dirty="0">
                <a:solidFill>
                  <a:srgbClr val="7F0055"/>
                </a:solidFill>
                <a:latin typeface="Courier New"/>
              </a:rPr>
              <a:t>class</a:t>
            </a:r>
            <a:r>
              <a:rPr lang="en-US" b="1" dirty="0">
                <a:solidFill>
                  <a:srgbClr val="000000"/>
                </a:solidFill>
                <a:latin typeface="Courier New"/>
              </a:rPr>
              <a:t> </a:t>
            </a:r>
            <a:r>
              <a:rPr lang="en-US" b="1" dirty="0" err="1">
                <a:solidFill>
                  <a:srgbClr val="000000"/>
                </a:solidFill>
                <a:latin typeface="Courier New"/>
              </a:rPr>
              <a:t>AllUpperCaseLettersInOrderThrowingException</a:t>
            </a:r>
            <a:r>
              <a:rPr lang="en-US" b="1" dirty="0">
                <a:solidFill>
                  <a:srgbClr val="000000"/>
                </a:solidFill>
                <a:latin typeface="Courier New"/>
              </a:rPr>
              <a:t> </a:t>
            </a:r>
            <a:endParaRPr lang="en-US" b="1" dirty="0" smtClean="0">
              <a:solidFill>
                <a:srgbClr val="000000"/>
              </a:solidFill>
              <a:latin typeface="Courier New"/>
            </a:endParaRPr>
          </a:p>
          <a:p>
            <a:r>
              <a:rPr lang="en-US" b="1" dirty="0">
                <a:solidFill>
                  <a:srgbClr val="000000"/>
                </a:solidFill>
                <a:latin typeface="Courier New"/>
              </a:rPr>
              <a:t> </a:t>
            </a:r>
            <a:r>
              <a:rPr lang="en-US" b="1" dirty="0" smtClean="0">
                <a:solidFill>
                  <a:srgbClr val="000000"/>
                </a:solidFill>
                <a:latin typeface="Courier New"/>
              </a:rPr>
              <a:t>            </a:t>
            </a:r>
            <a:r>
              <a:rPr lang="en-US" b="1" dirty="0" smtClean="0">
                <a:solidFill>
                  <a:srgbClr val="7F0055"/>
                </a:solidFill>
                <a:latin typeface="Courier New"/>
              </a:rPr>
              <a:t>implements </a:t>
            </a:r>
            <a:r>
              <a:rPr lang="en-US" b="1" dirty="0" err="1" smtClean="0">
                <a:solidFill>
                  <a:srgbClr val="000000"/>
                </a:solidFill>
                <a:latin typeface="Courier New"/>
              </a:rPr>
              <a:t>CharIterator</a:t>
            </a:r>
            <a:r>
              <a:rPr lang="en-US" dirty="0" smtClean="0">
                <a:solidFill>
                  <a:srgbClr val="000000"/>
                </a:solidFill>
                <a:latin typeface="Courier New"/>
              </a:rPr>
              <a:t> </a:t>
            </a:r>
            <a:r>
              <a:rPr lang="en-US" dirty="0">
                <a:solidFill>
                  <a:srgbClr val="000000"/>
                </a:solidFill>
                <a:latin typeface="Courier New"/>
              </a:rPr>
              <a:t>{</a:t>
            </a:r>
          </a:p>
          <a:p>
            <a:r>
              <a:rPr lang="en-US" b="1" dirty="0" smtClean="0">
                <a:solidFill>
                  <a:srgbClr val="7F0055"/>
                </a:solidFill>
                <a:latin typeface="Courier New"/>
              </a:rPr>
              <a:t>  char</a:t>
            </a:r>
            <a:r>
              <a:rPr lang="en-US" b="1" dirty="0" smtClean="0">
                <a:solidFill>
                  <a:srgbClr val="000000"/>
                </a:solidFill>
                <a:latin typeface="Courier New"/>
              </a:rPr>
              <a:t> </a:t>
            </a:r>
            <a:r>
              <a:rPr lang="en-US" b="1" dirty="0" err="1">
                <a:solidFill>
                  <a:srgbClr val="0000C0"/>
                </a:solidFill>
                <a:latin typeface="Courier New"/>
              </a:rPr>
              <a:t>nextLetter</a:t>
            </a:r>
            <a:r>
              <a:rPr lang="en-US" b="1" dirty="0">
                <a:solidFill>
                  <a:srgbClr val="000000"/>
                </a:solidFill>
                <a:latin typeface="Courier New"/>
              </a:rPr>
              <a:t> = </a:t>
            </a:r>
            <a:r>
              <a:rPr lang="en-US" b="1" dirty="0">
                <a:solidFill>
                  <a:srgbClr val="2A00FF"/>
                </a:solidFill>
                <a:latin typeface="Courier New"/>
              </a:rPr>
              <a:t>'A</a:t>
            </a:r>
            <a:r>
              <a:rPr lang="en-US" b="1" dirty="0" smtClean="0">
                <a:solidFill>
                  <a:srgbClr val="2A00FF"/>
                </a:solidFill>
                <a:latin typeface="Courier New"/>
              </a:rPr>
              <a:t>'</a:t>
            </a:r>
            <a:r>
              <a:rPr lang="en-US" b="1" dirty="0" smtClean="0">
                <a:solidFill>
                  <a:srgbClr val="000000"/>
                </a:solidFill>
                <a:latin typeface="Courier New"/>
              </a:rPr>
              <a:t>;</a:t>
            </a:r>
            <a:endParaRPr lang="en-US" dirty="0">
              <a:latin typeface="Courier New"/>
            </a:endParaRPr>
          </a:p>
          <a:p>
            <a:r>
              <a:rPr lang="en-US" b="1" dirty="0" smtClean="0">
                <a:solidFill>
                  <a:srgbClr val="7F0055"/>
                </a:solidFill>
                <a:latin typeface="Courier New"/>
              </a:rPr>
              <a:t>  public</a:t>
            </a:r>
            <a:r>
              <a:rPr lang="en-US" b="1" dirty="0" smtClean="0">
                <a:solidFill>
                  <a:srgbClr val="000000"/>
                </a:solidFill>
                <a:latin typeface="Courier New"/>
              </a:rPr>
              <a:t> </a:t>
            </a:r>
            <a:r>
              <a:rPr lang="en-US" b="1" dirty="0" err="1">
                <a:solidFill>
                  <a:srgbClr val="7F0055"/>
                </a:solidFill>
                <a:latin typeface="Courier New"/>
              </a:rPr>
              <a:t>boolean</a:t>
            </a:r>
            <a:r>
              <a:rPr lang="en-US" b="1" dirty="0">
                <a:solidFill>
                  <a:srgbClr val="000000"/>
                </a:solidFill>
                <a:latin typeface="Courier New"/>
              </a:rPr>
              <a:t> </a:t>
            </a:r>
            <a:r>
              <a:rPr lang="en-US" b="1" dirty="0" err="1">
                <a:solidFill>
                  <a:srgbClr val="000000"/>
                </a:solidFill>
                <a:latin typeface="Courier New"/>
              </a:rPr>
              <a:t>hasNext</a:t>
            </a:r>
            <a:r>
              <a:rPr lang="en-US" b="1" dirty="0">
                <a:solidFill>
                  <a:srgbClr val="000000"/>
                </a:solidFill>
                <a:latin typeface="Courier New"/>
              </a:rPr>
              <a:t>() {</a:t>
            </a:r>
          </a:p>
          <a:p>
            <a:r>
              <a:rPr lang="en-US" b="1" dirty="0" smtClean="0">
                <a:solidFill>
                  <a:srgbClr val="7F0055"/>
                </a:solidFill>
                <a:latin typeface="Courier New"/>
              </a:rPr>
              <a:t>    return</a:t>
            </a:r>
            <a:r>
              <a:rPr lang="en-US" b="1" dirty="0" smtClean="0">
                <a:solidFill>
                  <a:srgbClr val="000000"/>
                </a:solidFill>
                <a:latin typeface="Courier New"/>
              </a:rPr>
              <a:t> </a:t>
            </a:r>
            <a:r>
              <a:rPr lang="en-US" b="1" dirty="0" err="1">
                <a:solidFill>
                  <a:srgbClr val="0000C0"/>
                </a:solidFill>
                <a:latin typeface="Courier New"/>
              </a:rPr>
              <a:t>nextLetter</a:t>
            </a:r>
            <a:r>
              <a:rPr lang="en-US" b="1" dirty="0">
                <a:solidFill>
                  <a:srgbClr val="000000"/>
                </a:solidFill>
                <a:latin typeface="Courier New"/>
              </a:rPr>
              <a:t> &lt;= </a:t>
            </a:r>
            <a:r>
              <a:rPr lang="en-US" b="1" dirty="0">
                <a:solidFill>
                  <a:srgbClr val="2A00FF"/>
                </a:solidFill>
                <a:latin typeface="Courier New"/>
              </a:rPr>
              <a:t>'Z'</a:t>
            </a:r>
            <a:r>
              <a:rPr lang="en-US" b="1" dirty="0">
                <a:solidFill>
                  <a:srgbClr val="000000"/>
                </a:solidFill>
                <a:latin typeface="Courier New"/>
              </a:rPr>
              <a:t>;</a:t>
            </a:r>
          </a:p>
          <a:p>
            <a:r>
              <a:rPr lang="en-US" dirty="0" smtClean="0">
                <a:solidFill>
                  <a:srgbClr val="000000"/>
                </a:solidFill>
                <a:latin typeface="Courier New"/>
              </a:rPr>
              <a:t>  }</a:t>
            </a:r>
            <a:endParaRPr lang="en-US" dirty="0">
              <a:latin typeface="Courier New"/>
            </a:endParaRPr>
          </a:p>
          <a:p>
            <a:r>
              <a:rPr lang="en-US" b="1" dirty="0" smtClean="0">
                <a:solidFill>
                  <a:srgbClr val="7F0055"/>
                </a:solidFill>
                <a:latin typeface="Courier New"/>
              </a:rPr>
              <a:t>  public</a:t>
            </a:r>
            <a:r>
              <a:rPr lang="en-US" b="1" dirty="0" smtClean="0">
                <a:solidFill>
                  <a:srgbClr val="000000"/>
                </a:solidFill>
                <a:latin typeface="Courier New"/>
              </a:rPr>
              <a:t> </a:t>
            </a:r>
            <a:r>
              <a:rPr lang="en-US" b="1" dirty="0">
                <a:solidFill>
                  <a:srgbClr val="7F0055"/>
                </a:solidFill>
                <a:latin typeface="Courier New"/>
              </a:rPr>
              <a:t>char</a:t>
            </a:r>
            <a:r>
              <a:rPr lang="en-US" b="1" dirty="0">
                <a:solidFill>
                  <a:srgbClr val="000000"/>
                </a:solidFill>
                <a:latin typeface="Courier New"/>
              </a:rPr>
              <a:t> next() </a:t>
            </a:r>
            <a:r>
              <a:rPr lang="en-US" b="1" dirty="0">
                <a:solidFill>
                  <a:srgbClr val="7F0055"/>
                </a:solidFill>
                <a:latin typeface="Courier New"/>
              </a:rPr>
              <a:t>throws</a:t>
            </a:r>
            <a:r>
              <a:rPr lang="en-US" b="1" dirty="0">
                <a:solidFill>
                  <a:srgbClr val="000000"/>
                </a:solidFill>
                <a:latin typeface="Courier New"/>
              </a:rPr>
              <a:t> </a:t>
            </a:r>
            <a:r>
              <a:rPr lang="en-US" b="1" dirty="0" err="1">
                <a:solidFill>
                  <a:srgbClr val="000000"/>
                </a:solidFill>
                <a:latin typeface="Courier New"/>
              </a:rPr>
              <a:t>NoSuchElementException</a:t>
            </a:r>
            <a:r>
              <a:rPr lang="en-US" b="1" dirty="0">
                <a:solidFill>
                  <a:srgbClr val="000000"/>
                </a:solidFill>
                <a:latin typeface="Courier New"/>
              </a:rPr>
              <a:t> {</a:t>
            </a:r>
          </a:p>
          <a:p>
            <a:r>
              <a:rPr lang="en-US" b="1" dirty="0" smtClean="0">
                <a:solidFill>
                  <a:srgbClr val="7F0055"/>
                </a:solidFill>
                <a:latin typeface="Courier New"/>
              </a:rPr>
              <a:t>    if</a:t>
            </a:r>
            <a:r>
              <a:rPr lang="en-US" b="1" dirty="0" smtClean="0">
                <a:solidFill>
                  <a:srgbClr val="000000"/>
                </a:solidFill>
                <a:latin typeface="Courier New"/>
              </a:rPr>
              <a:t> </a:t>
            </a:r>
            <a:r>
              <a:rPr lang="en-US" b="1" dirty="0">
                <a:solidFill>
                  <a:srgbClr val="000000"/>
                </a:solidFill>
                <a:latin typeface="Courier New"/>
              </a:rPr>
              <a:t>(!</a:t>
            </a:r>
            <a:r>
              <a:rPr lang="en-US" b="1" dirty="0" err="1">
                <a:solidFill>
                  <a:srgbClr val="000000"/>
                </a:solidFill>
                <a:latin typeface="Courier New"/>
              </a:rPr>
              <a:t>hasNext</a:t>
            </a:r>
            <a:r>
              <a:rPr lang="en-US" b="1" dirty="0" smtClean="0">
                <a:solidFill>
                  <a:srgbClr val="000000"/>
                </a:solidFill>
                <a:latin typeface="Courier New"/>
              </a:rPr>
              <a:t>())   </a:t>
            </a:r>
          </a:p>
          <a:p>
            <a:r>
              <a:rPr lang="en-US" b="1" dirty="0" smtClean="0">
                <a:solidFill>
                  <a:srgbClr val="7F0055"/>
                </a:solidFill>
                <a:latin typeface="Courier New"/>
              </a:rPr>
              <a:t>      throw</a:t>
            </a:r>
            <a:r>
              <a:rPr lang="en-US" b="1" dirty="0" smtClean="0">
                <a:solidFill>
                  <a:srgbClr val="000000"/>
                </a:solidFill>
                <a:latin typeface="Courier New"/>
              </a:rPr>
              <a:t> </a:t>
            </a:r>
            <a:r>
              <a:rPr lang="en-US" b="1" dirty="0" smtClean="0">
                <a:solidFill>
                  <a:srgbClr val="7F0055"/>
                </a:solidFill>
                <a:latin typeface="Courier New"/>
              </a:rPr>
              <a:t>new</a:t>
            </a:r>
            <a:r>
              <a:rPr lang="en-US" b="1" dirty="0" smtClean="0">
                <a:solidFill>
                  <a:srgbClr val="000000"/>
                </a:solidFill>
                <a:latin typeface="Courier New"/>
              </a:rPr>
              <a:t> </a:t>
            </a:r>
            <a:r>
              <a:rPr lang="en-US" b="1" dirty="0" err="1" smtClean="0">
                <a:solidFill>
                  <a:srgbClr val="000000"/>
                </a:solidFill>
                <a:latin typeface="Courier New"/>
              </a:rPr>
              <a:t>NoSuchElementException</a:t>
            </a:r>
            <a:r>
              <a:rPr lang="en-US" b="1" dirty="0" smtClean="0">
                <a:solidFill>
                  <a:srgbClr val="000000"/>
                </a:solidFill>
                <a:latin typeface="Courier New"/>
              </a:rPr>
              <a:t>();</a:t>
            </a:r>
          </a:p>
          <a:p>
            <a:r>
              <a:rPr lang="en-US" b="1" dirty="0" smtClean="0">
                <a:solidFill>
                  <a:srgbClr val="7F0055"/>
                </a:solidFill>
                <a:latin typeface="Courier New"/>
              </a:rPr>
              <a:t>    char</a:t>
            </a:r>
            <a:r>
              <a:rPr lang="en-US" b="1" dirty="0" smtClean="0">
                <a:solidFill>
                  <a:srgbClr val="000000"/>
                </a:solidFill>
                <a:latin typeface="Courier New"/>
              </a:rPr>
              <a:t> </a:t>
            </a:r>
            <a:r>
              <a:rPr lang="en-US" b="1" dirty="0" err="1">
                <a:solidFill>
                  <a:srgbClr val="000000"/>
                </a:solidFill>
                <a:latin typeface="Courier New"/>
              </a:rPr>
              <a:t>retVal</a:t>
            </a:r>
            <a:r>
              <a:rPr lang="en-US" b="1" dirty="0">
                <a:solidFill>
                  <a:srgbClr val="000000"/>
                </a:solidFill>
                <a:latin typeface="Courier New"/>
              </a:rPr>
              <a:t> = </a:t>
            </a:r>
            <a:r>
              <a:rPr lang="en-US" b="1" dirty="0" err="1">
                <a:solidFill>
                  <a:srgbClr val="0000C0"/>
                </a:solidFill>
                <a:latin typeface="Courier New"/>
              </a:rPr>
              <a:t>nextLetter</a:t>
            </a:r>
            <a:r>
              <a:rPr lang="en-US" b="1" dirty="0">
                <a:solidFill>
                  <a:srgbClr val="000000"/>
                </a:solidFill>
                <a:latin typeface="Courier New"/>
              </a:rPr>
              <a:t>;</a:t>
            </a:r>
          </a:p>
          <a:p>
            <a:r>
              <a:rPr lang="en-US" dirty="0" smtClean="0">
                <a:solidFill>
                  <a:srgbClr val="0000C0"/>
                </a:solidFill>
                <a:latin typeface="Courier New"/>
              </a:rPr>
              <a:t>    </a:t>
            </a:r>
            <a:r>
              <a:rPr lang="en-US" dirty="0" err="1" smtClean="0">
                <a:solidFill>
                  <a:srgbClr val="0000C0"/>
                </a:solidFill>
                <a:latin typeface="Courier New"/>
              </a:rPr>
              <a:t>nextLetter</a:t>
            </a:r>
            <a:r>
              <a:rPr lang="en-US" dirty="0" smtClean="0">
                <a:solidFill>
                  <a:srgbClr val="000000"/>
                </a:solidFill>
                <a:latin typeface="Courier New"/>
              </a:rPr>
              <a:t> </a:t>
            </a:r>
            <a:r>
              <a:rPr lang="en-US" dirty="0">
                <a:solidFill>
                  <a:srgbClr val="000000"/>
                </a:solidFill>
                <a:latin typeface="Courier New"/>
              </a:rPr>
              <a:t>= (</a:t>
            </a:r>
            <a:r>
              <a:rPr lang="en-US" b="1" dirty="0">
                <a:solidFill>
                  <a:srgbClr val="7F0055"/>
                </a:solidFill>
                <a:latin typeface="Courier New"/>
              </a:rPr>
              <a:t>char</a:t>
            </a:r>
            <a:r>
              <a:rPr lang="en-US" b="1" dirty="0">
                <a:solidFill>
                  <a:srgbClr val="000000"/>
                </a:solidFill>
                <a:latin typeface="Courier New"/>
              </a:rPr>
              <a:t>) (</a:t>
            </a:r>
            <a:r>
              <a:rPr lang="en-US" b="1" dirty="0" err="1">
                <a:solidFill>
                  <a:srgbClr val="0000C0"/>
                </a:solidFill>
                <a:latin typeface="Courier New"/>
              </a:rPr>
              <a:t>nextLetter</a:t>
            </a:r>
            <a:r>
              <a:rPr lang="en-US" b="1" dirty="0">
                <a:solidFill>
                  <a:srgbClr val="000000"/>
                </a:solidFill>
                <a:latin typeface="Courier New"/>
              </a:rPr>
              <a:t> + 1);</a:t>
            </a:r>
          </a:p>
          <a:p>
            <a:r>
              <a:rPr lang="en-US" b="1" dirty="0" smtClean="0">
                <a:solidFill>
                  <a:srgbClr val="7F0055"/>
                </a:solidFill>
                <a:latin typeface="Courier New"/>
              </a:rPr>
              <a:t>    return</a:t>
            </a:r>
            <a:r>
              <a:rPr lang="en-US" b="1" dirty="0" smtClean="0">
                <a:solidFill>
                  <a:srgbClr val="000000"/>
                </a:solidFill>
                <a:latin typeface="Courier New"/>
              </a:rPr>
              <a:t> </a:t>
            </a:r>
            <a:r>
              <a:rPr lang="en-US" b="1" dirty="0" err="1">
                <a:solidFill>
                  <a:srgbClr val="000000"/>
                </a:solidFill>
                <a:latin typeface="Courier New"/>
              </a:rPr>
              <a:t>retVal</a:t>
            </a:r>
            <a:r>
              <a:rPr lang="en-US" b="1" dirty="0">
                <a:solidFill>
                  <a:srgbClr val="000000"/>
                </a:solidFill>
                <a:latin typeface="Courier New"/>
              </a:rPr>
              <a:t>;</a:t>
            </a:r>
          </a:p>
          <a:p>
            <a:r>
              <a:rPr lang="en-US" dirty="0" smtClean="0">
                <a:solidFill>
                  <a:srgbClr val="000000"/>
                </a:solidFill>
                <a:latin typeface="Courier New"/>
              </a:rPr>
              <a:t>  }</a:t>
            </a:r>
            <a:endParaRPr lang="en-US" dirty="0">
              <a:solidFill>
                <a:srgbClr val="000000"/>
              </a:solidFill>
              <a:latin typeface="Courier New"/>
            </a:endParaRPr>
          </a:p>
          <a:p>
            <a:r>
              <a:rPr lang="en-US" dirty="0">
                <a:solidFill>
                  <a:srgbClr val="000000"/>
                </a:solidFill>
                <a:latin typeface="Courier New"/>
              </a:rPr>
              <a:t>}</a:t>
            </a:r>
            <a:endParaRPr lang="en-US" dirty="0"/>
          </a:p>
        </p:txBody>
      </p:sp>
    </p:spTree>
    <p:extLst>
      <p:ext uri="{BB962C8B-B14F-4D97-AF65-F5344CB8AC3E}">
        <p14:creationId xmlns:p14="http://schemas.microsoft.com/office/powerpoint/2010/main" val="3784837203"/>
      </p:ext>
    </p:extLst>
  </p:cSld>
  <p:clrMapOvr>
    <a:masterClrMapping/>
  </p:clrMapOvr>
  <p:transition advTm="18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42999"/>
            <a:ext cx="8458200" cy="5227639"/>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 {</a:t>
            </a:r>
            <a:endParaRPr lang="en-US" sz="1600" b="1" dirty="0">
              <a:solidFill>
                <a:srgbClr val="000000"/>
              </a:solidFill>
              <a:latin typeface="Courier New"/>
            </a:endParaRP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smtClean="0">
                <a:solidFill>
                  <a:srgbClr val="0000C0"/>
                </a:solidFill>
                <a:latin typeface="Courier New"/>
              </a:rPr>
              <a:t>input</a:t>
            </a:r>
            <a:r>
              <a:rPr lang="en-US" sz="1600" b="1" i="1" dirty="0" smtClean="0">
                <a:solidFill>
                  <a:srgbClr val="000000"/>
                </a:solidFill>
                <a:latin typeface="Courier New"/>
              </a:rPr>
              <a:t> </a:t>
            </a:r>
            <a:r>
              <a:rPr lang="en-US" sz="1600" b="1" i="1" dirty="0">
                <a:solidFill>
                  <a:srgbClr val="000000"/>
                </a:solidFill>
                <a:latin typeface="Courier New"/>
              </a:rPr>
              <a:t>=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r>
              <a:rPr lang="en-US" sz="1600" b="1" dirty="0">
                <a:solidFill>
                  <a:srgbClr val="7F0055"/>
                </a:solidFill>
                <a:latin typeface="Courier New"/>
              </a:rPr>
              <a:t>throws</a:t>
            </a:r>
            <a:r>
              <a:rPr lang="en-US" sz="1600" b="1" dirty="0">
                <a:solidFill>
                  <a:srgbClr val="000000"/>
                </a:solidFill>
                <a:latin typeface="Courier New"/>
              </a:rPr>
              <a:t> </a:t>
            </a:r>
            <a:r>
              <a:rPr lang="en-US" sz="1600" b="1" dirty="0" err="1" smtClean="0">
                <a:solidFill>
                  <a:srgbClr val="000000"/>
                </a:solidFill>
                <a:latin typeface="Courier New"/>
              </a:rPr>
              <a:t>IOException,NoSuchElementException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00"/>
                </a:solidFill>
                <a:latin typeface="Courier New"/>
              </a:rPr>
              <a:t>retVal</a:t>
            </a:r>
            <a:r>
              <a:rPr lang="en-US" sz="1600" dirty="0">
                <a:solidFill>
                  <a:srgbClr val="000000"/>
                </a:solidFill>
                <a:latin typeface="Courier New"/>
              </a:rPr>
              <a:t> = </a:t>
            </a:r>
            <a:r>
              <a:rPr lang="en-US" sz="1600" dirty="0" err="1">
                <a:solidFill>
                  <a:srgbClr val="0000C0"/>
                </a:solidFill>
                <a:latin typeface="Courier New"/>
              </a:rPr>
              <a:t>nextLine</a:t>
            </a:r>
            <a:r>
              <a:rPr lang="en-US" sz="1600" dirty="0">
                <a:solidFill>
                  <a:srgbClr val="000000"/>
                </a:solidFill>
                <a:latin typeface="Courier New"/>
              </a:rPr>
              <a:t>;</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00"/>
                </a:solidFill>
                <a:latin typeface="Courier New"/>
              </a:rPr>
              <a:t>retVal</a:t>
            </a:r>
            <a:r>
              <a:rPr lang="en-US" sz="1600" b="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lstStyle/>
          <a:p>
            <a:r>
              <a:rPr lang="en-US" smtClean="0"/>
              <a:t>Scanner-based Iterator</a:t>
            </a:r>
            <a:endParaRPr lang="en-US" dirty="0"/>
          </a:p>
        </p:txBody>
      </p:sp>
      <p:grpSp>
        <p:nvGrpSpPr>
          <p:cNvPr id="2" name="Group 9"/>
          <p:cNvGrpSpPr>
            <a:grpSpLocks/>
          </p:cNvGrpSpPr>
          <p:nvPr/>
        </p:nvGrpSpPr>
        <p:grpSpPr bwMode="auto">
          <a:xfrm>
            <a:off x="5354355" y="4494093"/>
            <a:ext cx="3124200" cy="1876545"/>
            <a:chOff x="3408" y="2592"/>
            <a:chExt cx="1968" cy="1136"/>
          </a:xfrm>
        </p:grpSpPr>
        <p:sp>
          <p:nvSpPr>
            <p:cNvPr id="69637" name="Line 5"/>
            <p:cNvSpPr>
              <a:spLocks noChangeShapeType="1"/>
            </p:cNvSpPr>
            <p:nvPr/>
          </p:nvSpPr>
          <p:spPr bwMode="auto">
            <a:xfrm flipV="1">
              <a:off x="4128" y="2592"/>
              <a:ext cx="0" cy="96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sp>
          <p:nvSpPr>
            <p:cNvPr id="69638" name="Text Box 6"/>
            <p:cNvSpPr txBox="1">
              <a:spLocks noChangeArrowheads="1"/>
            </p:cNvSpPr>
            <p:nvPr/>
          </p:nvSpPr>
          <p:spPr bwMode="auto">
            <a:xfrm>
              <a:off x="3408" y="3504"/>
              <a:ext cx="1968" cy="224"/>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spcBef>
                  <a:spcPct val="50000"/>
                </a:spcBef>
              </a:pPr>
              <a:r>
                <a:rPr lang="en-US" dirty="0"/>
                <a:t>When no more elements</a:t>
              </a:r>
            </a:p>
          </p:txBody>
        </p:sp>
      </p:grpSp>
      <p:pic>
        <p:nvPicPr>
          <p:cNvPr id="13" name="~PP60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grpSp>
        <p:nvGrpSpPr>
          <p:cNvPr id="3" name="Group 10"/>
          <p:cNvGrpSpPr>
            <a:grpSpLocks/>
          </p:cNvGrpSpPr>
          <p:nvPr/>
        </p:nvGrpSpPr>
        <p:grpSpPr bwMode="auto">
          <a:xfrm>
            <a:off x="1066800" y="4572000"/>
            <a:ext cx="3733800" cy="1905000"/>
            <a:chOff x="528" y="2688"/>
            <a:chExt cx="2352" cy="1632"/>
          </a:xfrm>
        </p:grpSpPr>
        <p:sp>
          <p:nvSpPr>
            <p:cNvPr id="69639" name="Line 7"/>
            <p:cNvSpPr>
              <a:spLocks noChangeShapeType="1"/>
            </p:cNvSpPr>
            <p:nvPr/>
          </p:nvSpPr>
          <p:spPr bwMode="auto">
            <a:xfrm flipV="1">
              <a:off x="1488" y="2688"/>
              <a:ext cx="0" cy="912"/>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sp>
          <p:nvSpPr>
            <p:cNvPr id="69640" name="Text Box 8"/>
            <p:cNvSpPr txBox="1">
              <a:spLocks noChangeArrowheads="1"/>
            </p:cNvSpPr>
            <p:nvPr/>
          </p:nvSpPr>
          <p:spPr bwMode="auto">
            <a:xfrm>
              <a:off x="528" y="3342"/>
              <a:ext cx="2352" cy="978"/>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spcBef>
                  <a:spcPct val="50000"/>
                </a:spcBef>
              </a:pPr>
              <a:r>
                <a:rPr lang="en-US" dirty="0"/>
                <a:t>When next element erroneous because of user error (e.g. scanning rules violated)</a:t>
              </a:r>
            </a:p>
          </p:txBody>
        </p:sp>
      </p:grpSp>
    </p:spTree>
    <p:custDataLst>
      <p:tags r:id="rId1"/>
    </p:custDataLst>
    <p:extLst>
      <p:ext uri="{BB962C8B-B14F-4D97-AF65-F5344CB8AC3E}">
        <p14:creationId xmlns:p14="http://schemas.microsoft.com/office/powerpoint/2010/main" val="3826380740"/>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Line Echoer</a:t>
            </a:r>
            <a:endParaRPr lang="en-US" dirty="0"/>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895" t="12201" r="2642" b="71671"/>
          <a:stretch/>
        </p:blipFill>
        <p:spPr bwMode="auto">
          <a:xfrm>
            <a:off x="1371600" y="1295400"/>
            <a:ext cx="5549462" cy="1198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028950"/>
            <a:ext cx="4288518"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5"/>
          <p:cNvSpPr txBox="1">
            <a:spLocks noChangeArrowheads="1"/>
          </p:cNvSpPr>
          <p:nvPr/>
        </p:nvSpPr>
        <p:spPr bwMode="auto">
          <a:xfrm>
            <a:off x="5715000" y="1698068"/>
            <a:ext cx="29718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Number of input lines, N, to be echoed given as argument</a:t>
            </a:r>
            <a:endParaRPr lang="en-US" dirty="0"/>
          </a:p>
        </p:txBody>
      </p:sp>
      <p:sp>
        <p:nvSpPr>
          <p:cNvPr id="7" name="Line 4"/>
          <p:cNvSpPr>
            <a:spLocks noChangeShapeType="1"/>
          </p:cNvSpPr>
          <p:nvPr/>
        </p:nvSpPr>
        <p:spPr bwMode="auto">
          <a:xfrm flipH="1">
            <a:off x="2438400" y="2133600"/>
            <a:ext cx="3200400" cy="210799"/>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8" name="Line 4"/>
          <p:cNvSpPr>
            <a:spLocks noChangeShapeType="1"/>
          </p:cNvSpPr>
          <p:nvPr/>
        </p:nvSpPr>
        <p:spPr bwMode="auto">
          <a:xfrm flipH="1">
            <a:off x="3676142" y="2850843"/>
            <a:ext cx="2038858" cy="969931"/>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 name="Text Box 5"/>
          <p:cNvSpPr txBox="1">
            <a:spLocks noChangeArrowheads="1"/>
          </p:cNvSpPr>
          <p:nvPr/>
        </p:nvSpPr>
        <p:spPr bwMode="auto">
          <a:xfrm>
            <a:off x="5730766" y="2527678"/>
            <a:ext cx="2667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Programs  echoes N input lines and terminates</a:t>
            </a:r>
            <a:endParaRPr lang="en-US" dirty="0"/>
          </a:p>
        </p:txBody>
      </p:sp>
      <p:sp>
        <p:nvSpPr>
          <p:cNvPr id="10" name="Text Box 5"/>
          <p:cNvSpPr txBox="1">
            <a:spLocks noChangeArrowheads="1"/>
          </p:cNvSpPr>
          <p:nvPr/>
        </p:nvSpPr>
        <p:spPr bwMode="auto">
          <a:xfrm>
            <a:off x="152400" y="5617668"/>
            <a:ext cx="375335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Processing of program argument and user input in different methods</a:t>
            </a:r>
            <a:endParaRPr lang="en-US" dirty="0"/>
          </a:p>
        </p:txBody>
      </p:sp>
      <p:sp>
        <p:nvSpPr>
          <p:cNvPr id="11" name="Text Box 5"/>
          <p:cNvSpPr txBox="1">
            <a:spLocks noChangeArrowheads="1"/>
          </p:cNvSpPr>
          <p:nvPr/>
        </p:nvSpPr>
        <p:spPr bwMode="auto">
          <a:xfrm>
            <a:off x="4374931" y="3544669"/>
            <a:ext cx="375335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User may enter no argument</a:t>
            </a:r>
            <a:endParaRPr lang="en-US" dirty="0"/>
          </a:p>
        </p:txBody>
      </p:sp>
      <p:sp>
        <p:nvSpPr>
          <p:cNvPr id="12" name="Text Box 5"/>
          <p:cNvSpPr txBox="1">
            <a:spLocks noChangeArrowheads="1"/>
          </p:cNvSpPr>
          <p:nvPr/>
        </p:nvSpPr>
        <p:spPr bwMode="auto">
          <a:xfrm>
            <a:off x="4374931" y="4887310"/>
            <a:ext cx="375335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User may enter more than N lines?</a:t>
            </a:r>
            <a:endParaRPr lang="en-US" dirty="0"/>
          </a:p>
        </p:txBody>
      </p:sp>
      <p:sp>
        <p:nvSpPr>
          <p:cNvPr id="13" name="Text Box 5"/>
          <p:cNvSpPr txBox="1">
            <a:spLocks noChangeArrowheads="1"/>
          </p:cNvSpPr>
          <p:nvPr/>
        </p:nvSpPr>
        <p:spPr bwMode="auto">
          <a:xfrm>
            <a:off x="4374931" y="5562572"/>
            <a:ext cx="375335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User may enter less than N lines</a:t>
            </a:r>
            <a:endParaRPr lang="en-US" dirty="0"/>
          </a:p>
        </p:txBody>
      </p:sp>
      <p:sp>
        <p:nvSpPr>
          <p:cNvPr id="14" name="Text Box 5"/>
          <p:cNvSpPr txBox="1">
            <a:spLocks noChangeArrowheads="1"/>
          </p:cNvSpPr>
          <p:nvPr/>
        </p:nvSpPr>
        <p:spPr bwMode="auto">
          <a:xfrm>
            <a:off x="152400" y="4682016"/>
            <a:ext cx="375335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Errors?</a:t>
            </a:r>
            <a:endParaRPr lang="en-US" dirty="0"/>
          </a:p>
        </p:txBody>
      </p:sp>
      <p:sp>
        <p:nvSpPr>
          <p:cNvPr id="15" name="Text Box 5"/>
          <p:cNvSpPr txBox="1">
            <a:spLocks noChangeArrowheads="1"/>
          </p:cNvSpPr>
          <p:nvPr/>
        </p:nvSpPr>
        <p:spPr bwMode="auto">
          <a:xfrm>
            <a:off x="4374931" y="6211669"/>
            <a:ext cx="375335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And enter the EOF character</a:t>
            </a:r>
            <a:endParaRPr lang="en-US" dirty="0"/>
          </a:p>
        </p:txBody>
      </p:sp>
      <p:sp>
        <p:nvSpPr>
          <p:cNvPr id="16" name="Text Box 5"/>
          <p:cNvSpPr txBox="1">
            <a:spLocks noChangeArrowheads="1"/>
          </p:cNvSpPr>
          <p:nvPr/>
        </p:nvSpPr>
        <p:spPr bwMode="auto">
          <a:xfrm>
            <a:off x="4374931" y="4212076"/>
            <a:ext cx="375335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User argument may be a non number</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88303789"/>
      </p:ext>
    </p:extLst>
  </p:cSld>
  <p:clrMapOvr>
    <a:masterClrMapping/>
  </p:clrMapOvr>
  <mc:AlternateContent xmlns:mc="http://schemas.openxmlformats.org/markup-compatibility/2006" xmlns:p14="http://schemas.microsoft.com/office/powerpoint/2010/main">
    <mc:Choice Requires="p14">
      <p:transition spd="slow" p14:dur="2000" advTm="413868"/>
    </mc:Choice>
    <mc:Fallback xmlns="">
      <p:transition spd="slow" advTm="413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extLst>
    <p:ext uri="{3A86A75C-4F4B-4683-9AE1-C65F6400EC91}">
      <p14:laserTraceLst xmlns:p14="http://schemas.microsoft.com/office/powerpoint/2010/main">
        <p14:tracePtLst>
          <p14:tracePt t="12118" x="9028113" y="776288"/>
          <p14:tracePt t="12461" x="9018588" y="776288"/>
          <p14:tracePt t="12556" x="9010650" y="776288"/>
          <p14:tracePt t="12575" x="8991600" y="776288"/>
          <p14:tracePt t="12602" x="8974138" y="776288"/>
          <p14:tracePt t="12621" x="8947150" y="785813"/>
          <p14:tracePt t="12635" x="8848725" y="803275"/>
          <p14:tracePt t="12667" x="8732838" y="803275"/>
          <p14:tracePt t="12701" x="8661400" y="803275"/>
          <p14:tracePt t="12715" x="8634413" y="803275"/>
          <p14:tracePt t="12734" x="8439150" y="812800"/>
          <p14:tracePt t="12767" x="8323263" y="839788"/>
          <p14:tracePt t="12777" x="8242300" y="857250"/>
          <p14:tracePt t="12799" x="8027988" y="928688"/>
          <p14:tracePt t="12832" x="7867650" y="973138"/>
          <p14:tracePt t="12839" x="7786688" y="990600"/>
          <p14:tracePt t="12866" x="7634288" y="1044575"/>
          <p14:tracePt t="12900" x="7589838" y="1054100"/>
          <p14:tracePt t="12906" x="7402513" y="1098550"/>
          <p14:tracePt t="12935" x="7134225" y="1169988"/>
          <p14:tracePt t="12967" x="6875463" y="1231900"/>
          <p14:tracePt t="13000" x="6786563" y="1268413"/>
          <p14:tracePt t="13008" x="6554788" y="1339850"/>
          <p14:tracePt t="13037" x="6062663" y="1455738"/>
          <p14:tracePt t="13067" x="5724525" y="1544638"/>
          <p14:tracePt t="13100" x="5491163" y="1608138"/>
          <p14:tracePt t="13108" x="5402263" y="1625600"/>
          <p14:tracePt t="13134" x="5054600" y="1724025"/>
          <p14:tracePt t="13166" x="4741863" y="1812925"/>
          <p14:tracePt t="13170" x="4616450" y="1857375"/>
          <p14:tracePt t="13170" x="4295775" y="1955800"/>
          <p14:tracePt t="13201" x="4010025" y="2044700"/>
          <p14:tracePt t="13235" x="3911600" y="2071688"/>
          <p14:tracePt t="13245" x="3679825" y="2133600"/>
          <p14:tracePt t="13267" x="3322638" y="2232025"/>
          <p14:tracePt t="13300" x="3224213" y="2268538"/>
          <p14:tracePt t="13307" x="3027363" y="2312988"/>
          <p14:tracePt t="13335" x="2901950" y="2347913"/>
          <p14:tracePt t="13367" x="2813050" y="2366963"/>
          <p14:tracePt t="13391" x="2795588" y="2366963"/>
          <p14:tracePt t="13417" x="2697163" y="2366963"/>
          <p14:tracePt t="13436" x="2544763" y="2357438"/>
          <p14:tracePt t="13468" x="2517775" y="2357438"/>
          <p14:tracePt t="13480" x="2473325" y="2357438"/>
          <p14:tracePt t="13502" x="2393950" y="2357438"/>
          <p14:tracePt t="13536" x="2330450" y="2357438"/>
          <p14:tracePt t="13548" x="2286000" y="2357438"/>
          <p14:tracePt t="13569" x="2205038" y="2357438"/>
          <p14:tracePt t="13601" x="2143125" y="2357438"/>
          <p14:tracePt t="13608" x="2125663" y="2357438"/>
          <p14:tracePt t="13636" x="2071688" y="2347913"/>
          <p14:tracePt t="13669" x="2027238" y="2347913"/>
          <p14:tracePt t="13701" x="1982788" y="2357438"/>
          <p14:tracePt t="13706" x="1973263" y="2366963"/>
          <p14:tracePt t="13736" x="1965325" y="2366963"/>
          <p14:tracePt t="13768" x="1955800" y="2366963"/>
          <p14:tracePt t="13844" x="1946275" y="2366963"/>
          <p14:tracePt t="13861" x="1928813" y="2357438"/>
          <p14:tracePt t="13873" x="1919288" y="2357438"/>
          <p14:tracePt t="13905" x="1901825" y="2357438"/>
          <p14:tracePt t="14000" x="1893888" y="2357438"/>
          <p14:tracePt t="14019" x="1884363" y="2357438"/>
          <p14:tracePt t="14037" x="1874838" y="2357438"/>
          <p14:tracePt t="14069" x="1866900" y="2357438"/>
          <p14:tracePt t="14082" x="1857375" y="2347913"/>
          <p14:tracePt t="14140" x="1839913" y="2339975"/>
          <p14:tracePt t="14173" x="1803400" y="2339975"/>
          <p14:tracePt t="14191" x="1795463" y="2339975"/>
          <p14:tracePt t="14205" x="1768475" y="2322513"/>
          <p14:tracePt t="14237" x="1758950" y="2322513"/>
          <p14:tracePt t="14269" x="1741488" y="2322513"/>
          <p14:tracePt t="14282" x="1724025" y="2322513"/>
          <p14:tracePt t="14315" x="1714500" y="2322513"/>
          <p14:tracePt t="14338" x="1704975" y="2322513"/>
          <p14:tracePt t="15368" x="1704975" y="2330450"/>
          <p14:tracePt t="16141" x="1714500" y="2330450"/>
          <p14:tracePt t="16171" x="1724025" y="2330450"/>
          <p14:tracePt t="16200" x="1751013" y="2330450"/>
          <p14:tracePt t="16218" x="1768475" y="2330450"/>
          <p14:tracePt t="16243" x="1803400" y="2339975"/>
          <p14:tracePt t="16276" x="1830388" y="2347913"/>
          <p14:tracePt t="16282" x="1847850" y="2347913"/>
          <p14:tracePt t="16310" x="1857375" y="2347913"/>
          <p14:tracePt t="16342" x="1874838" y="2347913"/>
          <p14:tracePt t="16361" x="1884363" y="2347913"/>
          <p14:tracePt t="16388" x="1901825" y="2357438"/>
          <p14:tracePt t="16410" x="1919288" y="2357438"/>
          <p14:tracePt t="16445" x="1928813" y="2357438"/>
          <p14:tracePt t="16551" x="1928813" y="2347913"/>
          <p14:tracePt t="16628" x="1928813" y="2339975"/>
          <p14:tracePt t="16641" x="1928813" y="2330450"/>
          <p14:tracePt t="16659" x="1928813" y="2322513"/>
          <p14:tracePt t="16685" x="1928813" y="2312988"/>
          <p14:tracePt t="16719" x="1919288" y="2303463"/>
          <p14:tracePt t="16745" x="1901825" y="2276475"/>
          <p14:tracePt t="16777" x="1893888" y="2276475"/>
          <p14:tracePt t="16782" x="1893888" y="2268538"/>
          <p14:tracePt t="16812" x="1884363" y="2259013"/>
          <p14:tracePt t="16846" x="1884363" y="2251075"/>
          <p14:tracePt t="16882" x="1866900" y="2241550"/>
          <p14:tracePt t="16941" x="1847850" y="2224088"/>
          <p14:tracePt t="16975" x="1830388" y="2205038"/>
          <p14:tracePt t="17016" x="1822450" y="2205038"/>
          <p14:tracePt t="17132" x="1812925" y="2205038"/>
          <p14:tracePt t="17165" x="1803400" y="2205038"/>
          <p14:tracePt t="17195" x="1795463" y="2205038"/>
          <p14:tracePt t="17240" x="1785938" y="2205038"/>
          <p14:tracePt t="17305" x="1776413" y="2214563"/>
          <p14:tracePt t="17333" x="1741488" y="2214563"/>
          <p14:tracePt t="17351" x="1724025" y="2214563"/>
          <p14:tracePt t="17362" x="1660525" y="2214563"/>
          <p14:tracePt t="17380" x="1625600" y="2214563"/>
          <p14:tracePt t="17415" x="1616075" y="2214563"/>
          <p14:tracePt t="17446" x="1608138" y="2214563"/>
          <p14:tracePt t="17459" x="1598613" y="2214563"/>
          <p14:tracePt t="17490" x="1589088" y="2214563"/>
          <p14:tracePt t="17514" x="1581150" y="2232025"/>
          <p14:tracePt t="17548" x="1581150" y="2241550"/>
          <p14:tracePt t="17572" x="1581150" y="2251075"/>
          <p14:tracePt t="17587" x="1571625" y="2259013"/>
          <p14:tracePt t="17602" x="1571625" y="2276475"/>
          <p14:tracePt t="17641" x="1571625" y="2286000"/>
          <p14:tracePt t="17654" x="1571625" y="2303463"/>
          <p14:tracePt t="17666" x="1589088" y="2330450"/>
          <p14:tracePt t="17682" x="1608138" y="2347913"/>
          <p14:tracePt t="17717" x="1608138" y="2357438"/>
          <p14:tracePt t="17727" x="1616075" y="2357438"/>
          <p14:tracePt t="17856" x="1625600" y="2357438"/>
          <p14:tracePt t="17932" x="1643063" y="2357438"/>
          <p14:tracePt t="17979" x="1652588" y="2357438"/>
          <p14:tracePt t="18011" x="1652588" y="2347913"/>
          <p14:tracePt t="18023" x="1670050" y="2322513"/>
          <p14:tracePt t="18042" x="1670050" y="2312988"/>
          <p14:tracePt t="18077" x="1679575" y="2312988"/>
          <p14:tracePt t="18118" x="1687513" y="2312988"/>
          <p14:tracePt t="18185" x="1687513" y="2303463"/>
          <p14:tracePt t="19368" x="1697038" y="2303463"/>
          <p14:tracePt t="20069" x="1697038" y="2312988"/>
          <p14:tracePt t="20193" x="1704975" y="2312988"/>
          <p14:tracePt t="20212" x="1714500" y="2312988"/>
          <p14:tracePt t="20980" x="1724025" y="2312988"/>
          <p14:tracePt t="24868" x="1724025" y="2322513"/>
          <p14:tracePt t="25211" x="1724025" y="2330450"/>
          <p14:tracePt t="25223" x="1724025" y="2339975"/>
          <p14:tracePt t="25385" x="1724025" y="2347913"/>
          <p14:tracePt t="25396" x="1751013" y="2411413"/>
          <p14:tracePt t="25415" x="1776413" y="2500313"/>
          <p14:tracePt t="25435" x="1812925" y="2562225"/>
          <p14:tracePt t="25445" x="1830388" y="2608263"/>
          <p14:tracePt t="25459" x="1884363" y="2705100"/>
          <p14:tracePt t="25479" x="1901825" y="2732088"/>
          <p14:tracePt t="25491" x="1946275" y="2830513"/>
          <p14:tracePt t="25509" x="1982788" y="2884488"/>
          <p14:tracePt t="25523" x="2062163" y="2982913"/>
          <p14:tracePt t="25543" x="2108200" y="3054350"/>
          <p14:tracePt t="25572" x="2179638" y="3152775"/>
          <p14:tracePt t="25589" x="2197100" y="3179763"/>
          <p14:tracePt t="25601" x="2251075" y="3241675"/>
          <p14:tracePt t="25622" x="2251075" y="3251200"/>
          <p14:tracePt t="25634" x="2286000" y="3303588"/>
          <p14:tracePt t="25653" x="2303463" y="3322638"/>
          <p14:tracePt t="25665" x="2347913" y="3384550"/>
          <p14:tracePt t="25683" x="2357438" y="3384550"/>
          <p14:tracePt t="25694" x="2393950" y="3429000"/>
          <p14:tracePt t="25714" x="2393950" y="3438525"/>
          <p14:tracePt t="25726" x="2428875" y="3482975"/>
          <p14:tracePt t="25746" x="2438400" y="3490913"/>
          <p14:tracePt t="25758" x="2473325" y="3536950"/>
          <p14:tracePt t="25777" x="2490788" y="3554413"/>
          <p14:tracePt t="25789" x="2527300" y="3598863"/>
          <p14:tracePt t="25808" x="2536825" y="3616325"/>
          <p14:tracePt t="25822" x="2544763" y="3625850"/>
          <p14:tracePt t="25840" x="2544763" y="3633788"/>
          <p14:tracePt t="25967" x="2554288" y="3633788"/>
          <p14:tracePt t="37117" x="2544763" y="3633788"/>
          <p14:tracePt t="37248" x="2536825" y="3633788"/>
          <p14:tracePt t="37282" x="2527300" y="3616325"/>
          <p14:tracePt t="37380" x="2517775" y="3581400"/>
          <p14:tracePt t="37392" x="2500313" y="3527425"/>
          <p14:tracePt t="37413" x="2473325" y="3473450"/>
          <p14:tracePt t="37440" x="2438400" y="3411538"/>
          <p14:tracePt t="37460" x="2428875" y="3394075"/>
          <p14:tracePt t="37471" x="2401888" y="3330575"/>
          <p14:tracePt t="37490" x="2384425" y="3313113"/>
          <p14:tracePt t="37502" x="2357438" y="3259138"/>
          <p14:tracePt t="37520" x="2347913" y="3241675"/>
          <p14:tracePt t="37532" x="2303463" y="3116263"/>
          <p14:tracePt t="37551" x="2276475" y="3036888"/>
          <p14:tracePt t="37562" x="2232025" y="2946400"/>
          <p14:tracePt t="37583" x="2224088" y="2928938"/>
          <p14:tracePt t="37597" x="2205038" y="2919413"/>
          <p14:tracePt t="37617" x="2187575" y="2884488"/>
          <p14:tracePt t="37641" x="2170113" y="2857500"/>
          <p14:tracePt t="37661" x="2143125" y="2803525"/>
          <p14:tracePt t="37680" x="2133600" y="2776538"/>
          <p14:tracePt t="37693" x="2098675" y="2732088"/>
          <p14:tracePt t="37710" x="2089150" y="2714625"/>
          <p14:tracePt t="37722" x="2054225" y="2660650"/>
          <p14:tracePt t="37742" x="2054225" y="2652713"/>
          <p14:tracePt t="37755" x="2036763" y="2625725"/>
          <p14:tracePt t="37773" x="2017713" y="2608263"/>
          <p14:tracePt t="37785" x="2009775" y="2598738"/>
          <p14:tracePt t="37803" x="2009775" y="2589213"/>
          <p14:tracePt t="37815" x="1982788" y="2571750"/>
          <p14:tracePt t="37835" x="1982788" y="2554288"/>
          <p14:tracePt t="37846" x="1955800" y="2527300"/>
          <p14:tracePt t="37864" x="1928813" y="2482850"/>
          <p14:tracePt t="37883" x="1928813" y="2473325"/>
          <p14:tracePt t="37909" x="1919288" y="2465388"/>
          <p14:tracePt t="37976" x="1911350" y="2465388"/>
          <p14:tracePt t="38025" x="1911350" y="2455863"/>
          <p14:tracePt t="38051" x="1901825" y="2455863"/>
          <p14:tracePt t="38082" x="1901825" y="2446338"/>
          <p14:tracePt t="38101" x="1901825" y="2438400"/>
          <p14:tracePt t="38118" x="1893888" y="2438400"/>
          <p14:tracePt t="38182" x="1893888" y="2428875"/>
          <p14:tracePt t="38195" x="1884363" y="2428875"/>
          <p14:tracePt t="38289" x="1884363" y="2419350"/>
          <p14:tracePt t="38318" x="1874838" y="2419350"/>
          <p14:tracePt t="38351" x="1874838" y="2411413"/>
          <p14:tracePt t="38416" x="1874838" y="2401888"/>
          <p14:tracePt t="38450" x="1874838" y="2393950"/>
          <p14:tracePt t="38476" x="1874838" y="2384425"/>
          <p14:tracePt t="38525" x="1866900" y="2384425"/>
          <p14:tracePt t="38546" x="1866900" y="2374900"/>
          <p14:tracePt t="38666" x="1866900" y="2366963"/>
          <p14:tracePt t="39389" x="1857375" y="2366963"/>
          <p14:tracePt t="39514" x="1857375" y="2357438"/>
          <p14:tracePt t="39533" x="1857375" y="2347913"/>
          <p14:tracePt t="39546" x="1847850" y="2347913"/>
          <p14:tracePt t="39566" x="1847850" y="2339975"/>
          <p14:tracePt t="39770" x="1839913" y="2339975"/>
          <p14:tracePt t="39805" x="1839913" y="2330450"/>
          <p14:tracePt t="39846" x="1822450" y="2322513"/>
          <p14:tracePt t="39878" x="1812925" y="2322513"/>
          <p14:tracePt t="39987" x="1812925" y="2312988"/>
          <p14:tracePt t="40018" x="1803400" y="2312988"/>
          <p14:tracePt t="40242" x="1803400" y="2322513"/>
          <p14:tracePt t="41278" x="1803400" y="2330450"/>
          <p14:tracePt t="41305" x="1803400" y="2339975"/>
          <p14:tracePt t="41323" x="1822450" y="2374900"/>
          <p14:tracePt t="41341" x="1839913" y="2411413"/>
          <p14:tracePt t="41354" x="1847850" y="2446338"/>
          <p14:tracePt t="41372" x="1866900" y="2490788"/>
          <p14:tracePt t="41401" x="1893888" y="2554288"/>
          <p14:tracePt t="41421" x="1911350" y="2571750"/>
          <p14:tracePt t="41433" x="1938338" y="2643188"/>
          <p14:tracePt t="41452" x="1946275" y="2670175"/>
          <p14:tracePt t="41466" x="1982788" y="2724150"/>
          <p14:tracePt t="41485" x="1982788" y="2751138"/>
          <p14:tracePt t="41496" x="2017713" y="2803525"/>
          <p14:tracePt t="41516" x="2027238" y="2830513"/>
          <p14:tracePt t="41528" x="2062163" y="2894013"/>
          <p14:tracePt t="41548" x="2071688" y="2911475"/>
          <p14:tracePt t="41558" x="2108200" y="2990850"/>
          <p14:tracePt t="41578" x="2116138" y="3027363"/>
          <p14:tracePt t="41590" x="2187575" y="3160713"/>
          <p14:tracePt t="41610" x="2214563" y="3205163"/>
          <p14:tracePt t="41621" x="2276475" y="3303588"/>
          <p14:tracePt t="41641" x="2286000" y="3340100"/>
          <p14:tracePt t="41655" x="2303463" y="3357563"/>
          <p14:tracePt t="41673" x="2312988" y="3367088"/>
          <p14:tracePt t="41698" x="2312988" y="3375025"/>
          <p14:tracePt t="41731" x="2330450" y="3411538"/>
          <p14:tracePt t="41751" x="2339975" y="3429000"/>
          <p14:tracePt t="41762" x="2357438" y="3473450"/>
          <p14:tracePt t="41782" x="2366963" y="3490913"/>
          <p14:tracePt t="41796" x="2401888" y="3536950"/>
          <p14:tracePt t="41813" x="2401888" y="3562350"/>
          <p14:tracePt t="41825" x="2438400" y="3608388"/>
          <p14:tracePt t="41842" x="2455863" y="3643313"/>
          <p14:tracePt t="41876" x="2455863" y="3633788"/>
          <p14:tracePt t="42016" x="2455863" y="3625850"/>
          <p14:tracePt t="42046" x="2455863" y="3616325"/>
          <p14:tracePt t="42066" x="2455863" y="3608388"/>
          <p14:tracePt t="42091" x="2455863" y="3589338"/>
          <p14:tracePt t="42111" x="2446338" y="3571875"/>
          <p14:tracePt t="42123" x="2428875" y="3544888"/>
          <p14:tracePt t="42142" x="2419350" y="3536950"/>
          <p14:tracePt t="42156" x="2411413" y="3527425"/>
          <p14:tracePt t="42196" x="2393950" y="3517900"/>
          <p14:tracePt t="42209" x="2374900" y="3517900"/>
          <p14:tracePt t="42222" x="2357438" y="3517900"/>
          <p14:tracePt t="42236" x="2347913" y="3517900"/>
          <p14:tracePt t="42256" x="2330450" y="3517900"/>
          <p14:tracePt t="42266" x="2312988" y="3517900"/>
          <p14:tracePt t="42278" x="2286000" y="3517900"/>
          <p14:tracePt t="42299" x="2276475" y="3517900"/>
          <p14:tracePt t="42330" x="2268538" y="3517900"/>
          <p14:tracePt t="42361" x="2268538" y="3527425"/>
          <p14:tracePt t="42407" x="2286000" y="3517900"/>
          <p14:tracePt t="42520" x="2295525" y="3509963"/>
          <p14:tracePt t="42548" x="2312988" y="3500438"/>
          <p14:tracePt t="42567" x="2330450" y="3500438"/>
          <p14:tracePt t="42579" x="2374900" y="3500438"/>
          <p14:tracePt t="42600" x="2411413" y="3500438"/>
          <p14:tracePt t="42612" x="2438400" y="3500438"/>
          <p14:tracePt t="42625" x="2517775" y="3500438"/>
          <p14:tracePt t="42645" x="2581275" y="3500438"/>
          <p14:tracePt t="42677" x="2608263" y="3500438"/>
          <p14:tracePt t="42705" x="2625725" y="3500438"/>
          <p14:tracePt t="42740" x="2643188" y="3500438"/>
          <p14:tracePt t="42766" x="2652713" y="3500438"/>
          <p14:tracePt t="42939" x="2643188" y="3500438"/>
          <p14:tracePt t="43520" x="2633663" y="3500438"/>
          <p14:tracePt t="43632" x="2616200" y="3500438"/>
          <p14:tracePt t="43886" x="2581275" y="3482975"/>
          <p14:tracePt t="43903" x="2544763" y="3455988"/>
          <p14:tracePt t="43916" x="2482850" y="3429000"/>
          <p14:tracePt t="43936" x="2465388" y="3419475"/>
          <p14:tracePt t="43946" x="2428875" y="3394075"/>
          <p14:tracePt t="43965" x="2419350" y="3384550"/>
          <p14:tracePt t="43978" x="2384425" y="3348038"/>
          <p14:tracePt t="43996" x="2366963" y="3330575"/>
          <p14:tracePt t="44007" x="2312988" y="3259138"/>
          <p14:tracePt t="44028" x="2286000" y="3214688"/>
          <p14:tracePt t="44040" x="2224088" y="3116263"/>
          <p14:tracePt t="44058" x="2187575" y="3071813"/>
          <p14:tracePt t="44070" x="2143125" y="2965450"/>
          <p14:tracePt t="44089" x="2098675" y="2894013"/>
          <p14:tracePt t="44107" x="2081213" y="2857500"/>
          <p14:tracePt t="44120" x="2044700" y="2803525"/>
          <p14:tracePt t="44139" x="2017713" y="2768600"/>
          <p14:tracePt t="44150" x="1955800" y="2705100"/>
          <p14:tracePt t="44170" x="1955800" y="2697163"/>
          <p14:tracePt t="44182" x="1946275" y="2679700"/>
          <p14:tracePt t="44201" x="1928813" y="2660650"/>
          <p14:tracePt t="44215" x="1884363" y="2616200"/>
          <p14:tracePt t="44235" x="1874838" y="2598738"/>
          <p14:tracePt t="44245" x="1839913" y="2544763"/>
          <p14:tracePt t="44266" x="1830388" y="2527300"/>
          <p14:tracePt t="44279" x="1822450" y="2517775"/>
          <p14:tracePt t="44297" x="1812925" y="2517775"/>
          <p14:tracePt t="44312" x="1812925" y="2500313"/>
          <p14:tracePt t="44329" x="1803400" y="2490788"/>
          <p14:tracePt t="44357" x="1795463" y="2455863"/>
          <p14:tracePt t="44375" x="1795463" y="2438400"/>
          <p14:tracePt t="44387" x="1795463" y="2401888"/>
          <p14:tracePt t="44407" x="1785938" y="2384425"/>
          <p14:tracePt t="44420" x="1776413" y="2339975"/>
          <p14:tracePt t="44451" x="1768475" y="2322513"/>
          <p14:tracePt t="44470" x="1768475" y="2295525"/>
          <p14:tracePt t="44496" x="1768475" y="2286000"/>
          <p14:tracePt t="44515" x="1768475" y="2276475"/>
          <p14:tracePt t="44526" x="1768475" y="2268538"/>
          <p14:tracePt t="44554" x="1768475" y="2251075"/>
          <p14:tracePt t="44578" x="1758950" y="2241550"/>
          <p14:tracePt t="44606" x="1758950" y="2232025"/>
          <p14:tracePt t="44626" x="1776413" y="2241550"/>
          <p14:tracePt t="44782" x="1785938" y="2251075"/>
          <p14:tracePt t="44795" x="1812925" y="2303463"/>
          <p14:tracePt t="44815" x="1830388" y="2330450"/>
          <p14:tracePt t="44826" x="1893888" y="2411413"/>
          <p14:tracePt t="44845" x="1911350" y="2455863"/>
          <p14:tracePt t="44857" x="1973263" y="2554288"/>
          <p14:tracePt t="44877" x="2000250" y="2598738"/>
          <p14:tracePt t="44889" x="2062163" y="2714625"/>
          <p14:tracePt t="44908" x="2081213" y="2759075"/>
          <p14:tracePt t="44920" x="2125663" y="2857500"/>
          <p14:tracePt t="44941" x="2143125" y="2884488"/>
          <p14:tracePt t="44953" x="2179638" y="2955925"/>
          <p14:tracePt t="44971" x="2197100" y="2965450"/>
          <p14:tracePt t="44984" x="2224088" y="3027363"/>
          <p14:tracePt t="45002" x="2241550" y="3044825"/>
          <p14:tracePt t="45016" x="2276475" y="3108325"/>
          <p14:tracePt t="45033" x="2303463" y="3160713"/>
          <p14:tracePt t="45048" x="2339975" y="3224213"/>
          <p14:tracePt t="45065" x="2347913" y="3232150"/>
          <p14:tracePt t="45081" x="2357438" y="3259138"/>
          <p14:tracePt t="45097" x="2366963" y="3259138"/>
          <p14:tracePt t="45116" x="2366963" y="3268663"/>
          <p14:tracePt t="45131" x="2366963" y="3276600"/>
          <p14:tracePt t="45223" x="2374900" y="3286125"/>
          <p14:tracePt t="45297" x="2374900" y="3295650"/>
          <p14:tracePt t="45412" x="2374900" y="3303588"/>
          <p14:tracePt t="45424" x="2374900" y="3330575"/>
          <p14:tracePt t="45443" x="2374900" y="3340100"/>
          <p14:tracePt t="45487" x="2374900" y="3348038"/>
          <p14:tracePt t="45613" x="2366963" y="3357563"/>
          <p14:tracePt t="45632" x="2357438" y="3367088"/>
          <p14:tracePt t="45644" x="2347913" y="3394075"/>
          <p14:tracePt t="45664" x="2339975" y="3402013"/>
          <p14:tracePt t="45746" x="2339975" y="3411538"/>
          <p14:tracePt t="45836" x="2330450" y="3411538"/>
          <p14:tracePt t="45869" x="2330450" y="3419475"/>
          <p14:tracePt t="45897" x="2339975" y="3429000"/>
          <p14:tracePt t="46261" x="2357438" y="3429000"/>
          <p14:tracePt t="46287" x="2393950" y="3429000"/>
          <p14:tracePt t="46307" x="2401888" y="3429000"/>
          <p14:tracePt t="46318" x="2438400" y="3429000"/>
          <p14:tracePt t="46338" x="2455863" y="3438525"/>
          <p14:tracePt t="46352" x="2465388" y="3438525"/>
          <p14:tracePt t="46371" x="2473325" y="3438525"/>
          <p14:tracePt t="46386" x="2500313" y="3438525"/>
          <p14:tracePt t="46405" x="2517775" y="3446463"/>
          <p14:tracePt t="46416" x="2527300" y="3446463"/>
          <p14:tracePt t="46429" x="2536825" y="3446463"/>
          <p14:tracePt t="46447" x="2562225" y="3446463"/>
          <p14:tracePt t="46465" x="2581275" y="3446463"/>
          <p14:tracePt t="46477" x="2589213" y="3446463"/>
          <p14:tracePt t="46508" x="2598738" y="3446463"/>
          <p14:tracePt t="46528" x="2598738" y="3465513"/>
          <p14:tracePt t="46697" x="2598738" y="3473450"/>
          <p14:tracePt t="46716" x="2598738" y="3482975"/>
          <p14:tracePt t="46728" x="2581275" y="3509963"/>
          <p14:tracePt t="46749" x="2581275" y="3517900"/>
          <p14:tracePt t="46760" x="2562225" y="3536950"/>
          <p14:tracePt t="46779" x="2562225" y="3554413"/>
          <p14:tracePt t="46791" x="2554288" y="3562350"/>
          <p14:tracePt t="46809" x="2544763" y="3571875"/>
          <p14:tracePt t="46820" x="2536825" y="3589338"/>
          <p14:tracePt t="46856" x="2536825" y="3598863"/>
          <p14:tracePt t="46890" x="2536825" y="3608388"/>
          <p14:tracePt t="46931" x="2536825" y="3616325"/>
          <p14:tracePt t="47048" x="2536825" y="3625850"/>
          <p14:tracePt t="47090" x="2527300" y="3633788"/>
          <p14:tracePt t="47656" x="2527300" y="3652838"/>
          <p14:tracePt t="47733" x="2527300" y="3660775"/>
          <p14:tracePt t="47785" x="2527300" y="3670300"/>
          <p14:tracePt t="47817" x="2527300" y="3687763"/>
          <p14:tracePt t="47828" x="2536825" y="3714750"/>
          <p14:tracePt t="47846" x="2536825" y="3724275"/>
          <p14:tracePt t="47858" x="2536825" y="3732213"/>
          <p14:tracePt t="47877" x="2536825" y="3741738"/>
          <p14:tracePt t="47895" x="2536825" y="3751263"/>
          <p14:tracePt t="47926" x="2536825" y="3759200"/>
          <p14:tracePt t="47957" x="2544763" y="3759200"/>
          <p14:tracePt t="47969" x="2544763" y="3776663"/>
          <p14:tracePt t="47988" x="2544763" y="3786188"/>
          <p14:tracePt t="48082" x="2544763" y="3795713"/>
          <p14:tracePt t="48207" x="2544763" y="3803650"/>
          <p14:tracePt t="48306" x="2544763" y="3813175"/>
          <p14:tracePt t="48491" x="2544763" y="3822700"/>
          <p14:tracePt t="48553" x="2554288" y="3822700"/>
          <p14:tracePt t="48570" x="2554288" y="3830638"/>
          <p14:tracePt t="48582" x="2554288" y="3840163"/>
          <p14:tracePt t="48602" x="2562225" y="3840163"/>
          <p14:tracePt t="48625" x="2562225" y="3848100"/>
          <p14:tracePt t="48658" x="2562225" y="3857625"/>
          <p14:tracePt t="48667" x="2571750" y="3857625"/>
          <p14:tracePt t="48807" x="2581275" y="3867150"/>
          <p14:tracePt t="48818" x="2598738" y="3867150"/>
          <p14:tracePt t="48838" x="2608263" y="3875088"/>
          <p14:tracePt t="48859" x="2633663" y="3875088"/>
          <p14:tracePt t="48891" x="2643188" y="3875088"/>
          <p14:tracePt t="48901" x="2652713" y="3875088"/>
          <p14:tracePt t="48928" x="2652713" y="3884613"/>
          <p14:tracePt t="49041" x="2652713" y="3894138"/>
          <p14:tracePt t="49075" x="2652713" y="3902075"/>
          <p14:tracePt t="49085" x="2652713" y="3911600"/>
          <p14:tracePt t="49105" x="2652713" y="3919538"/>
          <p14:tracePt t="49132" x="2652713" y="3929063"/>
          <p14:tracePt t="49166" x="2652713" y="3938588"/>
          <p14:tracePt t="49194" x="2660650" y="3990975"/>
          <p14:tracePt t="49228" x="2660650" y="4017963"/>
          <p14:tracePt t="49246" x="2670175" y="4062413"/>
          <p14:tracePt t="49277" x="2679700" y="4081463"/>
          <p14:tracePt t="49309" x="2687638" y="4089400"/>
          <p14:tracePt t="49341" x="2687638" y="4098925"/>
          <p14:tracePt t="49367" x="2687638" y="4108450"/>
          <p14:tracePt t="49386" x="2697163" y="4125913"/>
          <p14:tracePt t="49410" x="2697163" y="4143375"/>
          <p14:tracePt t="49442" x="2705100" y="4160838"/>
          <p14:tracePt t="49450" x="2724150" y="4179888"/>
          <p14:tracePt t="49483" x="2724150" y="4187825"/>
          <p14:tracePt t="49516" x="2732088" y="4187825"/>
          <p14:tracePt t="49862" x="2732088" y="4197350"/>
          <p14:tracePt t="49954" x="2741613" y="4197350"/>
          <p14:tracePt t="50252" x="2751138" y="4187825"/>
          <p14:tracePt t="50331" x="2751138" y="4179888"/>
          <p14:tracePt t="50341" x="2751138" y="4152900"/>
          <p14:tracePt t="50360" x="2751138" y="4133850"/>
          <p14:tracePt t="50392" x="2751138" y="4081463"/>
          <p14:tracePt t="50414" x="2741613" y="3929063"/>
          <p14:tracePt t="50446" x="2724150" y="3768725"/>
          <p14:tracePt t="50479" x="2714625" y="3724275"/>
          <p14:tracePt t="50485" x="2705100" y="3598863"/>
          <p14:tracePt t="50517" x="2679700" y="3446463"/>
          <p14:tracePt t="50548" x="2652713" y="3276600"/>
          <p14:tracePt t="50580" x="2625725" y="3098800"/>
          <p14:tracePt t="50613" x="2598738" y="2928938"/>
          <p14:tracePt t="50631" x="2562225" y="2768600"/>
          <p14:tracePt t="50665" x="2554288" y="2705100"/>
          <p14:tracePt t="50681" x="2517775" y="2598738"/>
          <p14:tracePt t="50715" x="2465388" y="2438400"/>
          <p14:tracePt t="50746" x="2428875" y="2303463"/>
          <p14:tracePt t="50756" x="2401888" y="2251075"/>
          <p14:tracePt t="50788" x="2330450" y="2081213"/>
          <p14:tracePt t="50816" x="2322513" y="2071688"/>
          <p14:tracePt t="50849" x="2312988" y="2054225"/>
          <p14:tracePt t="50883" x="2295525" y="2044700"/>
          <p14:tracePt t="50916" x="2251075" y="2009775"/>
          <p14:tracePt t="50949" x="2224088" y="2009775"/>
          <p14:tracePt t="50982" x="2205038" y="2017713"/>
          <p14:tracePt t="51016" x="2187575" y="2036763"/>
          <p14:tracePt t="51038" x="2160588" y="2071688"/>
          <p14:tracePt t="51071" x="2152650" y="2081213"/>
          <p14:tracePt t="51083" x="2133600" y="2098675"/>
          <p14:tracePt t="51115" x="2116138" y="2125663"/>
          <p14:tracePt t="51147" x="2108200" y="2133600"/>
          <p14:tracePt t="51176" x="2089150" y="2160588"/>
          <p14:tracePt t="51209" x="2081213" y="2170113"/>
          <p14:tracePt t="51226" x="2062163" y="2187575"/>
          <p14:tracePt t="51259" x="2062163" y="2197100"/>
          <p14:tracePt t="51291" x="2044700" y="2214563"/>
          <p14:tracePt t="51324" x="2036763" y="2214563"/>
          <p14:tracePt t="51350" x="2017713" y="2232025"/>
          <p14:tracePt t="51383" x="1990725" y="2251075"/>
          <p14:tracePt t="51417" x="1973263" y="2259013"/>
          <p14:tracePt t="51433" x="1946275" y="2268538"/>
          <p14:tracePt t="51466" x="1938338" y="2276475"/>
          <p14:tracePt t="51484" x="1901825" y="2286000"/>
          <p14:tracePt t="51517" x="1874838" y="2295525"/>
          <p14:tracePt t="51549" x="1866900" y="2303463"/>
          <p14:tracePt t="51552" x="1839913" y="2312988"/>
          <p14:tracePt t="51583" x="1822450" y="2312988"/>
          <p14:tracePt t="51615" x="1812925" y="2322513"/>
          <p14:tracePt t="51621" x="1785938" y="2330450"/>
          <p14:tracePt t="51655" x="1785938" y="2339975"/>
          <p14:tracePt t="51746" x="1776413" y="2339975"/>
          <p14:tracePt t="51837" x="1785938" y="2339975"/>
          <p14:tracePt t="52407" x="1795463" y="2347913"/>
          <p14:tracePt t="52420" x="1812925" y="2357438"/>
          <p14:tracePt t="52439" x="1830388" y="2357438"/>
          <p14:tracePt t="52472" x="1839913" y="2366963"/>
          <p14:tracePt t="52487" x="1893888" y="2384425"/>
          <p14:tracePt t="52518" x="1938338" y="2438400"/>
          <p14:tracePt t="52550" x="1955800" y="2465388"/>
          <p14:tracePt t="52559" x="1990725" y="2517775"/>
          <p14:tracePt t="52590" x="2017713" y="2562225"/>
          <p14:tracePt t="52620" x="2062163" y="2660650"/>
          <p14:tracePt t="52652" x="2071688" y="2679700"/>
          <p14:tracePt t="52657" x="2098675" y="2732088"/>
          <p14:tracePt t="52687" x="2125663" y="2786063"/>
          <p14:tracePt t="52721" x="2125663" y="2803525"/>
          <p14:tracePt t="52731" x="2143125" y="2857500"/>
          <p14:tracePt t="52755" x="2170113" y="2946400"/>
          <p14:tracePt t="52788" x="2197100" y="3000375"/>
          <p14:tracePt t="52800" x="2197100" y="3027363"/>
          <p14:tracePt t="52821" x="2224088" y="3089275"/>
          <p14:tracePt t="52852" x="2232025" y="3098800"/>
          <p14:tracePt t="52860" x="2232025" y="3116263"/>
          <p14:tracePt t="52888" x="2232025" y="3133725"/>
          <p14:tracePt t="52919" x="2241550" y="3179763"/>
          <p14:tracePt t="52923" x="2241550" y="3224213"/>
          <p14:tracePt t="52957" x="2241550" y="3241675"/>
          <p14:tracePt t="52988" x="2241550" y="3313113"/>
          <p14:tracePt t="53021" x="2241550" y="3322638"/>
          <p14:tracePt t="53033" x="2241550" y="3340100"/>
          <p14:tracePt t="53058" x="2241550" y="3348038"/>
          <p14:tracePt t="53088" x="2241550" y="3367088"/>
          <p14:tracePt t="53121" x="2241550" y="3375025"/>
          <p14:tracePt t="53126" x="2241550" y="3394075"/>
          <p14:tracePt t="53155" x="2232025" y="3429000"/>
          <p14:tracePt t="53189" x="2232025" y="3446463"/>
          <p14:tracePt t="53207" x="2232025" y="3455988"/>
          <p14:tracePt t="53222" x="2224088" y="3473450"/>
          <p14:tracePt t="53253" x="2224088" y="3509963"/>
          <p14:tracePt t="53265" x="2232025" y="3544888"/>
          <p14:tracePt t="53290" x="2232025" y="3581400"/>
          <p14:tracePt t="53322" x="2241550" y="3625850"/>
          <p14:tracePt t="53331" x="2259013" y="3697288"/>
          <p14:tracePt t="53356" x="2276475" y="3776663"/>
          <p14:tracePt t="53387" x="2276475" y="3795713"/>
          <p14:tracePt t="53392" x="2286000" y="3822700"/>
          <p14:tracePt t="53423" x="2295525" y="3840163"/>
          <p14:tracePt t="53457" x="2303463" y="3894138"/>
          <p14:tracePt t="53492" x="2303463" y="3902075"/>
          <p14:tracePt t="53504" x="2312988" y="3938588"/>
          <p14:tracePt t="53524" x="2322513" y="3983038"/>
          <p14:tracePt t="53556" x="2339975" y="4010025"/>
          <p14:tracePt t="53567" x="2339975" y="4027488"/>
          <p14:tracePt t="53590" x="2357438" y="4071938"/>
          <p14:tracePt t="53621" x="2357438" y="4081463"/>
          <p14:tracePt t="53629" x="2357438" y="4062413"/>
          <p14:tracePt t="53706" x="2357438" y="4037013"/>
          <p14:tracePt t="53725" x="2366963" y="4027488"/>
          <p14:tracePt t="53737" x="2384425" y="3990975"/>
          <p14:tracePt t="53757" x="2428875" y="3929063"/>
          <p14:tracePt t="53789" x="2446338" y="3911600"/>
          <p14:tracePt t="53798" x="2490788" y="3875088"/>
          <p14:tracePt t="53824" x="2562225" y="3768725"/>
          <p14:tracePt t="53856" x="2616200" y="3714750"/>
          <p14:tracePt t="53868" x="2625725" y="3697288"/>
          <p14:tracePt t="53891" x="2679700" y="3643313"/>
          <p14:tracePt t="53922" x="2724150" y="3589338"/>
          <p14:tracePt t="53932" x="2741613" y="3571875"/>
          <p14:tracePt t="53958" x="2751138" y="3554413"/>
          <p14:tracePt t="53989" x="2768600" y="3527425"/>
          <p14:tracePt t="54046" x="2776538" y="3509963"/>
          <p14:tracePt t="54057" x="2786063" y="3490913"/>
          <p14:tracePt t="54069" x="2795588" y="3490913"/>
          <p14:tracePt t="54100" x="2830513" y="3473450"/>
          <p14:tracePt t="54125" x="2973388" y="3465513"/>
          <p14:tracePt t="54157" x="3054350" y="3465513"/>
          <p14:tracePt t="54161" x="3276600" y="3455988"/>
          <p14:tracePt t="54192" x="3411538" y="3446463"/>
          <p14:tracePt t="54225" x="3544888" y="3438525"/>
          <p14:tracePt t="54230" x="3598863" y="3429000"/>
          <p14:tracePt t="54260" x="3929063" y="3429000"/>
          <p14:tracePt t="54292" x="4340225" y="3429000"/>
          <p14:tracePt t="54326" x="4446588" y="3429000"/>
          <p14:tracePt t="54336" x="4670425" y="3438525"/>
          <p14:tracePt t="54359" x="4724400" y="3446463"/>
          <p14:tracePt t="54392" x="4724400" y="3455988"/>
          <p14:tracePt t="54450" x="4697413" y="3455988"/>
          <p14:tracePt t="54481" x="4670425" y="3455988"/>
          <p14:tracePt t="54495" x="4554538" y="3455988"/>
          <p14:tracePt t="54512" x="4473575" y="3455988"/>
          <p14:tracePt t="54526" x="4187825" y="3455988"/>
          <p14:tracePt t="54557" x="4054475" y="3455988"/>
          <p14:tracePt t="54575" x="3990975" y="3455988"/>
          <p14:tracePt t="54593" x="3660775" y="3411538"/>
          <p14:tracePt t="54627" x="3303588" y="3295650"/>
          <p14:tracePt t="54636" x="3116263" y="3232150"/>
          <p14:tracePt t="54660" x="2759075" y="3098800"/>
          <p14:tracePt t="54692" x="2652713" y="3062288"/>
          <p14:tracePt t="54698" x="2616200" y="3054350"/>
          <p14:tracePt t="54727" x="2536825" y="3044825"/>
          <p14:tracePt t="54760" x="2473325" y="3044825"/>
          <p14:tracePt t="54763" x="2438400" y="3044825"/>
          <p14:tracePt t="54794" x="2357438" y="3071813"/>
          <p14:tracePt t="54827" x="2339975" y="3081338"/>
          <p14:tracePt t="54859" x="2286000" y="3098800"/>
          <p14:tracePt t="54875" x="2268538" y="3098800"/>
          <p14:tracePt t="54894" x="2197100" y="3116263"/>
          <p14:tracePt t="54927" x="2197100" y="3125788"/>
          <p14:tracePt t="54937" x="2179638" y="3143250"/>
          <p14:tracePt t="54969" x="2170113" y="3152775"/>
          <p14:tracePt t="54994" x="2170113" y="3205163"/>
          <p14:tracePt t="55027" x="2170113" y="3232150"/>
          <p14:tracePt t="55031" x="2170113" y="3251200"/>
          <p14:tracePt t="55061" x="2170113" y="3295650"/>
          <p14:tracePt t="55096" x="2170113" y="3303588"/>
          <p14:tracePt t="55105" x="2170113" y="3313113"/>
          <p14:tracePt t="55768" x="2170113" y="3322638"/>
          <p14:tracePt t="76868" x="2170113" y="3313113"/>
          <p14:tracePt t="77400" x="2170113" y="3295650"/>
          <p14:tracePt t="77411" x="2152650" y="3232150"/>
          <p14:tracePt t="77431" x="2125663" y="3152775"/>
          <p14:tracePt t="77462" x="2044700" y="2990850"/>
          <p14:tracePt t="77495" x="2027238" y="2965450"/>
          <p14:tracePt t="77506" x="1990725" y="2884488"/>
          <p14:tracePt t="77530" x="1938338" y="2795588"/>
          <p14:tracePt t="77563" x="1839913" y="2660650"/>
          <p14:tracePt t="77596" x="1785938" y="2562225"/>
          <p14:tracePt t="77606" x="1758950" y="2544763"/>
          <p14:tracePt t="77629" x="1679575" y="2455863"/>
          <p14:tracePt t="77662" x="1625600" y="2401888"/>
          <p14:tracePt t="77669" x="1589088" y="2374900"/>
          <p14:tracePt t="77696" x="1500188" y="2339975"/>
          <p14:tracePt t="77729" x="1509713" y="2339975"/>
          <p14:tracePt t="77749" x="1509713" y="2330450"/>
          <p14:tracePt t="77776" x="1527175" y="2339975"/>
          <p14:tracePt t="77838" x="1554163" y="2347913"/>
          <p14:tracePt t="77858" x="1562100" y="2357438"/>
          <p14:tracePt t="77869" x="1581150" y="2366963"/>
          <p14:tracePt t="77897" x="1589088" y="2366963"/>
          <p14:tracePt t="77930" x="1598613" y="2366963"/>
          <p14:tracePt t="77936" x="1598613" y="2374900"/>
          <p14:tracePt t="77964" x="1608138" y="2374900"/>
          <p14:tracePt t="77997" x="1608138" y="2384425"/>
          <p14:tracePt t="78041" x="1616075" y="2384425"/>
          <p14:tracePt t="79053" x="1625600" y="2384425"/>
          <p14:tracePt t="79102" x="1633538" y="2384425"/>
          <p14:tracePt t="79333" x="1633538" y="2374900"/>
          <p14:tracePt t="79787" x="1643063" y="2374900"/>
          <p14:tracePt t="79870" x="1652588" y="2374900"/>
          <p14:tracePt t="80688" x="1660525" y="2374900"/>
          <p14:tracePt t="80921" x="1670050" y="2374900"/>
          <p14:tracePt t="81472" x="1679575" y="2374900"/>
          <p14:tracePt t="82304" x="1679575" y="2366963"/>
          <p14:tracePt t="82395" x="1687513" y="2366963"/>
          <p14:tracePt t="83030" x="1687513" y="2357438"/>
          <p14:tracePt t="83563" x="1697038" y="2357438"/>
          <p14:tracePt t="83596" x="1697038" y="2347913"/>
          <p14:tracePt t="83828" x="1704975" y="2339975"/>
          <p14:tracePt t="84320" x="1714500" y="2339975"/>
          <p14:tracePt t="84817" x="1724025" y="2339975"/>
          <p14:tracePt t="84979" x="1731963" y="2330450"/>
          <p14:tracePt t="85812" x="1741488" y="2330450"/>
          <p14:tracePt t="86266" x="1751013" y="2330450"/>
          <p14:tracePt t="86583" x="1758950" y="2330450"/>
          <p14:tracePt t="86757" x="1768475" y="2330450"/>
          <p14:tracePt t="87087" x="1768475" y="2339975"/>
          <p14:tracePt t="87397" x="1776413" y="2339975"/>
          <p14:tracePt t="87529" x="1785938" y="2339975"/>
          <p14:tracePt t="87685" x="1785938" y="2347913"/>
          <p14:tracePt t="90118" x="1795463" y="2347913"/>
          <p14:tracePt t="90811" x="1812925" y="2347913"/>
          <p14:tracePt t="90969" x="1822450" y="2357438"/>
          <p14:tracePt t="91000" x="1839913" y="2366963"/>
          <p14:tracePt t="91013" x="1847850" y="2374900"/>
          <p14:tracePt t="91046" x="1857375" y="2374900"/>
          <p14:tracePt t="91057" x="1874838" y="2374900"/>
          <p14:tracePt t="91076" x="1911350" y="2384425"/>
          <p14:tracePt t="91095" x="1919288" y="2393950"/>
          <p14:tracePt t="91106" x="1965325" y="2411413"/>
          <p14:tracePt t="91126" x="1982788" y="2411413"/>
          <p14:tracePt t="91138" x="2036763" y="2419350"/>
          <p14:tracePt t="91157" x="2062163" y="2428875"/>
          <p14:tracePt t="91168" x="2116138" y="2446338"/>
          <p14:tracePt t="91188" x="2143125" y="2446338"/>
          <p14:tracePt t="91201" x="2224088" y="2465388"/>
          <p14:tracePt t="91220" x="2251075" y="2473325"/>
          <p14:tracePt t="91247" x="2312988" y="2490788"/>
          <p14:tracePt t="91266" x="2339975" y="2490788"/>
          <p14:tracePt t="91279" x="2366963" y="2500313"/>
          <p14:tracePt t="91297" x="2374900" y="2500313"/>
          <p14:tracePt t="91329" x="2393950" y="2482850"/>
          <p14:tracePt t="91375" x="2393950" y="2473325"/>
          <p14:tracePt t="91470" x="2393950" y="2465388"/>
          <p14:tracePt t="91482" x="2393950" y="2446338"/>
          <p14:tracePt t="91501" x="2384425" y="2419350"/>
          <p14:tracePt t="91535" x="2374900" y="2419350"/>
          <p14:tracePt t="91583" x="2357438" y="2411413"/>
          <p14:tracePt t="91628" x="2339975" y="2411413"/>
          <p14:tracePt t="91640" x="2322513" y="2401888"/>
          <p14:tracePt t="91660" x="2312988" y="2401888"/>
          <p14:tracePt t="91672" x="2303463" y="2401888"/>
          <p14:tracePt t="91685" x="2295525" y="2401888"/>
          <p14:tracePt t="91706" x="2276475" y="2401888"/>
          <p14:tracePt t="91723" x="2259013" y="2401888"/>
          <p14:tracePt t="91735" x="2241550" y="2411413"/>
          <p14:tracePt t="91755" x="2224088" y="2411413"/>
          <p14:tracePt t="91765" x="2179638" y="2428875"/>
          <p14:tracePt t="91785" x="2152650" y="2438400"/>
          <p14:tracePt t="91796" x="2089150" y="2446338"/>
          <p14:tracePt t="91816" x="2071688" y="2455863"/>
          <p14:tracePt t="91827" x="2054225" y="2465388"/>
          <p14:tracePt t="91846" x="2036763" y="2465388"/>
          <p14:tracePt t="91859" x="2000250" y="2473325"/>
          <p14:tracePt t="91878" x="1982788" y="2473325"/>
          <p14:tracePt t="91889" x="1938338" y="2490788"/>
          <p14:tracePt t="91909" x="1919288" y="2490788"/>
          <p14:tracePt t="91922" x="1884363" y="2509838"/>
          <p14:tracePt t="91942" x="1857375" y="2509838"/>
          <p14:tracePt t="91987" x="1839913" y="2509838"/>
          <p14:tracePt t="92005" x="1822450" y="2509838"/>
          <p14:tracePt t="92018" x="1812925" y="2509838"/>
          <p14:tracePt t="92066" x="1795463" y="2500313"/>
          <p14:tracePt t="92145" x="1795463" y="2490788"/>
          <p14:tracePt t="92209" x="1795463" y="2482850"/>
          <p14:tracePt t="92254" x="1803400" y="2473325"/>
          <p14:tracePt t="92273" x="1812925" y="2465388"/>
          <p14:tracePt t="92301" x="1830388" y="2455863"/>
          <p14:tracePt t="92321" x="1839913" y="2455863"/>
          <p14:tracePt t="92336" x="1847850" y="2446338"/>
          <p14:tracePt t="92346" x="1866900" y="2428875"/>
          <p14:tracePt t="92365" x="1874838" y="2428875"/>
          <p14:tracePt t="92378" x="1884363" y="2411413"/>
          <p14:tracePt t="92413" x="1884363" y="2401888"/>
          <p14:tracePt t="92538" x="1884363" y="2393950"/>
          <p14:tracePt t="92583" x="1884363" y="2366963"/>
          <p14:tracePt t="92602" x="1874838" y="2357438"/>
          <p14:tracePt t="92615" x="1874838" y="2347913"/>
          <p14:tracePt t="121119" x="1866900" y="2347913"/>
          <p14:tracePt t="121673" x="1866900" y="2357438"/>
          <p14:tracePt t="121685" x="1866900" y="2366963"/>
          <p14:tracePt t="121697" x="1866900" y="2384425"/>
          <p14:tracePt t="121717" x="1866900" y="2393950"/>
          <p14:tracePt t="121729" x="1874838" y="2411413"/>
          <p14:tracePt t="121746" x="1901825" y="2446338"/>
          <p14:tracePt t="121766" x="1919288" y="2455863"/>
          <p14:tracePt t="121779" x="1955800" y="2482850"/>
          <p14:tracePt t="121807" x="2000250" y="2509838"/>
          <p14:tracePt t="121826" x="2054225" y="2527300"/>
          <p14:tracePt t="121846" x="2081213" y="2536825"/>
          <p14:tracePt t="121856" x="2170113" y="2581275"/>
          <p14:tracePt t="121875" x="2197100" y="2581275"/>
          <p14:tracePt t="121886" x="2251075" y="2598738"/>
          <p14:tracePt t="121905" x="2268538" y="2608263"/>
          <p14:tracePt t="121917" x="2322513" y="2625725"/>
          <p14:tracePt t="121937" x="2339975" y="2633663"/>
          <p14:tracePt t="121949" x="2393950" y="2643188"/>
          <p14:tracePt t="121967" x="2446338" y="2643188"/>
          <p14:tracePt t="121980" x="2581275" y="2660650"/>
          <p14:tracePt t="121998" x="2679700" y="2679700"/>
          <p14:tracePt t="122013" x="2965450" y="2705100"/>
          <p14:tracePt t="122030" x="3044825" y="2724150"/>
          <p14:tracePt t="122047" x="3241675" y="2759075"/>
          <p14:tracePt t="122065" x="3303588" y="2768600"/>
          <p14:tracePt t="122080" x="3500438" y="2795588"/>
          <p14:tracePt t="122097" x="3616325" y="2813050"/>
          <p14:tracePt t="122120" x="3705225" y="2822575"/>
          <p14:tracePt t="122132" x="3741738" y="2822575"/>
          <p14:tracePt t="122147" x="3795713" y="2822575"/>
          <p14:tracePt t="122163" x="3875088" y="2830513"/>
          <p14:tracePt t="122180" x="4000500" y="2830513"/>
          <p14:tracePt t="122197" x="4098925" y="2830513"/>
          <p14:tracePt t="122214" x="4438650" y="2867025"/>
          <p14:tracePt t="122232" x="4759325" y="2911475"/>
          <p14:tracePt t="122250" x="4840288" y="2919413"/>
          <p14:tracePt t="122264" x="5000625" y="2938463"/>
          <p14:tracePt t="122281" x="5072063" y="2946400"/>
          <p14:tracePt t="122297" x="5251450" y="2973388"/>
          <p14:tracePt t="122314" x="5330825" y="2982913"/>
          <p14:tracePt t="122331" x="5510213" y="3009900"/>
          <p14:tracePt t="122347" x="5581650" y="3017838"/>
          <p14:tracePt t="122364" x="5705475" y="3036888"/>
          <p14:tracePt t="122381" x="5768975" y="3044825"/>
          <p14:tracePt t="122397" x="5973763" y="3081338"/>
          <p14:tracePt t="122414" x="6045200" y="3098800"/>
          <p14:tracePt t="122431" x="6197600" y="3133725"/>
          <p14:tracePt t="122448" x="6259513" y="3152775"/>
          <p14:tracePt t="122464" x="6375400" y="3187700"/>
          <p14:tracePt t="122481" x="6483350" y="3214688"/>
          <p14:tracePt t="122498" x="6537325" y="3232150"/>
          <p14:tracePt t="122515" x="6670675" y="3268663"/>
          <p14:tracePt t="122532" x="6697663" y="3286125"/>
          <p14:tracePt t="122549" x="6715125" y="3295650"/>
          <p14:tracePt t="122566" x="6724650" y="3295650"/>
          <p14:tracePt t="122581" x="6732588" y="3303588"/>
          <p14:tracePt t="122611" x="6732588" y="3322638"/>
          <p14:tracePt t="122644" x="6732588" y="3330575"/>
          <p14:tracePt t="122656" x="6732588" y="3348038"/>
          <p14:tracePt t="122677" x="6732588" y="3367088"/>
          <p14:tracePt t="122687" x="6732588" y="3419475"/>
          <p14:tracePt t="122707" x="6732588" y="3446463"/>
          <p14:tracePt t="122719" x="6715125" y="3500438"/>
          <p14:tracePt t="122738" x="6715125" y="3544888"/>
          <p14:tracePt t="122750" x="6697663" y="3652838"/>
          <p14:tracePt t="122769" x="6697663" y="3705225"/>
          <p14:tracePt t="122782" x="6697663" y="3786188"/>
          <p14:tracePt t="122802" x="6688138" y="3830638"/>
          <p14:tracePt t="122817" x="6680200" y="3911600"/>
          <p14:tracePt t="122836" x="6680200" y="3929063"/>
          <p14:tracePt t="122849" x="6680200" y="3956050"/>
          <p14:tracePt t="122866" x="6670675" y="4017963"/>
          <p14:tracePt t="122882" x="6670675" y="4037013"/>
          <p14:tracePt t="122905" x="6670675" y="4062413"/>
          <p14:tracePt t="122916" x="6670675" y="4098925"/>
          <p14:tracePt t="122933" x="6670675" y="4116388"/>
          <p14:tracePt t="122949" x="6680200" y="4197350"/>
          <p14:tracePt t="122966" x="6680200" y="4241800"/>
          <p14:tracePt t="122990" x="6688138" y="4259263"/>
          <p14:tracePt t="123002" x="6697663" y="4313238"/>
          <p14:tracePt t="123022" x="6705600" y="4340225"/>
          <p14:tracePt t="123035" x="6715125" y="4394200"/>
          <p14:tracePt t="123052" x="6715125" y="4419600"/>
          <p14:tracePt t="123067" x="6715125" y="4446588"/>
          <p14:tracePt t="123083" x="6724650" y="4473575"/>
          <p14:tracePt t="123100" x="6724650" y="4518025"/>
          <p14:tracePt t="123117" x="6732588" y="4518025"/>
          <p14:tracePt t="123133" x="6732588" y="4554538"/>
          <p14:tracePt t="123151" x="6742113" y="4581525"/>
          <p14:tracePt t="123167" x="6751638" y="4633913"/>
          <p14:tracePt t="123183" x="6751638" y="4660900"/>
          <p14:tracePt t="123200" x="6751638" y="4670425"/>
          <p14:tracePt t="123226" x="6751638" y="4679950"/>
          <p14:tracePt t="123287" x="6759575" y="4705350"/>
          <p14:tracePt t="123321" x="6759575" y="4714875"/>
          <p14:tracePt t="123332" x="6759575" y="4724400"/>
          <p14:tracePt t="123352" x="6759575" y="4732338"/>
          <p14:tracePt t="177868" x="6769100" y="4732338"/>
          <p14:tracePt t="177978" x="6777038" y="4732338"/>
          <p14:tracePt t="178030" x="6796088" y="4732338"/>
          <p14:tracePt t="178042" x="6831013" y="4732338"/>
          <p14:tracePt t="178065" x="6902450" y="4741863"/>
          <p14:tracePt t="178097" x="6929438" y="4741863"/>
          <p14:tracePt t="178105" x="7037388" y="4741863"/>
          <p14:tracePt t="178132" x="7224713" y="4741863"/>
          <p14:tracePt t="178163" x="7269163" y="4741863"/>
          <p14:tracePt t="178166" x="7402513" y="4741863"/>
          <p14:tracePt t="178197" x="7439025" y="4741863"/>
          <p14:tracePt t="178200" x="7616825" y="4714875"/>
          <p14:tracePt t="178231" x="7769225" y="4687888"/>
          <p14:tracePt t="178249" x="7831138" y="4679950"/>
          <p14:tracePt t="178265" x="7920038" y="4660900"/>
          <p14:tracePt t="178297" x="7966075" y="4643438"/>
          <p14:tracePt t="178300" x="8010525" y="4633913"/>
          <p14:tracePt t="178332" x="8126413" y="4598988"/>
          <p14:tracePt t="178365" x="8170863" y="4589463"/>
          <p14:tracePt t="178369" x="8277225" y="4562475"/>
          <p14:tracePt t="178399" x="8412163" y="4518025"/>
          <p14:tracePt t="178431" x="8501063" y="4483100"/>
          <p14:tracePt t="178439" x="8545513" y="4456113"/>
          <p14:tracePt t="178467" x="8599488" y="4419600"/>
          <p14:tracePt t="178500" x="8688388" y="4348163"/>
          <p14:tracePt t="178533" x="8742363" y="4313238"/>
          <p14:tracePt t="178538" x="8804275" y="4259263"/>
          <p14:tracePt t="178566" x="8840788" y="4224338"/>
          <p14:tracePt t="178598" x="8902700" y="4179888"/>
          <p14:tracePt t="178608" x="8947150" y="4133850"/>
          <p14:tracePt t="178633" x="9010650" y="4081463"/>
          <p14:tracePt t="178666" x="9028113" y="4054475"/>
          <p14:tracePt t="178671" x="9072563" y="3990975"/>
          <p14:tracePt t="178700" x="9099550" y="3938588"/>
          <p14:tracePt t="178735" x="9109075" y="3919538"/>
          <p14:tracePt t="178754" x="9126538" y="3902075"/>
          <p14:tracePt t="178781" x="9126538" y="3894138"/>
          <p14:tracePt t="178811" x="9134475" y="3894138"/>
          <p14:tracePt t="310869" x="9134475" y="3884613"/>
          <p14:tracePt t="311518" x="9134475" y="3867150"/>
          <p14:tracePt t="311718" x="9126538" y="3857625"/>
          <p14:tracePt t="311731" x="9117013" y="3840163"/>
          <p14:tracePt t="311812" x="9109075" y="3830638"/>
          <p14:tracePt t="311824" x="9099550" y="3813175"/>
          <p14:tracePt t="311857" x="9090025" y="3813175"/>
          <p14:tracePt t="311867" x="9082088" y="3795713"/>
          <p14:tracePt t="311899" x="9028113" y="3724275"/>
          <p14:tracePt t="311932" x="9001125" y="3687763"/>
          <p14:tracePt t="311937" x="8867775" y="3527425"/>
          <p14:tracePt t="311969" x="8777288" y="3438525"/>
          <p14:tracePt t="312001" x="8751888" y="3411538"/>
          <p14:tracePt t="312033" x="8661400" y="3340100"/>
          <p14:tracePt t="312067" x="8626475" y="3313113"/>
          <p14:tracePt t="312075" x="8562975" y="3259138"/>
          <p14:tracePt t="312112" x="8483600" y="3205163"/>
          <p14:tracePt t="312135" x="8420100" y="3160713"/>
          <p14:tracePt t="312168" x="8358188" y="3133725"/>
          <p14:tracePt t="312201" x="8348663" y="3125788"/>
          <p14:tracePt t="312204" x="8323263" y="3116263"/>
          <p14:tracePt t="312237" x="8205788" y="3108325"/>
          <p14:tracePt t="312270" x="7939088" y="3179763"/>
          <p14:tracePt t="312302" x="7742238" y="3259138"/>
          <p14:tracePt t="312335" x="7572375" y="3348038"/>
          <p14:tracePt t="312347" x="7313613" y="3554413"/>
          <p14:tracePt t="312380" x="7242175" y="3625850"/>
          <p14:tracePt t="312402" x="6991350" y="3867150"/>
          <p14:tracePt t="312435" x="6848475" y="4037013"/>
          <p14:tracePt t="312469" x="6759575" y="4143375"/>
          <p14:tracePt t="312476" x="6626225" y="4348163"/>
          <p14:tracePt t="312508" x="6510338" y="4545013"/>
          <p14:tracePt t="312536" x="6394450" y="4714875"/>
          <p14:tracePt t="312568" x="6303963" y="4902200"/>
          <p14:tracePt t="312603" x="6276975" y="4973638"/>
          <p14:tracePt t="312609" x="6251575" y="5062538"/>
          <p14:tracePt t="312642" x="6215063" y="5180013"/>
          <p14:tracePt t="312670" x="6197600" y="5251450"/>
          <p14:tracePt t="312701" x="6180138" y="5303838"/>
          <p14:tracePt t="312709" x="6180138" y="5330825"/>
          <p14:tracePt t="312737" x="6143625" y="5419725"/>
          <p14:tracePt t="312769" x="6126163" y="5473700"/>
          <p14:tracePt t="312773" x="6116638" y="5491163"/>
          <p14:tracePt t="312803" x="6116638" y="5510213"/>
          <p14:tracePt t="312835" x="6108700" y="5518150"/>
          <p14:tracePt t="312849" x="6108700" y="5527675"/>
          <p14:tracePt t="313118" x="6108700" y="5537200"/>
          <p14:tracePt t="313160" x="6108700" y="5554663"/>
          <p14:tracePt t="313179" x="6116638" y="5572125"/>
          <p14:tracePt t="313191" x="6153150" y="5634038"/>
          <p14:tracePt t="313211" x="6197600" y="5724525"/>
          <p14:tracePt t="313238" x="6276975" y="5848350"/>
          <p14:tracePt t="313271" x="6313488" y="5911850"/>
          <p14:tracePt t="313291" x="6323013" y="5929313"/>
          <p14:tracePt t="313305" x="6375400" y="5991225"/>
          <p14:tracePt t="313338" x="6411913" y="6062663"/>
          <p14:tracePt t="313371" x="6456363" y="6116638"/>
          <p14:tracePt t="313386" x="6483350" y="6153150"/>
          <p14:tracePt t="313405" x="6500813" y="6180138"/>
          <p14:tracePt t="313436" x="6545263" y="6224588"/>
          <p14:tracePt t="313444" x="6554788" y="6242050"/>
          <p14:tracePt t="313472" x="6608763" y="6296025"/>
          <p14:tracePt t="313504" x="6626225" y="6303963"/>
          <p14:tracePt t="313508" x="6705600" y="6367463"/>
          <p14:tracePt t="313539" x="6769100" y="6402388"/>
          <p14:tracePt t="313573" x="6796088" y="6411913"/>
          <p14:tracePt t="313595" x="6813550" y="6419850"/>
          <p14:tracePt t="313606" x="6848475" y="6419850"/>
          <p14:tracePt t="313638" x="6894513" y="6429375"/>
          <p14:tracePt t="313650" x="6911975" y="6429375"/>
          <p14:tracePt t="313680" x="6956425" y="6429375"/>
          <p14:tracePt t="313706" x="7018338" y="6429375"/>
          <p14:tracePt t="313739" x="7037388" y="6429375"/>
          <p14:tracePt t="313742" x="7062788" y="6419850"/>
          <p14:tracePt t="313773" x="7108825" y="6411913"/>
          <p14:tracePt t="313806" x="7134225" y="6394450"/>
          <p14:tracePt t="313824" x="7143750" y="6394450"/>
          <p14:tracePt t="313844" x="7161213" y="6367463"/>
          <p14:tracePt t="313874" x="7197725" y="6330950"/>
          <p14:tracePt t="313908" x="7197725" y="6323013"/>
          <p14:tracePt t="313917" x="7215188" y="6296025"/>
          <p14:tracePt t="313940" x="7251700" y="6251575"/>
          <p14:tracePt t="313971" x="7259638" y="6224588"/>
          <p14:tracePt t="313979" x="7286625" y="6161088"/>
          <p14:tracePt t="314007" x="7304088" y="6134100"/>
          <p14:tracePt t="314040" x="7304088" y="6126163"/>
          <p14:tracePt t="314063" x="7304088" y="6116638"/>
          <p14:tracePt t="314137" x="7296150" y="6116638"/>
          <p14:tracePt t="315867" x="7286625" y="6116638"/>
          <p14:tracePt t="317117" x="7296150" y="6108700"/>
          <p14:tracePt t="317467" x="7296150" y="6099175"/>
          <p14:tracePt t="317486" x="7304088" y="6089650"/>
          <p14:tracePt t="317498" x="7323138" y="6081713"/>
          <p14:tracePt t="317566" x="7331075" y="6081713"/>
          <p14:tracePt t="317599" x="7331075" y="6072188"/>
          <p14:tracePt t="317614" x="7340600" y="6072188"/>
          <p14:tracePt t="317626" x="7348538" y="6072188"/>
          <p14:tracePt t="317652" x="7429500" y="6072188"/>
          <p14:tracePt t="317687" x="7446963" y="6081713"/>
          <p14:tracePt t="317691" x="7491413" y="6081713"/>
          <p14:tracePt t="317719" x="7634288" y="6099175"/>
          <p14:tracePt t="317753" x="7697788" y="6108700"/>
          <p14:tracePt t="317771" x="7724775" y="6116638"/>
          <p14:tracePt t="317786" x="7804150" y="6116638"/>
          <p14:tracePt t="317819" x="7823200" y="6116638"/>
          <p14:tracePt t="317833" x="7848600" y="6116638"/>
          <p14:tracePt t="317853" x="7947025" y="6116638"/>
          <p14:tracePt t="317887" x="8062913" y="6116638"/>
          <p14:tracePt t="317920" x="8126413" y="6116638"/>
          <p14:tracePt t="317927" x="8153400" y="6116638"/>
          <p14:tracePt t="317953" x="8269288" y="6116638"/>
          <p14:tracePt t="317986" x="8304213" y="6116638"/>
          <p14:tracePt t="317989" x="8385175" y="6116638"/>
          <p14:tracePt t="318021" x="8447088" y="6116638"/>
          <p14:tracePt t="318057" x="8483600" y="6116638"/>
          <p14:tracePt t="318072" x="8491538" y="6116638"/>
          <p14:tracePt t="318132" x="8491538" y="6108700"/>
          <p14:tracePt t="318145" x="8501063" y="6108700"/>
          <p14:tracePt t="318164" x="8510588" y="6108700"/>
          <p14:tracePt t="318187" x="8510588" y="6099175"/>
          <p14:tracePt t="318220" x="8518525" y="6099175"/>
          <p14:tracePt t="318257" x="8528050" y="6099175"/>
          <p14:tracePt t="323868" x="8510588" y="6089650"/>
          <p14:tracePt t="324558" x="8456613" y="6081713"/>
          <p14:tracePt t="324576" x="8439150" y="6072188"/>
          <p14:tracePt t="324589" x="8367713" y="6062663"/>
          <p14:tracePt t="324607" x="8313738" y="6054725"/>
          <p14:tracePt t="324639" x="8126413" y="6000750"/>
          <p14:tracePt t="324672" x="8089900" y="6000750"/>
          <p14:tracePt t="324684" x="7912100" y="5973763"/>
          <p14:tracePt t="324706" x="7653338" y="5938838"/>
          <p14:tracePt t="324740" x="7313613" y="5902325"/>
          <p14:tracePt t="324773" x="7188200" y="5884863"/>
          <p14:tracePt t="324784" x="7170738" y="5884863"/>
          <p14:tracePt t="324806" x="7018338" y="5875338"/>
          <p14:tracePt t="324839" x="6804025" y="5840413"/>
          <p14:tracePt t="324846" x="6742113" y="5830888"/>
          <p14:tracePt t="324873" x="6456363" y="5768975"/>
          <p14:tracePt t="324906" x="6205538" y="5705475"/>
          <p14:tracePt t="324909" x="5822950" y="5572125"/>
          <p14:tracePt t="324940" x="5518150" y="5456238"/>
          <p14:tracePt t="324974" x="5429250" y="5429250"/>
          <p14:tracePt t="324982" x="5251450" y="5340350"/>
          <p14:tracePt t="325007" x="4929188" y="5180013"/>
          <p14:tracePt t="325041" x="4857750" y="5143500"/>
          <p14:tracePt t="325047" x="4633913" y="5037138"/>
          <p14:tracePt t="325073" x="4500563" y="4956175"/>
          <p14:tracePt t="325105" x="4357688" y="4848225"/>
          <p14:tracePt t="325114" x="4348163" y="4830763"/>
          <p14:tracePt t="325141" x="4160838" y="4660900"/>
          <p14:tracePt t="325174" x="3973513" y="4500563"/>
          <p14:tracePt t="325179" x="3946525" y="4473575"/>
          <p14:tracePt t="325208" x="3741738" y="4276725"/>
          <p14:tracePt t="325241" x="3643313" y="4170363"/>
          <p14:tracePt t="325254" x="3608388" y="4143375"/>
          <p14:tracePt t="325275" x="3429000" y="3990975"/>
          <p14:tracePt t="325307" x="3303588" y="3902075"/>
          <p14:tracePt t="325314" x="3241675" y="3840163"/>
          <p14:tracePt t="325341" x="3000375" y="3643313"/>
          <p14:tracePt t="325373" x="2840038" y="3527425"/>
          <p14:tracePt t="325378" x="2795588" y="3490913"/>
          <p14:tracePt t="325408" x="2687638" y="3419475"/>
          <p14:tracePt t="325440" x="2652713" y="3394075"/>
          <p14:tracePt t="325443" x="2625725" y="3375025"/>
          <p14:tracePt t="325475" x="2598738" y="3367088"/>
          <p14:tracePt t="325507" x="2589213" y="3367088"/>
          <p14:tracePt t="325521" x="2581275" y="3367088"/>
          <p14:tracePt t="325595" x="2571750" y="3367088"/>
          <p14:tracePt t="325614" x="2562225" y="3367088"/>
          <p14:tracePt t="325624" x="2554288" y="3367088"/>
          <p14:tracePt t="325720" x="2544763" y="3375025"/>
          <p14:tracePt t="325785" x="2544763" y="3384550"/>
          <p14:tracePt t="325835" x="2536825" y="3384550"/>
          <p14:tracePt t="325868" x="2536825" y="3402013"/>
          <p14:tracePt t="326067" x="2527300" y="3411538"/>
          <p14:tracePt t="326133" x="2527300" y="3419475"/>
          <p14:tracePt t="326245" x="2527300" y="3429000"/>
          <p14:tracePt t="326404" x="2527300" y="3438525"/>
          <p14:tracePt t="326477" x="2517775" y="3438525"/>
          <p14:tracePt t="326510" x="2517775" y="3455988"/>
          <p14:tracePt t="327156" x="2517775" y="3465513"/>
          <p14:tracePt t="327168" x="2527300" y="3490913"/>
          <p14:tracePt t="327188" x="2527300" y="3509963"/>
          <p14:tracePt t="327217" x="2527300" y="3517900"/>
          <p14:tracePt t="327247" x="2527300" y="3571875"/>
          <p14:tracePt t="327281" x="2527300" y="3581400"/>
          <p14:tracePt t="327291" x="2527300" y="3589338"/>
          <p14:tracePt t="327314" x="2527300" y="3598863"/>
          <p14:tracePt t="327346" x="2527300" y="3608388"/>
          <p14:tracePt t="327356" x="2527300" y="3625850"/>
          <p14:tracePt t="327381" x="2527300" y="3643313"/>
          <p14:tracePt t="327413" x="2527300" y="3652838"/>
          <p14:tracePt t="339617" x="2536825" y="3670300"/>
          <p14:tracePt t="339884" x="2581275" y="3732213"/>
          <p14:tracePt t="339904" x="2625725" y="3803650"/>
          <p14:tracePt t="339916" x="2830513" y="4017963"/>
          <p14:tracePt t="339935" x="2901950" y="4098925"/>
          <p14:tracePt t="339967" x="3125788" y="4322763"/>
          <p14:tracePt t="339969" x="3330575" y="4518025"/>
          <p14:tracePt t="340002" x="3375025" y="4562475"/>
          <p14:tracePt t="340010" x="3536950" y="4751388"/>
          <p14:tracePt t="340036" x="3768725" y="5054600"/>
          <p14:tracePt t="340068" x="3822700" y="5133975"/>
          <p14:tracePt t="340074" x="3938588" y="5357813"/>
          <p14:tracePt t="340104" x="4098925" y="5732463"/>
          <p14:tracePt t="340136" x="4143375" y="5822950"/>
          <p14:tracePt t="340138" x="4313238" y="6180138"/>
          <p14:tracePt t="340169" x="4384675" y="6313488"/>
          <p14:tracePt t="340201" x="4394200" y="6348413"/>
          <p14:tracePt t="340208" x="4456113" y="6510338"/>
          <p14:tracePt t="340236" x="4527550" y="6688138"/>
          <p14:tracePt t="340268" x="4652963" y="6848475"/>
          <p14:tracePt t="340286" x="4679950" y="6848475"/>
          <p14:tracePt t="340318" x="4705350" y="6848475"/>
          <p14:tracePt t="340350" x="4776788" y="6848475"/>
          <p14:tracePt t="340359" x="4965700" y="6848475"/>
          <p14:tracePt t="340391" x="5045075" y="6848475"/>
          <p14:tracePt t="340420" x="5259388" y="6848475"/>
          <p14:tracePt t="340452" x="5367338" y="6848475"/>
          <p14:tracePt t="340485" x="5402263" y="6848475"/>
          <p14:tracePt t="340497" x="5491163" y="6848475"/>
          <p14:tracePt t="340529" x="5572125" y="6848475"/>
          <p14:tracePt t="340557" x="5697538" y="6848475"/>
          <p14:tracePt t="340590" x="5884863" y="6848475"/>
          <p14:tracePt t="340620" x="5938838" y="6848475"/>
          <p14:tracePt t="340655" x="6081713" y="6848475"/>
          <p14:tracePt t="340687" x="6205538" y="6848475"/>
          <p14:tracePt t="340689" x="6367463" y="6848475"/>
          <p14:tracePt t="340721" x="6483350" y="6848475"/>
          <p14:tracePt t="340754" x="6572250" y="6848475"/>
          <p14:tracePt t="340786" x="6670675" y="6848475"/>
          <p14:tracePt t="340818" x="6697663" y="6848475"/>
          <p14:tracePt t="340826" x="6751638" y="6848475"/>
          <p14:tracePt t="340858" x="6884988" y="6848475"/>
          <p14:tracePt t="340888" x="7045325" y="6848475"/>
          <p14:tracePt t="340920" x="7197725" y="6848475"/>
          <p14:tracePt t="340952" x="7232650" y="6848475"/>
          <p14:tracePt t="340955" x="7331075" y="6848475"/>
          <p14:tracePt t="340988" x="7429500" y="6848475"/>
          <p14:tracePt t="341020" x="7483475" y="6848475"/>
          <p14:tracePt t="341037" x="7518400" y="6848475"/>
          <p14:tracePt t="341069" x="7554913" y="6848475"/>
          <p14:tracePt t="341088" x="7562850" y="6848475"/>
          <p14:tracePt t="341120" x="7608888" y="6848475"/>
          <p14:tracePt t="341151" x="7616825" y="6848475"/>
          <p14:tracePt t="341163" x="7643813" y="6848475"/>
          <p14:tracePt t="341195" x="7661275" y="6848475"/>
          <p14:tracePt t="341229" x="7670800" y="6848475"/>
          <p14:tracePt t="341262" x="7680325" y="6848475"/>
          <p14:tracePt t="341300" x="7653338" y="6848475"/>
          <p14:tracePt t="341554" x="7643813" y="6848475"/>
          <p14:tracePt t="341567" x="7616825" y="6840538"/>
          <p14:tracePt t="341590" x="7581900" y="6840538"/>
          <p14:tracePt t="341621" x="7572375" y="6840538"/>
          <p14:tracePt t="341634" x="7537450" y="6840538"/>
          <p14:tracePt t="341657" x="7340600" y="6813550"/>
          <p14:tracePt t="341689" x="7215188" y="6804025"/>
          <p14:tracePt t="341696" x="7197725" y="6796088"/>
          <p14:tracePt t="341724" x="7134225" y="6786563"/>
          <p14:tracePt t="341756" x="7081838" y="6777038"/>
          <p14:tracePt t="341759" x="7000875" y="6777038"/>
          <p14:tracePt t="341791" x="6911975" y="6777038"/>
          <p14:tracePt t="341823" x="6894513" y="6777038"/>
          <p14:tracePt t="341834" x="6875463" y="6777038"/>
          <p14:tracePt t="341857" x="6823075" y="6777038"/>
          <p14:tracePt t="341889" x="6796088" y="6777038"/>
          <p14:tracePt t="341897" x="6705600" y="6769100"/>
          <p14:tracePt t="341924" x="6661150" y="6759575"/>
          <p14:tracePt t="341956" x="6653213" y="6759575"/>
          <p14:tracePt t="341975" x="6661150" y="6759575"/>
          <p14:tracePt t="342044" x="6680200" y="6769100"/>
          <p14:tracePt t="342056" x="6697663" y="6769100"/>
          <p14:tracePt t="342068" x="6724650" y="6777038"/>
          <p14:tracePt t="342091" x="6751638" y="6777038"/>
          <p14:tracePt t="342124" x="6769100" y="6777038"/>
          <p14:tracePt t="342131" x="6840538" y="6786563"/>
          <p14:tracePt t="342158" x="6973888" y="6796088"/>
          <p14:tracePt t="342190" x="7010400" y="6804025"/>
          <p14:tracePt t="342195" x="7089775" y="6804025"/>
          <p14:tracePt t="342225" x="7153275" y="6813550"/>
          <p14:tracePt t="342258" x="7180263" y="6813550"/>
          <p14:tracePt t="342265" x="7269163" y="6823075"/>
          <p14:tracePt t="342292" x="7331075" y="6823075"/>
          <p14:tracePt t="342325" x="7358063" y="6831013"/>
          <p14:tracePt t="342341" x="7367588" y="6831013"/>
          <p14:tracePt t="342359" x="7385050" y="6831013"/>
          <p14:tracePt t="342390" x="7394575" y="6831013"/>
          <p14:tracePt t="342500" x="7394575" y="6840538"/>
          <p14:tracePt t="346618" x="7394575" y="6848475"/>
          <p14:tracePt t="347180" x="7412038" y="6848475"/>
          <p14:tracePt t="347200" x="7439025" y="6848475"/>
          <p14:tracePt t="347225" x="7491413" y="6848475"/>
          <p14:tracePt t="347244" x="7518400" y="6848475"/>
          <p14:tracePt t="347274" x="7608888" y="6848475"/>
          <p14:tracePt t="347306" x="7688263" y="6831013"/>
          <p14:tracePt t="347309" x="7804150" y="6804025"/>
          <p14:tracePt t="347340" x="7848600" y="6786563"/>
          <p14:tracePt t="347350" x="8045450" y="6724650"/>
          <p14:tracePt t="347374" x="8242300" y="6634163"/>
          <p14:tracePt t="347406" x="8269288" y="6608763"/>
          <p14:tracePt t="347413" x="8385175" y="6510338"/>
          <p14:tracePt t="347441" x="8501063" y="6402388"/>
          <p14:tracePt t="347474" x="8537575" y="6384925"/>
          <p14:tracePt t="347478" x="8616950" y="6296025"/>
          <p14:tracePt t="347508" x="8715375" y="6153150"/>
          <p14:tracePt t="347541" x="8732838" y="6116638"/>
          <p14:tracePt t="347548" x="8786813" y="6018213"/>
          <p14:tracePt t="347575" x="8858250" y="5830888"/>
          <p14:tracePt t="347608" x="8894763" y="5705475"/>
          <p14:tracePt t="347625" x="8912225" y="5643563"/>
          <p14:tracePt t="347641" x="8956675" y="5518150"/>
          <p14:tracePt t="347675" x="8966200" y="5473700"/>
          <p14:tracePt t="347707" x="8991600" y="5419725"/>
          <p14:tracePt t="347711" x="9028113" y="5367338"/>
          <p14:tracePt t="347742" x="9045575" y="5313363"/>
          <p14:tracePt t="347775" x="9055100" y="5295900"/>
          <p14:tracePt t="347780" x="9055100" y="5286375"/>
          <p14:tracePt t="347809" x="9055100" y="5268913"/>
          <p14:tracePt t="347841" x="9063038" y="5251450"/>
          <p14:tracePt t="347858" x="9063038" y="5232400"/>
          <p14:tracePt t="347888" x="9063038" y="5224463"/>
          <p14:tracePt t="347909" x="9072563" y="5214938"/>
          <p14:tracePt t="347981" x="9072563" y="5205413"/>
          <p14:tracePt t="353867" x="9055100" y="5205413"/>
          <p14:tracePt t="354646" x="9028113" y="5205413"/>
          <p14:tracePt t="354664" x="8974138" y="5224463"/>
          <p14:tracePt t="354694" x="8894763" y="5259388"/>
          <p14:tracePt t="354716" x="8858250" y="5286375"/>
          <p14:tracePt t="354730" x="8705850" y="5394325"/>
          <p14:tracePt t="354763" x="8609013" y="5456238"/>
          <p14:tracePt t="354777" x="8528050" y="5500688"/>
          <p14:tracePt t="354796" x="8197850" y="5643563"/>
          <p14:tracePt t="354829" x="7885113" y="5768975"/>
          <p14:tracePt t="354839" x="7777163" y="5822950"/>
          <p14:tracePt t="354863" x="7313613" y="5983288"/>
          <p14:tracePt t="354896" x="6991350" y="6089650"/>
          <p14:tracePt t="354902" x="6875463" y="6126163"/>
          <p14:tracePt t="354930" x="6491288" y="6251575"/>
          <p14:tracePt t="354962" x="6134100" y="6323013"/>
          <p14:tracePt t="354966" x="5518150" y="6375400"/>
          <p14:tracePt t="354998" x="5037138" y="6394450"/>
          <p14:tracePt t="355030" x="4929188" y="6402388"/>
          <p14:tracePt t="355039" x="4776788" y="6411913"/>
          <p14:tracePt t="355064" x="4411663" y="6429375"/>
          <p14:tracePt t="355096" x="4295775" y="6429375"/>
          <p14:tracePt t="355101" x="4037013" y="6456363"/>
          <p14:tracePt t="355131" x="3687763" y="6500813"/>
          <p14:tracePt t="355166" x="3446463" y="6527800"/>
          <p14:tracePt t="355198" x="3313113" y="6527800"/>
          <p14:tracePt t="355232" x="3197225" y="6527800"/>
          <p14:tracePt t="355264" x="3108325" y="6500813"/>
          <p14:tracePt t="355297" x="3089275" y="6491288"/>
          <p14:tracePt t="355305" x="3009900" y="6465888"/>
          <p14:tracePt t="355331" x="2928938" y="6438900"/>
          <p14:tracePt t="355364" x="2901950" y="6419850"/>
          <p14:tracePt t="355367" x="2813050" y="6394450"/>
          <p14:tracePt t="355398" x="2697163" y="6348413"/>
          <p14:tracePt t="355431" x="2670175" y="6340475"/>
          <p14:tracePt t="355447" x="2652713" y="6330950"/>
          <p14:tracePt t="355466" x="2643188" y="6330950"/>
          <p14:tracePt t="355499" x="2633663" y="6330950"/>
          <p14:tracePt t="355513" x="2616200" y="6323013"/>
          <p14:tracePt t="355540" x="2608263" y="6313488"/>
          <p14:tracePt t="355566" x="2598738" y="6296025"/>
          <p14:tracePt t="355625" x="2589213" y="6269038"/>
          <p14:tracePt t="355658" x="2589213" y="6259513"/>
          <p14:tracePt t="355669" x="2581275" y="6232525"/>
          <p14:tracePt t="355688" x="2581275" y="6215063"/>
          <p14:tracePt t="355715" x="2571750" y="6205538"/>
          <p14:tracePt t="355734" x="2562225" y="6153150"/>
          <p14:tracePt t="355767" x="2562225" y="6134100"/>
          <p14:tracePt t="355800" x="2562225" y="6126163"/>
          <p14:tracePt t="355809" x="2562225" y="6116638"/>
          <p14:tracePt t="355833" x="2562225" y="6089650"/>
          <p14:tracePt t="355865" x="2562225" y="6072188"/>
          <p14:tracePt t="355872" x="2554288" y="6018213"/>
          <p14:tracePt t="355900" x="2554288" y="5983288"/>
          <p14:tracePt t="355932" x="2554288" y="5973763"/>
          <p14:tracePt t="355938" x="2554288" y="5965825"/>
          <p14:tracePt t="355966" x="2554288" y="5919788"/>
          <p14:tracePt t="355999" x="2554288" y="5875338"/>
          <p14:tracePt t="356018" x="2554288" y="5867400"/>
          <p14:tracePt t="356124" x="2562225" y="5867400"/>
          <p14:tracePt t="356456" x="2571750" y="5867400"/>
          <p14:tracePt t="356771" x="2571750" y="5875338"/>
          <p14:tracePt t="356862" x="2571750" y="5884863"/>
        </p14:tracePtLst>
      </p14:laserTraceLst>
    </p:ext>
  </p:extLs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42999"/>
            <a:ext cx="8458200" cy="5227639"/>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a:t>
            </a:r>
            <a:r>
              <a:rPr lang="en-US" sz="1600" b="1" dirty="0" err="1" smtClean="0">
                <a:solidFill>
                  <a:srgbClr val="000000"/>
                </a:solidFill>
                <a:latin typeface="Courier New"/>
              </a:rPr>
              <a:t>StringIterator</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smtClean="0">
                <a:solidFill>
                  <a:srgbClr val="0000C0"/>
                </a:solidFill>
                <a:latin typeface="Courier New"/>
              </a:rPr>
              <a:t>input</a:t>
            </a:r>
            <a:r>
              <a:rPr lang="en-US" sz="1600" b="1" i="1" dirty="0" smtClean="0">
                <a:solidFill>
                  <a:srgbClr val="000000"/>
                </a:solidFill>
                <a:latin typeface="Courier New"/>
              </a:rPr>
              <a:t> </a:t>
            </a:r>
            <a:r>
              <a:rPr lang="en-US" sz="1600" b="1" i="1" dirty="0">
                <a:solidFill>
                  <a:srgbClr val="000000"/>
                </a:solidFill>
                <a:latin typeface="Courier New"/>
              </a:rPr>
              <a:t>=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r>
              <a:rPr lang="en-US" sz="1600" b="1" dirty="0">
                <a:solidFill>
                  <a:srgbClr val="7F0055"/>
                </a:solidFill>
                <a:latin typeface="Courier New"/>
              </a:rPr>
              <a:t>throws</a:t>
            </a:r>
            <a:r>
              <a:rPr lang="en-US" sz="1600" b="1" dirty="0">
                <a:solidFill>
                  <a:srgbClr val="000000"/>
                </a:solidFill>
                <a:latin typeface="Courier New"/>
              </a:rPr>
              <a:t> </a:t>
            </a:r>
            <a:r>
              <a:rPr lang="en-US" sz="1600" b="1" dirty="0" err="1" smtClean="0">
                <a:solidFill>
                  <a:srgbClr val="000000"/>
                </a:solidFill>
                <a:latin typeface="Courier New"/>
              </a:rPr>
              <a:t>IOException,NoSuchElementException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00"/>
                </a:solidFill>
                <a:latin typeface="Courier New"/>
              </a:rPr>
              <a:t>retVal</a:t>
            </a:r>
            <a:r>
              <a:rPr lang="en-US" sz="1600" dirty="0">
                <a:solidFill>
                  <a:srgbClr val="000000"/>
                </a:solidFill>
                <a:latin typeface="Courier New"/>
              </a:rPr>
              <a:t> = </a:t>
            </a:r>
            <a:r>
              <a:rPr lang="en-US" sz="1600" dirty="0" err="1">
                <a:solidFill>
                  <a:srgbClr val="0000C0"/>
                </a:solidFill>
                <a:latin typeface="Courier New"/>
              </a:rPr>
              <a:t>nextLine</a:t>
            </a:r>
            <a:r>
              <a:rPr lang="en-US" sz="1600" dirty="0">
                <a:solidFill>
                  <a:srgbClr val="000000"/>
                </a:solidFill>
                <a:latin typeface="Courier New"/>
              </a:rPr>
              <a:t>;</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a:solidFill>
                  <a:srgbClr val="0000C0"/>
                </a:solidFill>
                <a:latin typeface="Courier New"/>
              </a:rPr>
              <a:t>inputStream</a:t>
            </a:r>
            <a:r>
              <a:rPr lang="en-US" sz="1600" i="1" dirty="0" err="1">
                <a:solidFill>
                  <a:srgbClr val="000000"/>
                </a:solidFill>
                <a:latin typeface="Courier New"/>
              </a:rPr>
              <a:t>.readLine</a:t>
            </a:r>
            <a:r>
              <a:rPr lang="en-US" sz="1600" i="1" dirty="0">
                <a:solidFill>
                  <a:srgbClr val="000000"/>
                </a:solidFill>
                <a:latin typeface="Courier New"/>
              </a:rPr>
              <a:t>();</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00"/>
                </a:solidFill>
                <a:latin typeface="Courier New"/>
              </a:rPr>
              <a:t>retVal</a:t>
            </a:r>
            <a:r>
              <a:rPr lang="en-US" sz="1600" b="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lstStyle/>
          <a:p>
            <a:r>
              <a:rPr lang="en-US" smtClean="0"/>
              <a:t>Scanner-based Iterator</a:t>
            </a:r>
            <a:endParaRPr lang="en-US" dirty="0"/>
          </a:p>
        </p:txBody>
      </p:sp>
      <p:pic>
        <p:nvPicPr>
          <p:cNvPr id="13" name="~PP60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
        <p:nvSpPr>
          <p:cNvPr id="11" name="Rectangle 10"/>
          <p:cNvSpPr/>
          <p:nvPr/>
        </p:nvSpPr>
        <p:spPr>
          <a:xfrm>
            <a:off x="198438" y="1752600"/>
            <a:ext cx="8335962" cy="2590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interface</a:t>
            </a:r>
            <a:r>
              <a:rPr lang="en-US" sz="1600" b="1" dirty="0">
                <a:solidFill>
                  <a:srgbClr val="000000"/>
                </a:solidFill>
                <a:latin typeface="Courier New"/>
              </a:rPr>
              <a:t> </a:t>
            </a:r>
            <a:r>
              <a:rPr lang="en-US" sz="1600" b="1" dirty="0" err="1">
                <a:solidFill>
                  <a:srgbClr val="000000"/>
                </a:solidFill>
                <a:latin typeface="Courier New"/>
              </a:rPr>
              <a:t>StringIterator</a:t>
            </a:r>
            <a:r>
              <a:rPr lang="en-US" sz="1600" b="1" dirty="0">
                <a:solidFill>
                  <a:srgbClr val="000000"/>
                </a:solidFill>
                <a:latin typeface="Courier New"/>
              </a:rPr>
              <a:t> {</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a:t>
            </a:r>
          </a:p>
          <a:p>
            <a:r>
              <a:rPr lang="en-US" sz="1600" dirty="0">
                <a:solidFill>
                  <a:srgbClr val="000000"/>
                </a:solidFill>
                <a:latin typeface="Courier New"/>
              </a:rPr>
              <a:t>}</a:t>
            </a:r>
            <a:r>
              <a:rPr lang="en-US" sz="1600" dirty="0" smtClean="0">
                <a:solidFill>
                  <a:srgbClr val="000000"/>
                </a:solidFill>
                <a:latin typeface="Courier New"/>
              </a:rPr>
              <a:t>    </a:t>
            </a:r>
          </a:p>
        </p:txBody>
      </p:sp>
      <p:sp>
        <p:nvSpPr>
          <p:cNvPr id="12" name="Multiply 11"/>
          <p:cNvSpPr/>
          <p:nvPr/>
        </p:nvSpPr>
        <p:spPr>
          <a:xfrm>
            <a:off x="1676400" y="1186811"/>
            <a:ext cx="762000" cy="695177"/>
          </a:xfrm>
          <a:prstGeom prst="mathMultiply">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dirty="0" smtClean="0">
              <a:latin typeface="Calibri" pitchFamily="34" charset="0"/>
              <a:cs typeface="Calibri" pitchFamily="34" charset="0"/>
            </a:endParaRPr>
          </a:p>
        </p:txBody>
      </p:sp>
      <p:sp>
        <p:nvSpPr>
          <p:cNvPr id="17" name="Rectangle 16"/>
          <p:cNvSpPr/>
          <p:nvPr/>
        </p:nvSpPr>
        <p:spPr>
          <a:xfrm>
            <a:off x="327819" y="2667000"/>
            <a:ext cx="7947819"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r>
              <a:rPr lang="en-US" dirty="0" smtClean="0"/>
              <a:t>Unacknowledged </a:t>
            </a:r>
            <a:r>
              <a:rPr lang="en-US" dirty="0"/>
              <a:t>in interface method-header </a:t>
            </a:r>
            <a:r>
              <a:rPr lang="en-US" dirty="0">
                <a:sym typeface="Wingdings" pitchFamily="2" charset="2"/>
              </a:rPr>
              <a:t></a:t>
            </a:r>
            <a:r>
              <a:rPr lang="en-US" dirty="0"/>
              <a:t> caught in method body</a:t>
            </a:r>
          </a:p>
        </p:txBody>
      </p:sp>
      <p:sp>
        <p:nvSpPr>
          <p:cNvPr id="18" name="Rectangle 17"/>
          <p:cNvSpPr/>
          <p:nvPr/>
        </p:nvSpPr>
        <p:spPr>
          <a:xfrm>
            <a:off x="327818" y="3429000"/>
            <a:ext cx="7947819"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r>
              <a:rPr lang="en-US" dirty="0" smtClean="0"/>
              <a:t>Caller of interface method not ready to handle exception</a:t>
            </a:r>
            <a:endParaRPr lang="en-US" dirty="0"/>
          </a:p>
        </p:txBody>
      </p:sp>
    </p:spTree>
    <p:custDataLst>
      <p:tags r:id="rId1"/>
    </p:custDataLst>
    <p:extLst>
      <p:ext uri="{BB962C8B-B14F-4D97-AF65-F5344CB8AC3E}">
        <p14:creationId xmlns:p14="http://schemas.microsoft.com/office/powerpoint/2010/main" val="1161655144"/>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42999"/>
            <a:ext cx="8458200" cy="5715001"/>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smtClean="0">
                <a:solidFill>
                  <a:srgbClr val="000000"/>
                </a:solidFill>
                <a:latin typeface="Courier New"/>
              </a:rPr>
              <a:t>AnInputStreamScanner</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a:t>
            </a:r>
            <a:r>
              <a:rPr lang="en-US" sz="1600" b="1" dirty="0" err="1" smtClean="0">
                <a:solidFill>
                  <a:srgbClr val="000000"/>
                </a:solidFill>
                <a:latin typeface="Courier New"/>
              </a:rPr>
              <a:t>StringIterator</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err="1">
                <a:solidFill>
                  <a:srgbClr val="0000C0"/>
                </a:solidFill>
                <a:latin typeface="Courier New"/>
              </a:rPr>
              <a:t>inputStream</a:t>
            </a:r>
            <a:r>
              <a:rPr lang="en-US" sz="1600" b="1" i="1" dirty="0">
                <a:solidFill>
                  <a:srgbClr val="000000"/>
                </a:solidFill>
                <a:latin typeface="Courier New"/>
              </a:rPr>
              <a:t> =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a:solidFill>
                  <a:srgbClr val="0000C0"/>
                </a:solidFill>
                <a:latin typeface="Courier New"/>
              </a:rPr>
              <a:t>inputStream</a:t>
            </a:r>
            <a:r>
              <a:rPr lang="en-US" sz="1600" i="1" dirty="0" err="1">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00"/>
                </a:solidFill>
                <a:latin typeface="Courier New"/>
              </a:rPr>
              <a:t>retVal</a:t>
            </a:r>
            <a:r>
              <a:rPr lang="en-US" sz="1600" dirty="0">
                <a:solidFill>
                  <a:srgbClr val="000000"/>
                </a:solidFill>
                <a:latin typeface="Courier New"/>
              </a:rPr>
              <a:t> =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try</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a:solidFill>
                  <a:srgbClr val="0000C0"/>
                </a:solidFill>
                <a:latin typeface="Courier New"/>
              </a:rPr>
              <a:t>inputStream</a:t>
            </a:r>
            <a:r>
              <a:rPr lang="en-US" sz="1600" i="1" dirty="0" err="1">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 </a:t>
            </a:r>
            <a:r>
              <a:rPr lang="en-US" sz="1600" b="1" dirty="0">
                <a:solidFill>
                  <a:srgbClr val="7F0055"/>
                </a:solidFill>
                <a:latin typeface="Courier New"/>
              </a:rPr>
              <a:t>catch</a:t>
            </a:r>
            <a:r>
              <a:rPr lang="en-US" sz="1600" b="1" dirty="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e) {</a:t>
            </a:r>
          </a:p>
          <a:p>
            <a:r>
              <a:rPr lang="en-US" sz="1600" dirty="0" smtClean="0">
                <a:solidFill>
                  <a:srgbClr val="000000"/>
                </a:solidFill>
                <a:latin typeface="Courier New"/>
              </a:rPr>
              <a:t>      </a:t>
            </a:r>
            <a:r>
              <a:rPr lang="en-US" sz="1600" dirty="0" err="1" smtClean="0">
                <a:solidFill>
                  <a:srgbClr val="000000"/>
                </a:solidFill>
                <a:latin typeface="Courier New"/>
              </a:rPr>
              <a:t>e.printStackTrace</a:t>
            </a:r>
            <a:r>
              <a:rPr lang="en-US" sz="1600"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00"/>
                </a:solidFill>
                <a:latin typeface="Courier New"/>
              </a:rPr>
              <a:t>retVal</a:t>
            </a:r>
            <a:r>
              <a:rPr lang="en-US" sz="1600" b="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lstStyle/>
          <a:p>
            <a:r>
              <a:rPr lang="en-US" smtClean="0"/>
              <a:t>Forcing Class to Catch</a:t>
            </a:r>
            <a:endParaRPr lang="en-US" dirty="0"/>
          </a:p>
        </p:txBody>
      </p:sp>
      <p:pic>
        <p:nvPicPr>
          <p:cNvPr id="13" name="~PP60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
        <p:nvSpPr>
          <p:cNvPr id="11" name="Rectangle 10"/>
          <p:cNvSpPr/>
          <p:nvPr/>
        </p:nvSpPr>
        <p:spPr>
          <a:xfrm>
            <a:off x="198438" y="1752600"/>
            <a:ext cx="8335962" cy="2590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interface</a:t>
            </a:r>
            <a:r>
              <a:rPr lang="en-US" sz="1600" b="1" dirty="0">
                <a:solidFill>
                  <a:srgbClr val="000000"/>
                </a:solidFill>
                <a:latin typeface="Courier New"/>
              </a:rPr>
              <a:t> </a:t>
            </a:r>
            <a:r>
              <a:rPr lang="en-US" sz="1600" b="1" dirty="0" err="1">
                <a:solidFill>
                  <a:srgbClr val="000000"/>
                </a:solidFill>
                <a:latin typeface="Courier New"/>
              </a:rPr>
              <a:t>StringIterator</a:t>
            </a:r>
            <a:r>
              <a:rPr lang="en-US" sz="1600" b="1" dirty="0">
                <a:solidFill>
                  <a:srgbClr val="000000"/>
                </a:solidFill>
                <a:latin typeface="Courier New"/>
              </a:rPr>
              <a:t> {</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a:t>
            </a:r>
          </a:p>
          <a:p>
            <a:r>
              <a:rPr lang="en-US" sz="1600" dirty="0">
                <a:solidFill>
                  <a:srgbClr val="000000"/>
                </a:solidFill>
                <a:latin typeface="Courier New"/>
              </a:rPr>
              <a:t>}</a:t>
            </a:r>
            <a:r>
              <a:rPr lang="en-US" sz="1600" dirty="0" smtClean="0">
                <a:solidFill>
                  <a:srgbClr val="000000"/>
                </a:solidFill>
                <a:latin typeface="Courier New"/>
              </a:rPr>
              <a:t>    </a:t>
            </a:r>
          </a:p>
        </p:txBody>
      </p:sp>
    </p:spTree>
    <p:custDataLst>
      <p:tags r:id="rId1"/>
    </p:custDataLst>
    <p:extLst>
      <p:ext uri="{BB962C8B-B14F-4D97-AF65-F5344CB8AC3E}">
        <p14:creationId xmlns:p14="http://schemas.microsoft.com/office/powerpoint/2010/main" val="4017619597"/>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42999"/>
            <a:ext cx="8458200" cy="5715001"/>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smtClean="0">
                <a:solidFill>
                  <a:srgbClr val="000000"/>
                </a:solidFill>
                <a:latin typeface="Courier New"/>
              </a:rPr>
              <a:t>AnInputStreamScanner</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a:t>
            </a:r>
            <a:r>
              <a:rPr lang="en-US" sz="1600" b="1" dirty="0" err="1">
                <a:solidFill>
                  <a:srgbClr val="000000"/>
                </a:solidFill>
                <a:latin typeface="Courier New"/>
              </a:rPr>
              <a:t>StringIteratorThrowingIOException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err="1">
                <a:solidFill>
                  <a:srgbClr val="0000C0"/>
                </a:solidFill>
                <a:latin typeface="Courier New"/>
              </a:rPr>
              <a:t>inputStream</a:t>
            </a:r>
            <a:r>
              <a:rPr lang="en-US" sz="1600" b="1" i="1" dirty="0">
                <a:solidFill>
                  <a:srgbClr val="000000"/>
                </a:solidFill>
                <a:latin typeface="Courier New"/>
              </a:rPr>
              <a:t> =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a:solidFill>
                  <a:srgbClr val="0000C0"/>
                </a:solidFill>
                <a:latin typeface="Courier New"/>
              </a:rPr>
              <a:t>inputStream</a:t>
            </a:r>
            <a:r>
              <a:rPr lang="en-US" sz="1600" i="1" dirty="0" err="1">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00"/>
                </a:solidFill>
                <a:latin typeface="Courier New"/>
              </a:rPr>
              <a:t>retVal</a:t>
            </a:r>
            <a:r>
              <a:rPr lang="en-US" sz="1600" dirty="0">
                <a:solidFill>
                  <a:srgbClr val="000000"/>
                </a:solidFill>
                <a:latin typeface="Courier New"/>
              </a:rPr>
              <a:t> =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try</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a:solidFill>
                  <a:srgbClr val="0000C0"/>
                </a:solidFill>
                <a:latin typeface="Courier New"/>
              </a:rPr>
              <a:t>inputStream</a:t>
            </a:r>
            <a:r>
              <a:rPr lang="en-US" sz="1600" i="1" dirty="0" err="1">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 </a:t>
            </a:r>
            <a:r>
              <a:rPr lang="en-US" sz="1600" b="1" dirty="0">
                <a:solidFill>
                  <a:srgbClr val="7F0055"/>
                </a:solidFill>
                <a:latin typeface="Courier New"/>
              </a:rPr>
              <a:t>catch</a:t>
            </a:r>
            <a:r>
              <a:rPr lang="en-US" sz="1600" b="1" dirty="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e) {</a:t>
            </a:r>
          </a:p>
          <a:p>
            <a:r>
              <a:rPr lang="en-US" sz="1600" dirty="0" smtClean="0">
                <a:solidFill>
                  <a:srgbClr val="000000"/>
                </a:solidFill>
                <a:latin typeface="Courier New"/>
              </a:rPr>
              <a:t>      </a:t>
            </a:r>
            <a:r>
              <a:rPr lang="en-US" sz="1600" dirty="0" err="1" smtClean="0">
                <a:solidFill>
                  <a:srgbClr val="000000"/>
                </a:solidFill>
                <a:latin typeface="Courier New"/>
              </a:rPr>
              <a:t>e.printStackTrace</a:t>
            </a:r>
            <a:r>
              <a:rPr lang="en-US" sz="1600"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00"/>
                </a:solidFill>
                <a:latin typeface="Courier New"/>
              </a:rPr>
              <a:t>retVal</a:t>
            </a:r>
            <a:r>
              <a:rPr lang="en-US" sz="1600" b="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lstStyle/>
          <a:p>
            <a:r>
              <a:rPr lang="en-US" smtClean="0"/>
              <a:t>Overstating in Interface</a:t>
            </a:r>
            <a:endParaRPr lang="en-US" dirty="0"/>
          </a:p>
        </p:txBody>
      </p:sp>
      <p:pic>
        <p:nvPicPr>
          <p:cNvPr id="13" name="~PP60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
        <p:nvSpPr>
          <p:cNvPr id="11" name="Rectangle 10"/>
          <p:cNvSpPr/>
          <p:nvPr/>
        </p:nvSpPr>
        <p:spPr>
          <a:xfrm>
            <a:off x="198438" y="1752600"/>
            <a:ext cx="8335962" cy="2590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interface</a:t>
            </a:r>
            <a:r>
              <a:rPr lang="en-US" sz="1600" b="1" dirty="0">
                <a:solidFill>
                  <a:srgbClr val="000000"/>
                </a:solidFill>
                <a:latin typeface="Courier New"/>
              </a:rPr>
              <a:t> </a:t>
            </a:r>
            <a:r>
              <a:rPr lang="en-US" sz="1600" b="1" dirty="0" err="1">
                <a:solidFill>
                  <a:srgbClr val="000000"/>
                </a:solidFill>
                <a:latin typeface="Courier New"/>
              </a:rPr>
              <a:t>StringIterator</a:t>
            </a:r>
            <a:r>
              <a:rPr lang="en-US" sz="1600" b="1" dirty="0">
                <a:solidFill>
                  <a:srgbClr val="000000"/>
                </a:solidFill>
                <a:latin typeface="Courier New"/>
              </a:rPr>
              <a:t> {</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a:t>
            </a:r>
            <a:r>
              <a:rPr lang="en-US" sz="1600" b="1" dirty="0" smtClean="0">
                <a:solidFill>
                  <a:srgbClr val="000000"/>
                </a:solidFill>
                <a:latin typeface="Courier New"/>
              </a:rPr>
              <a:t>() </a:t>
            </a:r>
            <a:r>
              <a:rPr lang="en-US" sz="1600" b="1" dirty="0">
                <a:solidFill>
                  <a:srgbClr val="7F0055"/>
                </a:solidFill>
                <a:latin typeface="Courier New"/>
              </a:rPr>
              <a:t>throws</a:t>
            </a:r>
            <a:r>
              <a:rPr lang="en-US" sz="1600" b="1" dirty="0">
                <a:solidFill>
                  <a:srgbClr val="000000"/>
                </a:solidFill>
                <a:latin typeface="Courier New"/>
              </a:rPr>
              <a:t> </a:t>
            </a:r>
            <a:r>
              <a:rPr lang="en-US" sz="1600" b="1" dirty="0" err="1">
                <a:solidFill>
                  <a:srgbClr val="000000"/>
                </a:solidFill>
                <a:latin typeface="Courier New"/>
              </a:rPr>
              <a:t>IOException</a:t>
            </a:r>
            <a:r>
              <a:rPr lang="en-US" sz="1600" b="1" dirty="0" smtClean="0">
                <a:solidFill>
                  <a:srgbClr val="000000"/>
                </a:solidFill>
                <a:latin typeface="Courier New"/>
              </a:rPr>
              <a:t>;</a:t>
            </a:r>
            <a:endParaRPr lang="en-US" sz="1600" b="1"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a:t>
            </a:r>
          </a:p>
          <a:p>
            <a:r>
              <a:rPr lang="en-US" sz="1600" dirty="0">
                <a:solidFill>
                  <a:srgbClr val="000000"/>
                </a:solidFill>
                <a:latin typeface="Courier New"/>
              </a:rPr>
              <a:t>}</a:t>
            </a:r>
            <a:r>
              <a:rPr lang="en-US" sz="1600" dirty="0" smtClean="0">
                <a:solidFill>
                  <a:srgbClr val="000000"/>
                </a:solidFill>
                <a:latin typeface="Courier New"/>
              </a:rPr>
              <a:t>    </a:t>
            </a:r>
          </a:p>
        </p:txBody>
      </p:sp>
      <p:sp>
        <p:nvSpPr>
          <p:cNvPr id="9" name="Rectangle 8"/>
          <p:cNvSpPr/>
          <p:nvPr/>
        </p:nvSpPr>
        <p:spPr>
          <a:xfrm>
            <a:off x="730685" y="2590800"/>
            <a:ext cx="5387181" cy="4572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r>
              <a:rPr lang="en-US" dirty="0" smtClean="0"/>
              <a:t>Interface user will still work</a:t>
            </a:r>
            <a:endParaRPr lang="en-US" dirty="0"/>
          </a:p>
        </p:txBody>
      </p:sp>
      <p:sp>
        <p:nvSpPr>
          <p:cNvPr id="10" name="Rectangle 9"/>
          <p:cNvSpPr/>
          <p:nvPr/>
        </p:nvSpPr>
        <p:spPr>
          <a:xfrm>
            <a:off x="722333" y="3060265"/>
            <a:ext cx="5387181" cy="433714"/>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r>
              <a:rPr lang="en-US" dirty="0" smtClean="0"/>
              <a:t>Some other class may not catch exception</a:t>
            </a:r>
            <a:endParaRPr lang="en-US" dirty="0"/>
          </a:p>
        </p:txBody>
      </p:sp>
      <p:sp>
        <p:nvSpPr>
          <p:cNvPr id="12" name="Rectangle 11"/>
          <p:cNvSpPr/>
          <p:nvPr/>
        </p:nvSpPr>
        <p:spPr>
          <a:xfrm>
            <a:off x="722332" y="3505200"/>
            <a:ext cx="5395534" cy="69702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r>
              <a:rPr lang="en-US" dirty="0"/>
              <a:t>Interface declares union of all exceptions thrown by implementations</a:t>
            </a:r>
          </a:p>
        </p:txBody>
      </p:sp>
    </p:spTree>
    <p:custDataLst>
      <p:tags r:id="rId1"/>
    </p:custDataLst>
    <p:extLst>
      <p:ext uri="{BB962C8B-B14F-4D97-AF65-F5344CB8AC3E}">
        <p14:creationId xmlns:p14="http://schemas.microsoft.com/office/powerpoint/2010/main" val="1689348120"/>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43000"/>
            <a:ext cx="8458200" cy="5227639"/>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a:t>
            </a:r>
            <a:r>
              <a:rPr lang="en-US" sz="1600" b="1" dirty="0" err="1" smtClean="0">
                <a:solidFill>
                  <a:srgbClr val="000000"/>
                </a:solidFill>
                <a:latin typeface="Courier New"/>
              </a:rPr>
              <a:t>StringIterator</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err="1">
                <a:solidFill>
                  <a:srgbClr val="0000C0"/>
                </a:solidFill>
                <a:latin typeface="Courier New"/>
              </a:rPr>
              <a:t>inputStream</a:t>
            </a:r>
            <a:r>
              <a:rPr lang="en-US" sz="1600" b="1" i="1" dirty="0">
                <a:solidFill>
                  <a:srgbClr val="000000"/>
                </a:solidFill>
                <a:latin typeface="Courier New"/>
              </a:rPr>
              <a:t> =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a:solidFill>
                  <a:srgbClr val="0000C0"/>
                </a:solidFill>
                <a:latin typeface="Courier New"/>
              </a:rPr>
              <a:t>inputStream</a:t>
            </a:r>
            <a:r>
              <a:rPr lang="en-US" sz="1600" i="1" dirty="0" err="1">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r>
              <a:rPr lang="en-US" sz="1600" b="1" dirty="0">
                <a:solidFill>
                  <a:srgbClr val="7F0055"/>
                </a:solidFill>
                <a:latin typeface="Courier New"/>
              </a:rPr>
              <a:t>throws</a:t>
            </a:r>
            <a:r>
              <a:rPr lang="en-US" sz="1600" b="1" dirty="0">
                <a:solidFill>
                  <a:srgbClr val="000000"/>
                </a:solidFill>
                <a:latin typeface="Courier New"/>
              </a:rPr>
              <a:t> </a:t>
            </a:r>
            <a:r>
              <a:rPr lang="en-US" sz="1600" b="1" dirty="0" err="1" smtClean="0">
                <a:solidFill>
                  <a:srgbClr val="000000"/>
                </a:solidFill>
                <a:latin typeface="Courier New"/>
              </a:rPr>
              <a:t>IOException,NoSuchElementException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00"/>
                </a:solidFill>
                <a:latin typeface="Courier New"/>
              </a:rPr>
              <a:t>retVal</a:t>
            </a:r>
            <a:r>
              <a:rPr lang="en-US" sz="1600" dirty="0">
                <a:solidFill>
                  <a:srgbClr val="000000"/>
                </a:solidFill>
                <a:latin typeface="Courier New"/>
              </a:rPr>
              <a:t> = </a:t>
            </a:r>
            <a:r>
              <a:rPr lang="en-US" sz="1600" dirty="0" err="1">
                <a:solidFill>
                  <a:srgbClr val="0000C0"/>
                </a:solidFill>
                <a:latin typeface="Courier New"/>
              </a:rPr>
              <a:t>nextLine</a:t>
            </a:r>
            <a:r>
              <a:rPr lang="en-US" sz="1600" dirty="0">
                <a:solidFill>
                  <a:srgbClr val="000000"/>
                </a:solidFill>
                <a:latin typeface="Courier New"/>
              </a:rPr>
              <a:t>;</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a:solidFill>
                  <a:srgbClr val="0000C0"/>
                </a:solidFill>
                <a:latin typeface="Courier New"/>
              </a:rPr>
              <a:t>inputStream</a:t>
            </a:r>
            <a:r>
              <a:rPr lang="en-US" sz="1600" i="1" dirty="0" err="1">
                <a:solidFill>
                  <a:srgbClr val="000000"/>
                </a:solidFill>
                <a:latin typeface="Courier New"/>
              </a:rPr>
              <a:t>.readLine</a:t>
            </a:r>
            <a:r>
              <a:rPr lang="en-US" sz="1600" i="1" dirty="0">
                <a:solidFill>
                  <a:srgbClr val="000000"/>
                </a:solidFill>
                <a:latin typeface="Courier New"/>
              </a:rPr>
              <a:t>();</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00"/>
                </a:solidFill>
                <a:latin typeface="Courier New"/>
              </a:rPr>
              <a:t>retVal</a:t>
            </a:r>
            <a:r>
              <a:rPr lang="en-US" sz="1600" b="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lstStyle/>
          <a:p>
            <a:r>
              <a:rPr lang="en-US" smtClean="0"/>
              <a:t>Overstating through Super type</a:t>
            </a:r>
            <a:endParaRPr lang="en-US" dirty="0"/>
          </a:p>
        </p:txBody>
      </p:sp>
      <p:pic>
        <p:nvPicPr>
          <p:cNvPr id="13" name="~PP60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
        <p:nvSpPr>
          <p:cNvPr id="11" name="Rectangle 10"/>
          <p:cNvSpPr/>
          <p:nvPr/>
        </p:nvSpPr>
        <p:spPr>
          <a:xfrm>
            <a:off x="198438" y="1752600"/>
            <a:ext cx="8335962" cy="2590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interface</a:t>
            </a:r>
            <a:r>
              <a:rPr lang="en-US" sz="1600" b="1" dirty="0">
                <a:solidFill>
                  <a:srgbClr val="000000"/>
                </a:solidFill>
                <a:latin typeface="Courier New"/>
              </a:rPr>
              <a:t> </a:t>
            </a:r>
            <a:r>
              <a:rPr lang="en-US" sz="1600" b="1" dirty="0" err="1" smtClean="0">
                <a:solidFill>
                  <a:srgbClr val="000000"/>
                </a:solidFill>
                <a:latin typeface="Courier New"/>
              </a:rPr>
              <a:t>StringIteratorThrowingException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a:t>
            </a:r>
            <a:r>
              <a:rPr lang="en-US" sz="1600" b="1" dirty="0" smtClean="0">
                <a:solidFill>
                  <a:srgbClr val="000000"/>
                </a:solidFill>
                <a:latin typeface="Courier New"/>
              </a:rPr>
              <a:t>() </a:t>
            </a:r>
            <a:r>
              <a:rPr lang="en-US" sz="1600" b="1" dirty="0">
                <a:solidFill>
                  <a:srgbClr val="7F0055"/>
                </a:solidFill>
                <a:latin typeface="Courier New"/>
              </a:rPr>
              <a:t>throws</a:t>
            </a:r>
            <a:r>
              <a:rPr lang="en-US" sz="1600" b="1" dirty="0">
                <a:solidFill>
                  <a:srgbClr val="000000"/>
                </a:solidFill>
                <a:latin typeface="Courier New"/>
              </a:rPr>
              <a:t> </a:t>
            </a:r>
            <a:r>
              <a:rPr lang="en-US" sz="1600" b="1" dirty="0" smtClean="0">
                <a:solidFill>
                  <a:srgbClr val="000000"/>
                </a:solidFill>
                <a:latin typeface="Courier New"/>
              </a:rPr>
              <a:t>Exception;</a:t>
            </a:r>
            <a:endParaRPr lang="en-US" sz="1600" b="1"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a:t>
            </a:r>
          </a:p>
          <a:p>
            <a:r>
              <a:rPr lang="en-US" sz="1600" dirty="0">
                <a:solidFill>
                  <a:srgbClr val="000000"/>
                </a:solidFill>
                <a:latin typeface="Courier New"/>
              </a:rPr>
              <a:t>}</a:t>
            </a:r>
            <a:r>
              <a:rPr lang="en-US" sz="1600" dirty="0" smtClean="0">
                <a:solidFill>
                  <a:srgbClr val="000000"/>
                </a:solidFill>
                <a:latin typeface="Courier New"/>
              </a:rPr>
              <a:t>    </a:t>
            </a:r>
          </a:p>
        </p:txBody>
      </p:sp>
      <p:sp>
        <p:nvSpPr>
          <p:cNvPr id="15" name="Rectangle 14"/>
          <p:cNvSpPr/>
          <p:nvPr/>
        </p:nvSpPr>
        <p:spPr>
          <a:xfrm>
            <a:off x="696178" y="3374068"/>
            <a:ext cx="5395534" cy="69702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r>
              <a:rPr lang="en-US" dirty="0"/>
              <a:t>Interface declares union of all exceptions thrown by implementations</a:t>
            </a:r>
          </a:p>
        </p:txBody>
      </p:sp>
      <p:sp>
        <p:nvSpPr>
          <p:cNvPr id="21" name="Rectangle 20"/>
          <p:cNvSpPr/>
          <p:nvPr/>
        </p:nvSpPr>
        <p:spPr>
          <a:xfrm>
            <a:off x="722332" y="2743200"/>
            <a:ext cx="5369380" cy="6096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r>
              <a:rPr lang="en-US" dirty="0" err="1"/>
              <a:t>Supertype</a:t>
            </a:r>
            <a:r>
              <a:rPr lang="en-US" dirty="0"/>
              <a:t>  (stronger advertisement) allowed in </a:t>
            </a:r>
            <a:r>
              <a:rPr lang="en-US" dirty="0" smtClean="0"/>
              <a:t>interface method</a:t>
            </a:r>
            <a:endParaRPr lang="en-US" dirty="0"/>
          </a:p>
        </p:txBody>
      </p:sp>
    </p:spTree>
    <p:custDataLst>
      <p:tags r:id="rId1"/>
    </p:custDataLst>
    <p:extLst>
      <p:ext uri="{BB962C8B-B14F-4D97-AF65-F5344CB8AC3E}">
        <p14:creationId xmlns:p14="http://schemas.microsoft.com/office/powerpoint/2010/main" val="1860984507"/>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42999"/>
            <a:ext cx="8458200" cy="5715001"/>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a:t>
            </a:r>
            <a:r>
              <a:rPr lang="en-US" sz="1600" b="1" dirty="0" err="1" smtClean="0">
                <a:solidFill>
                  <a:srgbClr val="000000"/>
                </a:solidFill>
                <a:latin typeface="Courier New"/>
              </a:rPr>
              <a:t>StringIterator</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smtClean="0">
                <a:solidFill>
                  <a:srgbClr val="0000C0"/>
                </a:solidFill>
                <a:latin typeface="Courier New"/>
              </a:rPr>
              <a:t>input</a:t>
            </a:r>
            <a:r>
              <a:rPr lang="en-US" sz="1600" b="1" i="1" dirty="0" smtClean="0">
                <a:solidFill>
                  <a:srgbClr val="000000"/>
                </a:solidFill>
                <a:latin typeface="Courier New"/>
              </a:rPr>
              <a:t> </a:t>
            </a:r>
            <a:r>
              <a:rPr lang="en-US" sz="1600" b="1" i="1" dirty="0">
                <a:solidFill>
                  <a:srgbClr val="000000"/>
                </a:solidFill>
                <a:latin typeface="Courier New"/>
              </a:rPr>
              <a:t>=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r>
              <a:rPr lang="en-US" sz="1600" b="1" dirty="0">
                <a:solidFill>
                  <a:srgbClr val="7F0055"/>
                </a:solidFill>
                <a:latin typeface="Courier New"/>
              </a:rPr>
              <a:t>throws</a:t>
            </a:r>
            <a:r>
              <a:rPr lang="en-US" sz="1600" b="1" dirty="0">
                <a:solidFill>
                  <a:srgbClr val="000000"/>
                </a:solidFill>
                <a:latin typeface="Courier New"/>
              </a:rPr>
              <a:t> </a:t>
            </a:r>
            <a:r>
              <a:rPr lang="en-US" sz="1600" b="1" dirty="0" err="1" smtClean="0">
                <a:solidFill>
                  <a:srgbClr val="000000"/>
                </a:solidFill>
                <a:latin typeface="Courier New"/>
              </a:rPr>
              <a:t>IOException,NoSuchElementException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nsolas"/>
              </a:rPr>
              <a:t>    String </a:t>
            </a:r>
            <a:r>
              <a:rPr lang="en-US" sz="1600" dirty="0" err="1">
                <a:solidFill>
                  <a:srgbClr val="000000"/>
                </a:solidFill>
                <a:latin typeface="Consolas"/>
              </a:rPr>
              <a:t>retVal</a:t>
            </a:r>
            <a:r>
              <a:rPr lang="en-US" sz="1600" dirty="0">
                <a:solidFill>
                  <a:srgbClr val="000000"/>
                </a:solidFill>
                <a:latin typeface="Consolas"/>
              </a:rPr>
              <a:t> = </a:t>
            </a:r>
            <a:r>
              <a:rPr lang="en-US" sz="1600" dirty="0" err="1">
                <a:solidFill>
                  <a:srgbClr val="0000C0"/>
                </a:solidFill>
                <a:latin typeface="Consolas"/>
              </a:rPr>
              <a:t>nextLine</a:t>
            </a:r>
            <a:r>
              <a:rPr lang="en-US" sz="1600" dirty="0">
                <a:solidFill>
                  <a:srgbClr val="000000"/>
                </a:solidFill>
                <a:latin typeface="Consolas"/>
              </a:rPr>
              <a:t>;</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nextLine</a:t>
            </a:r>
            <a:r>
              <a:rPr lang="en-US" sz="1600" dirty="0" smtClean="0">
                <a:solidFill>
                  <a:srgbClr val="000000"/>
                </a:solidFill>
                <a:latin typeface="Consolas"/>
              </a:rPr>
              <a:t> </a:t>
            </a:r>
            <a:r>
              <a:rPr lang="en-US" sz="1600" dirty="0">
                <a:solidFill>
                  <a:srgbClr val="000000"/>
                </a:solidFill>
                <a:latin typeface="Consolas"/>
              </a:rPr>
              <a:t>= </a:t>
            </a:r>
            <a:r>
              <a:rPr lang="en-US" sz="1600" i="1" dirty="0" err="1">
                <a:solidFill>
                  <a:srgbClr val="0000C0"/>
                </a:solidFill>
                <a:latin typeface="Consolas"/>
              </a:rPr>
              <a:t>inputStream</a:t>
            </a:r>
            <a:r>
              <a:rPr lang="en-US" sz="1600" i="1" dirty="0" err="1">
                <a:solidFill>
                  <a:srgbClr val="000000"/>
                </a:solidFill>
                <a:latin typeface="Consolas"/>
              </a:rPr>
              <a:t>.readLine</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e.printStackTrace</a:t>
            </a:r>
            <a:r>
              <a:rPr lang="en-US" sz="1600" dirty="0">
                <a:solidFill>
                  <a:srgbClr val="000000"/>
                </a:solidFill>
                <a:latin typeface="Consolas"/>
              </a:rPr>
              <a:t>();</a:t>
            </a:r>
          </a:p>
          <a:p>
            <a:r>
              <a:rPr lang="en-US" sz="1600" dirty="0" smtClean="0">
                <a:solidFill>
                  <a:srgbClr val="000000"/>
                </a:solidFill>
                <a:latin typeface="Consolas"/>
              </a:rPr>
              <a:t>    }</a:t>
            </a:r>
            <a:r>
              <a:rPr lang="en-US" sz="1600" b="1" dirty="0" smtClean="0">
                <a:solidFill>
                  <a:srgbClr val="7F0055"/>
                </a:solidFill>
                <a:latin typeface="Courier New"/>
              </a:rPr>
              <a:t>    </a:t>
            </a:r>
          </a:p>
          <a:p>
            <a:r>
              <a:rPr lang="en-US" sz="1600" b="1" dirty="0">
                <a:solidFill>
                  <a:srgbClr val="7F0055"/>
                </a:solidFill>
                <a:latin typeface="Courier New"/>
              </a:rPr>
              <a:t> </a:t>
            </a:r>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smtClean="0">
                <a:solidFill>
                  <a:srgbClr val="000000"/>
                </a:solidFill>
                <a:latin typeface="Courier New"/>
              </a:rPr>
              <a:t>retVal</a:t>
            </a:r>
            <a:r>
              <a:rPr lang="en-US" sz="1600" b="1" dirty="0" smtClean="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lstStyle/>
          <a:p>
            <a:r>
              <a:rPr lang="en-US" smtClean="0"/>
              <a:t>Forcing Class to Catch</a:t>
            </a:r>
            <a:endParaRPr lang="en-US" dirty="0"/>
          </a:p>
        </p:txBody>
      </p:sp>
      <p:pic>
        <p:nvPicPr>
          <p:cNvPr id="13" name="~PP60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
        <p:nvSpPr>
          <p:cNvPr id="19" name="Rectangle 18"/>
          <p:cNvSpPr/>
          <p:nvPr/>
        </p:nvSpPr>
        <p:spPr>
          <a:xfrm>
            <a:off x="304800" y="1981200"/>
            <a:ext cx="7947819"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Unacknowledged in interface method-header </a:t>
            </a:r>
            <a:r>
              <a:rPr lang="en-US" dirty="0">
                <a:latin typeface="Calibri" pitchFamily="34" charset="0"/>
                <a:cs typeface="Calibri" pitchFamily="34" charset="0"/>
                <a:sym typeface="Wingdings" pitchFamily="2" charset="2"/>
              </a:rPr>
              <a:t></a:t>
            </a:r>
            <a:r>
              <a:rPr lang="en-US" dirty="0">
                <a:latin typeface="Calibri" pitchFamily="34" charset="0"/>
                <a:cs typeface="Calibri" pitchFamily="34" charset="0"/>
              </a:rPr>
              <a:t> caught </a:t>
            </a:r>
            <a:r>
              <a:rPr lang="en-US" dirty="0" smtClean="0">
                <a:latin typeface="Calibri" pitchFamily="34" charset="0"/>
                <a:cs typeface="Calibri" pitchFamily="34" charset="0"/>
              </a:rPr>
              <a:t>in class </a:t>
            </a:r>
            <a:r>
              <a:rPr lang="en-US" dirty="0">
                <a:latin typeface="Calibri" pitchFamily="34" charset="0"/>
                <a:cs typeface="Calibri" pitchFamily="34" charset="0"/>
              </a:rPr>
              <a:t>method body</a:t>
            </a:r>
          </a:p>
        </p:txBody>
      </p:sp>
    </p:spTree>
    <p:custDataLst>
      <p:tags r:id="rId1"/>
    </p:custDataLst>
    <p:extLst>
      <p:ext uri="{BB962C8B-B14F-4D97-AF65-F5344CB8AC3E}">
        <p14:creationId xmlns:p14="http://schemas.microsoft.com/office/powerpoint/2010/main" val="3002785156"/>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Checked vs. Unchecked</a:t>
            </a:r>
            <a:endParaRPr lang="en-US"/>
          </a:p>
        </p:txBody>
      </p:sp>
      <p:sp>
        <p:nvSpPr>
          <p:cNvPr id="28675" name="Rectangle 3"/>
          <p:cNvSpPr>
            <a:spLocks noGrp="1" noChangeArrowheads="1"/>
          </p:cNvSpPr>
          <p:nvPr>
            <p:ph type="body" idx="1"/>
          </p:nvPr>
        </p:nvSpPr>
        <p:spPr/>
        <p:txBody>
          <a:bodyPr/>
          <a:lstStyle/>
          <a:p>
            <a:r>
              <a:rPr lang="en-US" dirty="0" smtClean="0"/>
              <a:t>Unchecked</a:t>
            </a:r>
          </a:p>
          <a:p>
            <a:pPr lvl="1"/>
            <a:r>
              <a:rPr lang="en-US" dirty="0" smtClean="0"/>
              <a:t>No rules</a:t>
            </a:r>
          </a:p>
          <a:p>
            <a:r>
              <a:rPr lang="en-US" dirty="0" smtClean="0"/>
              <a:t>Checked</a:t>
            </a:r>
          </a:p>
          <a:p>
            <a:pPr lvl="1"/>
            <a:r>
              <a:rPr lang="en-US" dirty="0" smtClean="0"/>
              <a:t>uncaught in method body  =&gt; acknowledged in method header</a:t>
            </a:r>
          </a:p>
          <a:p>
            <a:pPr lvl="1"/>
            <a:r>
              <a:rPr lang="en-US" dirty="0" smtClean="0"/>
              <a:t>unacknowledged in method header =&gt; caught in method body (from 1) </a:t>
            </a:r>
          </a:p>
          <a:p>
            <a:pPr lvl="1"/>
            <a:r>
              <a:rPr lang="en-US" dirty="0" smtClean="0"/>
              <a:t>unacknowledged in interface/</a:t>
            </a:r>
            <a:r>
              <a:rPr lang="en-US" dirty="0" err="1" smtClean="0"/>
              <a:t>supertype</a:t>
            </a:r>
            <a:r>
              <a:rPr lang="en-US" dirty="0" smtClean="0"/>
              <a:t> method-header =&gt; unacknowledged in class/subtype method-header</a:t>
            </a:r>
          </a:p>
          <a:p>
            <a:pPr lvl="1"/>
            <a:r>
              <a:rPr lang="en-US" dirty="0" smtClean="0"/>
              <a:t>unacknowledged in interface/</a:t>
            </a:r>
            <a:r>
              <a:rPr lang="en-US" dirty="0" err="1" smtClean="0"/>
              <a:t>supertype</a:t>
            </a:r>
            <a:r>
              <a:rPr lang="en-US" dirty="0" smtClean="0"/>
              <a:t> method-header =&gt; caught in method body  (from 2 and 3)</a:t>
            </a:r>
          </a:p>
          <a:p>
            <a:pPr lvl="1"/>
            <a:r>
              <a:rPr lang="en-US" dirty="0" smtClean="0"/>
              <a:t>interface can be used to force method implementations to catch exceptions</a:t>
            </a:r>
          </a:p>
          <a:p>
            <a:pPr lvl="1"/>
            <a:endParaRPr lang="en-US" dirty="0"/>
          </a:p>
        </p:txBody>
      </p:sp>
      <p:pic>
        <p:nvPicPr>
          <p:cNvPr id="4" name="~PP8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
        <p:nvSpPr>
          <p:cNvPr id="6" name="TextBox 5"/>
          <p:cNvSpPr txBox="1"/>
          <p:nvPr/>
        </p:nvSpPr>
        <p:spPr>
          <a:xfrm>
            <a:off x="457200" y="1513374"/>
            <a:ext cx="12954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Method Header in Interface/</a:t>
            </a:r>
            <a:r>
              <a:rPr lang="en-US" dirty="0" err="1" smtClean="0"/>
              <a:t>Supertype</a:t>
            </a:r>
            <a:endParaRPr lang="en-US" dirty="0"/>
          </a:p>
        </p:txBody>
      </p:sp>
      <p:sp>
        <p:nvSpPr>
          <p:cNvPr id="7" name="TextBox 6"/>
          <p:cNvSpPr txBox="1"/>
          <p:nvPr/>
        </p:nvSpPr>
        <p:spPr>
          <a:xfrm>
            <a:off x="457200" y="3581400"/>
            <a:ext cx="12954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Method Header in </a:t>
            </a:r>
            <a:r>
              <a:rPr lang="en-US" dirty="0"/>
              <a:t>C</a:t>
            </a:r>
            <a:r>
              <a:rPr lang="en-US" dirty="0" smtClean="0"/>
              <a:t>lass/ </a:t>
            </a:r>
            <a:r>
              <a:rPr lang="en-US" dirty="0" err="1" smtClean="0"/>
              <a:t>Subtupe</a:t>
            </a:r>
            <a:endParaRPr lang="en-US" dirty="0"/>
          </a:p>
        </p:txBody>
      </p:sp>
      <p:sp>
        <p:nvSpPr>
          <p:cNvPr id="8" name="TextBox 7"/>
          <p:cNvSpPr txBox="1"/>
          <p:nvPr/>
        </p:nvSpPr>
        <p:spPr>
          <a:xfrm>
            <a:off x="457200" y="5248870"/>
            <a:ext cx="12954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Method Body in Class/ Subtype</a:t>
            </a:r>
            <a:endParaRPr lang="en-US" dirty="0"/>
          </a:p>
        </p:txBody>
      </p:sp>
      <p:cxnSp>
        <p:nvCxnSpPr>
          <p:cNvPr id="10" name="Straight Arrow Connector 9"/>
          <p:cNvCxnSpPr>
            <a:stCxn id="7" idx="2"/>
            <a:endCxn id="8" idx="0"/>
          </p:cNvCxnSpPr>
          <p:nvPr/>
        </p:nvCxnSpPr>
        <p:spPr>
          <a:xfrm>
            <a:off x="1104900" y="4781729"/>
            <a:ext cx="0" cy="4671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693936" y="3114476"/>
            <a:ext cx="7441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14284" y="2792104"/>
            <a:ext cx="1981200" cy="646331"/>
          </a:xfrm>
          <a:prstGeom prst="rect">
            <a:avLst/>
          </a:prstGeom>
          <a:noFill/>
        </p:spPr>
        <p:txBody>
          <a:bodyPr wrap="square" rtlCol="0">
            <a:spAutoFit/>
          </a:bodyPr>
          <a:lstStyle/>
          <a:p>
            <a:r>
              <a:rPr lang="en-US" dirty="0" smtClean="0"/>
              <a:t>Prevent acknowledgment</a:t>
            </a:r>
            <a:endParaRPr lang="en-US" dirty="0"/>
          </a:p>
        </p:txBody>
      </p:sp>
      <p:sp>
        <p:nvSpPr>
          <p:cNvPr id="13" name="TextBox 12"/>
          <p:cNvSpPr txBox="1"/>
          <p:nvPr/>
        </p:nvSpPr>
        <p:spPr>
          <a:xfrm>
            <a:off x="1219200" y="4645967"/>
            <a:ext cx="1976284" cy="369332"/>
          </a:xfrm>
          <a:prstGeom prst="rect">
            <a:avLst/>
          </a:prstGeom>
          <a:noFill/>
        </p:spPr>
        <p:txBody>
          <a:bodyPr wrap="square" rtlCol="0">
            <a:spAutoFit/>
          </a:bodyPr>
          <a:lstStyle/>
          <a:p>
            <a:r>
              <a:rPr lang="en-US" dirty="0" smtClean="0"/>
              <a:t>Force catching</a:t>
            </a:r>
            <a:endParaRPr lang="en-US" dirty="0"/>
          </a:p>
        </p:txBody>
      </p:sp>
    </p:spTree>
    <p:custDataLst>
      <p:tags r:id="rId1"/>
    </p:custDataLst>
    <p:extLst>
      <p:ext uri="{BB962C8B-B14F-4D97-AF65-F5344CB8AC3E}">
        <p14:creationId xmlns:p14="http://schemas.microsoft.com/office/powerpoint/2010/main" val="1112001896"/>
      </p:ext>
    </p:extLst>
  </p:cSld>
  <p:clrMapOvr>
    <a:masterClrMapping/>
  </p:clrMapOvr>
  <p:transition advTm="264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9"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6" grpId="0" animBg="1"/>
      <p:bldP spid="7" grpId="0" animBg="1"/>
      <p:bldP spid="8" grpId="0" animBg="1"/>
      <p:bldP spid="12" grpId="0"/>
      <p:bldP spid="1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Class Instance Method variations</a:t>
            </a:r>
            <a:endParaRPr lang="en-US" dirty="0"/>
          </a:p>
        </p:txBody>
      </p:sp>
      <p:sp>
        <p:nvSpPr>
          <p:cNvPr id="6" name="Text Box 1030"/>
          <p:cNvSpPr txBox="1">
            <a:spLocks noChangeArrowheads="1"/>
          </p:cNvSpPr>
          <p:nvPr/>
        </p:nvSpPr>
        <p:spPr bwMode="auto">
          <a:xfrm>
            <a:off x="3552206" y="1682568"/>
            <a:ext cx="1857746"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header</a:t>
            </a:r>
            <a:endParaRPr lang="en-US" dirty="0"/>
          </a:p>
        </p:txBody>
      </p:sp>
      <p:sp>
        <p:nvSpPr>
          <p:cNvPr id="12" name="Text Box 1030"/>
          <p:cNvSpPr txBox="1">
            <a:spLocks noChangeArrowheads="1"/>
          </p:cNvSpPr>
          <p:nvPr/>
        </p:nvSpPr>
        <p:spPr bwMode="auto">
          <a:xfrm>
            <a:off x="5029200" y="3578781"/>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a:t>2</a:t>
            </a:r>
          </a:p>
        </p:txBody>
      </p:sp>
      <p:cxnSp>
        <p:nvCxnSpPr>
          <p:cNvPr id="13" name="Straight Arrow Connector 12"/>
          <p:cNvCxnSpPr>
            <a:stCxn id="18" idx="0"/>
          </p:cNvCxnSpPr>
          <p:nvPr/>
        </p:nvCxnSpPr>
        <p:spPr>
          <a:xfrm flipV="1">
            <a:off x="2983675" y="2370987"/>
            <a:ext cx="1406731" cy="120779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a:stCxn id="12" idx="0"/>
          </p:cNvCxnSpPr>
          <p:nvPr/>
        </p:nvCxnSpPr>
        <p:spPr>
          <a:xfrm flipH="1" flipV="1">
            <a:off x="4377542" y="2370987"/>
            <a:ext cx="1527958" cy="120779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8" name="Text Box 1030"/>
          <p:cNvSpPr txBox="1">
            <a:spLocks noChangeArrowheads="1"/>
          </p:cNvSpPr>
          <p:nvPr/>
        </p:nvSpPr>
        <p:spPr bwMode="auto">
          <a:xfrm>
            <a:off x="2107375" y="3578780"/>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smtClean="0"/>
              <a:t>1</a:t>
            </a:r>
            <a:endParaRPr lang="en-US" baseline="30000" dirty="0"/>
          </a:p>
        </p:txBody>
      </p:sp>
      <p:sp>
        <p:nvSpPr>
          <p:cNvPr id="19" name="Text Box 1030"/>
          <p:cNvSpPr txBox="1">
            <a:spLocks noChangeArrowheads="1"/>
          </p:cNvSpPr>
          <p:nvPr/>
        </p:nvSpPr>
        <p:spPr bwMode="auto">
          <a:xfrm>
            <a:off x="428006" y="3578781"/>
            <a:ext cx="1676400" cy="688419"/>
          </a:xfrm>
          <a:prstGeom prst="rect">
            <a:avLst/>
          </a:prstGeom>
        </p:spPr>
        <p:style>
          <a:lnRef idx="3">
            <a:schemeClr val="lt1"/>
          </a:lnRef>
          <a:fillRef idx="1">
            <a:schemeClr val="accent5"/>
          </a:fillRef>
          <a:effectRef idx="1">
            <a:schemeClr val="accent5"/>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Subclass</a:t>
            </a:r>
            <a:r>
              <a:rPr lang="en-US" baseline="30000" dirty="0" smtClean="0"/>
              <a:t>1</a:t>
            </a:r>
            <a:endParaRPr lang="en-US" baseline="30000" dirty="0"/>
          </a:p>
        </p:txBody>
      </p:sp>
      <p:sp>
        <p:nvSpPr>
          <p:cNvPr id="20" name="Text Box 1030"/>
          <p:cNvSpPr txBox="1">
            <a:spLocks noChangeArrowheads="1"/>
          </p:cNvSpPr>
          <p:nvPr/>
        </p:nvSpPr>
        <p:spPr bwMode="auto">
          <a:xfrm>
            <a:off x="6788727" y="3578781"/>
            <a:ext cx="1676400" cy="688419"/>
          </a:xfrm>
          <a:prstGeom prst="rect">
            <a:avLst/>
          </a:prstGeom>
        </p:spPr>
        <p:style>
          <a:lnRef idx="3">
            <a:schemeClr val="lt1"/>
          </a:lnRef>
          <a:fillRef idx="1">
            <a:schemeClr val="accent5"/>
          </a:fillRef>
          <a:effectRef idx="1">
            <a:schemeClr val="accent5"/>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Subclass</a:t>
            </a:r>
            <a:r>
              <a:rPr lang="en-US" baseline="30000" dirty="0" smtClean="0"/>
              <a:t>2</a:t>
            </a:r>
            <a:endParaRPr lang="en-US" baseline="30000" dirty="0"/>
          </a:p>
        </p:txBody>
      </p:sp>
      <p:sp>
        <p:nvSpPr>
          <p:cNvPr id="21" name="Text Box 1030"/>
          <p:cNvSpPr txBox="1">
            <a:spLocks noChangeArrowheads="1"/>
          </p:cNvSpPr>
          <p:nvPr/>
        </p:nvSpPr>
        <p:spPr bwMode="auto">
          <a:xfrm>
            <a:off x="1875806" y="1682567"/>
            <a:ext cx="1676400" cy="688419"/>
          </a:xfrm>
          <a:prstGeom prst="rect">
            <a:avLst/>
          </a:prstGeom>
        </p:spPr>
        <p:style>
          <a:lnRef idx="3">
            <a:schemeClr val="lt1"/>
          </a:lnRef>
          <a:fillRef idx="1">
            <a:schemeClr val="accent5"/>
          </a:fillRef>
          <a:effectRef idx="1">
            <a:schemeClr val="accent5"/>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Superclass</a:t>
            </a:r>
            <a:endParaRPr lang="en-US" dirty="0"/>
          </a:p>
        </p:txBody>
      </p:sp>
      <p:sp>
        <p:nvSpPr>
          <p:cNvPr id="24" name="Rectangle 23"/>
          <p:cNvSpPr/>
          <p:nvPr/>
        </p:nvSpPr>
        <p:spPr>
          <a:xfrm>
            <a:off x="5638800" y="1682567"/>
            <a:ext cx="2667000" cy="8320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Acknowledge exception union (exception</a:t>
            </a:r>
            <a:r>
              <a:rPr lang="en-US" baseline="30000" dirty="0" smtClean="0">
                <a:latin typeface="Calibri" pitchFamily="34" charset="0"/>
                <a:cs typeface="Calibri" pitchFamily="34" charset="0"/>
              </a:rPr>
              <a:t>1</a:t>
            </a:r>
            <a:r>
              <a:rPr lang="en-US" dirty="0" smtClean="0">
                <a:latin typeface="Calibri" pitchFamily="34" charset="0"/>
                <a:cs typeface="Calibri" pitchFamily="34" charset="0"/>
              </a:rPr>
              <a:t> and exception</a:t>
            </a:r>
            <a:r>
              <a:rPr lang="en-US" baseline="30000" dirty="0" smtClean="0">
                <a:latin typeface="Calibri" pitchFamily="34" charset="0"/>
                <a:cs typeface="Calibri" pitchFamily="34" charset="0"/>
              </a:rPr>
              <a:t>2</a:t>
            </a:r>
            <a:r>
              <a:rPr lang="en-US" dirty="0" smtClean="0">
                <a:latin typeface="Calibri" pitchFamily="34" charset="0"/>
                <a:cs typeface="Calibri" pitchFamily="34" charset="0"/>
              </a:rPr>
              <a:t>)</a:t>
            </a:r>
          </a:p>
        </p:txBody>
      </p:sp>
      <p:sp>
        <p:nvSpPr>
          <p:cNvPr id="16" name="Rectangle 15"/>
          <p:cNvSpPr/>
          <p:nvPr/>
        </p:nvSpPr>
        <p:spPr>
          <a:xfrm>
            <a:off x="2124308"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smtClean="0">
                <a:latin typeface="Calibri" pitchFamily="34" charset="0"/>
                <a:cs typeface="Calibri" pitchFamily="34" charset="0"/>
              </a:rPr>
              <a:t>1</a:t>
            </a:r>
          </a:p>
        </p:txBody>
      </p:sp>
      <p:sp>
        <p:nvSpPr>
          <p:cNvPr id="17" name="Rectangle 16"/>
          <p:cNvSpPr/>
          <p:nvPr/>
        </p:nvSpPr>
        <p:spPr>
          <a:xfrm>
            <a:off x="5069994"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a:latin typeface="Calibri" pitchFamily="34" charset="0"/>
                <a:cs typeface="Calibri" pitchFamily="34" charset="0"/>
              </a:rPr>
              <a:t>2</a:t>
            </a:r>
            <a:endParaRPr lang="en-US" baseline="30000" dirty="0" smtClean="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450930149"/>
      </p:ext>
    </p:extLst>
  </p:cSld>
  <p:clrMapOvr>
    <a:masterClrMapping/>
  </p:clrMapOvr>
  <p:transition advTm="100781"/>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smtClean="0"/>
              <a:t>Instance Method Variations Throwing Different Exceptions</a:t>
            </a:r>
            <a:endParaRPr lang="en-US" dirty="0"/>
          </a:p>
        </p:txBody>
      </p:sp>
      <p:sp>
        <p:nvSpPr>
          <p:cNvPr id="6" name="Text Box 1030"/>
          <p:cNvSpPr txBox="1">
            <a:spLocks noChangeArrowheads="1"/>
          </p:cNvSpPr>
          <p:nvPr/>
        </p:nvSpPr>
        <p:spPr bwMode="auto">
          <a:xfrm>
            <a:off x="3552206" y="1682568"/>
            <a:ext cx="1857746"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Header</a:t>
            </a:r>
            <a:endParaRPr lang="en-US" dirty="0"/>
          </a:p>
        </p:txBody>
      </p:sp>
      <p:sp>
        <p:nvSpPr>
          <p:cNvPr id="12" name="Text Box 1030"/>
          <p:cNvSpPr txBox="1">
            <a:spLocks noChangeArrowheads="1"/>
          </p:cNvSpPr>
          <p:nvPr/>
        </p:nvSpPr>
        <p:spPr bwMode="auto">
          <a:xfrm>
            <a:off x="5029200" y="3578781"/>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a:t>2</a:t>
            </a:r>
          </a:p>
        </p:txBody>
      </p:sp>
      <p:cxnSp>
        <p:nvCxnSpPr>
          <p:cNvPr id="13" name="Straight Arrow Connector 12"/>
          <p:cNvCxnSpPr>
            <a:stCxn id="18" idx="0"/>
          </p:cNvCxnSpPr>
          <p:nvPr/>
        </p:nvCxnSpPr>
        <p:spPr>
          <a:xfrm flipV="1">
            <a:off x="2983675" y="2370987"/>
            <a:ext cx="1406731" cy="120779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a:stCxn id="12" idx="0"/>
          </p:cNvCxnSpPr>
          <p:nvPr/>
        </p:nvCxnSpPr>
        <p:spPr>
          <a:xfrm flipH="1" flipV="1">
            <a:off x="4377542" y="2370987"/>
            <a:ext cx="1527958" cy="120779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8" name="Text Box 1030"/>
          <p:cNvSpPr txBox="1">
            <a:spLocks noChangeArrowheads="1"/>
          </p:cNvSpPr>
          <p:nvPr/>
        </p:nvSpPr>
        <p:spPr bwMode="auto">
          <a:xfrm>
            <a:off x="2107375" y="3578780"/>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smtClean="0"/>
              <a:t>1</a:t>
            </a:r>
            <a:endParaRPr lang="en-US" baseline="30000" dirty="0"/>
          </a:p>
        </p:txBody>
      </p:sp>
      <p:sp>
        <p:nvSpPr>
          <p:cNvPr id="22" name="Rectangle 21"/>
          <p:cNvSpPr/>
          <p:nvPr/>
        </p:nvSpPr>
        <p:spPr>
          <a:xfrm>
            <a:off x="2124308"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smtClean="0">
                <a:latin typeface="Calibri" pitchFamily="34" charset="0"/>
                <a:cs typeface="Calibri" pitchFamily="34" charset="0"/>
              </a:rPr>
              <a:t>1</a:t>
            </a:r>
          </a:p>
        </p:txBody>
      </p:sp>
      <p:sp>
        <p:nvSpPr>
          <p:cNvPr id="24" name="Rectangle 23"/>
          <p:cNvSpPr/>
          <p:nvPr/>
        </p:nvSpPr>
        <p:spPr>
          <a:xfrm>
            <a:off x="5638800" y="1682567"/>
            <a:ext cx="2667000" cy="8320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Acknowledge exception union (exception</a:t>
            </a:r>
            <a:r>
              <a:rPr lang="en-US" baseline="30000" dirty="0" smtClean="0">
                <a:latin typeface="Calibri" pitchFamily="34" charset="0"/>
                <a:cs typeface="Calibri" pitchFamily="34" charset="0"/>
              </a:rPr>
              <a:t>1</a:t>
            </a:r>
            <a:r>
              <a:rPr lang="en-US" dirty="0" smtClean="0">
                <a:latin typeface="Calibri" pitchFamily="34" charset="0"/>
                <a:cs typeface="Calibri" pitchFamily="34" charset="0"/>
              </a:rPr>
              <a:t> and exception</a:t>
            </a:r>
            <a:r>
              <a:rPr lang="en-US" baseline="30000" dirty="0" smtClean="0">
                <a:latin typeface="Calibri" pitchFamily="34" charset="0"/>
                <a:cs typeface="Calibri" pitchFamily="34" charset="0"/>
              </a:rPr>
              <a:t>2</a:t>
            </a:r>
            <a:r>
              <a:rPr lang="en-US" dirty="0" smtClean="0">
                <a:latin typeface="Calibri" pitchFamily="34" charset="0"/>
                <a:cs typeface="Calibri" pitchFamily="34" charset="0"/>
              </a:rPr>
              <a:t>)</a:t>
            </a:r>
          </a:p>
        </p:txBody>
      </p:sp>
      <p:sp>
        <p:nvSpPr>
          <p:cNvPr id="26" name="Rectangle 25"/>
          <p:cNvSpPr/>
          <p:nvPr/>
        </p:nvSpPr>
        <p:spPr>
          <a:xfrm>
            <a:off x="5069994"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a:latin typeface="Calibri" pitchFamily="34" charset="0"/>
                <a:cs typeface="Calibri" pitchFamily="34" charset="0"/>
              </a:rPr>
              <a:t>2</a:t>
            </a:r>
            <a:endParaRPr lang="en-US" baseline="30000" dirty="0" smtClean="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485241923"/>
      </p:ext>
    </p:extLst>
  </p:cSld>
  <p:clrMapOvr>
    <a:masterClrMapping/>
  </p:clrMapOvr>
  <p:transition advTm="100781"/>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1" y="1371600"/>
            <a:ext cx="8504237" cy="1295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r>
              <a:rPr lang="en-US" sz="1600" b="1" dirty="0" smtClean="0">
                <a:solidFill>
                  <a:srgbClr val="7F0055"/>
                </a:solidFill>
                <a:latin typeface="Consolas"/>
              </a:rPr>
              <a:t>throws</a:t>
            </a:r>
            <a:r>
              <a:rPr lang="en-US" sz="1600" b="1" dirty="0" smtClean="0">
                <a:solidFill>
                  <a:srgbClr val="000000"/>
                </a:solidFill>
                <a:latin typeface="Consolas"/>
              </a:rPr>
              <a:t> </a:t>
            </a:r>
            <a:r>
              <a:rPr lang="en-US" sz="1600" b="1" dirty="0" err="1" smtClean="0">
                <a:solidFill>
                  <a:srgbClr val="000000"/>
                </a:solidFill>
                <a:latin typeface="Consolas"/>
              </a:rPr>
              <a:t>ArrayIndexOutOfBoundsException</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a:t>
            </a:r>
            <a:endParaRPr lang="en-US" sz="1600" dirty="0" smtClean="0">
              <a:solidFill>
                <a:srgbClr val="000000"/>
              </a:solidFill>
              <a:latin typeface="Courier New"/>
            </a:endParaRPr>
          </a:p>
        </p:txBody>
      </p:sp>
      <p:sp>
        <p:nvSpPr>
          <p:cNvPr id="14" name="Rectangle 13"/>
          <p:cNvSpPr/>
          <p:nvPr/>
        </p:nvSpPr>
        <p:spPr>
          <a:xfrm>
            <a:off x="152400" y="2819400"/>
            <a:ext cx="8504238" cy="1676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echoLines</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numberOfInputLines</a:t>
            </a:r>
            <a:r>
              <a:rPr lang="en-US" sz="1600" b="1" dirty="0">
                <a:solidFill>
                  <a:srgbClr val="000000"/>
                </a:solidFill>
                <a:latin typeface="Consolas"/>
              </a:rPr>
              <a:t>) </a:t>
            </a:r>
            <a:r>
              <a:rPr lang="en-US" sz="1600" b="1" dirty="0" smtClean="0">
                <a:solidFill>
                  <a:srgbClr val="000000"/>
                </a:solidFill>
                <a:latin typeface="Consolas"/>
              </a:rPr>
              <a:t> {</a:t>
            </a:r>
            <a:endParaRPr lang="en-US" sz="1600" b="1" dirty="0">
              <a:solidFill>
                <a:srgbClr val="000000"/>
              </a:solidFill>
              <a:latin typeface="Consolas"/>
            </a:endParaRPr>
          </a:p>
          <a:p>
            <a:r>
              <a:rPr lang="en-US" sz="1600" b="1" dirty="0" smtClean="0">
                <a:solidFill>
                  <a:srgbClr val="7F0055"/>
                </a:solidFill>
                <a:latin typeface="Consolas"/>
              </a:rPr>
              <a:t>  for</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inputNum</a:t>
            </a:r>
            <a:r>
              <a:rPr lang="en-US" sz="1600" b="1" dirty="0">
                <a:solidFill>
                  <a:srgbClr val="000000"/>
                </a:solidFill>
                <a:latin typeface="Consolas"/>
              </a:rPr>
              <a:t> = 0; </a:t>
            </a:r>
            <a:r>
              <a:rPr lang="en-US" sz="1600" b="1" dirty="0" err="1">
                <a:solidFill>
                  <a:srgbClr val="000000"/>
                </a:solidFill>
                <a:latin typeface="Consolas"/>
              </a:rPr>
              <a:t>inputNum</a:t>
            </a:r>
            <a:r>
              <a:rPr lang="en-US" sz="1600" b="1" dirty="0">
                <a:solidFill>
                  <a:srgbClr val="000000"/>
                </a:solidFill>
                <a:latin typeface="Consolas"/>
              </a:rPr>
              <a:t> &lt; </a:t>
            </a:r>
            <a:r>
              <a:rPr lang="en-US" sz="1600" b="1" dirty="0" err="1">
                <a:solidFill>
                  <a:srgbClr val="000000"/>
                </a:solidFill>
                <a:latin typeface="Consolas"/>
              </a:rPr>
              <a:t>numberOfInputLines</a:t>
            </a:r>
            <a:r>
              <a:rPr lang="en-US" sz="1600" b="1" dirty="0">
                <a:solidFill>
                  <a:srgbClr val="000000"/>
                </a:solidFill>
                <a:latin typeface="Consolas"/>
              </a:rPr>
              <a:t>; </a:t>
            </a:r>
            <a:r>
              <a:rPr lang="en-US" sz="1600" b="1" dirty="0" err="1">
                <a:solidFill>
                  <a:srgbClr val="000000"/>
                </a:solidFill>
                <a:latin typeface="Consolas"/>
              </a:rPr>
              <a:t>inputNum</a:t>
            </a:r>
            <a:r>
              <a:rPr lang="en-US" sz="1600" b="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C0"/>
                </a:solidFill>
                <a:latin typeface="Consolas"/>
              </a:rPr>
              <a:t>input</a:t>
            </a:r>
            <a:r>
              <a:rPr lang="en-US" sz="1600" i="1" dirty="0" err="1" smtClean="0">
                <a:solidFill>
                  <a:srgbClr val="000000"/>
                </a:solidFill>
                <a:latin typeface="Consolas"/>
              </a:rPr>
              <a:t>.readLine</a:t>
            </a:r>
            <a:r>
              <a:rPr lang="en-US" sz="1600" i="1" dirty="0">
                <a:solidFill>
                  <a:srgbClr val="000000"/>
                </a:solidFill>
                <a:latin typeface="Consolas"/>
              </a:rPr>
              <a:t>());</a:t>
            </a:r>
          </a:p>
          <a:p>
            <a:r>
              <a:rPr lang="en-US" sz="1600" dirty="0" smtClean="0">
                <a:solidFill>
                  <a:srgbClr val="000000"/>
                </a:solidFill>
                <a:latin typeface="Consolas"/>
              </a:rPr>
              <a:t>  }</a:t>
            </a:r>
          </a:p>
          <a:p>
            <a:r>
              <a:rPr lang="en-US" sz="1600" dirty="0">
                <a:solidFill>
                  <a:srgbClr val="000000"/>
                </a:solidFill>
                <a:latin typeface="Consolas"/>
              </a:rPr>
              <a:t>}</a:t>
            </a:r>
            <a:endParaRPr lang="en-US" sz="1600" dirty="0" smtClean="0">
              <a:solidFill>
                <a:srgbClr val="000000"/>
              </a:solidFill>
              <a:latin typeface="Courier New"/>
            </a:endParaRPr>
          </a:p>
        </p:txBody>
      </p:sp>
      <p:sp>
        <p:nvSpPr>
          <p:cNvPr id="15362" name="Rectangle 2"/>
          <p:cNvSpPr>
            <a:spLocks noGrp="1" noChangeArrowheads="1"/>
          </p:cNvSpPr>
          <p:nvPr>
            <p:ph type="title"/>
          </p:nvPr>
        </p:nvSpPr>
        <p:spPr/>
        <p:txBody>
          <a:bodyPr/>
          <a:lstStyle/>
          <a:p>
            <a:r>
              <a:rPr lang="en-US" smtClean="0"/>
              <a:t>Omitting IOException in Throws clause</a:t>
            </a:r>
            <a:endParaRPr lang="en-US" dirty="0"/>
          </a:p>
        </p:txBody>
      </p:sp>
      <p:sp>
        <p:nvSpPr>
          <p:cNvPr id="15366" name="Text Box 6"/>
          <p:cNvSpPr txBox="1">
            <a:spLocks noChangeArrowheads="1"/>
          </p:cNvSpPr>
          <p:nvPr/>
        </p:nvSpPr>
        <p:spPr bwMode="auto">
          <a:xfrm>
            <a:off x="2171700" y="4172743"/>
            <a:ext cx="4114800" cy="64611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Java complains </a:t>
            </a:r>
            <a:r>
              <a:rPr lang="en-US" dirty="0" err="1"/>
              <a:t>IOException</a:t>
            </a:r>
            <a:r>
              <a:rPr lang="en-US" dirty="0"/>
              <a:t> neither handled nor </a:t>
            </a:r>
            <a:r>
              <a:rPr lang="en-US" dirty="0" smtClean="0"/>
              <a:t>acknowledged</a:t>
            </a:r>
            <a:endParaRPr lang="en-US" dirty="0"/>
          </a:p>
        </p:txBody>
      </p:sp>
      <p:sp>
        <p:nvSpPr>
          <p:cNvPr id="15369" name="Text Box 9"/>
          <p:cNvSpPr txBox="1">
            <a:spLocks noChangeArrowheads="1"/>
          </p:cNvSpPr>
          <p:nvPr/>
        </p:nvSpPr>
        <p:spPr bwMode="auto">
          <a:xfrm>
            <a:off x="373626" y="5087034"/>
            <a:ext cx="29718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Caller does not know what it must handle</a:t>
            </a:r>
          </a:p>
        </p:txBody>
      </p:sp>
      <p:sp>
        <p:nvSpPr>
          <p:cNvPr id="8" name="Text Box 9"/>
          <p:cNvSpPr txBox="1">
            <a:spLocks noChangeArrowheads="1"/>
          </p:cNvSpPr>
          <p:nvPr/>
        </p:nvSpPr>
        <p:spPr bwMode="auto">
          <a:xfrm>
            <a:off x="4935033" y="4999543"/>
            <a:ext cx="29718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Throws clause is a form of documentation like comments, annotations,  interfaces, and assertions.</a:t>
            </a:r>
          </a:p>
        </p:txBody>
      </p:sp>
      <p:sp>
        <p:nvSpPr>
          <p:cNvPr id="11" name="Text Box 9"/>
          <p:cNvSpPr txBox="1">
            <a:spLocks noChangeArrowheads="1"/>
          </p:cNvSpPr>
          <p:nvPr/>
        </p:nvSpPr>
        <p:spPr bwMode="auto">
          <a:xfrm>
            <a:off x="368710" y="5876707"/>
            <a:ext cx="29718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It </a:t>
            </a:r>
            <a:r>
              <a:rPr lang="en-US" dirty="0" smtClean="0"/>
              <a:t>may not have code </a:t>
            </a:r>
            <a:r>
              <a:rPr lang="en-US" dirty="0"/>
              <a:t>to handle</a:t>
            </a:r>
          </a:p>
        </p:txBody>
      </p:sp>
      <p:sp>
        <p:nvSpPr>
          <p:cNvPr id="10" name="Multiply 9"/>
          <p:cNvSpPr/>
          <p:nvPr/>
        </p:nvSpPr>
        <p:spPr>
          <a:xfrm>
            <a:off x="3657600" y="3762246"/>
            <a:ext cx="457200" cy="4572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 Box 6"/>
          <p:cNvSpPr txBox="1">
            <a:spLocks noChangeArrowheads="1"/>
          </p:cNvSpPr>
          <p:nvPr/>
        </p:nvSpPr>
        <p:spPr bwMode="auto">
          <a:xfrm>
            <a:off x="6078461" y="1447800"/>
            <a:ext cx="1981200" cy="64611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smtClean="0"/>
              <a:t>IOException</a:t>
            </a:r>
            <a:r>
              <a:rPr lang="en-US" dirty="0" smtClean="0"/>
              <a:t> not acknowledged</a:t>
            </a:r>
            <a:endParaRPr lang="en-US" dirty="0"/>
          </a:p>
        </p:txBody>
      </p:sp>
      <p:cxnSp>
        <p:nvCxnSpPr>
          <p:cNvPr id="3" name="Straight Arrow Connector 2"/>
          <p:cNvCxnSpPr>
            <a:stCxn id="15" idx="1"/>
          </p:cNvCxnSpPr>
          <p:nvPr/>
        </p:nvCxnSpPr>
        <p:spPr>
          <a:xfrm flipH="1" flipV="1">
            <a:off x="3886200" y="1770856"/>
            <a:ext cx="219226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5" idx="1"/>
          </p:cNvCxnSpPr>
          <p:nvPr/>
        </p:nvCxnSpPr>
        <p:spPr>
          <a:xfrm flipH="1">
            <a:off x="5257800" y="1770857"/>
            <a:ext cx="820661" cy="12009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403815170"/>
      </p:ext>
    </p:extLst>
  </p:cSld>
  <p:clrMapOvr>
    <a:masterClrMapping/>
  </p:clrMapOvr>
  <p:transition advTm="1729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53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366" grpId="0" animBg="1"/>
      <p:bldP spid="15369" grpId="0" animBg="1" autoUpdateAnimBg="0"/>
      <p:bldP spid="8" grpId="0" animBg="1" autoUpdateAnimBg="0"/>
      <p:bldP spid="11" grpId="0" animBg="1" autoUpdateAnimBg="0"/>
      <p:bldP spid="10" grpId="0" animBg="1"/>
      <p:bldP spid="1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dirty="0" smtClean="0"/>
              <a:t>Why not </a:t>
            </a:r>
            <a:endParaRPr lang="en-US" dirty="0"/>
          </a:p>
        </p:txBody>
      </p:sp>
      <p:sp>
        <p:nvSpPr>
          <p:cNvPr id="16391" name="Text Box 7"/>
          <p:cNvSpPr txBox="1">
            <a:spLocks noChangeArrowheads="1"/>
          </p:cNvSpPr>
          <p:nvPr/>
        </p:nvSpPr>
        <p:spPr bwMode="auto">
          <a:xfrm>
            <a:off x="2743200" y="5410200"/>
            <a:ext cx="3048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No complaints from Java for omitting throws clause</a:t>
            </a:r>
          </a:p>
        </p:txBody>
      </p:sp>
      <p:sp>
        <p:nvSpPr>
          <p:cNvPr id="8" name="Rectangle 7"/>
          <p:cNvSpPr/>
          <p:nvPr/>
        </p:nvSpPr>
        <p:spPr>
          <a:xfrm>
            <a:off x="302342" y="3048000"/>
            <a:ext cx="8003458" cy="142012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static</a:t>
            </a:r>
            <a:r>
              <a:rPr lang="en-US" b="1" dirty="0">
                <a:solidFill>
                  <a:srgbClr val="000000"/>
                </a:solidFill>
                <a:latin typeface="Consolas"/>
              </a:rPr>
              <a:t> </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numberOfInputLines</a:t>
            </a:r>
            <a:r>
              <a:rPr lang="en-US" b="1" dirty="0">
                <a:solidFill>
                  <a:srgbClr val="000000"/>
                </a:solidFill>
                <a:latin typeface="Consolas"/>
              </a:rPr>
              <a:t>(String[] </a:t>
            </a:r>
            <a:r>
              <a:rPr lang="en-US" b="1" dirty="0" err="1" smtClean="0">
                <a:solidFill>
                  <a:srgbClr val="000000"/>
                </a:solidFill>
                <a:latin typeface="Consolas"/>
              </a:rPr>
              <a:t>args</a:t>
            </a:r>
            <a:r>
              <a:rPr lang="en-US" b="1" dirty="0" smtClean="0">
                <a:solidFill>
                  <a:srgbClr val="000000"/>
                </a:solidFill>
                <a:latin typeface="Consolas"/>
              </a:rPr>
              <a:t>) {</a:t>
            </a:r>
          </a:p>
          <a:p>
            <a:r>
              <a:rPr lang="en-US" b="1" dirty="0" smtClean="0">
                <a:solidFill>
                  <a:srgbClr val="7F0055"/>
                </a:solidFill>
                <a:latin typeface="Consolas"/>
              </a:rPr>
              <a:t>  return</a:t>
            </a:r>
            <a:r>
              <a:rPr lang="en-US" b="1" dirty="0" smtClean="0">
                <a:solidFill>
                  <a:srgbClr val="000000"/>
                </a:solidFill>
                <a:latin typeface="Consolas"/>
              </a:rPr>
              <a:t> </a:t>
            </a:r>
            <a:r>
              <a:rPr lang="en-US" b="1" dirty="0" err="1" smtClean="0">
                <a:solidFill>
                  <a:srgbClr val="000000"/>
                </a:solidFill>
                <a:latin typeface="Consolas"/>
              </a:rPr>
              <a:t>Integer.</a:t>
            </a:r>
            <a:r>
              <a:rPr lang="en-US" b="1" i="1" dirty="0" err="1" smtClean="0">
                <a:solidFill>
                  <a:srgbClr val="000000"/>
                </a:solidFill>
                <a:latin typeface="Consolas"/>
              </a:rPr>
              <a:t>parseInt</a:t>
            </a:r>
            <a:r>
              <a:rPr lang="en-US" b="1" i="1" dirty="0" smtClean="0">
                <a:solidFill>
                  <a:srgbClr val="000000"/>
                </a:solidFill>
                <a:latin typeface="Consolas"/>
              </a:rPr>
              <a:t>(</a:t>
            </a:r>
            <a:r>
              <a:rPr lang="en-US" b="1" i="1" dirty="0" err="1" smtClean="0">
                <a:solidFill>
                  <a:srgbClr val="000000"/>
                </a:solidFill>
                <a:latin typeface="Consolas"/>
              </a:rPr>
              <a:t>args</a:t>
            </a:r>
            <a:r>
              <a:rPr lang="en-US" b="1" i="1" dirty="0" smtClean="0">
                <a:solidFill>
                  <a:srgbClr val="000000"/>
                </a:solidFill>
                <a:latin typeface="Consolas"/>
              </a:rPr>
              <a:t>[0]);</a:t>
            </a:r>
          </a:p>
          <a:p>
            <a:r>
              <a:rPr lang="en-US" dirty="0" smtClean="0">
                <a:solidFill>
                  <a:srgbClr val="000000"/>
                </a:solidFill>
                <a:latin typeface="Consolas"/>
              </a:rPr>
              <a:t>}</a:t>
            </a:r>
            <a:endParaRPr lang="en-US" dirty="0" smtClean="0">
              <a:solidFill>
                <a:srgbClr val="000000"/>
              </a:solidFill>
              <a:latin typeface="Courier New"/>
            </a:endParaRPr>
          </a:p>
        </p:txBody>
      </p:sp>
      <p:sp>
        <p:nvSpPr>
          <p:cNvPr id="9" name="Rectangle 8"/>
          <p:cNvSpPr/>
          <p:nvPr/>
        </p:nvSpPr>
        <p:spPr>
          <a:xfrm>
            <a:off x="258097" y="1371600"/>
            <a:ext cx="7971503" cy="1295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r>
              <a:rPr lang="en-US" sz="1600" b="1" dirty="0">
                <a:solidFill>
                  <a:srgbClr val="7F0055"/>
                </a:solidFill>
                <a:latin typeface="Consolas"/>
              </a:rPr>
              <a:t>throws</a:t>
            </a:r>
            <a:r>
              <a:rPr lang="en-US" sz="1600" b="1" dirty="0">
                <a:solidFill>
                  <a:srgbClr val="000000"/>
                </a:solidFill>
                <a:latin typeface="Consolas"/>
              </a:rPr>
              <a:t> </a:t>
            </a:r>
            <a:r>
              <a:rPr lang="en-US" sz="1600" b="1" dirty="0" err="1" smtClean="0">
                <a:solidFill>
                  <a:srgbClr val="000000"/>
                </a:solidFill>
                <a:latin typeface="Consolas"/>
              </a:rPr>
              <a:t>IOException</a:t>
            </a:r>
            <a:r>
              <a:rPr lang="en-US" sz="1600" b="1" dirty="0" smtClean="0">
                <a:solidFill>
                  <a:srgbClr val="000000"/>
                </a:solidFill>
                <a:latin typeface="Consolas"/>
              </a:rPr>
              <a:t> {</a:t>
            </a:r>
            <a:endParaRPr lang="en-US" sz="1600" b="1" dirty="0">
              <a:solidFill>
                <a:srgbClr val="000000"/>
              </a:solidFill>
              <a:latin typeface="Consolas"/>
            </a:endParaRP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a:t>
            </a:r>
            <a:endParaRPr lang="en-US" sz="1600" dirty="0" smtClean="0">
              <a:solidFill>
                <a:srgbClr val="000000"/>
              </a:solidFill>
              <a:latin typeface="Courier New"/>
            </a:endParaRPr>
          </a:p>
        </p:txBody>
      </p:sp>
      <p:sp>
        <p:nvSpPr>
          <p:cNvPr id="10" name="Text Box 6"/>
          <p:cNvSpPr txBox="1">
            <a:spLocks noChangeArrowheads="1"/>
          </p:cNvSpPr>
          <p:nvPr/>
        </p:nvSpPr>
        <p:spPr bwMode="auto">
          <a:xfrm>
            <a:off x="6827838" y="1600200"/>
            <a:ext cx="1981200" cy="923528"/>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smtClean="0"/>
              <a:t>ArrayIndexOutOf</a:t>
            </a:r>
            <a:r>
              <a:rPr lang="en-US" dirty="0" smtClean="0"/>
              <a:t> </a:t>
            </a:r>
            <a:r>
              <a:rPr lang="en-US" dirty="0" err="1" smtClean="0"/>
              <a:t>BoundsException</a:t>
            </a:r>
            <a:r>
              <a:rPr lang="en-US" dirty="0" smtClean="0"/>
              <a:t> not acknowledged</a:t>
            </a:r>
            <a:endParaRPr lang="en-US" dirty="0"/>
          </a:p>
        </p:txBody>
      </p:sp>
      <p:cxnSp>
        <p:nvCxnSpPr>
          <p:cNvPr id="11" name="Straight Arrow Connector 10"/>
          <p:cNvCxnSpPr>
            <a:stCxn id="10" idx="1"/>
          </p:cNvCxnSpPr>
          <p:nvPr/>
        </p:nvCxnSpPr>
        <p:spPr>
          <a:xfrm flipH="1" flipV="1">
            <a:off x="5638800" y="1600202"/>
            <a:ext cx="1189038" cy="461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0" idx="1"/>
          </p:cNvCxnSpPr>
          <p:nvPr/>
        </p:nvCxnSpPr>
        <p:spPr>
          <a:xfrm flipH="1">
            <a:off x="6007178" y="2061964"/>
            <a:ext cx="820660" cy="10622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131666485"/>
      </p:ext>
    </p:extLst>
  </p:cSld>
  <p:clrMapOvr>
    <a:masterClrMapping/>
  </p:clrMapOvr>
  <p:transition advTm="2024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mtClean="0"/>
              <a:t>Call Chains and Exceptions</a:t>
            </a:r>
            <a:endParaRPr lang="en-US" dirty="0"/>
          </a:p>
        </p:txBody>
      </p:sp>
      <p:sp>
        <p:nvSpPr>
          <p:cNvPr id="5" name="Rectangle 4"/>
          <p:cNvSpPr/>
          <p:nvPr/>
        </p:nvSpPr>
        <p:spPr>
          <a:xfrm>
            <a:off x="533400" y="1295400"/>
            <a:ext cx="7714191" cy="1676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class</a:t>
            </a:r>
            <a:r>
              <a:rPr lang="en-US" b="1" dirty="0">
                <a:solidFill>
                  <a:srgbClr val="000000"/>
                </a:solidFill>
                <a:latin typeface="Consolas"/>
              </a:rPr>
              <a:t> </a:t>
            </a:r>
            <a:r>
              <a:rPr lang="en-US" b="1" dirty="0" err="1">
                <a:solidFill>
                  <a:srgbClr val="000000"/>
                </a:solidFill>
                <a:latin typeface="Consolas"/>
              </a:rPr>
              <a:t>LinesReaderAndPrinter</a:t>
            </a:r>
            <a:r>
              <a:rPr lang="en-US" b="1" dirty="0">
                <a:solidFill>
                  <a:srgbClr val="000000"/>
                </a:solidFill>
                <a:latin typeface="Consolas"/>
              </a:rPr>
              <a:t> {</a:t>
            </a:r>
          </a:p>
          <a:p>
            <a:r>
              <a:rPr lang="en-US" b="1" dirty="0" smtClean="0">
                <a:solidFill>
                  <a:srgbClr val="7F0055"/>
                </a:solidFill>
                <a:latin typeface="Consolas"/>
              </a:rPr>
              <a:t>  public</a:t>
            </a:r>
            <a:r>
              <a:rPr lang="en-US" b="1" dirty="0" smtClean="0">
                <a:solidFill>
                  <a:srgbClr val="000000"/>
                </a:solidFill>
                <a:latin typeface="Consolas"/>
              </a:rPr>
              <a:t> </a:t>
            </a:r>
            <a:r>
              <a:rPr lang="en-US" b="1" dirty="0">
                <a:solidFill>
                  <a:srgbClr val="7F0055"/>
                </a:solidFill>
                <a:latin typeface="Consolas"/>
              </a:rPr>
              <a:t>static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main (String </a:t>
            </a:r>
            <a:r>
              <a:rPr lang="en-US" b="1" dirty="0" err="1">
                <a:solidFill>
                  <a:srgbClr val="000000"/>
                </a:solidFill>
                <a:latin typeface="Consolas"/>
              </a:rPr>
              <a:t>args</a:t>
            </a:r>
            <a:r>
              <a:rPr lang="en-US" b="1" dirty="0">
                <a:solidFill>
                  <a:srgbClr val="000000"/>
                </a:solidFill>
                <a:latin typeface="Consolas"/>
              </a:rPr>
              <a:t>[])  {</a:t>
            </a:r>
          </a:p>
          <a:p>
            <a:r>
              <a:rPr lang="en-US" dirty="0">
                <a:solidFill>
                  <a:srgbClr val="000000"/>
                </a:solidFill>
                <a:latin typeface="Consolas"/>
              </a:rPr>
              <a:t>    </a:t>
            </a:r>
            <a:r>
              <a:rPr lang="en-US" i="1" dirty="0" err="1">
                <a:solidFill>
                  <a:srgbClr val="000000"/>
                </a:solidFill>
                <a:latin typeface="Consolas"/>
              </a:rPr>
              <a:t>echoLines</a:t>
            </a:r>
            <a:r>
              <a:rPr lang="en-US" i="1" dirty="0">
                <a:solidFill>
                  <a:srgbClr val="000000"/>
                </a:solidFill>
                <a:latin typeface="Consolas"/>
              </a:rPr>
              <a:t>(</a:t>
            </a:r>
            <a:r>
              <a:rPr lang="en-US" i="1" dirty="0" err="1">
                <a:solidFill>
                  <a:srgbClr val="000000"/>
                </a:solidFill>
                <a:latin typeface="Consolas"/>
              </a:rPr>
              <a:t>numberOfInputLines</a:t>
            </a:r>
            <a:r>
              <a:rPr lang="en-US" i="1" dirty="0">
                <a:solidFill>
                  <a:srgbClr val="000000"/>
                </a:solidFill>
                <a:latin typeface="Consolas"/>
              </a:rPr>
              <a:t>(</a:t>
            </a:r>
            <a:r>
              <a:rPr lang="en-US" i="1" dirty="0" err="1">
                <a:solidFill>
                  <a:srgbClr val="000000"/>
                </a:solidFill>
                <a:latin typeface="Consolas"/>
              </a:rPr>
              <a:t>args</a:t>
            </a:r>
            <a:r>
              <a:rPr lang="en-US" i="1" dirty="0">
                <a:solidFill>
                  <a:srgbClr val="000000"/>
                </a:solidFill>
                <a:latin typeface="Consolas"/>
              </a:rPr>
              <a:t>));</a:t>
            </a:r>
          </a:p>
          <a:p>
            <a:r>
              <a:rPr lang="en-US" dirty="0" smtClean="0">
                <a:solidFill>
                  <a:srgbClr val="000000"/>
                </a:solidFill>
                <a:latin typeface="Consolas"/>
              </a:rPr>
              <a:t>  }</a:t>
            </a:r>
          </a:p>
          <a:p>
            <a:r>
              <a:rPr lang="en-US" dirty="0">
                <a:solidFill>
                  <a:srgbClr val="000000"/>
                </a:solidFill>
                <a:latin typeface="Consolas"/>
              </a:rPr>
              <a:t> </a:t>
            </a:r>
            <a:r>
              <a:rPr lang="en-US" dirty="0" smtClean="0">
                <a:solidFill>
                  <a:srgbClr val="000000"/>
                </a:solidFill>
                <a:latin typeface="Consolas"/>
              </a:rPr>
              <a:t> …</a:t>
            </a:r>
          </a:p>
          <a:p>
            <a:r>
              <a:rPr lang="en-US" dirty="0">
                <a:solidFill>
                  <a:srgbClr val="000000"/>
                </a:solidFill>
                <a:latin typeface="Consolas"/>
              </a:rPr>
              <a:t>}</a:t>
            </a:r>
            <a:r>
              <a:rPr lang="en-US" dirty="0" smtClean="0">
                <a:solidFill>
                  <a:srgbClr val="000000"/>
                </a:solidFill>
                <a:latin typeface="Consolas"/>
              </a:rPr>
              <a:t> </a:t>
            </a:r>
            <a:endParaRPr lang="en-US" dirty="0" smtClean="0">
              <a:solidFill>
                <a:srgbClr val="000000"/>
              </a:solidFill>
              <a:latin typeface="Courier New"/>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810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35" x="2571750" y="5875338"/>
          <p14:tracePt t="2324" x="2562225" y="5875338"/>
          <p14:tracePt t="2336" x="2562225" y="5867400"/>
          <p14:tracePt t="2368" x="2554288" y="5857875"/>
          <p14:tracePt t="2401" x="2473325" y="5776913"/>
          <p14:tracePt t="2436" x="2393950" y="5705475"/>
          <p14:tracePt t="2445" x="2205038" y="5608638"/>
          <p14:tracePt t="2466" x="2143125" y="5599113"/>
          <p14:tracePt t="2476" x="2017713" y="5572125"/>
          <p14:tracePt t="2496" x="1973263" y="5572125"/>
          <p14:tracePt t="2509" x="1866900" y="5562600"/>
          <p14:tracePt t="2528" x="1830388" y="5562600"/>
          <p14:tracePt t="2540" x="1714500" y="5545138"/>
          <p14:tracePt t="2561" x="1670050" y="5545138"/>
          <p14:tracePt t="2570" x="1581150" y="5537200"/>
          <p14:tracePt t="2588" x="1446213" y="5518150"/>
          <p14:tracePt t="2606" x="1366838" y="5510213"/>
          <p14:tracePt t="2619" x="1133475" y="5438775"/>
          <p14:tracePt t="2639" x="1054100" y="5411788"/>
          <p14:tracePt t="2653" x="1054100" y="5402263"/>
          <p14:tracePt t="2670" x="1027113" y="5367338"/>
          <p14:tracePt t="2686" x="1000125" y="5313363"/>
          <p14:tracePt t="2704" x="990600" y="5286375"/>
          <p14:tracePt t="2720" x="990600" y="5170488"/>
          <p14:tracePt t="2736" x="982663" y="5108575"/>
          <p14:tracePt t="2753" x="965200" y="4929188"/>
          <p14:tracePt t="2769" x="946150" y="4875213"/>
          <p14:tracePt t="2786" x="938213" y="4830763"/>
          <p14:tracePt t="2803" x="901700" y="4670425"/>
          <p14:tracePt t="2820" x="893763" y="4608513"/>
          <p14:tracePt t="2836" x="893763" y="4419600"/>
          <p14:tracePt t="2853" x="893763" y="4384675"/>
          <p14:tracePt t="2870" x="893763" y="4232275"/>
          <p14:tracePt t="2886" x="893763" y="4170363"/>
          <p14:tracePt t="2903" x="893763" y="3990975"/>
          <p14:tracePt t="2920" x="893763" y="3929063"/>
          <p14:tracePt t="2937" x="893763" y="3795713"/>
          <p14:tracePt t="2955" x="893763" y="3697288"/>
          <p14:tracePt t="2970" x="893763" y="3473450"/>
          <p14:tracePt t="2987" x="893763" y="3357563"/>
          <p14:tracePt t="3004" x="911225" y="2946400"/>
          <p14:tracePt t="3020" x="919163" y="2911475"/>
          <p14:tracePt t="3037" x="928688" y="2759075"/>
          <p14:tracePt t="3055" x="928688" y="2751138"/>
          <p14:tracePt t="3071" x="928688" y="2705100"/>
          <p14:tracePt t="3087" x="938213" y="2679700"/>
          <p14:tracePt t="3105" x="955675" y="2633663"/>
          <p14:tracePt t="3123" x="982663" y="2598738"/>
          <p14:tracePt t="3157" x="990600" y="2589213"/>
          <p14:tracePt t="3169" x="1000125" y="2581275"/>
          <p14:tracePt t="3188" x="1000125" y="2562225"/>
          <p14:tracePt t="3200" x="1017588" y="2554288"/>
          <p14:tracePt t="3219" x="1027113" y="2589213"/>
          <p14:tracePt t="3296" x="1027113" y="2625725"/>
          <p14:tracePt t="3308" x="1036638" y="2687638"/>
          <p14:tracePt t="3327" x="1036638" y="2714625"/>
          <p14:tracePt t="3346" x="1044575" y="2724150"/>
          <p14:tracePt t="3377" x="1044575" y="2732088"/>
          <p14:tracePt t="3405" x="1044575" y="2741613"/>
          <p14:tracePt t="3423" x="1044575" y="2732088"/>
          <p14:tracePt t="3563" x="1044575" y="2724150"/>
          <p14:tracePt t="3582" x="1044575" y="2714625"/>
          <p14:tracePt t="3593" x="1044575" y="2687638"/>
          <p14:tracePt t="3613" x="1036638" y="2687638"/>
          <p14:tracePt t="3645" x="1036638" y="2679700"/>
          <p14:tracePt t="3850" x="1036638" y="2670175"/>
          <p14:tracePt t="4524" x="1044575" y="2670175"/>
          <p14:tracePt t="4691" x="1054100" y="2660650"/>
          <p14:tracePt t="4710" x="1071563" y="2660650"/>
          <p14:tracePt t="4723" x="1143000" y="2660650"/>
          <p14:tracePt t="4744" x="1179513" y="2660650"/>
          <p14:tracePt t="4754" x="1285875" y="2652713"/>
          <p14:tracePt t="4774" x="1330325" y="2643188"/>
          <p14:tracePt t="4786" x="1401763" y="2633663"/>
          <p14:tracePt t="4806" x="1419225" y="2633663"/>
          <p14:tracePt t="4819" x="1500188" y="2616200"/>
          <p14:tracePt t="4838" x="1536700" y="2616200"/>
          <p14:tracePt t="4851" x="1714500" y="2589213"/>
          <p14:tracePt t="4873" x="1785938" y="2589213"/>
          <p14:tracePt t="4884" x="1803400" y="2589213"/>
          <p14:tracePt t="4896" x="1884363" y="2581275"/>
          <p14:tracePt t="4916" x="1911350" y="2581275"/>
          <p14:tracePt t="4928" x="1990725" y="2562225"/>
          <p14:tracePt t="4948" x="2009775" y="2562225"/>
          <p14:tracePt t="4959" x="2081213" y="2536825"/>
          <p14:tracePt t="4978" x="2116138" y="2527300"/>
          <p14:tracePt t="4993" x="2187575" y="2490788"/>
          <p14:tracePt t="5009" x="2224088" y="2473325"/>
          <p14:tracePt t="5027" x="2259013" y="2455863"/>
          <p14:tracePt t="5044" x="2286000" y="2438400"/>
          <p14:tracePt t="5061" x="2339975" y="2419350"/>
          <p14:tracePt t="5076" x="2357438" y="2411413"/>
          <p14:tracePt t="5093" x="2411413" y="2393950"/>
          <p14:tracePt t="5110" x="2465388" y="2374900"/>
          <p14:tracePt t="5127" x="2509838" y="2366963"/>
          <p14:tracePt t="5143" x="2527300" y="2357438"/>
          <p14:tracePt t="5160" x="2571750" y="2339975"/>
          <p14:tracePt t="5177" x="2598738" y="2339975"/>
          <p14:tracePt t="5193" x="2679700" y="2322513"/>
          <p14:tracePt t="5211" x="2732088" y="2303463"/>
          <p14:tracePt t="5230" x="2759075" y="2295525"/>
          <p14:tracePt t="5244" x="2786063" y="2286000"/>
          <p14:tracePt t="5269" x="2813050" y="2286000"/>
          <p14:tracePt t="5281" x="2830513" y="2268538"/>
          <p14:tracePt t="5295" x="2847975" y="2259013"/>
          <p14:tracePt t="5310" x="2901950" y="2232025"/>
          <p14:tracePt t="5327" x="2928938" y="2224088"/>
          <p14:tracePt t="5344" x="2982913" y="2197100"/>
          <p14:tracePt t="5361" x="3000375" y="2179638"/>
          <p14:tracePt t="5377" x="3062288" y="2170113"/>
          <p14:tracePt t="5396" x="3062288" y="2160588"/>
          <p14:tracePt t="5411" x="3108325" y="2143125"/>
          <p14:tracePt t="5428" x="3133725" y="2143125"/>
          <p14:tracePt t="5444" x="3187700" y="2125663"/>
          <p14:tracePt t="5461" x="3205163" y="2116138"/>
          <p14:tracePt t="5478" x="3268663" y="2108200"/>
          <p14:tracePt t="5494" x="3286125" y="2098675"/>
          <p14:tracePt t="5511" x="3367088" y="2081213"/>
          <p14:tracePt t="5529" x="3419475" y="2054225"/>
          <p14:tracePt t="5547" x="3438525" y="2044700"/>
          <p14:tracePt t="5561" x="3490913" y="2017713"/>
          <p14:tracePt t="5578" x="3517900" y="2009775"/>
          <p14:tracePt t="5596" x="3571875" y="1982788"/>
          <p14:tracePt t="5611" x="3625850" y="1938338"/>
          <p14:tracePt t="5638" x="3643313" y="1928813"/>
          <p14:tracePt t="5650" x="3687763" y="1901825"/>
          <p14:tracePt t="5670" x="3714750" y="1901825"/>
          <p14:tracePt t="5681" x="3732213" y="1884363"/>
          <p14:tracePt t="5701" x="3751263" y="1874838"/>
          <p14:tracePt t="5731" x="3759200" y="1874838"/>
          <p14:tracePt t="5750" x="3768725" y="1874838"/>
          <p14:tracePt t="5763" x="3776663" y="1874838"/>
          <p14:tracePt t="5829" x="3786188" y="1866900"/>
          <p14:tracePt t="6172" x="3795713" y="1866900"/>
          <p14:tracePt t="6553" x="3803650" y="1866900"/>
          <p14:tracePt t="6577" x="3813175" y="1866900"/>
          <p14:tracePt t="6597" x="3822700" y="1866900"/>
          <p14:tracePt t="6616" x="3830638" y="1857375"/>
          <p14:tracePt t="6647" x="3840163" y="1847850"/>
          <p14:tracePt t="6692" x="3848100" y="1830388"/>
          <p14:tracePt t="6704" x="3848100" y="1822450"/>
          <p14:tracePt t="6723" x="3848100" y="1812925"/>
          <p14:tracePt t="6736" x="3848100" y="1803400"/>
          <p14:tracePt t="6755" x="3848100" y="1795463"/>
          <p14:tracePt t="6788" x="3830638" y="1768475"/>
          <p14:tracePt t="6820" x="3803650" y="1751013"/>
          <p14:tracePt t="6847" x="3786188" y="1741488"/>
          <p14:tracePt t="6866" x="3776663" y="1741488"/>
          <p14:tracePt t="6892" x="3741738" y="1731963"/>
          <p14:tracePt t="6912" x="3687763" y="1724025"/>
          <p14:tracePt t="6925" x="3581400" y="1704975"/>
          <p14:tracePt t="6945" x="3544888" y="1697038"/>
          <p14:tracePt t="6958" x="3500438" y="1697038"/>
          <p14:tracePt t="6979" x="3465513" y="1714500"/>
          <p14:tracePt t="6990" x="3429000" y="1758950"/>
          <p14:tracePt t="7019" x="3402013" y="1795463"/>
          <p14:tracePt t="7038" x="3384550" y="1812925"/>
          <p14:tracePt t="7050" x="3330575" y="1857375"/>
          <p14:tracePt t="7069" x="3295650" y="1884363"/>
          <p14:tracePt t="7081" x="3241675" y="1919288"/>
          <p14:tracePt t="7099" x="3214688" y="1938338"/>
          <p14:tracePt t="7119" x="3197225" y="1955800"/>
          <p14:tracePt t="7131" x="3160713" y="1982788"/>
          <p14:tracePt t="7152" x="3143250" y="2000250"/>
          <p14:tracePt t="7163" x="3098800" y="2044700"/>
          <p14:tracePt t="7184" x="3089275" y="2071688"/>
          <p14:tracePt t="7194" x="3081338" y="2098675"/>
          <p14:tracePt t="7213" x="3071813" y="2116138"/>
          <p14:tracePt t="7223" x="3071813" y="2187575"/>
          <p14:tracePt t="7242" x="3089275" y="2224088"/>
          <p14:tracePt t="7254" x="3116263" y="2295525"/>
          <p14:tracePt t="7274" x="3143250" y="2322513"/>
          <p14:tracePt t="7286" x="3197225" y="2384425"/>
          <p14:tracePt t="7306" x="3232150" y="2411413"/>
          <p14:tracePt t="7318" x="3286125" y="2455863"/>
          <p14:tracePt t="7338" x="3313113" y="2482850"/>
          <p14:tracePt t="7350" x="3384550" y="2517775"/>
          <p14:tracePt t="7369" x="3411538" y="2536825"/>
          <p14:tracePt t="7385" x="3490913" y="2562225"/>
          <p14:tracePt t="7402" x="3517900" y="2581275"/>
          <p14:tracePt t="7417" x="3608388" y="2589213"/>
          <p14:tracePt t="7434" x="3670300" y="2598738"/>
          <p14:tracePt t="7450" x="3741738" y="2608263"/>
          <p14:tracePt t="7467" x="3786188" y="2608263"/>
          <p14:tracePt t="7484" x="3875088" y="2608263"/>
          <p14:tracePt t="7500" x="3919538" y="2608263"/>
          <p14:tracePt t="7517" x="4044950" y="2589213"/>
          <p14:tracePt t="7535" x="4089400" y="2581275"/>
          <p14:tracePt t="7551" x="4187825" y="2554288"/>
          <p14:tracePt t="7567" x="4259263" y="2517775"/>
          <p14:tracePt t="7583" x="4340225" y="2473325"/>
          <p14:tracePt t="7600" x="4367213" y="2446338"/>
          <p14:tracePt t="7617" x="4419600" y="2401888"/>
          <p14:tracePt t="7634" x="4446588" y="2384425"/>
          <p14:tracePt t="7651" x="4483100" y="2312988"/>
          <p14:tracePt t="7667" x="4491038" y="2303463"/>
          <p14:tracePt t="7684" x="4510088" y="2251075"/>
          <p14:tracePt t="7700" x="4510088" y="2224088"/>
          <p14:tracePt t="7717" x="4510088" y="2152650"/>
          <p14:tracePt t="7734" x="4500563" y="2125663"/>
          <p14:tracePt t="7751" x="4483100" y="2081213"/>
          <p14:tracePt t="7768" x="4465638" y="2071688"/>
          <p14:tracePt t="7793" x="4456113" y="2054225"/>
          <p14:tracePt t="7805" x="4429125" y="2027238"/>
          <p14:tracePt t="7824" x="4402138" y="2009775"/>
          <p14:tracePt t="7837" x="4357688" y="1982788"/>
          <p14:tracePt t="7856" x="4340225" y="1973263"/>
          <p14:tracePt t="7868" x="4276725" y="1955800"/>
          <p14:tracePt t="7887" x="4251325" y="1946275"/>
          <p14:tracePt t="7901" x="4160838" y="1928813"/>
          <p14:tracePt t="7918" x="4116388" y="1911350"/>
          <p14:tracePt t="7935" x="4054475" y="1901825"/>
          <p14:tracePt t="7952" x="4027488" y="1893888"/>
          <p14:tracePt t="7968" x="3965575" y="1874838"/>
          <p14:tracePt t="7985" x="3946525" y="1874838"/>
          <p14:tracePt t="8001" x="3884613" y="1857375"/>
          <p14:tracePt t="8018" x="3857625" y="1847850"/>
          <p14:tracePt t="8035" x="3803650" y="1839913"/>
          <p14:tracePt t="8052" x="3776663" y="1830388"/>
          <p14:tracePt t="8068" x="3714750" y="1822450"/>
          <p14:tracePt t="8085" x="3697288" y="1812925"/>
          <p14:tracePt t="8102" x="3616325" y="1812925"/>
          <p14:tracePt t="8118" x="3581400" y="1803400"/>
          <p14:tracePt t="8136" x="3517900" y="1795463"/>
          <p14:tracePt t="8156" x="3500438" y="1785938"/>
          <p14:tracePt t="8168" x="3473450" y="1785938"/>
          <p14:tracePt t="8187" x="3419475" y="1785938"/>
          <p14:tracePt t="8215" x="3411538" y="1785938"/>
          <p14:tracePt t="8227" x="3375025" y="1785938"/>
          <p14:tracePt t="8247" x="3348038" y="1785938"/>
          <p14:tracePt t="8258" x="3295650" y="1785938"/>
          <p14:tracePt t="8278" x="3232150" y="1785938"/>
          <p14:tracePt t="8298" x="3205163" y="1785938"/>
          <p14:tracePt t="8309" x="3143250" y="1785938"/>
          <p14:tracePt t="8328" x="3116263" y="1785938"/>
          <p14:tracePt t="8340" x="3089275" y="1795463"/>
          <p14:tracePt t="8361" x="3081338" y="1795463"/>
          <p14:tracePt t="8372" x="3044825" y="1812925"/>
          <p14:tracePt t="8392" x="3000375" y="1839913"/>
          <p14:tracePt t="8418" x="2982913" y="1839913"/>
          <p14:tracePt t="8454" x="2973388" y="1857375"/>
          <p14:tracePt t="8479" x="2965450" y="1866900"/>
          <p14:tracePt t="8498" x="2955925" y="1884363"/>
          <p14:tracePt t="8510" x="2938463" y="1911350"/>
          <p14:tracePt t="8530" x="2919413" y="1938338"/>
          <p14:tracePt t="8563" x="2919413" y="1946275"/>
          <p14:tracePt t="8575" x="2911475" y="1955800"/>
          <p14:tracePt t="8595" x="2901950" y="1965325"/>
          <p14:tracePt t="8606" x="2901950" y="1973263"/>
          <p14:tracePt t="8626" x="2901950" y="1982788"/>
          <p14:tracePt t="8638" x="2901950" y="1990725"/>
          <p14:tracePt t="8658" x="2901950" y="2009775"/>
          <p14:tracePt t="8689" x="2894013" y="2017713"/>
          <p14:tracePt t="8716" x="2894013" y="2027238"/>
          <p14:tracePt t="8795" x="2874963" y="2017713"/>
          <p14:tracePt t="8860" x="2847975" y="2009775"/>
          <p14:tracePt t="8893" x="2813050" y="2000250"/>
          <p14:tracePt t="8905" x="2751138" y="1973263"/>
          <p14:tracePt t="8924" x="2724150" y="1965325"/>
          <p14:tracePt t="8938" x="2643188" y="1938338"/>
          <p14:tracePt t="8970" x="2598738" y="1938338"/>
          <p14:tracePt t="8987" x="2571750" y="1928813"/>
          <p14:tracePt t="9005" x="2536825" y="1919288"/>
          <p14:tracePt t="9037" x="2509838" y="1911350"/>
          <p14:tracePt t="9055" x="2500313" y="1911350"/>
          <p14:tracePt t="9072" x="2490788" y="1911350"/>
          <p14:tracePt t="9108" x="2473325" y="1901825"/>
          <p14:tracePt t="9127" x="2473325" y="1893888"/>
          <p14:tracePt t="9160" x="2465388" y="1893888"/>
          <p14:tracePt t="9175" x="2455863" y="1893888"/>
          <p14:tracePt t="9254" x="2455863" y="1884363"/>
          <p14:tracePt t="9271" x="2455863" y="1874838"/>
          <p14:tracePt t="9329" x="2473325" y="1866900"/>
          <p14:tracePt t="9348" x="2490788" y="1857375"/>
          <p14:tracePt t="9361" x="2536825" y="1839913"/>
          <p14:tracePt t="9380" x="2554288" y="1830388"/>
          <p14:tracePt t="9393" x="2608263" y="1822450"/>
          <p14:tracePt t="9412" x="2625725" y="1822450"/>
          <p14:tracePt t="9424" x="2697163" y="1795463"/>
          <p14:tracePt t="9455" x="2714625" y="1785938"/>
          <p14:tracePt t="9458" x="2795588" y="1751013"/>
          <p14:tracePt t="9490" x="2840038" y="1731963"/>
          <p14:tracePt t="9522" x="2901950" y="1714500"/>
          <p14:tracePt t="9538" x="2919413" y="1704975"/>
          <p14:tracePt t="9556" x="3000375" y="1660525"/>
          <p14:tracePt t="9588" x="3009900" y="1652588"/>
          <p14:tracePt t="9602" x="3027363" y="1643063"/>
          <p14:tracePt t="9623" x="3027363" y="1633538"/>
          <p14:tracePt t="9655" x="3036888" y="1625600"/>
          <p14:tracePt t="9676" x="3054350" y="1608138"/>
          <p14:tracePt t="9697" x="3054350" y="1598613"/>
          <p14:tracePt t="9723" x="3062288" y="1589088"/>
          <p14:tracePt t="9755" x="3071813" y="1581150"/>
          <p14:tracePt t="9759" x="3081338" y="1562100"/>
          <p14:tracePt t="9805" x="3089275" y="1562100"/>
          <p14:tracePt t="9824" x="3098800" y="1544638"/>
          <p14:tracePt t="9856" x="3108325" y="1527175"/>
          <p14:tracePt t="9862" x="3116263" y="1517650"/>
          <p14:tracePt t="9891" x="3116263" y="1509713"/>
          <p14:tracePt t="15283" x="3116263" y="1500188"/>
          <p14:tracePt t="15699" x="3152775" y="1500188"/>
          <p14:tracePt t="15795" x="3160713" y="1500188"/>
          <p14:tracePt t="15808" x="3214688" y="1500188"/>
          <p14:tracePt t="15826" x="3259138" y="1509713"/>
          <p14:tracePt t="15842" x="3384550" y="1544638"/>
          <p14:tracePt t="15874" x="3527425" y="1571625"/>
          <p14:tracePt t="15890" x="3589338" y="1581150"/>
          <p14:tracePt t="15909" x="3848100" y="1608138"/>
          <p14:tracePt t="15940" x="4037013" y="1608138"/>
          <p14:tracePt t="15950" x="4098925" y="1616075"/>
          <p14:tracePt t="15976" x="4384675" y="1625600"/>
          <p14:tracePt t="16007" x="4687888" y="1670050"/>
          <p14:tracePt t="16013" x="4919663" y="1697038"/>
          <p14:tracePt t="16047" x="4946650" y="1697038"/>
          <p14:tracePt t="16059" x="5027613" y="1697038"/>
          <p14:tracePt t="16076" x="5089525" y="1697038"/>
          <p14:tracePt t="16107" x="5303838" y="1697038"/>
          <p14:tracePt t="16110" x="5643563" y="1697038"/>
          <p14:tracePt t="16141" x="5741988" y="1697038"/>
          <p14:tracePt t="16153" x="5929313" y="1687513"/>
          <p14:tracePt t="16176" x="6072188" y="1670050"/>
          <p14:tracePt t="16208" x="6143625" y="1660525"/>
          <p14:tracePt t="16216" x="6276975" y="1660525"/>
          <p14:tracePt t="16243" x="6473825" y="1652588"/>
          <p14:tracePt t="16275" x="6510338" y="1643063"/>
          <p14:tracePt t="16278" x="6599238" y="1625600"/>
          <p14:tracePt t="16309" x="6634163" y="1616075"/>
          <p14:tracePt t="16310" x="6732588" y="1598613"/>
          <p14:tracePt t="16341" x="6777038" y="1589088"/>
          <p14:tracePt t="16357" x="6884988" y="1554163"/>
          <p14:tracePt t="16377" x="6956425" y="1527175"/>
          <p14:tracePt t="16408" x="6973888" y="1517650"/>
          <p14:tracePt t="16420" x="7018338" y="1500188"/>
          <p14:tracePt t="16443" x="7099300" y="1465263"/>
          <p14:tracePt t="16475" x="7126288" y="1446213"/>
          <p14:tracePt t="16482" x="7143750" y="1438275"/>
          <p14:tracePt t="16510" x="7170738" y="1428750"/>
          <p14:tracePt t="16541" x="7180263" y="1428750"/>
          <p14:tracePt t="16562" x="7205663" y="1428750"/>
          <p14:tracePt t="16596" x="7215188" y="1428750"/>
          <p14:tracePt t="16623" x="7224713" y="1428750"/>
          <p14:tracePt t="16716" x="7224713" y="1419225"/>
          <p14:tracePt t="16799" x="7224713" y="1411288"/>
          <p14:tracePt t="16924" x="7232650" y="1401763"/>
          <p14:tracePt t="17188" x="7242175" y="1401763"/>
          <p14:tracePt t="17208" x="7277100" y="1366838"/>
          <p14:tracePt t="17241" x="7286625" y="1357313"/>
          <p14:tracePt t="17252" x="7323138" y="1347788"/>
          <p14:tracePt t="17280" x="7375525" y="1330325"/>
          <p14:tracePt t="17311" x="7402513" y="1330325"/>
          <p14:tracePt t="17315" x="7456488" y="1312863"/>
          <p14:tracePt t="17346" x="7473950" y="1303338"/>
          <p14:tracePt t="17349" x="7527925" y="1295400"/>
          <p14:tracePt t="17380" x="7554913" y="1285875"/>
          <p14:tracePt t="17382" x="7608888" y="1276350"/>
          <p14:tracePt t="17416" x="7661275" y="1276350"/>
          <p14:tracePt t="17447" x="7715250" y="1258888"/>
          <p14:tracePt t="17479" x="7759700" y="1250950"/>
          <p14:tracePt t="17490" x="7813675" y="1241425"/>
          <p14:tracePt t="17514" x="7858125" y="1223963"/>
          <p14:tracePt t="17547" x="7885113" y="1223963"/>
          <p14:tracePt t="17555" x="7920038" y="1204913"/>
          <p14:tracePt t="17580" x="7991475" y="1169988"/>
          <p14:tracePt t="17611" x="8001000" y="1169988"/>
          <p14:tracePt t="17632" x="8018463" y="1160463"/>
          <p14:tracePt t="17678" x="8027988" y="1160463"/>
          <p14:tracePt t="17697" x="8037513" y="1160463"/>
          <p14:tracePt t="17754" x="8037513" y="1152525"/>
          <p14:tracePt t="17895" x="8010525" y="1143000"/>
          <p14:tracePt t="17915" x="7974013" y="1143000"/>
          <p14:tracePt t="17926" x="7902575" y="1169988"/>
          <p14:tracePt t="17953" x="7840663" y="1187450"/>
          <p14:tracePt t="17982" x="7786688" y="1223963"/>
          <p14:tracePt t="18014" x="7608888" y="1285875"/>
          <p14:tracePt t="18028" x="7500938" y="1303338"/>
          <p14:tracePt t="18049" x="7143750" y="1339850"/>
          <p14:tracePt t="18081" x="6946900" y="1374775"/>
          <p14:tracePt t="18090" x="6875463" y="1384300"/>
          <p14:tracePt t="18116" x="6680200" y="1438275"/>
          <p14:tracePt t="18147" x="6429375" y="1500188"/>
          <p14:tracePt t="18152" x="6340475" y="1517650"/>
          <p14:tracePt t="18182" x="6161088" y="1581150"/>
          <p14:tracePt t="18215" x="6010275" y="1633538"/>
          <p14:tracePt t="18217" x="5786438" y="1714500"/>
          <p14:tracePt t="18249" x="5705475" y="1731963"/>
          <p14:tracePt t="18259" x="5562600" y="1768475"/>
          <p14:tracePt t="18283" x="5394325" y="1812925"/>
          <p14:tracePt t="18314" x="5367338" y="1822450"/>
          <p14:tracePt t="18323" x="5224463" y="1857375"/>
          <p14:tracePt t="18350" x="4894263" y="1893888"/>
          <p14:tracePt t="18382" x="4813300" y="1893888"/>
          <p14:tracePt t="18386" x="4562475" y="1901825"/>
          <p14:tracePt t="18417" x="4446588" y="1911350"/>
          <p14:tracePt t="18450" x="4340225" y="1911350"/>
          <p14:tracePt t="18467" x="4276725" y="1911350"/>
          <p14:tracePt t="18483" x="4062413" y="1919288"/>
          <p14:tracePt t="18515" x="3990975" y="1928813"/>
          <p14:tracePt t="18529" x="3973513" y="1928813"/>
          <p14:tracePt t="18550" x="3884613" y="1938338"/>
          <p14:tracePt t="18582" x="3786188" y="1938338"/>
          <p14:tracePt t="18590" x="3751263" y="1938338"/>
          <p14:tracePt t="18617" x="3616325" y="1938338"/>
          <p14:tracePt t="18648" x="3589338" y="1938338"/>
          <p14:tracePt t="18651" x="3544888" y="1946275"/>
          <p14:tracePt t="18683" x="3536950" y="1946275"/>
          <p14:tracePt t="18685" x="3527425" y="1946275"/>
          <p14:tracePt t="18717" x="3527425" y="1955800"/>
          <p14:tracePt t="18739" x="3500438" y="1946275"/>
          <p14:tracePt t="18782" x="3482975" y="1938338"/>
          <p14:tracePt t="18793" x="3438525" y="1919288"/>
          <p14:tracePt t="18818" x="3438525" y="1911350"/>
          <p14:tracePt t="18849" x="3429000" y="1911350"/>
          <p14:tracePt t="18873" x="3419475" y="1901825"/>
          <p14:tracePt t="18891" x="3411538" y="1901825"/>
          <p14:tracePt t="19013" x="3411538" y="1893888"/>
          <p14:tracePt t="19066" x="3402013" y="1893888"/>
          <p14:tracePt t="19270" x="3394075" y="1893888"/>
          <p14:tracePt t="19282" x="3375025" y="1893888"/>
          <p14:tracePt t="19294" x="3340100" y="1911350"/>
          <p14:tracePt t="19319" x="3268663" y="1946275"/>
          <p14:tracePt t="19350" x="3232150" y="1965325"/>
          <p14:tracePt t="19376" x="3187700" y="1990725"/>
          <p14:tracePt t="19394" x="3152775" y="2009775"/>
          <p14:tracePt t="19420" x="3071813" y="2044700"/>
          <p14:tracePt t="19451" x="3062288" y="2054225"/>
          <p14:tracePt t="19457" x="3054350" y="2054225"/>
          <p14:tracePt t="19486" x="3000375" y="2089150"/>
          <p14:tracePt t="19518" x="2965450" y="2108200"/>
          <p14:tracePt t="19530" x="2911475" y="2133600"/>
          <p14:tracePt t="19555" x="2884488" y="2143125"/>
          <p14:tracePt t="19587" x="2874963" y="2143125"/>
          <p14:tracePt t="19618" x="2857500" y="2160588"/>
          <p14:tracePt t="19628" x="2840038" y="2170113"/>
          <p14:tracePt t="19653" x="2813050" y="2187575"/>
          <p14:tracePt t="19685" x="2822575" y="2187575"/>
          <p14:tracePt t="20053" x="2830513" y="2187575"/>
          <p14:tracePt t="20064" x="2840038" y="2187575"/>
          <p14:tracePt t="20088" x="2884488" y="2187575"/>
          <p14:tracePt t="20120" x="2911475" y="2187575"/>
          <p14:tracePt t="20134" x="2919413" y="2187575"/>
          <p14:tracePt t="20155" x="2982913" y="2197100"/>
          <p14:tracePt t="20186" x="3044825" y="2197100"/>
          <p14:tracePt t="20196" x="3071813" y="2205038"/>
          <p14:tracePt t="20222" x="3143250" y="2205038"/>
          <p14:tracePt t="20255" x="3187700" y="2205038"/>
          <p14:tracePt t="20260" x="3214688" y="2205038"/>
          <p14:tracePt t="20289" x="3295650" y="2205038"/>
          <p14:tracePt t="20320" x="3322638" y="2205038"/>
          <p14:tracePt t="20331" x="3340100" y="2205038"/>
          <p14:tracePt t="20356" x="3375025" y="2205038"/>
          <p14:tracePt t="20387" x="3394075" y="2205038"/>
          <p14:tracePt t="20399" x="3419475" y="2205038"/>
          <p14:tracePt t="20425" x="3455988" y="2205038"/>
          <p14:tracePt t="20457" x="3500438" y="2214563"/>
          <p14:tracePt t="20488" x="3527425" y="2214563"/>
          <p14:tracePt t="20490" x="3571875" y="2214563"/>
          <p14:tracePt t="20524" x="3581400" y="2214563"/>
          <p14:tracePt t="20559" x="3589338" y="2214563"/>
          <p14:tracePt t="20632" x="3598863" y="2214563"/>
          <p14:tracePt t="20666" x="3608388" y="2214563"/>
          <p14:tracePt t="20677" x="3625850" y="2214563"/>
          <p14:tracePt t="20696" x="3633788" y="2214563"/>
          <p14:tracePt t="20727" x="3652838" y="2214563"/>
          <p14:tracePt t="20758" x="3660775" y="2214563"/>
          <p14:tracePt t="20806" x="3670300" y="2214563"/>
          <p14:tracePt t="20915" x="3679825" y="2214563"/>
          <p14:tracePt t="21014" x="3687763" y="2214563"/>
          <p14:tracePt t="21089" x="3705225" y="2214563"/>
          <p14:tracePt t="21128" x="3714750" y="2214563"/>
          <p14:tracePt t="21140" x="3724275" y="2214563"/>
          <p14:tracePt t="21153" x="3732213" y="2214563"/>
          <p14:tracePt t="21164" x="3759200" y="2205038"/>
          <p14:tracePt t="21184" x="3768725" y="2205038"/>
          <p14:tracePt t="21196" x="3795713" y="2205038"/>
          <p14:tracePt t="21216" x="3813175" y="2205038"/>
          <p14:tracePt t="21228" x="3848100" y="2205038"/>
          <p14:tracePt t="21247" x="3875088" y="2197100"/>
          <p14:tracePt t="21259" x="3919538" y="2197100"/>
          <p14:tracePt t="21279" x="3938588" y="2197100"/>
          <p14:tracePt t="21292" x="3990975" y="2197100"/>
          <p14:tracePt t="21311" x="4010025" y="2197100"/>
          <p14:tracePt t="21325" x="4071938" y="2197100"/>
          <p14:tracePt t="21343" x="4081463" y="2197100"/>
          <p14:tracePt t="21359" x="4125913" y="2197100"/>
          <p14:tracePt t="21376" x="4179888" y="2197100"/>
          <p14:tracePt t="21406" x="4187825" y="2197100"/>
          <p14:tracePt t="21418" x="4224338" y="2197100"/>
          <p14:tracePt t="21438" x="4241800" y="2197100"/>
          <p14:tracePt t="21450" x="4276725" y="2197100"/>
          <p14:tracePt t="21470" x="4286250" y="2197100"/>
          <p14:tracePt t="21498" x="4295775" y="2197100"/>
          <p14:tracePt t="21529" x="4303713" y="2197100"/>
          <p14:tracePt t="21549" x="4313238" y="2197100"/>
          <p14:tracePt t="21623" x="4322763" y="2197100"/>
          <p14:tracePt t="21925" x="4330700" y="2197100"/>
          <p14:tracePt t="22066" x="4330700" y="2187575"/>
          <p14:tracePt t="22943" x="4330700" y="2179638"/>
          <p14:tracePt t="22964" x="4322763" y="2179638"/>
          <p14:tracePt t="22988" x="4322763" y="2170113"/>
          <p14:tracePt t="23209" x="4322763" y="2160588"/>
          <p14:tracePt t="23323" x="4330700" y="2160588"/>
          <p14:tracePt t="23697" x="4340225" y="2160588"/>
          <p14:tracePt t="23733" x="4348163" y="2160588"/>
          <p14:tracePt t="23745" x="4375150" y="2152650"/>
          <p14:tracePt t="23765" x="4394200" y="2152650"/>
          <p14:tracePt t="23777" x="4411663" y="2152650"/>
          <p14:tracePt t="23790" x="4456113" y="2152650"/>
          <p14:tracePt t="23809" x="4483100" y="2152650"/>
          <p14:tracePt t="23821" x="4554538" y="2152650"/>
          <p14:tracePt t="23841" x="4572000" y="2152650"/>
          <p14:tracePt t="23853" x="4643438" y="2152650"/>
          <p14:tracePt t="23871" x="4705350" y="2160588"/>
          <p14:tracePt t="23889" x="4732338" y="2160588"/>
          <p14:tracePt t="23901" x="4813300" y="2170113"/>
          <p14:tracePt t="23920" x="4830763" y="2170113"/>
          <p14:tracePt t="23934" x="4894263" y="2179638"/>
          <p14:tracePt t="23951" x="4919663" y="2179638"/>
          <p14:tracePt t="23967" x="4973638" y="2179638"/>
          <p14:tracePt t="23985" x="4983163" y="2179638"/>
          <p14:tracePt t="24000" x="5027613" y="2179638"/>
          <p14:tracePt t="24017" x="5054600" y="2179638"/>
          <p14:tracePt t="24036" x="5099050" y="2187575"/>
          <p14:tracePt t="24050" x="5116513" y="2187575"/>
          <p14:tracePt t="24067" x="5160963" y="2187575"/>
          <p14:tracePt t="24084" x="5187950" y="2187575"/>
          <p14:tracePt t="24100" x="5205413" y="2187575"/>
          <p14:tracePt t="24117" x="5214938" y="2187575"/>
          <p14:tracePt t="33034" x="5214938" y="2197100"/>
          <p14:tracePt t="33785" x="5205413" y="2197100"/>
          <p14:tracePt t="33885" x="5197475" y="2197100"/>
          <p14:tracePt t="33903" x="5180013" y="2197100"/>
          <p14:tracePt t="33915" x="5160963" y="2197100"/>
          <p14:tracePt t="33934" x="5143500" y="2197100"/>
          <p14:tracePt t="33946" x="5116513" y="2187575"/>
          <p14:tracePt t="33964" x="5099050" y="2179638"/>
          <p14:tracePt t="33977" x="5054600" y="2170113"/>
          <p14:tracePt t="33995" x="5037138" y="2160588"/>
          <p14:tracePt t="34007" x="5018088" y="2160588"/>
          <p14:tracePt t="34027" x="5000625" y="2152650"/>
          <p14:tracePt t="34047" x="4991100" y="2143125"/>
          <p14:tracePt t="34057" x="4973638" y="2143125"/>
          <p14:tracePt t="34077" x="4965700" y="2143125"/>
          <p14:tracePt t="34089" x="4946650" y="2133600"/>
          <p14:tracePt t="34108" x="4938713" y="2133600"/>
          <p14:tracePt t="34120" x="4929188" y="2125663"/>
          <p14:tracePt t="34139" x="4919663" y="2125663"/>
          <p14:tracePt t="34165" x="4902200" y="2116138"/>
          <p14:tracePt t="34184" x="4902200" y="2108200"/>
          <p14:tracePt t="34215" x="4884738" y="2108200"/>
          <p14:tracePt t="34314" x="4875213" y="2108200"/>
          <p14:tracePt t="34340" x="4875213" y="2098675"/>
          <p14:tracePt t="34468" x="4867275" y="2098675"/>
          <p14:tracePt t="34580" x="4857750" y="2108200"/>
          <p14:tracePt t="34592" x="4795838" y="2125663"/>
          <p14:tracePt t="34611" x="4759325" y="2133600"/>
          <p14:tracePt t="34623" x="4697413" y="2143125"/>
          <p14:tracePt t="34642" x="4670425" y="2152650"/>
          <p14:tracePt t="34653" x="4625975" y="2152650"/>
          <p14:tracePt t="34672" x="4598988" y="2160588"/>
          <p14:tracePt t="34684" x="4491038" y="2179638"/>
          <p14:tracePt t="34704" x="4419600" y="2205038"/>
          <p14:tracePt t="34716" x="4268788" y="2232025"/>
          <p14:tracePt t="34735" x="4205288" y="2241550"/>
          <p14:tracePt t="34749" x="4044950" y="2268538"/>
          <p14:tracePt t="34766" x="3983038" y="2276475"/>
          <p14:tracePt t="34783" x="3884613" y="2295525"/>
          <p14:tracePt t="34799" x="3857625" y="2303463"/>
          <p14:tracePt t="34816" x="3768725" y="2312988"/>
          <p14:tracePt t="34833" x="3697288" y="2312988"/>
          <p14:tracePt t="34849" x="3670300" y="2322513"/>
          <p14:tracePt t="34866" x="3581400" y="2322513"/>
          <p14:tracePt t="34883" x="3536950" y="2322513"/>
          <p14:tracePt t="34900" x="3446463" y="2312988"/>
          <p14:tracePt t="34916" x="3429000" y="2312988"/>
          <p14:tracePt t="34933" x="3348038" y="2295525"/>
          <p14:tracePt t="34933" x="3313113" y="2286000"/>
          <p14:tracePt t="34951" x="3187700" y="2241550"/>
          <p14:tracePt t="34970" x="3143250" y="2232025"/>
          <p14:tracePt t="34984" x="3089275" y="2205038"/>
          <p14:tracePt t="35001" x="3017838" y="2187575"/>
          <p14:tracePt t="35020" x="2982913" y="2179638"/>
          <p14:tracePt t="35034" x="2911475" y="2160588"/>
          <p14:tracePt t="35051" x="2884488" y="2152650"/>
          <p14:tracePt t="35067" x="2795588" y="2133600"/>
          <p14:tracePt t="35083" x="2768600" y="2125663"/>
          <p14:tracePt t="35100" x="2705100" y="2116138"/>
          <p14:tracePt t="35117" x="2679700" y="2108200"/>
          <p14:tracePt t="35134" x="2608263" y="2089150"/>
          <p14:tracePt t="35150" x="2544763" y="2081213"/>
          <p14:tracePt t="35167" x="2527300" y="2081213"/>
          <p14:tracePt t="35184" x="2473325" y="2071688"/>
          <p14:tracePt t="35200" x="2446338" y="2071688"/>
          <p14:tracePt t="35218" x="2393950" y="2062163"/>
          <p14:tracePt t="35234" x="2357438" y="2062163"/>
          <p14:tracePt t="35254" x="2303463" y="2062163"/>
          <p14:tracePt t="35284" x="2286000" y="2062163"/>
          <p14:tracePt t="35295" x="2259013" y="2062163"/>
          <p14:tracePt t="35315" x="2197100" y="2081213"/>
          <p14:tracePt t="35333" x="2170113" y="2081213"/>
          <p14:tracePt t="35361" x="2116138" y="2089150"/>
          <p14:tracePt t="35379" x="2108200" y="2089150"/>
          <p14:tracePt t="35391" x="2071688" y="2089150"/>
          <p14:tracePt t="35410" x="1982788" y="2098675"/>
          <p14:tracePt t="35443" x="1965325" y="2098675"/>
          <p14:tracePt t="35470" x="1946275" y="2108200"/>
          <p14:tracePt t="35489" x="1938338" y="2108200"/>
          <p14:tracePt t="35507" x="1938338" y="2116138"/>
          <p14:tracePt t="35519" x="1928813" y="2116138"/>
          <p14:tracePt t="35552" x="1919288" y="2116138"/>
          <p14:tracePt t="35817" x="1911350" y="2116138"/>
          <p14:tracePt t="130034" x="1901825" y="2116138"/>
          <p14:tracePt t="130177" x="1919288" y="2098675"/>
          <p14:tracePt t="130344" x="1938338" y="2089150"/>
          <p14:tracePt t="130355" x="1946275" y="2089150"/>
          <p14:tracePt t="130368" x="1973263" y="2071688"/>
          <p14:tracePt t="130388" x="2081213" y="2062163"/>
          <p14:tracePt t="130420" x="2116138" y="2062163"/>
          <p14:tracePt t="130424" x="2179638" y="2054225"/>
          <p14:tracePt t="130455" x="2241550" y="2036763"/>
          <p14:tracePt t="130487" x="2357438" y="2000250"/>
          <p14:tracePt t="130494" x="2411413" y="1982788"/>
          <p14:tracePt t="130522" x="3340100" y="1822450"/>
          <p14:tracePt t="130558" x="3500438" y="1812925"/>
          <p14:tracePt t="130568" x="3884613" y="1776413"/>
          <p14:tracePt t="130588" x="4205288" y="1714500"/>
          <p14:tracePt t="130620" x="4313238" y="1697038"/>
          <p14:tracePt t="130628" x="4473575" y="1652588"/>
          <p14:tracePt t="130655" x="4929188" y="1490663"/>
          <p14:tracePt t="130687" x="5160963" y="1419225"/>
          <p14:tracePt t="130697" x="5259388" y="1393825"/>
          <p14:tracePt t="130722" x="5626100" y="1312863"/>
          <p14:tracePt t="130753" x="5929313" y="1276350"/>
          <p14:tracePt t="130759" x="6599238" y="1241425"/>
          <p14:tracePt t="130789" x="6759575" y="1223963"/>
          <p14:tracePt t="130820" x="7286625" y="1187450"/>
          <p14:tracePt t="130822" x="7724775" y="1143000"/>
          <p14:tracePt t="130854" x="7823200" y="1116013"/>
          <p14:tracePt t="130865" x="8180388" y="1081088"/>
          <p14:tracePt t="130889" x="8705850" y="1027113"/>
          <p14:tracePt t="130920" x="8840788" y="1000125"/>
          <p14:tracePt t="130927" x="9134475" y="928688"/>
          <p14:tracePt t="130957" x="9134475" y="874713"/>
          <p14:tracePt t="130988" x="9134475" y="830263"/>
          <p14:tracePt t="130996" x="9134475" y="822325"/>
          <p14:tracePt t="131027" x="9134475" y="776288"/>
          <p14:tracePt t="169034" x="9126538" y="776288"/>
          <p14:tracePt t="169794" x="9117013" y="776288"/>
          <p14:tracePt t="169806" x="9082088" y="776288"/>
          <p14:tracePt t="169826" x="9072563" y="776288"/>
          <p14:tracePt t="169837" x="9072563" y="785813"/>
          <p14:tracePt t="170090" x="9082088" y="812800"/>
          <p14:tracePt t="170108" x="9090025" y="830263"/>
          <p14:tracePt t="170120" x="9099550" y="874713"/>
          <p14:tracePt t="170141" x="9109075" y="901700"/>
          <p14:tracePt t="170152" x="9126538" y="955675"/>
          <p14:tracePt t="170171" x="9134475" y="973138"/>
          <p14:tracePt t="170183" x="9134475" y="1036638"/>
          <p14:tracePt t="170202" x="9134475" y="1143000"/>
          <p14:tracePt t="170221" x="9134475" y="1196975"/>
          <p14:tracePt t="170232" x="9134475" y="1285875"/>
          <p14:tracePt t="170251" x="9134475" y="1339850"/>
          <p14:tracePt t="170264" x="9134475" y="1411288"/>
          <p14:tracePt t="170283" x="9134475" y="1438275"/>
          <p14:tracePt t="170294" x="9134475" y="1517650"/>
          <p14:tracePt t="170313" x="9134475" y="1554163"/>
          <p14:tracePt t="170326" x="9134475" y="1581150"/>
          <p14:tracePt t="170344" x="9134475" y="1589088"/>
          <p14:tracePt t="170360" x="9134475" y="1598613"/>
          <p14:tracePt t="170388" x="9134475" y="1608138"/>
          <p14:tracePt t="170407" x="9082088" y="1660525"/>
          <p14:tracePt t="170438" x="9028113" y="1687513"/>
          <p14:tracePt t="170449" x="8894763" y="1751013"/>
          <p14:tracePt t="170475" x="8858250" y="1768475"/>
          <p14:tracePt t="170481" x="8786813" y="1795463"/>
          <p14:tracePt t="170500" x="8759825" y="1803400"/>
          <p14:tracePt t="170520" x="8759825" y="1812925"/>
          <p14:tracePt t="170544" x="8742363" y="1822450"/>
          <p14:tracePt t="170562" x="8705850" y="1847850"/>
          <p14:tracePt t="170582" x="8697913" y="1866900"/>
          <p14:tracePt t="170593" x="8661400" y="1901825"/>
          <p14:tracePt t="170614" x="8653463" y="1911350"/>
          <p14:tracePt t="170625" x="8616950" y="1955800"/>
          <p14:tracePt t="170645" x="8616950" y="1973263"/>
          <p14:tracePt t="170692" x="8626475" y="1973263"/>
          <p14:tracePt t="170704" x="8653463" y="2000250"/>
          <p14:tracePt t="170723" x="8697913" y="2036763"/>
          <p14:tracePt t="170735" x="8796338" y="2098675"/>
          <p14:tracePt t="170754" x="8813800" y="2108200"/>
          <p14:tracePt t="170766" x="8875713" y="2133600"/>
          <p14:tracePt t="170785" x="8894763" y="2152650"/>
          <p14:tracePt t="170797" x="8920163" y="2170113"/>
          <p14:tracePt t="170817" x="8947150" y="2179638"/>
          <p14:tracePt t="170829" x="8966200" y="2187575"/>
          <p14:tracePt t="170848" x="8983663" y="2197100"/>
          <p14:tracePt t="170862" x="9045575" y="2224088"/>
          <p14:tracePt t="170879" x="9063038" y="2241550"/>
          <p14:tracePt t="170894" x="9117013" y="2268538"/>
          <p14:tracePt t="170911" x="9126538" y="2276475"/>
          <p14:tracePt t="170927" x="9134475" y="2312988"/>
          <p14:tracePt t="170944" x="9134475" y="2330450"/>
        </p14:tracePtLst>
      </p14:laserTraceLst>
    </p:ext>
  </p:extLs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271" y="1195730"/>
            <a:ext cx="8656638" cy="142012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a:solidFill>
                  <a:srgbClr val="000000"/>
                </a:solidFill>
                <a:latin typeface="Consolas"/>
              </a:rPr>
              <a:t>(String[] </a:t>
            </a:r>
            <a:r>
              <a:rPr lang="en-US" sz="2000" b="1" dirty="0" err="1" smtClean="0">
                <a:solidFill>
                  <a:srgbClr val="000000"/>
                </a:solidFill>
                <a:latin typeface="Consolas"/>
              </a:rPr>
              <a:t>args</a:t>
            </a:r>
            <a:r>
              <a:rPr lang="en-US" sz="2000" b="1" dirty="0" smtClean="0">
                <a:solidFill>
                  <a:srgbClr val="000000"/>
                </a:solidFill>
                <a:latin typeface="Consolas"/>
              </a:rPr>
              <a:t>) </a:t>
            </a:r>
            <a:r>
              <a:rPr lang="en-US" sz="2000" b="1" dirty="0">
                <a:solidFill>
                  <a:srgbClr val="7F0055"/>
                </a:solidFill>
                <a:latin typeface="Consolas"/>
              </a:rPr>
              <a:t>throws</a:t>
            </a:r>
            <a:r>
              <a:rPr lang="en-US" sz="2000" b="1" dirty="0">
                <a:solidFill>
                  <a:srgbClr val="000000"/>
                </a:solidFill>
                <a:latin typeface="Consolas"/>
              </a:rPr>
              <a:t> </a:t>
            </a:r>
            <a:r>
              <a:rPr lang="en-US" sz="2000" b="1" dirty="0" err="1">
                <a:solidFill>
                  <a:srgbClr val="000000"/>
                </a:solidFill>
                <a:latin typeface="Consolas"/>
              </a:rPr>
              <a:t>IOException</a:t>
            </a:r>
            <a:r>
              <a:rPr lang="en-US" sz="2000" b="1" dirty="0">
                <a:solidFill>
                  <a:srgbClr val="000000"/>
                </a:solidFill>
                <a:latin typeface="Courier New"/>
              </a:rPr>
              <a:t> </a:t>
            </a:r>
            <a:r>
              <a:rPr lang="en-US" sz="2000" b="1" dirty="0" smtClean="0">
                <a:solidFill>
                  <a:srgbClr val="000000"/>
                </a:solidFill>
                <a:latin typeface="Consolas"/>
              </a:rPr>
              <a:t>{</a:t>
            </a:r>
            <a:endParaRPr lang="en-US" sz="2000" b="1" dirty="0">
              <a:solidFill>
                <a:srgbClr val="000000"/>
              </a:solidFill>
              <a:latin typeface="Consolas"/>
            </a:endParaRPr>
          </a:p>
          <a:p>
            <a:r>
              <a:rPr lang="en-US" sz="2000" b="1" dirty="0" smtClean="0">
                <a:solidFill>
                  <a:srgbClr val="7F0055"/>
                </a:solidFill>
                <a:latin typeface="Consolas"/>
              </a:rPr>
              <a:t>  return</a:t>
            </a:r>
            <a:r>
              <a:rPr lang="en-US" sz="2000" b="1" dirty="0" smtClean="0">
                <a:solidFill>
                  <a:srgbClr val="000000"/>
                </a:solidFill>
                <a:latin typeface="Consolas"/>
              </a:rPr>
              <a:t> </a:t>
            </a:r>
            <a:r>
              <a:rPr lang="en-US" sz="2000" b="1" dirty="0" err="1">
                <a:solidFill>
                  <a:srgbClr val="000000"/>
                </a:solidFill>
                <a:latin typeface="Consolas"/>
              </a:rPr>
              <a:t>Integer.</a:t>
            </a:r>
            <a:r>
              <a:rPr lang="en-US" sz="2000" b="1" i="1" dirty="0" err="1">
                <a:solidFill>
                  <a:srgbClr val="000000"/>
                </a:solidFill>
                <a:latin typeface="Consolas"/>
              </a:rPr>
              <a:t>parseInt</a:t>
            </a:r>
            <a:r>
              <a:rPr lang="en-US" sz="2000" b="1" i="1" dirty="0">
                <a:solidFill>
                  <a:srgbClr val="000000"/>
                </a:solidFill>
                <a:latin typeface="Consolas"/>
              </a:rPr>
              <a:t>(</a:t>
            </a:r>
            <a:r>
              <a:rPr lang="en-US" sz="2000" b="1" i="1" dirty="0" err="1">
                <a:solidFill>
                  <a:srgbClr val="000000"/>
                </a:solidFill>
                <a:latin typeface="Consolas"/>
              </a:rPr>
              <a:t>args</a:t>
            </a:r>
            <a:r>
              <a:rPr lang="en-US" sz="2000" b="1" i="1" dirty="0">
                <a:solidFill>
                  <a:srgbClr val="000000"/>
                </a:solidFill>
                <a:latin typeface="Consolas"/>
              </a:rPr>
              <a:t>[0]);</a:t>
            </a:r>
          </a:p>
          <a:p>
            <a:r>
              <a:rPr lang="en-US" sz="2000" dirty="0">
                <a:solidFill>
                  <a:srgbClr val="000000"/>
                </a:solidFill>
                <a:latin typeface="Consolas"/>
              </a:rPr>
              <a:t>}</a:t>
            </a:r>
            <a:endParaRPr lang="en-US" sz="2000" dirty="0" smtClean="0">
              <a:solidFill>
                <a:srgbClr val="000000"/>
              </a:solidFill>
              <a:latin typeface="Courier New"/>
            </a:endParaRPr>
          </a:p>
        </p:txBody>
      </p:sp>
      <p:sp>
        <p:nvSpPr>
          <p:cNvPr id="14338" name="Rectangle 2"/>
          <p:cNvSpPr>
            <a:spLocks noGrp="1" noChangeArrowheads="1"/>
          </p:cNvSpPr>
          <p:nvPr>
            <p:ph type="title"/>
          </p:nvPr>
        </p:nvSpPr>
        <p:spPr/>
        <p:txBody>
          <a:bodyPr/>
          <a:lstStyle/>
          <a:p>
            <a:r>
              <a:rPr lang="en-US" dirty="0" smtClean="0"/>
              <a:t>Even more Severe False Positive</a:t>
            </a:r>
            <a:endParaRPr lang="en-US" dirty="0"/>
          </a:p>
        </p:txBody>
      </p:sp>
    </p:spTree>
    <p:extLst>
      <p:ext uri="{BB962C8B-B14F-4D97-AF65-F5344CB8AC3E}">
        <p14:creationId xmlns:p14="http://schemas.microsoft.com/office/powerpoint/2010/main" val="2591186737"/>
      </p:ext>
    </p:extLst>
  </p:cSld>
  <p:clrMapOvr>
    <a:masterClrMapping/>
  </p:clrMapOvr>
  <p:transition advTm="7988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1295399"/>
            <a:ext cx="7714191" cy="2145161"/>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static</a:t>
            </a:r>
            <a:r>
              <a:rPr lang="en-US" b="1" dirty="0">
                <a:solidFill>
                  <a:srgbClr val="000000"/>
                </a:solidFill>
                <a:latin typeface="Consolas"/>
              </a:rPr>
              <a:t> </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numberOfInputLines</a:t>
            </a:r>
            <a:r>
              <a:rPr lang="en-US" b="1" dirty="0">
                <a:solidFill>
                  <a:srgbClr val="000000"/>
                </a:solidFill>
                <a:latin typeface="Consolas"/>
              </a:rPr>
              <a:t>(String[] </a:t>
            </a:r>
            <a:r>
              <a:rPr lang="en-US" b="1" dirty="0" err="1">
                <a:solidFill>
                  <a:srgbClr val="000000"/>
                </a:solidFill>
                <a:latin typeface="Consolas"/>
              </a:rPr>
              <a:t>args</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try</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return</a:t>
            </a:r>
            <a:r>
              <a:rPr lang="en-US" b="1" dirty="0">
                <a:solidFill>
                  <a:srgbClr val="000000"/>
                </a:solidFill>
                <a:latin typeface="Consolas"/>
              </a:rPr>
              <a:t> </a:t>
            </a:r>
            <a:r>
              <a:rPr lang="en-US" b="1" dirty="0" err="1">
                <a:solidFill>
                  <a:srgbClr val="000000"/>
                </a:solidFill>
                <a:latin typeface="Consolas"/>
              </a:rPr>
              <a:t>Integer.</a:t>
            </a:r>
            <a:r>
              <a:rPr lang="en-US" b="1" i="1" dirty="0" err="1">
                <a:solidFill>
                  <a:srgbClr val="000000"/>
                </a:solidFill>
                <a:latin typeface="Consolas"/>
              </a:rPr>
              <a:t>parseInt</a:t>
            </a:r>
            <a:r>
              <a:rPr lang="en-US" b="1" i="1" dirty="0">
                <a:solidFill>
                  <a:srgbClr val="000000"/>
                </a:solidFill>
                <a:latin typeface="Consolas"/>
              </a:rPr>
              <a:t>(</a:t>
            </a:r>
            <a:r>
              <a:rPr lang="en-US" b="1" i="1" dirty="0" err="1">
                <a:solidFill>
                  <a:srgbClr val="000000"/>
                </a:solidFill>
                <a:latin typeface="Consolas"/>
              </a:rPr>
              <a:t>args</a:t>
            </a:r>
            <a:r>
              <a:rPr lang="en-US" b="1" i="1" dirty="0">
                <a:solidFill>
                  <a:srgbClr val="000000"/>
                </a:solidFill>
                <a:latin typeface="Consolas"/>
              </a:rPr>
              <a:t>[0]);</a:t>
            </a:r>
          </a:p>
          <a:p>
            <a:r>
              <a:rPr lang="en-US" dirty="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ArrayIndexOutOfBoundsException</a:t>
            </a:r>
            <a:r>
              <a:rPr lang="en-US" b="1" dirty="0">
                <a:solidFill>
                  <a:srgbClr val="000000"/>
                </a:solidFill>
                <a:latin typeface="Consolas"/>
              </a:rPr>
              <a:t> e) {</a:t>
            </a:r>
          </a:p>
          <a:p>
            <a:r>
              <a:rPr lang="en-US" dirty="0">
                <a:solidFill>
                  <a:srgbClr val="000000"/>
                </a:solidFill>
                <a:latin typeface="Consolas"/>
              </a:rPr>
              <a:t>        </a:t>
            </a:r>
            <a:r>
              <a:rPr lang="en-US" dirty="0" err="1">
                <a:solidFill>
                  <a:srgbClr val="000000"/>
                </a:solidFill>
                <a:latin typeface="Consolas"/>
              </a:rPr>
              <a:t>System.</a:t>
            </a:r>
            <a:r>
              <a:rPr lang="en-US" i="1" dirty="0" err="1">
                <a:solidFill>
                  <a:srgbClr val="0000C0"/>
                </a:solidFill>
                <a:latin typeface="Consolas"/>
              </a:rPr>
              <a:t>out</a:t>
            </a:r>
            <a:r>
              <a:rPr lang="en-US" i="1" dirty="0" err="1">
                <a:solidFill>
                  <a:srgbClr val="000000"/>
                </a:solidFill>
                <a:latin typeface="Consolas"/>
              </a:rPr>
              <a:t>.println</a:t>
            </a:r>
            <a:r>
              <a:rPr lang="en-US" i="1" dirty="0">
                <a:solidFill>
                  <a:srgbClr val="000000"/>
                </a:solidFill>
                <a:latin typeface="Consolas"/>
              </a:rPr>
              <a:t>(</a:t>
            </a:r>
            <a:r>
              <a:rPr lang="en-US" i="1" dirty="0">
                <a:solidFill>
                  <a:srgbClr val="2A00FF"/>
                </a:solidFill>
                <a:latin typeface="Consolas"/>
              </a:rPr>
              <a:t>"Did not enter an argument."</a:t>
            </a:r>
            <a:r>
              <a:rPr lang="en-US" i="1" dirty="0">
                <a:solidFill>
                  <a:srgbClr val="000000"/>
                </a:solidFill>
                <a:latin typeface="Consolas"/>
              </a:rPr>
              <a:t>);</a:t>
            </a:r>
          </a:p>
          <a:p>
            <a:r>
              <a:rPr lang="en-US" dirty="0" smtClean="0">
                <a:solidFill>
                  <a:srgbClr val="000000"/>
                </a:solidFill>
                <a:latin typeface="Consolas"/>
              </a:rPr>
              <a:t>    }</a:t>
            </a:r>
          </a:p>
          <a:p>
            <a:r>
              <a:rPr lang="en-US" dirty="0" smtClean="0">
                <a:solidFill>
                  <a:srgbClr val="000000"/>
                </a:solidFill>
                <a:latin typeface="Consolas"/>
              </a:rPr>
              <a:t>}</a:t>
            </a:r>
            <a:endParaRPr lang="en-US" dirty="0" smtClean="0">
              <a:solidFill>
                <a:srgbClr val="000000"/>
              </a:solidFill>
              <a:latin typeface="Courier New"/>
            </a:endParaRPr>
          </a:p>
        </p:txBody>
      </p:sp>
      <p:sp>
        <p:nvSpPr>
          <p:cNvPr id="10242" name="Rectangle 2"/>
          <p:cNvSpPr>
            <a:spLocks noGrp="1" noChangeArrowheads="1"/>
          </p:cNvSpPr>
          <p:nvPr>
            <p:ph type="title"/>
          </p:nvPr>
        </p:nvSpPr>
        <p:spPr/>
        <p:txBody>
          <a:bodyPr>
            <a:normAutofit fontScale="90000"/>
          </a:bodyPr>
          <a:lstStyle/>
          <a:p>
            <a:r>
              <a:rPr lang="en-US" smtClean="0"/>
              <a:t>Erroneous numberOfInputLines Function</a:t>
            </a:r>
            <a:endParaRPr lang="en-US" dirty="0"/>
          </a:p>
        </p:txBody>
      </p:sp>
      <p:sp>
        <p:nvSpPr>
          <p:cNvPr id="10245" name="Line 5"/>
          <p:cNvSpPr>
            <a:spLocks noChangeShapeType="1"/>
          </p:cNvSpPr>
          <p:nvPr/>
        </p:nvSpPr>
        <p:spPr bwMode="auto">
          <a:xfrm flipH="1" flipV="1">
            <a:off x="3657600" y="2404988"/>
            <a:ext cx="2819400" cy="2071147"/>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246" name="Text Box 6"/>
          <p:cNvSpPr txBox="1">
            <a:spLocks noChangeArrowheads="1"/>
          </p:cNvSpPr>
          <p:nvPr/>
        </p:nvSpPr>
        <p:spPr bwMode="auto">
          <a:xfrm>
            <a:off x="5029200" y="4517782"/>
            <a:ext cx="22860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Return value?</a:t>
            </a:r>
            <a:endParaRPr lang="en-US" dirty="0"/>
          </a:p>
        </p:txBody>
      </p:sp>
      <p:sp>
        <p:nvSpPr>
          <p:cNvPr id="10" name="Multiply 9"/>
          <p:cNvSpPr/>
          <p:nvPr/>
        </p:nvSpPr>
        <p:spPr>
          <a:xfrm>
            <a:off x="6172200" y="1709811"/>
            <a:ext cx="762000" cy="695177"/>
          </a:xfrm>
          <a:prstGeom prst="mathMultiply">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dirty="0" smtClean="0">
              <a:latin typeface="Calibri" pitchFamily="34" charset="0"/>
              <a:cs typeface="Calibri" pitchFamily="34" charset="0"/>
            </a:endParaRPr>
          </a:p>
        </p:txBody>
      </p:sp>
      <p:sp>
        <p:nvSpPr>
          <p:cNvPr id="7" name="Text Box 5"/>
          <p:cNvSpPr txBox="1">
            <a:spLocks noChangeArrowheads="1"/>
          </p:cNvSpPr>
          <p:nvPr/>
        </p:nvSpPr>
        <p:spPr bwMode="auto">
          <a:xfrm>
            <a:off x="433552" y="4517782"/>
            <a:ext cx="375335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Ignoring </a:t>
            </a:r>
            <a:r>
              <a:rPr lang="en-US" dirty="0" err="1" smtClean="0"/>
              <a:t>NumberFormalException</a:t>
            </a:r>
            <a:r>
              <a:rPr lang="en-US" dirty="0" smtClean="0"/>
              <a:t> to simplify example</a:t>
            </a:r>
            <a:endParaRPr lang="en-US" dirty="0"/>
          </a:p>
        </p:txBody>
      </p:sp>
      <p:sp>
        <p:nvSpPr>
          <p:cNvPr id="9" name="Text Box 5"/>
          <p:cNvSpPr txBox="1">
            <a:spLocks noChangeArrowheads="1"/>
          </p:cNvSpPr>
          <p:nvPr/>
        </p:nvSpPr>
        <p:spPr bwMode="auto">
          <a:xfrm>
            <a:off x="457200" y="5410200"/>
            <a:ext cx="375335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Multiple catch blocks can be associated with a try block</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90385226"/>
      </p:ext>
    </p:extLst>
  </p:cSld>
  <p:clrMapOvr>
    <a:masterClrMapping/>
  </p:clrMapOvr>
  <p:transition advTm="992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10245" grpId="0" animBg="1"/>
      <p:bldP spid="10246" grpId="0" animBg="1"/>
      <p:bldP spid="10" grpId="0" animBg="1"/>
      <p:bldP spid="7" grpId="0" animBg="1"/>
      <p:bldP spid="9" grpId="0" animBg="1"/>
    </p:bldLst>
  </p:timing>
  <p:extLst>
    <p:ext uri="{3A86A75C-4F4B-4683-9AE1-C65F6400EC91}">
      <p14:laserTraceLst xmlns:p14="http://schemas.microsoft.com/office/powerpoint/2010/main">
        <p14:tracePtLst>
          <p14:tracePt t="2040" x="9134475" y="2312988"/>
          <p14:tracePt t="2972" x="9134475" y="2303463"/>
          <p14:tracePt t="2984" x="9134475" y="2295525"/>
          <p14:tracePt t="3017" x="9134475" y="2286000"/>
          <p14:tracePt t="3036" x="9134475" y="2268538"/>
          <p14:tracePt t="3067" x="9134475" y="2259013"/>
          <p14:tracePt t="3093" x="9117013" y="2187575"/>
          <p14:tracePt t="3125" x="9109075" y="2152650"/>
          <p14:tracePt t="3157" x="9099550" y="2098675"/>
          <p14:tracePt t="3160" x="9090025" y="2009775"/>
          <p14:tracePt t="3194" x="9063038" y="1928813"/>
          <p14:tracePt t="3226" x="9055100" y="1911350"/>
          <p14:tracePt t="3235" x="9028113" y="1822450"/>
          <p14:tracePt t="3267" x="9010650" y="1768475"/>
          <p14:tracePt t="3292" x="8974138" y="1687513"/>
          <p14:tracePt t="3325" x="8894763" y="1500188"/>
          <p14:tracePt t="3358" x="8848725" y="1393825"/>
          <p14:tracePt t="3377" x="8796338" y="1322388"/>
          <p14:tracePt t="3410" x="8786813" y="1295400"/>
          <p14:tracePt t="3426" x="8732838" y="1223963"/>
          <p14:tracePt t="3458" x="8572500" y="1054100"/>
          <p14:tracePt t="3490" x="8555038" y="1036638"/>
          <p14:tracePt t="3502" x="8474075" y="990600"/>
          <p14:tracePt t="3534" x="8348663" y="928688"/>
          <p14:tracePt t="3559" x="8170863" y="874713"/>
          <p14:tracePt t="3593" x="8037513" y="839788"/>
          <p14:tracePt t="3625" x="8010525" y="830263"/>
          <p14:tracePt t="3628" x="7848600" y="803275"/>
          <p14:tracePt t="3660" x="7715250" y="776288"/>
          <p14:tracePt t="3692" x="7705725" y="776288"/>
          <p14:tracePt t="3704" x="7634288" y="776288"/>
          <p14:tracePt t="3736" x="7518400" y="803275"/>
          <p14:tracePt t="3761" x="7412038" y="847725"/>
          <p14:tracePt t="3794" x="7348538" y="884238"/>
          <p14:tracePt t="3826" x="7323138" y="901700"/>
          <p14:tracePt t="3829" x="7269163" y="946150"/>
          <p14:tracePt t="3861" x="7170738" y="1000125"/>
          <p14:tracePt t="3894" x="7108825" y="1027113"/>
          <p14:tracePt t="3898" x="7027863" y="1081088"/>
          <p14:tracePt t="3930" x="6929438" y="1143000"/>
          <p14:tracePt t="3961" x="6831013" y="1214438"/>
          <p14:tracePt t="3994" x="6742113" y="1285875"/>
          <p14:tracePt t="4026" x="6715125" y="1303338"/>
          <p14:tracePt t="4035" x="6634163" y="1374775"/>
          <p14:tracePt t="4067" x="6581775" y="1419225"/>
          <p14:tracePt t="4096" x="6491288" y="1482725"/>
          <p14:tracePt t="4128" x="6419850" y="1544638"/>
          <p14:tracePt t="4160" x="6367463" y="1581150"/>
          <p14:tracePt t="4164" x="6313488" y="1625600"/>
          <p14:tracePt t="4196" x="6269038" y="1670050"/>
          <p14:tracePt t="4228" x="6232525" y="1724025"/>
          <p14:tracePt t="4245" x="6197600" y="1776413"/>
          <p14:tracePt t="4278" x="6180138" y="1795463"/>
          <p14:tracePt t="4296" x="6161088" y="1830388"/>
          <p14:tracePt t="4328" x="6153150" y="1830388"/>
          <p14:tracePt t="4360" x="6153150" y="1839913"/>
          <p14:tracePt t="4370" x="6143625" y="1839913"/>
          <p14:tracePt t="4887" x="6134100" y="1839913"/>
          <p14:tracePt t="4899" x="6126163" y="1839913"/>
          <p14:tracePt t="4936" x="6108700" y="1830388"/>
          <p14:tracePt t="4963" x="6072188" y="1830388"/>
          <p14:tracePt t="4982" x="6054725" y="1830388"/>
          <p14:tracePt t="4998" x="5983288" y="1822450"/>
          <p14:tracePt t="5031" x="5911850" y="1822450"/>
          <p14:tracePt t="5047" x="5867400" y="1830388"/>
          <p14:tracePt t="5065" x="5732463" y="1857375"/>
          <p14:tracePt t="5098" x="5705475" y="1866900"/>
          <p14:tracePt t="5106" x="5626100" y="1884363"/>
          <p14:tracePt t="5132" x="5456238" y="1911350"/>
          <p14:tracePt t="5165" x="5402263" y="1919288"/>
          <p14:tracePt t="5169" x="5322888" y="1919288"/>
          <p14:tracePt t="5199" x="5197475" y="1946275"/>
          <p14:tracePt t="5231" x="5133975" y="1965325"/>
          <p14:tracePt t="5251" x="5089525" y="1965325"/>
          <p14:tracePt t="5266" x="5045075" y="1965325"/>
          <p14:tracePt t="5298" x="4991100" y="1973263"/>
          <p14:tracePt t="5301" x="4911725" y="1982788"/>
          <p14:tracePt t="5333" x="4840288" y="2000250"/>
          <p14:tracePt t="5365" x="4776788" y="2017713"/>
          <p14:tracePt t="5376" x="4751388" y="2027238"/>
          <p14:tracePt t="5400" x="4660900" y="2036763"/>
          <p14:tracePt t="5433" x="4598988" y="2044700"/>
          <p14:tracePt t="5466" x="4562475" y="2054225"/>
          <p14:tracePt t="5470" x="4537075" y="2054225"/>
          <p14:tracePt t="5500" x="4340225" y="2081213"/>
          <p14:tracePt t="5535" x="4313238" y="2081213"/>
          <p14:tracePt t="5546" x="4251325" y="2108200"/>
          <p14:tracePt t="5567" x="4179888" y="2133600"/>
          <p14:tracePt t="5599" x="4160838" y="2133600"/>
          <p14:tracePt t="5607" x="4108450" y="2160588"/>
          <p14:tracePt t="5634" x="4037013" y="2179638"/>
          <p14:tracePt t="5666" x="3973513" y="2197100"/>
          <p14:tracePt t="5675" x="3956050" y="2205038"/>
          <p14:tracePt t="5700" x="3857625" y="2232025"/>
          <p14:tracePt t="5734" x="3795713" y="2232025"/>
          <p14:tracePt t="5738" x="3759200" y="2251075"/>
          <p14:tracePt t="5769" x="3687763" y="2268538"/>
          <p14:tracePt t="5801" x="3633788" y="2286000"/>
          <p14:tracePt t="5834" x="3598863" y="2295525"/>
          <p14:tracePt t="5842" x="3562350" y="2303463"/>
          <p14:tracePt t="5867" x="3517900" y="2322513"/>
          <p14:tracePt t="5899" x="3490913" y="2330450"/>
          <p14:tracePt t="5910" x="3473450" y="2330450"/>
          <p14:tracePt t="5934" x="3465513" y="2339975"/>
          <p14:tracePt t="5966" x="3429000" y="2339975"/>
          <p14:tracePt t="5974" x="3419475" y="2339975"/>
          <p14:tracePt t="6001" x="3384550" y="2339975"/>
          <p14:tracePt t="6034" x="3375025" y="2339975"/>
          <p14:tracePt t="6049" x="3384550" y="2339975"/>
          <p14:tracePt t="6208" x="3411538" y="2339975"/>
          <p14:tracePt t="6239" x="3419475" y="2339975"/>
          <p14:tracePt t="6252" x="3465513" y="2339975"/>
          <p14:tracePt t="6270" x="3509963" y="2347913"/>
          <p14:tracePt t="6302" x="3527425" y="2347913"/>
          <p14:tracePt t="6320" x="3544888" y="2347913"/>
          <p14:tracePt t="6337" x="3562350" y="2347913"/>
          <p14:tracePt t="6369" x="3581400" y="2347913"/>
          <p14:tracePt t="6381" x="3598863" y="2347913"/>
          <p14:tracePt t="6403" x="3616325" y="2347913"/>
          <p14:tracePt t="6435" x="3633788" y="2347913"/>
          <p14:tracePt t="6446" x="3643313" y="2347913"/>
          <p14:tracePt t="6492" x="3660775" y="2347913"/>
          <p14:tracePt t="6555" x="3670300" y="2339975"/>
          <p14:tracePt t="6567" x="3697288" y="2339975"/>
          <p14:tracePt t="6587" x="3724275" y="2330450"/>
          <p14:tracePt t="6605" x="3803650" y="2322513"/>
          <p14:tracePt t="6637" x="3884613" y="2312988"/>
          <p14:tracePt t="6669" x="3983038" y="2303463"/>
          <p14:tracePt t="6680" x="4017963" y="2303463"/>
          <p14:tracePt t="6703" x="4179888" y="2286000"/>
          <p14:tracePt t="6736" x="4295775" y="2251075"/>
          <p14:tracePt t="6743" x="4313238" y="2241550"/>
          <p14:tracePt t="6770" x="4402138" y="2224088"/>
          <p14:tracePt t="6802" x="4491038" y="2197100"/>
          <p14:tracePt t="6806" x="4581525" y="2187575"/>
          <p14:tracePt t="6838" x="4608513" y="2179638"/>
          <p14:tracePt t="6870" x="4633913" y="2179638"/>
          <p14:tracePt t="6884" x="4679950" y="2179638"/>
          <p14:tracePt t="6904" x="4732338" y="2170113"/>
          <p14:tracePt t="6936" x="4759325" y="2170113"/>
          <p14:tracePt t="6945" x="4786313" y="2170113"/>
          <p14:tracePt t="6971" x="4857750" y="2160588"/>
          <p14:tracePt t="7004" x="4875213" y="2160588"/>
          <p14:tracePt t="7007" x="4956175" y="2160588"/>
          <p14:tracePt t="7038" x="5037138" y="2160588"/>
          <p14:tracePt t="7070" x="5072063" y="2160588"/>
          <p14:tracePt t="7089" x="5089525" y="2160588"/>
          <p14:tracePt t="7105" x="5170488" y="2170113"/>
          <p14:tracePt t="7138" x="5224463" y="2179638"/>
          <p14:tracePt t="7151" x="5232400" y="2179638"/>
          <p14:tracePt t="7171" x="5259388" y="2179638"/>
          <p14:tracePt t="7203" x="5268913" y="2179638"/>
          <p14:tracePt t="7226" x="5295900" y="2179638"/>
          <p14:tracePt t="7245" x="5313363" y="2179638"/>
          <p14:tracePt t="7272" x="5340350" y="2187575"/>
          <p14:tracePt t="7305" x="5348288" y="2187575"/>
          <p14:tracePt t="7308" x="5367338" y="2187575"/>
          <p14:tracePt t="7338" x="5375275" y="2187575"/>
          <p14:tracePt t="7371" x="5384800" y="2187575"/>
          <p14:tracePt t="7669" x="5384800" y="2179638"/>
          <p14:tracePt t="8125" x="5384800" y="2170113"/>
          <p14:tracePt t="8266" x="5384800" y="2160588"/>
          <p14:tracePt t="8348" x="5384800" y="2152650"/>
          <p14:tracePt t="9085" x="5384800" y="2143125"/>
          <p14:tracePt t="9404" x="5384800" y="2133600"/>
          <p14:tracePt t="9415" x="5384800" y="2125663"/>
          <p14:tracePt t="9445" x="5375275" y="2125663"/>
          <p14:tracePt t="9575" x="5357813" y="2125663"/>
          <p14:tracePt t="9621" x="5340350" y="2133600"/>
          <p14:tracePt t="9653" x="5322888" y="2133600"/>
          <p14:tracePt t="9679" x="5295900" y="2133600"/>
          <p14:tracePt t="9698" x="5276850" y="2133600"/>
          <p14:tracePt t="9712" x="5251450" y="2133600"/>
          <p14:tracePt t="9744" x="5214938" y="2133600"/>
          <p14:tracePt t="9760" x="5197475" y="2133600"/>
          <p14:tracePt t="9779" x="5126038" y="2116138"/>
          <p14:tracePt t="9811" x="5089525" y="2108200"/>
          <p14:tracePt t="9823" x="5027613" y="2089150"/>
          <p14:tracePt t="9846" x="4946650" y="2062163"/>
          <p14:tracePt t="9878" x="4894263" y="2054225"/>
          <p14:tracePt t="9885" x="4840288" y="2036763"/>
          <p14:tracePt t="9913" x="4679950" y="2017713"/>
          <p14:tracePt t="9945" x="4652963" y="2017713"/>
          <p14:tracePt t="9948" x="4527550" y="2009775"/>
          <p14:tracePt t="9980" x="4348163" y="1982788"/>
          <p14:tracePt t="10014" x="4322763" y="1982788"/>
          <p14:tracePt t="10035" x="4295775" y="1973263"/>
          <p14:tracePt t="10048" x="4205288" y="1965325"/>
          <p14:tracePt t="10081" x="4054475" y="1955800"/>
          <p14:tracePt t="10093" x="3983038" y="1946275"/>
          <p14:tracePt t="10114" x="3776663" y="1919288"/>
          <p14:tracePt t="10146" x="3697288" y="1893888"/>
          <p14:tracePt t="10155" x="3643313" y="1893888"/>
          <p14:tracePt t="10180" x="3490913" y="1866900"/>
          <p14:tracePt t="10212" x="3375025" y="1857375"/>
          <p14:tracePt t="10217" x="3232150" y="1839913"/>
          <p14:tracePt t="10248" x="3143250" y="1830388"/>
          <p14:tracePt t="10280" x="3108325" y="1830388"/>
          <p14:tracePt t="10291" x="3017838" y="1830388"/>
          <p14:tracePt t="10314" x="2830513" y="1785938"/>
          <p14:tracePt t="10346" x="2705100" y="1768475"/>
          <p14:tracePt t="10361" x="2660650" y="1751013"/>
          <p14:tracePt t="10381" x="2554288" y="1731963"/>
          <p14:tracePt t="10414" x="2536825" y="1731963"/>
          <p14:tracePt t="10417" x="2482850" y="1731963"/>
          <p14:tracePt t="10449" x="2419350" y="1731963"/>
          <p14:tracePt t="10481" x="2357438" y="1731963"/>
          <p14:tracePt t="10485" x="2330450" y="1731963"/>
          <p14:tracePt t="10515" x="2214563" y="1758950"/>
          <p14:tracePt t="10551" x="2197100" y="1758950"/>
          <p14:tracePt t="10561" x="2160588" y="1768475"/>
          <p14:tracePt t="10581" x="2108200" y="1795463"/>
          <p14:tracePt t="10613" x="2081213" y="1803400"/>
          <p14:tracePt t="10642" x="2054225" y="1812925"/>
          <p14:tracePt t="10654" x="2009775" y="1822450"/>
          <p14:tracePt t="10682" x="1946275" y="1830388"/>
          <p14:tracePt t="10715" x="1928813" y="1839913"/>
          <p14:tracePt t="10718" x="1928813" y="1847850"/>
          <p14:tracePt t="10749" x="1919288" y="1847850"/>
          <p14:tracePt t="10781" x="1911350" y="1847850"/>
          <p14:tracePt t="10785" x="1911350" y="1857375"/>
          <p14:tracePt t="10816" x="1893888" y="1857375"/>
          <p14:tracePt t="10848" x="1893888" y="1866900"/>
          <p14:tracePt t="10895" x="1884363" y="1874838"/>
          <p14:tracePt t="10907" x="1874838" y="1874838"/>
          <p14:tracePt t="10940" x="1857375" y="1884363"/>
          <p14:tracePt t="11068" x="1857375" y="1893888"/>
          <p14:tracePt t="11109" x="1857375" y="1901825"/>
          <p14:tracePt t="11175" x="1847850" y="1901825"/>
          <p14:tracePt t="11209" x="1847850" y="1911350"/>
          <p14:tracePt t="11250" x="1839913" y="1911350"/>
          <p14:tracePt t="11334" x="1830388" y="1911350"/>
          <p14:tracePt t="11409" x="1822450" y="1911350"/>
          <p14:tracePt t="11438" x="1822450" y="1928813"/>
          <p14:tracePt t="11458" x="1812925" y="1928813"/>
          <p14:tracePt t="11491" x="1812925" y="1938338"/>
          <p14:tracePt t="11522" x="1812925" y="1946275"/>
          <p14:tracePt t="11553" x="1803400" y="1955800"/>
          <p14:tracePt t="11579" x="1795463" y="1982788"/>
          <p14:tracePt t="11614" x="1795463" y="2000250"/>
          <p14:tracePt t="11632" x="1795463" y="2017713"/>
          <p14:tracePt t="11652" x="1795463" y="2054225"/>
          <p14:tracePt t="11683" x="1795463" y="2062163"/>
          <p14:tracePt t="11707" x="1795463" y="2071688"/>
          <p14:tracePt t="11726" x="1795463" y="2081213"/>
          <p14:tracePt t="11751" x="1795463" y="2098675"/>
          <p14:tracePt t="11783" x="1795463" y="2108200"/>
          <p14:tracePt t="11789" x="1795463" y="2125663"/>
          <p14:tracePt t="11819" x="1795463" y="2187575"/>
          <p14:tracePt t="11835" x="1812925" y="2224088"/>
          <p14:tracePt t="11853" x="1822450" y="2232025"/>
          <p14:tracePt t="11869" x="1830388" y="2259013"/>
          <p14:tracePt t="11886" x="1839913" y="2286000"/>
          <p14:tracePt t="11918" x="1857375" y="2303463"/>
          <p14:tracePt t="11946" x="1866900" y="2322513"/>
          <p14:tracePt t="11958" x="1874838" y="2330450"/>
          <p14:tracePt t="11988" x="1874838" y="2339975"/>
          <p14:tracePt t="12007" x="1884363" y="2347913"/>
          <p14:tracePt t="12026" x="1901825" y="2366963"/>
          <p14:tracePt t="12037" x="1911350" y="2366963"/>
          <p14:tracePt t="12069" x="1919288" y="2384425"/>
          <p14:tracePt t="12086" x="1928813" y="2401888"/>
          <p14:tracePt t="12119" x="1938338" y="2401888"/>
          <p14:tracePt t="12145" x="1946275" y="2411413"/>
          <p14:tracePt t="12165" x="1955800" y="2419350"/>
          <p14:tracePt t="12183" x="1965325" y="2438400"/>
          <p14:tracePt t="12209" x="1973263" y="2438400"/>
          <p14:tracePt t="12228" x="1982788" y="2446338"/>
          <p14:tracePt t="12257" x="1990725" y="2465388"/>
          <p14:tracePt t="12324" x="2000250" y="2465388"/>
          <p14:tracePt t="12436" x="2009775" y="2473325"/>
          <p14:tracePt t="12448" x="2017713" y="2482850"/>
          <p14:tracePt t="12475" x="2054225" y="2490788"/>
          <p14:tracePt t="12495" x="2062163" y="2500313"/>
          <p14:tracePt t="12514" x="2071688" y="2500313"/>
          <p14:tracePt t="12526" x="2081213" y="2509838"/>
          <p14:tracePt t="12544" x="2116138" y="2509838"/>
          <p14:tracePt t="12569" x="2152650" y="2527300"/>
          <p14:tracePt t="12589" x="2170113" y="2536825"/>
          <p14:tracePt t="12601" x="2224088" y="2544763"/>
          <p14:tracePt t="12619" x="2251075" y="2554288"/>
          <p14:tracePt t="12631" x="2312988" y="2571750"/>
          <p14:tracePt t="12651" x="2347913" y="2581275"/>
          <p14:tracePt t="12669" x="2374900" y="2581275"/>
          <p14:tracePt t="12683" x="2411413" y="2581275"/>
          <p14:tracePt t="12703" x="2438400" y="2589213"/>
          <p14:tracePt t="12716" x="2465388" y="2589213"/>
          <p14:tracePt t="12733" x="2490788" y="2589213"/>
          <p14:tracePt t="12744" x="2536825" y="2589213"/>
          <p14:tracePt t="12765" x="2589213" y="2598738"/>
          <p14:tracePt t="12776" x="2616200" y="2598738"/>
          <p14:tracePt t="12796" x="2643188" y="2598738"/>
          <p14:tracePt t="12807" x="2679700" y="2608263"/>
          <p14:tracePt t="12826" x="2705100" y="2608263"/>
          <p14:tracePt t="12839" x="2768600" y="2608263"/>
          <p14:tracePt t="12857" x="2795588" y="2608263"/>
          <p14:tracePt t="12872" x="2847975" y="2608263"/>
          <p14:tracePt t="12889" x="2874963" y="2616200"/>
          <p14:tracePt t="12905" x="2938463" y="2616200"/>
          <p14:tracePt t="12922" x="2955925" y="2616200"/>
          <p14:tracePt t="12939" x="3044825" y="2625725"/>
          <p14:tracePt t="12955" x="3062288" y="2625725"/>
          <p14:tracePt t="12972" x="3125788" y="2633663"/>
          <p14:tracePt t="12989" x="3143250" y="2633663"/>
          <p14:tracePt t="13005" x="3197225" y="2643188"/>
          <p14:tracePt t="13022" x="3224213" y="2643188"/>
          <p14:tracePt t="13039" x="3286125" y="2652713"/>
          <p14:tracePt t="13055" x="3313113" y="2652713"/>
          <p14:tracePt t="13072" x="3384550" y="2660650"/>
          <p14:tracePt t="13090" x="3446463" y="2660650"/>
          <p14:tracePt t="13110" x="3473450" y="2670175"/>
          <p14:tracePt t="13122" x="3490913" y="2670175"/>
          <p14:tracePt t="13139" x="3517900" y="2670175"/>
          <p14:tracePt t="13156" x="3544888" y="2670175"/>
          <p14:tracePt t="13178" x="3562350" y="2670175"/>
          <p14:tracePt t="13190" x="3598863" y="2670175"/>
          <p14:tracePt t="13206" x="3625850" y="2670175"/>
          <p14:tracePt t="13223" x="3687763" y="2679700"/>
          <p14:tracePt t="13240" x="3741738" y="2679700"/>
          <p14:tracePt t="13264" x="3751263" y="2679700"/>
          <p14:tracePt t="13274" x="3822700" y="2679700"/>
          <p14:tracePt t="13294" x="3857625" y="2679700"/>
          <p14:tracePt t="13315" x="3875088" y="2679700"/>
          <p14:tracePt t="13326" x="3894138" y="2687638"/>
          <p14:tracePt t="13339" x="3956050" y="2687638"/>
          <p14:tracePt t="13359" x="3983038" y="2687638"/>
          <p14:tracePt t="13373" x="4037013" y="2687638"/>
          <p14:tracePt t="13392" x="4062413" y="2687638"/>
          <p14:tracePt t="13406" x="4116388" y="2697163"/>
          <p14:tracePt t="13423" x="4143375" y="2697163"/>
          <p14:tracePt t="13439" x="4205288" y="2697163"/>
          <p14:tracePt t="13456" x="4214813" y="2697163"/>
          <p14:tracePt t="13473" x="4251325" y="2697163"/>
          <p14:tracePt t="13489" x="4268788" y="2697163"/>
          <p14:tracePt t="13506" x="4340225" y="2697163"/>
          <p14:tracePt t="13523" x="4357688" y="2697163"/>
          <p14:tracePt t="13539" x="4394200" y="2697163"/>
          <p14:tracePt t="13556" x="4411663" y="2697163"/>
          <p14:tracePt t="13573" x="4491038" y="2697163"/>
          <p14:tracePt t="13590" x="4545013" y="2697163"/>
          <p14:tracePt t="13609" x="4598988" y="2697163"/>
          <p14:tracePt t="13627" x="4625975" y="2697163"/>
          <p14:tracePt t="13640" x="4670425" y="2697163"/>
          <p14:tracePt t="13660" x="4687888" y="2697163"/>
          <p14:tracePt t="13673" x="4705350" y="2697163"/>
          <p14:tracePt t="13692" x="4732338" y="2697163"/>
          <p14:tracePt t="13707" x="4751388" y="2687638"/>
          <p14:tracePt t="13723" x="4795838" y="2687638"/>
          <p14:tracePt t="13740" x="4813300" y="2687638"/>
          <p14:tracePt t="13757" x="4867275" y="2670175"/>
          <p14:tracePt t="13773" x="4884738" y="2660650"/>
          <p14:tracePt t="13790" x="4911725" y="2652713"/>
          <p14:tracePt t="13807" x="4965700" y="2633663"/>
          <p14:tracePt t="13824" x="4973638" y="2633663"/>
          <p14:tracePt t="13841" x="4991100" y="2625725"/>
          <p14:tracePt t="13857" x="5000625" y="2616200"/>
          <p14:tracePt t="13875" x="5027613" y="2616200"/>
          <p14:tracePt t="13894" x="5045075" y="2608263"/>
          <p14:tracePt t="13907" x="5062538" y="2608263"/>
          <p14:tracePt t="13925" x="5062538" y="2598738"/>
          <p14:tracePt t="13940" x="5072063" y="2598738"/>
          <p14:tracePt t="13972" x="5081588" y="2598738"/>
          <p14:tracePt t="13989" x="5089525" y="2589213"/>
          <p14:tracePt t="14048" x="5108575" y="2581275"/>
          <p14:tracePt t="14067" x="5116513" y="2581275"/>
          <p14:tracePt t="14095" x="5126038" y="2571750"/>
          <p14:tracePt t="14114" x="5143500" y="2571750"/>
          <p14:tracePt t="14147" x="5143500" y="2562225"/>
          <p14:tracePt t="14221" x="5153025" y="2562225"/>
          <p14:tracePt t="14304" x="5153025" y="2554288"/>
          <p14:tracePt t="14751" x="5160963" y="2554288"/>
          <p14:tracePt t="14764" x="5170488" y="2554288"/>
          <p14:tracePt t="14776" x="5180013" y="2536825"/>
          <p14:tracePt t="14788" x="5187950" y="2536825"/>
          <p14:tracePt t="14799" x="5251450" y="2527300"/>
          <p14:tracePt t="14820" x="5286375" y="2517775"/>
          <p14:tracePt t="14833" x="5340350" y="2509838"/>
          <p14:tracePt t="14852" x="5367338" y="2500313"/>
          <p14:tracePt t="14864" x="5429250" y="2482850"/>
          <p14:tracePt t="14884" x="5473700" y="2465388"/>
          <p14:tracePt t="14896" x="5562600" y="2446338"/>
          <p14:tracePt t="14914" x="5581650" y="2438400"/>
          <p14:tracePt t="14927" x="5653088" y="2419350"/>
          <p14:tracePt t="14946" x="5697538" y="2411413"/>
          <p14:tracePt t="14960" x="5768975" y="2393950"/>
          <p14:tracePt t="14977" x="5803900" y="2384425"/>
          <p14:tracePt t="14994" x="5867400" y="2374900"/>
          <p14:tracePt t="15010" x="5919788" y="2357438"/>
          <p14:tracePt t="15029" x="5946775" y="2357438"/>
          <p14:tracePt t="15044" x="6000750" y="2339975"/>
          <p14:tracePt t="15061" x="6027738" y="2330450"/>
          <p14:tracePt t="15077" x="6081713" y="2312988"/>
          <p14:tracePt t="15094" x="6108700" y="2303463"/>
          <p14:tracePt t="15111" x="6170613" y="2295525"/>
          <p14:tracePt t="15127" x="6215063" y="2286000"/>
          <p14:tracePt t="15153" x="6224588" y="2286000"/>
          <p14:tracePt t="15183" x="6232525" y="2286000"/>
          <p14:tracePt t="15246" x="6242050" y="2286000"/>
          <p14:tracePt t="68789" x="6232525" y="2286000"/>
          <p14:tracePt t="69734" x="6215063" y="2286000"/>
          <p14:tracePt t="69856" x="6170613" y="2286000"/>
          <p14:tracePt t="69875" x="6143625" y="2286000"/>
          <p14:tracePt t="69902" x="6099175" y="2286000"/>
          <p14:tracePt t="69926" x="6072188" y="2286000"/>
          <p14:tracePt t="69958" x="6027738" y="2295525"/>
          <p14:tracePt t="69970" x="6018213" y="2303463"/>
          <p14:tracePt t="70000" x="6000750" y="2312988"/>
          <p14:tracePt t="70026" x="5938838" y="2330450"/>
          <p14:tracePt t="70059" x="5894388" y="2347913"/>
          <p14:tracePt t="70063" x="5875338" y="2357438"/>
          <p14:tracePt t="70093" x="5803900" y="2384425"/>
          <p14:tracePt t="70125" x="5786438" y="2393950"/>
          <p14:tracePt t="70139" x="5759450" y="2401888"/>
          <p14:tracePt t="70160" x="5680075" y="2419350"/>
          <p14:tracePt t="70192" x="5653088" y="2428875"/>
          <p14:tracePt t="70203" x="5562600" y="2446338"/>
          <p14:tracePt t="70227" x="5518150" y="2465388"/>
          <p14:tracePt t="70259" x="5500688" y="2473325"/>
          <p14:tracePt t="70266" x="5491163" y="2473325"/>
          <p14:tracePt t="70294" x="5465763" y="2500313"/>
          <p14:tracePt t="70324" x="5456238" y="2517775"/>
          <p14:tracePt t="70328" x="5429250" y="2544763"/>
          <p14:tracePt t="70360" x="5419725" y="2562225"/>
          <p14:tracePt t="70363" x="5375275" y="2616200"/>
          <p14:tracePt t="70394" x="5340350" y="2670175"/>
          <p14:tracePt t="70427" x="5322888" y="2697163"/>
          <p14:tracePt t="70442" x="5322888" y="2705100"/>
          <p14:tracePt t="70461" x="5276850" y="2768600"/>
          <p14:tracePt t="70494" x="5259388" y="2803525"/>
          <p14:tracePt t="70505" x="5241925" y="2822575"/>
          <p14:tracePt t="70529" x="5224463" y="2874963"/>
          <p14:tracePt t="70561" x="5214938" y="2894013"/>
          <p14:tracePt t="70567" x="5205413" y="2894013"/>
          <p14:tracePt t="74789" x="5205413" y="2884488"/>
          <p14:tracePt t="75785" x="5197475" y="2874963"/>
          <p14:tracePt t="75804" x="5197475" y="2857500"/>
          <p14:tracePt t="75879" x="5197475" y="2822575"/>
          <p14:tracePt t="75899" x="5205413" y="2803525"/>
          <p14:tracePt t="75911" x="5205413" y="2759075"/>
          <p14:tracePt t="75951" x="5214938" y="2732088"/>
          <p14:tracePt t="75963" x="5214938" y="2724150"/>
          <p14:tracePt t="75979" x="5232400" y="2679700"/>
          <p14:tracePt t="76011" x="5241925" y="2633663"/>
          <p14:tracePt t="76025" x="5241925" y="2625725"/>
          <p14:tracePt t="76045" x="5241925" y="2608263"/>
          <p14:tracePt t="76078" x="5241925" y="2598738"/>
          <p14:tracePt t="76082" x="5241925" y="2589213"/>
          <p14:tracePt t="76113" x="5241925" y="2571750"/>
          <p14:tracePt t="76145" x="5241925" y="2562225"/>
          <p14:tracePt t="76165" x="5241925" y="2554288"/>
          <p14:tracePt t="76179" x="5241925" y="2544763"/>
          <p14:tracePt t="76270" x="5241925" y="2536825"/>
          <p14:tracePt t="76561" x="5241925" y="2527300"/>
          <p14:tracePt t="76607" x="5251450" y="2517775"/>
          <p14:tracePt t="76748" x="5259388" y="2490788"/>
          <p14:tracePt t="76774" x="5251450" y="2490788"/>
          <p14:tracePt t="76839" x="5241925" y="2473325"/>
          <p14:tracePt t="76851" x="5187950" y="2465388"/>
          <p14:tracePt t="76869" x="5143500" y="2465388"/>
          <p14:tracePt t="76888" x="5133975" y="2465388"/>
          <p14:tracePt t="76916" x="5081588" y="2465388"/>
          <p14:tracePt t="76948" x="5037138" y="2473325"/>
          <p14:tracePt t="76965" x="4991100" y="2482850"/>
          <p14:tracePt t="76981" x="4894263" y="2517775"/>
          <p14:tracePt t="77013" x="4848225" y="2536825"/>
          <p14:tracePt t="77028" x="4822825" y="2544763"/>
          <p14:tracePt t="77048" x="4751388" y="2571750"/>
          <p14:tracePt t="77080" x="4679950" y="2589213"/>
          <p14:tracePt t="77091" x="4652963" y="2598738"/>
          <p14:tracePt t="77115" x="4545013" y="2643188"/>
          <p14:tracePt t="77146" x="4483100" y="2660650"/>
          <p14:tracePt t="77154" x="4456113" y="2670175"/>
          <p14:tracePt t="77181" x="4411663" y="2670175"/>
          <p14:tracePt t="77214" x="4367213" y="2687638"/>
          <p14:tracePt t="77216" x="4340225" y="2687638"/>
          <p14:tracePt t="77248" x="4322763" y="2697163"/>
          <p14:tracePt t="77254" x="4276725" y="2705100"/>
          <p14:tracePt t="77281" x="4268788" y="2705100"/>
          <p14:tracePt t="77313" x="4259263" y="2705100"/>
          <p14:tracePt t="77339" x="4241800" y="2705100"/>
          <p14:tracePt t="77389" x="4251325" y="2705100"/>
          <p14:tracePt t="77499" x="4259263" y="2705100"/>
          <p14:tracePt t="77513" x="4286250" y="2714625"/>
          <p14:tracePt t="77533" x="4313238" y="2714625"/>
          <p14:tracePt t="77549" x="4465638" y="2724150"/>
          <p14:tracePt t="77582" x="4581525" y="2732088"/>
          <p14:tracePt t="77594" x="4625975" y="2741613"/>
          <p14:tracePt t="77616" x="4687888" y="2741613"/>
          <p14:tracePt t="77648" x="4751388" y="2751138"/>
          <p14:tracePt t="77657" x="4776788" y="2751138"/>
          <p14:tracePt t="77682" x="4973638" y="2768600"/>
          <p14:tracePt t="77714" x="5081588" y="2776538"/>
          <p14:tracePt t="77719" x="5214938" y="2786063"/>
          <p14:tracePt t="77749" x="5367338" y="2786063"/>
          <p14:tracePt t="77781" x="5554663" y="2803525"/>
          <p14:tracePt t="77799" x="5616575" y="2813050"/>
          <p14:tracePt t="77816" x="5813425" y="2822575"/>
          <p14:tracePt t="77848" x="5902325" y="2822575"/>
          <p14:tracePt t="77863" x="5956300" y="2822575"/>
          <p14:tracePt t="77883" x="6089650" y="2822575"/>
          <p14:tracePt t="77915" x="6197600" y="2822575"/>
          <p14:tracePt t="77924" x="6242050" y="2822575"/>
          <p14:tracePt t="77950" x="6348413" y="2813050"/>
          <p14:tracePt t="77984" x="6419850" y="2813050"/>
          <p14:tracePt t="77987" x="6527800" y="2813050"/>
          <p14:tracePt t="78018" x="6537325" y="2813050"/>
          <p14:tracePt t="78051" x="6589713" y="2803525"/>
          <p14:tracePt t="78064" x="6634163" y="2803525"/>
          <p14:tracePt t="78084" x="6705600" y="2803525"/>
          <p14:tracePt t="78128" x="6715125" y="2803525"/>
          <p14:tracePt t="78160" x="6724650" y="2803525"/>
          <p14:tracePt t="78284" x="6732588" y="2803525"/>
          <p14:tracePt t="78534" x="6742113" y="2803525"/>
          <p14:tracePt t="78690" x="6742113" y="2795588"/>
          <p14:tracePt t="78927" x="6732588" y="2795588"/>
          <p14:tracePt t="79399" x="6705600" y="2795588"/>
          <p14:tracePt t="79417" x="6688138" y="2795588"/>
          <p14:tracePt t="79429" x="6653213" y="2795588"/>
          <p14:tracePt t="79455" x="6599238" y="2803525"/>
          <p14:tracePt t="79487" x="6581775" y="2803525"/>
          <p14:tracePt t="79494" x="6527800" y="2813050"/>
          <p14:tracePt t="79522" x="6500813" y="2813050"/>
          <p14:tracePt t="79556" x="6465888" y="2813050"/>
          <p14:tracePt t="79571" x="6456363" y="2813050"/>
          <p14:tracePt t="79604" x="6465888" y="2813050"/>
          <p14:tracePt t="79887" x="6473825" y="2813050"/>
          <p14:tracePt t="80325" x="6483350" y="2813050"/>
          <p14:tracePt t="80418" x="6491288" y="2813050"/>
          <p14:tracePt t="80503" x="6500813" y="2813050"/>
          <p14:tracePt t="80549" x="6510338" y="2813050"/>
          <p14:tracePt t="80644" x="6518275" y="2813050"/>
          <p14:tracePt t="80703" x="6527800" y="2813050"/>
          <p14:tracePt t="80723" x="6537325" y="2813050"/>
          <p14:tracePt t="80786" x="6545263" y="2813050"/>
          <p14:tracePt t="80812" x="6554788" y="2813050"/>
          <p14:tracePt t="80845" x="6562725" y="2813050"/>
          <p14:tracePt t="80865" x="6572250" y="2803525"/>
          <p14:tracePt t="80876" x="6581775" y="2803525"/>
          <p14:tracePt t="80895" x="6608763" y="2803525"/>
          <p14:tracePt t="80926" x="6661150" y="2803525"/>
          <p14:tracePt t="80959" x="6680200" y="2803525"/>
          <p14:tracePt t="80969" x="6724650" y="2795588"/>
          <p14:tracePt t="80993" x="6786563" y="2795588"/>
          <p14:tracePt t="81024" x="6804025" y="2795588"/>
          <p14:tracePt t="81033" x="6848475" y="2786063"/>
          <p14:tracePt t="81060" x="6911975" y="2786063"/>
          <p14:tracePt t="81093" x="7018338" y="2786063"/>
          <p14:tracePt t="81125" x="7062788" y="2786063"/>
          <p14:tracePt t="81145" x="7072313" y="2786063"/>
          <p14:tracePt t="81160" x="7116763" y="2786063"/>
          <p14:tracePt t="81193" x="7143750" y="2786063"/>
          <p14:tracePt t="81235" x="7153275" y="2786063"/>
          <p14:tracePt t="81274" x="7170738" y="2786063"/>
          <p14:tracePt t="81320" x="7180263" y="2786063"/>
          <p14:tracePt t="81676" x="7188200" y="2786063"/>
          <p14:tracePt t="81883" x="7197725" y="2786063"/>
          <p14:tracePt t="82071" x="7205663" y="2786063"/>
          <p14:tracePt t="82354" x="7215188" y="2786063"/>
          <p14:tracePt t="82698" x="7224713" y="2786063"/>
          <p14:tracePt t="82987" x="7232650" y="2786063"/>
          <p14:tracePt t="83125" x="7242175" y="2786063"/>
          <p14:tracePt t="84540" x="7242175" y="2795588"/>
          <p14:tracePt t="84915" x="7251700" y="2795588"/>
          <p14:tracePt t="85015" x="7251700" y="2803525"/>
          <p14:tracePt t="85107" x="7259638" y="2803525"/>
          <p14:tracePt t="85219" x="7269163" y="2803525"/>
          <p14:tracePt t="85561" x="7277100" y="2803525"/>
          <p14:tracePt t="85847" x="7286625" y="2803525"/>
          <p14:tracePt t="86142" x="7296150" y="2803525"/>
          <p14:tracePt t="86283" x="7304088" y="2803525"/>
          <p14:tracePt t="86564" x="7313613" y="2803525"/>
          <p14:tracePt t="86864" x="7313613" y="2813050"/>
          <p14:tracePt t="86896" x="7323138" y="2813050"/>
          <p14:tracePt t="87020" x="7331075" y="2813050"/>
          <p14:tracePt t="87310" x="7340600" y="2813050"/>
          <p14:tracePt t="87622" x="7348538" y="2813050"/>
          <p14:tracePt t="88003" x="7358063" y="2813050"/>
          <p14:tracePt t="88143" x="7367588" y="2813050"/>
          <p14:tracePt t="88440" x="7375525" y="2813050"/>
          <p14:tracePt t="88895" x="7375525" y="2822575"/>
          <p14:tracePt t="88945" x="7385050" y="282257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smtClean="0"/>
              <a:t>Error recovering numberOfInputLines Function</a:t>
            </a:r>
            <a:endParaRPr lang="en-US" dirty="0"/>
          </a:p>
        </p:txBody>
      </p:sp>
      <p:sp>
        <p:nvSpPr>
          <p:cNvPr id="8" name="Rectangle 7"/>
          <p:cNvSpPr/>
          <p:nvPr/>
        </p:nvSpPr>
        <p:spPr>
          <a:xfrm>
            <a:off x="457200" y="1295400"/>
            <a:ext cx="7772400" cy="25146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static</a:t>
            </a:r>
            <a:r>
              <a:rPr lang="en-US" b="1" dirty="0">
                <a:solidFill>
                  <a:srgbClr val="000000"/>
                </a:solidFill>
                <a:latin typeface="Consolas"/>
              </a:rPr>
              <a:t> </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numberOfInputLines</a:t>
            </a:r>
            <a:r>
              <a:rPr lang="en-US" b="1" dirty="0">
                <a:solidFill>
                  <a:srgbClr val="000000"/>
                </a:solidFill>
                <a:latin typeface="Consolas"/>
              </a:rPr>
              <a:t>(String[] </a:t>
            </a:r>
            <a:r>
              <a:rPr lang="en-US" b="1" dirty="0" err="1">
                <a:solidFill>
                  <a:srgbClr val="000000"/>
                </a:solidFill>
                <a:latin typeface="Consolas"/>
              </a:rPr>
              <a:t>args</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try</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return</a:t>
            </a:r>
            <a:r>
              <a:rPr lang="en-US" b="1" dirty="0">
                <a:solidFill>
                  <a:srgbClr val="000000"/>
                </a:solidFill>
                <a:latin typeface="Consolas"/>
              </a:rPr>
              <a:t> </a:t>
            </a:r>
            <a:r>
              <a:rPr lang="en-US" b="1" dirty="0" err="1">
                <a:solidFill>
                  <a:srgbClr val="000000"/>
                </a:solidFill>
                <a:latin typeface="Consolas"/>
              </a:rPr>
              <a:t>Integer.</a:t>
            </a:r>
            <a:r>
              <a:rPr lang="en-US" b="1" i="1" dirty="0" err="1">
                <a:solidFill>
                  <a:srgbClr val="000000"/>
                </a:solidFill>
                <a:latin typeface="Consolas"/>
              </a:rPr>
              <a:t>parseInt</a:t>
            </a:r>
            <a:r>
              <a:rPr lang="en-US" b="1" i="1" dirty="0">
                <a:solidFill>
                  <a:srgbClr val="000000"/>
                </a:solidFill>
                <a:latin typeface="Consolas"/>
              </a:rPr>
              <a:t>(</a:t>
            </a:r>
            <a:r>
              <a:rPr lang="en-US" b="1" i="1" dirty="0" err="1">
                <a:solidFill>
                  <a:srgbClr val="000000"/>
                </a:solidFill>
                <a:latin typeface="Consolas"/>
              </a:rPr>
              <a:t>args</a:t>
            </a:r>
            <a:r>
              <a:rPr lang="en-US" b="1" i="1" dirty="0">
                <a:solidFill>
                  <a:srgbClr val="000000"/>
                </a:solidFill>
                <a:latin typeface="Consolas"/>
              </a:rPr>
              <a:t>[0]);</a:t>
            </a:r>
          </a:p>
          <a:p>
            <a:r>
              <a:rPr lang="en-US" dirty="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ArrayIndexOutOfBoundsException</a:t>
            </a:r>
            <a:r>
              <a:rPr lang="en-US" b="1" dirty="0">
                <a:solidFill>
                  <a:srgbClr val="000000"/>
                </a:solidFill>
                <a:latin typeface="Consolas"/>
              </a:rPr>
              <a:t> e) {</a:t>
            </a:r>
          </a:p>
          <a:p>
            <a:r>
              <a:rPr lang="en-US" dirty="0">
                <a:solidFill>
                  <a:srgbClr val="000000"/>
                </a:solidFill>
                <a:latin typeface="Consolas"/>
              </a:rPr>
              <a:t>        </a:t>
            </a:r>
            <a:r>
              <a:rPr lang="en-US" dirty="0" err="1">
                <a:solidFill>
                  <a:srgbClr val="000000"/>
                </a:solidFill>
                <a:latin typeface="Consolas"/>
              </a:rPr>
              <a:t>System.</a:t>
            </a:r>
            <a:r>
              <a:rPr lang="en-US" i="1" dirty="0" err="1">
                <a:solidFill>
                  <a:srgbClr val="0000C0"/>
                </a:solidFill>
                <a:latin typeface="Consolas"/>
              </a:rPr>
              <a:t>out</a:t>
            </a:r>
            <a:r>
              <a:rPr lang="en-US" i="1" dirty="0" err="1">
                <a:solidFill>
                  <a:srgbClr val="000000"/>
                </a:solidFill>
                <a:latin typeface="Consolas"/>
              </a:rPr>
              <a:t>.println</a:t>
            </a:r>
            <a:r>
              <a:rPr lang="en-US" i="1" dirty="0">
                <a:solidFill>
                  <a:srgbClr val="000000"/>
                </a:solidFill>
                <a:latin typeface="Consolas"/>
              </a:rPr>
              <a:t>(</a:t>
            </a:r>
            <a:r>
              <a:rPr lang="en-US" i="1" dirty="0">
                <a:solidFill>
                  <a:srgbClr val="2A00FF"/>
                </a:solidFill>
                <a:latin typeface="Consolas"/>
              </a:rPr>
              <a:t>"Did not enter an argument."</a:t>
            </a:r>
            <a:r>
              <a:rPr lang="en-US" i="1" dirty="0">
                <a:solidFill>
                  <a:srgbClr val="000000"/>
                </a:solidFill>
                <a:latin typeface="Consolas"/>
              </a:rPr>
              <a:t>);</a:t>
            </a:r>
          </a:p>
          <a:p>
            <a:r>
              <a:rPr lang="en-US" dirty="0" smtClean="0">
                <a:solidFill>
                  <a:srgbClr val="000000"/>
                </a:solidFill>
                <a:latin typeface="Consolas"/>
              </a:rPr>
              <a:t>        </a:t>
            </a:r>
            <a:r>
              <a:rPr lang="en-US" b="1" dirty="0" smtClean="0">
                <a:solidFill>
                  <a:srgbClr val="7F0055"/>
                </a:solidFill>
                <a:latin typeface="Consolas"/>
              </a:rPr>
              <a:t>return</a:t>
            </a:r>
            <a:r>
              <a:rPr lang="en-US" b="1" dirty="0" smtClean="0">
                <a:solidFill>
                  <a:srgbClr val="000000"/>
                </a:solidFill>
                <a:latin typeface="Consolas"/>
              </a:rPr>
              <a:t>  0;</a:t>
            </a:r>
          </a:p>
          <a:p>
            <a:r>
              <a:rPr lang="en-US" dirty="0" smtClean="0">
                <a:solidFill>
                  <a:srgbClr val="000000"/>
                </a:solidFill>
                <a:latin typeface="Consolas"/>
              </a:rPr>
              <a:t>     }</a:t>
            </a:r>
          </a:p>
          <a:p>
            <a:r>
              <a:rPr lang="en-US" dirty="0" smtClean="0">
                <a:solidFill>
                  <a:srgbClr val="000000"/>
                </a:solidFill>
                <a:latin typeface="Consolas"/>
              </a:rPr>
              <a:t>}</a:t>
            </a:r>
            <a:endParaRPr lang="en-US" dirty="0" smtClean="0">
              <a:solidFill>
                <a:srgbClr val="000000"/>
              </a:solidFill>
              <a:latin typeface="Courier New"/>
            </a:endParaRPr>
          </a:p>
        </p:txBody>
      </p:sp>
      <p:sp>
        <p:nvSpPr>
          <p:cNvPr id="14" name="Line 8"/>
          <p:cNvSpPr>
            <a:spLocks noChangeShapeType="1"/>
          </p:cNvSpPr>
          <p:nvPr/>
        </p:nvSpPr>
        <p:spPr bwMode="auto">
          <a:xfrm flipH="1" flipV="1">
            <a:off x="2514600" y="2895600"/>
            <a:ext cx="0" cy="14478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Text Box 9"/>
          <p:cNvSpPr txBox="1">
            <a:spLocks noChangeArrowheads="1"/>
          </p:cNvSpPr>
          <p:nvPr/>
        </p:nvSpPr>
        <p:spPr bwMode="auto">
          <a:xfrm>
            <a:off x="228600" y="4419600"/>
            <a:ext cx="3810000" cy="369332"/>
          </a:xfrm>
          <a:prstGeom prst="rect">
            <a:avLst/>
          </a:prstGeom>
        </p:spPr>
        <p:style>
          <a:lnRef idx="1">
            <a:schemeClr val="accent3"/>
          </a:lnRef>
          <a:fillRef idx="2">
            <a:schemeClr val="accent3"/>
          </a:fillRef>
          <a:effectRef idx="1">
            <a:schemeClr val="accent3"/>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Error recovery: Program </a:t>
            </a:r>
            <a:r>
              <a:rPr lang="en-US" dirty="0"/>
              <a:t>not halted</a:t>
            </a:r>
          </a:p>
        </p:txBody>
      </p:sp>
      <p:sp>
        <p:nvSpPr>
          <p:cNvPr id="17" name="Text Box 9"/>
          <p:cNvSpPr txBox="1">
            <a:spLocks noChangeArrowheads="1"/>
          </p:cNvSpPr>
          <p:nvPr/>
        </p:nvSpPr>
        <p:spPr bwMode="auto">
          <a:xfrm>
            <a:off x="4372737" y="4925313"/>
            <a:ext cx="3810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Caller should decide what to do</a:t>
            </a:r>
            <a:endParaRPr lang="en-US" dirty="0"/>
          </a:p>
        </p:txBody>
      </p:sp>
      <p:sp>
        <p:nvSpPr>
          <p:cNvPr id="11" name="Text Box 9"/>
          <p:cNvSpPr txBox="1">
            <a:spLocks noChangeArrowheads="1"/>
          </p:cNvSpPr>
          <p:nvPr/>
        </p:nvSpPr>
        <p:spPr bwMode="auto">
          <a:xfrm>
            <a:off x="4397477" y="4114800"/>
            <a:ext cx="3810000" cy="597932"/>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This caller of function want to assume 1 instead of 0</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78353705"/>
      </p:ext>
    </p:extLst>
  </p:cSld>
  <p:clrMapOvr>
    <a:masterClrMapping/>
  </p:clrMapOvr>
  <p:transition advTm="4791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4" grpId="0" animBg="1"/>
      <p:bldP spid="15" grpId="0" animBg="1"/>
      <p:bldP spid="17" grpId="0" animBg="1"/>
      <p:bldP spid="11" grpId="0" animBg="1"/>
    </p:bldLst>
  </p:timing>
  <p:extLst>
    <p:ext uri="{3A86A75C-4F4B-4683-9AE1-C65F6400EC91}">
      <p14:laserTraceLst xmlns:p14="http://schemas.microsoft.com/office/powerpoint/2010/main">
        <p14:tracePtLst>
          <p14:tracePt t="3191" x="7385050" y="2830513"/>
          <p14:tracePt t="3252" x="7385050" y="2840038"/>
          <p14:tracePt t="3277" x="7402513" y="2857500"/>
          <p14:tracePt t="3296" x="7412038" y="2857500"/>
          <p14:tracePt t="3308" x="7456488" y="2867025"/>
          <p14:tracePt t="3328" x="7491413" y="2874963"/>
          <p14:tracePt t="3340" x="7653338" y="2911475"/>
          <p14:tracePt t="3357" x="7724775" y="2919413"/>
          <p14:tracePt t="3369" x="7920038" y="2982913"/>
          <p14:tracePt t="3389" x="8010525" y="3000375"/>
          <p14:tracePt t="3401" x="8224838" y="3036888"/>
          <p14:tracePt t="3420" x="8456613" y="3062288"/>
          <p14:tracePt t="3437" x="8510588" y="3071813"/>
          <p14:tracePt t="3449" x="8715375" y="3071813"/>
          <p14:tracePt t="3469" x="8813800" y="3071813"/>
          <p14:tracePt t="3481" x="9082088" y="3036888"/>
          <p14:tracePt t="3501" x="9134475" y="3000375"/>
          <p14:tracePt t="3516" x="9134475" y="2919413"/>
          <p14:tracePt t="3533" x="9134475" y="2894013"/>
          <p14:tracePt t="3558" x="9134475" y="2840038"/>
          <p14:tracePt t="3578" x="9134475" y="2822575"/>
          <p14:tracePt t="3589" x="9134475" y="2813050"/>
          <p14:tracePt t="3610" x="9134475" y="2751138"/>
          <p14:tracePt t="3643" x="9134475" y="2714625"/>
          <p14:tracePt t="3675" x="9134475" y="2697163"/>
          <p14:tracePt t="3702" x="9134475" y="2660650"/>
          <p14:tracePt t="3721" x="9134475" y="2643188"/>
          <p14:tracePt t="3734" x="9126538" y="2608263"/>
          <p14:tracePt t="3755" x="9126538" y="2589213"/>
          <p14:tracePt t="3780" x="9126538" y="2581275"/>
          <p14:tracePt t="3800" x="9126538" y="2571750"/>
          <p14:tracePt t="11942" x="9117013" y="2562225"/>
          <p14:tracePt t="12226" x="9090025" y="2544763"/>
          <p14:tracePt t="12335" x="9018588" y="2490788"/>
          <p14:tracePt t="12353" x="8974138" y="2465388"/>
          <p14:tracePt t="12365" x="8885238" y="2401888"/>
          <p14:tracePt t="12385" x="8831263" y="2366963"/>
          <p14:tracePt t="12397" x="8769350" y="2330450"/>
          <p14:tracePt t="12408" x="8537575" y="2214563"/>
          <p14:tracePt t="12429" x="8180388" y="2036763"/>
          <p14:tracePt t="12448" x="8054975" y="2000250"/>
          <p14:tracePt t="12460" x="7912100" y="1938338"/>
          <p14:tracePt t="12471" x="7491413" y="1795463"/>
          <p14:tracePt t="12490" x="7089775" y="1660525"/>
          <p14:tracePt t="12509" x="6991350" y="1616075"/>
          <p14:tracePt t="12521" x="6643688" y="1500188"/>
          <p14:tracePt t="12540" x="6537325" y="1473200"/>
          <p14:tracePt t="12555" x="6170613" y="1374775"/>
          <p14:tracePt t="12573" x="6027738" y="1339850"/>
          <p14:tracePt t="12585" x="5705475" y="1276350"/>
          <p14:tracePt t="12604" x="5589588" y="1258888"/>
          <p14:tracePt t="12615" x="5268913" y="1214438"/>
          <p14:tracePt t="12635" x="5205413" y="1204913"/>
          <p14:tracePt t="12646" x="5000625" y="1196975"/>
          <p14:tracePt t="12666" x="4946650" y="1196975"/>
          <p14:tracePt t="12678" x="4697413" y="1196975"/>
          <p14:tracePt t="12698" x="4581525" y="1196975"/>
          <p14:tracePt t="12711" x="4330700" y="1196975"/>
          <p14:tracePt t="12730" x="4232275" y="1196975"/>
          <p14:tracePt t="12743" x="4010025" y="1196975"/>
          <p14:tracePt t="12761" x="3919538" y="1196975"/>
          <p14:tracePt t="12777" x="3732213" y="1196975"/>
          <p14:tracePt t="12795" x="3536950" y="1223963"/>
          <p14:tracePt t="12827" x="3482975" y="1241425"/>
          <p14:tracePt t="12836" x="3313113" y="1276350"/>
          <p14:tracePt t="12860" x="2990850" y="1303338"/>
          <p14:tracePt t="12892" x="2894013" y="1312863"/>
          <p14:tracePt t="12897" x="2705100" y="1312863"/>
          <p14:tracePt t="12927" x="2581275" y="1330325"/>
          <p14:tracePt t="12960" x="2571750" y="1330325"/>
          <p14:tracePt t="12963" x="2428875" y="1357313"/>
          <p14:tracePt t="12995" x="2160588" y="1374775"/>
          <p14:tracePt t="13028" x="2089150" y="1374775"/>
          <p14:tracePt t="13050" x="2054225" y="1374775"/>
          <p14:tracePt t="13063" x="1928813" y="1384300"/>
          <p14:tracePt t="13094" x="1776413" y="1393825"/>
          <p14:tracePt t="13125" x="1704975" y="1401763"/>
          <p14:tracePt t="13137" x="1687513" y="1411288"/>
          <p14:tracePt t="13161" x="1670050" y="1419225"/>
          <p14:tracePt t="13192" x="1660525" y="1419225"/>
          <p14:tracePt t="13201" x="1643063" y="1428750"/>
          <p14:tracePt t="13228" x="1616075" y="1446213"/>
          <p14:tracePt t="13260" x="1616075" y="1473200"/>
          <p14:tracePt t="13295" x="1616075" y="1490663"/>
          <p14:tracePt t="13307" x="1616075" y="1500188"/>
          <p14:tracePt t="13337" x="1616075" y="1509713"/>
          <p14:tracePt t="13362" x="1625600" y="1517650"/>
          <p14:tracePt t="13394" x="1625600" y="1536700"/>
          <p14:tracePt t="13419" x="1625600" y="1544638"/>
          <p14:tracePt t="13431" x="1625600" y="1554163"/>
          <p14:tracePt t="13465" x="1625600" y="1544638"/>
          <p14:tracePt t="81692" x="1625600" y="1554163"/>
          <p14:tracePt t="82544" x="1625600" y="1562100"/>
          <p14:tracePt t="82798" x="1625600" y="1571625"/>
          <p14:tracePt t="82810" x="1633538" y="1589088"/>
          <p14:tracePt t="82828" x="1643063" y="1598613"/>
          <p14:tracePt t="82841" x="1660525" y="1633538"/>
          <p14:tracePt t="82859" x="1670050" y="1643063"/>
          <p14:tracePt t="82873" x="1687513" y="1687513"/>
          <p14:tracePt t="82890" x="1697038" y="1697038"/>
          <p14:tracePt t="82905" x="1724025" y="1741488"/>
          <p14:tracePt t="82923" x="1731963" y="1768475"/>
          <p14:tracePt t="82936" x="1758950" y="1803400"/>
          <p14:tracePt t="82953" x="1776413" y="1822450"/>
          <p14:tracePt t="82965" x="1803400" y="1866900"/>
          <p14:tracePt t="82985" x="1822450" y="1874838"/>
          <p14:tracePt t="82996" x="1847850" y="1938338"/>
          <p14:tracePt t="83015" x="1874838" y="1973263"/>
          <p14:tracePt t="83027" x="1938338" y="2062163"/>
          <p14:tracePt t="83047" x="2009775" y="2152650"/>
          <p14:tracePt t="83065" x="2027238" y="2170113"/>
          <p14:tracePt t="83076" x="2089150" y="2251075"/>
          <p14:tracePt t="83095" x="2098675" y="2276475"/>
          <p14:tracePt t="83108" x="2143125" y="2330450"/>
          <p14:tracePt t="83127" x="2179638" y="2374900"/>
          <p14:tracePt t="83139" x="2224088" y="2428875"/>
          <p14:tracePt t="83159" x="2251075" y="2446338"/>
          <p14:tracePt t="83172" x="2259013" y="2465388"/>
          <p14:tracePt t="83189" x="2276475" y="2482850"/>
          <p14:tracePt t="83217" x="2303463" y="2527300"/>
          <p14:tracePt t="83238" x="2330450" y="2562225"/>
          <p14:tracePt t="83249" x="2393950" y="2660650"/>
          <p14:tracePt t="83270" x="2411413" y="2679700"/>
          <p14:tracePt t="83282" x="2428875" y="2705100"/>
          <p14:tracePt t="83294" x="2428875" y="2714625"/>
          <p14:tracePt t="83376" x="2428875" y="2724150"/>
          <p14:tracePt t="83395" x="2438400" y="2732088"/>
          <p14:tracePt t="83445" x="2438400" y="2741613"/>
          <p14:tracePt t="83455" x="2438400" y="2751138"/>
          <p14:tracePt t="83467" x="2455863" y="2795588"/>
          <p14:tracePt t="83487" x="2482850" y="2803525"/>
          <p14:tracePt t="83595" x="2544763" y="2857500"/>
          <p14:tracePt t="83614" x="2562225" y="2867025"/>
          <p14:tracePt t="83626" x="2608263" y="2901950"/>
          <p14:tracePt t="83646" x="2608263" y="2911475"/>
          <p14:tracePt t="83674" x="2616200" y="2911475"/>
          <p14:tracePt t="83819" x="2616200" y="2901950"/>
          <p14:tracePt t="100193" x="2616200" y="2894013"/>
          <p14:tracePt t="100686" x="2616200" y="2874963"/>
          <p14:tracePt t="101033" x="2625725" y="2867025"/>
          <p14:tracePt t="101064" x="2633663" y="2840038"/>
          <p14:tracePt t="101095" x="2633663" y="2830513"/>
          <p14:tracePt t="101106" x="2633663" y="2803525"/>
          <p14:tracePt t="101125" x="2633663" y="2786063"/>
          <p14:tracePt t="101136" x="2633663" y="2751138"/>
          <p14:tracePt t="101155" x="2633663" y="2705100"/>
          <p14:tracePt t="101175" x="2633663" y="2679700"/>
          <p14:tracePt t="101187" x="2633663" y="2633663"/>
          <p14:tracePt t="101205" x="2633663" y="2589213"/>
          <p14:tracePt t="101231" x="2633663" y="2554288"/>
          <p14:tracePt t="101264" x="2633663" y="2527300"/>
          <p14:tracePt t="101284" x="2633663" y="2517775"/>
          <p14:tracePt t="101296" x="2633663" y="2490788"/>
          <p14:tracePt t="101315" x="2633663" y="2482850"/>
          <p14:tracePt t="101341" x="2633663" y="2473325"/>
          <p14:tracePt t="101360" x="2633663" y="2465388"/>
          <p14:tracePt t="101408" x="2633663" y="2473325"/>
          <p14:tracePt t="101631" x="2633663" y="2482850"/>
          <p14:tracePt t="101641" x="2660650" y="2527300"/>
          <p14:tracePt t="101667" x="2660650" y="2536825"/>
          <p14:tracePt t="101708" x="2660650" y="2544763"/>
          <p14:tracePt t="101719" x="2660650" y="2554288"/>
          <p14:tracePt t="101771" x="2660650" y="2562225"/>
          <p14:tracePt t="101783" x="2652713" y="2589213"/>
          <p14:tracePt t="101803" x="2652713" y="2608263"/>
          <p14:tracePt t="101814" x="2652713" y="2660650"/>
          <p14:tracePt t="101832" x="2670175" y="2751138"/>
          <p14:tracePt t="101862" x="2697163" y="2822575"/>
          <p14:tracePt t="101895" x="2697163" y="2830513"/>
          <p14:tracePt t="101909" x="2697163" y="2840038"/>
          <p14:tracePt t="101960" x="2697163" y="2857500"/>
          <p14:tracePt t="101973" x="2714625" y="2901950"/>
          <p14:tracePt t="101996" x="2724150" y="2938463"/>
          <p14:tracePt t="102028" x="2732088" y="2946400"/>
          <p14:tracePt t="102040" x="2732088" y="2965450"/>
          <p14:tracePt t="102063" x="2741613" y="3027363"/>
          <p14:tracePt t="102096" x="2741613" y="3036888"/>
          <p14:tracePt t="102098" x="2751138" y="3044825"/>
          <p14:tracePt t="102129" x="2751138" y="3062288"/>
          <p14:tracePt t="102161" x="2751138" y="3071813"/>
          <p14:tracePt t="102175" x="2751138" y="3062288"/>
          <p14:tracePt t="102332" x="2751138" y="3054350"/>
          <p14:tracePt t="102364" x="2751138" y="3044825"/>
          <p14:tracePt t="102399" x="2741613" y="3036888"/>
          <p14:tracePt t="102480" x="2732088" y="3017838"/>
          <p14:tracePt t="102493" x="2724150" y="2990850"/>
          <p14:tracePt t="102509" x="2724150" y="2973388"/>
          <p14:tracePt t="102530" x="2714625" y="2938463"/>
          <p14:tracePt t="102562" x="2705100" y="2928938"/>
          <p14:tracePt t="102588" x="2705100" y="2919413"/>
          <p14:tracePt t="102638" x="2705100" y="2911475"/>
          <p14:tracePt t="102682" x="2705100" y="2901950"/>
          <p14:tracePt t="103577" x="2697163" y="2901950"/>
          <p14:tracePt t="103609" x="2687638" y="2901950"/>
          <p14:tracePt t="103644" x="2679700" y="2894013"/>
          <p14:tracePt t="103667" x="2679700" y="2884488"/>
          <p14:tracePt t="103699" x="2670175" y="2884488"/>
          <p14:tracePt t="103731" x="2652713" y="2867025"/>
          <p14:tracePt t="103753" x="2633663" y="2840038"/>
          <p14:tracePt t="103785" x="2616200" y="2822575"/>
          <p14:tracePt t="103801" x="2598738" y="2803525"/>
          <p14:tracePt t="103834" x="2554288" y="2741613"/>
          <p14:tracePt t="103866" x="2527300" y="2687638"/>
          <p14:tracePt t="103878" x="2482850" y="2589213"/>
          <p14:tracePt t="103910" x="2473325" y="2562225"/>
          <p14:tracePt t="103935" x="2438400" y="2490788"/>
          <p14:tracePt t="103967" x="2411413" y="2419350"/>
          <p14:tracePt t="103999" x="2401888" y="2401888"/>
          <p14:tracePt t="104003" x="2401888" y="2384425"/>
          <p14:tracePt t="104035" x="2374900" y="2312988"/>
          <p14:tracePt t="104067" x="2357438" y="2241550"/>
          <p14:tracePt t="104085" x="2339975" y="2160588"/>
          <p14:tracePt t="104118" x="2339975" y="2143125"/>
          <p14:tracePt t="104136" x="2312988" y="2044700"/>
          <p14:tracePt t="104167" x="2286000" y="1955800"/>
          <p14:tracePt t="104199" x="2268538" y="1884363"/>
          <p14:tracePt t="104204" x="2259013" y="1839913"/>
          <p14:tracePt t="104236" x="2259013" y="1830388"/>
          <p14:tracePt t="104268" x="2251075" y="1830388"/>
          <p14:tracePt t="104300" x="2251075" y="1822450"/>
          <p14:tracePt t="104349" x="2251075" y="1812925"/>
          <p14:tracePt t="104412" x="2251075" y="1803400"/>
          <p14:tracePt t="104458" x="2241550" y="1803400"/>
          <p14:tracePt t="104484" x="2241550" y="1795463"/>
          <p14:tracePt t="104582" x="2241550" y="1785938"/>
          <p14:tracePt t="104627" x="2251075" y="1795463"/>
          <p14:tracePt t="104705" x="2251075" y="1822450"/>
          <p14:tracePt t="104725" x="2251075" y="1839913"/>
          <p14:tracePt t="104737" x="2259013" y="1884363"/>
          <p14:tracePt t="104768" x="2268538" y="1990725"/>
          <p14:tracePt t="104800" x="2286000" y="2054225"/>
          <p14:tracePt t="104804" x="2295525" y="2116138"/>
          <p14:tracePt t="104835" x="2330450" y="2197100"/>
          <p14:tracePt t="104866" x="2330450" y="2224088"/>
          <p14:tracePt t="104883" x="2357438" y="2295525"/>
          <p14:tracePt t="104915" x="2366963" y="2312988"/>
          <p14:tracePt t="104937" x="2384425" y="2384425"/>
          <p14:tracePt t="104969" x="2419350" y="2490788"/>
          <p14:tracePt t="105001" x="2428875" y="2517775"/>
          <p14:tracePt t="105005" x="2455863" y="2625725"/>
          <p14:tracePt t="105038" x="2500313" y="2759075"/>
          <p14:tracePt t="105069" x="2517775" y="2822575"/>
          <p14:tracePt t="105086" x="2527300" y="2840038"/>
          <p14:tracePt t="105117" x="2527300" y="2847975"/>
          <p14:tracePt t="105139" x="2544763" y="2894013"/>
          <p14:tracePt t="105170" x="2562225" y="2938463"/>
          <p14:tracePt t="105202" x="2562225" y="2946400"/>
          <p14:tracePt t="105225" x="2571750" y="2946400"/>
          <p14:tracePt t="105306" x="2571750" y="2965450"/>
          <p14:tracePt t="105317" x="2581275" y="2965450"/>
          <p14:tracePt t="105338" x="2581275" y="2955925"/>
          <p14:tracePt t="106062" x="2581275" y="2946400"/>
          <p14:tracePt t="106689" x="2571750" y="2946400"/>
          <p14:tracePt t="106896" x="2581275" y="2946400"/>
          <p14:tracePt t="107397" x="2581275" y="2928938"/>
          <p14:tracePt t="107408" x="2598738" y="2928938"/>
          <p14:tracePt t="107441" x="2598738" y="2919413"/>
          <p14:tracePt t="107460" x="2608263" y="2919413"/>
          <p14:tracePt t="107488" x="2608263" y="2911475"/>
          <p14:tracePt t="107520" x="2616200" y="2911475"/>
          <p14:tracePt t="107555" x="2625725" y="2911475"/>
          <p14:tracePt t="107587" x="2633663" y="2911475"/>
          <p14:tracePt t="107613" x="2660650" y="2901950"/>
          <p14:tracePt t="107645" x="2697163" y="2901950"/>
          <p14:tracePt t="107648" x="2741613" y="2901950"/>
          <p14:tracePt t="107680" x="2795588" y="2901950"/>
          <p14:tracePt t="107713" x="2830513" y="2901950"/>
          <p14:tracePt t="107730" x="2857500" y="2901950"/>
          <p14:tracePt t="107746" x="2874963" y="2901950"/>
          <p14:tracePt t="107778" x="2894013" y="2901950"/>
          <p14:tracePt t="107790" x="2901950" y="2901950"/>
          <p14:tracePt t="107813" x="2946400" y="2901950"/>
          <p14:tracePt t="107846" x="2982913" y="2901950"/>
          <p14:tracePt t="107851" x="3000375" y="2901950"/>
          <p14:tracePt t="107880" x="3017838" y="2901950"/>
          <p14:tracePt t="107913" x="3027363" y="2894013"/>
          <p14:tracePt t="107917" x="3044825" y="2894013"/>
          <p14:tracePt t="107947" x="3044825" y="2884488"/>
          <p14:tracePt t="107997" x="3054350" y="2884488"/>
          <p14:tracePt t="108024" x="3062288" y="2884488"/>
          <p14:tracePt t="108320" x="3071813" y="2884488"/>
          <p14:tracePt t="109428" x="3089275" y="2884488"/>
          <p14:tracePt t="109440" x="3098800" y="2884488"/>
          <p14:tracePt t="109452" x="3143250" y="2894013"/>
          <p14:tracePt t="109484" x="3224213" y="2901950"/>
          <p14:tracePt t="109490" x="3232150" y="2901950"/>
          <p14:tracePt t="109518" x="3303588" y="2901950"/>
          <p14:tracePt t="109551" x="3340100" y="2901950"/>
          <p14:tracePt t="109559" x="3402013" y="2901950"/>
          <p14:tracePt t="109585" x="3509963" y="2901950"/>
          <p14:tracePt t="109618" x="3536950" y="2901950"/>
          <p14:tracePt t="109625" x="3581400" y="2901950"/>
          <p14:tracePt t="109652" x="3652838" y="2901950"/>
          <p14:tracePt t="109684" x="3660775" y="2901950"/>
          <p14:tracePt t="109688" x="3714750" y="2901950"/>
          <p14:tracePt t="109719" x="3768725" y="2901950"/>
          <p14:tracePt t="109751" x="3795713" y="2901950"/>
          <p14:tracePt t="109756" x="3813175" y="2901950"/>
          <p14:tracePt t="109786" x="3894138" y="2894013"/>
          <p14:tracePt t="109818" x="3929063" y="2894013"/>
          <p14:tracePt t="109821" x="4027488" y="2884488"/>
          <p14:tracePt t="109853" x="4044950" y="2884488"/>
          <p14:tracePt t="109862" x="4108450" y="2884488"/>
          <p14:tracePt t="109887" x="4384675" y="2919413"/>
          <p14:tracePt t="109919" x="4483100" y="2946400"/>
          <p14:tracePt t="109925" x="4732338" y="3017838"/>
          <p14:tracePt t="109953" x="4946650" y="3081338"/>
          <p14:tracePt t="109986" x="5045075" y="3098800"/>
          <p14:tracePt t="110005" x="5187950" y="3125788"/>
          <p14:tracePt t="110025" x="5411788" y="3152775"/>
          <p14:tracePt t="110057" x="5500688" y="3160713"/>
          <p14:tracePt t="110086" x="5715000" y="3170238"/>
          <p14:tracePt t="110117" x="5776913" y="3170238"/>
          <p14:tracePt t="110128" x="5929313" y="3179763"/>
          <p14:tracePt t="110153" x="6072188" y="3187700"/>
          <p14:tracePt t="110185" x="6126163" y="3187700"/>
          <p14:tracePt t="110196" x="6161088" y="3187700"/>
          <p14:tracePt t="110220" x="6323013" y="3187700"/>
          <p14:tracePt t="110252" x="6465888" y="3187700"/>
          <p14:tracePt t="110257" x="6545263" y="3187700"/>
          <p14:tracePt t="110287" x="6634163" y="3170238"/>
          <p14:tracePt t="110319" x="6688138" y="3160713"/>
          <p14:tracePt t="110321" x="6759575" y="3152775"/>
          <p14:tracePt t="110354" x="6867525" y="3143250"/>
          <p14:tracePt t="110367" x="6911975" y="3143250"/>
          <p14:tracePt t="110387" x="7045325" y="3143250"/>
          <p14:tracePt t="110419" x="7126288" y="3143250"/>
          <p14:tracePt t="110429" x="7170738" y="3143250"/>
          <p14:tracePt t="110454" x="7446963" y="3143250"/>
          <p14:tracePt t="110487" x="7518400" y="3143250"/>
          <p14:tracePt t="110490" x="7643813" y="3116263"/>
          <p14:tracePt t="110521" x="7751763" y="3054350"/>
          <p14:tracePt t="110553" x="7823200" y="3017838"/>
          <p14:tracePt t="110570" x="7840663" y="3009900"/>
          <p14:tracePt t="110589" x="7920038" y="2973388"/>
          <p14:tracePt t="110621" x="7966075" y="2965450"/>
          <p14:tracePt t="110633" x="8037513" y="2946400"/>
          <p14:tracePt t="110655" x="8134350" y="2928938"/>
          <p14:tracePt t="110686" x="8161338" y="2928938"/>
          <p14:tracePt t="110694" x="8251825" y="2901950"/>
          <p14:tracePt t="110721" x="8367713" y="2874963"/>
          <p14:tracePt t="110753" x="8394700" y="2874963"/>
          <p14:tracePt t="110756" x="8474075" y="2830513"/>
          <p14:tracePt t="110787" x="8537575" y="2795588"/>
          <p14:tracePt t="110795" x="8562975" y="2786063"/>
          <p14:tracePt t="110822" x="8670925" y="2732088"/>
          <p14:tracePt t="110853" x="8732838" y="2724150"/>
          <p14:tracePt t="110857" x="8823325" y="2705100"/>
          <p14:tracePt t="110888" x="8840788" y="2705100"/>
          <p14:tracePt t="110899" x="8902700" y="2697163"/>
          <p14:tracePt t="110922" x="8947150" y="2697163"/>
          <p14:tracePt t="110954" x="8991600" y="2697163"/>
          <p14:tracePt t="110964" x="9028113" y="2697163"/>
          <p14:tracePt t="110989" x="9063038" y="2697163"/>
          <p14:tracePt t="111021" x="9072563" y="2687638"/>
          <p14:tracePt t="111028" x="9090025" y="2687638"/>
          <p14:tracePt t="111061" x="9090025" y="2679700"/>
          <p14:tracePt t="111939" x="9082088" y="2670175"/>
          <p14:tracePt t="112237" x="9082088" y="2660650"/>
          <p14:tracePt t="112256" x="9072563" y="2652713"/>
          <p14:tracePt t="112268" x="9045575" y="2616200"/>
          <p14:tracePt t="112293" x="9001125" y="2581275"/>
          <p14:tracePt t="112326" x="8983663" y="2571750"/>
          <p14:tracePt t="112330" x="8939213" y="2527300"/>
          <p14:tracePt t="112360" x="8786813" y="2428875"/>
          <p14:tracePt t="112395" x="8670925" y="2366963"/>
          <p14:tracePt t="112414" x="8616950" y="2339975"/>
          <p14:tracePt t="112427" x="8483600" y="2268538"/>
          <p14:tracePt t="112459" x="8375650" y="2224088"/>
          <p14:tracePt t="112475" x="8304213" y="2179638"/>
          <p14:tracePt t="112494" x="8170863" y="2116138"/>
          <p14:tracePt t="112526" x="8108950" y="2089150"/>
          <p14:tracePt t="112536" x="8010525" y="2054225"/>
          <p14:tracePt t="112561" x="7813675" y="1973263"/>
          <p14:tracePt t="112594" x="7769225" y="1946275"/>
          <p14:tracePt t="112597" x="7616825" y="1893888"/>
          <p14:tracePt t="112627" x="7286625" y="1795463"/>
          <p14:tracePt t="112661" x="7027863" y="1731963"/>
          <p14:tracePt t="112679" x="6946900" y="1714500"/>
          <p14:tracePt t="112695" x="6911975" y="1704975"/>
          <p14:tracePt t="112727" x="6884988" y="1697038"/>
          <p14:tracePt t="112730" x="6831013" y="1697038"/>
          <p14:tracePt t="112761" x="6742113" y="1697038"/>
          <p14:tracePt t="112795" x="6626225" y="1687513"/>
          <p14:tracePt t="112804" x="6456363" y="1679575"/>
          <p14:tracePt t="112829" x="6296025" y="1660525"/>
          <p14:tracePt t="112861" x="6269038" y="1652588"/>
          <p14:tracePt t="112865" x="6108700" y="1625600"/>
          <p14:tracePt t="112895" x="5919788" y="1589088"/>
          <p14:tracePt t="112929" x="5724525" y="1536700"/>
          <p14:tracePt t="112935" x="5581650" y="1500188"/>
          <p14:tracePt t="112963" x="5491163" y="1473200"/>
          <p14:tracePt t="112996" x="5429250" y="1465263"/>
          <p14:tracePt t="113028" x="5367338" y="1465263"/>
          <p14:tracePt t="113042" x="5348288" y="1465263"/>
          <p14:tracePt t="113066" x="5303838" y="1465263"/>
          <p14:tracePt t="113096" x="5286375" y="1465263"/>
          <p14:tracePt t="113128" x="5276850" y="1465263"/>
          <p14:tracePt t="113167" x="5276850" y="1455738"/>
          <p14:tracePt t="114692" x="5268913" y="1455738"/>
          <p14:tracePt t="115019" x="5259388" y="1465263"/>
          <p14:tracePt t="115099" x="5259388" y="1473200"/>
          <p14:tracePt t="115110" x="5251450" y="1473200"/>
          <p14:tracePt t="115135" x="5241925" y="1490663"/>
          <p14:tracePt t="115167" x="5224463" y="1509713"/>
          <p14:tracePt t="115179" x="5205413" y="1527175"/>
          <p14:tracePt t="115202" x="5180013" y="1589088"/>
          <p14:tracePt t="115235" x="5153025" y="1633538"/>
          <p14:tracePt t="115241" x="5153025" y="1660525"/>
          <p14:tracePt t="115269" x="5108575" y="1714500"/>
          <p14:tracePt t="115301" x="5099050" y="1751013"/>
          <p14:tracePt t="115304" x="5062538" y="1803400"/>
          <p14:tracePt t="115336" x="5027613" y="1874838"/>
          <p14:tracePt t="115368" x="5018088" y="1893888"/>
          <p14:tracePt t="115378" x="5000625" y="1946275"/>
          <p14:tracePt t="115403" x="4965700" y="2017713"/>
          <p14:tracePt t="115435" x="4946650" y="2062163"/>
          <p14:tracePt t="115446" x="4946650" y="2081213"/>
          <p14:tracePt t="115470" x="4929188" y="2143125"/>
          <p14:tracePt t="115502" x="4919663" y="2214563"/>
          <p14:tracePt t="115510" x="4919663" y="2251075"/>
          <p14:tracePt t="115537" x="4919663" y="2286000"/>
          <p14:tracePt t="115569" x="4919663" y="2295525"/>
          <p14:tracePt t="115586" x="4911725" y="2330450"/>
          <p14:tracePt t="115605" x="4911725" y="2339975"/>
          <p14:tracePt t="115637" x="4911725" y="2347913"/>
          <p14:tracePt t="116692" x="4902200" y="2347913"/>
          <p14:tracePt t="117030" x="4902200" y="2339975"/>
          <p14:tracePt t="117176" x="4902200" y="2322513"/>
          <p14:tracePt t="117188" x="4902200" y="2312988"/>
          <p14:tracePt t="117255" x="4894263" y="2312988"/>
          <p14:tracePt t="117301" x="4894263" y="2303463"/>
          <p14:tracePt t="117313" x="4894263" y="2295525"/>
          <p14:tracePt t="117332" x="4884738" y="2286000"/>
          <p14:tracePt t="117376" x="4875213" y="2286000"/>
          <p14:tracePt t="117395" x="4875213" y="2268538"/>
          <p14:tracePt t="117424" x="4875213" y="2259013"/>
          <p14:tracePt t="117450" x="4867275" y="2251075"/>
          <p14:tracePt t="117506" x="4867275" y="2241550"/>
          <p14:tracePt t="117518" x="4867275" y="2214563"/>
          <p14:tracePt t="117543" x="4857750" y="2197100"/>
          <p14:tracePt t="117568" x="4857750" y="2187575"/>
          <p14:tracePt t="117580" x="4857750" y="2160588"/>
          <p14:tracePt t="117598" x="4857750" y="2152650"/>
          <p14:tracePt t="117611" x="4840288" y="2116138"/>
          <p14:tracePt t="117643" x="4830763" y="2089150"/>
          <p14:tracePt t="117660" x="4822825" y="2071688"/>
          <p14:tracePt t="117679" x="4813300" y="2054225"/>
          <p14:tracePt t="117693" x="4795838" y="2017713"/>
          <p14:tracePt t="117710" x="4776788" y="1990725"/>
          <p14:tracePt t="117736" x="4759325" y="1973263"/>
          <p14:tracePt t="117755" x="4759325" y="1965325"/>
          <p14:tracePt t="117767" x="4732338" y="1928813"/>
          <p14:tracePt t="117785" x="4687888" y="1884363"/>
          <p14:tracePt t="117805" x="4679950" y="1866900"/>
          <p14:tracePt t="117816" x="4652963" y="1847850"/>
          <p14:tracePt t="117835" x="4643438" y="1822450"/>
          <p14:tracePt t="117847" x="4633913" y="1822450"/>
          <p14:tracePt t="117866" x="4589463" y="1795463"/>
          <p14:tracePt t="117900" x="4572000" y="1785938"/>
          <p14:tracePt t="117912" x="4527550" y="1758950"/>
          <p14:tracePt t="117930" x="4510088" y="1751013"/>
          <p14:tracePt t="117944" x="4483100" y="1751013"/>
          <p14:tracePt t="117960" x="4465638" y="1741488"/>
          <p14:tracePt t="117972" x="4411663" y="1724025"/>
          <p14:tracePt t="117991" x="4384675" y="1724025"/>
          <p14:tracePt t="118004" x="4340225" y="1704975"/>
          <p14:tracePt t="118023" x="4322763" y="1704975"/>
          <p14:tracePt t="118035" x="4259263" y="1697038"/>
          <p14:tracePt t="118055" x="4251325" y="1697038"/>
          <p14:tracePt t="118065" x="4214813" y="1687513"/>
          <p14:tracePt t="118085" x="4152900" y="1679575"/>
          <p14:tracePt t="118104" x="4133850" y="1679575"/>
          <p14:tracePt t="118129" x="4116388" y="1679575"/>
          <p14:tracePt t="118163" x="4108450" y="1679575"/>
          <p14:tracePt t="118396" x="4108450" y="1670050"/>
          <p14:tracePt t="118415" x="4108450" y="1660525"/>
          <p14:tracePt t="118795" x="4108450" y="1652588"/>
          <p14:tracePt t="119000" x="4108450" y="1643063"/>
          <p14:tracePt t="121443" x="4116388" y="1652588"/>
          <p14:tracePt t="121857" x="4133850" y="1660525"/>
          <p14:tracePt t="121876" x="4152900" y="1679575"/>
          <p14:tracePt t="121889" x="4187825" y="1697038"/>
          <p14:tracePt t="121907" x="4187825" y="1704975"/>
          <p14:tracePt t="121919" x="4197350" y="1714500"/>
          <p14:tracePt t="121939" x="4214813" y="1714500"/>
          <p14:tracePt t="121951" x="4251325" y="1741488"/>
          <p14:tracePt t="121971" x="4268788" y="1758950"/>
          <p14:tracePt t="121983" x="4313238" y="1776413"/>
          <p14:tracePt t="122003" x="4330700" y="1785938"/>
          <p14:tracePt t="122015" x="4357688" y="1803400"/>
          <p14:tracePt t="122035" x="4384675" y="1812925"/>
          <p14:tracePt t="122046" x="4419600" y="1839913"/>
          <p14:tracePt t="122065" x="4438650" y="1847850"/>
          <p14:tracePt t="122076" x="4500563" y="1874838"/>
          <p14:tracePt t="122096" x="4527550" y="1893888"/>
          <p14:tracePt t="122108" x="4608513" y="1938338"/>
          <p14:tracePt t="122127" x="4625975" y="1955800"/>
          <p14:tracePt t="122142" x="4714875" y="2000250"/>
          <p14:tracePt t="122157" x="4751388" y="2009775"/>
          <p14:tracePt t="122173" x="4813300" y="2054225"/>
          <p14:tracePt t="122190" x="4848225" y="2062163"/>
          <p14:tracePt t="122207" x="4919663" y="2108200"/>
          <p14:tracePt t="122223" x="4973638" y="2133600"/>
          <p14:tracePt t="122264" x="5010150" y="2143125"/>
          <p14:tracePt t="122283" x="5027613" y="2160588"/>
          <p14:tracePt t="122294" x="5045075" y="2170113"/>
          <p14:tracePt t="122314" x="5062538" y="2170113"/>
          <p14:tracePt t="122325" x="5089525" y="2197100"/>
          <p14:tracePt t="122344" x="5133975" y="2232025"/>
          <p14:tracePt t="122364" x="5153025" y="2241550"/>
          <p14:tracePt t="122376" x="5187950" y="2268538"/>
          <p14:tracePt t="122395" x="5187950" y="2276475"/>
          <p14:tracePt t="122405" x="5224463" y="2295525"/>
          <p14:tracePt t="122426" x="5241925" y="2303463"/>
          <p14:tracePt t="122437" x="5286375" y="2322513"/>
          <p14:tracePt t="122457" x="5295900" y="2330450"/>
          <p14:tracePt t="122469" x="5348288" y="2366963"/>
          <p14:tracePt t="122487" x="5367338" y="2366963"/>
          <p14:tracePt t="122499" x="5402263" y="2401888"/>
          <p14:tracePt t="122519" x="5429250" y="2419350"/>
          <p14:tracePt t="122533" x="5473700" y="2455863"/>
          <p14:tracePt t="122556" x="5500688" y="2473325"/>
          <p14:tracePt t="122567" x="5545138" y="2500313"/>
          <p14:tracePt t="122583" x="5562600" y="2517775"/>
          <p14:tracePt t="122595" x="5608638" y="2562225"/>
          <p14:tracePt t="122614" x="5626100" y="2571750"/>
          <p14:tracePt t="122626" x="5680075" y="2608263"/>
          <p14:tracePt t="122644" x="5688013" y="2608263"/>
          <p14:tracePt t="122657" x="5715000" y="2633663"/>
          <p14:tracePt t="122674" x="5768975" y="2670175"/>
          <p14:tracePt t="122695" x="5795963" y="2697163"/>
          <p14:tracePt t="122734" x="5813425" y="2697163"/>
          <p14:tracePt t="122753" x="5813425" y="2705100"/>
          <p14:tracePt t="122773" x="5822950" y="2714625"/>
          <p14:tracePt t="122784" x="5848350" y="2724150"/>
          <p14:tracePt t="122806" x="5848350" y="2732088"/>
          <p14:tracePt t="122818" x="5867400" y="2732088"/>
          <p14:tracePt t="122851" x="5875338" y="2732088"/>
          <p14:tracePt t="122924" x="5884863" y="2732088"/>
          <p14:tracePt t="123119" x="5884863" y="2741613"/>
          <p14:tracePt t="123209" x="5894388" y="2741613"/>
          <p14:tracePt t="124042" x="5902325" y="2751138"/>
          <p14:tracePt t="124373" x="5911850" y="2751138"/>
          <p14:tracePt t="124645" x="5911850" y="2759075"/>
          <p14:tracePt t="124716" x="5919788" y="2759075"/>
          <p14:tracePt t="207943" x="5884863" y="2759075"/>
          <p14:tracePt t="208922" x="5848350" y="2751138"/>
          <p14:tracePt t="208935" x="5697538" y="2697163"/>
          <p14:tracePt t="208954" x="5545138" y="2660650"/>
          <p14:tracePt t="208985" x="5446713" y="2652713"/>
          <p14:tracePt t="209018" x="5411788" y="2652713"/>
          <p14:tracePt t="209028" x="5268913" y="2633663"/>
          <p14:tracePt t="209055" x="5018088" y="2589213"/>
          <p14:tracePt t="209085" x="4803775" y="2571750"/>
          <p14:tracePt t="209117" x="4741863" y="2571750"/>
          <p14:tracePt t="209120" x="4572000" y="2571750"/>
          <p14:tracePt t="209152" x="4438650" y="2571750"/>
          <p14:tracePt t="209185" x="4340225" y="2581275"/>
          <p14:tracePt t="209189" x="4295775" y="2589213"/>
          <p14:tracePt t="209219" x="3919538" y="2687638"/>
          <p14:tracePt t="209253" x="3840163" y="2705100"/>
          <p14:tracePt t="209264" x="3652838" y="2741613"/>
          <p14:tracePt t="209286" x="3465513" y="2795588"/>
          <p14:tracePt t="209318" x="3394075" y="2813050"/>
          <p14:tracePt t="209325" x="3375025" y="2822575"/>
          <p14:tracePt t="209354" x="3303588" y="2840038"/>
          <p14:tracePt t="209386" x="3133725" y="2894013"/>
          <p14:tracePt t="209418" x="3116263" y="2901950"/>
          <p14:tracePt t="209421" x="3044825" y="2928938"/>
          <p14:tracePt t="209453" x="3027363" y="2938463"/>
          <p14:tracePt t="209485" x="2990850" y="2938463"/>
          <p14:tracePt t="209488" x="2901950" y="2938463"/>
          <p14:tracePt t="209520" x="2822575" y="2965450"/>
          <p14:tracePt t="209553" x="2813050" y="2965450"/>
          <p14:tracePt t="209564" x="2813050" y="2973388"/>
          <p14:tracePt t="209586" x="2803525" y="2973388"/>
          <p14:tracePt t="209618" x="2795588" y="2973388"/>
          <p14:tracePt t="209644" x="2786063" y="2982913"/>
          <p14:tracePt t="209661" x="2795588" y="2982913"/>
          <p14:tracePt t="210364" x="2840038" y="2973388"/>
          <p14:tracePt t="210382" x="2867025" y="2965450"/>
          <p14:tracePt t="210394" x="2894013" y="2955925"/>
          <p14:tracePt t="210422" x="2901950" y="2938463"/>
          <p14:tracePt t="210454" x="2911475" y="2928938"/>
          <p14:tracePt t="210460" x="2946400" y="2919413"/>
          <p14:tracePt t="210489" x="3071813" y="2911475"/>
          <p14:tracePt t="210521" x="3170238" y="2901950"/>
          <p14:tracePt t="210524" x="3259138" y="2894013"/>
          <p14:tracePt t="210556" x="3348038" y="2874963"/>
          <p14:tracePt t="210588" x="3367088" y="2867025"/>
          <p14:tracePt t="210598" x="3438525" y="2867025"/>
          <p14:tracePt t="210623" x="3517900" y="2857500"/>
          <p14:tracePt t="210655" x="3544888" y="2857500"/>
          <p14:tracePt t="210662" x="3562350" y="2857500"/>
          <p14:tracePt t="210690" x="3633788" y="2847975"/>
          <p14:tracePt t="210723" x="3670300" y="2840038"/>
          <p14:tracePt t="210729" x="3697288" y="2840038"/>
          <p14:tracePt t="210757" x="3759200" y="2840038"/>
          <p14:tracePt t="210788" x="3813175" y="2840038"/>
          <p14:tracePt t="210795" x="3902075" y="2830513"/>
          <p14:tracePt t="210825" x="4010025" y="2813050"/>
          <p14:tracePt t="210857" x="4089400" y="2795588"/>
          <p14:tracePt t="210890" x="4108450" y="2795588"/>
          <p14:tracePt t="210898" x="4143375" y="2795588"/>
          <p14:tracePt t="210925" x="4214813" y="2786063"/>
          <p14:tracePt t="210957" x="4303713" y="2776538"/>
          <p14:tracePt t="210989" x="4330700" y="2776538"/>
          <p14:tracePt t="210992" x="4411663" y="2768600"/>
          <p14:tracePt t="211025" x="4491038" y="2751138"/>
          <p14:tracePt t="211058" x="4537075" y="2732088"/>
          <p14:tracePt t="211075" x="4545013" y="2724150"/>
          <p14:tracePt t="211091" x="4572000" y="2724150"/>
          <p14:tracePt t="211124" x="4608513" y="2714625"/>
          <p14:tracePt t="211138" x="4616450" y="2705100"/>
          <p14:tracePt t="211158" x="4643438" y="2705100"/>
          <p14:tracePt t="211189" x="4660900" y="2705100"/>
          <p14:tracePt t="211199" x="4679950" y="2705100"/>
          <p14:tracePt t="211225" x="4687888" y="2705100"/>
          <p14:tracePt t="211279" x="4687888" y="2714625"/>
          <p14:tracePt t="211653" x="4679950" y="2724150"/>
          <p14:tracePt t="211670" x="4670425" y="2724150"/>
          <p14:tracePt t="211683" x="4643438" y="2732088"/>
          <p14:tracePt t="211710" x="4625975" y="2741613"/>
          <p14:tracePt t="211722" x="4581525" y="2759075"/>
          <p14:tracePt t="211735" x="4554538" y="2768600"/>
          <p14:tracePt t="211746" x="4456113" y="2786063"/>
          <p14:tracePt t="211765" x="4402138" y="2795588"/>
          <p14:tracePt t="211777" x="4313238" y="2822575"/>
          <p14:tracePt t="211796" x="4232275" y="2840038"/>
          <p14:tracePt t="211815" x="4214813" y="2857500"/>
          <p14:tracePt t="211827" x="4160838" y="2874963"/>
          <p14:tracePt t="211845" x="4125913" y="2884488"/>
          <p14:tracePt t="211860" x="4062413" y="2901950"/>
          <p14:tracePt t="211877" x="4037013" y="2911475"/>
          <p14:tracePt t="211894" x="3973513" y="2928938"/>
          <p14:tracePt t="211910" x="3946525" y="2938463"/>
          <p14:tracePt t="211927" x="3875088" y="2955925"/>
          <p14:tracePt t="211944" x="3840163" y="2965450"/>
          <p14:tracePt t="211960" x="3768725" y="2982913"/>
          <p14:tracePt t="211977" x="3732213" y="2990850"/>
          <p14:tracePt t="211994" x="3670300" y="3009900"/>
          <p14:tracePt t="212010" x="3643313" y="3027363"/>
          <p14:tracePt t="212027" x="3625850" y="3027363"/>
          <p14:tracePt t="212044" x="3562350" y="3054350"/>
          <p14:tracePt t="212061" x="3544888" y="3062288"/>
          <p14:tracePt t="212077" x="3473450" y="3081338"/>
          <p14:tracePt t="212095" x="3429000" y="3089275"/>
          <p14:tracePt t="212114" x="3411538" y="3089275"/>
          <p14:tracePt t="212127" x="3367088" y="3089275"/>
          <p14:tracePt t="212145" x="3295650" y="3071813"/>
          <p14:tracePt t="212161" x="3036888" y="2990850"/>
          <p14:tracePt t="212178" x="2965450" y="2973388"/>
          <p14:tracePt t="212194" x="2768600" y="2928938"/>
          <p14:tracePt t="212211" x="2741613" y="2911475"/>
          <p14:tracePt t="212228" x="2714625" y="2911475"/>
          <p14:tracePt t="212245" x="2687638" y="2911475"/>
          <p14:tracePt t="212271" x="2633663" y="2911475"/>
          <p14:tracePt t="212296" x="2581275" y="2919413"/>
          <p14:tracePt t="212316" x="2562225" y="2928938"/>
          <p14:tracePt t="212328" x="2500313" y="2928938"/>
          <p14:tracePt t="212347" x="2500313" y="2938463"/>
          <p14:tracePt t="212442" x="2509838" y="2946400"/>
          <p14:tracePt t="212474" x="2527300" y="2955925"/>
          <p14:tracePt t="212501" x="2536825" y="2955925"/>
          <p14:tracePt t="212520" x="2544763" y="2955925"/>
          <p14:tracePt t="212534" x="2562225" y="2965450"/>
          <p14:tracePt t="212552" x="2571750" y="2973388"/>
          <p14:tracePt t="212565" x="2589213" y="2973388"/>
          <p14:tracePt t="212585" x="2598738" y="2973388"/>
          <p14:tracePt t="212598" x="2598738" y="2982913"/>
          <p14:tracePt t="212616" x="2608263" y="2982913"/>
          <p14:tracePt t="212658" x="2616200" y="2982913"/>
          <p14:tracePt t="212691" x="2616200" y="2990850"/>
          <p14:tracePt t="212736" x="2625725" y="2990850"/>
          <p14:tracePt t="212784" x="2633663" y="2990850"/>
          <p14:tracePt t="212883" x="2643188" y="2990850"/>
          <p14:tracePt t="213055" x="2643188" y="3000375"/>
          <p14:tracePt t="213130" x="2652713" y="3000375"/>
          <p14:tracePt t="213655" x="2660650" y="3000375"/>
          <p14:tracePt t="213667" x="2697163" y="3009900"/>
          <p14:tracePt t="213685" x="2724150" y="3017838"/>
          <p14:tracePt t="213697" x="2759075" y="3027363"/>
          <p14:tracePt t="213717" x="2768600" y="3036888"/>
          <p14:tracePt t="213745" x="2822575" y="3036888"/>
          <p14:tracePt t="213762" x="2847975" y="3036888"/>
          <p14:tracePt t="213775" x="2911475" y="3027363"/>
          <p14:tracePt t="213795" x="2928938" y="3017838"/>
          <p14:tracePt t="213807" x="3000375" y="3000375"/>
          <p14:tracePt t="213826" x="3017838" y="3000375"/>
          <p14:tracePt t="213838" x="3098800" y="2982913"/>
          <p14:tracePt t="213857" x="3133725" y="2973388"/>
          <p14:tracePt t="213869" x="3259138" y="2965450"/>
          <p14:tracePt t="213887" x="3322638" y="2955925"/>
          <p14:tracePt t="213900" x="3490913" y="2955925"/>
          <p14:tracePt t="213919" x="3562350" y="2955925"/>
          <p14:tracePt t="213933" x="3741738" y="2955925"/>
          <p14:tracePt t="213950" x="3786188" y="2955925"/>
          <p14:tracePt t="213966" x="3956050" y="2965450"/>
          <p14:tracePt t="213983" x="4133850" y="2973388"/>
          <p14:tracePt t="214000" x="4197350" y="2982913"/>
          <p14:tracePt t="214017" x="4295775" y="2982913"/>
          <p14:tracePt t="214033" x="4367213" y="2982913"/>
          <p14:tracePt t="214050" x="4446588" y="2973388"/>
          <p14:tracePt t="214068" x="4473575" y="2965450"/>
          <p14:tracePt t="214088" x="4537075" y="2938463"/>
          <p14:tracePt t="214108" x="4581525" y="2928938"/>
          <p14:tracePt t="214119" x="4705350" y="2901950"/>
          <p14:tracePt t="214139" x="4741863" y="2894013"/>
          <p14:tracePt t="214151" x="4867275" y="2874963"/>
          <p14:tracePt t="214171" x="4902200" y="2867025"/>
          <p14:tracePt t="214185" x="5018088" y="2830513"/>
          <p14:tracePt t="214200" x="5037138" y="2822575"/>
          <p14:tracePt t="214217" x="5081588" y="2795588"/>
          <p14:tracePt t="214233" x="5116513" y="2786063"/>
          <p14:tracePt t="214250" x="5133975" y="2776538"/>
          <p14:tracePt t="214267" x="5170488" y="2751138"/>
          <p14:tracePt t="214284" x="5180013" y="2751138"/>
          <p14:tracePt t="214301" x="5214938" y="2714625"/>
          <p14:tracePt t="214317" x="5224463" y="2697163"/>
          <p14:tracePt t="214334" x="5268913" y="2633663"/>
          <p14:tracePt t="214350" x="5286375" y="2616200"/>
          <p14:tracePt t="214367" x="5286375" y="2608263"/>
          <p14:tracePt t="214384" x="5295900" y="2589213"/>
          <p14:tracePt t="214469" x="5303838" y="2581275"/>
          <p14:tracePt t="214480" x="5303838" y="2562225"/>
          <p14:tracePt t="214500" x="5313363" y="2554288"/>
          <p14:tracePt t="214512" x="5322888" y="2554288"/>
          <p14:tracePt t="214531" x="5322888" y="2544763"/>
          <p14:tracePt t="214545" x="5322888" y="2536825"/>
          <p14:tracePt t="214561" x="5340350" y="2509838"/>
          <p14:tracePt t="214580" x="5340350" y="2490788"/>
          <p14:tracePt t="214593" x="5348288" y="2473325"/>
          <p14:tracePt t="214612" x="5357813" y="2465388"/>
          <p14:tracePt t="221692" x="5357813" y="2482850"/>
          <p14:tracePt t="222564" x="5375275" y="2490788"/>
          <p14:tracePt t="222583" x="5394325" y="2517775"/>
          <p14:tracePt t="222594" x="5419725" y="2544763"/>
          <p14:tracePt t="222613" x="5456238" y="2581275"/>
          <p14:tracePt t="222626" x="5562600" y="2687638"/>
          <p14:tracePt t="222644" x="5589588" y="2705100"/>
          <p14:tracePt t="222656" x="5616575" y="2732088"/>
          <p14:tracePt t="222675" x="5616575" y="2741613"/>
          <p14:tracePt t="222688" x="5661025" y="2776538"/>
          <p14:tracePt t="222707" x="5680075" y="2795588"/>
          <p14:tracePt t="222718" x="5724525" y="2840038"/>
          <p14:tracePt t="222738" x="5751513" y="2857500"/>
          <p14:tracePt t="222749" x="5822950" y="2928938"/>
          <p14:tracePt t="222768" x="5875338" y="2973388"/>
          <p14:tracePt t="222794" x="5884863" y="2982913"/>
          <p14:tracePt t="222833" x="5884863" y="2990850"/>
          <p14:tracePt t="222859" x="5919788" y="3044825"/>
          <p14:tracePt t="222878" x="5938838" y="3089275"/>
          <p14:tracePt t="222889" x="5973763" y="3160713"/>
          <p14:tracePt t="222909" x="6000750" y="3214688"/>
          <p14:tracePt t="222921" x="6054725" y="3322638"/>
          <p14:tracePt t="222940" x="6089650" y="3384550"/>
          <p14:tracePt t="222961" x="6108700" y="3411538"/>
          <p14:tracePt t="222972" x="6143625" y="3482975"/>
          <p14:tracePt t="222994" x="6153150" y="3509963"/>
          <p14:tracePt t="223004" x="6188075" y="3571875"/>
          <p14:tracePt t="223024" x="6215063" y="3625850"/>
          <p14:tracePt t="223034" x="6269038" y="3741738"/>
          <p14:tracePt t="223053" x="6296025" y="3786188"/>
          <p14:tracePt t="223064" x="6348413" y="3875088"/>
          <p14:tracePt t="223084" x="6357938" y="3902075"/>
          <p14:tracePt t="223095" x="6402388" y="3983038"/>
          <p14:tracePt t="223114" x="6438900" y="4062413"/>
          <p14:tracePt t="223132" x="6465888" y="4089400"/>
          <p14:tracePt t="223145" x="6500813" y="4133850"/>
          <p14:tracePt t="223165" x="6510338" y="4160838"/>
          <p14:tracePt t="223177" x="6518275" y="4160838"/>
          <p14:tracePt t="223196" x="6527800" y="4179888"/>
          <p14:tracePt t="223211" x="6537325" y="4197350"/>
          <p14:tracePt t="223228" x="6554788" y="4224338"/>
          <p14:tracePt t="223257" x="6562725" y="4241800"/>
          <p14:tracePt t="223268" x="6599238" y="4286250"/>
          <p14:tracePt t="223287" x="6608763" y="4303713"/>
          <p14:tracePt t="223299" x="6643688" y="4348163"/>
          <p14:tracePt t="223318" x="6653213" y="4367213"/>
          <p14:tracePt t="223354" x="6661150" y="4375150"/>
          <p14:tracePt t="223366" x="6688138" y="4402138"/>
          <p14:tracePt t="223384" x="6697663" y="4419600"/>
          <p14:tracePt t="223396" x="6705600" y="4419600"/>
          <p14:tracePt t="223415" x="6705600" y="4429125"/>
          <p14:tracePt t="223446" x="6715125" y="4429125"/>
          <p14:tracePt t="223473" x="6724650" y="4438650"/>
          <p14:tracePt t="223505" x="6732588" y="4438650"/>
          <p14:tracePt t="223524" x="6751638" y="4446588"/>
          <p14:tracePt t="223535" x="6759575" y="4456113"/>
          <p14:tracePt t="223555" x="6769100" y="4456113"/>
          <p14:tracePt t="223582" x="6786563" y="4456113"/>
          <p14:tracePt t="223593" x="6804025" y="4465638"/>
          <p14:tracePt t="223605" x="6813550" y="4473575"/>
          <p14:tracePt t="223617" x="6840538" y="4483100"/>
          <p14:tracePt t="223629" x="6875463" y="4483100"/>
          <p14:tracePt t="223648" x="6894513" y="4483100"/>
          <p14:tracePt t="223662" x="6911975" y="4491038"/>
          <p14:tracePt t="223680" x="6965950" y="4500563"/>
          <p14:tracePt t="223698" x="6973888" y="4500563"/>
          <p14:tracePt t="223712" x="7027863" y="4518025"/>
          <p14:tracePt t="223729" x="7054850" y="4518025"/>
          <p14:tracePt t="223747" x="7108825" y="4527550"/>
          <p14:tracePt t="223763" x="7116763" y="4527550"/>
          <p14:tracePt t="223779" x="7126288" y="4527550"/>
          <p14:tracePt t="223796" x="7143750" y="4527550"/>
          <p14:tracePt t="223813" x="7161213" y="4527550"/>
          <p14:tracePt t="223829" x="7180263" y="4537075"/>
          <p14:tracePt t="223846" x="7224713" y="4537075"/>
          <p14:tracePt t="223863" x="7242175" y="4537075"/>
          <p14:tracePt t="223880" x="7286625" y="4537075"/>
          <p14:tracePt t="223896" x="7323138" y="4545013"/>
          <p14:tracePt t="223913" x="7348538" y="4545013"/>
          <p14:tracePt t="223930" x="7358063" y="4545013"/>
          <p14:tracePt t="223947" x="7412038" y="4545013"/>
          <p14:tracePt t="223965" x="7419975" y="4545013"/>
          <p14:tracePt t="223981" x="7466013" y="4545013"/>
          <p14:tracePt t="223997" x="7473950" y="4545013"/>
          <p14:tracePt t="224013" x="7500938" y="4545013"/>
          <p14:tracePt t="224030" x="7537450" y="4545013"/>
          <p14:tracePt t="224060" x="7545388" y="4545013"/>
          <p14:tracePt t="224071" x="7554913" y="4545013"/>
          <p14:tracePt t="224090" x="7562850" y="4545013"/>
          <p14:tracePt t="224151" x="7572375" y="4545013"/>
          <p14:tracePt t="224201" x="7572375" y="4562475"/>
          <p14:tracePt t="224495" x="7562850" y="4562475"/>
          <p14:tracePt t="224920" x="7562850" y="4554538"/>
          <p14:tracePt t="247692" x="7545388" y="4537075"/>
          <p14:tracePt t="247966" x="7510463" y="4483100"/>
          <p14:tracePt t="247985" x="7456488" y="4446588"/>
          <p14:tracePt t="247997" x="7385050" y="4402138"/>
          <p14:tracePt t="248019" x="7286625" y="4357688"/>
          <p14:tracePt t="248053" x="7269163" y="4348163"/>
          <p14:tracePt t="248061" x="7180263" y="4295775"/>
          <p14:tracePt t="248086" x="7037388" y="4197350"/>
          <p14:tracePt t="248119" x="6946900" y="4125913"/>
          <p14:tracePt t="248134" x="6777038" y="4010025"/>
          <p14:tracePt t="248167" x="6697663" y="3946525"/>
          <p14:tracePt t="248170" x="6429375" y="3795713"/>
          <p14:tracePt t="248201" x="5946775" y="3490913"/>
          <p14:tracePt t="248235" x="5751513" y="3375025"/>
          <p14:tracePt t="248254" x="5537200" y="3251200"/>
          <p14:tracePt t="248287" x="5491163" y="3224213"/>
          <p14:tracePt t="248303" x="5357813" y="3143250"/>
          <p14:tracePt t="248337" x="5205413" y="3116263"/>
          <p14:tracePt t="248369" x="5180013" y="3116263"/>
          <p14:tracePt t="248376" x="4929188" y="3054350"/>
          <p14:tracePt t="248408" x="4545013" y="2857500"/>
          <p14:tracePt t="248437" x="3581400" y="2339975"/>
          <p14:tracePt t="248470" x="3197225" y="2125663"/>
          <p14:tracePt t="248503" x="3089275" y="2062163"/>
          <p14:tracePt t="248520" x="2955925" y="2009775"/>
          <p14:tracePt t="248554" x="2955925" y="2000250"/>
          <p14:tracePt t="248571" x="2911475" y="1990725"/>
          <p14:tracePt t="248603" x="2714625" y="1911350"/>
          <p14:tracePt t="248635" x="2562225" y="1857375"/>
          <p14:tracePt t="248645" x="2357438" y="1785938"/>
          <p14:tracePt t="248677" x="2179638" y="1731963"/>
          <p14:tracePt t="248704" x="1874838" y="1625600"/>
          <p14:tracePt t="248737" x="1795463" y="1571625"/>
          <p14:tracePt t="248770" x="1822450" y="1581150"/>
          <p14:tracePt t="248789" x="1830388" y="1589088"/>
          <p14:tracePt t="248821" x="1830388" y="1598613"/>
          <p14:tracePt t="248838" x="1839913" y="1608138"/>
          <p14:tracePt t="248870" x="1830388" y="1625600"/>
          <p14:tracePt t="248940" x="1768475" y="1643063"/>
          <p14:tracePt t="248960" x="1731963" y="1643063"/>
          <p14:tracePt t="248973" x="1670050" y="1643063"/>
          <p14:tracePt t="249005" x="1679575" y="1643063"/>
          <p14:tracePt t="249338" x="1687513" y="1643063"/>
          <p14:tracePt t="249350" x="1687513" y="1633538"/>
          <p14:tracePt t="249654" x="1697038" y="1633538"/>
          <p14:tracePt t="249695" x="1704975" y="1633538"/>
          <p14:tracePt t="250424" x="1704975" y="1625600"/>
          <p14:tracePt t="250702" x="1714500" y="1625600"/>
          <p14:tracePt t="250909" x="1724025" y="1625600"/>
          <p14:tracePt t="251116" x="1724025" y="1616075"/>
          <p14:tracePt t="272192" x="1731963" y="1608138"/>
          <p14:tracePt t="272823" x="1741488" y="1581150"/>
          <p14:tracePt t="272841" x="1741488" y="1571625"/>
          <p14:tracePt t="272855" x="1741488" y="1562100"/>
          <p14:tracePt t="272877" x="1751013" y="1554163"/>
          <p14:tracePt t="272909" x="1758950" y="1536700"/>
          <p14:tracePt t="272930" x="1776413" y="1500188"/>
          <p14:tracePt t="272948" x="1785938" y="1482725"/>
          <p14:tracePt t="272977" x="1795463" y="1357313"/>
          <p14:tracePt t="273010" x="1803400" y="1295400"/>
          <p14:tracePt t="273032" x="1803400" y="1276350"/>
          <p14:tracePt t="273044" x="1803400" y="1196975"/>
          <p14:tracePt t="273078" x="1803400" y="1179513"/>
          <p14:tracePt t="273090" x="1803400" y="1125538"/>
          <p14:tracePt t="273123" x="1803400" y="1098550"/>
          <p14:tracePt t="273145" x="1803400" y="1000125"/>
          <p14:tracePt t="273176" x="1803400" y="928688"/>
          <p14:tracePt t="273186" x="1803400" y="919163"/>
          <p14:tracePt t="273281" x="1795463" y="919163"/>
          <p14:tracePt t="273329" x="1795463" y="911225"/>
          <p14:tracePt t="273690" x="1795463" y="901700"/>
          <p14:tracePt t="274129" x="1795463" y="893763"/>
          <p14:tracePt t="274161" x="1785938" y="893763"/>
          <p14:tracePt t="274189" x="1785938" y="884238"/>
          <p14:tracePt t="274222" x="1785938" y="874713"/>
          <p14:tracePt t="274380" x="1785938" y="866775"/>
          <p14:tracePt t="274537" x="1785938" y="847725"/>
          <p14:tracePt t="274785" x="1785938" y="830263"/>
          <p14:tracePt t="274804" x="1785938" y="822325"/>
          <p14:tracePt t="274915" x="1785938" y="812800"/>
          <p14:tracePt t="274953" x="1785938" y="803275"/>
          <p14:tracePt t="275001" x="1785938" y="795338"/>
          <p14:tracePt t="275041" x="1785938" y="785813"/>
          <p14:tracePt t="275055" x="1785938" y="758825"/>
          <p14:tracePt t="275072" x="1785938" y="741363"/>
          <p14:tracePt t="275085" x="1785938" y="714375"/>
          <p14:tracePt t="275117" x="1785938" y="687388"/>
          <p14:tracePt t="275135" x="1785938" y="669925"/>
          <p14:tracePt t="275151" x="1785938" y="660400"/>
          <p14:tracePt t="275184" x="1785938" y="652463"/>
          <p14:tracePt t="275195" x="1795463" y="633413"/>
          <p14:tracePt t="275218" x="1812925" y="581025"/>
          <p14:tracePt t="275251" x="1830388" y="473075"/>
          <p14:tracePt t="275285" x="1839913" y="401638"/>
          <p14:tracePt t="275317" x="1847850" y="374650"/>
          <p14:tracePt t="275320" x="1857375" y="312738"/>
          <p14:tracePt t="275352" x="1857375" y="285750"/>
          <p14:tracePt t="275385" x="1857375" y="231775"/>
          <p14:tracePt t="275401" x="1847850" y="204788"/>
          <p14:tracePt t="275418" x="1822450" y="125413"/>
          <p14:tracePt t="275450" x="1803400" y="80963"/>
          <p14:tracePt t="275464" x="1795463" y="71438"/>
          <p14:tracePt t="275485" x="1776413" y="53975"/>
          <p14:tracePt t="275517" x="1758950" y="53975"/>
          <p14:tracePt t="275528" x="1751013" y="53975"/>
          <p14:tracePt t="275586" x="1741488" y="53975"/>
          <p14:tracePt t="275617" x="1724025" y="71438"/>
          <p14:tracePt t="275637" x="1714500" y="88900"/>
          <p14:tracePt t="275652" x="1714500" y="98425"/>
          <p14:tracePt t="275684" x="1714500" y="133350"/>
          <p14:tracePt t="275687" x="1714500" y="152400"/>
          <p14:tracePt t="275719" x="1714500" y="179388"/>
          <p14:tracePt t="275732" x="1714500" y="187325"/>
          <p14:tracePt t="275753" x="1714500" y="231775"/>
          <p14:tracePt t="275784" x="1731963" y="312738"/>
          <p14:tracePt t="275790" x="1776413" y="411163"/>
          <p14:tracePt t="275818" x="1812925" y="482600"/>
          <p14:tracePt t="275854" x="1830388" y="527050"/>
          <p14:tracePt t="275885" x="1857375" y="571500"/>
          <p14:tracePt t="275902" x="1866900" y="588963"/>
          <p14:tracePt t="275919" x="1911350" y="679450"/>
          <p14:tracePt t="275958" x="1965325" y="758825"/>
          <p14:tracePt t="275965" x="1990725" y="812800"/>
          <p14:tracePt t="275985" x="2036763" y="893763"/>
          <p14:tracePt t="276017" x="2044700" y="919163"/>
          <p14:tracePt t="276028" x="2081213" y="965200"/>
          <p14:tracePt t="276055" x="2133600" y="1044575"/>
          <p14:tracePt t="276086" x="2179638" y="1116013"/>
          <p14:tracePt t="276118" x="2187575" y="1133475"/>
          <p14:tracePt t="276122" x="2241550" y="1204913"/>
          <p14:tracePt t="276154" x="2286000" y="1285875"/>
          <p14:tracePt t="276186" x="2312988" y="1303338"/>
          <p14:tracePt t="276203" x="2339975" y="1347788"/>
          <p14:tracePt t="276236" x="2347913" y="1357313"/>
          <p14:tracePt t="276253" x="2374900" y="1393825"/>
          <p14:tracePt t="276285" x="2374900" y="1401763"/>
          <p14:tracePt t="282441" x="2374900" y="1411288"/>
          <p14:tracePt t="282679" x="2366963" y="1419225"/>
          <p14:tracePt t="282691" x="2312988" y="1438275"/>
          <p14:tracePt t="282709" x="2268538" y="1438275"/>
          <p14:tracePt t="282739" x="2214563" y="1438275"/>
          <p14:tracePt t="282772" x="2143125" y="1419225"/>
          <p14:tracePt t="282775" x="2089150" y="1419225"/>
          <p14:tracePt t="282810" x="2017713" y="1419225"/>
          <p14:tracePt t="282840" x="1938338" y="1446213"/>
          <p14:tracePt t="282872" x="1919288" y="1446213"/>
          <p14:tracePt t="282879" x="1893888" y="1455738"/>
          <p14:tracePt t="282906" x="1874838" y="1455738"/>
          <p14:tracePt t="282938" x="1857375" y="1455738"/>
          <p14:tracePt t="282963" x="1822450" y="1455738"/>
          <p14:tracePt t="283056" x="1803400" y="1465263"/>
          <p14:tracePt t="283068" x="1776413" y="1473200"/>
          <p14:tracePt t="283088" x="1768475" y="1473200"/>
          <p14:tracePt t="283107" x="1768475" y="1465263"/>
          <p14:tracePt t="284691" x="1768475" y="1455738"/>
          <p14:tracePt t="286691" x="1768475" y="1465263"/>
          <p14:tracePt t="286974" x="1758950" y="1465263"/>
          <p14:tracePt t="288441" x="1758950" y="1455738"/>
          <p14:tracePt t="288455" x="1758950" y="1446213"/>
          <p14:tracePt t="288508" x="1758950" y="1419225"/>
          <p14:tracePt t="288526" x="1758950" y="1411288"/>
          <p14:tracePt t="288538" x="1758950" y="1393825"/>
          <p14:tracePt t="288557" x="1758950" y="1384300"/>
          <p14:tracePt t="288591" x="1751013" y="1384300"/>
          <p14:tracePt t="288698" x="1731963" y="1384300"/>
          <p14:tracePt t="288718" x="1724025" y="1384300"/>
          <p14:tracePt t="288745" x="1714500" y="1384300"/>
          <p14:tracePt t="288764" x="1697038" y="1384300"/>
          <p14:tracePt t="288777" x="1670050" y="1393825"/>
          <p14:tracePt t="288798" x="1660525" y="1411288"/>
          <p14:tracePt t="288809" x="1643063" y="1411288"/>
          <p14:tracePt t="288821" x="1625600" y="1428750"/>
          <p14:tracePt t="288840" x="1625600" y="1438275"/>
          <p14:tracePt t="288853" x="1598613" y="1446213"/>
          <p14:tracePt t="288873" x="1598613" y="1455738"/>
          <p14:tracePt t="288948" x="1608138" y="1455738"/>
          <p14:tracePt t="289309" x="1616075" y="1455738"/>
          <p14:tracePt t="289343" x="1625600" y="1455738"/>
          <p14:tracePt t="289426" x="1633538" y="1465263"/>
          <p14:tracePt t="289519" x="1643063" y="1465263"/>
          <p14:tracePt t="289545" x="1652588" y="1465263"/>
          <p14:tracePt t="289627" x="1660525" y="1465263"/>
          <p14:tracePt t="289676" x="1660525" y="1473200"/>
          <p14:tracePt t="290005" x="1660525" y="1482725"/>
          <p14:tracePt t="290396" x="1660525" y="1490663"/>
          <p14:tracePt t="290415" x="1670050" y="1490663"/>
          <p14:tracePt t="290426" x="1670050" y="1500188"/>
          <p14:tracePt t="292941" x="1670050" y="1509713"/>
          <p14:tracePt t="293932" x="1670050" y="1517650"/>
          <p14:tracePt t="294407" x="1679575" y="1517650"/>
          <p14:tracePt t="294615" x="1679575" y="1527175"/>
          <p14:tracePt t="340691" x="1687513" y="1536700"/>
          <p14:tracePt t="340813" x="1714500" y="1562100"/>
          <p14:tracePt t="340831" x="1724025" y="1581150"/>
          <p14:tracePt t="340848" x="1741488" y="1589088"/>
          <p14:tracePt t="340880" x="1751013" y="1598613"/>
          <p14:tracePt t="340908" x="1768475" y="1616075"/>
          <p14:tracePt t="340920" x="1822450" y="1670050"/>
          <p14:tracePt t="340948" x="1893888" y="1731963"/>
          <p14:tracePt t="340980" x="1901825" y="1741488"/>
          <p14:tracePt t="340983" x="1946275" y="1795463"/>
          <p14:tracePt t="341015" x="1955800" y="1803400"/>
          <p14:tracePt t="341047" x="1965325" y="1803400"/>
          <p14:tracePt t="341144" x="1973263" y="1803400"/>
          <p14:tracePt t="341250" x="1973263" y="1795463"/>
          <p14:tracePt t="344192" x="1973263" y="1776413"/>
          <p14:tracePt t="344903" x="1965325" y="1776413"/>
          <p14:tracePt t="344916" x="1946275" y="1776413"/>
          <p14:tracePt t="344981" x="1946275" y="1785938"/>
          <p14:tracePt t="345060" x="1973263" y="1812925"/>
          <p14:tracePt t="345091" x="1990725" y="1830388"/>
          <p14:tracePt t="345104" x="2027238" y="1874838"/>
          <p14:tracePt t="345127" x="2054225" y="1874838"/>
          <p14:tracePt t="345159" x="2054225" y="1884363"/>
          <p14:tracePt t="345169" x="2071688" y="1893888"/>
          <p14:tracePt t="345195" x="2108200" y="1928813"/>
          <p14:tracePt t="345227" x="2152650" y="1973263"/>
          <p14:tracePt t="345232" x="2170113" y="1990725"/>
          <p14:tracePt t="345261" x="2197100" y="2017713"/>
          <p14:tracePt t="345295" x="2205038" y="2017713"/>
          <p14:tracePt t="345313" x="2205038" y="2027238"/>
          <p14:tracePt t="345328" x="2232025" y="2036763"/>
          <p14:tracePt t="345360" x="2259013" y="2044700"/>
          <p14:tracePt t="345373" x="2259013" y="2054225"/>
          <p14:tracePt t="345399" x="2268538" y="2054225"/>
          <p14:tracePt t="345450" x="2268538" y="2062163"/>
          <p14:tracePt t="345859" x="2268538" y="2071688"/>
          <p14:tracePt t="346014" x="2276475" y="2071688"/>
          <p14:tracePt t="346080" x="2276475" y="2062163"/>
          <p14:tracePt t="346474" x="2268538" y="2054225"/>
          <p14:tracePt t="346485" x="2268538" y="2044700"/>
          <p14:tracePt t="346505" x="2268538" y="2027238"/>
          <p14:tracePt t="346533" x="2259013" y="2017713"/>
          <p14:tracePt t="346568" x="2259013" y="2000250"/>
          <p14:tracePt t="346598" x="2251075" y="1973263"/>
          <p14:tracePt t="346630" x="2251075" y="1946275"/>
          <p14:tracePt t="346646" x="2251075" y="1928813"/>
          <p14:tracePt t="346678" x="2251075" y="1911350"/>
          <p14:tracePt t="346699" x="2241550" y="1857375"/>
          <p14:tracePt t="346730" x="2232025" y="1822450"/>
          <p14:tracePt t="346740" x="2232025" y="1758950"/>
          <p14:tracePt t="346773" x="2224088" y="1741488"/>
          <p14:tracePt t="346799" x="2224088" y="1687513"/>
          <p14:tracePt t="346832" x="2214563" y="1643063"/>
          <p14:tracePt t="346835" x="2205038" y="1625600"/>
          <p14:tracePt t="346866" x="2170113" y="1500188"/>
          <p14:tracePt t="346899" x="2152650" y="1473200"/>
          <p14:tracePt t="346910" x="2143125" y="1455738"/>
          <p14:tracePt t="346933" x="2133600" y="1438275"/>
          <p14:tracePt t="346965" x="2125663" y="1438275"/>
          <p14:tracePt t="346974" x="2125663" y="1428750"/>
          <p14:tracePt t="347000" x="2089150" y="1411288"/>
          <p14:tracePt t="347033" x="2071688" y="1401763"/>
          <p14:tracePt t="347037" x="2054225" y="1393825"/>
          <p14:tracePt t="347066" x="1990725" y="1411288"/>
          <p14:tracePt t="347100" x="1946275" y="1428750"/>
          <p14:tracePt t="347117" x="1928813" y="1446213"/>
          <p14:tracePt t="347133" x="1884363" y="1473200"/>
          <p14:tracePt t="347165" x="1839913" y="1500188"/>
          <p14:tracePt t="347168" x="1776413" y="1562100"/>
          <p14:tracePt t="347200" x="1697038" y="1670050"/>
          <p14:tracePt t="347234" x="1687513" y="1687513"/>
          <p14:tracePt t="347240" x="1652588" y="1751013"/>
          <p14:tracePt t="347267" x="1616075" y="1785938"/>
          <p14:tracePt t="347299" x="1598613" y="1812925"/>
          <p14:tracePt t="347302" x="1571625" y="1893888"/>
          <p14:tracePt t="347334" x="1562100" y="1955800"/>
          <p14:tracePt t="347366" x="1562100" y="2017713"/>
          <p14:tracePt t="347370" x="1562100" y="2044700"/>
          <p14:tracePt t="347401" x="1562100" y="2089150"/>
          <p14:tracePt t="347434" x="1608138" y="2170113"/>
          <p14:tracePt t="347466" x="1633538" y="2214563"/>
          <p14:tracePt t="347481" x="1643063" y="2224088"/>
          <p14:tracePt t="347501" x="1679575" y="2268538"/>
          <p14:tracePt t="347534" x="1724025" y="2295525"/>
          <p14:tracePt t="347544" x="1751013" y="2322513"/>
          <p14:tracePt t="347568" x="1946275" y="2446338"/>
          <p14:tracePt t="347600" x="2054225" y="2490788"/>
          <p14:tracePt t="347603" x="2143125" y="2544763"/>
          <p14:tracePt t="347635" x="2232025" y="2598738"/>
          <p14:tracePt t="347667" x="2312988" y="2633663"/>
          <p14:tracePt t="347685" x="2347913" y="2652713"/>
          <p14:tracePt t="347716" x="2357438" y="2660650"/>
          <p14:tracePt t="347743" x="2384425" y="2660650"/>
          <p14:tracePt t="347810" x="2393950" y="2660650"/>
          <p14:tracePt t="347821" x="2401888" y="2660650"/>
          <p14:tracePt t="347840" x="2411413" y="2660650"/>
          <p14:tracePt t="347900" x="2419350" y="2660650"/>
          <p14:tracePt t="347948" x="2428875" y="2660650"/>
          <p14:tracePt t="348030" x="2428875" y="2652713"/>
          <p14:tracePt t="348279" x="2438400" y="2652713"/>
          <p14:tracePt t="348419" x="2446338" y="2643188"/>
          <p14:tracePt t="348527" x="2455863" y="2643188"/>
          <p14:tracePt t="348594" x="2465388" y="2625725"/>
          <p14:tracePt t="348639" x="2473325" y="2625725"/>
          <p14:tracePt t="348658" x="2473325" y="2608263"/>
          <p14:tracePt t="348692" x="2482850" y="2608263"/>
          <p14:tracePt t="348718" x="2500313" y="2598738"/>
          <p14:tracePt t="348748" x="2527300" y="2581275"/>
          <p14:tracePt t="348784" x="2544763" y="2581275"/>
          <p14:tracePt t="348805" x="2625725" y="2581275"/>
          <p14:tracePt t="348837" x="2643188" y="2581275"/>
          <p14:tracePt t="348860" x="2679700" y="2581275"/>
          <p14:tracePt t="348879" x="2697163" y="2581275"/>
          <p14:tracePt t="348905" x="2714625" y="2581275"/>
          <p14:tracePt t="348937" x="2724150" y="2581275"/>
          <p14:tracePt t="348968" x="2732088" y="2581275"/>
          <p14:tracePt t="357191" x="2741613" y="2581275"/>
          <p14:tracePt t="357756" x="2768600" y="2589213"/>
          <p14:tracePt t="357775" x="2776538" y="2598738"/>
          <p14:tracePt t="357808" x="2786063" y="2616200"/>
          <p14:tracePt t="357822" x="2795588" y="2660650"/>
          <p14:tracePt t="357843" x="2795588" y="2679700"/>
          <p14:tracePt t="357866" x="2822575" y="2768600"/>
          <p14:tracePt t="357899" x="2822575" y="2776538"/>
          <p14:tracePt t="357918" x="2822575" y="2786063"/>
          <p14:tracePt t="357944" x="2830513" y="2813050"/>
          <p14:tracePt t="357966" x="2830513" y="2822575"/>
          <p14:tracePt t="358045" x="2830513" y="2830513"/>
          <p14:tracePt t="358057" x="2830513" y="2847975"/>
          <p14:tracePt t="358075" x="2822575" y="2847975"/>
          <p14:tracePt t="358153" x="2813050" y="2857500"/>
          <p14:tracePt t="358213" x="2803525" y="2857500"/>
          <p14:tracePt t="358231" x="2795588" y="2874963"/>
          <p14:tracePt t="358244" x="2795588" y="2894013"/>
          <p14:tracePt t="358267" x="2795588" y="2901950"/>
          <p14:tracePt t="358299" x="2786063" y="2901950"/>
          <p14:tracePt t="358327" x="2776538" y="2901950"/>
          <p14:tracePt t="358339" x="2776538" y="2911475"/>
          <p14:tracePt t="358367" x="2768600" y="2911475"/>
          <p14:tracePt t="358402" x="2759075" y="2911475"/>
          <p14:tracePt t="358544" x="2751138" y="2911475"/>
          <p14:tracePt t="364692" x="2759075" y="2901950"/>
          <p14:tracePt t="365404" x="2768600" y="2894013"/>
          <p14:tracePt t="365414" x="2786063" y="2874963"/>
          <p14:tracePt t="365434" x="2795588" y="2867025"/>
          <p14:tracePt t="365455" x="2830513" y="2830513"/>
          <p14:tracePt t="365488" x="2847975" y="2813050"/>
          <p14:tracePt t="365495" x="2857500" y="2795588"/>
          <p14:tracePt t="365524" x="2901950" y="2751138"/>
          <p14:tracePt t="365556" x="2982913" y="2679700"/>
          <p14:tracePt t="365589" x="3027363" y="2625725"/>
          <p14:tracePt t="365621" x="3044825" y="2608263"/>
          <p14:tracePt t="365632" x="3081338" y="2562225"/>
          <p14:tracePt t="365655" x="3125788" y="2500313"/>
          <p14:tracePt t="365687" x="3160713" y="2455863"/>
          <p14:tracePt t="365702" x="3187700" y="2419350"/>
          <p14:tracePt t="365734" x="3205163" y="2401888"/>
          <p14:tracePt t="365756" x="3214688" y="2393950"/>
          <p14:tracePt t="365787" x="3214688" y="2384425"/>
          <p14:tracePt t="365819" x="3224213" y="2384425"/>
          <p14:tracePt t="365836" x="3232150" y="2384425"/>
          <p14:tracePt t="365904" x="3241675" y="2384425"/>
          <p14:tracePt t="365969" x="3251200" y="2384425"/>
          <p14:tracePt t="366184" x="3259138" y="2374900"/>
          <p14:tracePt t="367188" x="3268663" y="2366963"/>
          <p14:tracePt t="367207" x="3286125" y="2347913"/>
          <p14:tracePt t="367226" x="3295650" y="2339975"/>
          <p14:tracePt t="367238" x="3313113" y="2322513"/>
          <p14:tracePt t="367261" x="3340100" y="2303463"/>
          <p14:tracePt t="367293" x="3357563" y="2303463"/>
          <p14:tracePt t="367300" x="3394075" y="2295525"/>
          <p14:tracePt t="367327" x="3509963" y="2295525"/>
          <p14:tracePt t="367359" x="3527425" y="2295525"/>
          <p14:tracePt t="367363" x="3589338" y="2295525"/>
          <p14:tracePt t="367395" x="3643313" y="2295525"/>
          <p14:tracePt t="367428" x="3714750" y="2295525"/>
          <p14:tracePt t="367444" x="3732213" y="2295525"/>
          <p14:tracePt t="367461" x="3795713" y="2295525"/>
          <p14:tracePt t="367493" x="3830638" y="2286000"/>
          <p14:tracePt t="367506" x="3848100" y="2286000"/>
          <p14:tracePt t="367528" x="3902075" y="2276475"/>
          <p14:tracePt t="367560" x="3919538" y="2259013"/>
          <p14:tracePt t="367570" x="3938588" y="2259013"/>
          <p14:tracePt t="367595" x="3990975" y="2224088"/>
          <p14:tracePt t="367628" x="4017963" y="2214563"/>
          <p14:tracePt t="367633" x="4044950" y="2205038"/>
          <p14:tracePt t="367662" x="4125913" y="2179638"/>
          <p14:tracePt t="367695" x="4152900" y="2170113"/>
          <p14:tracePt t="367706" x="4187825" y="2143125"/>
          <p14:tracePt t="367729" x="4232275" y="2125663"/>
          <p14:tracePt t="367760" x="4259263" y="2108200"/>
          <p14:tracePt t="367775" x="4276725" y="2108200"/>
          <p14:tracePt t="367795" x="4330700" y="2071688"/>
          <p14:tracePt t="367827" x="4367213" y="2054225"/>
          <p14:tracePt t="367838" x="4375150" y="2044700"/>
          <p14:tracePt t="367862" x="4411663" y="2017713"/>
          <p14:tracePt t="367895" x="4456113" y="1982788"/>
          <p14:tracePt t="367900" x="4465638" y="1973263"/>
          <p14:tracePt t="367900" x="4518025" y="1938338"/>
          <p14:tracePt t="367930" x="4572000" y="1893888"/>
          <p14:tracePt t="367964" x="4598988" y="1866900"/>
          <p14:tracePt t="367994" x="4608513" y="1857375"/>
          <p14:tracePt t="368006" x="4625975" y="1839913"/>
          <p14:tracePt t="368029" x="4652963" y="1812925"/>
          <p14:tracePt t="368063" x="4660900" y="1803400"/>
          <p14:tracePt t="368085" x="4670425" y="1803400"/>
          <p14:tracePt t="369020" x="4670425" y="1795463"/>
          <p14:tracePt t="369753" x="4670425" y="1768475"/>
          <p14:tracePt t="369771" x="4670425" y="1741488"/>
          <p14:tracePt t="369804" x="4670425" y="1731963"/>
          <p14:tracePt t="369815" x="4670425" y="1714500"/>
          <p14:tracePt t="369835" x="4670425" y="1697038"/>
          <p14:tracePt t="369866" x="4670425" y="1687513"/>
          <p14:tracePt t="369939" x="4652963" y="1679575"/>
          <p14:tracePt t="369959" x="4652963" y="1660525"/>
          <p14:tracePt t="369971" x="4625975" y="1625600"/>
          <p14:tracePt t="370004" x="4625975" y="1616075"/>
          <p14:tracePt t="370036" x="4616450" y="1608138"/>
          <p14:tracePt t="370040" x="4608513" y="1608138"/>
          <p14:tracePt t="370604" x="4581525" y="1608138"/>
          <p14:tracePt t="370622" x="4545013" y="1608138"/>
          <p14:tracePt t="370637" x="4429125" y="1598613"/>
          <p14:tracePt t="370670" x="4402138" y="1598613"/>
          <p14:tracePt t="370699" x="4375150" y="1598613"/>
          <p14:tracePt t="370730" x="4340225" y="1598613"/>
          <p14:tracePt t="370743" x="4241800" y="1598613"/>
          <p14:tracePt t="370771" x="4133850" y="1616075"/>
          <p14:tracePt t="370804" x="4116388" y="1625600"/>
          <p14:tracePt t="370807" x="4081463" y="1643063"/>
          <p14:tracePt t="370840" x="4010025" y="1652588"/>
          <p14:tracePt t="370872" x="4000500" y="1652588"/>
          <p14:tracePt t="370904" x="3983038" y="1660525"/>
          <p14:tracePt t="370919" x="3965575" y="1670050"/>
          <p14:tracePt t="370945" x="3973513" y="1670050"/>
          <p14:tracePt t="371266" x="3973513" y="1679575"/>
          <p14:tracePt t="371278" x="3983038" y="1679575"/>
          <p14:tracePt t="371393" x="3990975" y="1679575"/>
          <p14:tracePt t="371417" x="3990975" y="1687513"/>
          <p14:tracePt t="371437" x="4000500" y="1687513"/>
          <p14:tracePt t="371563" x="4000500" y="1679575"/>
          <p14:tracePt t="371574" x="3990975" y="1679575"/>
          <p14:tracePt t="371705" x="3983038" y="1679575"/>
          <p14:tracePt t="371717" x="3973513" y="1679575"/>
          <p14:tracePt t="371750" x="3973513" y="1687513"/>
          <p14:tracePt t="371800" x="3973513" y="1679575"/>
          <p14:tracePt t="372190" x="3973513" y="1670050"/>
          <p14:tracePt t="372648" x="3983038" y="1670050"/>
          <p14:tracePt t="372723" x="4000500" y="1670050"/>
          <p14:tracePt t="372963" x="4010025" y="1670050"/>
          <p14:tracePt t="372975" x="4044950" y="1670050"/>
          <p14:tracePt t="372993" x="4054475" y="1670050"/>
          <p14:tracePt t="373011" x="4089400" y="1670050"/>
          <p14:tracePt t="373044" x="4125913" y="1670050"/>
          <p14:tracePt t="373067" x="4160838" y="1679575"/>
          <p14:tracePt t="373087" x="4179888" y="1679575"/>
          <p14:tracePt t="373112" x="4224338" y="1697038"/>
          <p14:tracePt t="373145" x="4232275" y="1697038"/>
          <p14:tracePt t="373148" x="4241800" y="1704975"/>
          <p14:tracePt t="373179" x="4268788" y="1785938"/>
          <p14:tracePt t="373213" x="4276725" y="1803400"/>
          <p14:tracePt t="373225" x="4286250" y="1874838"/>
          <p14:tracePt t="373245" x="4313238" y="1938338"/>
          <p14:tracePt t="373278" x="4322763" y="2000250"/>
          <p14:tracePt t="373303" x="4330700" y="2044700"/>
          <p14:tracePt t="373321" x="4340225" y="2108200"/>
          <p14:tracePt t="373345" x="4348163" y="2179638"/>
          <p14:tracePt t="373378" x="4357688" y="2205038"/>
          <p14:tracePt t="373384" x="4367213" y="2268538"/>
          <p14:tracePt t="373412" x="4394200" y="2347913"/>
          <p14:tracePt t="373445" x="4402138" y="2366963"/>
          <p14:tracePt t="373448" x="4419600" y="2419350"/>
          <p14:tracePt t="373479" x="4429125" y="2419350"/>
          <p14:tracePt t="373512" x="4438650" y="2428875"/>
          <p14:tracePt t="373526" x="4438650" y="2438400"/>
          <p14:tracePt t="373546" x="4465638" y="2482850"/>
          <p14:tracePt t="373580" x="4483100" y="2527300"/>
          <p14:tracePt t="373588" x="4510088" y="2581275"/>
          <p14:tracePt t="373613" x="4518025" y="2598738"/>
          <p14:tracePt t="373645" x="4518025" y="2608263"/>
          <p14:tracePt t="373669" x="4527550" y="2608263"/>
          <p14:tracePt t="373716" x="4537075" y="2608263"/>
          <p14:tracePt t="374253" x="4537075" y="2616200"/>
          <p14:tracePt t="374500" x="4545013" y="2616200"/>
          <p14:tracePt t="374567" x="4554538" y="2616200"/>
          <p14:tracePt t="374754" x="4562475" y="2616200"/>
          <p14:tracePt t="374972" x="4562475" y="2608263"/>
          <p14:tracePt t="375005" x="4562475" y="2598738"/>
          <p14:tracePt t="375117" x="4572000" y="2598738"/>
          <p14:tracePt t="375259" x="4581525" y="2598738"/>
          <p14:tracePt t="375334" x="4589463" y="2598738"/>
          <p14:tracePt t="375393" x="4598988" y="2598738"/>
          <p14:tracePt t="375482" x="4598988" y="2608263"/>
          <p14:tracePt t="375518" x="4616450" y="2608263"/>
          <p14:tracePt t="375634" x="4625975" y="2608263"/>
          <p14:tracePt t="375808" x="4633913" y="2608263"/>
          <p14:tracePt t="375916" x="4633913" y="2598738"/>
          <p14:tracePt t="375949" x="4643438" y="2598738"/>
          <p14:tracePt t="375964" x="4652963" y="2598738"/>
          <p14:tracePt t="376056" x="4660900" y="2598738"/>
          <p14:tracePt t="376261" x="4670425" y="2598738"/>
          <p14:tracePt t="376310" x="4679950" y="2598738"/>
          <p14:tracePt t="376403" x="4687888" y="2598738"/>
          <p14:tracePt t="376500" x="4697413" y="2598738"/>
          <p14:tracePt t="376625" x="4705350" y="2598738"/>
          <p14:tracePt t="376650" x="4714875" y="2598738"/>
          <p14:tracePt t="376766" x="4724400" y="2598738"/>
          <p14:tracePt t="376889" x="4732338" y="2598738"/>
          <p14:tracePt t="377076" x="4741863" y="2598738"/>
          <p14:tracePt t="377251" x="4751388" y="2598738"/>
          <p14:tracePt t="377300" x="4759325" y="2598738"/>
          <p14:tracePt t="377376" x="4768850" y="2598738"/>
          <p14:tracePt t="377410" x="4776788" y="2598738"/>
          <p14:tracePt t="377505" x="4786313" y="2598738"/>
          <p14:tracePt t="377596" x="4795838" y="2598738"/>
          <p14:tracePt t="377646" x="4803775" y="2598738"/>
          <p14:tracePt t="377753" x="4813300" y="2598738"/>
          <p14:tracePt t="378004" x="4822825" y="2598738"/>
          <p14:tracePt t="378335" x="4830763" y="2598738"/>
          <p14:tracePt t="378475" x="4840288" y="2598738"/>
          <p14:tracePt t="378520" x="4848225" y="2608263"/>
          <p14:tracePt t="378566" x="4857750" y="2608263"/>
          <p14:tracePt t="378599" x="4867275" y="2608263"/>
          <p14:tracePt t="378773" x="4875213" y="2608263"/>
          <p14:tracePt t="379120" x="4884738" y="2608263"/>
          <p14:tracePt t="379440" x="4894263" y="2608263"/>
          <p14:tracePt t="379654" x="4902200" y="2608263"/>
          <p14:tracePt t="379987" x="4911725" y="2608263"/>
          <p14:tracePt t="380288" x="4902200" y="2616200"/>
          <p14:tracePt t="381070" x="4894263" y="2633663"/>
          <p14:tracePt t="381090" x="4884738" y="2633663"/>
          <p14:tracePt t="381103" x="4857750" y="2660650"/>
          <p14:tracePt t="381134" x="4840288" y="2670175"/>
          <p14:tracePt t="381146" x="4803775" y="2724150"/>
          <p14:tracePt t="381166" x="4795838" y="2741613"/>
          <p14:tracePt t="381178" x="4751388" y="2786063"/>
          <p14:tracePt t="381196" x="4741863" y="2813050"/>
          <p14:tracePt t="381208" x="4687888" y="2847975"/>
          <p14:tracePt t="381227" x="4643438" y="2894013"/>
          <p14:tracePt t="381246" x="4633913" y="2911475"/>
          <p14:tracePt t="381258" x="4589463" y="2955925"/>
          <p14:tracePt t="381277" x="4572000" y="2973388"/>
          <p14:tracePt t="381289" x="4537075" y="3009900"/>
          <p14:tracePt t="381309" x="4518025" y="3009900"/>
          <p14:tracePt t="381320" x="4483100" y="3036888"/>
          <p14:tracePt t="381339" x="4465638" y="3044825"/>
          <p14:tracePt t="381353" x="4411663" y="3054350"/>
          <p14:tracePt t="381370" x="4394200" y="3054350"/>
          <p14:tracePt t="381387" x="4313238" y="3071813"/>
          <p14:tracePt t="381403" x="4276725" y="3071813"/>
          <p14:tracePt t="381420" x="4214813" y="3071813"/>
          <p14:tracePt t="381437" x="4143375" y="3071813"/>
          <p14:tracePt t="381453" x="4116388" y="3071813"/>
          <p14:tracePt t="381470" x="4062413" y="3071813"/>
          <p14:tracePt t="381487" x="4054475" y="3071813"/>
          <p14:tracePt t="381504" x="4027488" y="3071813"/>
          <p14:tracePt t="381520" x="4000500" y="3071813"/>
          <p14:tracePt t="381537" x="3919538" y="3054350"/>
          <p14:tracePt t="381555" x="3894138" y="3054350"/>
          <p14:tracePt t="381570" x="3840163" y="3036888"/>
          <p14:tracePt t="381587" x="3830638" y="3027363"/>
          <p14:tracePt t="381605" x="3813175" y="3027363"/>
          <p14:tracePt t="381635" x="3776663" y="3017838"/>
          <p14:tracePt t="381654" x="3759200" y="3009900"/>
          <p14:tracePt t="381666" x="3741738" y="3000375"/>
          <p14:tracePt t="381684" x="3741738" y="2990850"/>
          <p14:tracePt t="382405" x="3741738" y="3000375"/>
          <p14:tracePt t="382516" x="3732213" y="3009900"/>
          <p14:tracePt t="382534" x="3714750" y="3017838"/>
          <p14:tracePt t="382546" x="3670300" y="3036888"/>
          <p14:tracePt t="382565" x="3643313" y="3036888"/>
          <p14:tracePt t="382577" x="3633788" y="3036888"/>
          <p14:tracePt t="382608" x="3625850" y="3036888"/>
          <p14:tracePt t="382627" x="3616325" y="3044825"/>
          <p14:tracePt t="382639" x="3581400" y="3044825"/>
          <p14:tracePt t="382657" x="3562350" y="3054350"/>
          <p14:tracePt t="382669" x="3527425" y="3054350"/>
          <p14:tracePt t="382688" x="3482975" y="3054350"/>
          <p14:tracePt t="382708" x="3455988" y="3054350"/>
          <p14:tracePt t="382720" x="3394075" y="3054350"/>
          <p14:tracePt t="382739" x="3367088" y="3054350"/>
          <p14:tracePt t="382752" x="3303588" y="3036888"/>
          <p14:tracePt t="382771" x="3276600" y="3036888"/>
          <p14:tracePt t="382783" x="3268663" y="3036888"/>
          <p14:tracePt t="382802" x="3268663" y="3027363"/>
          <p14:tracePt t="382828" x="3259138" y="3027363"/>
          <p14:tracePt t="382846" x="3251200" y="3027363"/>
          <p14:tracePt t="382879" x="3241675" y="3027363"/>
          <p14:tracePt t="382993" x="3259138" y="3027363"/>
          <p14:tracePt t="383708" x="3268663" y="3036888"/>
          <p14:tracePt t="383727" x="3276600" y="3036888"/>
          <p14:tracePt t="383840" x="3286125" y="3036888"/>
          <p14:tracePt t="384167" x="3295650" y="3036888"/>
          <p14:tracePt t="385098" x="3303588" y="3036888"/>
          <p14:tracePt t="385139" x="3313113" y="3036888"/>
          <p14:tracePt t="385224" x="3322638" y="3036888"/>
          <p14:tracePt t="385314" x="3330575" y="3036888"/>
          <p14:tracePt t="385453" x="3340100" y="3036888"/>
          <p14:tracePt t="385628" x="3348038" y="3036888"/>
          <p14:tracePt t="385726" x="3357563" y="3036888"/>
          <p14:tracePt t="385915" x="3367088" y="3044825"/>
          <p14:tracePt t="386024" x="3375025" y="3044825"/>
          <p14:tracePt t="386049" x="3384550" y="3044825"/>
          <p14:tracePt t="386459" x="3384550" y="3027363"/>
          <p14:tracePt t="386493" x="3394075" y="3027363"/>
          <p14:tracePt t="386511" x="3394075" y="3017838"/>
          <p14:tracePt t="386556" x="3402013" y="3017838"/>
          <p14:tracePt t="386590" x="3411538" y="3017838"/>
          <p14:tracePt t="386616" x="3411538" y="3009900"/>
          <p14:tracePt t="386665" x="3419475" y="3000375"/>
          <p14:tracePt t="386747" x="3419475" y="2990850"/>
          <p14:tracePt t="386759" x="3419475" y="2982913"/>
          <p14:tracePt t="386823" x="3429000" y="2982913"/>
          <p14:tracePt t="386855" x="3438525" y="2973388"/>
          <p14:tracePt t="386887" x="3438525" y="2965450"/>
          <p14:tracePt t="386915" x="3446463" y="2946400"/>
          <p14:tracePt t="386953" x="3446463" y="2928938"/>
          <p14:tracePt t="386983" x="3455988" y="2919413"/>
          <p14:tracePt t="386995" x="3455988" y="2911475"/>
          <p14:tracePt t="387015" x="3465513" y="2901950"/>
          <p14:tracePt t="387026" x="3465513" y="2894013"/>
          <p14:tracePt t="387046" x="3465513" y="2884488"/>
          <p14:tracePt t="387058" x="3465513" y="2874963"/>
          <p14:tracePt t="387076" x="3473450" y="2874963"/>
          <p14:tracePt t="387088" x="3473450" y="2867025"/>
          <p14:tracePt t="387108" x="3473450" y="2857500"/>
          <p14:tracePt t="387120" x="3473450" y="2847975"/>
          <p14:tracePt t="387151" x="3473450" y="2840038"/>
          <p14:tracePt t="387170" x="3473450" y="2830513"/>
          <p14:tracePt t="387182" x="3482975" y="2813050"/>
          <p14:tracePt t="387203" x="3490913" y="2803525"/>
          <p14:tracePt t="387229" x="3490913" y="2795588"/>
          <p14:tracePt t="387255" x="3490913" y="2786063"/>
          <p14:tracePt t="387267" x="3490913" y="2776538"/>
          <p14:tracePt t="387291" x="3500438" y="2768600"/>
          <p14:tracePt t="387310" x="3509963" y="2751138"/>
          <p14:tracePt t="387330" x="3509963" y="2741613"/>
          <p14:tracePt t="387357" x="3509963" y="2732088"/>
          <p14:tracePt t="387480" x="3509963" y="2724150"/>
          <p14:tracePt t="387530" x="3517900" y="2724150"/>
          <p14:tracePt t="387594" x="3517900" y="2714625"/>
          <p14:tracePt t="387629" x="3517900" y="2705100"/>
          <p14:tracePt t="387911" x="3527425" y="2705100"/>
          <p14:tracePt t="387924" x="3527425" y="2697163"/>
          <p14:tracePt t="388131" x="3527425" y="2687638"/>
          <p14:tracePt t="388635" x="3527425" y="2697163"/>
          <p14:tracePt t="388822" x="3527425" y="2714625"/>
          <p14:tracePt t="388852" x="3527425" y="2724150"/>
          <p14:tracePt t="388865" x="3500438" y="2741613"/>
          <p14:tracePt t="388884" x="3500438" y="2751138"/>
          <p14:tracePt t="388895" x="3473450" y="2768600"/>
          <p14:tracePt t="388914" x="3465513" y="2768600"/>
          <p14:tracePt t="388926" x="3438525" y="2795588"/>
          <p14:tracePt t="388945" x="3411538" y="2803525"/>
          <p14:tracePt t="388957" x="3375025" y="2822575"/>
          <p14:tracePt t="388977" x="3357563" y="2840038"/>
          <p14:tracePt t="388988" x="3313113" y="2874963"/>
          <p14:tracePt t="389009" x="3295650" y="2884488"/>
          <p14:tracePt t="389020" x="3251200" y="2919413"/>
          <p14:tracePt t="389039" x="3232150" y="2928938"/>
          <p14:tracePt t="389058" x="3214688" y="2946400"/>
          <p14:tracePt t="389069" x="3187700" y="2946400"/>
          <p14:tracePt t="389088" x="3179763" y="2955925"/>
          <p14:tracePt t="389100" x="3170238" y="2955925"/>
          <p14:tracePt t="389134" x="3160713" y="2955925"/>
          <p14:tracePt t="389152" x="3152775" y="2955925"/>
          <p14:tracePt t="389165" x="3143250" y="2955925"/>
          <p14:tracePt t="389257" x="3143250" y="2946400"/>
          <p14:tracePt t="389685" x="3143250" y="2938463"/>
          <p14:tracePt t="390189" x="3152775" y="2938463"/>
          <p14:tracePt t="390230" x="3160713" y="2938463"/>
          <p14:tracePt t="390363" x="3170238" y="2938463"/>
          <p14:tracePt t="390554" x="3179763" y="2938463"/>
          <p14:tracePt t="390850" x="3187700" y="2938463"/>
          <p14:tracePt t="390992" x="3197225" y="2938463"/>
          <p14:tracePt t="391352" x="3197225" y="2928938"/>
          <p14:tracePt t="391633" x="3205163" y="2928938"/>
          <p14:tracePt t="391665" x="3214688" y="2928938"/>
          <p14:tracePt t="397941" x="3205163" y="2928938"/>
          <p14:tracePt t="398739" x="3187700" y="2946400"/>
          <p14:tracePt t="398771" x="3170238" y="2946400"/>
          <p14:tracePt t="398783" x="3116263" y="2965450"/>
          <p14:tracePt t="398802" x="3017838" y="2965450"/>
          <p14:tracePt t="398823" x="2982913" y="2965450"/>
          <p14:tracePt t="398833" x="2938463" y="2965450"/>
          <p14:tracePt t="398845" x="2874963" y="2965450"/>
          <p14:tracePt t="398865" x="2847975" y="2965450"/>
          <p14:tracePt t="398877" x="2813050" y="2965450"/>
          <p14:tracePt t="398896" x="2795588" y="2965450"/>
          <p14:tracePt t="398914" x="2768600" y="2965450"/>
          <p14:tracePt t="398926" x="2705100" y="2965450"/>
          <p14:tracePt t="398945" x="2679700" y="2982913"/>
          <p14:tracePt t="398957" x="2660650" y="2990850"/>
          <p14:tracePt t="398976" x="2652713" y="2990850"/>
          <p14:tracePt t="398989" x="2652713" y="3000375"/>
          <p14:tracePt t="399035" x="2643188" y="3000375"/>
          <p14:tracePt t="399054" x="2643188" y="2990850"/>
          <p14:tracePt t="399147" x="2633663" y="2982913"/>
          <p14:tracePt t="399166" x="2633663" y="2973388"/>
          <p14:tracePt t="399214" x="2633663" y="2965450"/>
          <p14:tracePt t="399240" x="2633663" y="2955925"/>
          <p14:tracePt t="399320" x="2633663" y="2938463"/>
          <p14:tracePt t="399351" x="2643188" y="2928938"/>
          <p14:tracePt t="399415" x="2652713" y="2919413"/>
          <p14:tracePt t="399450" x="2652713" y="2911475"/>
          <p14:tracePt t="399476" x="2660650" y="2911475"/>
          <p14:tracePt t="399523" x="2660650" y="2901950"/>
          <p14:tracePt t="399542" x="2670175" y="2901950"/>
          <p14:tracePt t="399605" x="2670175" y="2894013"/>
          <p14:tracePt t="399810" x="2679700" y="2894013"/>
          <p14:tracePt t="399922" x="2687638" y="2894013"/>
          <p14:tracePt t="400079" x="2697163" y="2894013"/>
          <p14:tracePt t="400395" x="2705100" y="2894013"/>
          <p14:tracePt t="400688" x="2714625" y="2894013"/>
          <p14:tracePt t="400828" x="2724150" y="2894013"/>
          <p14:tracePt t="401126" x="2732088" y="2894013"/>
          <p14:tracePt t="401408" x="2741613" y="2874963"/>
          <p14:tracePt t="401697" x="2741613" y="2867025"/>
          <p14:tracePt t="401724" x="2741613" y="2847975"/>
          <p14:tracePt t="401742" x="2741613" y="2830513"/>
          <p14:tracePt t="401754" x="2714625" y="2813050"/>
          <p14:tracePt t="401773" x="2714625" y="2803525"/>
          <p14:tracePt t="401785" x="2705100" y="2795588"/>
          <p14:tracePt t="401805" x="2697163" y="2786063"/>
          <p14:tracePt t="401817" x="2687638" y="2768600"/>
          <p14:tracePt t="401836" x="2670175" y="2759075"/>
          <p14:tracePt t="401848" x="2643188" y="2751138"/>
          <p14:tracePt t="401869" x="2643188" y="2741613"/>
          <p14:tracePt t="401881" x="2633663" y="2741613"/>
          <p14:tracePt t="401900" x="2616200" y="2741613"/>
          <p14:tracePt t="401913" x="2598738" y="2724150"/>
          <p14:tracePt t="401930" x="2581275" y="2724150"/>
          <p14:tracePt t="401943" x="2562225" y="2724150"/>
          <p14:tracePt t="401963" x="2536825" y="2724150"/>
          <p14:tracePt t="401992" x="2517775" y="2724150"/>
          <p14:tracePt t="402005" x="2473325" y="2724150"/>
          <p14:tracePt t="402023" x="2455863" y="2724150"/>
          <p14:tracePt t="402035" x="2393950" y="2724150"/>
          <p14:tracePt t="402055" x="2374900" y="2724150"/>
          <p14:tracePt t="402074" x="2357438" y="2724150"/>
          <p14:tracePt t="402099" x="2312988" y="2724150"/>
          <p14:tracePt t="402118" x="2295525" y="2724150"/>
          <p14:tracePt t="402130" x="2276475" y="2724150"/>
          <p14:tracePt t="402150" x="2251075" y="2724150"/>
          <p14:tracePt t="402162" x="2214563" y="2724150"/>
          <p14:tracePt t="402180" x="2197100" y="2724150"/>
          <p14:tracePt t="402200" x="2179638" y="2724150"/>
          <p14:tracePt t="402212" x="2160588" y="2724150"/>
          <p14:tracePt t="402239" x="2143125" y="2714625"/>
          <p14:tracePt t="402251" x="2133600" y="2697163"/>
          <p14:tracePt t="402263" x="2125663" y="2687638"/>
          <p14:tracePt t="402289" x="2125663" y="2679700"/>
          <p14:tracePt t="402308" x="2125663" y="2670175"/>
          <p14:tracePt t="402319" x="2143125" y="2616200"/>
          <p14:tracePt t="402339" x="2143125" y="2598738"/>
          <p14:tracePt t="402351" x="2152650" y="2571750"/>
          <p14:tracePt t="402370" x="2152650" y="2544763"/>
          <p14:tracePt t="402384" x="2160588" y="2509838"/>
          <p14:tracePt t="402402" x="2160588" y="2490788"/>
          <p14:tracePt t="402413" x="2160588" y="2438400"/>
          <p14:tracePt t="402433" x="2160588" y="2428875"/>
          <p14:tracePt t="402446" x="2160588" y="2393950"/>
          <p14:tracePt t="402467" x="2160588" y="2384425"/>
          <p14:tracePt t="402494" x="2160588" y="2330450"/>
          <p14:tracePt t="402513" x="2152650" y="2286000"/>
          <p14:tracePt t="402524" x="2098675" y="2108200"/>
          <p14:tracePt t="402544" x="2089150" y="2027238"/>
          <p14:tracePt t="402554" x="2062163" y="1893888"/>
          <p14:tracePt t="402574" x="2054225" y="1857375"/>
          <p14:tracePt t="402586" x="2036763" y="1830388"/>
          <p14:tracePt t="402606" x="2036763" y="1822450"/>
          <p14:tracePt t="402624" x="2036763" y="1830388"/>
          <p14:tracePt t="402766" x="2036763" y="1839913"/>
          <p14:tracePt t="402777" x="2036763" y="1874838"/>
          <p14:tracePt t="402797" x="2027238" y="1893888"/>
          <p14:tracePt t="402809" x="2027238" y="1919288"/>
          <p14:tracePt t="402822" x="2027238" y="1982788"/>
          <p14:tracePt t="402841" x="2027238" y="2036763"/>
          <p14:tracePt t="402854" x="2027238" y="2143125"/>
          <p14:tracePt t="402873" x="2044700" y="2268538"/>
          <p14:tracePt t="402893" x="2054225" y="2330450"/>
          <p14:tracePt t="402905" x="2054225" y="2347913"/>
          <p14:tracePt t="402918" x="2062163" y="2411413"/>
          <p14:tracePt t="402936" x="2071688" y="2428875"/>
          <p14:tracePt t="402952" x="2081213" y="2490788"/>
          <p14:tracePt t="402968" x="2089150" y="2554288"/>
          <p14:tracePt t="402985" x="2133600" y="2697163"/>
          <p14:tracePt t="403002" x="2143125" y="2741613"/>
          <p14:tracePt t="403026" x="2152650" y="2759075"/>
          <p14:tracePt t="403037" x="2160588" y="2786063"/>
          <p14:tracePt t="403052" x="2170113" y="2813050"/>
          <p14:tracePt t="403069" x="2170113" y="2840038"/>
          <p14:tracePt t="403085" x="2197100" y="2901950"/>
          <p14:tracePt t="403102" x="2224088" y="2973388"/>
          <p14:tracePt t="403126" x="2232025" y="2990850"/>
          <p14:tracePt t="403137" x="2241550" y="3000375"/>
          <p14:tracePt t="403169" x="2241550" y="3009900"/>
          <p14:tracePt t="403188" x="2251075" y="3027363"/>
          <p14:tracePt t="403215" x="2268538" y="3027363"/>
          <p14:tracePt t="403265" x="2286000" y="3009900"/>
          <p14:tracePt t="403284" x="2295525" y="2990850"/>
          <p14:tracePt t="403295" x="2330450" y="2938463"/>
          <p14:tracePt t="403314" x="2347913" y="2911475"/>
          <p14:tracePt t="403326" x="2374900" y="2847975"/>
          <p14:tracePt t="403346" x="2374900" y="2822575"/>
          <p14:tracePt t="403358" x="2393950" y="2732088"/>
          <p14:tracePt t="403377" x="2401888" y="2687638"/>
          <p14:tracePt t="403389" x="2419350" y="2616200"/>
          <p14:tracePt t="403408" x="2428875" y="2589213"/>
          <p14:tracePt t="403420" x="2446338" y="2536825"/>
          <p14:tracePt t="403439" x="2455863" y="2517775"/>
          <p14:tracePt t="403453" x="2455863" y="2473325"/>
          <p14:tracePt t="403471" x="2465388" y="2455863"/>
          <p14:tracePt t="403486" x="2482850" y="2393950"/>
          <p14:tracePt t="403504" x="2490788" y="2374900"/>
          <p14:tracePt t="403534" x="2500313" y="2366963"/>
          <p14:tracePt t="403578" x="2509838" y="2347913"/>
          <p14:tracePt t="403627" x="2517775" y="2339975"/>
          <p14:tracePt t="403640" x="2536825" y="2322513"/>
          <p14:tracePt t="403661" x="2536825" y="2312988"/>
          <p14:tracePt t="403671" x="2554288" y="2303463"/>
          <p14:tracePt t="403690" x="2554288" y="2286000"/>
          <p14:tracePt t="403704" x="2562225" y="2268538"/>
          <p14:tracePt t="403723" x="2571750" y="2259013"/>
          <p14:tracePt t="403734" x="2589213" y="2214563"/>
          <p14:tracePt t="403754" x="2589213" y="2197100"/>
          <p14:tracePt t="403766" x="2589213" y="2187575"/>
          <p14:tracePt t="403785" x="2589213" y="2179638"/>
          <p14:tracePt t="403928" x="2581275" y="2179638"/>
          <p14:tracePt t="404134" x="2554288" y="2179638"/>
          <p14:tracePt t="404179" x="2544763" y="2170113"/>
          <p14:tracePt t="404193" x="2536825" y="2170113"/>
          <p14:tracePt t="404254" x="2527300" y="2170113"/>
          <p14:tracePt t="404306" x="2517775" y="2160588"/>
          <p14:tracePt t="404317" x="2536825" y="2160588"/>
          <p14:tracePt t="404491" x="2562225" y="2160588"/>
          <p14:tracePt t="404510" x="2581275" y="2160588"/>
          <p14:tracePt t="404525" x="2652713" y="2160588"/>
          <p14:tracePt t="404541" x="2670175" y="2160588"/>
          <p14:tracePt t="404554" x="2714625" y="2170113"/>
          <p14:tracePt t="404572" x="2751138" y="2170113"/>
          <p14:tracePt t="404584" x="2795588" y="2170113"/>
          <p14:tracePt t="404612" x="2813050" y="2179638"/>
          <p14:tracePt t="404624" x="2840038" y="2179638"/>
          <p14:tracePt t="404636" x="2867025" y="2179638"/>
          <p14:tracePt t="404648" x="2901950" y="2179638"/>
          <p14:tracePt t="404666" x="2990850" y="2187575"/>
          <p14:tracePt t="404679" x="3062288" y="2187575"/>
          <p14:tracePt t="404699" x="3081338" y="2187575"/>
          <p14:tracePt t="404712" x="3108325" y="2187575"/>
          <p14:tracePt t="404724" x="3170238" y="2187575"/>
          <p14:tracePt t="404744" x="3197225" y="2187575"/>
          <p14:tracePt t="404756" x="3259138" y="2197100"/>
          <p14:tracePt t="404774" x="3295650" y="2197100"/>
          <p14:tracePt t="404790" x="3375025" y="2197100"/>
          <p14:tracePt t="404807" x="3402013" y="2205038"/>
          <p14:tracePt t="404824" x="3465513" y="2205038"/>
          <p14:tracePt t="404840" x="3517900" y="2205038"/>
          <p14:tracePt t="404857" x="3544888" y="2205038"/>
          <p14:tracePt t="404874" x="3571875" y="2205038"/>
          <p14:tracePt t="404890" x="3625850" y="2205038"/>
          <p14:tracePt t="404907" x="3652838" y="2205038"/>
          <p14:tracePt t="404924" x="3705225" y="2214563"/>
          <p14:tracePt t="404941" x="3732213" y="2214563"/>
          <p14:tracePt t="404957" x="3795713" y="2224088"/>
          <p14:tracePt t="404974" x="3813175" y="2224088"/>
          <p14:tracePt t="404991" x="3875088" y="2224088"/>
          <p14:tracePt t="405007" x="3902075" y="2224088"/>
          <p14:tracePt t="405024" x="4000500" y="2224088"/>
          <p14:tracePt t="405042" x="4062413" y="2224088"/>
          <p14:tracePt t="405058" x="4081463" y="2214563"/>
          <p14:tracePt t="405074" x="4143375" y="2214563"/>
          <p14:tracePt t="405091" x="4179888" y="2214563"/>
          <p14:tracePt t="405107" x="4241800" y="2214563"/>
          <p14:tracePt t="405125" x="4276725" y="2214563"/>
          <p14:tracePt t="405142" x="4340225" y="2214563"/>
          <p14:tracePt t="405158" x="4357688" y="2214563"/>
          <p14:tracePt t="405175" x="4419600" y="2214563"/>
          <p14:tracePt t="405192" x="4446588" y="2214563"/>
          <p14:tracePt t="405208" x="4473575" y="2214563"/>
          <p14:tracePt t="405224" x="4483100" y="2214563"/>
          <p14:tracePt t="405242" x="4500563" y="2214563"/>
          <p14:tracePt t="405258" x="4518025" y="2214563"/>
          <p14:tracePt t="405280" x="4527550" y="2214563"/>
          <p14:tracePt t="405305" x="4537075" y="2214563"/>
          <p14:tracePt t="405596" x="4545013" y="2214563"/>
          <p14:tracePt t="405754" x="4554538" y="2214563"/>
          <p14:tracePt t="406002" x="4562475" y="2214563"/>
          <p14:tracePt t="406143" x="4572000" y="2214563"/>
          <p14:tracePt t="406160" x="4581525" y="2214563"/>
          <p14:tracePt t="406394" x="4589463" y="2214563"/>
          <p14:tracePt t="406534" x="4598988" y="2214563"/>
          <p14:tracePt t="406676" x="4608513" y="2214563"/>
          <p14:tracePt t="406756" x="4616450" y="2214563"/>
          <p14:tracePt t="406849" x="4625975" y="2205038"/>
          <p14:tracePt t="406930" x="4633913" y="2205038"/>
          <p14:tracePt t="406979" x="4643438" y="2205038"/>
          <p14:tracePt t="407037" x="4652963" y="2205038"/>
          <p14:tracePt t="407118" x="4660900" y="2205038"/>
          <p14:tracePt t="407176" x="4670425" y="2205038"/>
          <p14:tracePt t="407258" x="4679950" y="2205038"/>
          <p14:tracePt t="407417" x="4687888" y="2205038"/>
          <p14:tracePt t="407569" x="4697413" y="2205038"/>
          <p14:tracePt t="407633" x="4705350" y="2205038"/>
          <p14:tracePt t="407714" x="4714875" y="2205038"/>
          <p14:tracePt t="407808" x="4724400" y="2205038"/>
          <p14:tracePt t="407856" x="4732338" y="2205038"/>
          <p14:tracePt t="407933" x="4741863" y="2205038"/>
          <p14:tracePt t="408031" x="4751388" y="2205038"/>
          <p14:tracePt t="410192" x="4759325" y="2214563"/>
          <p14:tracePt t="410667" x="4759325" y="2232025"/>
          <p14:tracePt t="410686" x="4751388" y="2232025"/>
          <p14:tracePt t="410792" x="4751388" y="2241550"/>
          <p14:tracePt t="410841" x="4751388" y="2251075"/>
          <p14:tracePt t="410860" x="4741863" y="2251075"/>
          <p14:tracePt t="410907" x="4741863" y="2259013"/>
          <p14:tracePt t="410987" x="4732338" y="2259013"/>
          <p14:tracePt t="411185" x="4724400" y="2259013"/>
          <p14:tracePt t="411393" x="4714875" y="2259013"/>
          <p14:tracePt t="411533" x="4705350" y="2259013"/>
          <p14:tracePt t="422941" x="4714875" y="2251075"/>
          <p14:tracePt t="423920" x="4724400" y="2251075"/>
          <p14:tracePt t="423939" x="4751388" y="2241550"/>
          <p14:tracePt t="423965" x="4768850" y="2241550"/>
          <p14:tracePt t="423984" x="4795838" y="2241550"/>
          <p14:tracePt t="424003" x="4813300" y="2241550"/>
          <p14:tracePt t="424015" x="4830763" y="2241550"/>
          <p14:tracePt t="424048" x="4840288" y="2241550"/>
          <p14:tracePt t="424075" x="4848225" y="2241550"/>
          <p14:tracePt t="424096" x="4857750" y="2241550"/>
          <p14:tracePt t="424108" x="4884738" y="2241550"/>
          <p14:tracePt t="424127" x="4894263" y="2241550"/>
          <p14:tracePt t="424139" x="4911725" y="2241550"/>
          <p14:tracePt t="424159" x="4929188" y="2241550"/>
          <p14:tracePt t="424171" x="4938713" y="2241550"/>
          <p14:tracePt t="424190" x="4956175" y="2241550"/>
          <p14:tracePt t="424224" x="4965700" y="2241550"/>
          <p14:tracePt t="424249" x="4973638" y="2241550"/>
          <p14:tracePt t="424268" x="4983163" y="2241550"/>
          <p14:tracePt t="430441" x="4973638" y="2241550"/>
          <p14:tracePt t="431418" x="4965700" y="2241550"/>
          <p14:tracePt t="431437" x="4956175" y="2241550"/>
          <p14:tracePt t="431470" x="4946650" y="2241550"/>
          <p14:tracePt t="431484" x="4911725" y="2205038"/>
          <p14:tracePt t="431504" x="4875213" y="2197100"/>
          <p14:tracePt t="431515" x="4830763" y="2170113"/>
          <p14:tracePt t="431527" x="4759325" y="2125663"/>
          <p14:tracePt t="431547" x="4724400" y="2108200"/>
          <p14:tracePt t="431558" x="4660900" y="2062163"/>
          <p14:tracePt t="431585" x="4625975" y="2044700"/>
          <p14:tracePt t="431597" x="4608513" y="2027238"/>
          <p14:tracePt t="431609" x="4581525" y="2017713"/>
          <p14:tracePt t="431623" x="4527550" y="2000250"/>
          <p14:tracePt t="431640" x="4510088" y="1990725"/>
          <p14:tracePt t="431654" x="4473575" y="1973263"/>
          <p14:tracePt t="431672" x="4419600" y="1946275"/>
          <p14:tracePt t="431691" x="4411663" y="1946275"/>
          <p14:tracePt t="431705" x="4384675" y="1928813"/>
          <p14:tracePt t="431722" x="4330700" y="1911350"/>
          <p14:tracePt t="431738" x="4313238" y="1901825"/>
          <p14:tracePt t="431755" x="4259263" y="1874838"/>
          <p14:tracePt t="431772" x="4205288" y="1857375"/>
          <p14:tracePt t="431788" x="4205288" y="1847850"/>
          <p14:tracePt t="431807" x="4160838" y="1822450"/>
          <p14:tracePt t="431822" x="4143375" y="1812925"/>
          <p14:tracePt t="431838" x="4116388" y="1776413"/>
          <p14:tracePt t="431855" x="4089400" y="1758950"/>
          <p14:tracePt t="431872" x="4081463" y="1751013"/>
          <p14:tracePt t="431888" x="4062413" y="1741488"/>
          <p14:tracePt t="431905" x="4054475" y="1724025"/>
          <p14:tracePt t="431923" x="4044950" y="1724025"/>
          <p14:tracePt t="431970" x="4044950" y="1714500"/>
          <p14:tracePt t="432017" x="4037013" y="1704975"/>
          <p14:tracePt t="432051" x="4037013" y="1697038"/>
          <p14:tracePt t="432116" x="4027488" y="1697038"/>
          <p14:tracePt t="432492" x="4027488" y="1724025"/>
          <p14:tracePt t="432504" x="4027488" y="1795463"/>
          <p14:tracePt t="432524" x="4027488" y="1830388"/>
          <p14:tracePt t="432536" x="4027488" y="1884363"/>
          <p14:tracePt t="432554" x="4027488" y="1893888"/>
          <p14:tracePt t="432567" x="4027488" y="1938338"/>
          <p14:tracePt t="432585" x="4027488" y="1955800"/>
          <p14:tracePt t="432597" x="4027488" y="2044700"/>
          <p14:tracePt t="432616" x="4027488" y="2098675"/>
          <p14:tracePt t="432628" x="4037013" y="2179638"/>
          <p14:tracePt t="432647" x="4037013" y="2205038"/>
          <p14:tracePt t="432659" x="4054475" y="2286000"/>
          <p14:tracePt t="432678" x="4062413" y="2303463"/>
          <p14:tracePt t="432691" x="4062413" y="2312988"/>
          <p14:tracePt t="432709" x="4054475" y="2303463"/>
          <p14:tracePt t="433587" x="4044950" y="2295525"/>
          <p14:tracePt t="433621" x="4044950" y="2286000"/>
          <p14:tracePt t="433634" x="4037013" y="2286000"/>
          <p14:tracePt t="433651" x="4027488" y="2268538"/>
          <p14:tracePt t="433671" x="4017963" y="2259013"/>
          <p14:tracePt t="433683" x="4000500" y="2241550"/>
          <p14:tracePt t="433701" x="3983038" y="2214563"/>
          <p14:tracePt t="433733" x="3983038" y="2205038"/>
          <p14:tracePt t="433746" x="3973513" y="2187575"/>
          <p14:tracePt t="433764" x="3965575" y="2187575"/>
          <p14:tracePt t="433776" x="3965575" y="2179638"/>
          <p14:tracePt t="433796" x="3956050" y="2170113"/>
          <p14:tracePt t="433809" x="3956050" y="2160588"/>
          <p14:tracePt t="440941" x="3956050" y="2152650"/>
          <p14:tracePt t="441054" x="3956050" y="2143125"/>
          <p14:tracePt t="442441" x="3965575" y="2143125"/>
          <p14:tracePt t="442896" x="3973513" y="2143125"/>
          <p14:tracePt t="442908" x="4000500" y="2133600"/>
          <p14:tracePt t="442927" x="4017963" y="2133600"/>
          <p14:tracePt t="442940" x="4054475" y="2133600"/>
          <p14:tracePt t="442959" x="4089400" y="2133600"/>
          <p14:tracePt t="442973" x="4187825" y="2125663"/>
          <p14:tracePt t="442991" x="4214813" y="2125663"/>
          <p14:tracePt t="443004" x="4295775" y="2116138"/>
          <p14:tracePt t="443024" x="4330700" y="2116138"/>
          <p14:tracePt t="443035" x="4483100" y="2089150"/>
          <p14:tracePt t="443054" x="4545013" y="2081213"/>
          <p14:tracePt t="443066" x="4670425" y="2062163"/>
          <p14:tracePt t="443086" x="4724400" y="2062163"/>
          <p14:tracePt t="443098" x="4840288" y="2044700"/>
          <p14:tracePt t="443116" x="4867275" y="2036763"/>
          <p14:tracePt t="443128" x="4938713" y="2017713"/>
          <p14:tracePt t="443147" x="5000625" y="2009775"/>
          <p14:tracePt t="443160" x="5072063" y="1973263"/>
          <p14:tracePt t="443179" x="5108575" y="1946275"/>
          <p14:tracePt t="443191" x="5170488" y="1874838"/>
          <p14:tracePt t="443210" x="5205413" y="1785938"/>
          <p14:tracePt t="443224" x="5286375" y="1571625"/>
          <p14:tracePt t="443243" x="5303838" y="1490663"/>
          <p14:tracePt t="443256" x="5340350" y="1384300"/>
          <p14:tracePt t="443274" x="5340350" y="1357313"/>
          <p14:tracePt t="443302" x="5330825" y="1295400"/>
          <p14:tracePt t="443320" x="5322888" y="1276350"/>
          <p14:tracePt t="443334" x="5295900" y="1231900"/>
          <p14:tracePt t="443353" x="5286375" y="1204913"/>
          <p14:tracePt t="443364" x="5268913" y="1196975"/>
          <p14:tracePt t="443383" x="5180013" y="1125538"/>
          <p14:tracePt t="443403" x="4946650" y="1017588"/>
          <p14:tracePt t="443430" x="4732338" y="938213"/>
          <p14:tracePt t="443443" x="4259263" y="768350"/>
          <p14:tracePt t="443462" x="3990975" y="696913"/>
          <p14:tracePt t="443480" x="3946525" y="679450"/>
          <p14:tracePt t="443493" x="3848100" y="660400"/>
          <p14:tracePt t="443510" x="3822700" y="660400"/>
          <p14:tracePt t="443524" x="3581400" y="660400"/>
          <p14:tracePt t="443541" x="3465513" y="679450"/>
          <p14:tracePt t="443554" x="3179763" y="776288"/>
          <p14:tracePt t="443574" x="3089275" y="822325"/>
          <p14:tracePt t="443586" x="2938463" y="901700"/>
          <p14:tracePt t="443605" x="2857500" y="928688"/>
          <p14:tracePt t="443616" x="2652713" y="1044575"/>
          <p14:tracePt t="443636" x="2571750" y="1089025"/>
          <p14:tracePt t="443648" x="2366963" y="1187450"/>
          <p14:tracePt t="443667" x="2339975" y="1204913"/>
          <p14:tracePt t="443679" x="2251075" y="1250950"/>
          <p14:tracePt t="443698" x="2214563" y="1268413"/>
          <p14:tracePt t="443710" x="2133600" y="1322388"/>
          <p14:tracePt t="443730" x="2116138" y="1330325"/>
          <p14:tracePt t="443743" x="2054225" y="1357313"/>
          <p14:tracePt t="443763" x="2009775" y="1374775"/>
          <p14:tracePt t="443775" x="1928813" y="1401763"/>
          <p14:tracePt t="443794" x="1928813" y="1411288"/>
          <p14:tracePt t="443820" x="1919288" y="1419225"/>
          <p14:tracePt t="443838" x="1919288" y="1428750"/>
          <p14:tracePt t="443857" x="1919288" y="1438275"/>
          <p14:tracePt t="444076" x="1911350" y="1438275"/>
          <p14:tracePt t="444184" x="1901825" y="1438275"/>
          <p14:tracePt t="444201" x="1901825" y="1446213"/>
          <p14:tracePt t="444230" x="1893888" y="1446213"/>
          <p14:tracePt t="444264" x="1884363" y="1446213"/>
          <p14:tracePt t="444323" x="1874838" y="1446213"/>
          <p14:tracePt t="444393" x="1857375" y="1446213"/>
          <p14:tracePt t="444468" x="1839913" y="1455738"/>
          <p14:tracePt t="444502" x="1822450" y="1455738"/>
          <p14:tracePt t="444576" x="1795463" y="1455738"/>
          <p14:tracePt t="444595" x="1785938" y="1455738"/>
          <p14:tracePt t="444627" x="1776413" y="1455738"/>
          <p14:tracePt t="444653" x="1768475" y="1455738"/>
          <p14:tracePt t="444671" x="1758950" y="1455738"/>
          <p14:tracePt t="444717" x="1741488" y="1455738"/>
          <p14:tracePt t="444785" x="1731963" y="1455738"/>
          <p14:tracePt t="444830" x="1731963" y="1465263"/>
          <p14:tracePt t="444894" x="1724025" y="1465263"/>
          <p14:tracePt t="444906" x="1714500" y="1482725"/>
          <p14:tracePt t="444926" x="1697038" y="1509713"/>
          <p14:tracePt t="444958" x="1697038" y="1517650"/>
          <p14:tracePt t="444984" x="1687513" y="1536700"/>
          <p14:tracePt t="445004" x="1679575" y="1554163"/>
          <p14:tracePt t="445051" x="1679575" y="1562100"/>
          <p14:tracePt t="445097" x="1670050" y="1571625"/>
          <p14:tracePt t="445129" x="1670050" y="1581150"/>
          <p14:tracePt t="445140" x="1670050" y="1589088"/>
          <p14:tracePt t="445160" x="1660525" y="1598613"/>
          <p14:tracePt t="445187" x="1660525" y="1616075"/>
          <p14:tracePt t="445220" x="1670050" y="1616075"/>
          <p14:tracePt t="445239" x="1697038" y="1643063"/>
          <p14:tracePt t="445265" x="1731963" y="1660525"/>
          <p14:tracePt t="445285" x="1751013" y="1660525"/>
          <p14:tracePt t="445297" x="1768475" y="1670050"/>
          <p14:tracePt t="445315" x="1803400" y="1679575"/>
          <p14:tracePt t="445334" x="1822450" y="1687513"/>
          <p14:tracePt t="445346" x="1839913" y="1687513"/>
          <p14:tracePt t="445365" x="1857375" y="1687513"/>
          <p14:tracePt t="445376" x="1874838" y="1687513"/>
          <p14:tracePt t="445395" x="1893888" y="1670050"/>
          <p14:tracePt t="445424" x="1919288" y="1652588"/>
          <p14:tracePt t="445444" x="1928813" y="1633538"/>
          <p14:tracePt t="445454" x="1955800" y="1608138"/>
          <p14:tracePt t="445473" x="1965325" y="1581150"/>
          <p14:tracePt t="445486" x="1965325" y="1554163"/>
          <p14:tracePt t="445505" x="1965325" y="1527175"/>
          <p14:tracePt t="445517" x="1965325" y="1509713"/>
          <p14:tracePt t="445536" x="1965325" y="1490663"/>
          <p14:tracePt t="445548" x="1965325" y="1482725"/>
          <p14:tracePt t="445566" x="1938338" y="1455738"/>
          <p14:tracePt t="445586" x="1893888" y="1428750"/>
          <p14:tracePt t="445614" x="1884363" y="1419225"/>
          <p14:tracePt t="445634" x="1866900" y="1411288"/>
          <p14:tracePt t="445645" x="1857375" y="1411288"/>
          <p14:tracePt t="445666" x="1839913" y="1401763"/>
          <p14:tracePt t="445677" x="1785938" y="1384300"/>
          <p14:tracePt t="445696" x="1768475" y="1374775"/>
          <p14:tracePt t="445708" x="1741488" y="1374775"/>
          <p14:tracePt t="445727" x="1714500" y="1374775"/>
          <p14:tracePt t="445753" x="1679575" y="1393825"/>
          <p14:tracePt t="445789" x="1670050" y="1401763"/>
          <p14:tracePt t="445801" x="1652588" y="1419225"/>
          <p14:tracePt t="445827" x="1643063" y="1419225"/>
          <p14:tracePt t="445847" x="1633538" y="1428750"/>
          <p14:tracePt t="445868" x="1633538" y="1438275"/>
          <p14:tracePt t="445881" x="1625600" y="1438275"/>
          <p14:tracePt t="445915" x="1625600" y="1446213"/>
          <p14:tracePt t="445927" x="1616075" y="1473200"/>
          <p14:tracePt t="445945" x="1616075" y="1482725"/>
          <p14:tracePt t="445956" x="1616075" y="1500188"/>
          <p14:tracePt t="445975" x="1616075" y="1509713"/>
          <p14:tracePt t="445995" x="1616075" y="1527175"/>
          <p14:tracePt t="446071" x="1616075" y="1536700"/>
          <p14:tracePt t="446183" x="1625600" y="1536700"/>
          <p14:tracePt t="447691" x="1633538" y="1536700"/>
          <p14:tracePt t="448683" x="1633538" y="1544638"/>
          <p14:tracePt t="448841" x="1643063" y="1544638"/>
          <p14:tracePt t="449494" x="1652588" y="1544638"/>
          <p14:tracePt t="449905" x="1660525" y="1544638"/>
          <p14:tracePt t="450393" x="1660525" y="1554163"/>
          <p14:tracePt t="450458" x="1670050" y="1554163"/>
          <p14:tracePt t="457691" x="1679575" y="1554163"/>
          <p14:tracePt t="457986" x="1687513" y="1562100"/>
          <p14:tracePt t="458204" x="1704975" y="1562100"/>
          <p14:tracePt t="458361" x="1785938" y="1581150"/>
          <p14:tracePt t="458380" x="1847850" y="1589088"/>
          <p14:tracePt t="458393" x="1982788" y="1589088"/>
          <p14:tracePt t="458412" x="2036763" y="1589088"/>
          <p14:tracePt t="458423" x="2152650" y="1589088"/>
          <p14:tracePt t="458444" x="2205038" y="1589088"/>
          <p14:tracePt t="458455" x="2276475" y="1589088"/>
          <p14:tracePt t="458474" x="2366963" y="1608138"/>
          <p14:tracePt t="458486" x="2643188" y="1616075"/>
          <p14:tracePt t="458506" x="2741613" y="1616075"/>
          <p14:tracePt t="458533" x="2830513" y="1625600"/>
          <p14:tracePt t="458544" x="2874963" y="1625600"/>
          <p14:tracePt t="458556" x="2965450" y="1633538"/>
          <p14:tracePt t="458569" x="3009900" y="1633538"/>
          <p14:tracePt t="458586" x="3197225" y="1633538"/>
          <p14:tracePt t="458603" x="3295650" y="1633538"/>
          <p14:tracePt t="458619" x="3330575" y="1633538"/>
          <p14:tracePt t="458636" x="3357563" y="1633538"/>
          <p14:tracePt t="458655" x="3473450" y="1633538"/>
          <p14:tracePt t="458669" x="3536950" y="1633538"/>
          <p14:tracePt t="458686" x="3724275" y="1633538"/>
          <p14:tracePt t="458702" x="3946525" y="1633538"/>
          <p14:tracePt t="458719" x="3973513" y="1633538"/>
          <p14:tracePt t="458736" x="4081463" y="1633538"/>
          <p14:tracePt t="458752" x="4133850" y="1633538"/>
          <p14:tracePt t="458769" x="4286250" y="1633538"/>
          <p14:tracePt t="458786" x="4357688" y="1633538"/>
          <p14:tracePt t="458803" x="4633913" y="1633538"/>
          <p14:tracePt t="458819" x="4840288" y="1633538"/>
          <p14:tracePt t="458838" x="4894263" y="1633538"/>
          <p14:tracePt t="458853" x="5072063" y="1633538"/>
          <p14:tracePt t="458871" x="5099050" y="1633538"/>
          <p14:tracePt t="458886" x="5126038" y="1633538"/>
          <p14:tracePt t="458903" x="5259388" y="1633538"/>
          <p14:tracePt t="458920" x="5322888" y="1643063"/>
          <p14:tracePt t="458936" x="5483225" y="1643063"/>
          <p14:tracePt t="458953" x="5572125" y="1643063"/>
          <p14:tracePt t="458970" x="5697538" y="1633538"/>
          <p14:tracePt t="458987" x="5759450" y="1625600"/>
          <p14:tracePt t="459003" x="5813425" y="1616075"/>
          <p14:tracePt t="459020" x="5857875" y="1616075"/>
          <p14:tracePt t="459037" x="5946775" y="1608138"/>
          <p14:tracePt t="459054" x="6072188" y="1608138"/>
          <p14:tracePt t="459070" x="6153150" y="1608138"/>
          <p14:tracePt t="459087" x="6170613" y="1608138"/>
          <p14:tracePt t="459104" x="6197600" y="1598613"/>
          <p14:tracePt t="459120" x="6215063" y="1598613"/>
          <p14:tracePt t="459137" x="6224588" y="1598613"/>
          <p14:tracePt t="459154" x="6232525" y="1598613"/>
          <p14:tracePt t="459170" x="6242050" y="1589088"/>
          <p14:tracePt t="459188" x="6259513" y="1589088"/>
          <p14:tracePt t="459204" x="6259513" y="1581150"/>
          <p14:tracePt t="459355" x="6259513" y="1571625"/>
          <p14:tracePt t="459367" x="6251575" y="1562100"/>
          <p14:tracePt t="459414" x="6251575" y="1554163"/>
          <p14:tracePt t="461441" x="6242050" y="1554163"/>
          <p14:tracePt t="463441" x="6251575" y="1554163"/>
          <p14:tracePt t="464323" x="6259513" y="1554163"/>
          <p14:tracePt t="464350" x="6259513" y="1544638"/>
          <p14:tracePt t="464795" x="6269038" y="1544638"/>
          <p14:tracePt t="465107" x="6269038" y="1536700"/>
          <p14:tracePt t="465281" x="6276975" y="1536700"/>
          <p14:tracePt t="465454" x="6286500" y="1536700"/>
          <p14:tracePt t="465782" x="6296025" y="1536700"/>
          <p14:tracePt t="465922" x="6296025" y="1527175"/>
          <p14:tracePt t="465955" x="6286500" y="1527175"/>
          <p14:tracePt t="466335" x="6286500" y="1517650"/>
          <p14:tracePt t="466347" x="6259513" y="1517650"/>
          <p14:tracePt t="466367" x="6232525" y="1517650"/>
          <p14:tracePt t="466379" x="6180138" y="1509713"/>
          <p14:tracePt t="466398" x="6161088" y="1509713"/>
          <p14:tracePt t="466409" x="6126163" y="1509713"/>
          <p14:tracePt t="466429" x="6116638" y="1517650"/>
          <p14:tracePt t="466456" x="6089650" y="1527175"/>
          <p14:tracePt t="466475" x="6081713" y="1527175"/>
          <p14:tracePt t="466487" x="6062663" y="1527175"/>
          <p14:tracePt t="466504" x="6054725" y="1527175"/>
          <p14:tracePt t="466524" x="6045200" y="1527175"/>
          <p14:tracePt t="466536" x="6018213" y="1527175"/>
          <p14:tracePt t="466556" x="6000750" y="1536700"/>
          <p14:tracePt t="466568" x="5956300" y="1536700"/>
          <p14:tracePt t="466588" x="5938838" y="1536700"/>
          <p14:tracePt t="466600" x="5867400" y="1536700"/>
          <p14:tracePt t="466619" x="5848350" y="1536700"/>
          <p14:tracePt t="466631" x="5741988" y="1527175"/>
          <p14:tracePt t="466650" x="5705475" y="1517650"/>
          <p14:tracePt t="466664" x="5626100" y="1500188"/>
          <p14:tracePt t="466683" x="5608638" y="1490663"/>
          <p14:tracePt t="466694" x="5554663" y="1482725"/>
          <p14:tracePt t="466714" x="5473700" y="1473200"/>
          <p14:tracePt t="466740" x="5411788" y="1465263"/>
          <p14:tracePt t="466759" x="5394325" y="1465263"/>
          <p14:tracePt t="466771" x="5340350" y="1446213"/>
          <p14:tracePt t="466790" x="5286375" y="1446213"/>
          <p14:tracePt t="466817" x="5241925" y="1446213"/>
          <p14:tracePt t="466850" x="5170488" y="1438275"/>
          <p14:tracePt t="466870" x="5153025" y="1438275"/>
          <p14:tracePt t="466882" x="5108575" y="1438275"/>
          <p14:tracePt t="466901" x="5072063" y="1438275"/>
          <p14:tracePt t="466913" x="5010150" y="1438275"/>
          <p14:tracePt t="466933" x="4946650" y="1438275"/>
          <p14:tracePt t="466959" x="4848225" y="1438275"/>
          <p14:tracePt t="466978" x="4813300" y="1438275"/>
          <p14:tracePt t="466990" x="4643438" y="1455738"/>
          <p14:tracePt t="467011" x="4589463" y="1455738"/>
          <p14:tracePt t="467024" x="4500563" y="1482725"/>
          <p14:tracePt t="467045" x="4473575" y="1482725"/>
          <p14:tracePt t="467054" x="4446588" y="1490663"/>
          <p14:tracePt t="467073" x="4429125" y="1500188"/>
          <p14:tracePt t="467101" x="4402138" y="1509713"/>
          <p14:tracePt t="467120" x="4394200" y="1509713"/>
          <p14:tracePt t="467153" x="4384675" y="1509713"/>
          <p14:tracePt t="467179" x="4375150" y="1517650"/>
          <p14:tracePt t="467199" x="4367213" y="1517650"/>
          <p14:tracePt t="467228" x="4357688" y="1517650"/>
          <p14:tracePt t="467306" x="4348163" y="1517650"/>
          <p14:tracePt t="467453" x="4340225" y="1517650"/>
          <p14:tracePt t="467513" x="4330700" y="1517650"/>
          <p14:tracePt t="467560" x="4322763" y="1517650"/>
          <p14:tracePt t="467700" x="4313238" y="1517650"/>
          <p14:tracePt t="467874" x="4303713" y="1517650"/>
          <p14:tracePt t="468175" x="4295775" y="1517650"/>
          <p14:tracePt t="468234" x="4286250" y="1517650"/>
          <p14:tracePt t="468286" x="4276725" y="1517650"/>
          <p14:tracePt t="468312" x="4259263" y="1517650"/>
          <p14:tracePt t="468333" x="4251325" y="1517650"/>
          <p14:tracePt t="468363" x="4251325" y="1527175"/>
          <p14:tracePt t="468395" x="4241800" y="1527175"/>
          <p14:tracePt t="468426" x="4224338" y="1527175"/>
          <p14:tracePt t="468488" x="4187825" y="1527175"/>
          <p14:tracePt t="468518" x="4160838" y="1527175"/>
          <p14:tracePt t="468536" x="4116388" y="1527175"/>
          <p14:tracePt t="468567" x="4089400" y="1527175"/>
          <p14:tracePt t="468579" x="4000500" y="1527175"/>
          <p14:tracePt t="468600" x="3973513" y="1527175"/>
          <p14:tracePt t="468611" x="3911600" y="1527175"/>
          <p14:tracePt t="468630" x="3894138" y="1527175"/>
          <p14:tracePt t="468641" x="3830638" y="1527175"/>
          <p14:tracePt t="468660" x="3803650" y="1527175"/>
          <p14:tracePt t="468673" x="3724275" y="1527175"/>
          <p14:tracePt t="468691" x="3670300" y="1527175"/>
          <p14:tracePt t="468704" x="3562350" y="1527175"/>
          <p14:tracePt t="468723" x="3527425" y="1536700"/>
          <p14:tracePt t="468734" x="3438525" y="1536700"/>
          <p14:tracePt t="468754" x="3348038" y="1536700"/>
          <p14:tracePt t="468773" x="3276600" y="1536700"/>
          <p14:tracePt t="468784" x="3116263" y="1536700"/>
          <p14:tracePt t="468804" x="3036888" y="1544638"/>
          <p14:tracePt t="468831" x="2928938" y="1544638"/>
          <p14:tracePt t="468850" x="2911475" y="1544638"/>
          <p14:tracePt t="468863" x="2803525" y="1554163"/>
          <p14:tracePt t="468881" x="2768600" y="1554163"/>
          <p14:tracePt t="468894" x="2598738" y="1562100"/>
          <p14:tracePt t="468913" x="2536825" y="1562100"/>
          <p14:tracePt t="468925" x="2401888" y="1562100"/>
          <p14:tracePt t="468944" x="2347913" y="1562100"/>
          <p14:tracePt t="468955" x="2276475" y="1562100"/>
          <p14:tracePt t="468975" x="2241550" y="1562100"/>
          <p14:tracePt t="468987" x="2152650" y="1562100"/>
          <p14:tracePt t="469007" x="2116138" y="1562100"/>
          <p14:tracePt t="469018" x="2017713" y="1562100"/>
          <p14:tracePt t="469037" x="1990725" y="1562100"/>
          <p14:tracePt t="469054" x="1928813" y="1562100"/>
          <p14:tracePt t="469069" x="1919288" y="1562100"/>
          <p14:tracePt t="469084" x="1857375" y="1562100"/>
          <p14:tracePt t="469101" x="1830388" y="1562100"/>
          <p14:tracePt t="469117" x="1776413" y="1562100"/>
          <p14:tracePt t="469134" x="1758950" y="1554163"/>
          <p14:tracePt t="469151" x="1731963" y="1554163"/>
          <p14:tracePt t="469168" x="1704975" y="1554163"/>
          <p14:tracePt t="469184" x="1652588" y="1536700"/>
          <p14:tracePt t="469201" x="1633538" y="1527175"/>
          <p14:tracePt t="469218" x="1581150" y="1527175"/>
          <p14:tracePt t="469235" x="1581150" y="1517650"/>
          <p14:tracePt t="469273" x="1589088" y="1517650"/>
          <p14:tracePt t="469540" x="1616075" y="1517650"/>
          <p14:tracePt t="469558" x="1625600" y="1517650"/>
          <p14:tracePt t="469571" x="1660525" y="1517650"/>
          <p14:tracePt t="469589" x="1679575" y="1527175"/>
          <p14:tracePt t="469601" x="1741488" y="1527175"/>
          <p14:tracePt t="469628" x="1795463" y="1536700"/>
          <p14:tracePt t="469639" x="1866900" y="1544638"/>
          <p14:tracePt t="469651" x="1946275" y="1544638"/>
          <p14:tracePt t="469663" x="2098675" y="1554163"/>
          <p14:tracePt t="469683" x="2143125" y="1554163"/>
          <p14:tracePt t="469696" x="2251075" y="1554163"/>
          <p14:tracePt t="469715" x="2312988" y="1562100"/>
          <p14:tracePt t="469728" x="2500313" y="1562100"/>
          <p14:tracePt t="469747" x="2598738" y="1562100"/>
          <p14:tracePt t="469758" x="2822575" y="1562100"/>
          <p14:tracePt t="469778" x="2901950" y="1571625"/>
          <p14:tracePt t="469790" x="3125788" y="1589088"/>
          <p14:tracePt t="469811" x="3187700" y="1589088"/>
          <p14:tracePt t="469823" x="3268663" y="1598613"/>
          <p14:tracePt t="469836" x="3438525" y="1608138"/>
          <p14:tracePt t="469854" x="3544888" y="1608138"/>
          <p14:tracePt t="469874" x="3581400" y="1616075"/>
          <p14:tracePt t="469887" x="3616325" y="1616075"/>
          <p14:tracePt t="469903" x="3751263" y="1616075"/>
          <p14:tracePt t="469920" x="3830638" y="1625600"/>
          <p14:tracePt t="469937" x="3973513" y="1625600"/>
          <p14:tracePt t="469953" x="4054475" y="1633538"/>
          <p14:tracePt t="469970" x="4160838" y="1633538"/>
          <p14:tracePt t="469987" x="4187825" y="1633538"/>
          <p14:tracePt t="470004" x="4313238" y="1633538"/>
          <p14:tracePt t="470020" x="4367213" y="1643063"/>
          <p14:tracePt t="470037" x="4527550" y="1643063"/>
          <p14:tracePt t="470056" x="4589463" y="1643063"/>
          <p14:tracePt t="470075" x="4616450" y="1643063"/>
          <p14:tracePt t="470087" x="4643438" y="1643063"/>
          <p14:tracePt t="470107" x="4670425" y="1643063"/>
          <p14:tracePt t="470121" x="4724400" y="1633538"/>
          <p14:tracePt t="470139" x="4751388" y="1633538"/>
          <p14:tracePt t="470154" x="4803775" y="1633538"/>
          <p14:tracePt t="470172" x="4830763" y="1633538"/>
          <p14:tracePt t="470187" x="4894263" y="1633538"/>
          <p14:tracePt t="470204" x="4911725" y="1633538"/>
          <p14:tracePt t="470221" x="4973638" y="1633538"/>
          <p14:tracePt t="470237" x="5000625" y="1633538"/>
          <p14:tracePt t="470254" x="5018088" y="1633538"/>
          <p14:tracePt t="470271" x="5045075" y="1633538"/>
          <p14:tracePt t="470288" x="5099050" y="1633538"/>
          <p14:tracePt t="470304" x="5108575" y="1633538"/>
          <p14:tracePt t="470321" x="5160963" y="1633538"/>
          <p14:tracePt t="470338" x="5205413" y="1633538"/>
          <p14:tracePt t="470355" x="5259388" y="1633538"/>
          <p14:tracePt t="470373" x="5322888" y="1633538"/>
          <p14:tracePt t="470391" x="5340350" y="1633538"/>
          <p14:tracePt t="470418" x="5419725" y="1633538"/>
          <p14:tracePt t="470437" x="5446713" y="1633538"/>
          <p14:tracePt t="470450" x="5510213" y="1625600"/>
          <p14:tracePt t="470470" x="5537200" y="1625600"/>
          <p14:tracePt t="470483" x="5599113" y="1625600"/>
          <p14:tracePt t="470501" x="5626100" y="1625600"/>
          <p14:tracePt t="470513" x="5705475" y="1625600"/>
          <p14:tracePt t="470531" x="5724525" y="1625600"/>
          <p14:tracePt t="470544" x="5776913" y="1616075"/>
          <p14:tracePt t="470564" x="5803900" y="1616075"/>
          <p14:tracePt t="470574" x="5857875" y="1616075"/>
          <p14:tracePt t="470593" x="5884863" y="1616075"/>
          <p14:tracePt t="470606" x="5919788" y="1616075"/>
          <p14:tracePt t="470624" x="5929313" y="1616075"/>
          <p14:tracePt t="470639" x="5938838" y="1616075"/>
          <p14:tracePt t="470656" x="5946775" y="1608138"/>
          <p14:tracePt t="470769" x="5956300" y="1608138"/>
          <p14:tracePt t="470967" x="5956300" y="1598613"/>
          <p14:tracePt t="471124" x="5956300" y="1589088"/>
          <p14:tracePt t="472692" x="5956300" y="1581150"/>
          <p14:tracePt t="473377" x="5956300" y="1571625"/>
          <p14:tracePt t="474160" x="5956300" y="1562100"/>
          <p14:tracePt t="474288" x="5956300" y="1554163"/>
          <p14:tracePt t="474299" x="5946775" y="1544638"/>
          <p14:tracePt t="474318" x="5946775" y="1536700"/>
          <p14:tracePt t="474525" x="5946775" y="1527175"/>
          <p14:tracePt t="474617" x="5929313" y="1509713"/>
          <p14:tracePt t="474635" x="5929313" y="1490663"/>
          <p14:tracePt t="474647" x="5919788" y="1473200"/>
          <p14:tracePt t="474668" x="5911850" y="1465263"/>
          <p14:tracePt t="474678" x="5911850" y="1455738"/>
          <p14:tracePt t="474709" x="5911850" y="1446213"/>
          <p14:tracePt t="474808" x="5902325" y="1438275"/>
          <p14:tracePt t="474867" x="5902325" y="1428750"/>
          <p14:tracePt t="475123" x="5902325" y="1419225"/>
          <p14:tracePt t="475305" x="5894388" y="1419225"/>
          <p14:tracePt t="475324" x="5894388" y="1411288"/>
          <p14:tracePt t="475974" x="5894388" y="1401763"/>
          <p14:tracePt t="476095" x="5902325" y="1401763"/>
          <p14:tracePt t="476725" x="5911850" y="1401763"/>
          <p14:tracePt t="477041" x="5919788" y="1401763"/>
          <p14:tracePt t="477338" x="5929313" y="1401763"/>
          <p14:tracePt t="477370" x="5938838" y="1411288"/>
          <p14:tracePt t="477591" x="5946775" y="1411288"/>
          <p14:tracePt t="477618" x="5956300" y="1411288"/>
          <p14:tracePt t="477637" x="5965825" y="1419225"/>
          <p14:tracePt t="477746" x="5973763" y="1419225"/>
          <p14:tracePt t="477824" x="5983288" y="1419225"/>
          <p14:tracePt t="477856" x="5991225" y="1428750"/>
          <p14:tracePt t="477933" x="6000750" y="1438275"/>
          <p14:tracePt t="478168" x="6010275" y="1438275"/>
          <p14:tracePt t="478186" x="6018213" y="1438275"/>
          <p14:tracePt t="478513" x="6037263" y="1438275"/>
          <p14:tracePt t="478590" x="6054725" y="1438275"/>
          <p14:tracePt t="478611" x="6089650" y="1438275"/>
          <p14:tracePt t="478642" x="6108700" y="1438275"/>
          <p14:tracePt t="478653" x="6188075" y="1438275"/>
          <p14:tracePt t="478680" x="6384925" y="1473200"/>
          <p14:tracePt t="478714" x="6510338" y="1490663"/>
          <p14:tracePt t="478722" x="6769100" y="1527175"/>
          <p14:tracePt t="478755" x="6840538" y="1544638"/>
          <p14:tracePt t="478764" x="7161213" y="1589088"/>
          <p14:tracePt t="478796" x="7419975" y="1625600"/>
          <p14:tracePt t="478829" x="7562850" y="1652588"/>
          <p14:tracePt t="478846" x="7759700" y="1704975"/>
          <p14:tracePt t="478878" x="7804150" y="1704975"/>
          <p14:tracePt t="478904" x="7823200" y="1704975"/>
          <p14:tracePt t="478937" x="7840663" y="1704975"/>
          <p14:tracePt t="478964" x="7929563" y="1687513"/>
          <p14:tracePt t="478996" x="8018463" y="1687513"/>
          <p14:tracePt t="479028" x="8054975" y="1687513"/>
          <p14:tracePt t="479033" x="8054975" y="1679575"/>
          <p14:tracePt t="479066" x="8054975" y="1670050"/>
          <p14:tracePt t="479163" x="8054975" y="16605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echoLines: Give Up</a:t>
            </a:r>
            <a:endParaRPr lang="en-US" dirty="0"/>
          </a:p>
        </p:txBody>
      </p:sp>
      <p:sp>
        <p:nvSpPr>
          <p:cNvPr id="11270" name="Text Box 6"/>
          <p:cNvSpPr txBox="1">
            <a:spLocks noChangeArrowheads="1"/>
          </p:cNvSpPr>
          <p:nvPr/>
        </p:nvSpPr>
        <p:spPr bwMode="auto">
          <a:xfrm>
            <a:off x="2485949" y="5222310"/>
            <a:ext cx="4105469" cy="369199"/>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Decision to halt without full context</a:t>
            </a:r>
          </a:p>
        </p:txBody>
      </p:sp>
      <p:sp>
        <p:nvSpPr>
          <p:cNvPr id="6" name="Text Box 6"/>
          <p:cNvSpPr txBox="1">
            <a:spLocks noChangeArrowheads="1"/>
          </p:cNvSpPr>
          <p:nvPr/>
        </p:nvSpPr>
        <p:spPr bwMode="auto">
          <a:xfrm>
            <a:off x="861219" y="5737082"/>
            <a:ext cx="72390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Maybe  echoing fewer lines is ok for this caller and only a warning can be given or a confirmation can be asked from user.</a:t>
            </a:r>
          </a:p>
        </p:txBody>
      </p:sp>
      <p:sp>
        <p:nvSpPr>
          <p:cNvPr id="8" name="Rectangle 7"/>
          <p:cNvSpPr/>
          <p:nvPr/>
        </p:nvSpPr>
        <p:spPr>
          <a:xfrm>
            <a:off x="152400" y="1143000"/>
            <a:ext cx="8656638" cy="32766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static</a:t>
            </a:r>
            <a:r>
              <a:rPr lang="en-US" sz="1600" b="1" dirty="0">
                <a:solidFill>
                  <a:srgbClr val="000000"/>
                </a:solidFill>
                <a:latin typeface="Courier New"/>
              </a:rPr>
              <a:t> </a:t>
            </a:r>
            <a:r>
              <a:rPr lang="en-US" sz="1600" b="1" dirty="0" err="1">
                <a:solidFill>
                  <a:srgbClr val="000000"/>
                </a:solidFill>
                <a:latin typeface="Courier New"/>
              </a:rPr>
              <a:t>BufferedReader</a:t>
            </a:r>
            <a:r>
              <a:rPr lang="en-US" sz="1600" b="1" dirty="0">
                <a:solidFill>
                  <a:srgbClr val="000000"/>
                </a:solidFill>
                <a:latin typeface="Courier New"/>
              </a:rPr>
              <a:t> </a:t>
            </a:r>
            <a:r>
              <a:rPr lang="en-US" sz="1600" b="1" i="1" dirty="0" smtClean="0">
                <a:solidFill>
                  <a:srgbClr val="0000C0"/>
                </a:solidFill>
                <a:latin typeface="Courier New"/>
              </a:rPr>
              <a:t>input</a:t>
            </a:r>
            <a:r>
              <a:rPr lang="en-US" sz="1600" b="1" i="1" dirty="0" smtClean="0">
                <a:solidFill>
                  <a:srgbClr val="000000"/>
                </a:solidFill>
                <a:latin typeface="Courier New"/>
              </a:rPr>
              <a:t> </a:t>
            </a:r>
            <a:r>
              <a:rPr lang="en-US" sz="1600" b="1" i="1" dirty="0">
                <a:solidFill>
                  <a:srgbClr val="000000"/>
                </a:solidFill>
                <a:latin typeface="Courier New"/>
              </a:rPr>
              <a:t>=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a:solidFill>
                  <a:srgbClr val="000000"/>
                </a:solidFill>
                <a:latin typeface="Courier New"/>
              </a:rPr>
              <a:t>BufferedReader</a:t>
            </a:r>
            <a:r>
              <a:rPr lang="en-US" sz="1600" b="1" i="1" dirty="0">
                <a:solidFill>
                  <a:srgbClr val="000000"/>
                </a:solidFill>
                <a:latin typeface="Courier New"/>
              </a:rPr>
              <a:t>(</a:t>
            </a:r>
          </a:p>
          <a:p>
            <a:r>
              <a:rPr lang="en-US" sz="1600" b="1" dirty="0">
                <a:solidFill>
                  <a:srgbClr val="7F0055"/>
                </a:solidFill>
                <a:latin typeface="Courier New"/>
              </a:rPr>
              <a:t>	</a:t>
            </a:r>
            <a:r>
              <a:rPr lang="en-US" sz="1600" b="1" dirty="0" smtClean="0">
                <a:solidFill>
                  <a:srgbClr val="7F0055"/>
                </a:solidFill>
                <a:latin typeface="Courier New"/>
              </a:rPr>
              <a:t>         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a:t>
            </a:r>
            <a:r>
              <a:rPr lang="en-US" sz="1600" b="1" dirty="0" err="1">
                <a:solidFill>
                  <a:srgbClr val="000000"/>
                </a:solidFill>
                <a:latin typeface="Courier New"/>
              </a:rPr>
              <a:t>echoLines</a:t>
            </a:r>
            <a:r>
              <a:rPr lang="en-US" sz="1600" b="1" dirty="0">
                <a:solidFill>
                  <a:srgbClr val="000000"/>
                </a:solidFill>
                <a:latin typeface="Courier New"/>
              </a:rPr>
              <a:t> (</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numberOfInputLines</a:t>
            </a:r>
            <a:r>
              <a:rPr lang="en-US" sz="1600" b="1" dirty="0">
                <a:solidFill>
                  <a:srgbClr val="000000"/>
                </a:solidFill>
                <a:latin typeface="Courier New"/>
              </a:rPr>
              <a:t>) {</a:t>
            </a:r>
          </a:p>
          <a:p>
            <a:r>
              <a:rPr lang="en-US" sz="1600" dirty="0" smtClean="0">
                <a:solidFill>
                  <a:srgbClr val="000000"/>
                </a:solidFill>
                <a:latin typeface="Courier New"/>
              </a:rPr>
              <a:t>  </a:t>
            </a:r>
            <a:r>
              <a:rPr lang="en-US" sz="1600" b="1" dirty="0" smtClean="0">
                <a:solidFill>
                  <a:srgbClr val="7F0055"/>
                </a:solidFill>
                <a:latin typeface="Courier New"/>
              </a:rPr>
              <a:t>try</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  </a:t>
            </a:r>
            <a:r>
              <a:rPr lang="en-US" sz="1600" b="1" dirty="0" smtClean="0">
                <a:solidFill>
                  <a:srgbClr val="7F0055"/>
                </a:solidFill>
                <a:latin typeface="Courier New"/>
              </a:rPr>
              <a:t>for</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inputNum</a:t>
            </a:r>
            <a:r>
              <a:rPr lang="en-US" sz="1600" b="1" dirty="0">
                <a:solidFill>
                  <a:srgbClr val="000000"/>
                </a:solidFill>
                <a:latin typeface="Courier New"/>
              </a:rPr>
              <a:t> = </a:t>
            </a:r>
            <a:r>
              <a:rPr lang="en-US" sz="1600" b="1" dirty="0" smtClean="0">
                <a:solidFill>
                  <a:srgbClr val="000000"/>
                </a:solidFill>
                <a:latin typeface="Courier New"/>
              </a:rPr>
              <a:t>0;inputNum </a:t>
            </a:r>
            <a:r>
              <a:rPr lang="en-US" sz="1600" b="1" dirty="0">
                <a:solidFill>
                  <a:srgbClr val="000000"/>
                </a:solidFill>
                <a:latin typeface="Courier New"/>
              </a:rPr>
              <a:t>&lt; </a:t>
            </a:r>
            <a:r>
              <a:rPr lang="en-US" sz="1600" b="1" dirty="0" err="1" smtClean="0">
                <a:solidFill>
                  <a:srgbClr val="000000"/>
                </a:solidFill>
                <a:latin typeface="Courier New"/>
              </a:rPr>
              <a:t>numberOfInputLines;inputNum</a:t>
            </a:r>
            <a:r>
              <a:rPr lang="en-US" sz="1600" b="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smtClean="0">
                <a:solidFill>
                  <a:srgbClr val="000000"/>
                </a:solidFill>
                <a:latin typeface="Courier New"/>
              </a:rPr>
              <a:t>(</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a:t>
            </a:r>
            <a:r>
              <a:rPr lang="en-US" sz="1600" b="1" dirty="0" smtClean="0">
                <a:solidFill>
                  <a:srgbClr val="7F0055"/>
                </a:solidFill>
                <a:latin typeface="Courier New"/>
              </a:rPr>
              <a:t>catch</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IOException</a:t>
            </a:r>
            <a:r>
              <a:rPr lang="en-US" sz="1600" b="1" dirty="0">
                <a:solidFill>
                  <a:srgbClr val="000000"/>
                </a:solidFill>
                <a:latin typeface="Courier New"/>
              </a:rPr>
              <a:t> e) {</a:t>
            </a:r>
          </a:p>
          <a:p>
            <a:r>
              <a:rPr lang="en-US" sz="1600" dirty="0">
                <a:solidFill>
                  <a:srgbClr val="000000"/>
                </a:solidFill>
                <a:latin typeface="Courier New"/>
              </a:rPr>
              <a:t>  </a:t>
            </a:r>
            <a:r>
              <a:rPr lang="en-US" sz="1600" dirty="0" smtClean="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a:solidFill>
                  <a:srgbClr val="000000"/>
                </a:solidFill>
                <a:latin typeface="Courier New"/>
              </a:rPr>
              <a:t>(</a:t>
            </a:r>
            <a:r>
              <a:rPr lang="en-US" sz="1600" i="1" dirty="0">
                <a:solidFill>
                  <a:srgbClr val="2A00FF"/>
                </a:solidFill>
                <a:latin typeface="Courier New"/>
              </a:rPr>
              <a:t>"Did not input "</a:t>
            </a:r>
            <a:r>
              <a:rPr lang="en-US" sz="1600" i="1" dirty="0">
                <a:solidFill>
                  <a:srgbClr val="000000"/>
                </a:solidFill>
                <a:latin typeface="Courier New"/>
              </a:rPr>
              <a:t> + </a:t>
            </a:r>
            <a:r>
              <a:rPr lang="en-US" sz="1600" i="1" dirty="0" err="1">
                <a:solidFill>
                  <a:srgbClr val="000000"/>
                </a:solidFill>
                <a:latin typeface="Courier New"/>
              </a:rPr>
              <a:t>numberOfInputLines</a:t>
            </a:r>
            <a:r>
              <a:rPr lang="en-US" sz="1600" i="1" dirty="0">
                <a:solidFill>
                  <a:srgbClr val="000000"/>
                </a:solidFill>
                <a:latin typeface="Courier New"/>
              </a:rPr>
              <a:t> +  </a:t>
            </a:r>
            <a:endParaRPr lang="en-US" sz="1600" i="1" dirty="0" smtClean="0">
              <a:solidFill>
                <a:srgbClr val="000000"/>
              </a:solidFill>
              <a:latin typeface="Courier New"/>
            </a:endParaRPr>
          </a:p>
          <a:p>
            <a:r>
              <a:rPr lang="en-US" sz="1600" i="1" dirty="0">
                <a:solidFill>
                  <a:srgbClr val="000000"/>
                </a:solidFill>
                <a:latin typeface="Courier New"/>
              </a:rPr>
              <a:t> </a:t>
            </a:r>
            <a:r>
              <a:rPr lang="en-US" sz="1600" i="1" dirty="0" smtClean="0">
                <a:solidFill>
                  <a:srgbClr val="000000"/>
                </a:solidFill>
                <a:latin typeface="Courier New"/>
              </a:rPr>
              <a:t>           </a:t>
            </a:r>
            <a:r>
              <a:rPr lang="en-US" sz="1600" i="1" dirty="0" smtClean="0">
                <a:solidFill>
                  <a:srgbClr val="2A00FF"/>
                </a:solidFill>
                <a:latin typeface="Courier New"/>
              </a:rPr>
              <a:t>" </a:t>
            </a:r>
            <a:r>
              <a:rPr lang="en-US" sz="1600" i="1" dirty="0">
                <a:solidFill>
                  <a:srgbClr val="2A00FF"/>
                </a:solidFill>
                <a:latin typeface="Courier New"/>
              </a:rPr>
              <a:t>input strings before input was closed. "</a:t>
            </a:r>
            <a:r>
              <a:rPr lang="en-US" sz="1600" i="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00"/>
                </a:solidFill>
                <a:latin typeface="Courier New"/>
              </a:rPr>
              <a:t>exit</a:t>
            </a:r>
            <a:r>
              <a:rPr lang="en-US" sz="1600" i="1" dirty="0">
                <a:solidFill>
                  <a:srgbClr val="000000"/>
                </a:solidFill>
                <a:latin typeface="Courier New"/>
              </a:rPr>
              <a:t>(-1);</a:t>
            </a:r>
          </a:p>
          <a:p>
            <a:r>
              <a:rPr lang="en-US" sz="1600" dirty="0">
                <a:solidFill>
                  <a:srgbClr val="000000"/>
                </a:solidFill>
                <a:latin typeface="Courier New"/>
              </a:rPr>
              <a:t>  </a:t>
            </a:r>
            <a:r>
              <a:rPr lang="en-US" sz="1600" dirty="0" smtClean="0">
                <a:solidFill>
                  <a:srgbClr val="000000"/>
                </a:solidFill>
                <a:latin typeface="Courier New"/>
              </a:rPr>
              <a:t>}</a:t>
            </a:r>
            <a:endParaRPr lang="en-US" sz="1600" dirty="0">
              <a:solidFill>
                <a:srgbClr val="000000"/>
              </a:solidFill>
              <a:latin typeface="Courier New"/>
            </a:endParaRPr>
          </a:p>
          <a:p>
            <a:r>
              <a:rPr lang="en-US" sz="1600" dirty="0">
                <a:solidFill>
                  <a:srgbClr val="000000"/>
                </a:solidFill>
                <a:latin typeface="Courier New"/>
              </a:rPr>
              <a:t>}</a:t>
            </a:r>
            <a:r>
              <a:rPr lang="en-US" sz="1600" dirty="0" smtClean="0">
                <a:solidFill>
                  <a:srgbClr val="000000"/>
                </a:solidFill>
                <a:latin typeface="Courier New"/>
              </a:rPr>
              <a:t>    </a:t>
            </a:r>
          </a:p>
        </p:txBody>
      </p:sp>
      <p:sp>
        <p:nvSpPr>
          <p:cNvPr id="11269" name="Line 5"/>
          <p:cNvSpPr>
            <a:spLocks noChangeShapeType="1"/>
          </p:cNvSpPr>
          <p:nvPr/>
        </p:nvSpPr>
        <p:spPr bwMode="auto">
          <a:xfrm flipH="1" flipV="1">
            <a:off x="2212932" y="3810000"/>
            <a:ext cx="1828800" cy="13716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 name="Text Box 9"/>
          <p:cNvSpPr txBox="1">
            <a:spLocks noChangeArrowheads="1"/>
          </p:cNvSpPr>
          <p:nvPr/>
        </p:nvSpPr>
        <p:spPr bwMode="auto">
          <a:xfrm>
            <a:off x="2575719" y="6462208"/>
            <a:ext cx="3810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Caller should decide what to do</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2142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2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1270" grpId="0" animBg="1"/>
      <p:bldP spid="6" grpId="0" animBg="1"/>
      <p:bldP spid="11269" grpId="0" animBg="1"/>
      <p:bldP spid="10" grpId="0" animBg="1"/>
    </p:bldLst>
  </p:timing>
  <p:extLst>
    <p:ext uri="{3A86A75C-4F4B-4683-9AE1-C65F6400EC91}">
      <p14:laserTraceLst xmlns:p14="http://schemas.microsoft.com/office/powerpoint/2010/main">
        <p14:tracePtLst>
          <p14:tracePt t="15030" x="8045450" y="1643063"/>
          <p14:tracePt t="15074" x="8027988" y="1643063"/>
          <p14:tracePt t="15084" x="8027988" y="1633538"/>
          <p14:tracePt t="15117" x="8018463" y="1633538"/>
          <p14:tracePt t="15354" x="8001000" y="1625600"/>
          <p14:tracePt t="15364" x="7929563" y="1616075"/>
          <p14:tracePt t="15388" x="7796213" y="1616075"/>
          <p14:tracePt t="15420" x="7715250" y="1616075"/>
          <p14:tracePt t="15434" x="7688263" y="1616075"/>
          <p14:tracePt t="15453" x="7491413" y="1625600"/>
          <p14:tracePt t="15486" x="7232650" y="1625600"/>
          <p14:tracePt t="15496" x="7108825" y="1633538"/>
          <p14:tracePt t="15521" x="6929438" y="1660525"/>
          <p14:tracePt t="15557" x="6796088" y="1697038"/>
          <p14:tracePt t="15571" x="6599238" y="1731963"/>
          <p14:tracePt t="15589" x="6303963" y="1776413"/>
          <p14:tracePt t="15621" x="5884863" y="1803400"/>
          <p14:tracePt t="15654" x="5786438" y="1803400"/>
          <p14:tracePt t="15664" x="5599113" y="1812925"/>
          <p14:tracePt t="15687" x="5402263" y="1822450"/>
          <p14:tracePt t="15719" x="5322888" y="1822450"/>
          <p14:tracePt t="15727" x="5187950" y="1822450"/>
          <p14:tracePt t="15754" x="4894263" y="1839913"/>
          <p14:tracePt t="15786" x="4813300" y="1839913"/>
          <p14:tracePt t="15793" x="4759325" y="1839913"/>
          <p14:tracePt t="15821" x="4545013" y="1839913"/>
          <p14:tracePt t="15853" x="4438650" y="1839913"/>
          <p14:tracePt t="15868" x="4214813" y="1839913"/>
          <p14:tracePt t="15888" x="3973513" y="1847850"/>
          <p14:tracePt t="15919" x="3946525" y="1847850"/>
          <p14:tracePt t="15930" x="3840163" y="1857375"/>
          <p14:tracePt t="15954" x="3581400" y="1866900"/>
          <p14:tracePt t="15986" x="3509963" y="1866900"/>
          <p14:tracePt t="15993" x="3402013" y="1866900"/>
          <p14:tracePt t="16021" x="3286125" y="1866900"/>
          <p14:tracePt t="16054" x="3116263" y="1874838"/>
          <p14:tracePt t="16060" x="3044825" y="1874838"/>
          <p14:tracePt t="16088" x="2813050" y="1874838"/>
          <p14:tracePt t="16120" x="2724150" y="1884363"/>
          <p14:tracePt t="16123" x="2643188" y="1884363"/>
          <p14:tracePt t="16155" x="2589213" y="1893888"/>
          <p14:tracePt t="16184" x="2571750" y="1893888"/>
          <p14:tracePt t="16196" x="2536825" y="1901825"/>
          <p14:tracePt t="16222" x="2517775" y="1901825"/>
          <p14:tracePt t="16255" x="2500313" y="1901825"/>
          <p14:tracePt t="16313" x="2490788" y="1911350"/>
          <p14:tracePt t="16325" x="2482850" y="1911350"/>
          <p14:tracePt t="16337" x="2473325" y="1911350"/>
          <p14:tracePt t="16403" x="2465388" y="1911350"/>
          <p14:tracePt t="16497" x="2465388" y="1919288"/>
          <p14:tracePt t="17063" x="2465388" y="1928813"/>
          <p14:tracePt t="17084" x="2465388" y="1946275"/>
          <p14:tracePt t="17143" x="2465388" y="1973263"/>
          <p14:tracePt t="17162" x="2465388" y="1990725"/>
          <p14:tracePt t="17175" x="2465388" y="2000250"/>
          <p14:tracePt t="17193" x="2465388" y="2027238"/>
          <p14:tracePt t="17226" x="2465388" y="2036763"/>
          <p14:tracePt t="17239" x="2465388" y="2054225"/>
          <p14:tracePt t="17269" x="2465388" y="2062163"/>
          <p14:tracePt t="17293" x="2473325" y="2108200"/>
          <p14:tracePt t="17326" x="2482850" y="2125663"/>
          <p14:tracePt t="17331" x="2490788" y="2160588"/>
          <p14:tracePt t="17360" x="2500313" y="2232025"/>
          <p14:tracePt t="17394" x="2509838" y="2241550"/>
          <p14:tracePt t="17396" x="2517775" y="2259013"/>
          <p14:tracePt t="17427" x="2517775" y="2268538"/>
          <p14:tracePt t="17474" x="2517775" y="2276475"/>
          <p14:tracePt t="17536" x="2527300" y="2276475"/>
          <p14:tracePt t="17585" x="2527300" y="2286000"/>
          <p14:tracePt t="17611" x="2536825" y="2295525"/>
          <p14:tracePt t="17630" x="2536825" y="2303463"/>
          <p14:tracePt t="17697" x="2544763" y="2303463"/>
          <p14:tracePt t="17788" x="2544763" y="2312988"/>
          <p14:tracePt t="17822" x="2554288" y="2312988"/>
          <p14:tracePt t="17856" x="2554288" y="2322513"/>
          <p14:tracePt t="17897" x="2562225" y="2322513"/>
          <p14:tracePt t="17914" x="2571750" y="2330450"/>
          <p14:tracePt t="17963" x="2581275" y="2330450"/>
          <p14:tracePt t="18036" x="2589213" y="2339975"/>
          <p14:tracePt t="18056" x="2598738" y="2339975"/>
          <p14:tracePt t="18067" x="2616200" y="2357438"/>
          <p14:tracePt t="18136" x="2633663" y="2357438"/>
          <p14:tracePt t="18148" x="2670175" y="2384425"/>
          <p14:tracePt t="18166" x="2679700" y="2393950"/>
          <p14:tracePt t="18197" x="2714625" y="2411413"/>
          <p14:tracePt t="18230" x="2732088" y="2411413"/>
          <p14:tracePt t="18262" x="2741613" y="2419350"/>
          <p14:tracePt t="18265" x="2776538" y="2446338"/>
          <p14:tracePt t="18296" x="2813050" y="2455863"/>
          <p14:tracePt t="18328" x="2830513" y="2465388"/>
          <p14:tracePt t="18339" x="2847975" y="2473325"/>
          <p14:tracePt t="18369" x="2867025" y="2482850"/>
          <p14:tracePt t="18397" x="2894013" y="2490788"/>
          <p14:tracePt t="18429" x="2919413" y="2500313"/>
          <p14:tracePt t="18432" x="2965450" y="2517775"/>
          <p14:tracePt t="18465" x="3027363" y="2544763"/>
          <p14:tracePt t="18497" x="3098800" y="2571750"/>
          <p14:tracePt t="18531" x="3116263" y="2571750"/>
          <p14:tracePt t="18546" x="3133725" y="2581275"/>
          <p14:tracePt t="18563" x="3214688" y="2598738"/>
          <p14:tracePt t="18595" x="3224213" y="2598738"/>
          <p14:tracePt t="18603" x="3241675" y="2608263"/>
          <p14:tracePt t="18630" x="3286125" y="2625725"/>
          <p14:tracePt t="18663" x="3322638" y="2633663"/>
          <p14:tracePt t="18668" x="3330575" y="2643188"/>
          <p14:tracePt t="18698" x="3394075" y="2652713"/>
          <p14:tracePt t="18698" x="3402013" y="2652713"/>
          <p14:tracePt t="18732" x="3411538" y="2652713"/>
          <p14:tracePt t="18744" x="3438525" y="2660650"/>
          <p14:tracePt t="18765" x="3446463" y="2660650"/>
          <p14:tracePt t="18798" x="3455988" y="2660650"/>
          <p14:tracePt t="18809" x="3465513" y="2660650"/>
          <p14:tracePt t="18832" x="3473450" y="2660650"/>
          <p14:tracePt t="18922" x="3482975" y="2660650"/>
          <p14:tracePt t="18964" x="3490913" y="2660650"/>
          <p14:tracePt t="18996" x="3500438" y="2660650"/>
          <p14:tracePt t="19037" x="3509963" y="2660650"/>
          <p14:tracePt t="19088" x="3517900" y="2660650"/>
          <p14:tracePt t="19188" x="3536950" y="2660650"/>
          <p14:tracePt t="19296" x="3544888" y="2660650"/>
          <p14:tracePt t="19315" x="3544888" y="2652713"/>
          <p14:tracePt t="19333" x="3554413" y="2652713"/>
          <p14:tracePt t="19365" x="3562350" y="2652713"/>
          <p14:tracePt t="19388" x="3562350" y="2643188"/>
          <p14:tracePt t="19421" x="3571875" y="2643188"/>
          <p14:tracePt t="19487" x="3589338" y="2643188"/>
          <p14:tracePt t="19514" x="3608388" y="2633663"/>
          <p14:tracePt t="19581" x="3616325" y="2633663"/>
          <p14:tracePt t="19646" x="3625850" y="2633663"/>
          <p14:tracePt t="19672" x="3633788" y="2633663"/>
          <p14:tracePt t="19705" x="3652838" y="2633663"/>
          <p14:tracePt t="19846" x="3660775" y="2633663"/>
          <p14:tracePt t="19928" x="3670300" y="2633663"/>
          <p14:tracePt t="20018" x="3679825" y="2633663"/>
          <p14:tracePt t="20101" x="3687763" y="2633663"/>
          <p14:tracePt t="20159" x="3687763" y="2625725"/>
          <p14:tracePt t="20178" x="3697288" y="2625725"/>
          <p14:tracePt t="20557" x="3697288" y="2633663"/>
          <p14:tracePt t="20569" x="3714750" y="2633663"/>
          <p14:tracePt t="20595" x="3724275" y="2633663"/>
          <p14:tracePt t="20614" x="3732213" y="2633663"/>
          <p14:tracePt t="20632" x="3741738" y="2633663"/>
          <p14:tracePt t="20645" x="3751263" y="2633663"/>
          <p14:tracePt t="20663" x="3768725" y="2643188"/>
          <p14:tracePt t="20694" x="3795713" y="2652713"/>
          <p14:tracePt t="20714" x="3813175" y="2660650"/>
          <p14:tracePt t="20726" x="3840163" y="2660650"/>
          <p14:tracePt t="20746" x="3857625" y="2670175"/>
          <p14:tracePt t="20757" x="3867150" y="2679700"/>
          <p14:tracePt t="20770" x="3902075" y="2687638"/>
          <p14:tracePt t="20790" x="3919538" y="2687638"/>
          <p14:tracePt t="20802" x="3956050" y="2705100"/>
          <p14:tracePt t="20821" x="3983038" y="2714625"/>
          <p14:tracePt t="20839" x="4010025" y="2724150"/>
          <p14:tracePt t="20852" x="4054475" y="2732088"/>
          <p14:tracePt t="20871" x="4062413" y="2741613"/>
          <p14:tracePt t="20882" x="4133850" y="2759075"/>
          <p14:tracePt t="20901" x="4152900" y="2768600"/>
          <p14:tracePt t="20912" x="4214813" y="2786063"/>
          <p14:tracePt t="20933" x="4268788" y="2813050"/>
          <p14:tracePt t="20958" x="4330700" y="2830513"/>
          <p14:tracePt t="20976" x="4357688" y="2847975"/>
          <p14:tracePt t="20995" x="4367213" y="2847975"/>
          <p14:tracePt t="21008" x="4394200" y="2867025"/>
          <p14:tracePt t="21027" x="4402138" y="2867025"/>
          <p14:tracePt t="21054" x="4411663" y="2867025"/>
          <p14:tracePt t="21074" x="4411663" y="2874963"/>
          <p14:tracePt t="21099" x="4419600" y="2874963"/>
          <p14:tracePt t="21132" x="4394200" y="2874963"/>
          <p14:tracePt t="21379" x="4367213" y="2867025"/>
          <p14:tracePt t="21392" x="4340225" y="2847975"/>
          <p14:tracePt t="21406" x="4313238" y="2847975"/>
          <p14:tracePt t="21416" x="4276725" y="2840038"/>
          <p14:tracePt t="21435" x="4251325" y="2840038"/>
          <p14:tracePt t="21448" x="4232275" y="2830513"/>
          <p14:tracePt t="21467" x="4214813" y="2830513"/>
          <p14:tracePt t="21478" x="4197350" y="2830513"/>
          <p14:tracePt t="21497" x="4179888" y="2830513"/>
          <p14:tracePt t="21510" x="4116388" y="2822575"/>
          <p14:tracePt t="21535" x="4054475" y="2813050"/>
          <p14:tracePt t="21546" x="3990975" y="2803525"/>
          <p14:tracePt t="21563" x="3965575" y="2795588"/>
          <p14:tracePt t="21574" x="3911600" y="2795588"/>
          <p14:tracePt t="21593" x="3857625" y="2795588"/>
          <p14:tracePt t="21623" x="3840163" y="2786063"/>
          <p14:tracePt t="21634" x="3751263" y="2768600"/>
          <p14:tracePt t="21654" x="3697288" y="2751138"/>
          <p14:tracePt t="21666" x="3598863" y="2724150"/>
          <p14:tracePt t="21685" x="3571875" y="2705100"/>
          <p14:tracePt t="21696" x="3490913" y="2679700"/>
          <p14:tracePt t="21715" x="3429000" y="2660650"/>
          <p14:tracePt t="21733" x="3375025" y="2633663"/>
          <p14:tracePt t="21763" x="3313113" y="2616200"/>
          <p14:tracePt t="21795" x="3303588" y="2616200"/>
          <p14:tracePt t="21808" x="3286125" y="2608263"/>
          <p14:tracePt t="21827" x="3276600" y="2598738"/>
          <p14:tracePt t="21855" x="3251200" y="2589213"/>
          <p14:tracePt t="21875" x="3241675" y="2571750"/>
          <p14:tracePt t="21885" x="3214688" y="2562225"/>
          <p14:tracePt t="21907" x="3205163" y="2554288"/>
          <p14:tracePt t="21918" x="3179763" y="2544763"/>
          <p14:tracePt t="21937" x="3179763" y="2536825"/>
          <p14:tracePt t="21964" x="3170238" y="2536825"/>
          <p14:tracePt t="21984" x="3160713" y="2527300"/>
          <p14:tracePt t="22017" x="3143250" y="2509838"/>
          <p14:tracePt t="22045" x="3133725" y="2500313"/>
          <p14:tracePt t="22123" x="3125788" y="2490788"/>
          <p14:tracePt t="22203" x="3108325" y="2482850"/>
          <p14:tracePt t="22220" x="3098800" y="2465388"/>
          <p14:tracePt t="22233" x="3071813" y="2438400"/>
          <p14:tracePt t="22253" x="3071813" y="2419350"/>
          <p14:tracePt t="22263" x="3054350" y="2401888"/>
          <p14:tracePt t="22283" x="3044825" y="2393950"/>
          <p14:tracePt t="22309" x="3036888" y="2366963"/>
          <p14:tracePt t="22359" x="3036888" y="2357438"/>
          <p14:tracePt t="22391" x="3027363" y="2347913"/>
          <p14:tracePt t="22453" x="3027363" y="2339975"/>
          <p14:tracePt t="22472" x="3027363" y="2330450"/>
          <p14:tracePt t="22483" x="3027363" y="2322513"/>
          <p14:tracePt t="22537" x="3017838" y="2312988"/>
          <p14:tracePt t="22612" x="3017838" y="2303463"/>
          <p14:tracePt t="22710" x="3017838" y="2295525"/>
          <p14:tracePt t="22751" x="3017838" y="2286000"/>
          <p14:tracePt t="22770" x="3017838" y="2276475"/>
          <p14:tracePt t="22783" x="3017838" y="2259013"/>
          <p14:tracePt t="22802" x="3017838" y="2251075"/>
          <p14:tracePt t="22813" x="3017838" y="2241550"/>
          <p14:tracePt t="22908" x="3017838" y="2251075"/>
          <p14:tracePt t="23079" x="3017838" y="2268538"/>
          <p14:tracePt t="23099" x="3017838" y="2295525"/>
          <p14:tracePt t="23117" x="3027363" y="2303463"/>
          <p14:tracePt t="23129" x="3036888" y="2330450"/>
          <p14:tracePt t="23149" x="3036888" y="2347913"/>
          <p14:tracePt t="23160" x="3044825" y="2384425"/>
          <p14:tracePt t="23179" x="3054350" y="2393950"/>
          <p14:tracePt t="23192" x="3071813" y="2446338"/>
          <p14:tracePt t="23211" x="3081338" y="2465388"/>
          <p14:tracePt t="23223" x="3089275" y="2500313"/>
          <p14:tracePt t="23244" x="3098800" y="2527300"/>
          <p14:tracePt t="23254" x="3108325" y="2562225"/>
          <p14:tracePt t="23273" x="3116263" y="2581275"/>
          <p14:tracePt t="23285" x="3116263" y="2589213"/>
          <p14:tracePt t="23302" x="3125788" y="2616200"/>
          <p14:tracePt t="23323" x="3133725" y="2633663"/>
          <p14:tracePt t="23349" x="3133725" y="2643188"/>
          <p14:tracePt t="23369" x="3133725" y="2633663"/>
          <p14:tracePt t="23556" x="3108325" y="2608263"/>
          <p14:tracePt t="23587" x="3098800" y="2589213"/>
          <p14:tracePt t="23600" x="3071813" y="2562225"/>
          <p14:tracePt t="23619" x="3054350" y="2536825"/>
          <p14:tracePt t="23647" x="3036888" y="2517775"/>
          <p14:tracePt t="23665" x="3017838" y="2509838"/>
          <p14:tracePt t="23677" x="2982913" y="2473325"/>
          <p14:tracePt t="23697" x="2955925" y="2465388"/>
          <p14:tracePt t="23709" x="2919413" y="2438400"/>
          <p14:tracePt t="23728" x="2911475" y="2428875"/>
          <p14:tracePt t="23755" x="2894013" y="2428875"/>
          <p14:tracePt t="23778" x="2874963" y="2419350"/>
          <p14:tracePt t="23790" x="2813050" y="2393950"/>
          <p14:tracePt t="23809" x="2786063" y="2384425"/>
          <p14:tracePt t="23821" x="2732088" y="2366963"/>
          <p14:tracePt t="23839" x="2714625" y="2366963"/>
          <p14:tracePt t="23851" x="2670175" y="2357438"/>
          <p14:tracePt t="23873" x="2652713" y="2357438"/>
          <p14:tracePt t="23883" x="2616200" y="2357438"/>
          <p14:tracePt t="23902" x="2608263" y="2357438"/>
          <p14:tracePt t="23915" x="2562225" y="2357438"/>
          <p14:tracePt t="23934" x="2544763" y="2357438"/>
          <p14:tracePt t="23946" x="2500313" y="2357438"/>
          <p14:tracePt t="23965" x="2465388" y="2357438"/>
          <p14:tracePt t="23979" x="2411413" y="2357438"/>
          <p14:tracePt t="23996" x="2366963" y="2357438"/>
          <p14:tracePt t="24013" x="2295525" y="2357438"/>
          <p14:tracePt t="24031" x="2276475" y="2357438"/>
          <p14:tracePt t="24046" x="2214563" y="2366963"/>
          <p14:tracePt t="24066" x="2179638" y="2366963"/>
          <p14:tracePt t="24080" x="2116138" y="2374900"/>
          <p14:tracePt t="24096" x="2098675" y="2374900"/>
          <p14:tracePt t="24113" x="2062163" y="2384425"/>
          <p14:tracePt t="24130" x="2044700" y="2384425"/>
          <p14:tracePt t="24146" x="2000250" y="2384425"/>
          <p14:tracePt t="24163" x="1928813" y="2393950"/>
          <p14:tracePt t="24180" x="1911350" y="2393950"/>
          <p14:tracePt t="24196" x="1812925" y="2393950"/>
          <p14:tracePt t="24215" x="1758950" y="2393950"/>
          <p14:tracePt t="24231" x="1731963" y="2401888"/>
          <p14:tracePt t="24247" x="1670050" y="2401888"/>
          <p14:tracePt t="24264" x="1652588" y="2401888"/>
          <p14:tracePt t="24280" x="1598613" y="2411413"/>
          <p14:tracePt t="24297" x="1536700" y="2411413"/>
          <p14:tracePt t="24314" x="1509713" y="2411413"/>
          <p14:tracePt t="24331" x="1482725" y="2411413"/>
          <p14:tracePt t="24347" x="1473200" y="2411413"/>
          <p14:tracePt t="24364" x="1428750" y="2411413"/>
          <p14:tracePt t="24380" x="1401763" y="2411413"/>
          <p14:tracePt t="24397" x="1357313" y="2411413"/>
          <p14:tracePt t="24414" x="1330325" y="2411413"/>
          <p14:tracePt t="24431" x="1258888" y="2411413"/>
          <p14:tracePt t="24448" x="1223963" y="2401888"/>
          <p14:tracePt t="24466" x="1204913" y="2401888"/>
          <p14:tracePt t="24485" x="1179513" y="2393950"/>
          <p14:tracePt t="24498" x="1160463" y="2393950"/>
          <p14:tracePt t="24516" x="1143000" y="2393950"/>
          <p14:tracePt t="24544" x="1108075" y="2393950"/>
          <p14:tracePt t="24562" x="1089025" y="2384425"/>
          <p14:tracePt t="24575" x="1044575" y="2374900"/>
          <p14:tracePt t="24594" x="1027113" y="2366963"/>
          <p14:tracePt t="24606" x="990600" y="2357438"/>
          <p14:tracePt t="24625" x="973138" y="2357438"/>
          <p14:tracePt t="24636" x="955675" y="2357438"/>
          <p14:tracePt t="24669" x="946150" y="2357438"/>
          <p14:tracePt t="24688" x="938213" y="2357438"/>
          <p14:tracePt t="24699" x="928688" y="2357438"/>
          <p14:tracePt t="26030" x="928688" y="2366963"/>
          <p14:tracePt t="26672" x="938213" y="2374900"/>
          <p14:tracePt t="26684" x="938213" y="2384425"/>
          <p14:tracePt t="26695" x="946150" y="2411413"/>
          <p14:tracePt t="26721" x="965200" y="2455863"/>
          <p14:tracePt t="26753" x="965200" y="2482850"/>
          <p14:tracePt t="26759" x="982663" y="2517775"/>
          <p14:tracePt t="26788" x="1000125" y="2544763"/>
          <p14:tracePt t="26788" x="1009650" y="2571750"/>
          <p14:tracePt t="26824" x="1036638" y="2616200"/>
          <p14:tracePt t="26840" x="1036638" y="2633663"/>
          <p14:tracePt t="26855" x="1062038" y="2679700"/>
          <p14:tracePt t="26888" x="1071563" y="2697163"/>
          <p14:tracePt t="26890" x="1071563" y="2705100"/>
          <p14:tracePt t="26922" x="1089025" y="2732088"/>
          <p14:tracePt t="26953" x="1098550" y="2751138"/>
          <p14:tracePt t="26956" x="1098550" y="2759075"/>
          <p14:tracePt t="26988" x="1116013" y="2776538"/>
          <p14:tracePt t="26995" x="1125538" y="2813050"/>
          <p14:tracePt t="27024" x="1160463" y="2867025"/>
          <p14:tracePt t="27055" x="1169988" y="2901950"/>
          <p14:tracePt t="27087" x="1187450" y="2938463"/>
          <p14:tracePt t="27094" x="1204913" y="2973388"/>
          <p14:tracePt t="27122" x="1204913" y="2990850"/>
          <p14:tracePt t="27153" x="1204913" y="3000375"/>
          <p14:tracePt t="27156" x="1231900" y="3054350"/>
          <p14:tracePt t="27188" x="1250950" y="3089275"/>
          <p14:tracePt t="27204" x="1250950" y="3098800"/>
          <p14:tracePt t="27222" x="1258888" y="3125788"/>
          <p14:tracePt t="27255" x="1276350" y="3170238"/>
          <p14:tracePt t="27286" x="1285875" y="3205163"/>
          <p14:tracePt t="27297" x="1295400" y="3214688"/>
          <p14:tracePt t="27329" x="1312863" y="3241675"/>
          <p14:tracePt t="27356" x="1312863" y="3251200"/>
          <p14:tracePt t="27388" x="1322388" y="3251200"/>
          <p14:tracePt t="27419" x="1330325" y="3276600"/>
          <p14:tracePt t="27439" x="1347788" y="3295650"/>
          <p14:tracePt t="27472" x="1347788" y="3303588"/>
          <p14:tracePt t="27536" x="1357313" y="3303588"/>
          <p14:tracePt t="27740" x="1357313" y="3313113"/>
          <p14:tracePt t="27751" x="1366838" y="3313113"/>
          <p14:tracePt t="28756" x="1374775" y="3313113"/>
          <p14:tracePt t="28790" x="1384300" y="3313113"/>
          <p14:tracePt t="28835" x="1393825" y="3303588"/>
          <p14:tracePt t="28860" x="1401763" y="3303588"/>
          <p14:tracePt t="28891" x="1419225" y="3295650"/>
          <p14:tracePt t="28924" x="1446213" y="3286125"/>
          <p14:tracePt t="28930" x="1465263" y="3286125"/>
          <p14:tracePt t="28961" x="1554163" y="3259138"/>
          <p14:tracePt t="28993" x="1589088" y="3251200"/>
          <p14:tracePt t="29011" x="1608138" y="3251200"/>
          <p14:tracePt t="29042" x="1679575" y="3241675"/>
          <p14:tracePt t="29061" x="1758950" y="3232150"/>
          <p14:tracePt t="29092" x="1839913" y="3232150"/>
          <p14:tracePt t="29124" x="1901825" y="3232150"/>
          <p14:tracePt t="29135" x="2009775" y="3224213"/>
          <p14:tracePt t="29167" x="2036763" y="3224213"/>
          <p14:tracePt t="29195" x="2098675" y="3205163"/>
          <p14:tracePt t="29227" x="2197100" y="3197225"/>
          <p14:tracePt t="29260" x="2232025" y="3187700"/>
          <p14:tracePt t="29279" x="2259013" y="3187700"/>
          <p14:tracePt t="29311" x="2286000" y="3187700"/>
          <p14:tracePt t="29328" x="2295525" y="3187700"/>
          <p14:tracePt t="29359" x="2303463" y="3187700"/>
          <p14:tracePt t="29391" x="2303463" y="3170238"/>
          <p14:tracePt t="29561" x="2295525" y="3170238"/>
          <p14:tracePt t="29587" x="2276475" y="3170238"/>
          <p14:tracePt t="29618" x="2251075" y="3170238"/>
          <p14:tracePt t="29650" x="2224088" y="3160713"/>
          <p14:tracePt t="29662" x="2205038" y="3152775"/>
          <p14:tracePt t="29694" x="2160588" y="3152775"/>
          <p14:tracePt t="29727" x="2143125" y="3143250"/>
          <p14:tracePt t="29729" x="2108200" y="3143250"/>
          <p14:tracePt t="29760" x="2017713" y="3133725"/>
          <p14:tracePt t="29792" x="2000250" y="3133725"/>
          <p14:tracePt t="29810" x="1982788" y="3133725"/>
          <p14:tracePt t="29830" x="1946275" y="3133725"/>
          <p14:tracePt t="29862" x="1938338" y="3133725"/>
          <p14:tracePt t="29873" x="1901825" y="3116263"/>
          <p14:tracePt t="29897" x="1830388" y="3089275"/>
          <p14:tracePt t="29930" x="1812925" y="3071813"/>
          <p14:tracePt t="29936" x="1768475" y="3054350"/>
          <p14:tracePt t="29963" x="1731963" y="3036888"/>
          <p14:tracePt t="29994" x="1724025" y="3036888"/>
          <p14:tracePt t="30012" x="1714500" y="3036888"/>
          <p14:tracePt t="30048" x="1724025" y="3036888"/>
          <p14:tracePt t="30328" x="1731963" y="3036888"/>
          <p14:tracePt t="30425" x="1741488" y="3036888"/>
          <p14:tracePt t="30443" x="1751013" y="3036888"/>
          <p14:tracePt t="30468" x="1768475" y="3036888"/>
          <p14:tracePt t="30488" x="1785938" y="3036888"/>
          <p14:tracePt t="30516" x="1803400" y="3044825"/>
          <p14:tracePt t="30537" x="1812925" y="3044825"/>
          <p14:tracePt t="30565" x="1857375" y="3044825"/>
          <p14:tracePt t="30597" x="1893888" y="3044825"/>
          <p14:tracePt t="30600" x="1946275" y="3054350"/>
          <p14:tracePt t="30632" x="2000250" y="3062288"/>
          <p14:tracePt t="30664" x="2000250" y="3071813"/>
          <p14:tracePt t="30673" x="2027238" y="3071813"/>
          <p14:tracePt t="30699" x="2089150" y="3071813"/>
          <p14:tracePt t="30731" x="2108200" y="3081338"/>
          <p14:tracePt t="30735" x="2152650" y="3089275"/>
          <p14:tracePt t="30766" x="2179638" y="3098800"/>
          <p14:tracePt t="30797" x="2197100" y="3098800"/>
          <p14:tracePt t="30803" x="2224088" y="3098800"/>
          <p14:tracePt t="30833" x="2251075" y="3098800"/>
          <p14:tracePt t="30865" x="2268538" y="3098800"/>
          <p14:tracePt t="30888" x="2276475" y="3098800"/>
          <p14:tracePt t="30900" x="2303463" y="3098800"/>
          <p14:tracePt t="30931" x="2330450" y="3108325"/>
          <p14:tracePt t="30943" x="2339975" y="3108325"/>
          <p14:tracePt t="30967" x="2384425" y="3125788"/>
          <p14:tracePt t="30999" x="2419350" y="3125788"/>
          <p14:tracePt t="31006" x="2438400" y="3133725"/>
          <p14:tracePt t="31035" x="2455863" y="3133725"/>
          <p14:tracePt t="31066" x="2473325" y="3143250"/>
          <p14:tracePt t="31084" x="2482850" y="3143250"/>
          <p14:tracePt t="31100" x="2500313" y="3143250"/>
          <p14:tracePt t="31132" x="2517775" y="3152775"/>
          <p14:tracePt t="31135" x="2536825" y="3152775"/>
          <p14:tracePt t="31167" x="2544763" y="3152775"/>
          <p14:tracePt t="31199" x="2554288" y="3152775"/>
          <p14:tracePt t="31284" x="2562225" y="3152775"/>
          <p14:tracePt t="31399" x="2571750" y="3152775"/>
          <p14:tracePt t="31589" x="2581275" y="3152775"/>
          <p14:tracePt t="31670" x="2589213" y="3152775"/>
          <p14:tracePt t="31950" x="2598738" y="3152775"/>
          <p14:tracePt t="32248" x="2608263" y="3152775"/>
          <p14:tracePt t="32389" x="2616200" y="3152775"/>
          <p14:tracePt t="32691" x="2625725" y="3152775"/>
          <p14:tracePt t="32972" x="2643188" y="3152775"/>
          <p14:tracePt t="33096" x="2652713" y="3152775"/>
          <p14:tracePt t="33108" x="2670175" y="3143250"/>
          <p14:tracePt t="33126" x="2697163" y="3125788"/>
          <p14:tracePt t="33145" x="2705100" y="3116263"/>
          <p14:tracePt t="33173" x="2759075" y="3071813"/>
          <p14:tracePt t="33206" x="2776538" y="3054350"/>
          <p14:tracePt t="33218" x="2786063" y="3044825"/>
          <p14:tracePt t="33244" x="2795588" y="3036888"/>
          <p14:tracePt t="33274" x="2822575" y="2982913"/>
          <p14:tracePt t="33306" x="2830513" y="2955925"/>
          <p14:tracePt t="33314" x="2830513" y="2911475"/>
          <p14:tracePt t="33341" x="2830513" y="2840038"/>
          <p14:tracePt t="33373" x="2830513" y="2813050"/>
          <p14:tracePt t="33376" x="2830513" y="2759075"/>
          <p14:tracePt t="33409" x="2830513" y="2732088"/>
          <p14:tracePt t="33441" x="2830513" y="2697163"/>
          <p14:tracePt t="33455" x="2830513" y="2670175"/>
          <p14:tracePt t="33475" x="2830513" y="2643188"/>
          <p14:tracePt t="33507" x="2830513" y="2633663"/>
          <p14:tracePt t="33581" x="2822575" y="2633663"/>
          <p14:tracePt t="33600" x="2822575" y="2625725"/>
          <p14:tracePt t="33613" x="2822575" y="2616200"/>
          <p14:tracePt t="33642" x="2813050" y="2608263"/>
          <p14:tracePt t="33674" x="2813050" y="2598738"/>
          <p14:tracePt t="38779" x="2795588" y="2598738"/>
          <p14:tracePt t="39462" x="2786063" y="2589213"/>
          <p14:tracePt t="39483" x="2786063" y="2581275"/>
          <p14:tracePt t="39528" x="2822575" y="2554288"/>
          <p14:tracePt t="39539" x="2973388" y="2500313"/>
          <p14:tracePt t="39559" x="3027363" y="2482850"/>
          <p14:tracePt t="39591" x="3062288" y="2465388"/>
          <p14:tracePt t="39595" x="3125788" y="2455863"/>
          <p14:tracePt t="39628" x="3295650" y="2446338"/>
          <p14:tracePt t="39660" x="3608388" y="2455863"/>
          <p14:tracePt t="39692" x="3687763" y="2455863"/>
          <p14:tracePt t="39695" x="3902075" y="2490788"/>
          <p14:tracePt t="39727" x="4098925" y="2527300"/>
          <p14:tracePt t="39759" x="4276725" y="2581275"/>
          <p14:tracePt t="39775" x="4330700" y="2598738"/>
          <p14:tracePt t="39796" x="4340225" y="2608263"/>
          <p14:tracePt t="39855" x="4348163" y="2625725"/>
          <p14:tracePt t="39868" x="4411663" y="2660650"/>
          <p14:tracePt t="39894" x="4670425" y="2776538"/>
          <p14:tracePt t="39926" x="4697413" y="2795588"/>
          <p14:tracePt t="39937" x="4714875" y="2803525"/>
          <p14:tracePt t="39963" x="4741863" y="2803525"/>
          <p14:tracePt t="39995" x="4848225" y="2840038"/>
          <p14:tracePt t="40028" x="4867275" y="2840038"/>
          <p14:tracePt t="40047" x="4867275" y="2847975"/>
          <p14:tracePt t="40061" x="4875213" y="2822575"/>
          <p14:tracePt t="40093" x="4875213" y="2776538"/>
          <p14:tracePt t="40110" x="4875213" y="2768600"/>
          <p14:tracePt t="40128" x="4875213" y="2759075"/>
          <p14:tracePt t="40315" x="4875213" y="2751138"/>
          <p14:tracePt t="40561" x="4867275" y="2751138"/>
          <p14:tracePt t="41032" x="4857750" y="2751138"/>
          <p14:tracePt t="41078" x="4830763" y="2751138"/>
          <p14:tracePt t="41097" x="4803775" y="2751138"/>
          <p14:tracePt t="41110" x="4776788" y="2751138"/>
          <p14:tracePt t="41130" x="4759325" y="2751138"/>
          <p14:tracePt t="41162" x="4714875" y="2768600"/>
          <p14:tracePt t="41175" x="4581525" y="2822575"/>
          <p14:tracePt t="41197" x="4330700" y="2938463"/>
          <p14:tracePt t="41229" x="4276725" y="2955925"/>
          <p14:tracePt t="41237" x="4143375" y="3009900"/>
          <p14:tracePt t="41264" x="4000500" y="3081338"/>
          <p14:tracePt t="41295" x="3946525" y="3108325"/>
          <p14:tracePt t="41301" x="3822700" y="3160713"/>
          <p14:tracePt t="41331" x="3759200" y="3187700"/>
          <p14:tracePt t="41363" x="3670300" y="3241675"/>
          <p14:tracePt t="41365" x="3554413" y="3303588"/>
          <p14:tracePt t="41397" x="3465513" y="3348038"/>
          <p14:tracePt t="41414" x="3411538" y="3375025"/>
          <p14:tracePt t="41431" x="3303588" y="3419475"/>
          <p14:tracePt t="41463" x="3232150" y="3446463"/>
          <p14:tracePt t="41475" x="3214688" y="3455988"/>
          <p14:tracePt t="41498" x="3143250" y="3473450"/>
          <p14:tracePt t="41530" x="3062288" y="3482975"/>
          <p14:tracePt t="41538" x="3027363" y="3490913"/>
          <p14:tracePt t="41565" x="2901950" y="3509963"/>
          <p14:tracePt t="41597" x="2874963" y="3509963"/>
          <p14:tracePt t="41599" x="2830513" y="3509963"/>
          <p14:tracePt t="41631" x="2786063" y="3509963"/>
          <p14:tracePt t="41650" x="2741613" y="3500438"/>
          <p14:tracePt t="41676" x="2714625" y="3482975"/>
          <p14:tracePt t="41699" x="2670175" y="3455988"/>
          <p14:tracePt t="41731" x="2633663" y="3419475"/>
          <p14:tracePt t="41760" x="2625725" y="3411538"/>
          <p14:tracePt t="41786" x="2608263" y="3375025"/>
          <p14:tracePt t="41804" x="2598738" y="3367088"/>
          <p14:tracePt t="41832" x="2571750" y="3303588"/>
          <p14:tracePt t="41864" x="2544763" y="3268663"/>
          <p14:tracePt t="41869" x="2517775" y="3214688"/>
          <p14:tracePt t="41900" x="2482850" y="3152775"/>
          <p14:tracePt t="41931" x="2473325" y="3133725"/>
          <p14:tracePt t="41958" x="2465388" y="3125788"/>
          <p14:tracePt t="41969" x="2455863" y="3125788"/>
          <p14:tracePt t="42121" x="2446338" y="3125788"/>
          <p14:tracePt t="42197" x="2446338" y="3133725"/>
          <p14:tracePt t="42209" x="2428875" y="3133725"/>
          <p14:tracePt t="42234" x="2411413" y="3133725"/>
          <p14:tracePt t="42265" x="2401888" y="3133725"/>
          <p14:tracePt t="42307" x="2393950" y="3133725"/>
          <p14:tracePt t="45529" x="2401888" y="3133725"/>
          <p14:tracePt t="45611" x="2411413" y="3133725"/>
          <p14:tracePt t="46443" x="2411413" y="3143250"/>
          <p14:tracePt t="46517" x="2419350" y="3143250"/>
          <p14:tracePt t="47779" x="2428875" y="3143250"/>
          <p14:tracePt t="48660" x="2428875" y="3152775"/>
          <p14:tracePt t="48708" x="2446338" y="3152775"/>
          <p14:tracePt t="48769" x="2455863" y="3160713"/>
          <p14:tracePt t="48803" x="2465388" y="3160713"/>
          <p14:tracePt t="48850" x="2473325" y="3160713"/>
          <p14:tracePt t="48894" x="2500313" y="3170238"/>
          <p14:tracePt t="48913" x="2509838" y="3179763"/>
          <p14:tracePt t="48938" x="2517775" y="3179763"/>
          <p14:tracePt t="48970" x="2536825" y="3179763"/>
          <p14:tracePt t="48989" x="2554288" y="3187700"/>
          <p14:tracePt t="49006" x="2562225" y="3197225"/>
          <p14:tracePt t="49018" x="2589213" y="3205163"/>
          <p14:tracePt t="49037" x="2598738" y="3205163"/>
          <p14:tracePt t="49081" x="2608263" y="3205163"/>
          <p14:tracePt t="49100" x="2625725" y="3205163"/>
          <p14:tracePt t="49131" x="2633663" y="3205163"/>
          <p14:tracePt t="49196" x="2643188" y="3205163"/>
          <p14:tracePt t="49208" x="2660650" y="3205163"/>
          <p14:tracePt t="49241" x="2670175" y="3205163"/>
          <p14:tracePt t="49289" x="2679700" y="3205163"/>
          <p14:tracePt t="49363" x="2687638" y="3205163"/>
          <p14:tracePt t="49601" x="2697163" y="3205163"/>
          <p14:tracePt t="49619" x="2705100" y="3205163"/>
          <p14:tracePt t="49649" x="2724150" y="3205163"/>
          <p14:tracePt t="49683" x="2768600" y="3214688"/>
          <p14:tracePt t="49715" x="2786063" y="3224213"/>
          <p14:tracePt t="49726" x="2840038" y="3224213"/>
          <p14:tracePt t="49745" x="2867025" y="3232150"/>
          <p14:tracePt t="49757" x="2919413" y="3251200"/>
          <p14:tracePt t="49777" x="2946400" y="3259138"/>
          <p14:tracePt t="49789" x="3009900" y="3268663"/>
          <p14:tracePt t="49809" x="3027363" y="3276600"/>
          <p14:tracePt t="49820" x="3098800" y="3286125"/>
          <p14:tracePt t="49839" x="3116263" y="3286125"/>
          <p14:tracePt t="49867" x="3160713" y="3295650"/>
          <p14:tracePt t="49885" x="3187700" y="3303588"/>
          <p14:tracePt t="49898" x="3276600" y="3348038"/>
          <p14:tracePt t="49917" x="3322638" y="3357563"/>
          <p14:tracePt t="49930" x="3394075" y="3375025"/>
          <p14:tracePt t="49951" x="3419475" y="3384550"/>
          <p14:tracePt t="49963" x="3446463" y="3394075"/>
          <p14:tracePt t="49983" x="3455988" y="3402013"/>
          <p14:tracePt t="49994" x="3517900" y="3411538"/>
          <p14:tracePt t="50013" x="3527425" y="3411538"/>
          <p14:tracePt t="50025" x="3562350" y="3411538"/>
          <p14:tracePt t="50045" x="3571875" y="3411538"/>
          <p14:tracePt t="50057" x="3589338" y="3419475"/>
          <p14:tracePt t="50076" x="3598863" y="3429000"/>
          <p14:tracePt t="50120" x="3608388" y="3429000"/>
          <p14:tracePt t="59530" x="3608388" y="3419475"/>
          <p14:tracePt t="59979" x="3598863" y="3411538"/>
          <p14:tracePt t="60008" x="3589338" y="3402013"/>
          <p14:tracePt t="60042" x="3581400" y="3394075"/>
          <p14:tracePt t="60056" x="3554413" y="3348038"/>
          <p14:tracePt t="60073" x="3527425" y="3322638"/>
          <p14:tracePt t="60084" x="3473450" y="3214688"/>
          <p14:tracePt t="60102" x="3438525" y="3143250"/>
          <p14:tracePt t="60114" x="3303588" y="2874963"/>
          <p14:tracePt t="60134" x="3259138" y="2803525"/>
          <p14:tracePt t="60163" x="3251200" y="2786063"/>
          <p14:tracePt t="60174" x="3241675" y="2786063"/>
          <p14:tracePt t="60195" x="3232150" y="2768600"/>
          <p14:tracePt t="60243" x="3224213" y="2768600"/>
          <p14:tracePt t="60263" x="3205163" y="2768600"/>
          <p14:tracePt t="60310" x="3197225" y="2768600"/>
          <p14:tracePt t="60335" x="3197225" y="2776538"/>
          <p14:tracePt t="60401" x="3187700" y="2795588"/>
          <p14:tracePt t="60467" x="3187700" y="2822575"/>
          <p14:tracePt t="60479" x="3187700" y="2884488"/>
          <p14:tracePt t="60498" x="3187700" y="2901950"/>
          <p14:tracePt t="60510" x="3179763" y="2946400"/>
          <p14:tracePt t="60530" x="3179763" y="2955925"/>
          <p14:tracePt t="60546" x="3179763" y="3000375"/>
          <p14:tracePt t="60560" x="3179763" y="3017838"/>
          <p14:tracePt t="60574" x="3179763" y="3071813"/>
          <p14:tracePt t="60591" x="3179763" y="3081338"/>
          <p14:tracePt t="60602" x="3179763" y="3152775"/>
          <p14:tracePt t="60621" x="3179763" y="3170238"/>
          <p14:tracePt t="60633" x="3179763" y="3205163"/>
          <p14:tracePt t="60653" x="3179763" y="3214688"/>
          <p14:tracePt t="60666" x="3179763" y="3232150"/>
          <p14:tracePt t="60699" x="3170238" y="3232150"/>
          <p14:tracePt t="61170" x="3179763" y="3232150"/>
          <p14:tracePt t="61439" x="3187700" y="3241675"/>
          <p14:tracePt t="61472" x="3187700" y="3251200"/>
          <p14:tracePt t="61484" x="3205163" y="3251200"/>
          <p14:tracePt t="61505" x="3224213" y="3259138"/>
          <p14:tracePt t="61517" x="3259138" y="3276600"/>
          <p14:tracePt t="61537" x="3276600" y="3276600"/>
          <p14:tracePt t="61550" x="3330575" y="3295650"/>
          <p14:tracePt t="61569" x="3357563" y="3313113"/>
          <p14:tracePt t="61579" x="3429000" y="3340100"/>
          <p14:tracePt t="61599" x="3482975" y="3357563"/>
          <p14:tracePt t="61626" x="3536950" y="3375025"/>
          <p14:tracePt t="61645" x="3554413" y="3384550"/>
          <p14:tracePt t="61657" x="3608388" y="3394075"/>
          <p14:tracePt t="61677" x="3625850" y="3394075"/>
          <p14:tracePt t="61688" x="3687763" y="3411538"/>
          <p14:tracePt t="61708" x="3705225" y="3411538"/>
          <p14:tracePt t="61735" x="3768725" y="3429000"/>
          <p14:tracePt t="61754" x="3803650" y="3438525"/>
          <p14:tracePt t="61766" x="3867150" y="3446463"/>
          <p14:tracePt t="61786" x="3894138" y="3455988"/>
          <p14:tracePt t="61798" x="3956050" y="3465513"/>
          <p14:tracePt t="61817" x="3983038" y="3473450"/>
          <p14:tracePt t="61829" x="4044950" y="3482975"/>
          <p14:tracePt t="61847" x="4108450" y="3500438"/>
          <p14:tracePt t="61866" x="4133850" y="3500438"/>
          <p14:tracePt t="61878" x="4160838" y="3500438"/>
          <p14:tracePt t="61898" x="4187825" y="3500438"/>
          <p14:tracePt t="61910" x="4232275" y="3509963"/>
          <p14:tracePt t="61929" x="4241800" y="3509963"/>
          <p14:tracePt t="61941" x="4295775" y="3509963"/>
          <p14:tracePt t="61961" x="4322763" y="3517900"/>
          <p14:tracePt t="61972" x="4367213" y="3517900"/>
          <p14:tracePt t="61994" x="4384675" y="3527425"/>
          <p14:tracePt t="62004" x="4429125" y="3527425"/>
          <p14:tracePt t="62023" x="4438650" y="3527425"/>
          <p14:tracePt t="62036" x="4483100" y="3527425"/>
          <p14:tracePt t="62055" x="4510088" y="3527425"/>
          <p14:tracePt t="62068" x="4562475" y="3536950"/>
          <p14:tracePt t="62086" x="4598988" y="3536950"/>
          <p14:tracePt t="62113" x="4652963" y="3536950"/>
          <p14:tracePt t="62131" x="4660900" y="3536950"/>
          <p14:tracePt t="62145" x="4705350" y="3536950"/>
          <p14:tracePt t="62163" x="4732338" y="3536950"/>
          <p14:tracePt t="62175" x="4751388" y="3536950"/>
          <p14:tracePt t="62195" x="4768850" y="3536950"/>
          <p14:tracePt t="62207" x="4813300" y="3536950"/>
          <p14:tracePt t="62225" x="4830763" y="3536950"/>
          <p14:tracePt t="62238" x="4894263" y="3536950"/>
          <p14:tracePt t="62257" x="4965700" y="3536950"/>
          <p14:tracePt t="62290" x="4983163" y="3527425"/>
          <p14:tracePt t="62302" x="4991100" y="3527425"/>
          <p14:tracePt t="62321" x="5010150" y="3527425"/>
          <p14:tracePt t="62335" x="5018088" y="3527425"/>
          <p14:tracePt t="62432" x="5018088" y="3517900"/>
          <p14:tracePt t="62777" x="4991100" y="3509963"/>
          <p14:tracePt t="63085" x="4938713" y="3490913"/>
          <p14:tracePt t="63104" x="4902200" y="3490913"/>
          <p14:tracePt t="63123" x="4875213" y="3490913"/>
          <p14:tracePt t="63135" x="4822825" y="3490913"/>
          <p14:tracePt t="63155" x="4803775" y="3490913"/>
          <p14:tracePt t="63166" x="4776788" y="3490913"/>
          <p14:tracePt t="63186" x="4768850" y="3490913"/>
          <p14:tracePt t="63197" x="4724400" y="3490913"/>
          <p14:tracePt t="63217" x="4697413" y="3490913"/>
          <p14:tracePt t="63229" x="4633913" y="3490913"/>
          <p14:tracePt t="63248" x="4616450" y="3490913"/>
          <p14:tracePt t="63261" x="4572000" y="3490913"/>
          <p14:tracePt t="63279" x="4554538" y="3482975"/>
          <p14:tracePt t="63293" x="4510088" y="3473450"/>
          <p14:tracePt t="63319" x="4491038" y="3465513"/>
          <p14:tracePt t="63331" x="4473575" y="3465513"/>
          <p14:tracePt t="63343" x="4456113" y="3446463"/>
          <p14:tracePt t="63355" x="4429125" y="3438525"/>
          <p14:tracePt t="63375" x="4419600" y="3438525"/>
          <p14:tracePt t="63386" x="4394200" y="3419475"/>
          <p14:tracePt t="63405" x="4367213" y="3411538"/>
          <p14:tracePt t="63416" x="4322763" y="3384550"/>
          <p14:tracePt t="63435" x="4303713" y="3384550"/>
          <p14:tracePt t="63453" x="4295775" y="3384550"/>
          <p14:tracePt t="63466" x="4259263" y="3375025"/>
          <p14:tracePt t="63485" x="4224338" y="3367088"/>
          <p14:tracePt t="63511" x="4170363" y="3348038"/>
          <p14:tracePt t="63531" x="4143375" y="3340100"/>
          <p14:tracePt t="63543" x="4089400" y="3322638"/>
          <p14:tracePt t="63566" x="4081463" y="3322638"/>
          <p14:tracePt t="63575" x="4062413" y="3322638"/>
          <p14:tracePt t="63594" x="4054475" y="3313113"/>
          <p14:tracePt t="63605" x="4017963" y="3303588"/>
          <p14:tracePt t="63626" x="4010025" y="3303588"/>
          <p14:tracePt t="63638" x="4000500" y="3303588"/>
          <p14:tracePt t="63657" x="3983038" y="3303588"/>
          <p14:tracePt t="63672" x="3965575" y="3303588"/>
          <p14:tracePt t="63687" x="3956050" y="3303588"/>
          <p14:tracePt t="63699" x="3938588" y="3303588"/>
          <p14:tracePt t="63736" x="3929063" y="3303588"/>
          <p14:tracePt t="63812" x="3919538" y="3303588"/>
          <p14:tracePt t="63873" x="3894138" y="3303588"/>
          <p14:tracePt t="63894" x="3875088" y="3303588"/>
          <p14:tracePt t="63904" x="3867150" y="3303588"/>
          <p14:tracePt t="63924" x="3848100" y="3313113"/>
          <p14:tracePt t="63942" x="3830638" y="3313113"/>
          <p14:tracePt t="63968" x="3822700" y="3313113"/>
          <p14:tracePt t="63988" x="3813175" y="3313113"/>
          <p14:tracePt t="64000" x="3803650" y="3322638"/>
          <p14:tracePt t="64019" x="3795713" y="3330575"/>
          <p14:tracePt t="64045" x="3803650" y="3330575"/>
          <p14:tracePt t="64191" x="3813175" y="3330575"/>
          <p14:tracePt t="64204" x="3830638" y="3330575"/>
          <p14:tracePt t="64222" x="3857625" y="3330575"/>
          <p14:tracePt t="64233" x="3894138" y="3330575"/>
          <p14:tracePt t="64254" x="3973513" y="3340100"/>
          <p14:tracePt t="64274" x="4000500" y="3340100"/>
          <p14:tracePt t="64286" x="4027488" y="3340100"/>
          <p14:tracePt t="64296" x="4081463" y="3340100"/>
          <p14:tracePt t="64316" x="4098925" y="3340100"/>
          <p14:tracePt t="64328" x="4179888" y="3340100"/>
          <p14:tracePt t="64346" x="4241800" y="3348038"/>
          <p14:tracePt t="64366" x="4286250" y="3348038"/>
          <p14:tracePt t="64397" x="4295775" y="3348038"/>
          <p14:tracePt t="64408" x="4330700" y="3357563"/>
          <p14:tracePt t="64428" x="4384675" y="3367088"/>
          <p14:tracePt t="64455" x="4402138" y="3375025"/>
          <p14:tracePt t="64475" x="4446588" y="3384550"/>
          <p14:tracePt t="64501" x="4456113" y="3384550"/>
          <p14:tracePt t="64520" x="4473575" y="3384550"/>
          <p14:tracePt t="64532" x="4500563" y="3384550"/>
          <p14:tracePt t="64556" x="4510088" y="3384550"/>
          <p14:tracePt t="64566" x="4537075" y="3384550"/>
          <p14:tracePt t="64583" x="4572000" y="3394075"/>
          <p14:tracePt t="64604" x="4589463" y="3394075"/>
          <p14:tracePt t="64614" x="4598988" y="3394075"/>
          <p14:tracePt t="64627" x="4643438" y="3394075"/>
          <p14:tracePt t="64646" x="4687888" y="3394075"/>
          <p14:tracePt t="64664" x="4705350" y="3394075"/>
          <p14:tracePt t="64676" x="4741863" y="3394075"/>
          <p14:tracePt t="64694" x="4759325" y="3394075"/>
          <p14:tracePt t="64706" x="4803775" y="3394075"/>
          <p14:tracePt t="64726" x="4830763" y="3402013"/>
          <p14:tracePt t="64738" x="4848225" y="3402013"/>
          <p14:tracePt t="64758" x="4867275" y="3402013"/>
          <p14:tracePt t="64770" x="4911725" y="3411538"/>
          <p14:tracePt t="64788" x="4929188" y="3411538"/>
          <p14:tracePt t="64803" x="4983163" y="3419475"/>
          <p14:tracePt t="64821" x="5000625" y="3419475"/>
          <p14:tracePt t="64837" x="5037138" y="3419475"/>
          <p14:tracePt t="64854" x="5062538" y="3419475"/>
          <p14:tracePt t="64870" x="5089525" y="3429000"/>
          <p14:tracePt t="64890" x="5133975" y="3429000"/>
          <p14:tracePt t="64916" x="5143500" y="3429000"/>
          <p14:tracePt t="64927" x="5170488" y="3429000"/>
          <p14:tracePt t="64948" x="5180013" y="3429000"/>
          <p14:tracePt t="64960" x="5205413" y="3429000"/>
          <p14:tracePt t="64973" x="5251450" y="3429000"/>
          <p14:tracePt t="64992" x="5268913" y="3429000"/>
          <p14:tracePt t="65004" x="5313363" y="3438525"/>
          <p14:tracePt t="65027" x="5330825" y="3438525"/>
          <p14:tracePt t="65039" x="5384800" y="3446463"/>
          <p14:tracePt t="65056" x="5446713" y="3446463"/>
          <p14:tracePt t="65074" x="5465763" y="3455988"/>
          <p14:tracePt t="65087" x="5483225" y="3455988"/>
          <p14:tracePt t="65104" x="5537200" y="3465513"/>
          <p14:tracePt t="65121" x="5589588" y="3465513"/>
          <p14:tracePt t="65138" x="5608638" y="3465513"/>
          <p14:tracePt t="65154" x="5680075" y="3465513"/>
          <p14:tracePt t="65171" x="5697538" y="3465513"/>
          <p14:tracePt t="65187" x="5751513" y="3465513"/>
          <p14:tracePt t="65204" x="5768975" y="3465513"/>
          <p14:tracePt t="65221" x="5822950" y="3465513"/>
          <p14:tracePt t="65238" x="5840413" y="3465513"/>
          <p14:tracePt t="65254" x="5894388" y="3465513"/>
          <p14:tracePt t="65271" x="5919788" y="3465513"/>
          <p14:tracePt t="65288" x="6018213" y="3465513"/>
          <p14:tracePt t="65304" x="6081713" y="3465513"/>
          <p14:tracePt t="65322" x="6099175" y="3465513"/>
          <p14:tracePt t="65337" x="6161088" y="3465513"/>
          <p14:tracePt t="65354" x="6188075" y="3465513"/>
          <p14:tracePt t="65370" x="6251575" y="3465513"/>
          <p14:tracePt t="65387" x="6269038" y="3465513"/>
          <p14:tracePt t="65404" x="6330950" y="3473450"/>
          <p14:tracePt t="65420" x="6367463" y="3473450"/>
          <p14:tracePt t="65437" x="6429375" y="3473450"/>
          <p14:tracePt t="65454" x="6456363" y="3473450"/>
          <p14:tracePt t="65471" x="6500813" y="3473450"/>
          <p14:tracePt t="65487" x="6562725" y="3473450"/>
          <p14:tracePt t="65506" x="6608763" y="3473450"/>
          <p14:tracePt t="65525" x="6643688" y="3465513"/>
          <p14:tracePt t="65538" x="6688138" y="3455988"/>
          <p14:tracePt t="65557" x="6724650" y="3446463"/>
          <p14:tracePt t="65572" x="6786563" y="3438525"/>
          <p14:tracePt t="65589" x="6804025" y="3429000"/>
          <p14:tracePt t="65605" x="6858000" y="3429000"/>
          <p14:tracePt t="65622" x="6875463" y="3429000"/>
          <p14:tracePt t="65639" x="6929438" y="3419475"/>
          <p14:tracePt t="65655" x="6956425" y="3411538"/>
          <p14:tracePt t="65679" x="6973888" y="3411538"/>
          <p14:tracePt t="65691" x="7000875" y="3411538"/>
          <p14:tracePt t="65705" x="7018338" y="3402013"/>
          <p14:tracePt t="65722" x="7037388" y="3402013"/>
          <p14:tracePt t="65738" x="7089775" y="3402013"/>
          <p14:tracePt t="65755" x="7099300" y="3402013"/>
          <p14:tracePt t="65771" x="7161213" y="3394075"/>
          <p14:tracePt t="65788" x="7188200" y="3394075"/>
          <p14:tracePt t="65805" x="7242175" y="3394075"/>
          <p14:tracePt t="65822" x="7259638" y="3394075"/>
          <p14:tracePt t="65838" x="7277100" y="3394075"/>
          <p14:tracePt t="65855" x="7286625" y="3394075"/>
          <p14:tracePt t="65873" x="7304088" y="3394075"/>
          <p14:tracePt t="65888" x="7340600" y="3394075"/>
          <p14:tracePt t="65905" x="7348538" y="3394075"/>
          <p14:tracePt t="65922" x="7375525" y="3394075"/>
          <p14:tracePt t="65939" x="7394575" y="3394075"/>
          <p14:tracePt t="65956" x="7429500" y="3394075"/>
          <p14:tracePt t="65972" x="7439025" y="3394075"/>
          <p14:tracePt t="65989" x="7483475" y="3394075"/>
          <p14:tracePt t="66007" x="7491413" y="3394075"/>
          <p14:tracePt t="66022" x="7518400" y="3384550"/>
          <p14:tracePt t="66039" x="7545388" y="3384550"/>
          <p14:tracePt t="66056" x="7572375" y="3384550"/>
          <p14:tracePt t="66075" x="7581900" y="3384550"/>
          <p14:tracePt t="66094" x="7589838" y="3384550"/>
          <p14:tracePt t="66106" x="7599363" y="3384550"/>
          <p14:tracePt t="66154" x="7589838" y="3384550"/>
          <p14:tracePt t="66419" x="7554913" y="3375025"/>
          <p14:tracePt t="66438" x="7527925" y="3367088"/>
          <p14:tracePt t="66465" x="7483475" y="3357563"/>
          <p14:tracePt t="66484" x="7473950" y="3357563"/>
          <p14:tracePt t="66495" x="7439025" y="3348038"/>
          <p14:tracePt t="66515" x="7394575" y="3348038"/>
          <p14:tracePt t="66548" x="7375525" y="3348038"/>
          <p14:tracePt t="66560" x="7323138" y="3348038"/>
          <p14:tracePt t="66577" x="7259638" y="3348038"/>
          <p14:tracePt t="66597" x="7232650" y="3348038"/>
          <p14:tracePt t="66610" x="7205663" y="3348038"/>
          <p14:tracePt t="66621" x="7134225" y="3357563"/>
          <p14:tracePt t="66640" x="7081838" y="3357563"/>
          <p14:tracePt t="66653" x="6965950" y="3357563"/>
          <p14:tracePt t="66672" x="6858000" y="3357563"/>
          <p14:tracePt t="66693" x="6823075" y="3357563"/>
          <p14:tracePt t="66704" x="6732588" y="3357563"/>
          <p14:tracePt t="66723" x="6705600" y="3367088"/>
          <p14:tracePt t="66736" x="6626225" y="3375025"/>
          <p14:tracePt t="66754" x="6599238" y="3384550"/>
          <p14:tracePt t="66766" x="6510338" y="3402013"/>
          <p14:tracePt t="66787" x="6465888" y="3411538"/>
          <p14:tracePt t="66798" x="6384925" y="3429000"/>
          <p14:tracePt t="66817" x="6348413" y="3438525"/>
          <p14:tracePt t="66828" x="6259513" y="3455988"/>
          <p14:tracePt t="66847" x="6232525" y="3465513"/>
          <p14:tracePt t="66860" x="6153150" y="3482975"/>
          <p14:tracePt t="66880" x="6126163" y="3490913"/>
          <p14:tracePt t="66893" x="6054725" y="3500438"/>
          <p14:tracePt t="66912" x="6018213" y="3509963"/>
          <p14:tracePt t="66926" x="5956300" y="3517900"/>
          <p14:tracePt t="66943" x="5929313" y="3527425"/>
          <p14:tracePt t="66960" x="5867400" y="3536950"/>
          <p14:tracePt t="66976" x="5848350" y="3536950"/>
          <p14:tracePt t="66993" x="5795963" y="3544888"/>
          <p14:tracePt t="67010" x="5732463" y="3554413"/>
          <p14:tracePt t="67027" x="5705475" y="3562350"/>
          <p14:tracePt t="67044" x="5670550" y="3571875"/>
          <p14:tracePt t="67060" x="5653088" y="3581400"/>
          <p14:tracePt t="67077" x="5608638" y="3589338"/>
          <p14:tracePt t="67094" x="5572125" y="3589338"/>
          <p14:tracePt t="67110" x="5537200" y="3598863"/>
          <p14:tracePt t="67127" x="5527675" y="3598863"/>
          <p14:tracePt t="67143" x="5438775" y="3608388"/>
          <p14:tracePt t="67160" x="5384800" y="3616325"/>
          <p14:tracePt t="67178" x="5367338" y="3616325"/>
          <p14:tracePt t="67193" x="5313363" y="3616325"/>
          <p14:tracePt t="67210" x="5295900" y="3625850"/>
          <p14:tracePt t="67226" x="5268913" y="3625850"/>
          <p14:tracePt t="67243" x="5232400" y="3633788"/>
          <p14:tracePt t="67282" x="5205413" y="3633788"/>
          <p14:tracePt t="67301" x="5187950" y="3633788"/>
          <p14:tracePt t="67314" x="5170488" y="3633788"/>
          <p14:tracePt t="67333" x="5160963" y="3633788"/>
          <p14:tracePt t="67344" x="5143500" y="3633788"/>
          <p14:tracePt t="67363" x="5108575" y="3633788"/>
          <p14:tracePt t="67383" x="5099050" y="3633788"/>
          <p14:tracePt t="67395" x="5072063" y="3633788"/>
          <p14:tracePt t="67414" x="5062538" y="3633788"/>
          <p14:tracePt t="67427" x="5045075" y="3633788"/>
          <p14:tracePt t="67446" x="5037138" y="3633788"/>
          <p14:tracePt t="67457" x="5018088" y="3633788"/>
          <p14:tracePt t="67503" x="5010150" y="3633788"/>
          <p14:tracePt t="67569" x="5000625" y="3633788"/>
          <p14:tracePt t="67666" x="4991100" y="3633788"/>
          <p14:tracePt t="68780" x="4983163" y="3633788"/>
          <p14:tracePt t="69160" x="4956175" y="3643313"/>
          <p14:tracePt t="69170" x="4875213" y="3643313"/>
          <p14:tracePt t="69192" x="4822825" y="3643313"/>
          <p14:tracePt t="69204" x="4741863" y="3643313"/>
          <p14:tracePt t="69222" x="4697413" y="3643313"/>
          <p14:tracePt t="69235" x="4643438" y="3643313"/>
          <p14:tracePt t="69255" x="4608513" y="3643313"/>
          <p14:tracePt t="69265" x="4554538" y="3652838"/>
          <p14:tracePt t="69285" x="4527550" y="3652838"/>
          <p14:tracePt t="69295" x="4473575" y="3660775"/>
          <p14:tracePt t="69315" x="4446588" y="3660775"/>
          <p14:tracePt t="69327" x="4394200" y="3670300"/>
          <p14:tracePt t="69346" x="4367213" y="3670300"/>
          <p14:tracePt t="69358" x="4313238" y="3679825"/>
          <p14:tracePt t="69378" x="4286250" y="3679825"/>
          <p14:tracePt t="69389" x="4224338" y="3679825"/>
          <p14:tracePt t="69408" x="4160838" y="3679825"/>
          <p14:tracePt t="69426" x="4143375" y="3679825"/>
          <p14:tracePt t="69438" x="4108450" y="3679825"/>
          <p14:tracePt t="69457" x="4089400" y="3679825"/>
          <p14:tracePt t="69470" x="4044950" y="3670300"/>
          <p14:tracePt t="69489" x="4037013" y="3670300"/>
          <p14:tracePt t="69520" x="4027488" y="3670300"/>
          <p14:tracePt t="75531" x="4027488" y="3660775"/>
          <p14:tracePt t="75682" x="4027488" y="3652838"/>
          <p14:tracePt t="75825" x="4017963" y="3643313"/>
          <p14:tracePt t="75837" x="4010025" y="3625850"/>
          <p14:tracePt t="75856" x="4000500" y="3625850"/>
          <p14:tracePt t="75869" x="3990975" y="3608388"/>
          <p14:tracePt t="75888" x="3983038" y="3598863"/>
          <p14:tracePt t="75900" x="3956050" y="3581400"/>
          <p14:tracePt t="75919" x="3946525" y="3571875"/>
          <p14:tracePt t="75931" x="3929063" y="3544888"/>
          <p14:tracePt t="75957" x="3919538" y="3536950"/>
          <p14:tracePt t="75969" x="3894138" y="3527425"/>
          <p14:tracePt t="75981" x="3884613" y="3509963"/>
          <p14:tracePt t="75993" x="3840163" y="3465513"/>
          <p14:tracePt t="76012" x="3830638" y="3465513"/>
          <p14:tracePt t="76025" x="3822700" y="3446463"/>
          <p14:tracePt t="76046" x="3803650" y="3438525"/>
          <p14:tracePt t="76059" x="3776663" y="3402013"/>
          <p14:tracePt t="76075" x="3741738" y="3384550"/>
          <p14:tracePt t="76094" x="3732213" y="3367088"/>
          <p14:tracePt t="76105" x="3705225" y="3357563"/>
          <p14:tracePt t="76125" x="3697288" y="3348038"/>
          <p14:tracePt t="76152" x="3687763" y="3340100"/>
          <p14:tracePt t="76171" x="3687763" y="3330575"/>
          <p14:tracePt t="76219" x="3679825" y="3330575"/>
          <p14:tracePt t="76232" x="3679825" y="3322638"/>
          <p14:tracePt t="76742" x="3679825" y="3313113"/>
          <p14:tracePt t="76754" x="3679825" y="3303588"/>
          <p14:tracePt t="76766" x="3679825" y="3295650"/>
          <p14:tracePt t="76778" x="3679825" y="3268663"/>
          <p14:tracePt t="76798" x="3679825" y="3259138"/>
          <p14:tracePt t="76810" x="3687763" y="3232150"/>
          <p14:tracePt t="76829" x="3697288" y="3205163"/>
          <p14:tracePt t="76841" x="3697288" y="3170238"/>
          <p14:tracePt t="76860" x="3705225" y="3160713"/>
          <p14:tracePt t="76873" x="3705225" y="3143250"/>
          <p14:tracePt t="76892" x="3732213" y="3098800"/>
          <p14:tracePt t="76910" x="3741738" y="3071813"/>
          <p14:tracePt t="76937" x="3768725" y="3017838"/>
          <p14:tracePt t="76957" x="3776663" y="3000375"/>
          <p14:tracePt t="76968" x="3795713" y="2965450"/>
          <p14:tracePt t="76987" x="3803650" y="2946400"/>
          <p14:tracePt t="76999" x="3803650" y="2919413"/>
          <p14:tracePt t="77018" x="3813175" y="2901950"/>
          <p14:tracePt t="77030" x="3830638" y="2894013"/>
          <p14:tracePt t="77064" x="3830638" y="2884488"/>
          <p14:tracePt t="77125" x="3840163" y="2884488"/>
          <p14:tracePt t="77224" x="3848100" y="2884488"/>
          <p14:tracePt t="77414" x="3848100" y="2894013"/>
          <p14:tracePt t="78101" x="3848100" y="2901950"/>
          <p14:tracePt t="78121" x="3840163" y="2911475"/>
          <p14:tracePt t="78134" x="3830638" y="2919413"/>
          <p14:tracePt t="78152" x="3830638" y="2928938"/>
          <p14:tracePt t="78163" x="3795713" y="2946400"/>
          <p14:tracePt t="78184" x="3768725" y="2973388"/>
          <p14:tracePt t="78196" x="3705225" y="3017838"/>
          <p14:tracePt t="78214" x="3687763" y="3036888"/>
          <p14:tracePt t="78227" x="3633788" y="3071813"/>
          <p14:tracePt t="78246" x="3616325" y="3098800"/>
          <p14:tracePt t="78257" x="3571875" y="3133725"/>
          <p14:tracePt t="78276" x="3527425" y="3160713"/>
          <p14:tracePt t="78289" x="3438525" y="3232150"/>
          <p14:tracePt t="78308" x="3411538" y="3259138"/>
          <p14:tracePt t="78320" x="3384550" y="3268663"/>
          <p14:tracePt t="78347" x="3357563" y="3295650"/>
          <p14:tracePt t="78358" x="3330575" y="3303588"/>
          <p14:tracePt t="78370" x="3322638" y="3322638"/>
          <p14:tracePt t="78382" x="3276600" y="3348038"/>
          <p14:tracePt t="78402" x="3241675" y="3367088"/>
          <p14:tracePt t="78414" x="3197225" y="3402013"/>
          <p14:tracePt t="78437" x="3197225" y="3411538"/>
          <p14:tracePt t="78448" x="3179763" y="3429000"/>
          <p14:tracePt t="78476" x="3133725" y="3465513"/>
          <p14:tracePt t="78496" x="3116263" y="3473450"/>
          <p14:tracePt t="78507" x="3062288" y="3509963"/>
          <p14:tracePt t="78525" x="3027363" y="3544888"/>
          <p14:tracePt t="78547" x="3009900" y="3554413"/>
          <p14:tracePt t="78556" x="2965450" y="3589338"/>
          <p14:tracePt t="78576" x="2946400" y="3598863"/>
          <p14:tracePt t="78587" x="2901950" y="3633788"/>
          <p14:tracePt t="78606" x="2874963" y="3643313"/>
          <p14:tracePt t="78618" x="2830513" y="3679825"/>
          <p14:tracePt t="78637" x="2803525" y="3697288"/>
          <p14:tracePt t="78649" x="2759075" y="3724275"/>
          <p14:tracePt t="78667" x="2741613" y="3741738"/>
          <p14:tracePt t="78685" x="2714625" y="3751263"/>
          <p14:tracePt t="78698" x="2660650" y="3776663"/>
          <p14:tracePt t="78716" x="2633663" y="3795713"/>
          <p14:tracePt t="78729" x="2608263" y="3813175"/>
          <p14:tracePt t="78747" x="2589213" y="3830638"/>
          <p14:tracePt t="78762" x="2554288" y="3848100"/>
          <p14:tracePt t="78779" x="2544763" y="3857625"/>
          <p14:tracePt t="78796" x="2536825" y="3857625"/>
          <p14:tracePt t="78824" x="2527300" y="3867150"/>
          <p14:tracePt t="78857" x="2517775" y="3867150"/>
          <p14:tracePt t="78869" x="2509838" y="3867150"/>
          <p14:tracePt t="78888" x="2500313" y="3867150"/>
          <p14:tracePt t="78900" x="2490788" y="3867150"/>
          <p14:tracePt t="78920" x="2482850" y="3867150"/>
          <p14:tracePt t="78984" x="2455863" y="3867150"/>
          <p14:tracePt t="79017" x="2438400" y="3867150"/>
          <p14:tracePt t="79028" x="2419350" y="3867150"/>
          <p14:tracePt t="79047" x="2411413" y="3867150"/>
          <p14:tracePt t="79094" x="2401888" y="3857625"/>
          <p14:tracePt t="79105" x="2393950" y="3857625"/>
          <p14:tracePt t="79379" x="2393950" y="3848100"/>
          <p14:tracePt t="79454" x="2401888" y="3848100"/>
          <p14:tracePt t="79519" x="2428875" y="3848100"/>
          <p14:tracePt t="79535" x="2446338" y="3848100"/>
          <p14:tracePt t="79551" x="2473325" y="3848100"/>
          <p14:tracePt t="79580" x="2490788" y="3848100"/>
          <p14:tracePt t="79592" x="2527300" y="3848100"/>
          <p14:tracePt t="79611" x="2554288" y="3848100"/>
          <p14:tracePt t="79626" x="2589213" y="3848100"/>
          <p14:tracePt t="79642" x="2608263" y="3848100"/>
          <p14:tracePt t="79654" x="2643188" y="3848100"/>
          <p14:tracePt t="79674" x="2697163" y="3848100"/>
          <p14:tracePt t="79692" x="2724150" y="3848100"/>
          <p14:tracePt t="79704" x="2776538" y="3848100"/>
          <p14:tracePt t="79722" x="2795588" y="3848100"/>
          <p14:tracePt t="79734" x="2847975" y="3848100"/>
          <p14:tracePt t="79756" x="2867025" y="3848100"/>
          <p14:tracePt t="79786" x="2874963" y="3848100"/>
          <p14:tracePt t="79811" x="2894013" y="3848100"/>
          <p14:tracePt t="79845" x="2901950" y="3848100"/>
          <p14:tracePt t="79876" x="2901950" y="3840163"/>
          <p14:tracePt t="79974" x="2901950" y="3830638"/>
          <p14:tracePt t="79990" x="2884488" y="3822700"/>
          <p14:tracePt t="80021" x="2874963" y="3813175"/>
          <p14:tracePt t="80034" x="2822575" y="3803650"/>
          <p14:tracePt t="80053" x="2813050" y="3803650"/>
          <p14:tracePt t="80065" x="2768600" y="3786188"/>
          <p14:tracePt t="80084" x="2751138" y="3776663"/>
          <p14:tracePt t="80097" x="2724150" y="3776663"/>
          <p14:tracePt t="80115" x="2705100" y="3776663"/>
          <p14:tracePt t="80127" x="2679700" y="3776663"/>
          <p14:tracePt t="80147" x="2660650" y="3768725"/>
          <p14:tracePt t="80159" x="2608263" y="3768725"/>
          <p14:tracePt t="80178" x="2589213" y="3768725"/>
          <p14:tracePt t="80190" x="2544763" y="3768725"/>
          <p14:tracePt t="80209" x="2527300" y="3768725"/>
          <p14:tracePt t="80220" x="2509838" y="3768725"/>
          <p14:tracePt t="80240" x="2500313" y="3768725"/>
          <p14:tracePt t="80252" x="2482850" y="3768725"/>
          <p14:tracePt t="80271" x="2473325" y="3776663"/>
          <p14:tracePt t="80306" x="2473325" y="3786188"/>
          <p14:tracePt t="80332" x="2473325" y="3795713"/>
          <p14:tracePt t="80365" x="2482850" y="3803650"/>
          <p14:tracePt t="80431" x="2500313" y="3813175"/>
          <p14:tracePt t="80476" x="2517775" y="3813175"/>
          <p14:tracePt t="80488" x="2554288" y="3830638"/>
          <p14:tracePt t="80508" x="2571750" y="3830638"/>
          <p14:tracePt t="80521" x="2589213" y="3830638"/>
          <p14:tracePt t="80541" x="2616200" y="3830638"/>
          <p14:tracePt t="80557" x="2625725" y="3830638"/>
          <p14:tracePt t="80573" x="2625725" y="3840163"/>
          <p14:tracePt t="80629" x="2608263" y="3840163"/>
          <p14:tracePt t="80684" x="2598738" y="3840163"/>
          <p14:tracePt t="80695" x="2589213" y="3848100"/>
          <p14:tracePt t="80747" x="2562225" y="3848100"/>
          <p14:tracePt t="80759" x="2544763" y="3848100"/>
          <p14:tracePt t="80772" x="2482850" y="3848100"/>
          <p14:tracePt t="80791" x="2465388" y="3848100"/>
          <p14:tracePt t="80802" x="2438400" y="3848100"/>
          <p14:tracePt t="80821" x="2401888" y="3848100"/>
          <p14:tracePt t="80835" x="2366963" y="3848100"/>
          <p14:tracePt t="80867" x="2357438" y="3848100"/>
          <p14:tracePt t="80886" x="2347913" y="3848100"/>
          <p14:tracePt t="80912" x="2339975" y="3848100"/>
          <p14:tracePt t="80946" x="2339975" y="3840163"/>
          <p14:tracePt t="96281" x="2330450" y="3840163"/>
          <p14:tracePt t="96683" x="2330450" y="3822700"/>
          <p14:tracePt t="96696" x="2330450" y="3813175"/>
          <p14:tracePt t="96822" x="2330450" y="3795713"/>
          <p14:tracePt t="96841" x="2330450" y="3786188"/>
          <p14:tracePt t="96852" x="2357438" y="3759200"/>
          <p14:tracePt t="96872" x="2411413" y="3732213"/>
          <p14:tracePt t="96892" x="2438400" y="3714750"/>
          <p14:tracePt t="96902" x="2465388" y="3679825"/>
          <p14:tracePt t="96921" x="2482850" y="3660775"/>
          <p14:tracePt t="96933" x="2500313" y="3643313"/>
          <p14:tracePt t="96953" x="2517775" y="3625850"/>
          <p14:tracePt t="96964" x="2581275" y="3536950"/>
          <p14:tracePt t="96985" x="2616200" y="3473450"/>
          <p14:tracePt t="96995" x="2687638" y="3322638"/>
          <p14:tracePt t="97014" x="2697163" y="3303588"/>
          <p14:tracePt t="97026" x="2705100" y="3251200"/>
          <p14:tracePt t="97047" x="2714625" y="3241675"/>
          <p14:tracePt t="97058" x="2714625" y="3214688"/>
          <p14:tracePt t="97077" x="2724150" y="3197225"/>
          <p14:tracePt t="97104" x="2714625" y="3125788"/>
          <p14:tracePt t="97124" x="2687638" y="3036888"/>
          <p14:tracePt t="97142" x="2660650" y="2990850"/>
          <p14:tracePt t="97156" x="2625725" y="2938463"/>
          <p14:tracePt t="97174" x="2598738" y="2911475"/>
          <p14:tracePt t="97186" x="2562225" y="2857500"/>
          <p14:tracePt t="97208" x="2544763" y="2822575"/>
          <p14:tracePt t="97218" x="2536825" y="2803525"/>
          <p14:tracePt t="97230" x="2527300" y="2776538"/>
          <p14:tracePt t="97251" x="2536825" y="2776538"/>
          <p14:tracePt t="98019" x="2554288" y="2786063"/>
          <p14:tracePt t="98037" x="2554288" y="2795588"/>
          <p14:tracePt t="98050" x="2562225" y="2803525"/>
          <p14:tracePt t="98069" x="2589213" y="2822575"/>
          <p14:tracePt t="98096" x="2598738" y="2830513"/>
          <p14:tracePt t="98116" x="2608263" y="2840038"/>
          <p14:tracePt t="98141" x="2616200" y="2840038"/>
          <p14:tracePt t="98162" x="2625725" y="2840038"/>
          <p14:tracePt t="98174" x="2633663" y="2847975"/>
          <p14:tracePt t="98192" x="2643188" y="2857500"/>
          <p14:tracePt t="98220" x="2660650" y="2857500"/>
          <p14:tracePt t="98240" x="2660650" y="2867025"/>
          <p14:tracePt t="98251" x="2687638" y="2884488"/>
          <p14:tracePt t="98272" x="2697163" y="2894013"/>
          <p14:tracePt t="98284" x="2732088" y="2911475"/>
          <p14:tracePt t="98302" x="2732088" y="2919413"/>
          <p14:tracePt t="98315" x="2759075" y="2928938"/>
          <p14:tracePt t="98336" x="2786063" y="2946400"/>
          <p14:tracePt t="98362" x="2786063" y="2955925"/>
          <p14:tracePt t="98394" x="2803525" y="2965450"/>
          <p14:tracePt t="98414" x="2813050" y="2965450"/>
          <p14:tracePt t="98424" x="2830513" y="2982913"/>
          <p14:tracePt t="98443" x="2840038" y="2982913"/>
          <p14:tracePt t="98475" x="2847975" y="2990850"/>
          <p14:tracePt t="98494" x="2857500" y="2990850"/>
          <p14:tracePt t="98507" x="2867025" y="3000375"/>
          <p14:tracePt t="98524" x="2867025" y="3009900"/>
          <p14:tracePt t="98538" x="2874963" y="3009900"/>
          <p14:tracePt t="98557" x="2901950" y="3027363"/>
          <p14:tracePt t="98582" x="2919413" y="3036888"/>
          <p14:tracePt t="98649" x="2946400" y="3054350"/>
          <p14:tracePt t="98682" x="2955925" y="3062288"/>
          <p14:tracePt t="98694" x="2973388" y="3071813"/>
          <p14:tracePt t="98713" x="2982913" y="3081338"/>
          <p14:tracePt t="98724" x="2990850" y="3089275"/>
          <p14:tracePt t="98744" x="3000375" y="3089275"/>
          <p14:tracePt t="98756" x="3009900" y="3108325"/>
          <p14:tracePt t="98775" x="3017838" y="3108325"/>
          <p14:tracePt t="98787" x="3054350" y="3133725"/>
          <p14:tracePt t="98806" x="3062288" y="3133725"/>
          <p14:tracePt t="98818" x="3081338" y="3152775"/>
          <p14:tracePt t="98838" x="3098800" y="3160713"/>
          <p14:tracePt t="98849" x="3098800" y="3170238"/>
          <p14:tracePt t="98869" x="3125788" y="3187700"/>
          <p14:tracePt t="98897" x="3160713" y="3214688"/>
          <p14:tracePt t="98916" x="3179763" y="3232150"/>
          <p14:tracePt t="98928" x="3224213" y="3259138"/>
          <p14:tracePt t="98948" x="3251200" y="3286125"/>
          <p14:tracePt t="98960" x="3286125" y="3322638"/>
          <p14:tracePt t="98979" x="3313113" y="3330575"/>
          <p14:tracePt t="98994" x="3348038" y="3367088"/>
          <p14:tracePt t="99011" x="3375025" y="3375025"/>
          <p14:tracePt t="99022" x="3419475" y="3411538"/>
          <p14:tracePt t="99046" x="3438525" y="3419475"/>
          <p14:tracePt t="99058" x="3490913" y="3446463"/>
          <p14:tracePt t="99075" x="3517900" y="3455988"/>
          <p14:tracePt t="99102" x="3527425" y="3455988"/>
          <p14:tracePt t="99122" x="3536950" y="3465513"/>
          <p14:tracePt t="99134" x="3544888" y="3465513"/>
          <p14:tracePt t="99171" x="3554413" y="3465513"/>
          <p14:tracePt t="99215" x="3571875" y="3438525"/>
          <p14:tracePt t="99227" x="3581400" y="3402013"/>
          <p14:tracePt t="99247" x="3589338" y="3384550"/>
          <p14:tracePt t="99261" x="3608388" y="3340100"/>
          <p14:tracePt t="99280" x="3616325" y="3322638"/>
          <p14:tracePt t="99293" x="3616325" y="3295650"/>
          <p14:tracePt t="99306" x="3633788" y="3224213"/>
          <p14:tracePt t="99326" x="3643313" y="3187700"/>
          <p14:tracePt t="99338" x="3670300" y="3089275"/>
          <p14:tracePt t="99359" x="3670300" y="3054350"/>
          <p14:tracePt t="99371" x="3670300" y="3027363"/>
          <p14:tracePt t="99383" x="3679825" y="2965450"/>
          <p14:tracePt t="99402" x="3679825" y="2928938"/>
          <p14:tracePt t="99420" x="3679825" y="2911475"/>
          <p14:tracePt t="99433" x="3679825" y="2894013"/>
          <p14:tracePt t="99452" x="3679825" y="2874963"/>
          <p14:tracePt t="99463" x="3679825" y="2857500"/>
          <p14:tracePt t="99483" x="3679825" y="2847975"/>
          <p14:tracePt t="99495" x="3660775" y="2776538"/>
          <p14:tracePt t="99515" x="3643313" y="2741613"/>
          <p14:tracePt t="99528" x="3616325" y="2670175"/>
          <p14:tracePt t="99546" x="3589338" y="2643188"/>
          <p14:tracePt t="99558" x="3562350" y="2589213"/>
          <p14:tracePt t="99579" x="3554413" y="2554288"/>
          <p14:tracePt t="99592" x="3544888" y="2554288"/>
          <p14:tracePt t="99608" x="3536950" y="2536825"/>
          <p14:tracePt t="99624" x="3517900" y="2509838"/>
          <p14:tracePt t="99641" x="3500438" y="2473325"/>
          <p14:tracePt t="99658" x="3490913" y="2465388"/>
          <p14:tracePt t="99674" x="3482975" y="2465388"/>
          <p14:tracePt t="99699" x="3473450" y="2455863"/>
          <p14:tracePt t="99718" x="3446463" y="2455863"/>
          <p14:tracePt t="99749" x="3429000" y="2446338"/>
          <p14:tracePt t="99761" x="3384550" y="2438400"/>
          <p14:tracePt t="99780" x="3375025" y="2428875"/>
          <p14:tracePt t="99792" x="3348038" y="2419350"/>
          <p14:tracePt t="99810" x="3322638" y="2411413"/>
          <p14:tracePt t="99829" x="3286125" y="2393950"/>
          <p14:tracePt t="99861" x="3268663" y="2393950"/>
          <p14:tracePt t="99874" x="3224213" y="2374900"/>
          <p14:tracePt t="99893" x="3197225" y="2366963"/>
          <p14:tracePt t="99904" x="3170238" y="2347913"/>
          <p14:tracePt t="99924" x="3143250" y="2347913"/>
          <p14:tracePt t="99934" x="3116263" y="2330450"/>
          <p14:tracePt t="99954" x="3098800" y="2322513"/>
          <p14:tracePt t="99965" x="3054350" y="2312988"/>
          <p14:tracePt t="99986" x="3044825" y="2295525"/>
          <p14:tracePt t="99997" x="3009900" y="2268538"/>
          <p14:tracePt t="100017" x="2982913" y="2268538"/>
          <p14:tracePt t="100045" x="2973388" y="2259013"/>
          <p14:tracePt t="100064" x="2955925" y="2251075"/>
          <p14:tracePt t="100096" x="2946400" y="2251075"/>
          <p14:tracePt t="100108" x="2938463" y="2251075"/>
          <p14:tracePt t="100220" x="2928938" y="2251075"/>
          <p14:tracePt t="100253" x="2919413" y="2251075"/>
          <p14:tracePt t="100393" x="2928938" y="2251075"/>
          <p14:tracePt t="101085" x="2938463" y="2251075"/>
          <p14:tracePt t="101193" x="2946400" y="2251075"/>
          <p14:tracePt t="101281" x="2965450" y="2251075"/>
          <p14:tracePt t="101355" x="2973388" y="2251075"/>
          <p14:tracePt t="101384" x="2990850" y="2251075"/>
          <p14:tracePt t="101415" x="3000375" y="2259013"/>
          <p14:tracePt t="101448" x="3009900" y="2259013"/>
          <p14:tracePt t="101496" x="3017838" y="2268538"/>
          <p14:tracePt t="101570" x="3027363" y="2286000"/>
          <p14:tracePt t="101588" x="3036888" y="2303463"/>
          <p14:tracePt t="101601" x="3054350" y="2322513"/>
          <p14:tracePt t="101621" x="3054350" y="2330450"/>
          <p14:tracePt t="101632" x="3062288" y="2347913"/>
          <p14:tracePt t="101651" x="3071813" y="2357438"/>
          <p14:tracePt t="101664" x="3081338" y="2384425"/>
          <p14:tracePt t="101681" x="3089275" y="2401888"/>
          <p14:tracePt t="101694" x="3098800" y="2419350"/>
          <p14:tracePt t="101714" x="3108325" y="2428875"/>
          <p14:tracePt t="101726" x="3108325" y="2446338"/>
          <p14:tracePt t="101746" x="3125788" y="2446338"/>
          <p14:tracePt t="101924" x="3116263" y="2446338"/>
          <p14:tracePt t="102234" x="3116263" y="2455863"/>
          <p14:tracePt t="103049" x="3125788" y="2465388"/>
          <p14:tracePt t="103130" x="3133725" y="2465388"/>
          <p14:tracePt t="103187" x="3143250" y="2465388"/>
          <p14:tracePt t="103219" x="3152775" y="2473325"/>
          <p14:tracePt t="103238" x="3160713" y="2473325"/>
          <p14:tracePt t="103250" x="3160713" y="2482850"/>
          <p14:tracePt t="103283" x="3170238" y="2482850"/>
          <p14:tracePt t="103317" x="3170238" y="2490788"/>
          <p14:tracePt t="103397" x="3179763" y="2490788"/>
          <p14:tracePt t="103444" x="3187700" y="2490788"/>
          <p14:tracePt t="103505" x="3187700" y="2500313"/>
          <p14:tracePt t="103524" x="3197225" y="2500313"/>
          <p14:tracePt t="103709" x="3205163" y="2500313"/>
          <p14:tracePt t="103899" x="3205163" y="2490788"/>
          <p14:tracePt t="104105" x="3205163" y="2482850"/>
          <p14:tracePt t="104117" x="3197225" y="2473325"/>
          <p14:tracePt t="104184" x="3197225" y="2455863"/>
          <p14:tracePt t="104196" x="3187700" y="2446338"/>
          <p14:tracePt t="104208" x="3170238" y="2401888"/>
          <p14:tracePt t="104228" x="3170238" y="2393950"/>
          <p14:tracePt t="104239" x="3160713" y="2366963"/>
          <p14:tracePt t="104260" x="3160713" y="2347913"/>
          <p14:tracePt t="104280" x="3152775" y="2339975"/>
          <p14:tracePt t="104292" x="3152775" y="2322513"/>
          <p14:tracePt t="104306" x="3143250" y="2286000"/>
          <p14:tracePt t="104323" x="3143250" y="2259013"/>
          <p14:tracePt t="104340" x="3133725" y="2241550"/>
          <p14:tracePt t="104356" x="3116263" y="2187575"/>
          <p14:tracePt t="104373" x="3108325" y="2160588"/>
          <p14:tracePt t="104389" x="3098800" y="2098675"/>
          <p14:tracePt t="104406" x="3089275" y="2071688"/>
          <p14:tracePt t="104430" x="3062288" y="2000250"/>
          <p14:tracePt t="104449" x="3062288" y="1990725"/>
          <p14:tracePt t="104461" x="3044825" y="1965325"/>
          <p14:tracePt t="104481" x="3036888" y="1955800"/>
          <p14:tracePt t="104494" x="3017838" y="1911350"/>
          <p14:tracePt t="104513" x="3009900" y="1884363"/>
          <p14:tracePt t="104524" x="2982913" y="1830388"/>
          <p14:tracePt t="104545" x="2965450" y="1803400"/>
          <p14:tracePt t="104558" x="2938463" y="1751013"/>
          <p14:tracePt t="104575" x="2938463" y="1724025"/>
          <p14:tracePt t="104590" x="2928938" y="1687513"/>
          <p14:tracePt t="104607" x="2919413" y="1679575"/>
          <p14:tracePt t="104623" x="2901950" y="1625600"/>
          <p14:tracePt t="104640" x="2901950" y="1598613"/>
          <p14:tracePt t="104657" x="2874963" y="1554163"/>
          <p14:tracePt t="104674" x="2857500" y="1536700"/>
          <p14:tracePt t="104690" x="2857500" y="1509713"/>
          <p14:tracePt t="104707" x="2840038" y="1482725"/>
          <p14:tracePt t="104724" x="2822575" y="1455738"/>
          <p14:tracePt t="104740" x="2795588" y="1401763"/>
          <p14:tracePt t="104757" x="2776538" y="1366838"/>
          <p14:tracePt t="104774" x="2751138" y="1312863"/>
          <p14:tracePt t="104790" x="2751138" y="1295400"/>
          <p14:tracePt t="104807" x="2732088" y="1268413"/>
          <p14:tracePt t="104824" x="2724150" y="1258888"/>
          <p14:tracePt t="104841" x="2724150" y="1231900"/>
          <p14:tracePt t="104858" x="2714625" y="1214438"/>
          <p14:tracePt t="104875" x="2714625" y="1196975"/>
          <p14:tracePt t="104891" x="2697163" y="1160463"/>
          <p14:tracePt t="104907" x="2697163" y="1152525"/>
          <p14:tracePt t="104924" x="2687638" y="1098550"/>
          <p14:tracePt t="104943" x="2687638" y="1089025"/>
          <p14:tracePt t="104958" x="2679700" y="1071563"/>
          <p14:tracePt t="104974" x="2670175" y="1044575"/>
          <p14:tracePt t="104991" x="2660650" y="1009650"/>
          <p14:tracePt t="105008" x="2652713" y="982663"/>
          <p14:tracePt t="105025" x="2652713" y="928688"/>
          <p14:tracePt t="105041" x="2643188" y="901700"/>
          <p14:tracePt t="105058" x="2616200" y="839788"/>
          <p14:tracePt t="105076" x="2598738" y="785813"/>
          <p14:tracePt t="105094" x="2571750" y="731838"/>
          <p14:tracePt t="105125" x="2554288" y="714375"/>
          <p14:tracePt t="105137" x="2509838" y="652463"/>
          <p14:tracePt t="105157" x="2490788" y="642938"/>
          <p14:tracePt t="105168" x="2455863" y="608013"/>
          <p14:tracePt t="105188" x="2438400" y="598488"/>
          <p14:tracePt t="105199" x="2419350" y="588963"/>
          <p14:tracePt t="105226" x="2401888" y="581025"/>
          <p14:tracePt t="105238" x="2374900" y="581025"/>
          <p14:tracePt t="105250" x="2322513" y="581025"/>
          <p14:tracePt t="105262" x="2241550" y="608013"/>
          <p14:tracePt t="105280" x="2152650" y="633413"/>
          <p14:tracePt t="105299" x="2098675" y="669925"/>
          <p14:tracePt t="105327" x="2036763" y="696913"/>
          <p14:tracePt t="105346" x="2009775" y="714375"/>
          <p14:tracePt t="105358" x="1938338" y="768350"/>
          <p14:tracePt t="105378" x="1911350" y="795338"/>
          <p14:tracePt t="105389" x="1884363" y="822325"/>
          <p14:tracePt t="105408" x="1874838" y="847725"/>
          <p14:tracePt t="105420" x="1847850" y="893763"/>
          <p14:tracePt t="105439" x="1839913" y="911225"/>
          <p14:tracePt t="105451" x="1830388" y="965200"/>
          <p14:tracePt t="105471" x="1830388" y="982663"/>
          <p14:tracePt t="105482" x="1830388" y="1027113"/>
          <p14:tracePt t="105501" x="1830388" y="1044575"/>
          <p14:tracePt t="105514" x="1839913" y="1133475"/>
          <p14:tracePt t="105533" x="1839913" y="1160463"/>
          <p14:tracePt t="105557" x="1839913" y="1179513"/>
          <p14:tracePt t="105567" x="1839913" y="1204913"/>
          <p14:tracePt t="105578" x="1847850" y="1258888"/>
          <p14:tracePt t="105600" x="1847850" y="1285875"/>
          <p14:tracePt t="105611" x="1857375" y="1303338"/>
          <p14:tracePt t="105626" x="1866900" y="1393825"/>
          <p14:tracePt t="105643" x="1874838" y="1411288"/>
          <p14:tracePt t="105660" x="1884363" y="1446213"/>
          <p14:tracePt t="105676" x="1884363" y="1473200"/>
          <p14:tracePt t="105693" x="1884363" y="1500188"/>
          <p14:tracePt t="105710" x="1884363" y="1536700"/>
          <p14:tracePt t="105727" x="1884363" y="1544638"/>
          <p14:tracePt t="105743" x="1884363" y="1608138"/>
          <p14:tracePt t="105760" x="1884363" y="1633538"/>
          <p14:tracePt t="105782" x="1874838" y="1670050"/>
          <p14:tracePt t="105802" x="1874838" y="1697038"/>
          <p14:tracePt t="105814" x="1857375" y="1741488"/>
          <p14:tracePt t="105835" x="1847850" y="1751013"/>
          <p14:tracePt t="105846" x="1830388" y="1795463"/>
          <p14:tracePt t="105864" x="1812925" y="1822450"/>
          <p14:tracePt t="105896" x="1803400" y="1839913"/>
          <p14:tracePt t="105907" x="1768475" y="1884363"/>
          <p14:tracePt t="105928" x="1758950" y="1901825"/>
          <p14:tracePt t="105939" x="1741488" y="1938338"/>
          <p14:tracePt t="105958" x="1731963" y="1955800"/>
          <p14:tracePt t="105969" x="1704975" y="2000250"/>
          <p14:tracePt t="105988" x="1687513" y="2017713"/>
          <p14:tracePt t="106023" x="1679575" y="2036763"/>
          <p14:tracePt t="106049" x="1670050" y="2054225"/>
          <p14:tracePt t="106067" x="1660525" y="2071688"/>
          <p14:tracePt t="106100" x="1660525" y="2089150"/>
          <p14:tracePt t="107280" x="1652588" y="2098675"/>
          <p14:tracePt t="107374" x="1633538" y="2116138"/>
          <p14:tracePt t="107401" x="1616075" y="2133600"/>
          <p14:tracePt t="107421" x="1608138" y="2152650"/>
          <p14:tracePt t="107446" x="1598613" y="2152650"/>
          <p14:tracePt t="107465" x="1598613" y="2160588"/>
          <p14:tracePt t="107494" x="1581150" y="2179638"/>
          <p14:tracePt t="107513" x="1581150" y="2197100"/>
          <p14:tracePt t="107545" x="1571625" y="2197100"/>
          <p14:tracePt t="107556" x="1571625" y="2187575"/>
          <p14:tracePt t="108050" x="1571625" y="2179638"/>
          <p14:tracePt t="108062" x="1571625" y="2152650"/>
          <p14:tracePt t="108080" x="1571625" y="2133600"/>
          <p14:tracePt t="108092" x="1571625" y="2054225"/>
          <p14:tracePt t="108112" x="1571625" y="2027238"/>
          <p14:tracePt t="108124" x="1571625" y="1990725"/>
          <p14:tracePt t="108143" x="1571625" y="1982788"/>
          <p14:tracePt t="108170" x="1581150" y="1982788"/>
          <p14:tracePt t="108222" x="1581150" y="2000250"/>
          <p14:tracePt t="108255" x="1571625" y="2009775"/>
          <p14:tracePt t="108265" x="1562100" y="2036763"/>
          <p14:tracePt t="108285" x="1554163" y="2071688"/>
          <p14:tracePt t="108316" x="1544638" y="2125663"/>
          <p14:tracePt t="108349" x="1544638" y="2143125"/>
          <p14:tracePt t="108378" x="1536700" y="2170113"/>
          <p14:tracePt t="108396" x="1536700" y="2179638"/>
          <p14:tracePt t="108408" x="1527175" y="2179638"/>
          <p14:tracePt t="108444" x="1527175" y="2187575"/>
          <p14:tracePt t="108469" x="1527175" y="2179638"/>
          <p14:tracePt t="108662" x="1517650" y="2170113"/>
          <p14:tracePt t="108688" x="1517650" y="2152650"/>
          <p14:tracePt t="108706" x="1517650" y="2143125"/>
          <p14:tracePt t="108783" x="1517650" y="2133600"/>
          <p14:tracePt t="108832" x="1517650" y="2125663"/>
          <p14:tracePt t="120030" x="1517650" y="2116138"/>
          <p14:tracePt t="120042" x="1509713" y="2108200"/>
          <p14:tracePt t="120076" x="1527175" y="2116138"/>
          <p14:tracePt t="120486" x="1527175" y="2125663"/>
          <p14:tracePt t="120496" x="1544638" y="2133600"/>
          <p14:tracePt t="120515" x="1554163" y="2143125"/>
          <p14:tracePt t="120527" x="1581150" y="2152650"/>
          <p14:tracePt t="120547" x="1598613" y="2152650"/>
          <p14:tracePt t="120559" x="1643063" y="2170113"/>
          <p14:tracePt t="120577" x="1670050" y="2179638"/>
          <p14:tracePt t="120589" x="1768475" y="2197100"/>
          <p14:tracePt t="120609" x="1884363" y="2205038"/>
          <p14:tracePt t="120628" x="1911350" y="2214563"/>
          <p14:tracePt t="120640" x="1973263" y="2224088"/>
          <p14:tracePt t="120655" x="2081213" y="2241550"/>
          <p14:tracePt t="120672" x="2160588" y="2251075"/>
          <p14:tracePt t="120688" x="2330450" y="2276475"/>
          <p14:tracePt t="120705" x="2357438" y="2286000"/>
          <p14:tracePt t="120722" x="2446338" y="2303463"/>
          <p14:tracePt t="120739" x="2473325" y="2303463"/>
          <p14:tracePt t="120755" x="2536825" y="2322513"/>
          <p14:tracePt t="120772" x="2581275" y="2322513"/>
          <p14:tracePt t="120789" x="2679700" y="2339975"/>
          <p14:tracePt t="120805" x="2714625" y="2347913"/>
          <p14:tracePt t="120822" x="2803525" y="2357438"/>
          <p14:tracePt t="120839" x="2822575" y="2366963"/>
          <p14:tracePt t="120857" x="2901950" y="2374900"/>
          <p14:tracePt t="120873" x="2901950" y="2357438"/>
          <p14:tracePt t="121045" x="2894013" y="2347913"/>
          <p14:tracePt t="121064" x="2884488" y="2330450"/>
          <p14:tracePt t="121098" x="2867025" y="2303463"/>
          <p14:tracePt t="121128" x="2847975" y="2286000"/>
          <p14:tracePt t="121140" x="2803525" y="2241550"/>
          <p14:tracePt t="121159" x="2759075" y="2197100"/>
          <p14:tracePt t="121187" x="2751138" y="2187575"/>
          <p14:tracePt t="121207" x="2741613" y="2179638"/>
          <p14:tracePt t="121254" x="2741613" y="2170113"/>
          <p14:tracePt t="121266" x="2732088" y="2170113"/>
          <p14:tracePt t="123531" x="2732088" y="2160588"/>
          <p14:tracePt t="124212" x="2724150" y="2160588"/>
          <p14:tracePt t="124269" x="2714625" y="2152650"/>
          <p14:tracePt t="124318" x="2705100" y="2143125"/>
          <p14:tracePt t="124330" x="2679700" y="2133600"/>
          <p14:tracePt t="124350" x="2660650" y="2116138"/>
          <p14:tracePt t="124362" x="2643188" y="2116138"/>
          <p14:tracePt t="124381" x="2633663" y="2108200"/>
          <p14:tracePt t="124394" x="2608263" y="2098675"/>
          <p14:tracePt t="124415" x="2598738" y="2089150"/>
          <p14:tracePt t="124426" x="2571750" y="2081213"/>
          <p14:tracePt t="124446" x="2554288" y="2071688"/>
          <p14:tracePt t="124458" x="2544763" y="2071688"/>
          <p14:tracePt t="124477" x="2527300" y="2062163"/>
          <p14:tracePt t="124490" x="2500313" y="2054225"/>
          <p14:tracePt t="124509" x="2482850" y="2054225"/>
          <p14:tracePt t="124520" x="2428875" y="2027238"/>
          <p14:tracePt t="124541" x="2401888" y="2017713"/>
          <p14:tracePt t="124556" x="2339975" y="1990725"/>
          <p14:tracePt t="124571" x="2312988" y="1982788"/>
          <p14:tracePt t="124583" x="2295525" y="1982788"/>
          <p14:tracePt t="124601" x="2295525" y="1973263"/>
          <p14:tracePt t="124617" x="2268538" y="1965325"/>
          <p14:tracePt t="124634" x="2241550" y="1965325"/>
          <p14:tracePt t="124664" x="2232025" y="1965325"/>
          <p14:tracePt t="124676" x="2205038" y="1955800"/>
          <p14:tracePt t="124696" x="2197100" y="1955800"/>
          <p14:tracePt t="124707" x="2170113" y="1955800"/>
          <p14:tracePt t="124726" x="2143125" y="1955800"/>
          <p14:tracePt t="124745" x="2133600" y="1955800"/>
          <p14:tracePt t="124759" x="2108200" y="1955800"/>
          <p14:tracePt t="124775" x="2089150" y="1955800"/>
          <p14:tracePt t="124787" x="2062163" y="1965325"/>
          <p14:tracePt t="124806" x="2036763" y="1965325"/>
          <p14:tracePt t="124818" x="2009775" y="1973263"/>
          <p14:tracePt t="124837" x="2000250" y="1973263"/>
          <p14:tracePt t="124851" x="1990725" y="1973263"/>
          <p14:tracePt t="124869" x="1990725" y="1982788"/>
          <p14:tracePt t="124980" x="1990725" y="2000250"/>
          <p14:tracePt t="125006" x="2009775" y="2027238"/>
          <p14:tracePt t="125026" x="2036763" y="2054225"/>
          <p14:tracePt t="125059" x="2044700" y="2062163"/>
          <p14:tracePt t="125072" x="2062163" y="2071688"/>
          <p14:tracePt t="125091" x="2081213" y="2081213"/>
          <p14:tracePt t="125119" x="2098675" y="2089150"/>
          <p14:tracePt t="125137" x="2098675" y="2098675"/>
          <p14:tracePt t="125168" x="2108200" y="2098675"/>
          <p14:tracePt t="142530" x="2098675" y="2098675"/>
          <p14:tracePt t="143077" x="2071688" y="2098675"/>
          <p14:tracePt t="143104" x="2044700" y="2089150"/>
          <p14:tracePt t="143123" x="2027238" y="2089150"/>
          <p14:tracePt t="143136" x="2009775" y="2081213"/>
          <p14:tracePt t="143157" x="1946275" y="2081213"/>
          <p14:tracePt t="143189" x="1938338" y="2081213"/>
          <p14:tracePt t="143206" x="1919288" y="2071688"/>
          <p14:tracePt t="143238" x="1822450" y="2054225"/>
          <p14:tracePt t="143270" x="1795463" y="2044700"/>
          <p14:tracePt t="143275" x="1714500" y="2044700"/>
          <p14:tracePt t="143308" x="1704975" y="2044700"/>
          <p14:tracePt t="143340" x="1697038" y="2044700"/>
          <p14:tracePt t="143406" x="1679575" y="2044700"/>
          <p14:tracePt t="143417" x="1633538" y="2062163"/>
          <p14:tracePt t="143450" x="1581150" y="2081213"/>
          <p14:tracePt t="143474" x="1544638" y="2089150"/>
          <p14:tracePt t="143505" x="1536700" y="2089150"/>
          <p14:tracePt t="143537" x="1527175" y="2089150"/>
          <p14:tracePt t="143545" x="1517650" y="2089150"/>
          <p14:tracePt t="143746" x="1509713" y="2089150"/>
          <p14:tracePt t="143905" x="1527175" y="2108200"/>
          <p14:tracePt t="144191" x="1554163" y="2108200"/>
          <p14:tracePt t="144202" x="1598613" y="2116138"/>
          <p14:tracePt t="144222" x="1714500" y="2143125"/>
          <p14:tracePt t="144255" x="1731963" y="2152650"/>
          <p14:tracePt t="144276" x="1812925" y="2170113"/>
          <p14:tracePt t="144308" x="1938338" y="2179638"/>
          <p14:tracePt t="144340" x="2062163" y="2205038"/>
          <p14:tracePt t="144346" x="2187575" y="2224088"/>
          <p14:tracePt t="144378" x="2276475" y="2241550"/>
          <p14:tracePt t="144410" x="2339975" y="2251075"/>
          <p14:tracePt t="144443" x="2384425" y="2251075"/>
          <p14:tracePt t="144476" x="2428875" y="2251075"/>
          <p14:tracePt t="144488" x="2500313" y="2259013"/>
          <p14:tracePt t="144520" x="2536825" y="2259013"/>
          <p14:tracePt t="144547" x="2625725" y="2259013"/>
          <p14:tracePt t="144579" x="2670175" y="2259013"/>
          <p14:tracePt t="144610" x="2697163" y="2259013"/>
          <p14:tracePt t="144641" x="2705100" y="2259013"/>
          <p14:tracePt t="144674" x="2705100" y="2251075"/>
          <p14:tracePt t="144741" x="2714625" y="2251075"/>
          <p14:tracePt t="145320" x="2714625" y="2232025"/>
          <p14:tracePt t="145527" x="2714625" y="2224088"/>
          <p14:tracePt t="145560" x="2714625" y="2214563"/>
          <p14:tracePt t="145647" x="2705100" y="2205038"/>
          <p14:tracePt t="145680" x="2705100" y="2197100"/>
          <p14:tracePt t="145746" x="2705100" y="2187575"/>
          <p14:tracePt t="145806" x="2697163" y="2179638"/>
          <p14:tracePt t="145855" x="2697163" y="2170113"/>
          <p14:tracePt t="146061" x="2697163" y="2160588"/>
          <p14:tracePt t="146381" x="2697163" y="2152650"/>
          <p14:tracePt t="146942" x="2687638" y="2143125"/>
          <p14:tracePt t="146954" x="2679700" y="2143125"/>
          <p14:tracePt t="146972" x="2679700" y="2133600"/>
          <p14:tracePt t="147083" x="2670175" y="2133600"/>
          <p14:tracePt t="148281" x="2670175" y="2125663"/>
          <p14:tracePt t="148667" x="2670175" y="2116138"/>
          <p14:tracePt t="155780" x="2670175" y="2125663"/>
          <p14:tracePt t="156276" x="2679700" y="2133600"/>
          <p14:tracePt t="156876" x="2679700" y="2143125"/>
          <p14:tracePt t="157225" x="2687638" y="2143125"/>
          <p14:tracePt t="157330" x="2687638" y="2152650"/>
          <p14:tracePt t="157501" x="2697163" y="2152650"/>
          <p14:tracePt t="157633" x="2705100" y="2152650"/>
          <p14:tracePt t="157816" x="2714625" y="2152650"/>
          <p14:tracePt t="158146" x="2714625" y="2160588"/>
          <p14:tracePt t="158163" x="2724150" y="2160588"/>
          <p14:tracePt t="158482" x="2732088" y="2160588"/>
          <p14:tracePt t="158803" x="2741613" y="2160588"/>
          <p14:tracePt t="158970" x="2741613" y="2170113"/>
          <p14:tracePt t="159249" x="2751138" y="2170113"/>
          <p14:tracePt t="159276" x="2759075" y="2170113"/>
          <p14:tracePt t="159563" x="2768600" y="2170113"/>
          <p14:tracePt t="159721" x="2776538" y="2179638"/>
          <p14:tracePt t="159896" x="2776538" y="2187575"/>
          <p14:tracePt t="160242" x="2786063" y="2187575"/>
          <p14:tracePt t="160268" x="2795588" y="2187575"/>
          <p14:tracePt t="160678" x="2803525" y="2187575"/>
          <p14:tracePt t="160884" x="2813050" y="2187575"/>
          <p14:tracePt t="161100" x="2813050" y="2197100"/>
          <p14:tracePt t="171530" x="2786063" y="2205038"/>
          <p14:tracePt t="171716" x="2776538" y="2205038"/>
          <p14:tracePt t="171729" x="2751138" y="2205038"/>
          <p14:tracePt t="171747" x="2679700" y="2205038"/>
          <p14:tracePt t="171779" x="2616200" y="2214563"/>
          <p14:tracePt t="171792" x="2401888" y="2232025"/>
          <p14:tracePt t="171824" x="2322513" y="2241550"/>
          <p14:tracePt t="171856" x="2241550" y="2251075"/>
          <p14:tracePt t="171859" x="2143125" y="2259013"/>
          <p14:tracePt t="171892" x="1919288" y="2303463"/>
          <p14:tracePt t="171924" x="1847850" y="2312988"/>
          <p14:tracePt t="171932" x="1714500" y="2322513"/>
          <p14:tracePt t="171964" x="1660525" y="2322513"/>
          <p14:tracePt t="171993" x="1608138" y="2322513"/>
          <p14:tracePt t="172025" x="1500188" y="2322513"/>
          <p14:tracePt t="172057" x="1347788" y="2303463"/>
          <p14:tracePt t="172060" x="1204913" y="2286000"/>
          <p14:tracePt t="172092" x="1108075" y="2259013"/>
          <p14:tracePt t="172124" x="1089025" y="2241550"/>
          <p14:tracePt t="172140" x="1062038" y="2232025"/>
          <p14:tracePt t="172171" x="1062038" y="2224088"/>
          <p14:tracePt t="172267" x="1062038" y="2214563"/>
          <p14:tracePt t="172293" x="1081088" y="2197100"/>
          <p14:tracePt t="172325" x="1089025" y="2187575"/>
          <p14:tracePt t="172393" x="1108075" y="2187575"/>
          <p14:tracePt t="172434" x="1152525" y="2205038"/>
          <p14:tracePt t="172462" x="1160463" y="2205038"/>
          <p14:tracePt t="172494" x="1169988" y="2205038"/>
          <p14:tracePt t="172525" x="1179513" y="2205038"/>
          <p14:tracePt t="172531" x="1196975" y="2205038"/>
          <p14:tracePt t="172562" x="1214438" y="2205038"/>
          <p14:tracePt t="172594" x="1223963" y="2197100"/>
          <p14:tracePt t="172701" x="1241425" y="2197100"/>
          <p14:tracePt t="172720" x="1250950" y="2187575"/>
          <p14:tracePt t="172818" x="1258888" y="2187575"/>
          <p14:tracePt t="172848" x="1268413" y="2187575"/>
          <p14:tracePt t="174030" x="1268413" y="2179638"/>
          <p14:tracePt t="174622" x="1268413" y="2170113"/>
          <p14:tracePt t="174830" x="1268413" y="2160588"/>
          <p14:tracePt t="175127" x="1276350" y="2160588"/>
          <p14:tracePt t="195280" x="1276350" y="2152650"/>
          <p14:tracePt t="195780" x="1268413" y="2143125"/>
          <p14:tracePt t="195892" x="1258888" y="2133600"/>
          <p14:tracePt t="195912" x="1268413" y="2143125"/>
          <p14:tracePt t="196058" x="1285875" y="2160588"/>
          <p14:tracePt t="196066" x="1322388" y="2179638"/>
          <p14:tracePt t="196078" x="1401763" y="2214563"/>
          <p14:tracePt t="196099" x="1455738" y="2241550"/>
          <p14:tracePt t="196131" x="1517650" y="2259013"/>
          <p14:tracePt t="196146" x="1536700" y="2259013"/>
          <p14:tracePt t="196166" x="1714500" y="2303463"/>
          <p14:tracePt t="196199" x="1965325" y="2366963"/>
          <p14:tracePt t="196210" x="2017713" y="2374900"/>
          <p14:tracePt t="196237" x="2089150" y="2384425"/>
          <p14:tracePt t="196266" x="2303463" y="2411413"/>
          <p14:tracePt t="196299" x="2384425" y="2438400"/>
          <p14:tracePt t="196301" x="2751138" y="2490788"/>
          <p14:tracePt t="196333" x="2867025" y="2509838"/>
          <p14:tracePt t="196365" x="2938463" y="2517775"/>
          <p14:tracePt t="196381" x="2955925" y="2517775"/>
          <p14:tracePt t="196400" x="3009900" y="2517775"/>
          <p14:tracePt t="196432" x="3017838" y="2517775"/>
          <p14:tracePt t="196439" x="3036888" y="2517775"/>
          <p14:tracePt t="196472" x="3062288" y="2500313"/>
          <p14:tracePt t="196500" x="3108325" y="2500313"/>
          <p14:tracePt t="196532" x="3116263" y="2500313"/>
          <p14:tracePt t="196536" x="3133725" y="2490788"/>
          <p14:tracePt t="196567" x="3160713" y="2473325"/>
          <p14:tracePt t="196599" x="3179763" y="2465388"/>
          <p14:tracePt t="196614" x="3187700" y="2465388"/>
          <p14:tracePt t="196634" x="3197225" y="2455863"/>
          <p14:tracePt t="196666" x="3197225" y="2446338"/>
          <p14:tracePt t="196707" x="3187700" y="2438400"/>
          <p14:tracePt t="196741" x="3160713" y="2419350"/>
          <p14:tracePt t="196760" x="3125788" y="2411413"/>
          <p14:tracePt t="196773" x="3108325" y="2393950"/>
          <p14:tracePt t="196801" x="3044825" y="2357438"/>
          <p14:tracePt t="196833" x="3027363" y="2347913"/>
          <p14:tracePt t="196836" x="2938463" y="2330450"/>
          <p14:tracePt t="196868" x="2857500" y="2312988"/>
          <p14:tracePt t="196900" x="2830513" y="2303463"/>
          <p14:tracePt t="196917" x="2795588" y="2295525"/>
          <p14:tracePt t="196948" x="2768600" y="2286000"/>
          <p14:tracePt t="196968" x="2751138" y="2276475"/>
          <p14:tracePt t="197000" x="2741613" y="2276475"/>
          <p14:tracePt t="197034" x="2724150" y="2268538"/>
          <p14:tracePt t="197044" x="2714625" y="2259013"/>
          <p14:tracePt t="197068" x="2643188" y="2232025"/>
          <p14:tracePt t="197100" x="2608263" y="2214563"/>
          <p14:tracePt t="197119" x="2581275" y="2214563"/>
          <p14:tracePt t="197135" x="2544763" y="2197100"/>
          <p14:tracePt t="197167" x="2527300" y="2187575"/>
          <p14:tracePt t="197182" x="2509838" y="2187575"/>
          <p14:tracePt t="197202" x="2490788" y="2179638"/>
          <p14:tracePt t="197241" x="2473325" y="2179638"/>
          <p14:tracePt t="197273" x="2465388" y="2179638"/>
          <p14:tracePt t="197796" x="2446338" y="2179638"/>
          <p14:tracePt t="197823" x="2438400" y="2179638"/>
          <p14:tracePt t="197843" x="2428875" y="2179638"/>
          <p14:tracePt t="197854" x="2419350" y="2179638"/>
          <p14:tracePt t="197874" x="2366963" y="2179638"/>
          <p14:tracePt t="197905" x="2295525" y="2160588"/>
          <p14:tracePt t="197940" x="2232025" y="2143125"/>
          <p14:tracePt t="197953" x="2160588" y="2116138"/>
          <p14:tracePt t="197986" x="2133600" y="2116138"/>
          <p14:tracePt t="198004" x="2081213" y="2098675"/>
          <p14:tracePt t="198036" x="2027238" y="2081213"/>
          <p14:tracePt t="198047" x="1973263" y="2071688"/>
          <p14:tracePt t="198080" x="1946275" y="2071688"/>
          <p14:tracePt t="198105" x="1874838" y="2062163"/>
          <p14:tracePt t="198137" x="1812925" y="2054225"/>
          <p14:tracePt t="198141" x="1741488" y="2044700"/>
          <p14:tracePt t="198172" x="1625600" y="2017713"/>
          <p14:tracePt t="198206" x="1598613" y="2009775"/>
          <p14:tracePt t="198215" x="1544638" y="2000250"/>
          <p14:tracePt t="198239" x="1473200" y="1990725"/>
          <p14:tracePt t="198270" x="1401763" y="1982788"/>
          <p14:tracePt t="198284" x="1374775" y="1973263"/>
          <p14:tracePt t="198305" x="1241425" y="1938338"/>
          <p14:tracePt t="198337" x="1179513" y="1919288"/>
          <p14:tracePt t="198346" x="1152525" y="1911350"/>
          <p14:tracePt t="198372" x="1081088" y="1893888"/>
          <p14:tracePt t="198404" x="1036638" y="1893888"/>
          <p14:tracePt t="198408" x="1009650" y="1884363"/>
          <p14:tracePt t="198439" x="965200" y="1874838"/>
          <p14:tracePt t="198472" x="946150" y="1866900"/>
          <p14:tracePt t="198484" x="911225" y="1866900"/>
          <p14:tracePt t="198506" x="893763" y="1857375"/>
          <p14:tracePt t="198538" x="884238" y="1857375"/>
          <p14:tracePt t="198596" x="874713" y="1857375"/>
          <p14:tracePt t="198658" x="866775" y="1847850"/>
          <p14:tracePt t="198944" x="874713" y="1857375"/>
          <p14:tracePt t="199083" x="884238" y="1866900"/>
          <p14:tracePt t="199097" x="919163" y="1901825"/>
          <p14:tracePt t="199115" x="955675" y="1938338"/>
          <p14:tracePt t="199141" x="1062038" y="1990725"/>
          <p14:tracePt t="199173" x="1125538" y="2017713"/>
          <p14:tracePt t="199178" x="1276350" y="2081213"/>
          <p14:tracePt t="199209" x="1581150" y="2179638"/>
          <p14:tracePt t="199242" x="1776413" y="2232025"/>
          <p14:tracePt t="199258" x="1822450" y="2251075"/>
          <p14:tracePt t="199275" x="1955800" y="2295525"/>
          <p14:tracePt t="199307" x="2027238" y="2303463"/>
          <p14:tracePt t="199322" x="2071688" y="2312988"/>
          <p14:tracePt t="199342" x="2224088" y="2339975"/>
          <p14:tracePt t="199374" x="2366963" y="2357438"/>
          <p14:tracePt t="199384" x="2473325" y="2374900"/>
          <p14:tracePt t="199412" x="2660650" y="2393950"/>
          <p14:tracePt t="199442" x="2911475" y="2401888"/>
          <p14:tracePt t="199474" x="2938463" y="2401888"/>
          <p14:tracePt t="199478" x="3089275" y="2401888"/>
          <p14:tracePt t="199509" x="3251200" y="2401888"/>
          <p14:tracePt t="199541" x="3411538" y="2401888"/>
          <p14:tracePt t="199573" x="3429000" y="2401888"/>
          <p14:tracePt t="199583" x="3536950" y="2401888"/>
          <p14:tracePt t="199609" x="3633788" y="2411413"/>
          <p14:tracePt t="199641" x="3652838" y="2411413"/>
          <p14:tracePt t="199646" x="3741738" y="2411413"/>
          <p14:tracePt t="199676" x="3857625" y="2393950"/>
          <p14:tracePt t="199708" x="3911600" y="2393950"/>
          <p14:tracePt t="199712" x="4044950" y="2393950"/>
          <p14:tracePt t="199743" x="4170363" y="2393950"/>
          <p14:tracePt t="199776" x="4187825" y="2393950"/>
          <p14:tracePt t="199791" x="4197350" y="2393950"/>
          <p14:tracePt t="199810" x="4214813" y="2393950"/>
          <p14:tracePt t="199842" x="4205288" y="2384425"/>
          <p14:tracePt t="199913" x="4170363" y="2347913"/>
          <p14:tracePt t="199932" x="4133850" y="2322513"/>
          <p14:tracePt t="199945" x="4062413" y="2276475"/>
          <p14:tracePt t="199977" x="3946525" y="2205038"/>
          <p14:tracePt t="200010" x="3741738" y="2133600"/>
          <p14:tracePt t="200028" x="3455988" y="2027238"/>
          <p14:tracePt t="200061" x="3384550" y="2000250"/>
          <p14:tracePt t="200078" x="3027363" y="1847850"/>
          <p14:tracePt t="200110" x="2759075" y="1731963"/>
          <p14:tracePt t="200142" x="2679700" y="1704975"/>
          <p14:tracePt t="200152" x="2500313" y="1633538"/>
          <p14:tracePt t="200186" x="2465388" y="1625600"/>
          <p14:tracePt t="200215" x="2366963" y="1598613"/>
          <p14:tracePt t="200248" x="2251075" y="1571625"/>
          <p14:tracePt t="200278" x="2160588" y="1536700"/>
          <p14:tracePt t="200310" x="2125663" y="1517650"/>
          <p14:tracePt t="200342" x="2116138" y="1517650"/>
          <p14:tracePt t="200354" x="2108200" y="1509713"/>
          <p14:tracePt t="200390" x="2125663" y="1509713"/>
          <p14:tracePt t="200551" x="2133600" y="1509713"/>
          <p14:tracePt t="200582" x="2143125" y="1509713"/>
          <p14:tracePt t="200593" x="2197100" y="1509713"/>
          <p14:tracePt t="200626" x="2214563" y="1509713"/>
          <p14:tracePt t="200646" x="2312988" y="1517650"/>
          <p14:tracePt t="200679" x="2384425" y="1517650"/>
          <p14:tracePt t="200711" x="2455863" y="1517650"/>
          <p14:tracePt t="200718" x="2759075" y="1536700"/>
          <p14:tracePt t="200749" x="2884488" y="1554163"/>
          <p14:tracePt t="200780" x="3205163" y="1589088"/>
          <p14:tracePt t="200780" x="3340100" y="1589088"/>
          <p14:tracePt t="200814" x="3643313" y="1589088"/>
          <p14:tracePt t="200847" x="3795713" y="1589088"/>
          <p14:tracePt t="200856" x="4367213" y="1581150"/>
          <p14:tracePt t="200889" x="4714875" y="1589088"/>
          <p14:tracePt t="200913" x="5143500" y="1589088"/>
          <p14:tracePt t="200945" x="5599113" y="1598613"/>
          <p14:tracePt t="200977" x="5751513" y="1598613"/>
          <p14:tracePt t="200998" x="6161088" y="1608138"/>
          <p14:tracePt t="201029" x="6330950" y="1608138"/>
          <p14:tracePt t="201048" x="6634163" y="1616075"/>
          <p14:tracePt t="201081" x="7045325" y="1643063"/>
          <p14:tracePt t="201112" x="7143750" y="1652588"/>
          <p14:tracePt t="201124" x="7446963" y="1670050"/>
          <p14:tracePt t="201156" x="7581900" y="1670050"/>
          <p14:tracePt t="201182" x="7616825" y="1670050"/>
          <p14:tracePt t="201216" x="7626350" y="1660525"/>
          <p14:tracePt t="201315" x="7634288" y="1643063"/>
          <p14:tracePt t="201359" x="7643813" y="1643063"/>
          <p14:tracePt t="201459" x="7653338" y="1633538"/>
          <p14:tracePt t="201485" x="7661275" y="1633538"/>
          <p14:tracePt t="201515" x="7670800" y="1625600"/>
          <p14:tracePt t="201547" x="7680325" y="1625600"/>
          <p14:tracePt t="201579" x="7688263" y="1616075"/>
          <p14:tracePt t="201666" x="7697788" y="1616075"/>
          <p14:tracePt t="201677" x="7724775" y="1598613"/>
          <p14:tracePt t="201709" x="7742238" y="1589088"/>
          <p14:tracePt t="201720" x="7777163" y="1562100"/>
          <p14:tracePt t="201752" x="7840663" y="1517650"/>
          <p14:tracePt t="201783" x="7848600" y="1517650"/>
          <p14:tracePt t="201815" x="7902575" y="1500188"/>
          <p14:tracePt t="201848" x="7939088" y="1490663"/>
          <p14:tracePt t="201867" x="8001000" y="1482725"/>
          <p14:tracePt t="201900" x="8037513" y="1473200"/>
          <p14:tracePt t="201916" x="8072438" y="1473200"/>
          <p14:tracePt t="201948" x="8081963" y="1473200"/>
          <p14:tracePt t="207030" x="8072438" y="1473200"/>
          <p14:tracePt t="207130" x="8062913" y="1473200"/>
          <p14:tracePt t="207149" x="8062913" y="1482725"/>
          <p14:tracePt t="207194" x="8062913" y="1500188"/>
          <p14:tracePt t="207211" x="8062913" y="1527175"/>
          <p14:tracePt t="207232" x="8018463" y="1598613"/>
          <p14:tracePt t="207265" x="7966075" y="1660525"/>
          <p14:tracePt t="207276" x="7947025" y="1679575"/>
          <p14:tracePt t="207299" x="7875588" y="1741488"/>
          <p14:tracePt t="207332" x="7831138" y="1785938"/>
          <p14:tracePt t="207334" x="7643813" y="1982788"/>
          <p14:tracePt t="207367" x="7446963" y="2241550"/>
          <p14:tracePt t="207399" x="7323138" y="2401888"/>
          <p14:tracePt t="207416" x="7269163" y="2465388"/>
          <p14:tracePt t="207433" x="7062788" y="2803525"/>
          <p14:tracePt t="207465" x="6938963" y="3009900"/>
          <p14:tracePt t="207478" x="6902450" y="3089275"/>
          <p14:tracePt t="207500" x="6751638" y="3303588"/>
          <p14:tracePt t="207532" x="6608763" y="3517900"/>
          <p14:tracePt t="207540" x="6545263" y="3598863"/>
          <p14:tracePt t="207567" x="6375400" y="3929063"/>
          <p14:tracePt t="207600" x="6242050" y="4214813"/>
          <p14:tracePt t="207604" x="6010275" y="4732338"/>
          <p14:tracePt t="207639" x="5751513" y="5187950"/>
          <p14:tracePt t="207667" x="5491163" y="5688013"/>
          <p14:tracePt t="207698" x="5367338" y="5973763"/>
          <p14:tracePt t="207715" x="5322888" y="6062663"/>
          <p14:tracePt t="207733" x="5187950" y="6323013"/>
          <p14:tracePt t="207766" x="5116513" y="6411913"/>
          <p14:tracePt t="207776" x="5116513" y="6419850"/>
          <p14:tracePt t="207800" x="5054600" y="6500813"/>
          <p14:tracePt t="207832" x="5037138" y="6518275"/>
          <p14:tracePt t="207841" x="5027613" y="6537325"/>
          <p14:tracePt t="207868" x="4991100" y="6572250"/>
          <p14:tracePt t="207900" x="4946650" y="6634163"/>
          <p14:tracePt t="207903" x="4902200" y="6724650"/>
          <p14:tracePt t="207935" x="4875213" y="6751638"/>
          <p14:tracePt t="207967" x="4894263" y="6742113"/>
          <p14:tracePt t="208075" x="4911725" y="6724650"/>
          <p14:tracePt t="208087" x="4946650" y="6697663"/>
          <p14:tracePt t="208106" x="4965700" y="6680200"/>
          <p14:tracePt t="208135" x="5000625" y="6661150"/>
          <p14:tracePt t="208168" x="5027613" y="6643688"/>
          <p14:tracePt t="208170" x="5045075" y="6634163"/>
          <p14:tracePt t="208201" x="5108575" y="6608763"/>
          <p14:tracePt t="208205" x="5180013" y="6562725"/>
          <p14:tracePt t="208235" x="5197475" y="6545263"/>
          <p14:tracePt t="208267" x="5241925" y="6518275"/>
          <p14:tracePt t="208269" x="5276850" y="6510338"/>
          <p14:tracePt t="208302" x="5340350" y="6483350"/>
          <p14:tracePt t="208311" x="5357813" y="6473825"/>
          <p14:tracePt t="208336" x="5438775" y="6446838"/>
          <p14:tracePt t="208368" x="5491163" y="6429375"/>
          <p14:tracePt t="208375" x="5510213" y="6419850"/>
          <p14:tracePt t="208403" x="5572125" y="6402388"/>
          <p14:tracePt t="208435" x="5634038" y="6394450"/>
          <p14:tracePt t="208437" x="5724525" y="6384925"/>
          <p14:tracePt t="208469" x="5741988" y="6375400"/>
          <p14:tracePt t="208479" x="5786438" y="6367463"/>
          <p14:tracePt t="208502" x="5867400" y="6357938"/>
          <p14:tracePt t="208534" x="5919788" y="6348413"/>
          <p14:tracePt t="208550" x="5946775" y="6340475"/>
          <p14:tracePt t="208570" x="6027738" y="6323013"/>
          <p14:tracePt t="208601" x="6037263" y="6313488"/>
          <p14:tracePt t="208605" x="6116638" y="6296025"/>
          <p14:tracePt t="208636" x="6170613" y="6276975"/>
          <p14:tracePt t="208656" x="6224588" y="6269038"/>
          <p14:tracePt t="208674" x="6251575" y="6259513"/>
          <p14:tracePt t="208703" x="6296025" y="6251575"/>
          <p14:tracePt t="208735" x="6323013" y="6232525"/>
          <p14:tracePt t="208738" x="6375400" y="6215063"/>
          <p14:tracePt t="208770" x="6375400" y="6205538"/>
          <p14:tracePt t="208779" x="6394450" y="6205538"/>
          <p14:tracePt t="208803" x="6402388" y="6205538"/>
          <p14:tracePt t="208843" x="6402388" y="6197600"/>
          <p14:tracePt t="208862" x="6411913" y="6188075"/>
          <p14:tracePt t="208889" x="6419850" y="6188075"/>
          <p14:tracePt t="209015" x="6429375" y="6188075"/>
          <p14:tracePt t="209470" x="6429375" y="6180138"/>
          <p14:tracePt t="209503" x="6446838" y="6170613"/>
          <p14:tracePt t="209524" x="6465888" y="6170613"/>
          <p14:tracePt t="209539" x="6510338" y="6153150"/>
          <p14:tracePt t="209576" x="6562725" y="6143625"/>
          <p14:tracePt t="209586" x="6572250" y="6143625"/>
          <p14:tracePt t="209606" x="6634163" y="6126163"/>
          <p14:tracePt t="209639" x="6688138" y="6116638"/>
          <p14:tracePt t="209646" x="6705600" y="6108700"/>
          <p14:tracePt t="209673" x="6786563" y="6089650"/>
          <p14:tracePt t="209705" x="6804025" y="6089650"/>
          <p14:tracePt t="209716" x="6858000" y="6072188"/>
          <p14:tracePt t="209740" x="6929438" y="6054725"/>
          <p14:tracePt t="209772" x="6991350" y="6054725"/>
          <p14:tracePt t="209789" x="7018338" y="6045200"/>
          <p14:tracePt t="209807" x="7072313" y="6037263"/>
          <p14:tracePt t="209839" x="7116763" y="6027738"/>
          <p14:tracePt t="209851" x="7143750" y="6027738"/>
          <p14:tracePt t="209874" x="7224713" y="6010275"/>
          <p14:tracePt t="209907" x="7277100" y="6000750"/>
          <p14:tracePt t="209917" x="7296150" y="6000750"/>
          <p14:tracePt t="209940" x="7340600" y="5991225"/>
          <p14:tracePt t="209973" x="7367588" y="5991225"/>
          <p14:tracePt t="209976" x="7419975" y="5983288"/>
          <p14:tracePt t="210008" x="7439025" y="5983288"/>
          <p14:tracePt t="210040" x="7446963" y="5983288"/>
          <p14:tracePt t="210058" x="7456488" y="5983288"/>
          <p14:tracePt t="210116" x="7466013" y="5983288"/>
          <p14:tracePt t="210134" x="7491413" y="5983288"/>
          <p14:tracePt t="210168" x="7500938" y="5983288"/>
          <p14:tracePt t="210198" x="7518400" y="5983288"/>
          <p14:tracePt t="210210" x="7537450" y="5983288"/>
          <p14:tracePt t="210242" x="7572375" y="5983288"/>
          <p14:tracePt t="210275" x="7608888" y="5983288"/>
          <p14:tracePt t="210295" x="7626350" y="5983288"/>
          <p14:tracePt t="210308" x="7670800" y="5983288"/>
          <p14:tracePt t="210340" x="7724775" y="5973763"/>
          <p14:tracePt t="210343" x="7742238" y="5973763"/>
          <p14:tracePt t="210375" x="7777163" y="5965825"/>
          <p14:tracePt t="210388" x="7831138" y="5956300"/>
          <p14:tracePt t="210419" x="7840663" y="5956300"/>
          <p14:tracePt t="210442" x="7894638" y="5946775"/>
          <p14:tracePt t="210474" x="7902575" y="5938838"/>
          <p14:tracePt t="210490" x="7920038" y="5929313"/>
          <p14:tracePt t="210511" x="7929563" y="5929313"/>
          <p14:tracePt t="210544" x="7956550" y="5884863"/>
          <p14:tracePt t="210579" x="7974013" y="5875338"/>
          <p14:tracePt t="210588" x="7983538" y="5840413"/>
          <p14:tracePt t="210609" x="8010525" y="5803900"/>
          <p14:tracePt t="210641" x="8027988" y="5768975"/>
          <p14:tracePt t="210665" x="8037513" y="5759450"/>
          <p14:tracePt t="210685" x="8027988" y="5759450"/>
          <p14:tracePt t="210920" x="8018463" y="57594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fontScale="90000"/>
          </a:bodyPr>
          <a:lstStyle/>
          <a:p>
            <a:r>
              <a:rPr lang="en-US" smtClean="0"/>
              <a:t>Moral: Separate error detection and handling</a:t>
            </a:r>
            <a:endParaRPr lang="en-US"/>
          </a:p>
        </p:txBody>
      </p:sp>
      <p:sp>
        <p:nvSpPr>
          <p:cNvPr id="38915" name="Rectangle 3"/>
          <p:cNvSpPr>
            <a:spLocks noGrp="1" noChangeArrowheads="1"/>
          </p:cNvSpPr>
          <p:nvPr>
            <p:ph type="body" idx="1"/>
          </p:nvPr>
        </p:nvSpPr>
        <p:spPr/>
        <p:txBody>
          <a:bodyPr/>
          <a:lstStyle/>
          <a:p>
            <a:r>
              <a:rPr lang="en-US" smtClean="0"/>
              <a:t>In this example</a:t>
            </a:r>
          </a:p>
          <a:p>
            <a:pPr lvl="1"/>
            <a:r>
              <a:rPr lang="en-US" smtClean="0"/>
              <a:t>Let echoLines() and numberOfInputLines() not do the error handling.</a:t>
            </a:r>
          </a:p>
          <a:p>
            <a:pPr lvl="1"/>
            <a:r>
              <a:rPr lang="en-US" smtClean="0"/>
              <a:t>All they should do is error detection.</a:t>
            </a:r>
          </a:p>
          <a:p>
            <a:pPr lvl="1"/>
            <a:r>
              <a:rPr lang="en-US" smtClean="0"/>
              <a:t>Main should handle error reporting and associated UI</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0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t>How to Pass the Buck?</a:t>
            </a:r>
            <a:endParaRPr lang="en-US" dirty="0"/>
          </a:p>
        </p:txBody>
      </p:sp>
      <p:sp>
        <p:nvSpPr>
          <p:cNvPr id="8" name="Rectangle 7"/>
          <p:cNvSpPr/>
          <p:nvPr/>
        </p:nvSpPr>
        <p:spPr>
          <a:xfrm>
            <a:off x="457200" y="1295400"/>
            <a:ext cx="7714191" cy="22860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static</a:t>
            </a:r>
            <a:r>
              <a:rPr lang="en-US" b="1" dirty="0">
                <a:solidFill>
                  <a:srgbClr val="000000"/>
                </a:solidFill>
                <a:latin typeface="Consolas"/>
              </a:rPr>
              <a:t> </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numberOfInputLines</a:t>
            </a:r>
            <a:r>
              <a:rPr lang="en-US" b="1" dirty="0">
                <a:solidFill>
                  <a:srgbClr val="000000"/>
                </a:solidFill>
                <a:latin typeface="Consolas"/>
              </a:rPr>
              <a:t>(String[] </a:t>
            </a:r>
            <a:r>
              <a:rPr lang="en-US" b="1" dirty="0" err="1">
                <a:solidFill>
                  <a:srgbClr val="000000"/>
                </a:solidFill>
                <a:latin typeface="Consolas"/>
              </a:rPr>
              <a:t>args</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try</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return</a:t>
            </a:r>
            <a:r>
              <a:rPr lang="en-US" b="1" dirty="0">
                <a:solidFill>
                  <a:srgbClr val="000000"/>
                </a:solidFill>
                <a:latin typeface="Consolas"/>
              </a:rPr>
              <a:t> </a:t>
            </a:r>
            <a:r>
              <a:rPr lang="en-US" b="1" dirty="0" err="1">
                <a:solidFill>
                  <a:srgbClr val="000000"/>
                </a:solidFill>
                <a:latin typeface="Consolas"/>
              </a:rPr>
              <a:t>Integer.</a:t>
            </a:r>
            <a:r>
              <a:rPr lang="en-US" b="1" i="1" dirty="0" err="1">
                <a:solidFill>
                  <a:srgbClr val="000000"/>
                </a:solidFill>
                <a:latin typeface="Consolas"/>
              </a:rPr>
              <a:t>parseInt</a:t>
            </a:r>
            <a:r>
              <a:rPr lang="en-US" b="1" i="1" dirty="0">
                <a:solidFill>
                  <a:srgbClr val="000000"/>
                </a:solidFill>
                <a:latin typeface="Consolas"/>
              </a:rPr>
              <a:t>(</a:t>
            </a:r>
            <a:r>
              <a:rPr lang="en-US" b="1" i="1" dirty="0" err="1">
                <a:solidFill>
                  <a:srgbClr val="000000"/>
                </a:solidFill>
                <a:latin typeface="Consolas"/>
              </a:rPr>
              <a:t>args</a:t>
            </a:r>
            <a:r>
              <a:rPr lang="en-US" b="1" i="1" dirty="0">
                <a:solidFill>
                  <a:srgbClr val="000000"/>
                </a:solidFill>
                <a:latin typeface="Consolas"/>
              </a:rPr>
              <a:t>[0]);</a:t>
            </a:r>
          </a:p>
          <a:p>
            <a:r>
              <a:rPr lang="en-US" dirty="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ArrayIndexOutOfBoundsException</a:t>
            </a:r>
            <a:r>
              <a:rPr lang="en-US" b="1" dirty="0">
                <a:solidFill>
                  <a:srgbClr val="000000"/>
                </a:solidFill>
                <a:latin typeface="Consolas"/>
              </a:rPr>
              <a:t> e) {</a:t>
            </a:r>
          </a:p>
          <a:p>
            <a:r>
              <a:rPr lang="en-US" dirty="0">
                <a:solidFill>
                  <a:srgbClr val="000000"/>
                </a:solidFill>
                <a:latin typeface="Consolas"/>
              </a:rPr>
              <a:t>        </a:t>
            </a:r>
            <a:r>
              <a:rPr lang="en-US" dirty="0" err="1">
                <a:solidFill>
                  <a:srgbClr val="000000"/>
                </a:solidFill>
                <a:latin typeface="Consolas"/>
              </a:rPr>
              <a:t>System.</a:t>
            </a:r>
            <a:r>
              <a:rPr lang="en-US" i="1" dirty="0" err="1">
                <a:solidFill>
                  <a:srgbClr val="0000C0"/>
                </a:solidFill>
                <a:latin typeface="Consolas"/>
              </a:rPr>
              <a:t>out</a:t>
            </a:r>
            <a:r>
              <a:rPr lang="en-US" i="1" dirty="0" err="1">
                <a:solidFill>
                  <a:srgbClr val="000000"/>
                </a:solidFill>
                <a:latin typeface="Consolas"/>
              </a:rPr>
              <a:t>.println</a:t>
            </a:r>
            <a:r>
              <a:rPr lang="en-US" i="1" dirty="0">
                <a:solidFill>
                  <a:srgbClr val="000000"/>
                </a:solidFill>
                <a:latin typeface="Consolas"/>
              </a:rPr>
              <a:t>(</a:t>
            </a:r>
            <a:r>
              <a:rPr lang="en-US" i="1" dirty="0">
                <a:solidFill>
                  <a:srgbClr val="2A00FF"/>
                </a:solidFill>
                <a:latin typeface="Consolas"/>
              </a:rPr>
              <a:t>"Did not enter an argument."</a:t>
            </a:r>
            <a:r>
              <a:rPr lang="en-US" i="1" dirty="0">
                <a:solidFill>
                  <a:srgbClr val="000000"/>
                </a:solidFill>
                <a:latin typeface="Consolas"/>
              </a:rPr>
              <a:t>);</a:t>
            </a:r>
          </a:p>
          <a:p>
            <a:r>
              <a:rPr lang="en-US" dirty="0" smtClean="0">
                <a:solidFill>
                  <a:srgbClr val="000000"/>
                </a:solidFill>
                <a:latin typeface="Consolas"/>
              </a:rPr>
              <a:t>        </a:t>
            </a:r>
            <a:r>
              <a:rPr lang="en-US" b="1" dirty="0" smtClean="0">
                <a:solidFill>
                  <a:srgbClr val="7F0055"/>
                </a:solidFill>
                <a:latin typeface="Consolas"/>
              </a:rPr>
              <a:t>return</a:t>
            </a:r>
            <a:r>
              <a:rPr lang="en-US" b="1" dirty="0" smtClean="0">
                <a:solidFill>
                  <a:srgbClr val="000000"/>
                </a:solidFill>
                <a:latin typeface="Consolas"/>
              </a:rPr>
              <a:t>  0;</a:t>
            </a:r>
          </a:p>
          <a:p>
            <a:r>
              <a:rPr lang="en-US" dirty="0" smtClean="0">
                <a:solidFill>
                  <a:srgbClr val="000000"/>
                </a:solidFill>
                <a:latin typeface="Consolas"/>
              </a:rPr>
              <a:t>     }</a:t>
            </a:r>
          </a:p>
          <a:p>
            <a:r>
              <a:rPr lang="en-US" dirty="0" smtClean="0">
                <a:solidFill>
                  <a:srgbClr val="000000"/>
                </a:solidFill>
                <a:latin typeface="Consolas"/>
              </a:rPr>
              <a:t>}</a:t>
            </a:r>
            <a:endParaRPr lang="en-US" dirty="0" smtClean="0">
              <a:solidFill>
                <a:srgbClr val="000000"/>
              </a:solidFill>
              <a:latin typeface="Courier New"/>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708958111"/>
      </p:ext>
    </p:extLst>
  </p:cSld>
  <p:clrMapOvr>
    <a:masterClrMapping/>
  </p:clrMapOvr>
  <p:transition advTm="92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4955" x="8010525" y="5759450"/>
          <p14:tracePt t="5343" x="7991475" y="5759450"/>
          <p14:tracePt t="5367" x="7966075" y="5759450"/>
          <p14:tracePt t="5386" x="7956550" y="5759450"/>
          <p14:tracePt t="5399" x="7920038" y="5759450"/>
          <p14:tracePt t="5418" x="7804150" y="5732463"/>
          <p14:tracePt t="5450" x="7688263" y="5705475"/>
          <p14:tracePt t="5468" x="7653338" y="5688013"/>
          <p14:tracePt t="5485" x="7518400" y="5643563"/>
          <p14:tracePt t="5516" x="7358063" y="5599113"/>
          <p14:tracePt t="5529" x="7286625" y="5572125"/>
          <p14:tracePt t="5554" x="7045325" y="5500688"/>
          <p14:tracePt t="5585" x="6751638" y="5438775"/>
          <p14:tracePt t="5615" x="6724650" y="5429250"/>
          <p14:tracePt t="5618" x="6589713" y="5411788"/>
          <p14:tracePt t="5637" x="6483350" y="5411788"/>
          <p14:tracePt t="5655" x="6456363" y="5402263"/>
          <p14:tracePt t="5669" x="6251575" y="5402263"/>
          <p14:tracePt t="5687" x="6037263" y="5367338"/>
          <p14:tracePt t="5718" x="5803900" y="5286375"/>
          <p14:tracePt t="5731" x="5491163" y="5133975"/>
          <p14:tracePt t="5752" x="5411788" y="5099050"/>
          <p14:tracePt t="5769" x="5241925" y="4983163"/>
          <p14:tracePt t="5786" x="5205413" y="4965700"/>
          <p14:tracePt t="5803" x="5037138" y="4840288"/>
          <p14:tracePt t="5819" x="4965700" y="4786313"/>
          <p14:tracePt t="5836" x="4751388" y="4625975"/>
          <p14:tracePt t="5854" x="4670425" y="4581525"/>
          <p14:tracePt t="5869" x="4598988" y="4518025"/>
          <p14:tracePt t="5886" x="4527550" y="4473575"/>
          <p14:tracePt t="5903" x="4268788" y="4286250"/>
          <p14:tracePt t="5919" x="4054475" y="4143375"/>
          <p14:tracePt t="5937" x="3973513" y="4089400"/>
          <p14:tracePt t="5953" x="3803650" y="3990975"/>
          <p14:tracePt t="5969" x="3741738" y="3956050"/>
          <p14:tracePt t="5986" x="3652838" y="3902075"/>
          <p14:tracePt t="6003" x="3625850" y="3894138"/>
          <p14:tracePt t="6019" x="3536950" y="3848100"/>
          <p14:tracePt t="6036" x="3482975" y="3822700"/>
          <p14:tracePt t="6054" x="3330575" y="3741738"/>
          <p14:tracePt t="6070" x="3276600" y="3697288"/>
          <p14:tracePt t="6086" x="3108325" y="3598863"/>
          <p14:tracePt t="6103" x="3036888" y="3554413"/>
          <p14:tracePt t="6120" x="2874963" y="3419475"/>
          <p14:tracePt t="6137" x="2768600" y="3313113"/>
          <p14:tracePt t="6154" x="2714625" y="3276600"/>
          <p14:tracePt t="6170" x="2697163" y="3268663"/>
          <p14:tracePt t="6187" x="2697163" y="3259138"/>
          <p14:tracePt t="6236" x="2670175" y="3214688"/>
          <p14:tracePt t="6267" x="2660650" y="3197225"/>
          <p14:tracePt t="6280" x="2652713" y="3179763"/>
          <p14:tracePt t="6298" x="2633663" y="3170238"/>
          <p14:tracePt t="6325" x="2625725" y="3143250"/>
          <p14:tracePt t="6344" x="2625725" y="3125788"/>
          <p14:tracePt t="6472" x="2625725" y="3116263"/>
          <p14:tracePt t="6485" x="2633663" y="3098800"/>
          <p14:tracePt t="6501" x="2633663" y="3081338"/>
          <p14:tracePt t="6533" x="2643188" y="3081338"/>
          <p14:tracePt t="6613" x="2643188" y="3071813"/>
          <p14:tracePt t="6625" x="2643188" y="3062288"/>
          <p14:tracePt t="6673" x="2652713" y="3062288"/>
          <p14:tracePt t="6741" x="2660650" y="3044825"/>
          <p14:tracePt t="6782" x="2687638" y="3036888"/>
          <p14:tracePt t="6801" x="2705100" y="3036888"/>
          <p14:tracePt t="6814" x="2759075" y="3036888"/>
          <p14:tracePt t="6831" x="2776538" y="3036888"/>
          <p14:tracePt t="6844" x="2822575" y="3036888"/>
          <p14:tracePt t="6864" x="2847975" y="3036888"/>
          <p14:tracePt t="6875" x="2901950" y="3027363"/>
          <p14:tracePt t="6895" x="2955925" y="3027363"/>
          <p14:tracePt t="6907" x="3062288" y="3009900"/>
          <p14:tracePt t="6926" x="3081338" y="3009900"/>
          <p14:tracePt t="6939" x="3133725" y="3009900"/>
          <p14:tracePt t="6958" x="3160713" y="3009900"/>
          <p14:tracePt t="6973" x="3214688" y="3009900"/>
          <p14:tracePt t="6990" x="3268663" y="3009900"/>
          <p14:tracePt t="7006" x="3375025" y="3027363"/>
          <p14:tracePt t="7023" x="3438525" y="3027363"/>
          <p14:tracePt t="7041" x="3465513" y="3027363"/>
          <p14:tracePt t="7066" x="3429000" y="3000375"/>
          <p14:tracePt t="7167" x="3411538" y="2990850"/>
          <p14:tracePt t="7194" x="3384550" y="2990850"/>
          <p14:tracePt t="7206" x="3348038" y="2973388"/>
          <p14:tracePt t="7225" x="3330575" y="2973388"/>
          <p14:tracePt t="7238" x="3251200" y="2955925"/>
          <p14:tracePt t="7259" x="3205163" y="2946400"/>
          <p14:tracePt t="7271" x="3133725" y="2928938"/>
          <p14:tracePt t="7290" x="3108325" y="2928938"/>
          <p14:tracePt t="7304" x="3044825" y="2919413"/>
          <p14:tracePt t="7321" x="3044825" y="2911475"/>
          <p14:tracePt t="7333" x="2990850" y="2901950"/>
          <p14:tracePt t="7352" x="2973388" y="2894013"/>
          <p14:tracePt t="7364" x="2919413" y="2884488"/>
          <p14:tracePt t="7383" x="2911475" y="2874963"/>
          <p14:tracePt t="7395" x="2894013" y="2874963"/>
          <p14:tracePt t="7414" x="2884488" y="2867025"/>
          <p14:tracePt t="7425" x="2857500" y="2867025"/>
          <p14:tracePt t="7444" x="2830513" y="2867025"/>
          <p14:tracePt t="7458" x="2776538" y="2857500"/>
          <p14:tracePt t="7476" x="2751138" y="2847975"/>
          <p14:tracePt t="7491" x="2687638" y="2847975"/>
          <p14:tracePt t="7507" x="2679700" y="2840038"/>
          <p14:tracePt t="7526" x="2660650" y="2840038"/>
          <p14:tracePt t="7554" x="2660650" y="2847975"/>
          <p14:tracePt t="7646" x="2670175" y="2857500"/>
          <p14:tracePt t="7665" x="2670175" y="2867025"/>
          <p14:tracePt t="7676" x="2679700" y="2874963"/>
          <p14:tracePt t="7709" x="2705100" y="2874963"/>
          <p14:tracePt t="7729" x="2714625" y="2884488"/>
          <p14:tracePt t="7740" x="2803525" y="2901950"/>
          <p14:tracePt t="7760" x="2867025" y="2911475"/>
          <p14:tracePt t="7773" x="2955925" y="2928938"/>
          <p14:tracePt t="7790" x="2973388" y="2938463"/>
          <p14:tracePt t="7803" x="3027363" y="2955925"/>
          <p14:tracePt t="7821" x="3054350" y="2955925"/>
          <p14:tracePt t="7840" x="3081338" y="2955925"/>
          <p14:tracePt t="7854" x="3098800" y="2955925"/>
          <p14:tracePt t="7865" x="3143250" y="2965450"/>
          <p14:tracePt t="7885" x="3152775" y="2965450"/>
          <p14:tracePt t="7897" x="3170238" y="2965450"/>
          <p14:tracePt t="7916" x="3179763" y="2973388"/>
          <p14:tracePt t="7929" x="3187700" y="2973388"/>
          <p14:tracePt t="7947" x="3232150" y="2990850"/>
          <p14:tracePt t="7966" x="3241675" y="2990850"/>
          <p14:tracePt t="7994" x="3276600" y="3000375"/>
          <p14:tracePt t="8013" x="3295650" y="3009900"/>
          <p14:tracePt t="8023" x="3313113" y="3009900"/>
          <p14:tracePt t="8043" x="3322638" y="3017838"/>
          <p14:tracePt t="8075" x="3330575" y="3017838"/>
          <p14:tracePt t="8087" x="3322638" y="3017838"/>
          <p14:tracePt t="8200" x="3303588" y="3000375"/>
          <p14:tracePt t="8232" x="3295650" y="300037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1" y="1295400"/>
            <a:ext cx="7696200" cy="22860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static</a:t>
            </a:r>
            <a:r>
              <a:rPr lang="en-US" b="1" dirty="0">
                <a:solidFill>
                  <a:srgbClr val="000000"/>
                </a:solidFill>
                <a:latin typeface="Consolas"/>
              </a:rPr>
              <a:t> </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numberOfInputLines</a:t>
            </a:r>
            <a:r>
              <a:rPr lang="en-US" b="1" dirty="0">
                <a:solidFill>
                  <a:srgbClr val="000000"/>
                </a:solidFill>
                <a:latin typeface="Consolas"/>
              </a:rPr>
              <a:t>(String[] </a:t>
            </a:r>
            <a:r>
              <a:rPr lang="en-US" b="1" dirty="0" err="1">
                <a:solidFill>
                  <a:srgbClr val="000000"/>
                </a:solidFill>
                <a:latin typeface="Consolas"/>
              </a:rPr>
              <a:t>args</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try</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return</a:t>
            </a:r>
            <a:r>
              <a:rPr lang="en-US" b="1" dirty="0">
                <a:solidFill>
                  <a:srgbClr val="000000"/>
                </a:solidFill>
                <a:latin typeface="Consolas"/>
              </a:rPr>
              <a:t> </a:t>
            </a:r>
            <a:r>
              <a:rPr lang="en-US" b="1" dirty="0" err="1">
                <a:solidFill>
                  <a:srgbClr val="000000"/>
                </a:solidFill>
                <a:latin typeface="Consolas"/>
              </a:rPr>
              <a:t>Integer.</a:t>
            </a:r>
            <a:r>
              <a:rPr lang="en-US" b="1" i="1" dirty="0" err="1">
                <a:solidFill>
                  <a:srgbClr val="000000"/>
                </a:solidFill>
                <a:latin typeface="Consolas"/>
              </a:rPr>
              <a:t>parseInt</a:t>
            </a:r>
            <a:r>
              <a:rPr lang="en-US" b="1" i="1" dirty="0">
                <a:solidFill>
                  <a:srgbClr val="000000"/>
                </a:solidFill>
                <a:latin typeface="Consolas"/>
              </a:rPr>
              <a:t>(</a:t>
            </a:r>
            <a:r>
              <a:rPr lang="en-US" b="1" i="1" dirty="0" err="1">
                <a:solidFill>
                  <a:srgbClr val="000000"/>
                </a:solidFill>
                <a:latin typeface="Consolas"/>
              </a:rPr>
              <a:t>args</a:t>
            </a:r>
            <a:r>
              <a:rPr lang="en-US" b="1" i="1" dirty="0">
                <a:solidFill>
                  <a:srgbClr val="000000"/>
                </a:solidFill>
                <a:latin typeface="Consolas"/>
              </a:rPr>
              <a:t>[0]);</a:t>
            </a:r>
          </a:p>
          <a:p>
            <a:r>
              <a:rPr lang="en-US" dirty="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ArrayIndexOutOfBoundsException</a:t>
            </a:r>
            <a:r>
              <a:rPr lang="en-US" b="1" dirty="0">
                <a:solidFill>
                  <a:srgbClr val="000000"/>
                </a:solidFill>
                <a:latin typeface="Consolas"/>
              </a:rPr>
              <a:t> e) {</a:t>
            </a:r>
          </a:p>
          <a:p>
            <a:r>
              <a:rPr lang="en-US" b="1" dirty="0" smtClean="0">
                <a:solidFill>
                  <a:srgbClr val="7F0055"/>
                </a:solidFill>
                <a:latin typeface="Consolas"/>
              </a:rPr>
              <a:t>        return</a:t>
            </a:r>
            <a:r>
              <a:rPr lang="en-US" b="1" dirty="0" smtClean="0">
                <a:solidFill>
                  <a:srgbClr val="000000"/>
                </a:solidFill>
                <a:latin typeface="Consolas"/>
              </a:rPr>
              <a:t>  -1;</a:t>
            </a:r>
          </a:p>
          <a:p>
            <a:r>
              <a:rPr lang="en-US" dirty="0" smtClean="0">
                <a:solidFill>
                  <a:srgbClr val="000000"/>
                </a:solidFill>
                <a:latin typeface="Consolas"/>
              </a:rPr>
              <a:t>     }</a:t>
            </a:r>
          </a:p>
          <a:p>
            <a:r>
              <a:rPr lang="en-US" dirty="0" smtClean="0">
                <a:solidFill>
                  <a:srgbClr val="000000"/>
                </a:solidFill>
                <a:latin typeface="Consolas"/>
              </a:rPr>
              <a:t>}</a:t>
            </a:r>
            <a:endParaRPr lang="en-US" dirty="0" smtClean="0">
              <a:solidFill>
                <a:srgbClr val="000000"/>
              </a:solidFill>
              <a:latin typeface="Courier New"/>
            </a:endParaRPr>
          </a:p>
        </p:txBody>
      </p:sp>
      <p:sp>
        <p:nvSpPr>
          <p:cNvPr id="10242" name="Rectangle 2"/>
          <p:cNvSpPr>
            <a:spLocks noGrp="1" noChangeArrowheads="1"/>
          </p:cNvSpPr>
          <p:nvPr>
            <p:ph type="title"/>
          </p:nvPr>
        </p:nvSpPr>
        <p:spPr/>
        <p:txBody>
          <a:bodyPr>
            <a:normAutofit fontScale="90000"/>
          </a:bodyPr>
          <a:lstStyle/>
          <a:p>
            <a:r>
              <a:rPr lang="en-US" smtClean="0"/>
              <a:t>Passing the buck: numberOfInputLines: Error Code</a:t>
            </a:r>
            <a:endParaRPr lang="en-US" dirty="0"/>
          </a:p>
        </p:txBody>
      </p:sp>
      <p:sp>
        <p:nvSpPr>
          <p:cNvPr id="10248" name="Line 8"/>
          <p:cNvSpPr>
            <a:spLocks noChangeShapeType="1"/>
          </p:cNvSpPr>
          <p:nvPr/>
        </p:nvSpPr>
        <p:spPr bwMode="auto">
          <a:xfrm flipH="1" flipV="1">
            <a:off x="1971368" y="2209800"/>
            <a:ext cx="457200" cy="19812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249" name="Text Box 9"/>
          <p:cNvSpPr txBox="1">
            <a:spLocks noChangeArrowheads="1"/>
          </p:cNvSpPr>
          <p:nvPr/>
        </p:nvSpPr>
        <p:spPr bwMode="auto">
          <a:xfrm>
            <a:off x="381000" y="4192244"/>
            <a:ext cx="3810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Caller can decide what to do</a:t>
            </a:r>
            <a:endParaRPr lang="en-US" dirty="0"/>
          </a:p>
        </p:txBody>
      </p:sp>
      <p:sp>
        <p:nvSpPr>
          <p:cNvPr id="10" name="Text Box 9"/>
          <p:cNvSpPr txBox="1">
            <a:spLocks noChangeArrowheads="1"/>
          </p:cNvSpPr>
          <p:nvPr/>
        </p:nvSpPr>
        <p:spPr bwMode="auto">
          <a:xfrm>
            <a:off x="4495800" y="4173824"/>
            <a:ext cx="3657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Does not work if -1 was legal value</a:t>
            </a:r>
            <a:endParaRPr lang="en-US" dirty="0"/>
          </a:p>
        </p:txBody>
      </p:sp>
      <p:sp>
        <p:nvSpPr>
          <p:cNvPr id="11" name="Text Box 9"/>
          <p:cNvSpPr txBox="1">
            <a:spLocks noChangeArrowheads="1"/>
          </p:cNvSpPr>
          <p:nvPr/>
        </p:nvSpPr>
        <p:spPr bwMode="auto">
          <a:xfrm>
            <a:off x="4495799" y="4800600"/>
            <a:ext cx="3657602" cy="914400"/>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Does not work if function returned unsigned value (supported in some languages and </a:t>
            </a:r>
            <a:r>
              <a:rPr lang="en-US" dirty="0" err="1" smtClean="0"/>
              <a:t>simulatable</a:t>
            </a:r>
            <a:r>
              <a:rPr lang="en-US" dirty="0" smtClean="0"/>
              <a:t> in Java)</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83414188"/>
      </p:ext>
    </p:extLst>
  </p:cSld>
  <p:clrMapOvr>
    <a:masterClrMapping/>
  </p:clrMapOvr>
  <p:transition advTm="131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10248" grpId="0" animBg="1"/>
      <p:bldP spid="1024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How to Pass the Buck for Procedure?</a:t>
            </a:r>
            <a:endParaRPr lang="en-US" dirty="0"/>
          </a:p>
        </p:txBody>
      </p:sp>
      <p:sp>
        <p:nvSpPr>
          <p:cNvPr id="8" name="Rectangle 7"/>
          <p:cNvSpPr/>
          <p:nvPr/>
        </p:nvSpPr>
        <p:spPr>
          <a:xfrm>
            <a:off x="152400" y="1143000"/>
            <a:ext cx="8656638" cy="3962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urier New"/>
              </a:rPr>
              <a:t>static</a:t>
            </a:r>
            <a:r>
              <a:rPr lang="en-US" b="1" dirty="0">
                <a:solidFill>
                  <a:srgbClr val="000000"/>
                </a:solidFill>
                <a:latin typeface="Courier New"/>
              </a:rPr>
              <a:t> </a:t>
            </a:r>
            <a:r>
              <a:rPr lang="en-US" b="1" dirty="0" err="1">
                <a:solidFill>
                  <a:srgbClr val="000000"/>
                </a:solidFill>
                <a:latin typeface="Courier New"/>
              </a:rPr>
              <a:t>BufferedReader</a:t>
            </a:r>
            <a:r>
              <a:rPr lang="en-US" b="1" dirty="0">
                <a:solidFill>
                  <a:srgbClr val="000000"/>
                </a:solidFill>
                <a:latin typeface="Courier New"/>
              </a:rPr>
              <a:t> </a:t>
            </a:r>
            <a:r>
              <a:rPr lang="en-US" b="1" i="1" dirty="0" smtClean="0">
                <a:solidFill>
                  <a:srgbClr val="0000C0"/>
                </a:solidFill>
                <a:latin typeface="Courier New"/>
              </a:rPr>
              <a:t>input</a:t>
            </a:r>
            <a:r>
              <a:rPr lang="en-US" b="1" i="1" dirty="0" smtClean="0">
                <a:solidFill>
                  <a:srgbClr val="000000"/>
                </a:solidFill>
                <a:latin typeface="Courier New"/>
              </a:rPr>
              <a:t> </a:t>
            </a:r>
            <a:r>
              <a:rPr lang="en-US" b="1" i="1" dirty="0">
                <a:solidFill>
                  <a:srgbClr val="000000"/>
                </a:solidFill>
                <a:latin typeface="Courier New"/>
              </a:rPr>
              <a:t>= </a:t>
            </a:r>
            <a:endParaRPr lang="en-US" b="1" i="1" dirty="0" smtClean="0">
              <a:solidFill>
                <a:srgbClr val="000000"/>
              </a:solidFill>
              <a:latin typeface="Courier New"/>
            </a:endParaRPr>
          </a:p>
          <a:p>
            <a:r>
              <a:rPr lang="en-US" b="1" i="1" dirty="0">
                <a:solidFill>
                  <a:srgbClr val="000000"/>
                </a:solidFill>
                <a:latin typeface="Courier New"/>
              </a:rPr>
              <a:t> </a:t>
            </a:r>
            <a:r>
              <a:rPr lang="en-US" b="1" i="1" dirty="0" smtClean="0">
                <a:solidFill>
                  <a:srgbClr val="000000"/>
                </a:solidFill>
                <a:latin typeface="Courier New"/>
              </a:rPr>
              <a:t> </a:t>
            </a:r>
            <a:r>
              <a:rPr lang="en-US" b="1" i="1" dirty="0" smtClean="0">
                <a:solidFill>
                  <a:srgbClr val="7F0055"/>
                </a:solidFill>
                <a:latin typeface="Courier New"/>
              </a:rPr>
              <a:t>new</a:t>
            </a:r>
            <a:r>
              <a:rPr lang="en-US" b="1" i="1" dirty="0" smtClean="0">
                <a:solidFill>
                  <a:srgbClr val="000000"/>
                </a:solidFill>
                <a:latin typeface="Courier New"/>
              </a:rPr>
              <a:t> </a:t>
            </a:r>
            <a:r>
              <a:rPr lang="en-US" b="1" i="1" dirty="0" err="1" smtClean="0">
                <a:solidFill>
                  <a:srgbClr val="000000"/>
                </a:solidFill>
                <a:latin typeface="Courier New"/>
              </a:rPr>
              <a:t>BufferedReader</a:t>
            </a:r>
            <a:r>
              <a:rPr lang="en-US" b="1" i="1" dirty="0">
                <a:solidFill>
                  <a:srgbClr val="000000"/>
                </a:solidFill>
                <a:latin typeface="Courier New"/>
              </a:rPr>
              <a:t> </a:t>
            </a:r>
            <a:r>
              <a:rPr lang="en-US" b="1" i="1" dirty="0" smtClean="0">
                <a:solidFill>
                  <a:srgbClr val="000000"/>
                </a:solidFill>
                <a:latin typeface="Courier New"/>
              </a:rPr>
              <a:t>(</a:t>
            </a:r>
            <a:r>
              <a:rPr lang="en-US" b="1" dirty="0" smtClean="0">
                <a:solidFill>
                  <a:srgbClr val="7F0055"/>
                </a:solidFill>
                <a:latin typeface="Courier New"/>
              </a:rPr>
              <a:t>new</a:t>
            </a:r>
            <a:r>
              <a:rPr lang="en-US" b="1" dirty="0" smtClean="0">
                <a:solidFill>
                  <a:srgbClr val="000000"/>
                </a:solidFill>
                <a:latin typeface="Courier New"/>
              </a:rPr>
              <a:t> </a:t>
            </a:r>
            <a:r>
              <a:rPr lang="en-US" b="1" dirty="0" err="1">
                <a:solidFill>
                  <a:srgbClr val="000000"/>
                </a:solidFill>
                <a:latin typeface="Courier New"/>
              </a:rPr>
              <a:t>InputStreamReader</a:t>
            </a:r>
            <a:r>
              <a:rPr lang="en-US" b="1" dirty="0">
                <a:solidFill>
                  <a:srgbClr val="000000"/>
                </a:solidFill>
                <a:latin typeface="Courier New"/>
              </a:rPr>
              <a:t>(System.</a:t>
            </a:r>
            <a:r>
              <a:rPr lang="en-US" b="1" i="1" dirty="0">
                <a:solidFill>
                  <a:srgbClr val="0000C0"/>
                </a:solidFill>
                <a:latin typeface="Courier New"/>
              </a:rPr>
              <a:t>in</a:t>
            </a:r>
            <a:r>
              <a:rPr lang="en-US" b="1" i="1" dirty="0">
                <a:solidFill>
                  <a:srgbClr val="000000"/>
                </a:solidFill>
                <a:latin typeface="Courier New"/>
              </a:rPr>
              <a:t>));</a:t>
            </a:r>
          </a:p>
          <a:p>
            <a:r>
              <a:rPr lang="en-US" b="1" dirty="0">
                <a:solidFill>
                  <a:srgbClr val="7F0055"/>
                </a:solidFill>
                <a:latin typeface="Courier New"/>
              </a:rPr>
              <a:t>static</a:t>
            </a:r>
            <a:r>
              <a:rPr lang="en-US" b="1" dirty="0">
                <a:solidFill>
                  <a:srgbClr val="000000"/>
                </a:solidFill>
                <a:latin typeface="Courier New"/>
              </a:rPr>
              <a:t> </a:t>
            </a:r>
            <a:r>
              <a:rPr lang="en-US" b="1" dirty="0">
                <a:solidFill>
                  <a:srgbClr val="7F0055"/>
                </a:solidFill>
                <a:latin typeface="Courier New"/>
              </a:rPr>
              <a:t>void</a:t>
            </a:r>
            <a:r>
              <a:rPr lang="en-US" b="1" dirty="0">
                <a:solidFill>
                  <a:srgbClr val="000000"/>
                </a:solidFill>
                <a:latin typeface="Courier New"/>
              </a:rPr>
              <a:t> </a:t>
            </a:r>
            <a:r>
              <a:rPr lang="en-US" b="1" dirty="0" err="1">
                <a:solidFill>
                  <a:srgbClr val="000000"/>
                </a:solidFill>
                <a:latin typeface="Courier New"/>
              </a:rPr>
              <a:t>echoLines</a:t>
            </a:r>
            <a:r>
              <a:rPr lang="en-US" b="1" dirty="0">
                <a:solidFill>
                  <a:srgbClr val="000000"/>
                </a:solidFill>
                <a:latin typeface="Courier New"/>
              </a:rPr>
              <a:t> (</a:t>
            </a:r>
            <a:r>
              <a:rPr lang="en-US" b="1" dirty="0" err="1">
                <a:solidFill>
                  <a:srgbClr val="7F0055"/>
                </a:solidFill>
                <a:latin typeface="Courier New"/>
              </a:rPr>
              <a:t>int</a:t>
            </a:r>
            <a:r>
              <a:rPr lang="en-US" b="1" dirty="0">
                <a:solidFill>
                  <a:srgbClr val="000000"/>
                </a:solidFill>
                <a:latin typeface="Courier New"/>
              </a:rPr>
              <a:t> </a:t>
            </a:r>
            <a:r>
              <a:rPr lang="en-US" b="1" dirty="0" err="1">
                <a:solidFill>
                  <a:srgbClr val="000000"/>
                </a:solidFill>
                <a:latin typeface="Courier New"/>
              </a:rPr>
              <a:t>numberOfInputLines</a:t>
            </a:r>
            <a:r>
              <a:rPr lang="en-US" b="1" dirty="0">
                <a:solidFill>
                  <a:srgbClr val="000000"/>
                </a:solidFill>
                <a:latin typeface="Courier New"/>
              </a:rPr>
              <a:t>) {</a:t>
            </a:r>
          </a:p>
          <a:p>
            <a:r>
              <a:rPr lang="en-US" dirty="0" smtClean="0">
                <a:solidFill>
                  <a:srgbClr val="000000"/>
                </a:solidFill>
                <a:latin typeface="Courier New"/>
              </a:rPr>
              <a:t>  </a:t>
            </a:r>
            <a:r>
              <a:rPr lang="en-US" b="1" dirty="0" smtClean="0">
                <a:solidFill>
                  <a:srgbClr val="7F0055"/>
                </a:solidFill>
                <a:latin typeface="Courier New"/>
              </a:rPr>
              <a:t>try</a:t>
            </a:r>
            <a:r>
              <a:rPr lang="en-US" b="1" dirty="0" smtClean="0">
                <a:solidFill>
                  <a:srgbClr val="000000"/>
                </a:solidFill>
                <a:latin typeface="Courier New"/>
              </a:rPr>
              <a:t> </a:t>
            </a:r>
            <a:r>
              <a:rPr lang="en-US" b="1" dirty="0">
                <a:solidFill>
                  <a:srgbClr val="000000"/>
                </a:solidFill>
                <a:latin typeface="Courier New"/>
              </a:rPr>
              <a:t>{</a:t>
            </a:r>
          </a:p>
          <a:p>
            <a:r>
              <a:rPr lang="en-US" dirty="0">
                <a:solidFill>
                  <a:srgbClr val="000000"/>
                </a:solidFill>
                <a:latin typeface="Courier New"/>
              </a:rPr>
              <a:t>  </a:t>
            </a:r>
            <a:r>
              <a:rPr lang="en-US" dirty="0" smtClean="0">
                <a:solidFill>
                  <a:srgbClr val="000000"/>
                </a:solidFill>
                <a:latin typeface="Courier New"/>
              </a:rPr>
              <a:t>  </a:t>
            </a:r>
            <a:r>
              <a:rPr lang="en-US" b="1" dirty="0" smtClean="0">
                <a:solidFill>
                  <a:srgbClr val="7F0055"/>
                </a:solidFill>
                <a:latin typeface="Courier New"/>
              </a:rPr>
              <a:t>for</a:t>
            </a:r>
            <a:r>
              <a:rPr lang="en-US" b="1" dirty="0" smtClean="0">
                <a:solidFill>
                  <a:srgbClr val="000000"/>
                </a:solidFill>
                <a:latin typeface="Courier New"/>
              </a:rPr>
              <a:t> </a:t>
            </a:r>
            <a:r>
              <a:rPr lang="en-US" b="1" dirty="0">
                <a:solidFill>
                  <a:srgbClr val="000000"/>
                </a:solidFill>
                <a:latin typeface="Courier New"/>
              </a:rPr>
              <a:t>(</a:t>
            </a:r>
            <a:r>
              <a:rPr lang="en-US" b="1" dirty="0" err="1">
                <a:solidFill>
                  <a:srgbClr val="7F0055"/>
                </a:solidFill>
                <a:latin typeface="Courier New"/>
              </a:rPr>
              <a:t>int</a:t>
            </a:r>
            <a:r>
              <a:rPr lang="en-US" b="1" dirty="0">
                <a:solidFill>
                  <a:srgbClr val="000000"/>
                </a:solidFill>
                <a:latin typeface="Courier New"/>
              </a:rPr>
              <a:t> </a:t>
            </a:r>
            <a:r>
              <a:rPr lang="en-US" b="1" dirty="0" err="1">
                <a:solidFill>
                  <a:srgbClr val="000000"/>
                </a:solidFill>
                <a:latin typeface="Courier New"/>
              </a:rPr>
              <a:t>inputNum</a:t>
            </a:r>
            <a:r>
              <a:rPr lang="en-US" b="1" dirty="0">
                <a:solidFill>
                  <a:srgbClr val="000000"/>
                </a:solidFill>
                <a:latin typeface="Courier New"/>
              </a:rPr>
              <a:t> = </a:t>
            </a:r>
            <a:r>
              <a:rPr lang="en-US" b="1" dirty="0" smtClean="0">
                <a:solidFill>
                  <a:srgbClr val="000000"/>
                </a:solidFill>
                <a:latin typeface="Courier New"/>
              </a:rPr>
              <a:t>0;inputNum </a:t>
            </a:r>
            <a:r>
              <a:rPr lang="en-US" b="1" dirty="0">
                <a:solidFill>
                  <a:srgbClr val="000000"/>
                </a:solidFill>
                <a:latin typeface="Courier New"/>
              </a:rPr>
              <a:t>&lt; </a:t>
            </a:r>
            <a:r>
              <a:rPr lang="en-US" b="1" dirty="0" err="1" smtClean="0">
                <a:solidFill>
                  <a:srgbClr val="000000"/>
                </a:solidFill>
                <a:latin typeface="Courier New"/>
              </a:rPr>
              <a:t>numberOfInputLines;inputNum</a:t>
            </a:r>
            <a:r>
              <a:rPr lang="en-US" b="1" dirty="0">
                <a:solidFill>
                  <a:srgbClr val="000000"/>
                </a:solidFill>
                <a:latin typeface="Courier New"/>
              </a:rPr>
              <a:t>++)</a:t>
            </a:r>
          </a:p>
          <a:p>
            <a:r>
              <a:rPr lang="en-US" dirty="0">
                <a:solidFill>
                  <a:srgbClr val="000000"/>
                </a:solidFill>
                <a:latin typeface="Courier New"/>
              </a:rPr>
              <a:t>        </a:t>
            </a:r>
            <a:r>
              <a:rPr lang="en-US" dirty="0" err="1" smtClean="0">
                <a:solidFill>
                  <a:srgbClr val="000000"/>
                </a:solidFill>
                <a:latin typeface="Courier New"/>
              </a:rPr>
              <a:t>System.</a:t>
            </a:r>
            <a:r>
              <a:rPr lang="en-US" i="1" dirty="0" err="1" smtClean="0">
                <a:solidFill>
                  <a:srgbClr val="0000C0"/>
                </a:solidFill>
                <a:latin typeface="Courier New"/>
              </a:rPr>
              <a:t>out</a:t>
            </a:r>
            <a:r>
              <a:rPr lang="en-US" i="1" dirty="0" err="1" smtClean="0">
                <a:solidFill>
                  <a:srgbClr val="000000"/>
                </a:solidFill>
                <a:latin typeface="Courier New"/>
              </a:rPr>
              <a:t>.println</a:t>
            </a:r>
            <a:r>
              <a:rPr lang="en-US" i="1" dirty="0" smtClean="0">
                <a:solidFill>
                  <a:srgbClr val="000000"/>
                </a:solidFill>
                <a:latin typeface="Courier New"/>
              </a:rPr>
              <a:t>(</a:t>
            </a:r>
            <a:r>
              <a:rPr lang="en-US" i="1" dirty="0" err="1" smtClean="0">
                <a:solidFill>
                  <a:srgbClr val="0000C0"/>
                </a:solidFill>
                <a:latin typeface="Courier New"/>
              </a:rPr>
              <a:t>input</a:t>
            </a:r>
            <a:r>
              <a:rPr lang="en-US" i="1" dirty="0" err="1" smtClean="0">
                <a:solidFill>
                  <a:srgbClr val="000000"/>
                </a:solidFill>
                <a:latin typeface="Courier New"/>
              </a:rPr>
              <a:t>.readLine</a:t>
            </a:r>
            <a:r>
              <a:rPr lang="en-US" i="1" dirty="0">
                <a:solidFill>
                  <a:srgbClr val="000000"/>
                </a:solidFill>
                <a:latin typeface="Courier New"/>
              </a:rPr>
              <a:t>());</a:t>
            </a:r>
          </a:p>
          <a:p>
            <a:r>
              <a:rPr lang="en-US" dirty="0">
                <a:solidFill>
                  <a:srgbClr val="000000"/>
                </a:solidFill>
                <a:latin typeface="Courier New"/>
              </a:rPr>
              <a:t>  </a:t>
            </a:r>
            <a:r>
              <a:rPr lang="en-US" dirty="0" smtClean="0">
                <a:solidFill>
                  <a:srgbClr val="000000"/>
                </a:solidFill>
                <a:latin typeface="Courier New"/>
              </a:rPr>
              <a:t>} </a:t>
            </a:r>
            <a:r>
              <a:rPr lang="en-US" b="1" dirty="0" smtClean="0">
                <a:solidFill>
                  <a:srgbClr val="7F0055"/>
                </a:solidFill>
                <a:latin typeface="Courier New"/>
              </a:rPr>
              <a:t>catch</a:t>
            </a:r>
            <a:r>
              <a:rPr lang="en-US" b="1" dirty="0" smtClean="0">
                <a:solidFill>
                  <a:srgbClr val="000000"/>
                </a:solidFill>
                <a:latin typeface="Courier New"/>
              </a:rPr>
              <a:t> </a:t>
            </a:r>
            <a:r>
              <a:rPr lang="en-US" b="1" dirty="0">
                <a:solidFill>
                  <a:srgbClr val="000000"/>
                </a:solidFill>
                <a:latin typeface="Courier New"/>
              </a:rPr>
              <a:t>(</a:t>
            </a:r>
            <a:r>
              <a:rPr lang="en-US" b="1" dirty="0" err="1">
                <a:solidFill>
                  <a:srgbClr val="000000"/>
                </a:solidFill>
                <a:latin typeface="Courier New"/>
              </a:rPr>
              <a:t>IOException</a:t>
            </a:r>
            <a:r>
              <a:rPr lang="en-US" b="1" dirty="0">
                <a:solidFill>
                  <a:srgbClr val="000000"/>
                </a:solidFill>
                <a:latin typeface="Courier New"/>
              </a:rPr>
              <a:t> e) {</a:t>
            </a:r>
          </a:p>
          <a:p>
            <a:r>
              <a:rPr lang="en-US" dirty="0">
                <a:solidFill>
                  <a:srgbClr val="000000"/>
                </a:solidFill>
                <a:latin typeface="Courier New"/>
              </a:rPr>
              <a:t>  </a:t>
            </a:r>
            <a:r>
              <a:rPr lang="en-US" dirty="0" smtClean="0">
                <a:solidFill>
                  <a:srgbClr val="000000"/>
                </a:solidFill>
                <a:latin typeface="Courier New"/>
              </a:rPr>
              <a:t>  </a:t>
            </a:r>
            <a:r>
              <a:rPr lang="en-US" dirty="0" err="1" smtClean="0">
                <a:solidFill>
                  <a:srgbClr val="000000"/>
                </a:solidFill>
                <a:latin typeface="Courier New"/>
              </a:rPr>
              <a:t>System.</a:t>
            </a:r>
            <a:r>
              <a:rPr lang="en-US" i="1" dirty="0" err="1" smtClean="0">
                <a:solidFill>
                  <a:srgbClr val="0000C0"/>
                </a:solidFill>
                <a:latin typeface="Courier New"/>
              </a:rPr>
              <a:t>out</a:t>
            </a:r>
            <a:r>
              <a:rPr lang="en-US" i="1" dirty="0" err="1" smtClean="0">
                <a:solidFill>
                  <a:srgbClr val="000000"/>
                </a:solidFill>
                <a:latin typeface="Courier New"/>
              </a:rPr>
              <a:t>.println</a:t>
            </a:r>
            <a:r>
              <a:rPr lang="en-US" i="1" dirty="0">
                <a:solidFill>
                  <a:srgbClr val="000000"/>
                </a:solidFill>
                <a:latin typeface="Courier New"/>
              </a:rPr>
              <a:t>(</a:t>
            </a:r>
            <a:r>
              <a:rPr lang="en-US" i="1" dirty="0">
                <a:solidFill>
                  <a:srgbClr val="2A00FF"/>
                </a:solidFill>
                <a:latin typeface="Courier New"/>
              </a:rPr>
              <a:t>"Did not input "</a:t>
            </a:r>
            <a:r>
              <a:rPr lang="en-US" i="1" dirty="0">
                <a:solidFill>
                  <a:srgbClr val="000000"/>
                </a:solidFill>
                <a:latin typeface="Courier New"/>
              </a:rPr>
              <a:t> + </a:t>
            </a:r>
            <a:r>
              <a:rPr lang="en-US" i="1" dirty="0" err="1">
                <a:solidFill>
                  <a:srgbClr val="000000"/>
                </a:solidFill>
                <a:latin typeface="Courier New"/>
              </a:rPr>
              <a:t>numberOfInputLines</a:t>
            </a:r>
            <a:r>
              <a:rPr lang="en-US" i="1" dirty="0">
                <a:solidFill>
                  <a:srgbClr val="000000"/>
                </a:solidFill>
                <a:latin typeface="Courier New"/>
              </a:rPr>
              <a:t> +  </a:t>
            </a:r>
            <a:endParaRPr lang="en-US" i="1" dirty="0" smtClean="0">
              <a:solidFill>
                <a:srgbClr val="000000"/>
              </a:solidFill>
              <a:latin typeface="Courier New"/>
            </a:endParaRPr>
          </a:p>
          <a:p>
            <a:r>
              <a:rPr lang="en-US" i="1" dirty="0">
                <a:solidFill>
                  <a:srgbClr val="000000"/>
                </a:solidFill>
                <a:latin typeface="Courier New"/>
              </a:rPr>
              <a:t> </a:t>
            </a:r>
            <a:r>
              <a:rPr lang="en-US" i="1" dirty="0" smtClean="0">
                <a:solidFill>
                  <a:srgbClr val="000000"/>
                </a:solidFill>
                <a:latin typeface="Courier New"/>
              </a:rPr>
              <a:t>           </a:t>
            </a:r>
            <a:r>
              <a:rPr lang="en-US" i="1" dirty="0" smtClean="0">
                <a:solidFill>
                  <a:srgbClr val="2A00FF"/>
                </a:solidFill>
                <a:latin typeface="Courier New"/>
              </a:rPr>
              <a:t>" </a:t>
            </a:r>
            <a:r>
              <a:rPr lang="en-US" i="1" dirty="0">
                <a:solidFill>
                  <a:srgbClr val="2A00FF"/>
                </a:solidFill>
                <a:latin typeface="Courier New"/>
              </a:rPr>
              <a:t>input strings before input was closed. "</a:t>
            </a:r>
            <a:r>
              <a:rPr lang="en-US" i="1" dirty="0">
                <a:solidFill>
                  <a:srgbClr val="000000"/>
                </a:solidFill>
                <a:latin typeface="Courier New"/>
              </a:rPr>
              <a:t>);</a:t>
            </a:r>
          </a:p>
          <a:p>
            <a:r>
              <a:rPr lang="en-US" dirty="0">
                <a:solidFill>
                  <a:srgbClr val="000000"/>
                </a:solidFill>
                <a:latin typeface="Courier New"/>
              </a:rPr>
              <a:t>    </a:t>
            </a:r>
            <a:r>
              <a:rPr lang="en-US" dirty="0" err="1" smtClean="0">
                <a:solidFill>
                  <a:srgbClr val="000000"/>
                </a:solidFill>
                <a:latin typeface="Courier New"/>
              </a:rPr>
              <a:t>System.</a:t>
            </a:r>
            <a:r>
              <a:rPr lang="en-US" i="1" dirty="0" err="1" smtClean="0">
                <a:solidFill>
                  <a:srgbClr val="000000"/>
                </a:solidFill>
                <a:latin typeface="Courier New"/>
              </a:rPr>
              <a:t>exit</a:t>
            </a:r>
            <a:r>
              <a:rPr lang="en-US" i="1" dirty="0">
                <a:solidFill>
                  <a:srgbClr val="000000"/>
                </a:solidFill>
                <a:latin typeface="Courier New"/>
              </a:rPr>
              <a:t>(-1);</a:t>
            </a:r>
          </a:p>
          <a:p>
            <a:r>
              <a:rPr lang="en-US" dirty="0">
                <a:solidFill>
                  <a:srgbClr val="000000"/>
                </a:solidFill>
                <a:latin typeface="Courier New"/>
              </a:rPr>
              <a:t>  </a:t>
            </a:r>
            <a:r>
              <a:rPr lang="en-US" dirty="0" smtClean="0">
                <a:solidFill>
                  <a:srgbClr val="000000"/>
                </a:solidFill>
                <a:latin typeface="Courier New"/>
              </a:rPr>
              <a:t>}</a:t>
            </a:r>
            <a:endParaRPr lang="en-US" dirty="0">
              <a:solidFill>
                <a:srgbClr val="000000"/>
              </a:solidFill>
              <a:latin typeface="Courier New"/>
            </a:endParaRPr>
          </a:p>
          <a:p>
            <a:r>
              <a:rPr lang="en-US" dirty="0">
                <a:solidFill>
                  <a:srgbClr val="000000"/>
                </a:solidFill>
                <a:latin typeface="Courier New"/>
              </a:rPr>
              <a:t>}</a:t>
            </a:r>
            <a:r>
              <a:rPr lang="en-US" dirty="0" smtClean="0">
                <a:solidFill>
                  <a:srgbClr val="000000"/>
                </a:solidFill>
                <a:latin typeface="Courier New"/>
              </a:rPr>
              <a:t>    </a:t>
            </a:r>
          </a:p>
        </p:txBody>
      </p:sp>
      <p:sp>
        <p:nvSpPr>
          <p:cNvPr id="5" name="Text Box 9"/>
          <p:cNvSpPr txBox="1">
            <a:spLocks noChangeArrowheads="1"/>
          </p:cNvSpPr>
          <p:nvPr/>
        </p:nvSpPr>
        <p:spPr bwMode="auto">
          <a:xfrm>
            <a:off x="4572000" y="5318629"/>
            <a:ext cx="38862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Procedure does not return any value</a:t>
            </a:r>
            <a:endParaRPr lang="en-US" dirty="0"/>
          </a:p>
        </p:txBody>
      </p:sp>
      <p:sp>
        <p:nvSpPr>
          <p:cNvPr id="6" name="Text Box 9"/>
          <p:cNvSpPr txBox="1">
            <a:spLocks noChangeArrowheads="1"/>
          </p:cNvSpPr>
          <p:nvPr/>
        </p:nvSpPr>
        <p:spPr bwMode="auto">
          <a:xfrm>
            <a:off x="4572000" y="5828650"/>
            <a:ext cx="3886200" cy="541988"/>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Can convert it into a function that returns an error code</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15205433"/>
      </p:ext>
    </p:extLst>
  </p:cSld>
  <p:clrMapOvr>
    <a:masterClrMapping/>
  </p:clrMapOvr>
  <p:transition advTm="13716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Lst>
  </p:timing>
  <p:extLst>
    <p:ext uri="{3A86A75C-4F4B-4683-9AE1-C65F6400EC91}">
      <p14:laserTraceLst xmlns:p14="http://schemas.microsoft.com/office/powerpoint/2010/main">
        <p14:tracePtLst>
          <p14:tracePt t="2091" x="3295650" y="2990850"/>
          <p14:tracePt t="2631" x="3295650" y="2982913"/>
          <p14:tracePt t="2661" x="3295650" y="2973388"/>
          <p14:tracePt t="2825" x="3286125" y="2965450"/>
          <p14:tracePt t="2836" x="3313113" y="2946400"/>
          <p14:tracePt t="2888" x="3357563" y="2938463"/>
          <p14:tracePt t="2900" x="3394075" y="2938463"/>
          <p14:tracePt t="2912" x="3527425" y="2928938"/>
          <p14:tracePt t="2932" x="3589338" y="2919413"/>
          <p14:tracePt t="2945" x="3867150" y="2928938"/>
          <p14:tracePt t="2963" x="4000500" y="2938463"/>
          <p14:tracePt t="2975" x="4429125" y="2990850"/>
          <p14:tracePt t="2995" x="4840288" y="3044825"/>
          <p14:tracePt t="3014" x="4938713" y="3054350"/>
          <p14:tracePt t="3025" x="5108575" y="3062288"/>
          <p14:tracePt t="3045" x="5126038" y="3062288"/>
          <p14:tracePt t="3068" x="5170488" y="3062288"/>
          <p14:tracePt t="3100" x="5187950" y="3062288"/>
          <p14:tracePt t="3104" x="5197475" y="3062288"/>
          <p14:tracePt t="3122" x="5232400" y="3054350"/>
          <p14:tracePt t="3151" x="5268913" y="3044825"/>
          <p14:tracePt t="3164" x="5367338" y="2973388"/>
          <p14:tracePt t="3183" x="5411788" y="2938463"/>
          <p14:tracePt t="3195" x="5483225" y="2884488"/>
          <p14:tracePt t="3215" x="5491163" y="2874963"/>
          <p14:tracePt t="3227" x="5500688" y="2857500"/>
          <p14:tracePt t="3247" x="5510213" y="2840038"/>
          <p14:tracePt t="3281" x="5510213" y="2847975"/>
          <p14:tracePt t="16091" x="5510213" y="2840038"/>
          <p14:tracePt t="16654" x="5518150" y="2830513"/>
          <p14:tracePt t="16674" x="5537200" y="2822575"/>
          <p14:tracePt t="16686" x="5599113" y="2795588"/>
          <p14:tracePt t="16705" x="5643563" y="2795588"/>
          <p14:tracePt t="16717" x="5803900" y="2759075"/>
          <p14:tracePt t="16737" x="5875338" y="2741613"/>
          <p14:tracePt t="16749" x="6037263" y="2679700"/>
          <p14:tracePt t="16767" x="6126163" y="2652713"/>
          <p14:tracePt t="16781" x="6330950" y="2571750"/>
          <p14:tracePt t="16799" x="6429375" y="2536825"/>
          <p14:tracePt t="16826" x="6634163" y="2446338"/>
          <p14:tracePt t="16846" x="6715125" y="2393950"/>
          <p14:tracePt t="16857" x="6902450" y="2268538"/>
          <p14:tracePt t="16878" x="6965950" y="2224088"/>
          <p14:tracePt t="16891" x="7143750" y="2054225"/>
          <p14:tracePt t="16912" x="7205663" y="1982788"/>
          <p14:tracePt t="16924" x="7277100" y="1884363"/>
          <p14:tracePt t="16936" x="7439025" y="1652588"/>
          <p14:tracePt t="16956" x="7483475" y="1581150"/>
          <p14:tracePt t="16968" x="7572375" y="1473200"/>
          <p14:tracePt t="16989" x="7599363" y="1455738"/>
          <p14:tracePt t="17000" x="7653338" y="1374775"/>
          <p14:tracePt t="17020" x="7670800" y="1339850"/>
          <p14:tracePt t="17032" x="7759700" y="1187450"/>
          <p14:tracePt t="17051" x="7796213" y="1116013"/>
          <p14:tracePt t="17064" x="7875588" y="965200"/>
          <p14:tracePt t="17081" x="7912100" y="901700"/>
          <p14:tracePt t="17097" x="8037513" y="750888"/>
          <p14:tracePt t="17114" x="8062913" y="696913"/>
          <p14:tracePt t="17127" x="8161338" y="536575"/>
          <p14:tracePt t="17148" x="8197850" y="473075"/>
          <p14:tracePt t="17161" x="8340725" y="241300"/>
          <p14:tracePt t="17177" x="8367713" y="214313"/>
          <p14:tracePt t="17194" x="8474075" y="53975"/>
          <p14:tracePt t="17211" x="8491538" y="36513"/>
          <p14:tracePt t="17228" x="8545513" y="0"/>
          <p14:tracePt t="17244" x="8562975" y="0"/>
          <p14:tracePt t="17261" x="8599488" y="0"/>
          <p14:tracePt t="17278" x="8616950" y="0"/>
          <p14:tracePt t="17294" x="8626475" y="0"/>
          <p14:tracePt t="17351" x="8634413" y="0"/>
          <p14:tracePt t="25340" x="8609013" y="9525"/>
          <p14:tracePt t="25793" x="8555038" y="9525"/>
          <p14:tracePt t="25805" x="8367713" y="9525"/>
          <p14:tracePt t="25823" x="8304213" y="9525"/>
          <p14:tracePt t="25836" x="8286750" y="9525"/>
          <p14:tracePt t="25854" x="8251825" y="9525"/>
          <p14:tracePt t="25879" x="8143875" y="9525"/>
          <p14:tracePt t="25897" x="7894638" y="0"/>
          <p14:tracePt t="25917" x="7804150" y="0"/>
          <p14:tracePt t="25928" x="7653338" y="0"/>
          <p14:tracePt t="25947" x="7572375" y="0"/>
          <p14:tracePt t="25960" x="7500938" y="0"/>
          <p14:tracePt t="25979" x="7491413" y="0"/>
          <p14:tracePt t="25991" x="7439025" y="0"/>
          <p14:tracePt t="26011" x="7412038" y="0"/>
          <p14:tracePt t="26023" x="7402513" y="9525"/>
          <p14:tracePt t="26041" x="7385050" y="17463"/>
          <p14:tracePt t="26067" x="7358063" y="71438"/>
          <p14:tracePt t="26087" x="7348538" y="88900"/>
          <p14:tracePt t="26098" x="7331075" y="125413"/>
          <p14:tracePt t="26118" x="7331075" y="133350"/>
          <p14:tracePt t="26130" x="7323138" y="152400"/>
          <p14:tracePt t="26149" x="7313613" y="152400"/>
          <p14:tracePt t="26168" x="7313613" y="169863"/>
          <p14:tracePt t="26195" x="7313613" y="179388"/>
          <p14:tracePt t="133590" x="7277100" y="160338"/>
          <p14:tracePt t="134379" x="7259638" y="152400"/>
          <p14:tracePt t="134390" x="7259638" y="142875"/>
          <p14:tracePt t="134465" x="7259638" y="115888"/>
          <p14:tracePt t="134495" x="7269163" y="61913"/>
          <p14:tracePt t="134515" x="7304088" y="0"/>
          <p14:tracePt t="134534" x="7323138" y="0"/>
          <p14:tracePt t="134548" x="7358063" y="0"/>
          <p14:tracePt t="134565" x="7367588" y="0"/>
          <p14:tracePt t="134576" x="7375525" y="0"/>
          <p14:tracePt t="134596" x="7402513" y="0"/>
          <p14:tracePt t="134622" x="7412038" y="0"/>
          <p14:tracePt t="134641" x="7429500" y="0"/>
          <p14:tracePt t="134654" x="7446963" y="0"/>
          <p14:tracePt t="135592" x="7446963" y="9525"/>
          <p14:tracePt t="136588" x="7456488" y="26988"/>
          <p14:tracePt t="136684" x="7510463" y="98425"/>
          <p14:tracePt t="136702" x="7554913" y="152400"/>
          <p14:tracePt t="136715" x="7626350" y="250825"/>
          <p14:tracePt t="136734" x="7643813" y="276225"/>
          <p14:tracePt t="136746" x="7680325" y="330200"/>
          <p14:tracePt t="136765" x="7705725" y="366713"/>
          <p14:tracePt t="136777" x="7777163" y="465138"/>
          <p14:tracePt t="136796" x="7804150" y="500063"/>
          <p14:tracePt t="136808" x="7858125" y="581025"/>
          <p14:tracePt t="136828" x="7885113" y="625475"/>
          <p14:tracePt t="136840" x="7929563" y="679450"/>
          <p14:tracePt t="136859" x="7947025" y="704850"/>
          <p14:tracePt t="136872" x="7966075" y="731838"/>
          <p14:tracePt t="136890" x="7983538" y="741363"/>
          <p14:tracePt t="136917" x="7991475" y="750888"/>
          <p14:tracePt t="136937" x="8018463" y="795338"/>
          <p14:tracePt t="136970" x="8027988" y="822325"/>
          <p14:tracePt t="136996" x="8045450" y="847725"/>
          <p14:tracePt t="137015" x="8045450" y="866775"/>
          <p14:tracePt t="137027" x="8045450" y="874713"/>
          <p14:tracePt t="137080" x="8045450" y="8842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Prerequisite</a:t>
            </a:r>
            <a:endParaRPr lang="en-US" dirty="0"/>
          </a:p>
        </p:txBody>
      </p:sp>
      <p:sp>
        <p:nvSpPr>
          <p:cNvPr id="3" name="Content Placeholder 2"/>
          <p:cNvSpPr>
            <a:spLocks noGrp="1"/>
          </p:cNvSpPr>
          <p:nvPr>
            <p:ph sz="quarter" idx="1"/>
          </p:nvPr>
        </p:nvSpPr>
        <p:spPr/>
        <p:txBody>
          <a:bodyPr/>
          <a:lstStyle/>
          <a:p>
            <a:r>
              <a:rPr lang="en-US" dirty="0" smtClean="0"/>
              <a:t>Inheritance</a:t>
            </a:r>
          </a:p>
          <a:p>
            <a:r>
              <a:rPr lang="en-US" dirty="0" smtClean="0"/>
              <a:t>Interfaces</a:t>
            </a:r>
          </a:p>
          <a:p>
            <a:r>
              <a:rPr lang="en-US" dirty="0" smtClean="0"/>
              <a:t>Input</a:t>
            </a:r>
          </a:p>
          <a:p>
            <a:r>
              <a:rPr lang="en-US" dirty="0" smtClean="0"/>
              <a:t>Iterator</a:t>
            </a:r>
          </a:p>
          <a:p>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4933258"/>
      </p:ext>
    </p:extLst>
  </p:cSld>
  <p:clrMapOvr>
    <a:masterClrMapping/>
  </p:clrMapOvr>
  <p:transition advTm="89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fontScale="90000"/>
          </a:bodyPr>
          <a:lstStyle/>
          <a:p>
            <a:r>
              <a:rPr lang="en-US" smtClean="0"/>
              <a:t>Converting Procedure to Function: Returning Error Codes</a:t>
            </a:r>
            <a:endParaRPr lang="en-US" dirty="0"/>
          </a:p>
        </p:txBody>
      </p:sp>
      <p:sp>
        <p:nvSpPr>
          <p:cNvPr id="8" name="Rectangle 7"/>
          <p:cNvSpPr/>
          <p:nvPr/>
        </p:nvSpPr>
        <p:spPr>
          <a:xfrm>
            <a:off x="152400" y="1143000"/>
            <a:ext cx="8656638" cy="3962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urier New"/>
              </a:rPr>
              <a:t>static</a:t>
            </a:r>
            <a:r>
              <a:rPr lang="en-US" b="1" dirty="0">
                <a:solidFill>
                  <a:srgbClr val="000000"/>
                </a:solidFill>
                <a:latin typeface="Courier New"/>
              </a:rPr>
              <a:t> </a:t>
            </a:r>
            <a:r>
              <a:rPr lang="en-US" b="1" dirty="0" err="1">
                <a:solidFill>
                  <a:srgbClr val="000000"/>
                </a:solidFill>
                <a:latin typeface="Courier New"/>
              </a:rPr>
              <a:t>BufferedReader</a:t>
            </a:r>
            <a:r>
              <a:rPr lang="en-US" b="1" dirty="0">
                <a:solidFill>
                  <a:srgbClr val="000000"/>
                </a:solidFill>
                <a:latin typeface="Courier New"/>
              </a:rPr>
              <a:t> </a:t>
            </a:r>
            <a:r>
              <a:rPr lang="en-US" b="1" i="1" dirty="0" smtClean="0">
                <a:solidFill>
                  <a:srgbClr val="0000C0"/>
                </a:solidFill>
                <a:latin typeface="Courier New"/>
              </a:rPr>
              <a:t>input</a:t>
            </a:r>
            <a:r>
              <a:rPr lang="en-US" b="1" i="1" dirty="0" smtClean="0">
                <a:solidFill>
                  <a:srgbClr val="000000"/>
                </a:solidFill>
                <a:latin typeface="Courier New"/>
              </a:rPr>
              <a:t> </a:t>
            </a:r>
            <a:r>
              <a:rPr lang="en-US" b="1" i="1" dirty="0">
                <a:solidFill>
                  <a:srgbClr val="000000"/>
                </a:solidFill>
                <a:latin typeface="Courier New"/>
              </a:rPr>
              <a:t>= </a:t>
            </a:r>
            <a:endParaRPr lang="en-US" b="1" i="1" dirty="0" smtClean="0">
              <a:solidFill>
                <a:srgbClr val="000000"/>
              </a:solidFill>
              <a:latin typeface="Courier New"/>
            </a:endParaRPr>
          </a:p>
          <a:p>
            <a:r>
              <a:rPr lang="en-US" b="1" i="1" dirty="0">
                <a:solidFill>
                  <a:srgbClr val="000000"/>
                </a:solidFill>
                <a:latin typeface="Courier New"/>
              </a:rPr>
              <a:t> </a:t>
            </a:r>
            <a:r>
              <a:rPr lang="en-US" b="1" i="1" dirty="0" smtClean="0">
                <a:solidFill>
                  <a:srgbClr val="000000"/>
                </a:solidFill>
                <a:latin typeface="Courier New"/>
              </a:rPr>
              <a:t> </a:t>
            </a:r>
            <a:r>
              <a:rPr lang="en-US" b="1" i="1" dirty="0" smtClean="0">
                <a:solidFill>
                  <a:srgbClr val="7F0055"/>
                </a:solidFill>
                <a:latin typeface="Courier New"/>
              </a:rPr>
              <a:t>new</a:t>
            </a:r>
            <a:r>
              <a:rPr lang="en-US" b="1" i="1" dirty="0" smtClean="0">
                <a:solidFill>
                  <a:srgbClr val="000000"/>
                </a:solidFill>
                <a:latin typeface="Courier New"/>
              </a:rPr>
              <a:t> </a:t>
            </a:r>
            <a:r>
              <a:rPr lang="en-US" b="1" i="1" dirty="0" err="1" smtClean="0">
                <a:solidFill>
                  <a:srgbClr val="000000"/>
                </a:solidFill>
                <a:latin typeface="Courier New"/>
              </a:rPr>
              <a:t>BufferedReader</a:t>
            </a:r>
            <a:r>
              <a:rPr lang="en-US" b="1" i="1" dirty="0">
                <a:solidFill>
                  <a:srgbClr val="000000"/>
                </a:solidFill>
                <a:latin typeface="Courier New"/>
              </a:rPr>
              <a:t> </a:t>
            </a:r>
            <a:r>
              <a:rPr lang="en-US" b="1" i="1" dirty="0" smtClean="0">
                <a:solidFill>
                  <a:srgbClr val="000000"/>
                </a:solidFill>
                <a:latin typeface="Courier New"/>
              </a:rPr>
              <a:t>(</a:t>
            </a:r>
            <a:r>
              <a:rPr lang="en-US" b="1" dirty="0" smtClean="0">
                <a:solidFill>
                  <a:srgbClr val="7F0055"/>
                </a:solidFill>
                <a:latin typeface="Courier New"/>
              </a:rPr>
              <a:t>new</a:t>
            </a:r>
            <a:r>
              <a:rPr lang="en-US" b="1" dirty="0" smtClean="0">
                <a:solidFill>
                  <a:srgbClr val="000000"/>
                </a:solidFill>
                <a:latin typeface="Courier New"/>
              </a:rPr>
              <a:t> </a:t>
            </a:r>
            <a:r>
              <a:rPr lang="en-US" b="1" dirty="0" err="1">
                <a:solidFill>
                  <a:srgbClr val="000000"/>
                </a:solidFill>
                <a:latin typeface="Courier New"/>
              </a:rPr>
              <a:t>InputStreamReader</a:t>
            </a:r>
            <a:r>
              <a:rPr lang="en-US" b="1" dirty="0">
                <a:solidFill>
                  <a:srgbClr val="000000"/>
                </a:solidFill>
                <a:latin typeface="Courier New"/>
              </a:rPr>
              <a:t>(System.</a:t>
            </a:r>
            <a:r>
              <a:rPr lang="en-US" b="1" i="1" dirty="0">
                <a:solidFill>
                  <a:srgbClr val="0000C0"/>
                </a:solidFill>
                <a:latin typeface="Courier New"/>
              </a:rPr>
              <a:t>in</a:t>
            </a:r>
            <a:r>
              <a:rPr lang="en-US" b="1" i="1" dirty="0">
                <a:solidFill>
                  <a:srgbClr val="000000"/>
                </a:solidFill>
                <a:latin typeface="Courier New"/>
              </a:rPr>
              <a:t>));</a:t>
            </a:r>
          </a:p>
          <a:p>
            <a:r>
              <a:rPr lang="en-US" b="1" dirty="0">
                <a:solidFill>
                  <a:srgbClr val="7F0055"/>
                </a:solidFill>
                <a:latin typeface="Courier New"/>
              </a:rPr>
              <a:t>static</a:t>
            </a:r>
            <a:r>
              <a:rPr lang="en-US" b="1" dirty="0">
                <a:solidFill>
                  <a:srgbClr val="000000"/>
                </a:solidFill>
                <a:latin typeface="Courier New"/>
              </a:rPr>
              <a:t> </a:t>
            </a:r>
            <a:r>
              <a:rPr lang="en-US" b="1" dirty="0" err="1" smtClean="0">
                <a:solidFill>
                  <a:srgbClr val="7F0055"/>
                </a:solidFill>
                <a:latin typeface="Courier New"/>
              </a:rPr>
              <a:t>int</a:t>
            </a:r>
            <a:r>
              <a:rPr lang="en-US" b="1" dirty="0" smtClean="0">
                <a:solidFill>
                  <a:srgbClr val="7F0055"/>
                </a:solidFill>
                <a:latin typeface="Courier New"/>
              </a:rPr>
              <a:t> </a:t>
            </a:r>
            <a:r>
              <a:rPr lang="en-US" b="1" dirty="0" err="1" smtClean="0">
                <a:solidFill>
                  <a:srgbClr val="000000"/>
                </a:solidFill>
                <a:latin typeface="Courier New"/>
              </a:rPr>
              <a:t>echoLines</a:t>
            </a:r>
            <a:r>
              <a:rPr lang="en-US" b="1" dirty="0" smtClean="0">
                <a:solidFill>
                  <a:srgbClr val="000000"/>
                </a:solidFill>
                <a:latin typeface="Courier New"/>
              </a:rPr>
              <a:t> </a:t>
            </a:r>
            <a:r>
              <a:rPr lang="en-US" b="1" dirty="0">
                <a:solidFill>
                  <a:srgbClr val="000000"/>
                </a:solidFill>
                <a:latin typeface="Courier New"/>
              </a:rPr>
              <a:t>(</a:t>
            </a:r>
            <a:r>
              <a:rPr lang="en-US" b="1" dirty="0" err="1">
                <a:solidFill>
                  <a:srgbClr val="7F0055"/>
                </a:solidFill>
                <a:latin typeface="Courier New"/>
              </a:rPr>
              <a:t>int</a:t>
            </a:r>
            <a:r>
              <a:rPr lang="en-US" b="1" dirty="0">
                <a:solidFill>
                  <a:srgbClr val="000000"/>
                </a:solidFill>
                <a:latin typeface="Courier New"/>
              </a:rPr>
              <a:t> </a:t>
            </a:r>
            <a:r>
              <a:rPr lang="en-US" b="1" dirty="0" err="1">
                <a:solidFill>
                  <a:srgbClr val="000000"/>
                </a:solidFill>
                <a:latin typeface="Courier New"/>
              </a:rPr>
              <a:t>numberOfInputLines</a:t>
            </a:r>
            <a:r>
              <a:rPr lang="en-US" b="1" dirty="0">
                <a:solidFill>
                  <a:srgbClr val="000000"/>
                </a:solidFill>
                <a:latin typeface="Courier New"/>
              </a:rPr>
              <a:t>) {</a:t>
            </a:r>
          </a:p>
          <a:p>
            <a:r>
              <a:rPr lang="en-US" dirty="0" smtClean="0">
                <a:solidFill>
                  <a:srgbClr val="000000"/>
                </a:solidFill>
                <a:latin typeface="Courier New"/>
              </a:rPr>
              <a:t>  </a:t>
            </a:r>
            <a:r>
              <a:rPr lang="en-US" b="1" dirty="0" smtClean="0">
                <a:solidFill>
                  <a:srgbClr val="7F0055"/>
                </a:solidFill>
                <a:latin typeface="Courier New"/>
              </a:rPr>
              <a:t>try</a:t>
            </a:r>
            <a:r>
              <a:rPr lang="en-US" b="1" dirty="0" smtClean="0">
                <a:solidFill>
                  <a:srgbClr val="000000"/>
                </a:solidFill>
                <a:latin typeface="Courier New"/>
              </a:rPr>
              <a:t> </a:t>
            </a:r>
            <a:r>
              <a:rPr lang="en-US" b="1" dirty="0">
                <a:solidFill>
                  <a:srgbClr val="000000"/>
                </a:solidFill>
                <a:latin typeface="Courier New"/>
              </a:rPr>
              <a:t>{</a:t>
            </a:r>
          </a:p>
          <a:p>
            <a:r>
              <a:rPr lang="en-US" dirty="0">
                <a:solidFill>
                  <a:srgbClr val="000000"/>
                </a:solidFill>
                <a:latin typeface="Courier New"/>
              </a:rPr>
              <a:t>  </a:t>
            </a:r>
            <a:r>
              <a:rPr lang="en-US" dirty="0" smtClean="0">
                <a:solidFill>
                  <a:srgbClr val="000000"/>
                </a:solidFill>
                <a:latin typeface="Courier New"/>
              </a:rPr>
              <a:t>  </a:t>
            </a:r>
            <a:r>
              <a:rPr lang="en-US" b="1" dirty="0" smtClean="0">
                <a:solidFill>
                  <a:srgbClr val="7F0055"/>
                </a:solidFill>
                <a:latin typeface="Courier New"/>
              </a:rPr>
              <a:t>for</a:t>
            </a:r>
            <a:r>
              <a:rPr lang="en-US" b="1" dirty="0" smtClean="0">
                <a:solidFill>
                  <a:srgbClr val="000000"/>
                </a:solidFill>
                <a:latin typeface="Courier New"/>
              </a:rPr>
              <a:t> </a:t>
            </a:r>
            <a:r>
              <a:rPr lang="en-US" b="1" dirty="0">
                <a:solidFill>
                  <a:srgbClr val="000000"/>
                </a:solidFill>
                <a:latin typeface="Courier New"/>
              </a:rPr>
              <a:t>(</a:t>
            </a:r>
            <a:r>
              <a:rPr lang="en-US" b="1" dirty="0" err="1">
                <a:solidFill>
                  <a:srgbClr val="7F0055"/>
                </a:solidFill>
                <a:latin typeface="Courier New"/>
              </a:rPr>
              <a:t>int</a:t>
            </a:r>
            <a:r>
              <a:rPr lang="en-US" b="1" dirty="0">
                <a:solidFill>
                  <a:srgbClr val="000000"/>
                </a:solidFill>
                <a:latin typeface="Courier New"/>
              </a:rPr>
              <a:t> </a:t>
            </a:r>
            <a:r>
              <a:rPr lang="en-US" b="1" dirty="0" err="1">
                <a:solidFill>
                  <a:srgbClr val="000000"/>
                </a:solidFill>
                <a:latin typeface="Courier New"/>
              </a:rPr>
              <a:t>inputNum</a:t>
            </a:r>
            <a:r>
              <a:rPr lang="en-US" b="1" dirty="0">
                <a:solidFill>
                  <a:srgbClr val="000000"/>
                </a:solidFill>
                <a:latin typeface="Courier New"/>
              </a:rPr>
              <a:t> = </a:t>
            </a:r>
            <a:r>
              <a:rPr lang="en-US" b="1" dirty="0" smtClean="0">
                <a:solidFill>
                  <a:srgbClr val="000000"/>
                </a:solidFill>
                <a:latin typeface="Courier New"/>
              </a:rPr>
              <a:t>0;inputNum </a:t>
            </a:r>
            <a:r>
              <a:rPr lang="en-US" b="1" dirty="0">
                <a:solidFill>
                  <a:srgbClr val="000000"/>
                </a:solidFill>
                <a:latin typeface="Courier New"/>
              </a:rPr>
              <a:t>&lt; </a:t>
            </a:r>
            <a:r>
              <a:rPr lang="en-US" b="1" dirty="0" err="1" smtClean="0">
                <a:solidFill>
                  <a:srgbClr val="000000"/>
                </a:solidFill>
                <a:latin typeface="Courier New"/>
              </a:rPr>
              <a:t>numberOfInputLines;inputNum</a:t>
            </a:r>
            <a:r>
              <a:rPr lang="en-US" b="1" dirty="0">
                <a:solidFill>
                  <a:srgbClr val="000000"/>
                </a:solidFill>
                <a:latin typeface="Courier New"/>
              </a:rPr>
              <a:t>++)</a:t>
            </a:r>
          </a:p>
          <a:p>
            <a:r>
              <a:rPr lang="en-US" dirty="0">
                <a:solidFill>
                  <a:srgbClr val="000000"/>
                </a:solidFill>
                <a:latin typeface="Courier New"/>
              </a:rPr>
              <a:t>    </a:t>
            </a:r>
            <a:r>
              <a:rPr lang="en-US" dirty="0" smtClean="0">
                <a:solidFill>
                  <a:srgbClr val="000000"/>
                </a:solidFill>
                <a:latin typeface="Courier New"/>
              </a:rPr>
              <a:t>  </a:t>
            </a:r>
            <a:r>
              <a:rPr lang="en-US" dirty="0" err="1" smtClean="0">
                <a:solidFill>
                  <a:srgbClr val="000000"/>
                </a:solidFill>
                <a:latin typeface="Courier New"/>
              </a:rPr>
              <a:t>System.</a:t>
            </a:r>
            <a:r>
              <a:rPr lang="en-US" i="1" dirty="0" err="1" smtClean="0">
                <a:solidFill>
                  <a:srgbClr val="0000C0"/>
                </a:solidFill>
                <a:latin typeface="Courier New"/>
              </a:rPr>
              <a:t>out</a:t>
            </a:r>
            <a:r>
              <a:rPr lang="en-US" i="1" dirty="0" err="1" smtClean="0">
                <a:solidFill>
                  <a:srgbClr val="000000"/>
                </a:solidFill>
                <a:latin typeface="Courier New"/>
              </a:rPr>
              <a:t>.println</a:t>
            </a:r>
            <a:r>
              <a:rPr lang="en-US" i="1" dirty="0" smtClean="0">
                <a:solidFill>
                  <a:srgbClr val="000000"/>
                </a:solidFill>
                <a:latin typeface="Courier New"/>
              </a:rPr>
              <a:t>(</a:t>
            </a:r>
            <a:r>
              <a:rPr lang="en-US" i="1" dirty="0" err="1" smtClean="0">
                <a:solidFill>
                  <a:srgbClr val="0000C0"/>
                </a:solidFill>
                <a:latin typeface="Courier New"/>
              </a:rPr>
              <a:t>input</a:t>
            </a:r>
            <a:r>
              <a:rPr lang="en-US" i="1" dirty="0" err="1" smtClean="0">
                <a:solidFill>
                  <a:srgbClr val="000000"/>
                </a:solidFill>
                <a:latin typeface="Courier New"/>
              </a:rPr>
              <a:t>.readLine</a:t>
            </a:r>
            <a:r>
              <a:rPr lang="en-US" i="1" dirty="0" smtClean="0">
                <a:solidFill>
                  <a:srgbClr val="000000"/>
                </a:solidFill>
                <a:latin typeface="Courier New"/>
              </a:rPr>
              <a:t>());</a:t>
            </a:r>
          </a:p>
          <a:p>
            <a:r>
              <a:rPr lang="en-US" b="1" dirty="0" smtClean="0">
                <a:solidFill>
                  <a:srgbClr val="7F0055"/>
                </a:solidFill>
                <a:latin typeface="Courier New"/>
              </a:rPr>
              <a:t>    return </a:t>
            </a:r>
            <a:r>
              <a:rPr lang="en-US" i="1" dirty="0" smtClean="0">
                <a:solidFill>
                  <a:srgbClr val="000000"/>
                </a:solidFill>
                <a:latin typeface="Courier New"/>
              </a:rPr>
              <a:t>0;</a:t>
            </a:r>
            <a:endParaRPr lang="en-US" i="1" dirty="0">
              <a:solidFill>
                <a:srgbClr val="000000"/>
              </a:solidFill>
              <a:latin typeface="Courier New"/>
            </a:endParaRPr>
          </a:p>
          <a:p>
            <a:r>
              <a:rPr lang="en-US" dirty="0">
                <a:solidFill>
                  <a:srgbClr val="000000"/>
                </a:solidFill>
                <a:latin typeface="Courier New"/>
              </a:rPr>
              <a:t>  </a:t>
            </a:r>
            <a:r>
              <a:rPr lang="en-US" dirty="0" smtClean="0">
                <a:solidFill>
                  <a:srgbClr val="000000"/>
                </a:solidFill>
                <a:latin typeface="Courier New"/>
              </a:rPr>
              <a:t> } </a:t>
            </a:r>
            <a:r>
              <a:rPr lang="en-US" b="1" dirty="0" smtClean="0">
                <a:solidFill>
                  <a:srgbClr val="7F0055"/>
                </a:solidFill>
                <a:latin typeface="Courier New"/>
              </a:rPr>
              <a:t>catch</a:t>
            </a:r>
            <a:r>
              <a:rPr lang="en-US" b="1" dirty="0" smtClean="0">
                <a:solidFill>
                  <a:srgbClr val="000000"/>
                </a:solidFill>
                <a:latin typeface="Courier New"/>
              </a:rPr>
              <a:t> </a:t>
            </a:r>
            <a:r>
              <a:rPr lang="en-US" b="1" dirty="0">
                <a:solidFill>
                  <a:srgbClr val="000000"/>
                </a:solidFill>
                <a:latin typeface="Courier New"/>
              </a:rPr>
              <a:t>(</a:t>
            </a:r>
            <a:r>
              <a:rPr lang="en-US" b="1" dirty="0" err="1">
                <a:solidFill>
                  <a:srgbClr val="000000"/>
                </a:solidFill>
                <a:latin typeface="Courier New"/>
              </a:rPr>
              <a:t>IOException</a:t>
            </a:r>
            <a:r>
              <a:rPr lang="en-US" b="1" dirty="0">
                <a:solidFill>
                  <a:srgbClr val="000000"/>
                </a:solidFill>
                <a:latin typeface="Courier New"/>
              </a:rPr>
              <a:t> e) </a:t>
            </a:r>
            <a:r>
              <a:rPr lang="en-US" b="1" dirty="0" smtClean="0">
                <a:solidFill>
                  <a:srgbClr val="000000"/>
                </a:solidFill>
                <a:latin typeface="Courier New"/>
              </a:rPr>
              <a:t>{</a:t>
            </a:r>
          </a:p>
          <a:p>
            <a:r>
              <a:rPr lang="en-US" b="1" dirty="0">
                <a:solidFill>
                  <a:srgbClr val="000000"/>
                </a:solidFill>
                <a:latin typeface="Courier New"/>
              </a:rPr>
              <a:t> </a:t>
            </a:r>
            <a:r>
              <a:rPr lang="en-US" b="1" dirty="0" smtClean="0">
                <a:solidFill>
                  <a:srgbClr val="000000"/>
                </a:solidFill>
                <a:latin typeface="Courier New"/>
              </a:rPr>
              <a:t>     </a:t>
            </a:r>
            <a:r>
              <a:rPr lang="en-US" b="1" dirty="0" smtClean="0">
                <a:solidFill>
                  <a:srgbClr val="7F0055"/>
                </a:solidFill>
                <a:latin typeface="Courier New"/>
              </a:rPr>
              <a:t>return </a:t>
            </a:r>
            <a:r>
              <a:rPr lang="en-US" i="1" dirty="0" smtClean="0">
                <a:solidFill>
                  <a:srgbClr val="000000"/>
                </a:solidFill>
                <a:latin typeface="Courier New"/>
              </a:rPr>
              <a:t>-1;</a:t>
            </a:r>
            <a:endParaRPr lang="en-US" i="1" dirty="0">
              <a:solidFill>
                <a:srgbClr val="000000"/>
              </a:solidFill>
              <a:latin typeface="Courier New"/>
            </a:endParaRPr>
          </a:p>
          <a:p>
            <a:r>
              <a:rPr lang="en-US" dirty="0" smtClean="0">
                <a:solidFill>
                  <a:srgbClr val="000000"/>
                </a:solidFill>
                <a:latin typeface="Courier New"/>
              </a:rPr>
              <a:t>   }    </a:t>
            </a:r>
          </a:p>
        </p:txBody>
      </p:sp>
      <p:sp>
        <p:nvSpPr>
          <p:cNvPr id="5" name="Text Box 9"/>
          <p:cNvSpPr txBox="1">
            <a:spLocks noChangeArrowheads="1"/>
          </p:cNvSpPr>
          <p:nvPr/>
        </p:nvSpPr>
        <p:spPr bwMode="auto">
          <a:xfrm>
            <a:off x="4572000" y="5715000"/>
            <a:ext cx="36576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Fake function with side effects</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86515557"/>
      </p:ext>
    </p:extLst>
  </p:cSld>
  <p:clrMapOvr>
    <a:masterClrMapping/>
  </p:clrMapOvr>
  <p:transition advTm="70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extLst>
    <p:ext uri="{3A86A75C-4F4B-4683-9AE1-C65F6400EC91}">
      <p14:laserTraceLst xmlns:p14="http://schemas.microsoft.com/office/powerpoint/2010/main">
        <p14:tracePtLst>
          <p14:tracePt t="2027" x="8045450" y="893763"/>
          <p14:tracePt t="2915" x="8054975" y="893763"/>
          <p14:tracePt t="3070" x="8054975" y="901700"/>
          <p14:tracePt t="3171" x="8054975" y="911225"/>
          <p14:tracePt t="3182" x="8054975" y="928688"/>
          <p14:tracePt t="3201" x="8037513" y="965200"/>
          <p14:tracePt t="3228" x="7983538" y="1009650"/>
          <p14:tracePt t="3248" x="7929563" y="1044575"/>
          <p14:tracePt t="3260" x="7840663" y="1071563"/>
          <p14:tracePt t="3287" x="7759700" y="1108075"/>
          <p14:tracePt t="3298" x="7697788" y="1133475"/>
          <p14:tracePt t="3310" x="7643813" y="1152525"/>
          <p14:tracePt t="3322" x="7491413" y="1231900"/>
          <p14:tracePt t="3339" x="7402513" y="1268413"/>
          <p14:tracePt t="3356" x="7215188" y="1374775"/>
          <p14:tracePt t="3373" x="7134225" y="1401763"/>
          <p14:tracePt t="3389" x="6956425" y="1473200"/>
          <p14:tracePt t="3406" x="6661150" y="1554163"/>
          <p14:tracePt t="3422" x="6572250" y="1581150"/>
          <p14:tracePt t="3439" x="6375400" y="1616075"/>
          <p14:tracePt t="3456" x="6286500" y="1633538"/>
          <p14:tracePt t="3473" x="6062663" y="1679575"/>
          <p14:tracePt t="3489" x="5946775" y="1687513"/>
          <p14:tracePt t="3506" x="5670550" y="1714500"/>
          <p14:tracePt t="3522" x="5562600" y="1731963"/>
          <p14:tracePt t="3539" x="5473700" y="1741488"/>
          <p14:tracePt t="3555" x="5133975" y="1785938"/>
          <p14:tracePt t="3572" x="5018088" y="1785938"/>
          <p14:tracePt t="3588" x="4608513" y="1795463"/>
          <p14:tracePt t="3605" x="4384675" y="1812925"/>
          <p14:tracePt t="3624" x="4303713" y="1822450"/>
          <p14:tracePt t="3639" x="4116388" y="1830388"/>
          <p14:tracePt t="3657" x="4027488" y="1839913"/>
          <p14:tracePt t="3672" x="3911600" y="1847850"/>
          <p14:tracePt t="3689" x="3732213" y="1874838"/>
          <p14:tracePt t="3706" x="3500438" y="1901825"/>
          <p14:tracePt t="3722" x="3438525" y="1911350"/>
          <p14:tracePt t="3739" x="3340100" y="1928813"/>
          <p14:tracePt t="3756" x="3322638" y="1928813"/>
          <p14:tracePt t="3773" x="3133725" y="1965325"/>
          <p14:tracePt t="3789" x="3027363" y="1973263"/>
          <p14:tracePt t="3806" x="2643188" y="2044700"/>
          <p14:tracePt t="3825" x="2517775" y="2071688"/>
          <p14:tracePt t="3842" x="2465388" y="2081213"/>
          <p14:tracePt t="3856" x="2384425" y="2089150"/>
          <p14:tracePt t="3874" x="2205038" y="2125663"/>
          <p14:tracePt t="3906" x="2152650" y="2125663"/>
          <p14:tracePt t="3919" x="1955800" y="2125663"/>
          <p14:tracePt t="3938" x="1847850" y="2125663"/>
          <p14:tracePt t="3950" x="1751013" y="2125663"/>
          <p14:tracePt t="3969" x="1724025" y="2125663"/>
          <p14:tracePt t="3982" x="1687513" y="2125663"/>
          <p14:tracePt t="4002" x="1643063" y="2125663"/>
          <p14:tracePt t="4028" x="1625600" y="2125663"/>
          <p14:tracePt t="4047" x="1616075" y="2125663"/>
          <p14:tracePt t="4074" x="1643063" y="2125663"/>
          <p14:tracePt t="4173" x="1660525" y="2125663"/>
          <p14:tracePt t="4185" x="1660525" y="2116138"/>
          <p14:tracePt t="4205" x="1670050" y="2116138"/>
          <p14:tracePt t="4218" x="1670050" y="2089150"/>
          <p14:tracePt t="4283" x="1670050" y="2062163"/>
          <p14:tracePt t="4295" x="1652588" y="2017713"/>
          <p14:tracePt t="4314" x="1643063" y="2017713"/>
          <p14:tracePt t="4405" x="1608138" y="1990725"/>
          <p14:tracePt t="4426" x="1571625" y="1973263"/>
          <p14:tracePt t="4437" x="1554163" y="1946275"/>
          <p14:tracePt t="4459" x="1544638" y="1946275"/>
          <p14:tracePt t="4672" x="1536700" y="1946275"/>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mtClean="0"/>
              <a:t>Passing the Back: Error code solution</a:t>
            </a:r>
            <a:endParaRPr lang="en-US" dirty="0"/>
          </a:p>
        </p:txBody>
      </p:sp>
      <p:sp>
        <p:nvSpPr>
          <p:cNvPr id="39939" name="Rectangle 3"/>
          <p:cNvSpPr>
            <a:spLocks noGrp="1" noChangeArrowheads="1"/>
          </p:cNvSpPr>
          <p:nvPr>
            <p:ph type="body" idx="1"/>
          </p:nvPr>
        </p:nvSpPr>
        <p:spPr/>
        <p:txBody>
          <a:bodyPr/>
          <a:lstStyle/>
          <a:p>
            <a:r>
              <a:rPr lang="en-US" smtClean="0"/>
              <a:t>Pass back error codes to caller</a:t>
            </a:r>
          </a:p>
          <a:p>
            <a:pPr lvl="1"/>
            <a:r>
              <a:rPr lang="en-US" smtClean="0"/>
              <a:t>Procedure</a:t>
            </a:r>
          </a:p>
          <a:p>
            <a:pPr lvl="2"/>
            <a:r>
              <a:rPr lang="en-US" smtClean="0"/>
              <a:t>“Works” as we can make it return value instead of void</a:t>
            </a:r>
          </a:p>
          <a:p>
            <a:pPr lvl="2"/>
            <a:r>
              <a:rPr lang="en-US" smtClean="0"/>
              <a:t>Programmer cannot distinguish between true and fake procedure </a:t>
            </a:r>
          </a:p>
          <a:p>
            <a:pPr lvl="1"/>
            <a:r>
              <a:rPr lang="en-US" smtClean="0"/>
              <a:t>Function</a:t>
            </a:r>
          </a:p>
          <a:p>
            <a:pPr lvl="2"/>
            <a:r>
              <a:rPr lang="en-US" smtClean="0"/>
              <a:t>Either unsigned integer (int, short, long) converted into much larger signed integers</a:t>
            </a:r>
          </a:p>
          <a:p>
            <a:pPr lvl="2"/>
            <a:r>
              <a:rPr lang="en-US" smtClean="0"/>
              <a:t>Or error code may be legal return value if integer function returns all possible values</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74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93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9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39939" grpId="0" uiExpand="1" build="p"/>
    </p:bldLst>
  </p:timing>
  <p:extLst>
    <p:ext uri="{3A86A75C-4F4B-4683-9AE1-C65F6400EC91}">
      <p14:laserTraceLst xmlns:p14="http://schemas.microsoft.com/office/powerpoint/2010/main">
        <p14:tracePtLst>
          <p14:tracePt t="1018" x="1633538" y="1946275"/>
          <p14:tracePt t="2000" x="1704975" y="1946275"/>
          <p14:tracePt t="2015" x="1884363" y="1919288"/>
          <p14:tracePt t="2038" x="1946275" y="1911350"/>
          <p14:tracePt t="2046" x="2197100" y="1866900"/>
          <p14:tracePt t="2069" x="2776538" y="1822450"/>
          <p14:tracePt t="2100" x="3036888" y="1803400"/>
          <p14:tracePt t="2107" x="3724275" y="1785938"/>
          <p14:tracePt t="2128" x="4081463" y="1768475"/>
          <p14:tracePt t="2156" x="4232275" y="1758950"/>
          <p14:tracePt t="2168" x="4830763" y="1724025"/>
          <p14:tracePt t="2187" x="5010150" y="1724025"/>
          <p14:tracePt t="2200" x="5626100" y="1704975"/>
          <p14:tracePt t="2219" x="5751513" y="1687513"/>
          <p14:tracePt t="2233" x="6197600" y="1679575"/>
          <p14:tracePt t="2252" x="6911975" y="1660525"/>
          <p14:tracePt t="2286" x="7027863" y="1652588"/>
          <p14:tracePt t="2296" x="7456488" y="1527175"/>
          <p14:tracePt t="2316" x="7537450" y="1490663"/>
          <p14:tracePt t="2327" x="7626350" y="1419225"/>
          <p14:tracePt t="2347" x="7661275" y="1384300"/>
          <p14:tracePt t="2358" x="7786688" y="1285875"/>
          <p14:tracePt t="2377" x="7894638" y="1196975"/>
          <p14:tracePt t="2388" x="8259763" y="973138"/>
          <p14:tracePt t="2408" x="8420100" y="893763"/>
          <p14:tracePt t="2420" x="8759825" y="741363"/>
          <p14:tracePt t="2440" x="8804275" y="714375"/>
          <p14:tracePt t="2453" x="8939213" y="652463"/>
          <p14:tracePt t="2471" x="8939213" y="642938"/>
          <p14:tracePt t="2487" x="8947150" y="642938"/>
          <p14:tracePt t="2561" x="8991600" y="633413"/>
          <p14:tracePt t="2581" x="9018588" y="633413"/>
          <p14:tracePt t="2594" x="9099550" y="598488"/>
          <p14:tracePt t="2613" x="9126538" y="588963"/>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p:txBody>
          <a:bodyPr/>
          <a:lstStyle/>
          <a:p>
            <a:r>
              <a:rPr lang="en-US" dirty="0" smtClean="0"/>
              <a:t>Global variable solution?</a:t>
            </a:r>
            <a:endParaRPr lang="en-US" dirty="0"/>
          </a:p>
        </p:txBody>
      </p:sp>
      <p:sp>
        <p:nvSpPr>
          <p:cNvPr id="43011" name="Rectangle 1027"/>
          <p:cNvSpPr>
            <a:spLocks noGrp="1" noChangeArrowheads="1"/>
          </p:cNvSpPr>
          <p:nvPr>
            <p:ph type="body" idx="1"/>
          </p:nvPr>
        </p:nvSpPr>
        <p:spPr/>
        <p:txBody>
          <a:bodyPr/>
          <a:lstStyle/>
          <a:p>
            <a:r>
              <a:rPr lang="en-US" smtClean="0"/>
              <a:t>Store error codes in common variables</a:t>
            </a:r>
          </a:p>
          <a:p>
            <a:pPr lvl="1"/>
            <a:r>
              <a:rPr lang="en-US" smtClean="0"/>
              <a:t>Does not work when there are multiple calls to the same method</a:t>
            </a:r>
          </a:p>
          <a:p>
            <a:pPr lvl="2"/>
            <a:r>
              <a:rPr lang="en-US" smtClean="0"/>
              <a:t>A call may overwrite value written by another call</a:t>
            </a:r>
          </a:p>
          <a:p>
            <a:pPr lvl="1"/>
            <a:r>
              <a:rPr lang="en-US" smtClean="0"/>
              <a:t>Variable may accessed by other methods sharing its scope</a:t>
            </a:r>
          </a:p>
          <a:p>
            <a:pPr lvl="2"/>
            <a:r>
              <a:rPr lang="en-US" smtClean="0"/>
              <a:t>Least privilege violated</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903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a:bodyPr>
          <a:lstStyle/>
          <a:p>
            <a:r>
              <a:rPr lang="en-US" dirty="0" smtClean="0"/>
              <a:t>How to Propagate Exception?</a:t>
            </a:r>
            <a:endParaRPr lang="en-US" dirty="0"/>
          </a:p>
        </p:txBody>
      </p:sp>
      <p:sp>
        <p:nvSpPr>
          <p:cNvPr id="8" name="Rectangle 7"/>
          <p:cNvSpPr/>
          <p:nvPr/>
        </p:nvSpPr>
        <p:spPr>
          <a:xfrm>
            <a:off x="457200" y="1295400"/>
            <a:ext cx="7772400" cy="25146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static</a:t>
            </a:r>
            <a:r>
              <a:rPr lang="en-US" b="1" dirty="0">
                <a:solidFill>
                  <a:srgbClr val="000000"/>
                </a:solidFill>
                <a:latin typeface="Consolas"/>
              </a:rPr>
              <a:t> </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numberOfInputLines</a:t>
            </a:r>
            <a:r>
              <a:rPr lang="en-US" b="1" dirty="0">
                <a:solidFill>
                  <a:srgbClr val="000000"/>
                </a:solidFill>
                <a:latin typeface="Consolas"/>
              </a:rPr>
              <a:t>(String[] </a:t>
            </a:r>
            <a:r>
              <a:rPr lang="en-US" b="1" dirty="0" err="1">
                <a:solidFill>
                  <a:srgbClr val="000000"/>
                </a:solidFill>
                <a:latin typeface="Consolas"/>
              </a:rPr>
              <a:t>args</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try</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return</a:t>
            </a:r>
            <a:r>
              <a:rPr lang="en-US" b="1" dirty="0">
                <a:solidFill>
                  <a:srgbClr val="000000"/>
                </a:solidFill>
                <a:latin typeface="Consolas"/>
              </a:rPr>
              <a:t> </a:t>
            </a:r>
            <a:r>
              <a:rPr lang="en-US" b="1" dirty="0" err="1">
                <a:solidFill>
                  <a:srgbClr val="000000"/>
                </a:solidFill>
                <a:latin typeface="Consolas"/>
              </a:rPr>
              <a:t>Integer.</a:t>
            </a:r>
            <a:r>
              <a:rPr lang="en-US" b="1" i="1" dirty="0" err="1">
                <a:solidFill>
                  <a:srgbClr val="000000"/>
                </a:solidFill>
                <a:latin typeface="Consolas"/>
              </a:rPr>
              <a:t>parseInt</a:t>
            </a:r>
            <a:r>
              <a:rPr lang="en-US" b="1" i="1" dirty="0">
                <a:solidFill>
                  <a:srgbClr val="000000"/>
                </a:solidFill>
                <a:latin typeface="Consolas"/>
              </a:rPr>
              <a:t>(</a:t>
            </a:r>
            <a:r>
              <a:rPr lang="en-US" b="1" i="1" dirty="0" err="1">
                <a:solidFill>
                  <a:srgbClr val="000000"/>
                </a:solidFill>
                <a:latin typeface="Consolas"/>
              </a:rPr>
              <a:t>args</a:t>
            </a:r>
            <a:r>
              <a:rPr lang="en-US" b="1" i="1" dirty="0">
                <a:solidFill>
                  <a:srgbClr val="000000"/>
                </a:solidFill>
                <a:latin typeface="Consolas"/>
              </a:rPr>
              <a:t>[0]);</a:t>
            </a:r>
          </a:p>
          <a:p>
            <a:r>
              <a:rPr lang="en-US" dirty="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ArrayIndexOutOfBoundsException</a:t>
            </a:r>
            <a:r>
              <a:rPr lang="en-US" b="1" dirty="0">
                <a:solidFill>
                  <a:srgbClr val="000000"/>
                </a:solidFill>
                <a:latin typeface="Consolas"/>
              </a:rPr>
              <a:t> e) {</a:t>
            </a:r>
          </a:p>
          <a:p>
            <a:r>
              <a:rPr lang="en-US" dirty="0">
                <a:solidFill>
                  <a:srgbClr val="000000"/>
                </a:solidFill>
                <a:latin typeface="Consolas"/>
              </a:rPr>
              <a:t>        </a:t>
            </a:r>
            <a:r>
              <a:rPr lang="en-US" dirty="0" err="1">
                <a:solidFill>
                  <a:srgbClr val="000000"/>
                </a:solidFill>
                <a:latin typeface="Consolas"/>
              </a:rPr>
              <a:t>System.</a:t>
            </a:r>
            <a:r>
              <a:rPr lang="en-US" i="1" dirty="0" err="1">
                <a:solidFill>
                  <a:srgbClr val="0000C0"/>
                </a:solidFill>
                <a:latin typeface="Consolas"/>
              </a:rPr>
              <a:t>out</a:t>
            </a:r>
            <a:r>
              <a:rPr lang="en-US" i="1" dirty="0" err="1">
                <a:solidFill>
                  <a:srgbClr val="000000"/>
                </a:solidFill>
                <a:latin typeface="Consolas"/>
              </a:rPr>
              <a:t>.println</a:t>
            </a:r>
            <a:r>
              <a:rPr lang="en-US" i="1" dirty="0">
                <a:solidFill>
                  <a:srgbClr val="000000"/>
                </a:solidFill>
                <a:latin typeface="Consolas"/>
              </a:rPr>
              <a:t>(</a:t>
            </a:r>
            <a:r>
              <a:rPr lang="en-US" i="1" dirty="0">
                <a:solidFill>
                  <a:srgbClr val="2A00FF"/>
                </a:solidFill>
                <a:latin typeface="Consolas"/>
              </a:rPr>
              <a:t>"Did not enter an argument."</a:t>
            </a:r>
            <a:r>
              <a:rPr lang="en-US" i="1" dirty="0">
                <a:solidFill>
                  <a:srgbClr val="000000"/>
                </a:solidFill>
                <a:latin typeface="Consolas"/>
              </a:rPr>
              <a:t>);</a:t>
            </a:r>
          </a:p>
          <a:p>
            <a:r>
              <a:rPr lang="en-US" dirty="0" smtClean="0">
                <a:solidFill>
                  <a:srgbClr val="000000"/>
                </a:solidFill>
                <a:latin typeface="Consolas"/>
              </a:rPr>
              <a:t>        </a:t>
            </a:r>
            <a:r>
              <a:rPr lang="en-US" b="1" dirty="0" smtClean="0">
                <a:solidFill>
                  <a:srgbClr val="7F0055"/>
                </a:solidFill>
                <a:latin typeface="Consolas"/>
              </a:rPr>
              <a:t>return</a:t>
            </a:r>
            <a:r>
              <a:rPr lang="en-US" b="1" dirty="0" smtClean="0">
                <a:solidFill>
                  <a:srgbClr val="000000"/>
                </a:solidFill>
                <a:latin typeface="Consolas"/>
              </a:rPr>
              <a:t>  0;</a:t>
            </a:r>
          </a:p>
          <a:p>
            <a:r>
              <a:rPr lang="en-US" dirty="0" smtClean="0">
                <a:solidFill>
                  <a:srgbClr val="000000"/>
                </a:solidFill>
                <a:latin typeface="Consolas"/>
              </a:rPr>
              <a:t>     }</a:t>
            </a:r>
          </a:p>
          <a:p>
            <a:r>
              <a:rPr lang="en-US" dirty="0" smtClean="0">
                <a:solidFill>
                  <a:srgbClr val="000000"/>
                </a:solidFill>
                <a:latin typeface="Consolas"/>
              </a:rPr>
              <a:t>}</a:t>
            </a:r>
            <a:endParaRPr lang="en-US" dirty="0" smtClean="0">
              <a:solidFill>
                <a:srgbClr val="000000"/>
              </a:solidFill>
              <a:latin typeface="Courier New"/>
            </a:endParaRPr>
          </a:p>
        </p:txBody>
      </p:sp>
      <p:pic>
        <p:nvPicPr>
          <p:cNvPr id="18" name="~PP835.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8656638" y="6370638"/>
            <a:ext cx="304800" cy="304800"/>
          </a:xfrm>
          <a:prstGeom prst="rect">
            <a:avLst/>
          </a:prstGeom>
        </p:spPr>
      </p:pic>
      <p:sp>
        <p:nvSpPr>
          <p:cNvPr id="10" name="Multiply 9"/>
          <p:cNvSpPr/>
          <p:nvPr/>
        </p:nvSpPr>
        <p:spPr>
          <a:xfrm>
            <a:off x="914400" y="1447800"/>
            <a:ext cx="762000" cy="695177"/>
          </a:xfrm>
          <a:prstGeom prst="mathMultiply">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dirty="0" smtClean="0">
              <a:latin typeface="Calibri" pitchFamily="34" charset="0"/>
              <a:cs typeface="Calibri" pitchFamily="34" charset="0"/>
            </a:endParaRPr>
          </a:p>
        </p:txBody>
      </p:sp>
      <p:sp>
        <p:nvSpPr>
          <p:cNvPr id="12" name="Multiply 11"/>
          <p:cNvSpPr/>
          <p:nvPr/>
        </p:nvSpPr>
        <p:spPr>
          <a:xfrm>
            <a:off x="962025" y="2205111"/>
            <a:ext cx="762000" cy="695177"/>
          </a:xfrm>
          <a:prstGeom prst="mathMultiply">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dirty="0" smtClean="0">
              <a:latin typeface="Calibri" pitchFamily="34" charset="0"/>
              <a:cs typeface="Calibri" pitchFamily="34" charset="0"/>
            </a:endParaRPr>
          </a:p>
        </p:txBody>
      </p:sp>
      <p:sp>
        <p:nvSpPr>
          <p:cNvPr id="13" name="Text Box 9"/>
          <p:cNvSpPr txBox="1">
            <a:spLocks noChangeArrowheads="1"/>
          </p:cNvSpPr>
          <p:nvPr/>
        </p:nvSpPr>
        <p:spPr bwMode="auto">
          <a:xfrm>
            <a:off x="2266950" y="4038600"/>
            <a:ext cx="3810000" cy="4572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Do not handle it.</a:t>
            </a:r>
            <a:endParaRPr lang="en-US" dirty="0"/>
          </a:p>
        </p:txBody>
      </p:sp>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29196128"/>
      </p:ext>
    </p:extLst>
  </p:cSld>
  <p:clrMapOvr>
    <a:masterClrMapping/>
  </p:clrMapOvr>
  <p:transition advTm="218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18"/>
                </p:tgtEl>
              </p:cMediaNode>
            </p:audio>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10" grpId="0" animBg="1"/>
      <p:bldP spid="12" grpId="0" animBg="1"/>
      <p:bldP spid="13" grpId="0" animBg="1"/>
    </p:bldLst>
  </p:timing>
  <p:extLst>
    <p:ext uri="{3A86A75C-4F4B-4683-9AE1-C65F6400EC91}">
      <p14:laserTraceLst xmlns:p14="http://schemas.microsoft.com/office/powerpoint/2010/main">
        <p14:tracePtLst>
          <p14:tracePt t="3914" x="9126538" y="581025"/>
          <p14:tracePt t="4678" x="9126538" y="571500"/>
          <p14:tracePt t="4689" x="9126538" y="561975"/>
          <p14:tracePt t="4708" x="9126538" y="554038"/>
          <p14:tracePt t="4754" x="9134475" y="544513"/>
          <p14:tracePt t="4774" x="9134475" y="536575"/>
          <p14:tracePt t="4785" x="9134475" y="517525"/>
          <p14:tracePt t="4797" x="9134475" y="509588"/>
          <p14:tracePt t="4816" x="9134475" y="490538"/>
          <p14:tracePt t="4835" x="9134475" y="473075"/>
          <p14:tracePt t="4866" x="9134475" y="465138"/>
          <p14:tracePt t="4877" x="9134475" y="428625"/>
          <p14:tracePt t="4896" x="9134475" y="411163"/>
          <p14:tracePt t="4907" x="9134475" y="357188"/>
          <p14:tracePt t="4927" x="9134475" y="339725"/>
          <p14:tracePt t="4938" x="9134475" y="312738"/>
          <p14:tracePt t="4957" x="9134475" y="295275"/>
          <p14:tracePt t="4969" x="9134475" y="231775"/>
          <p14:tracePt t="4988" x="9134475" y="214313"/>
          <p14:tracePt t="5001" x="9134475" y="152400"/>
          <p14:tracePt t="5020" x="9134475" y="107950"/>
          <p14:tracePt t="5032" x="9134475" y="53975"/>
          <p14:tracePt t="5053" x="9134475" y="36513"/>
          <p14:tracePt t="5065" x="9134475" y="0"/>
          <p14:tracePt t="5084" x="9117013" y="0"/>
          <p14:tracePt t="5274" x="9109075" y="0"/>
          <p14:tracePt t="5285" x="9090025" y="0"/>
          <p14:tracePt t="5304" x="9082088" y="0"/>
          <p14:tracePt t="5315" x="9018588" y="0"/>
          <p14:tracePt t="5335" x="8974138" y="0"/>
          <p14:tracePt t="5346" x="8813800" y="0"/>
          <p14:tracePt t="5365" x="8609013" y="0"/>
          <p14:tracePt t="5384" x="8545513" y="0"/>
          <p14:tracePt t="5397" x="8483600" y="0"/>
          <p14:tracePt t="5415" x="8447088" y="0"/>
          <p14:tracePt t="5428" x="8313738" y="0"/>
          <p14:tracePt t="5447" x="8277225" y="0"/>
          <p14:tracePt t="5459" x="8232775" y="0"/>
          <p14:tracePt t="5475" x="8188325" y="0"/>
          <p14:tracePt t="5492" x="8161338" y="0"/>
          <p14:tracePt t="5507" x="8134350" y="0"/>
          <p14:tracePt t="5524" x="8089900" y="0"/>
          <p14:tracePt t="5543" x="8018463" y="0"/>
          <p14:tracePt t="5568" x="7966075" y="0"/>
          <p14:tracePt t="5586" x="7929563" y="0"/>
          <p14:tracePt t="5597" x="7858125" y="0"/>
          <p14:tracePt t="5617" x="7796213" y="0"/>
          <p14:tracePt t="5636" x="7732713" y="9525"/>
          <p14:tracePt t="5663" x="7661275" y="71438"/>
          <p14:tracePt t="5681" x="7653338" y="80963"/>
          <p14:tracePt t="5694" x="7537450" y="169863"/>
          <p14:tracePt t="5713" x="7483475" y="214313"/>
          <p14:tracePt t="5725" x="7429500" y="276225"/>
          <p14:tracePt t="5744" x="7402513" y="295275"/>
          <p14:tracePt t="5755" x="7394575" y="303213"/>
          <p14:tracePt t="5775" x="7358063" y="357188"/>
          <p14:tracePt t="5794" x="7358063" y="374650"/>
          <p14:tracePt t="5805" x="7331075" y="446088"/>
          <p14:tracePt t="5825" x="7313613" y="500063"/>
          <p14:tracePt t="5835" x="7269163" y="588963"/>
          <p14:tracePt t="5855" x="7242175" y="633413"/>
          <p14:tracePt t="5866" x="7205663" y="669925"/>
          <p14:tracePt t="5886" x="7197725" y="704850"/>
          <p14:tracePt t="5898" x="7161213" y="758825"/>
          <p14:tracePt t="5916" x="7143750" y="776288"/>
          <p14:tracePt t="5929" x="7126288" y="812800"/>
          <p14:tracePt t="5956" x="7089775" y="830263"/>
          <p14:tracePt t="5968" x="7081838" y="857250"/>
          <p14:tracePt t="5980" x="7054850" y="866775"/>
          <p14:tracePt t="5994" x="7010400" y="911225"/>
          <p14:tracePt t="6012" x="6965950" y="946150"/>
          <p14:tracePt t="6038" x="6938963" y="973138"/>
          <p14:tracePt t="6057" x="6902450" y="1009650"/>
          <p14:tracePt t="6075" x="6884988" y="1027113"/>
          <p14:tracePt t="6087" x="6848475" y="1089025"/>
          <p14:tracePt t="6105" x="6831013" y="1098550"/>
          <p14:tracePt t="6117" x="6796088" y="1152525"/>
          <p14:tracePt t="6137" x="6786563" y="1152525"/>
          <p14:tracePt t="6149" x="6751638" y="1196975"/>
          <p14:tracePt t="6167" x="6732588" y="1214438"/>
          <p14:tracePt t="6186" x="6715125" y="1231900"/>
          <p14:tracePt t="6198" x="6697663" y="1250950"/>
          <p14:tracePt t="6210" x="6680200" y="1268413"/>
          <p14:tracePt t="6230" x="6670675" y="1268413"/>
          <p14:tracePt t="6264" x="6715125" y="1276350"/>
          <p14:tracePt t="6311" x="6724650" y="1276350"/>
          <p14:tracePt t="6324" x="6732588" y="1303338"/>
          <p14:tracePt t="17413" x="6724650" y="1303338"/>
          <p14:tracePt t="18369" x="6705600" y="1303338"/>
          <p14:tracePt t="18381" x="6616700" y="1303338"/>
          <p14:tracePt t="18400" x="6581775" y="1303338"/>
          <p14:tracePt t="18415" x="6456363" y="1330325"/>
          <p14:tracePt t="18432" x="6419850" y="1330325"/>
          <p14:tracePt t="18447" x="6323013" y="1347788"/>
          <p14:tracePt t="18479" x="6259513" y="1374775"/>
          <p14:tracePt t="18495" x="6242050" y="1374775"/>
          <p14:tracePt t="18514" x="6126163" y="1393825"/>
          <p14:tracePt t="18546" x="6027738" y="1411288"/>
          <p14:tracePt t="18558" x="6000750" y="1411288"/>
          <p14:tracePt t="18581" x="5919788" y="1411288"/>
          <p14:tracePt t="18615" x="5894388" y="1411288"/>
          <p14:tracePt t="18627" x="5875338" y="1411288"/>
          <p14:tracePt t="18647" x="5768975" y="1438275"/>
          <p14:tracePt t="18680" x="5626100" y="1482725"/>
          <p14:tracePt t="18683" x="5483225" y="1554163"/>
          <p14:tracePt t="18715" x="5394325" y="1598613"/>
          <p14:tracePt t="18747" x="5384800" y="1608138"/>
          <p14:tracePt t="18757" x="5348288" y="1633538"/>
          <p14:tracePt t="18781" x="5286375" y="1697038"/>
          <p14:tracePt t="18813" x="5268913" y="1704975"/>
          <p14:tracePt t="18821" x="5241925" y="1751013"/>
          <p14:tracePt t="18848" x="5232400" y="1768475"/>
          <p14:tracePt t="18880" x="5224463" y="1776413"/>
          <p14:tracePt t="18882" x="5214938" y="1785938"/>
          <p14:tracePt t="18914" x="5205413" y="1803400"/>
          <p14:tracePt t="18935" x="5205413" y="1795463"/>
          <p14:tracePt t="20413" x="5214938" y="1803400"/>
          <p14:tracePt t="20866" x="5224463" y="1803400"/>
          <p14:tracePt t="20916" x="5232400" y="1822450"/>
          <p14:tracePt t="20926" x="5268913" y="1839913"/>
          <p14:tracePt t="20954" x="5330825" y="1884363"/>
          <p14:tracePt t="20989" x="5357813" y="1901825"/>
          <p14:tracePt t="21021" x="5411788" y="1938338"/>
          <p14:tracePt t="21057" x="5483225" y="1965325"/>
          <p14:tracePt t="21088" x="5562600" y="2000250"/>
          <p14:tracePt t="21121" x="5653088" y="2017713"/>
          <p14:tracePt t="21153" x="5751513" y="2044700"/>
          <p14:tracePt t="21166" x="5983288" y="2116138"/>
          <p14:tracePt t="21198" x="6045200" y="2133600"/>
          <p14:tracePt t="21221" x="6232525" y="2187575"/>
          <p14:tracePt t="21254" x="6411913" y="2224088"/>
          <p14:tracePt t="21286" x="6527800" y="2241550"/>
          <p14:tracePt t="21291" x="6688138" y="2268538"/>
          <p14:tracePt t="21324" x="6884988" y="2303463"/>
          <p14:tracePt t="21355" x="7045325" y="2330450"/>
          <p14:tracePt t="21388" x="7205663" y="2347913"/>
          <p14:tracePt t="21420" x="7259638" y="2357438"/>
          <p14:tracePt t="21429" x="7367588" y="2366963"/>
          <p14:tracePt t="21462" x="7412038" y="2366963"/>
          <p14:tracePt t="21489" x="7466013" y="2366963"/>
          <p14:tracePt t="21521" x="7545388" y="2357438"/>
          <p14:tracePt t="21556" x="7562850" y="2347913"/>
          <p14:tracePt t="21574" x="7608888" y="2347913"/>
          <p14:tracePt t="21606" x="7634288" y="2347913"/>
          <p14:tracePt t="21624" x="7643813" y="2347913"/>
          <p14:tracePt t="21687" x="7661275" y="2339975"/>
          <p14:tracePt t="21715" x="7680325" y="2339975"/>
          <p14:tracePt t="21747" x="7688263" y="233997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26"/>
          <p:cNvSpPr>
            <a:spLocks noGrp="1" noChangeArrowheads="1"/>
          </p:cNvSpPr>
          <p:nvPr>
            <p:ph type="title"/>
          </p:nvPr>
        </p:nvSpPr>
        <p:spPr/>
        <p:txBody>
          <a:bodyPr/>
          <a:lstStyle/>
          <a:p>
            <a:r>
              <a:rPr lang="en-US" smtClean="0"/>
              <a:t>Exception propagation</a:t>
            </a:r>
            <a:endParaRPr lang="en-US"/>
          </a:p>
        </p:txBody>
      </p:sp>
      <p:sp>
        <p:nvSpPr>
          <p:cNvPr id="40963" name="Rectangle 1027"/>
          <p:cNvSpPr>
            <a:spLocks noGrp="1" noChangeArrowheads="1"/>
          </p:cNvSpPr>
          <p:nvPr>
            <p:ph type="body" idx="1"/>
          </p:nvPr>
        </p:nvSpPr>
        <p:spPr/>
        <p:txBody>
          <a:bodyPr/>
          <a:lstStyle/>
          <a:p>
            <a:r>
              <a:rPr lang="en-US" dirty="0" smtClean="0"/>
              <a:t>Java lets exceptions be “returned” instead of regular values.</a:t>
            </a:r>
          </a:p>
          <a:p>
            <a:pPr lvl="1"/>
            <a:r>
              <a:rPr lang="en-US" dirty="0" smtClean="0"/>
              <a:t>No need to overload function return value or make procedure return value</a:t>
            </a:r>
          </a:p>
          <a:p>
            <a:r>
              <a:rPr lang="en-US" dirty="0" smtClean="0"/>
              <a:t>These propagate through call chain until some method responds to them by catching them</a:t>
            </a:r>
          </a:p>
          <a:p>
            <a:r>
              <a:rPr lang="en-US" dirty="0" smtClean="0"/>
              <a:t>Caller should somehow know that it should catch exception</a:t>
            </a:r>
            <a:endParaRPr lang="en-US" dirty="0"/>
          </a:p>
        </p:txBody>
      </p:sp>
      <p:pic>
        <p:nvPicPr>
          <p:cNvPr id="5" name="Picture 2" descr="https://encrypted-tbn0.gstatic.com/images?q=tbn:ANd9GcTdnpIH3ngiMetf6Dl0OWxZB06gGnqxrXJ5kXnIy3kcF1oAT02ak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9800" y="3470637"/>
            <a:ext cx="1143000" cy="9189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0.gstatic.com/images?q=tbn:ANd9GcTdnpIH3ngiMetf6Dl0OWxZB06gGnqxrXJ5kXnIy3kcF1oAT02ak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4572000"/>
            <a:ext cx="1143000" cy="9189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encrypted-tbn0.gstatic.com/images?q=tbn:ANd9GcTdnpIH3ngiMetf6Dl0OWxZB06gGnqxrXJ5kXnIy3kcF1oAT02ak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5699437"/>
            <a:ext cx="1143000" cy="918972"/>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p:transition advTm="1414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bldLst>
      <p:bldP spid="40963" grpId="0" uiExpand="1" build="p"/>
    </p:bldLst>
  </p:timing>
  <p:extLst>
    <p:ext uri="{3A86A75C-4F4B-4683-9AE1-C65F6400EC91}">
      <p14:laserTraceLst xmlns:p14="http://schemas.microsoft.com/office/powerpoint/2010/main">
        <p14:tracePtLst>
          <p14:tracePt t="20802" x="7688263" y="2347913"/>
          <p14:tracePt t="21332" x="7688263" y="2357438"/>
          <p14:tracePt t="21351" x="7697788" y="2357438"/>
          <p14:tracePt t="21364" x="7715250" y="2366963"/>
          <p14:tracePt t="21384" x="7724775" y="2374900"/>
          <p14:tracePt t="21413" x="7804150" y="2374900"/>
          <p14:tracePt t="21446" x="7902575" y="2357438"/>
          <p14:tracePt t="21465" x="7956550" y="2347913"/>
          <p14:tracePt t="21480" x="8215313" y="2330450"/>
          <p14:tracePt t="21512" x="8304213" y="2330450"/>
          <p14:tracePt t="21520" x="8420100" y="2322513"/>
          <p14:tracePt t="21548" x="8537575" y="2322513"/>
          <p14:tracePt t="21580" x="8661400" y="2303463"/>
          <p14:tracePt t="21589" x="8715375" y="2295525"/>
          <p14:tracePt t="21614" x="8831263" y="2276475"/>
          <p14:tracePt t="21645" x="8848725" y="2276475"/>
          <p14:tracePt t="21648" x="8912225" y="2268538"/>
          <p14:tracePt t="21680" x="8947150" y="2259013"/>
          <p14:tracePt t="21695" x="8966200" y="2251075"/>
          <p14:tracePt t="21714" x="9037638" y="2251075"/>
          <p14:tracePt t="21746" x="9099550" y="2241550"/>
          <p14:tracePt t="21749" x="9134475" y="2241550"/>
          <p14:tracePt t="21779" x="9134475" y="2232025"/>
          <p14:tracePt t="21805" x="9134475" y="2224088"/>
          <p14:tracePt t="21855" x="9134475" y="2214563"/>
          <p14:tracePt t="21887" x="9134475" y="2205038"/>
          <p14:tracePt t="21918" x="9134475" y="2197100"/>
          <p14:tracePt t="22028" x="9117013" y="2197100"/>
          <p14:tracePt t="22424" x="9090025" y="2187575"/>
          <p14:tracePt t="22448" x="9028113" y="2160588"/>
          <p14:tracePt t="22468" x="8991600" y="2143125"/>
          <p14:tracePt t="22482" x="8947150" y="2116138"/>
          <p14:tracePt t="22516" x="8912225" y="2108200"/>
          <p14:tracePt t="22534" x="8894763" y="2089150"/>
          <p14:tracePt t="22549" x="8823325" y="2054225"/>
          <p14:tracePt t="22583" x="8804275" y="2044700"/>
          <p14:tracePt t="22590" x="8759825" y="2027238"/>
          <p14:tracePt t="22617" x="8705850" y="1982788"/>
          <p14:tracePt t="22649" x="8680450" y="1973263"/>
          <p14:tracePt t="22652" x="8589963" y="1911350"/>
          <p14:tracePt t="22685" x="8537575" y="1874838"/>
          <p14:tracePt t="22718" x="8518525" y="1857375"/>
          <p14:tracePt t="22750" x="8501063" y="1847850"/>
          <p14:tracePt t="22754" x="8474075" y="1812925"/>
          <p14:tracePt t="22785" x="8456613" y="1785938"/>
          <p14:tracePt t="22816" x="8447088" y="1768475"/>
          <p14:tracePt t="22826" x="8447088" y="1758950"/>
          <p14:tracePt t="22851" x="8429625" y="1704975"/>
          <p14:tracePt t="22882" x="8420100" y="1660525"/>
          <p14:tracePt t="22891" x="8402638" y="1571625"/>
          <p14:tracePt t="22918" x="8375650" y="1473200"/>
          <p14:tracePt t="22949" x="8367713" y="1446213"/>
          <p14:tracePt t="22952" x="8358188" y="1401763"/>
          <p14:tracePt t="22986" x="8348663" y="1384300"/>
          <p14:tracePt t="23004" x="8340725" y="1366838"/>
          <p14:tracePt t="23028" x="8340725" y="1339850"/>
          <p14:tracePt t="23052" x="8340725" y="1322388"/>
          <p14:tracePt t="23084" x="8331200" y="1312863"/>
          <p14:tracePt t="23094" x="8323263" y="1303338"/>
          <p14:tracePt t="23126" x="8323263" y="1295400"/>
          <p14:tracePt t="23172" x="8323263" y="1285875"/>
          <p14:tracePt t="23225" x="8323263" y="1276350"/>
          <p14:tracePt t="23301" x="8313738" y="1268413"/>
          <p14:tracePt t="23409" x="8313738" y="1250950"/>
          <p14:tracePt t="23475" x="8304213" y="1241425"/>
          <p14:tracePt t="23500" x="8296275" y="1241425"/>
          <p14:tracePt t="135551" x="8277225" y="1250950"/>
          <p14:tracePt t="136495" x="8259763" y="1258888"/>
          <p14:tracePt t="136507" x="8251825" y="1268413"/>
          <p14:tracePt t="136527" x="8099425" y="1357313"/>
          <p14:tracePt t="136575" x="8045450" y="1374775"/>
          <p14:tracePt t="136584" x="7956550" y="1401763"/>
          <p14:tracePt t="136604" x="7894638" y="1428750"/>
          <p14:tracePt t="136626" x="7608888" y="1527175"/>
          <p14:tracePt t="136658" x="7375525" y="1608138"/>
          <p14:tracePt t="136665" x="7269163" y="1652588"/>
          <p14:tracePt t="136694" x="6956425" y="1751013"/>
          <p14:tracePt t="136726" x="6742113" y="1795463"/>
          <p14:tracePt t="136729" x="6394450" y="1884363"/>
          <p14:tracePt t="136761" x="6037263" y="2009775"/>
          <p14:tracePt t="136794" x="5946775" y="2044700"/>
          <p14:tracePt t="136803" x="5688013" y="2143125"/>
          <p14:tracePt t="136827" x="5367338" y="2286000"/>
          <p14:tracePt t="136859" x="5268913" y="2339975"/>
          <p14:tracePt t="136863" x="5108575" y="2428875"/>
          <p14:tracePt t="136893" x="4938713" y="2571750"/>
          <p14:tracePt t="136926" x="4786313" y="2687638"/>
          <p14:tracePt t="136932" x="4724400" y="2741613"/>
          <p14:tracePt t="136960" x="4616450" y="2847975"/>
          <p14:tracePt t="136993" x="4537075" y="2928938"/>
          <p14:tracePt t="136995" x="4348163" y="3081338"/>
          <p14:tracePt t="137027" x="4268788" y="3143250"/>
          <p14:tracePt t="137036" x="4170363" y="3224213"/>
          <p14:tracePt t="137060" x="3946525" y="3357563"/>
          <p14:tracePt t="137092" x="3867150" y="3419475"/>
          <p14:tracePt t="137099" x="3581400" y="3608388"/>
          <p14:tracePt t="137127" x="3438525" y="3724275"/>
          <p14:tracePt t="137159" x="3473450" y="3679825"/>
          <p14:tracePt t="137176" x="3455988" y="3714750"/>
          <p14:tracePt t="137231" x="3438525" y="3759200"/>
          <p14:tracePt t="137245" x="3438525" y="3776663"/>
          <p14:tracePt t="137261" x="3375025" y="3875088"/>
          <p14:tracePt t="137293" x="3322638" y="3956050"/>
          <p14:tracePt t="137311" x="3303588" y="4000500"/>
          <p14:tracePt t="137328" x="3276600" y="4044950"/>
          <p14:tracePt t="137359" x="3259138" y="4081463"/>
          <p14:tracePt t="137367" x="3232150" y="4133850"/>
          <p14:tracePt t="137396" x="3170238" y="4313238"/>
          <p14:tracePt t="137427" x="3160713" y="4330700"/>
          <p14:tracePt t="137429" x="3160713" y="4357688"/>
          <p14:tracePt t="137460" x="3160713" y="4367213"/>
          <p14:tracePt t="137467" x="3160713" y="4394200"/>
          <p14:tracePt t="137498" x="3152775" y="4402138"/>
          <p14:tracePt t="137529" x="3152775" y="4394200"/>
          <p14:tracePt t="137859" x="3152775" y="4438650"/>
          <p14:tracePt t="137961" x="3152775" y="4491038"/>
          <p14:tracePt t="137974" x="3152775" y="4581525"/>
          <p14:tracePt t="137998" x="3152775" y="4643438"/>
          <p14:tracePt t="138031" x="3152775" y="4679950"/>
          <p14:tracePt t="138035" x="3160713" y="4786313"/>
          <p14:tracePt t="138067" x="3160713" y="4867275"/>
          <p14:tracePt t="138098" x="3187700" y="5045075"/>
          <p14:tracePt t="138129" x="3197225" y="5089525"/>
          <p14:tracePt t="138138" x="3205163" y="5170488"/>
          <p14:tracePt t="138165" x="3214688" y="5197475"/>
          <p14:tracePt t="138197" x="3214688" y="5224463"/>
          <p14:tracePt t="138202" x="3214688" y="5241925"/>
          <p14:tracePt t="138231" x="3214688" y="5330825"/>
          <p14:tracePt t="138263" x="3224213" y="5357813"/>
          <p14:tracePt t="138267" x="3232150" y="5438775"/>
          <p14:tracePt t="138299" x="3232150" y="5465763"/>
          <p14:tracePt t="138331" x="3232150" y="5473700"/>
          <p14:tracePt t="140551" x="3241675" y="5473700"/>
          <p14:tracePt t="141031" x="3251200" y="5473700"/>
          <p14:tracePt t="141194" x="3259138" y="547370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1066800"/>
            <a:ext cx="8656638" cy="2209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a:solidFill>
                  <a:srgbClr val="7F0055"/>
                </a:solidFill>
                <a:latin typeface="Consolas"/>
              </a:rPr>
              <a:t>void</a:t>
            </a:r>
            <a:r>
              <a:rPr lang="en-US" sz="2000" b="1" dirty="0">
                <a:solidFill>
                  <a:srgbClr val="000000"/>
                </a:solidFill>
                <a:latin typeface="Consolas"/>
              </a:rPr>
              <a:t> </a:t>
            </a:r>
            <a:r>
              <a:rPr lang="en-US" sz="2000" b="1" dirty="0" err="1">
                <a:solidFill>
                  <a:srgbClr val="000000"/>
                </a:solidFill>
                <a:latin typeface="Consolas"/>
              </a:rPr>
              <a:t>echoLines</a:t>
            </a:r>
            <a:r>
              <a:rPr lang="en-US" sz="2000" b="1" dirty="0">
                <a:solidFill>
                  <a:srgbClr val="000000"/>
                </a:solidFill>
                <a:latin typeface="Consolas"/>
              </a:rPr>
              <a:t>(</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smtClean="0">
                <a:solidFill>
                  <a:srgbClr val="000000"/>
                </a:solidFill>
                <a:latin typeface="Consolas"/>
              </a:rPr>
              <a:t>) {</a:t>
            </a:r>
            <a:endParaRPr lang="en-US" sz="2000" b="1" dirty="0">
              <a:solidFill>
                <a:srgbClr val="000000"/>
              </a:solidFill>
              <a:latin typeface="Consolas"/>
            </a:endParaRPr>
          </a:p>
          <a:p>
            <a:r>
              <a:rPr lang="en-US" sz="2000" b="1" dirty="0" smtClean="0">
                <a:solidFill>
                  <a:srgbClr val="7F0055"/>
                </a:solidFill>
                <a:latin typeface="Consolas"/>
              </a:rPr>
              <a:t>  for</a:t>
            </a:r>
            <a:r>
              <a:rPr lang="en-US" sz="2000" b="1" dirty="0" smtClean="0">
                <a:solidFill>
                  <a:srgbClr val="000000"/>
                </a:solidFill>
                <a:latin typeface="Consolas"/>
              </a:rPr>
              <a:t> </a:t>
            </a:r>
            <a:r>
              <a:rPr lang="en-US" sz="2000" b="1" dirty="0">
                <a:solidFill>
                  <a:srgbClr val="000000"/>
                </a:solidFill>
                <a:latin typeface="Consolas"/>
              </a:rPr>
              <a:t>(</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inputNum</a:t>
            </a:r>
            <a:r>
              <a:rPr lang="en-US" sz="2000" b="1" dirty="0">
                <a:solidFill>
                  <a:srgbClr val="000000"/>
                </a:solidFill>
                <a:latin typeface="Consolas"/>
              </a:rPr>
              <a:t> = 0; </a:t>
            </a:r>
            <a:r>
              <a:rPr lang="en-US" sz="2000" b="1" dirty="0" err="1">
                <a:solidFill>
                  <a:srgbClr val="000000"/>
                </a:solidFill>
                <a:latin typeface="Consolas"/>
              </a:rPr>
              <a:t>inputNum</a:t>
            </a:r>
            <a:r>
              <a:rPr lang="en-US" sz="2000" b="1" dirty="0">
                <a:solidFill>
                  <a:srgbClr val="000000"/>
                </a:solidFill>
                <a:latin typeface="Consolas"/>
              </a:rPr>
              <a:t> &lt; </a:t>
            </a:r>
            <a:r>
              <a:rPr lang="en-US" sz="2000" b="1" dirty="0" err="1">
                <a:solidFill>
                  <a:srgbClr val="000000"/>
                </a:solidFill>
                <a:latin typeface="Consolas"/>
              </a:rPr>
              <a:t>numberOfInputLines</a:t>
            </a:r>
            <a:r>
              <a:rPr lang="en-US" sz="2000" b="1" dirty="0">
                <a:solidFill>
                  <a:srgbClr val="000000"/>
                </a:solidFill>
                <a:latin typeface="Consolas"/>
              </a:rPr>
              <a:t>; </a:t>
            </a:r>
            <a:r>
              <a:rPr lang="en-US" sz="2000" b="1" dirty="0" err="1">
                <a:solidFill>
                  <a:srgbClr val="000000"/>
                </a:solidFill>
                <a:latin typeface="Consolas"/>
              </a:rPr>
              <a:t>inputNum</a:t>
            </a:r>
            <a:r>
              <a:rPr lang="en-US" sz="2000" b="1" dirty="0">
                <a:solidFill>
                  <a:srgbClr val="000000"/>
                </a:solidFill>
                <a:latin typeface="Consolas"/>
              </a:rPr>
              <a:t>++)</a:t>
            </a:r>
          </a:p>
          <a:p>
            <a:r>
              <a:rPr lang="en-US" sz="2000" dirty="0" smtClean="0">
                <a:solidFill>
                  <a:srgbClr val="000000"/>
                </a:solidFill>
                <a:latin typeface="Consolas"/>
              </a:rPr>
              <a:t>    </a:t>
            </a:r>
            <a:r>
              <a:rPr lang="en-US" sz="2000" dirty="0" err="1" smtClean="0">
                <a:solidFill>
                  <a:srgbClr val="000000"/>
                </a:solidFill>
                <a:latin typeface="Consolas"/>
              </a:rPr>
              <a:t>System.</a:t>
            </a:r>
            <a:r>
              <a:rPr lang="en-US" sz="2000" i="1" dirty="0" err="1" smtClean="0">
                <a:solidFill>
                  <a:srgbClr val="0000C0"/>
                </a:solidFill>
                <a:latin typeface="Consolas"/>
              </a:rPr>
              <a:t>out</a:t>
            </a:r>
            <a:r>
              <a:rPr lang="en-US" sz="2000" i="1" dirty="0" err="1" smtClean="0">
                <a:solidFill>
                  <a:srgbClr val="000000"/>
                </a:solidFill>
                <a:latin typeface="Consolas"/>
              </a:rPr>
              <a:t>.println</a:t>
            </a:r>
            <a:r>
              <a:rPr lang="en-US" sz="2000" i="1" dirty="0" smtClean="0">
                <a:solidFill>
                  <a:srgbClr val="000000"/>
                </a:solidFill>
                <a:latin typeface="Consolas"/>
              </a:rPr>
              <a:t>(</a:t>
            </a:r>
            <a:r>
              <a:rPr lang="en-US" sz="2000" i="1" dirty="0" err="1" smtClean="0">
                <a:solidFill>
                  <a:srgbClr val="0000C0"/>
                </a:solidFill>
                <a:latin typeface="Consolas"/>
              </a:rPr>
              <a:t>input</a:t>
            </a:r>
            <a:r>
              <a:rPr lang="en-US" sz="2000" i="1" dirty="0" err="1" smtClean="0">
                <a:solidFill>
                  <a:srgbClr val="000000"/>
                </a:solidFill>
                <a:latin typeface="Consolas"/>
              </a:rPr>
              <a:t>.readLine</a:t>
            </a:r>
            <a:r>
              <a:rPr lang="en-US" sz="2000" i="1" dirty="0">
                <a:solidFill>
                  <a:srgbClr val="000000"/>
                </a:solidFill>
                <a:latin typeface="Consolas"/>
              </a:rPr>
              <a:t>());</a:t>
            </a:r>
          </a:p>
          <a:p>
            <a:r>
              <a:rPr lang="en-US" sz="2000" dirty="0" smtClean="0">
                <a:solidFill>
                  <a:srgbClr val="000000"/>
                </a:solidFill>
                <a:latin typeface="Consolas"/>
              </a:rPr>
              <a:t>  }</a:t>
            </a:r>
          </a:p>
          <a:p>
            <a:r>
              <a:rPr lang="en-US" sz="2000" dirty="0">
                <a:solidFill>
                  <a:srgbClr val="000000"/>
                </a:solidFill>
                <a:latin typeface="Consolas"/>
              </a:rPr>
              <a:t>}</a:t>
            </a:r>
            <a:endParaRPr lang="en-US" sz="2000" dirty="0" smtClean="0">
              <a:solidFill>
                <a:srgbClr val="000000"/>
              </a:solidFill>
              <a:latin typeface="Courier New"/>
            </a:endParaRPr>
          </a:p>
        </p:txBody>
      </p:sp>
      <p:sp>
        <p:nvSpPr>
          <p:cNvPr id="12290" name="Rectangle 2"/>
          <p:cNvSpPr>
            <a:spLocks noGrp="1" noChangeArrowheads="1"/>
          </p:cNvSpPr>
          <p:nvPr>
            <p:ph type="title"/>
          </p:nvPr>
        </p:nvSpPr>
        <p:spPr/>
        <p:txBody>
          <a:bodyPr/>
          <a:lstStyle/>
          <a:p>
            <a:r>
              <a:rPr lang="en-US" smtClean="0"/>
              <a:t>Propagating echoLines</a:t>
            </a:r>
            <a:endParaRPr lang="en-US"/>
          </a:p>
        </p:txBody>
      </p:sp>
      <p:sp>
        <p:nvSpPr>
          <p:cNvPr id="12301" name="Text Box 13"/>
          <p:cNvSpPr txBox="1">
            <a:spLocks noChangeArrowheads="1"/>
          </p:cNvSpPr>
          <p:nvPr/>
        </p:nvSpPr>
        <p:spPr bwMode="auto">
          <a:xfrm>
            <a:off x="5410200" y="3458217"/>
            <a:ext cx="26670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How to tell caller that it should catch exception?</a:t>
            </a:r>
            <a:endParaRPr lang="en-US" dirty="0"/>
          </a:p>
        </p:txBody>
      </p:sp>
      <p:cxnSp>
        <p:nvCxnSpPr>
          <p:cNvPr id="9" name="Straight Arrow Connector 8"/>
          <p:cNvCxnSpPr/>
          <p:nvPr/>
        </p:nvCxnSpPr>
        <p:spPr>
          <a:xfrm flipH="1" flipV="1">
            <a:off x="6743700" y="1371600"/>
            <a:ext cx="39688" cy="2057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1121218"/>
      </p:ext>
    </p:extLst>
  </p:cSld>
  <p:clrMapOvr>
    <a:masterClrMapping/>
  </p:clrMapOvr>
  <p:transition advTm="82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4029" x="3187700" y="5429250"/>
          <p14:tracePt t="24595" x="3152775" y="5402263"/>
          <p14:tracePt t="24607" x="3062288" y="5367338"/>
          <p14:tracePt t="24628" x="3036888" y="5357813"/>
          <p14:tracePt t="24640" x="3009900" y="5340350"/>
          <p14:tracePt t="24659" x="2990850" y="5330825"/>
          <p14:tracePt t="24669" x="2813050" y="5276850"/>
          <p14:tracePt t="24688" x="2679700" y="5224463"/>
          <p14:tracePt t="24700" x="2224088" y="5045075"/>
          <p14:tracePt t="24719" x="1795463" y="4848225"/>
          <p14:tracePt t="24738" x="1679575" y="4795838"/>
          <p14:tracePt t="24751" x="1581150" y="4741863"/>
          <p14:tracePt t="24763" x="1357313" y="4625975"/>
          <p14:tracePt t="24781" x="1169988" y="4527550"/>
          <p14:tracePt t="24800" x="1108075" y="4500563"/>
          <p14:tracePt t="24813" x="946150" y="4429125"/>
          <p14:tracePt t="24832" x="884238" y="4411663"/>
          <p14:tracePt t="24847" x="795338" y="4375150"/>
          <p14:tracePt t="24864" x="776288" y="4367213"/>
          <p14:tracePt t="24880" x="776288" y="4357688"/>
          <p14:tracePt t="24897" x="768350" y="4357688"/>
          <p14:tracePt t="24913" x="696913" y="4232275"/>
          <p14:tracePt t="24931" x="679450" y="4170363"/>
          <p14:tracePt t="24947" x="669925" y="4000500"/>
          <p14:tracePt t="24964" x="679450" y="3884613"/>
          <p14:tracePt t="24982" x="731838" y="3714750"/>
          <p14:tracePt t="25003" x="830263" y="3527425"/>
          <p14:tracePt t="25021" x="866775" y="3482975"/>
          <p14:tracePt t="25035" x="919163" y="3411538"/>
          <p14:tracePt t="25047" x="1027113" y="3276600"/>
          <p14:tracePt t="25066" x="1071563" y="3214688"/>
          <p14:tracePt t="25081" x="1214438" y="3036888"/>
          <p14:tracePt t="25099" x="1276350" y="2965450"/>
          <p14:tracePt t="25114" x="1312863" y="2919413"/>
          <p14:tracePt t="25131" x="1438275" y="2741613"/>
          <p14:tracePt t="25148" x="1482725" y="2687638"/>
          <p14:tracePt t="25164" x="1571625" y="2544763"/>
          <p14:tracePt t="25181" x="1608138" y="2500313"/>
          <p14:tracePt t="25198" x="1660525" y="2446338"/>
          <p14:tracePt t="25215" x="1687513" y="2401888"/>
          <p14:tracePt t="25231" x="1741488" y="2322513"/>
          <p14:tracePt t="25248" x="1776413" y="2268538"/>
          <p14:tracePt t="25265" x="1839913" y="2170113"/>
          <p14:tracePt t="25281" x="1847850" y="2143125"/>
          <p14:tracePt t="25298" x="1928813" y="1982788"/>
          <p14:tracePt t="25315" x="1946275" y="1901825"/>
          <p14:tracePt t="25332" x="1965325" y="1857375"/>
          <p14:tracePt t="25349" x="1990725" y="1795463"/>
          <p14:tracePt t="25365" x="2009775" y="1758950"/>
          <p14:tracePt t="25382" x="2054225" y="1704975"/>
          <p14:tracePt t="25429" x="2098675" y="1660525"/>
          <p14:tracePt t="25455" x="2143125" y="1625600"/>
          <p14:tracePt t="25475" x="2170113" y="1598613"/>
          <p14:tracePt t="25486" x="2214563" y="1554163"/>
          <p14:tracePt t="25505" x="2232025" y="1536700"/>
          <p14:tracePt t="25519" x="2268538" y="1490663"/>
          <p14:tracePt t="25539" x="2276475" y="1482725"/>
          <p14:tracePt t="25552" x="2286000" y="1465263"/>
          <p14:tracePt t="25571" x="2303463" y="1455738"/>
          <p14:tracePt t="25598" x="2339975" y="1428750"/>
          <p14:tracePt t="25616" x="2347913" y="1428750"/>
          <p14:tracePt t="25628" x="2366963" y="1419225"/>
          <p14:tracePt t="25650" x="2366963" y="1411288"/>
          <p14:tracePt t="25659" x="2384425" y="1401763"/>
          <p14:tracePt t="25678" x="2411413" y="1384300"/>
          <p14:tracePt t="25706" x="2428875" y="1374775"/>
          <p14:tracePt t="25725" x="2446338" y="1357313"/>
          <p14:tracePt t="25758" x="2465388" y="1357313"/>
          <p14:tracePt t="25784" x="2473325" y="1339850"/>
          <p14:tracePt t="25803" x="2482850" y="1339850"/>
          <p14:tracePt t="25815" x="2482850" y="1330325"/>
          <p14:tracePt t="25835" x="2490788" y="1330325"/>
          <p14:tracePt t="25848" x="2490788" y="1322388"/>
          <p14:tracePt t="38028" x="2490788" y="1312863"/>
          <p14:tracePt t="38472" x="2473325" y="1312863"/>
          <p14:tracePt t="38571" x="2455863" y="1312863"/>
          <p14:tracePt t="38597" x="2428875" y="1312863"/>
          <p14:tracePt t="38616" x="2411413" y="1312863"/>
          <p14:tracePt t="38629" x="2330450" y="1322388"/>
          <p14:tracePt t="38648" x="2295525" y="1322388"/>
          <p14:tracePt t="38663" x="2224088" y="1330325"/>
          <p14:tracePt t="38681" x="2197100" y="1330325"/>
          <p14:tracePt t="38694" x="2133600" y="1330325"/>
          <p14:tracePt t="38713" x="2071688" y="1339850"/>
          <p14:tracePt t="38739" x="2027238" y="1339850"/>
          <p14:tracePt t="38758" x="2009775" y="1347788"/>
          <p14:tracePt t="38772" x="2000250" y="1347788"/>
          <p14:tracePt t="38802" x="1990725" y="1357313"/>
          <p14:tracePt t="38820" x="1982788" y="1357313"/>
          <p14:tracePt t="38851" x="1982788" y="1366838"/>
          <p14:tracePt t="38899" x="1973263" y="1366838"/>
          <p14:tracePt t="38913" x="1955800" y="1374775"/>
          <p14:tracePt t="38930" x="1938338" y="1384300"/>
          <p14:tracePt t="38961" x="1928813" y="1393825"/>
          <p14:tracePt t="38981" x="1919288" y="1393825"/>
          <p14:tracePt t="38991" x="1911350" y="1393825"/>
          <p14:tracePt t="39022" x="1901825" y="1401763"/>
          <p14:tracePt t="39043" x="1874838" y="1411288"/>
          <p14:tracePt t="39074" x="1847850" y="1411288"/>
          <p14:tracePt t="39100" x="1812925" y="1411288"/>
          <p14:tracePt t="39119" x="1803400" y="1411288"/>
          <p14:tracePt t="39131" x="1776413" y="1419225"/>
          <p14:tracePt t="39150" x="1768475" y="1419225"/>
          <p14:tracePt t="39161" x="1731963" y="1428750"/>
          <p14:tracePt t="39182" x="1714500" y="1438275"/>
          <p14:tracePt t="39193" x="1679575" y="1446213"/>
          <p14:tracePt t="39212" x="1633538" y="1446213"/>
          <p14:tracePt t="39231" x="1608138" y="1446213"/>
          <p14:tracePt t="39274" x="1608138" y="1455738"/>
          <p14:tracePt t="39341" x="1625600" y="1455738"/>
          <p14:tracePt t="39432" x="1633538" y="1446213"/>
          <p14:tracePt t="39451" x="1660525" y="1438275"/>
          <p14:tracePt t="39462" x="1679575" y="1428750"/>
          <p14:tracePt t="39481" x="1697038" y="1411288"/>
          <p14:tracePt t="39494" x="1724025" y="1401763"/>
          <p14:tracePt t="39514" x="1731963" y="1393825"/>
          <p14:tracePt t="39526" x="1731963" y="1384300"/>
          <p14:tracePt t="39545" x="1741488" y="1384300"/>
          <p14:tracePt t="39588" x="1751013" y="1384300"/>
          <p14:tracePt t="39607" x="1751013" y="1374775"/>
          <p14:tracePt t="39620" x="1758950" y="1357313"/>
          <p14:tracePt t="39638" x="1768475" y="1357313"/>
          <p14:tracePt t="39650" x="1768475" y="1339850"/>
          <p14:tracePt t="39670" x="1768475" y="1322388"/>
          <p14:tracePt t="39715" x="1768475" y="1285875"/>
          <p14:tracePt t="39734" x="1768475" y="1268413"/>
          <p14:tracePt t="39745" x="1758950" y="1231900"/>
          <p14:tracePt t="39765" x="1751013" y="1214438"/>
          <p14:tracePt t="39777" x="1731963" y="1169988"/>
          <p14:tracePt t="39796" x="1724025" y="1143000"/>
          <p14:tracePt t="39808" x="1714500" y="1125538"/>
          <p14:tracePt t="39891" x="1704975" y="1125538"/>
          <p14:tracePt t="39903" x="1697038" y="1108075"/>
          <p14:tracePt t="39921" x="1670050" y="1108075"/>
          <p14:tracePt t="39966" x="1633538" y="1108075"/>
          <p14:tracePt t="39985" x="1608138" y="1125538"/>
          <p14:tracePt t="39998" x="1581150" y="1160463"/>
          <p14:tracePt t="40019" x="1571625" y="1169988"/>
          <p14:tracePt t="40033" x="1562100" y="1179513"/>
          <p14:tracePt t="40074" x="1554163" y="1187450"/>
          <p14:tracePt t="40093" x="1536700" y="1204913"/>
          <p14:tracePt t="40111" x="1517650" y="1223963"/>
          <p14:tracePt t="40123" x="1465263" y="1250950"/>
          <p14:tracePt t="40143" x="1455738" y="1268413"/>
          <p14:tracePt t="40156" x="1438275" y="1276350"/>
          <p14:tracePt t="40169" x="1411288" y="1295400"/>
          <p14:tracePt t="40188" x="1401763" y="1295400"/>
          <p14:tracePt t="40201" x="1401763" y="1303338"/>
          <p14:tracePt t="40236" x="1428750" y="1339850"/>
          <p14:tracePt t="40286" x="1455738" y="1347788"/>
          <p14:tracePt t="40298" x="1490663" y="1366838"/>
          <p14:tracePt t="40311" x="1544638" y="1393825"/>
          <p14:tracePt t="40330" x="1554163" y="1393825"/>
          <p14:tracePt t="40644" x="1562100" y="1393825"/>
          <p14:tracePt t="40709" x="1581150" y="1393825"/>
          <p14:tracePt t="40736" x="1589088" y="1393825"/>
          <p14:tracePt t="40753" x="1598613" y="1393825"/>
          <p14:tracePt t="40766" x="1633538" y="1384300"/>
          <p14:tracePt t="40784" x="1652588" y="1374775"/>
          <p14:tracePt t="40803" x="1670050" y="1366838"/>
          <p14:tracePt t="40836" x="1687513" y="1366838"/>
          <p14:tracePt t="40862" x="1697038" y="1357313"/>
          <p14:tracePt t="40881" x="1704975" y="1347788"/>
          <p14:tracePt t="40893" x="1714500" y="1347788"/>
          <p14:tracePt t="40912" x="1731963" y="1330325"/>
          <p14:tracePt t="40939" x="1751013" y="1322388"/>
          <p14:tracePt t="40959" x="1751013" y="1303338"/>
          <p14:tracePt t="40970" x="1768475" y="1268413"/>
          <p14:tracePt t="40990" x="1776413" y="1231900"/>
          <p14:tracePt t="41017" x="1776413" y="1179513"/>
          <p14:tracePt t="41036" x="1776413" y="1125538"/>
          <p14:tracePt t="41055" x="1776413" y="1098550"/>
          <p14:tracePt t="41084" x="1776413" y="1081088"/>
          <p14:tracePt t="41116" x="1776413" y="1071563"/>
          <p14:tracePt t="41148" x="1776413" y="1062038"/>
          <p14:tracePt t="41174" x="1758950" y="1062038"/>
          <p14:tracePt t="41258" x="1741488" y="1071563"/>
          <p14:tracePt t="41271" x="1687513" y="1081088"/>
          <p14:tracePt t="41288" x="1679575" y="1081088"/>
          <p14:tracePt t="41300" x="1652588" y="1081088"/>
          <p14:tracePt t="41319" x="1625600" y="1081088"/>
          <p14:tracePt t="41332" x="1581150" y="1089025"/>
          <p14:tracePt t="41351" x="1554163" y="1098550"/>
          <p14:tracePt t="41363" x="1500188" y="1116013"/>
          <p14:tracePt t="41382" x="1473200" y="1125538"/>
          <p14:tracePt t="41394" x="1455738" y="1133475"/>
          <p14:tracePt t="41414" x="1428750" y="1133475"/>
          <p14:tracePt t="41426" x="1401763" y="1143000"/>
          <p14:tracePt t="41444" x="1384300" y="1152525"/>
          <p14:tracePt t="41463" x="1366838" y="1160463"/>
          <p14:tracePt t="41475" x="1347788" y="1160463"/>
          <p14:tracePt t="41494" x="1339850" y="1169988"/>
          <p14:tracePt t="41538" x="1330325" y="1196975"/>
          <p14:tracePt t="41571" x="1322388" y="1204913"/>
          <p14:tracePt t="41617" x="1312863" y="1223963"/>
          <p14:tracePt t="41635" x="1312863" y="1241425"/>
          <p14:tracePt t="41662" x="1312863" y="1268413"/>
          <p14:tracePt t="41682" x="1312863" y="1276350"/>
          <p14:tracePt t="41693" x="1322388" y="1303338"/>
          <p14:tracePt t="41712" x="1330325" y="1312863"/>
          <p14:tracePt t="41744" x="1339850" y="1330325"/>
          <p14:tracePt t="41762" x="1347788" y="1339850"/>
          <p14:tracePt t="41793" x="1357313" y="1347788"/>
          <p14:tracePt t="41804" x="1366838" y="1347788"/>
          <p14:tracePt t="41823" x="1374775" y="1347788"/>
          <p14:tracePt t="41835" x="1374775" y="1357313"/>
          <p14:tracePt t="41853" x="1393825" y="1366838"/>
          <p14:tracePt t="41887" x="1393825" y="1374775"/>
          <p14:tracePt t="41899" x="1401763" y="1374775"/>
          <p14:tracePt t="42012" x="1411288" y="1374775"/>
          <p14:tracePt t="42046" x="1419225" y="1366838"/>
          <p14:tracePt t="42072" x="1428750" y="1357313"/>
          <p14:tracePt t="42201" x="1438275" y="1357313"/>
          <p14:tracePt t="44277" x="1438275" y="1347788"/>
          <p14:tracePt t="44935" x="1428750" y="1347788"/>
          <p14:tracePt t="45044" x="1419225" y="1347788"/>
          <p14:tracePt t="45109" x="1419225" y="1339850"/>
          <p14:tracePt t="45121" x="1438275" y="1339850"/>
          <p14:tracePt t="45142" x="1446213" y="1339850"/>
          <p14:tracePt t="45251" x="1455738" y="1339850"/>
          <p14:tracePt t="45261" x="1455738" y="1330325"/>
          <p14:tracePt t="46081" x="1455738" y="1322388"/>
          <p14:tracePt t="47777" x="1465263" y="1322388"/>
          <p14:tracePt t="48111" x="1473200" y="1322388"/>
          <p14:tracePt t="48129" x="1482725" y="1322388"/>
          <p14:tracePt t="48173" x="1490663" y="1322388"/>
          <p14:tracePt t="48204" x="1500188" y="1312863"/>
          <p14:tracePt t="48217" x="1536700" y="1312863"/>
          <p14:tracePt t="48236" x="1544638" y="1312863"/>
          <p14:tracePt t="48248" x="1581150" y="1312863"/>
          <p14:tracePt t="48267" x="1598613" y="1312863"/>
          <p14:tracePt t="48281" x="1660525" y="1322388"/>
          <p14:tracePt t="48299" x="1687513" y="1330325"/>
          <p14:tracePt t="48310" x="1751013" y="1339850"/>
          <p14:tracePt t="48331" x="1776413" y="1339850"/>
          <p14:tracePt t="48343" x="1830388" y="1347788"/>
          <p14:tracePt t="48363" x="1857375" y="1347788"/>
          <p14:tracePt t="48375" x="1911350" y="1347788"/>
          <p14:tracePt t="48395" x="1938338" y="1347788"/>
          <p14:tracePt t="48407" x="2017713" y="1366838"/>
          <p14:tracePt t="48426" x="2044700" y="1366838"/>
          <p14:tracePt t="48437" x="2108200" y="1374775"/>
          <p14:tracePt t="48456" x="2125663" y="1384300"/>
          <p14:tracePt t="48469" x="2187575" y="1393825"/>
          <p14:tracePt t="48488" x="2214563" y="1393825"/>
          <p14:tracePt t="48503" x="2276475" y="1401763"/>
          <p14:tracePt t="48521" x="2303463" y="1401763"/>
          <p14:tracePt t="48537" x="2366963" y="1401763"/>
          <p14:tracePt t="48554" x="2401888" y="1401763"/>
          <p14:tracePt t="48568" x="2490788" y="1411288"/>
          <p14:tracePt t="48586" x="2527300" y="1419225"/>
          <p14:tracePt t="48602" x="2589213" y="1428750"/>
          <p14:tracePt t="48618" x="2679700" y="1446213"/>
          <p14:tracePt t="48635" x="2776538" y="1465263"/>
          <p14:tracePt t="48652" x="2813050" y="1473200"/>
          <p14:tracePt t="48668" x="2901950" y="1482725"/>
          <p14:tracePt t="48685" x="2946400" y="1490663"/>
          <p14:tracePt t="48702" x="3017838" y="1500188"/>
          <p14:tracePt t="48720" x="3044825" y="1509713"/>
          <p14:tracePt t="48737" x="3125788" y="1527175"/>
          <p14:tracePt t="48753" x="3152775" y="1536700"/>
          <p14:tracePt t="48770" x="3224213" y="1554163"/>
          <p14:tracePt t="48786" x="3286125" y="1562100"/>
          <p14:tracePt t="48803" x="3348038" y="1581150"/>
          <p14:tracePt t="48821" x="3384550" y="1581150"/>
          <p14:tracePt t="48837" x="3465513" y="1608138"/>
          <p14:tracePt t="48853" x="3490913" y="1616075"/>
          <p14:tracePt t="48870" x="3616325" y="1633538"/>
          <p14:tracePt t="48887" x="3670300" y="1652588"/>
          <p14:tracePt t="48903" x="3795713" y="1670050"/>
          <p14:tracePt t="48920" x="3822700" y="1679575"/>
          <p14:tracePt t="48937" x="4000500" y="1714500"/>
          <p14:tracePt t="48954" x="4071938" y="1724025"/>
          <p14:tracePt t="48970" x="4251325" y="1758950"/>
          <p14:tracePt t="48987" x="4562475" y="1803400"/>
          <p14:tracePt t="49004" x="4643438" y="1822450"/>
          <p14:tracePt t="49020" x="4902200" y="1874838"/>
          <p14:tracePt t="49038" x="5116513" y="1893888"/>
          <p14:tracePt t="49056" x="5143500" y="1901825"/>
          <p14:tracePt t="49071" x="5313363" y="1928813"/>
          <p14:tracePt t="49088" x="5375275" y="1938338"/>
          <p14:tracePt t="49104" x="5562600" y="1955800"/>
          <p14:tracePt t="49121" x="5608638" y="1955800"/>
          <p14:tracePt t="49137" x="5724525" y="1965325"/>
          <p14:tracePt t="49155" x="5751513" y="1965325"/>
          <p14:tracePt t="49171" x="5840413" y="1965325"/>
          <p14:tracePt t="49188" x="5867400" y="1965325"/>
          <p14:tracePt t="49205" x="5946775" y="1965325"/>
          <p14:tracePt t="49221" x="5983288" y="1965325"/>
          <p14:tracePt t="49238" x="6037263" y="1965325"/>
          <p14:tracePt t="49255" x="6054725" y="1965325"/>
          <p14:tracePt t="49271" x="6072188" y="1965325"/>
          <p14:tracePt t="49288" x="6099175" y="1955800"/>
          <p14:tracePt t="49305" x="6153150" y="1928813"/>
          <p14:tracePt t="49322" x="6188075" y="1901825"/>
          <p14:tracePt t="49338" x="6197600" y="1901825"/>
          <p14:tracePt t="49365" x="6205538" y="1884363"/>
          <p14:tracePt t="49384" x="6215063" y="1874838"/>
          <p14:tracePt t="49417" x="6224588" y="1866900"/>
          <p14:tracePt t="49430" x="6232525" y="1857375"/>
          <p14:tracePt t="49460" x="6259513" y="1830388"/>
          <p14:tracePt t="49478" x="6269038" y="1812925"/>
          <p14:tracePt t="49490" x="6303963" y="1795463"/>
          <p14:tracePt t="49509" x="6303963" y="1776413"/>
          <p14:tracePt t="49522" x="6340475" y="1751013"/>
          <p14:tracePt t="49544" x="6348413" y="1731963"/>
          <p14:tracePt t="49556" x="6384925" y="1704975"/>
          <p14:tracePt t="49572" x="6384925" y="1697038"/>
          <p14:tracePt t="49622" x="6394450" y="1697038"/>
          <p14:tracePt t="49649" x="6402388" y="1697038"/>
          <p14:tracePt t="49715" x="6402388" y="1687513"/>
          <p14:tracePt t="49732" x="6394450" y="1687513"/>
          <p14:tracePt t="50111" x="6375400" y="1697038"/>
          <p14:tracePt t="50135" x="6357938" y="1697038"/>
          <p14:tracePt t="50155" x="6340475" y="1697038"/>
          <p14:tracePt t="50229" x="6323013" y="1697038"/>
          <p14:tracePt t="50249" x="6313488" y="1697038"/>
          <p14:tracePt t="50261" x="6296025" y="1697038"/>
          <p14:tracePt t="50280" x="6286500" y="1687513"/>
          <p14:tracePt t="50293" x="6259513" y="1679575"/>
          <p14:tracePt t="50312" x="6232525" y="1652588"/>
          <p14:tracePt t="50339" x="6205538" y="1633538"/>
          <p14:tracePt t="50358" x="6197600" y="1625600"/>
          <p14:tracePt t="50386" x="6188075" y="1616075"/>
          <p14:tracePt t="50398" x="6180138" y="1616075"/>
          <p14:tracePt t="50410" x="6161088" y="1598613"/>
          <p14:tracePt t="50421" x="6153150" y="1589088"/>
          <p14:tracePt t="50434" x="6116638" y="1554163"/>
          <p14:tracePt t="50453" x="6089650" y="1527175"/>
          <p14:tracePt t="50465" x="6045200" y="1482725"/>
          <p14:tracePt t="50485" x="6027738" y="1446213"/>
          <p14:tracePt t="50497" x="5983288" y="1393825"/>
          <p14:tracePt t="50514" x="5946775" y="1347788"/>
          <p14:tracePt t="50534" x="5902325" y="1322388"/>
          <p14:tracePt t="50560" x="5857875" y="1295400"/>
          <p14:tracePt t="50579" x="5848350" y="1285875"/>
          <p14:tracePt t="50593" x="5776913" y="1258888"/>
          <p14:tracePt t="50612" x="5759450" y="1250950"/>
          <p14:tracePt t="50623" x="5705475" y="1231900"/>
          <p14:tracePt t="50644" x="5680075" y="1231900"/>
          <p14:tracePt t="50655" x="5670550" y="1231900"/>
          <p14:tracePt t="50674" x="5643563" y="1231900"/>
          <p14:tracePt t="50686" x="5608638" y="1231900"/>
          <p14:tracePt t="50705" x="5589588" y="1231900"/>
          <p14:tracePt t="50717" x="5527675" y="1231900"/>
          <p14:tracePt t="50737" x="5510213" y="1231900"/>
          <p14:tracePt t="50750" x="5456238" y="1250950"/>
          <p14:tracePt t="50767" x="5438775" y="1258888"/>
          <p14:tracePt t="50784" x="5429250" y="1276350"/>
          <p14:tracePt t="50802" x="5402263" y="1285875"/>
          <p14:tracePt t="50811" x="5394325" y="1295400"/>
          <p14:tracePt t="50830" x="5375275" y="1303338"/>
          <p14:tracePt t="50844" x="5367338" y="1322388"/>
          <p14:tracePt t="50861" x="5348288" y="1339850"/>
          <p14:tracePt t="50880" x="5322888" y="1374775"/>
          <p14:tracePt t="50908" x="5303838" y="1393825"/>
          <p14:tracePt t="50927" x="5295900" y="1401763"/>
          <p14:tracePt t="50939" x="5276850" y="1438275"/>
          <p14:tracePt t="50958" x="5276850" y="1446213"/>
          <p14:tracePt t="50984" x="5268913" y="1465263"/>
          <p14:tracePt t="51004" x="5259388" y="1482725"/>
          <p14:tracePt t="51036" x="5259388" y="1490663"/>
          <p14:tracePt t="56279" x="5259388" y="1500188"/>
          <p14:tracePt t="57244" x="5259388" y="1509713"/>
          <p14:tracePt t="57402" x="5268913" y="1509713"/>
          <p14:tracePt t="57621" x="5268913" y="1517650"/>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1066800"/>
            <a:ext cx="8656638" cy="2209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a:solidFill>
                  <a:srgbClr val="7F0055"/>
                </a:solidFill>
                <a:latin typeface="Consolas"/>
              </a:rPr>
              <a:t>void</a:t>
            </a:r>
            <a:r>
              <a:rPr lang="en-US" sz="2000" b="1" dirty="0">
                <a:solidFill>
                  <a:srgbClr val="000000"/>
                </a:solidFill>
                <a:latin typeface="Consolas"/>
              </a:rPr>
              <a:t> </a:t>
            </a:r>
            <a:r>
              <a:rPr lang="en-US" sz="2000" b="1" dirty="0" err="1">
                <a:solidFill>
                  <a:srgbClr val="000000"/>
                </a:solidFill>
                <a:latin typeface="Consolas"/>
              </a:rPr>
              <a:t>echoLines</a:t>
            </a:r>
            <a:r>
              <a:rPr lang="en-US" sz="2000" b="1" dirty="0">
                <a:solidFill>
                  <a:srgbClr val="000000"/>
                </a:solidFill>
                <a:latin typeface="Consolas"/>
              </a:rPr>
              <a:t>(</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a:solidFill>
                  <a:srgbClr val="000000"/>
                </a:solidFill>
                <a:latin typeface="Consolas"/>
              </a:rPr>
              <a:t>) </a:t>
            </a:r>
            <a:endParaRPr lang="en-US" sz="2000" b="1" dirty="0" smtClean="0">
              <a:solidFill>
                <a:srgbClr val="000000"/>
              </a:solidFill>
              <a:latin typeface="Consolas"/>
            </a:endParaRPr>
          </a:p>
          <a:p>
            <a:r>
              <a:rPr lang="en-US" sz="2000" b="1" dirty="0">
                <a:solidFill>
                  <a:srgbClr val="000000"/>
                </a:solidFill>
                <a:latin typeface="Consolas"/>
              </a:rPr>
              <a:t> </a:t>
            </a:r>
            <a:r>
              <a:rPr lang="en-US" sz="2000" b="1" dirty="0" smtClean="0">
                <a:solidFill>
                  <a:srgbClr val="000000"/>
                </a:solidFill>
                <a:latin typeface="Consolas"/>
              </a:rPr>
              <a:t>              </a:t>
            </a:r>
            <a:r>
              <a:rPr lang="en-US" sz="2000" b="1" dirty="0" smtClean="0">
                <a:solidFill>
                  <a:srgbClr val="7F0055"/>
                </a:solidFill>
                <a:latin typeface="Consolas"/>
              </a:rPr>
              <a:t>throws</a:t>
            </a:r>
            <a:r>
              <a:rPr lang="en-US" sz="2000" b="1" dirty="0" smtClean="0">
                <a:solidFill>
                  <a:srgbClr val="000000"/>
                </a:solidFill>
                <a:latin typeface="Consolas"/>
              </a:rPr>
              <a:t> </a:t>
            </a:r>
            <a:r>
              <a:rPr lang="en-US" sz="2000" b="1" dirty="0" err="1">
                <a:solidFill>
                  <a:srgbClr val="000000"/>
                </a:solidFill>
                <a:latin typeface="Consolas"/>
              </a:rPr>
              <a:t>IOException</a:t>
            </a:r>
            <a:r>
              <a:rPr lang="en-US" sz="2000" b="1" dirty="0">
                <a:solidFill>
                  <a:srgbClr val="000000"/>
                </a:solidFill>
                <a:latin typeface="Consolas"/>
              </a:rPr>
              <a:t> {</a:t>
            </a:r>
          </a:p>
          <a:p>
            <a:r>
              <a:rPr lang="en-US" sz="2000" b="1" dirty="0" smtClean="0">
                <a:solidFill>
                  <a:srgbClr val="7F0055"/>
                </a:solidFill>
                <a:latin typeface="Consolas"/>
              </a:rPr>
              <a:t>  for</a:t>
            </a:r>
            <a:r>
              <a:rPr lang="en-US" sz="2000" b="1" dirty="0" smtClean="0">
                <a:solidFill>
                  <a:srgbClr val="000000"/>
                </a:solidFill>
                <a:latin typeface="Consolas"/>
              </a:rPr>
              <a:t> </a:t>
            </a:r>
            <a:r>
              <a:rPr lang="en-US" sz="2000" b="1" dirty="0">
                <a:solidFill>
                  <a:srgbClr val="000000"/>
                </a:solidFill>
                <a:latin typeface="Consolas"/>
              </a:rPr>
              <a:t>(</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inputNum</a:t>
            </a:r>
            <a:r>
              <a:rPr lang="en-US" sz="2000" b="1" dirty="0">
                <a:solidFill>
                  <a:srgbClr val="000000"/>
                </a:solidFill>
                <a:latin typeface="Consolas"/>
              </a:rPr>
              <a:t> = 0; </a:t>
            </a:r>
            <a:r>
              <a:rPr lang="en-US" sz="2000" b="1" dirty="0" err="1">
                <a:solidFill>
                  <a:srgbClr val="000000"/>
                </a:solidFill>
                <a:latin typeface="Consolas"/>
              </a:rPr>
              <a:t>inputNum</a:t>
            </a:r>
            <a:r>
              <a:rPr lang="en-US" sz="2000" b="1" dirty="0">
                <a:solidFill>
                  <a:srgbClr val="000000"/>
                </a:solidFill>
                <a:latin typeface="Consolas"/>
              </a:rPr>
              <a:t> &lt; </a:t>
            </a:r>
            <a:r>
              <a:rPr lang="en-US" sz="2000" b="1" dirty="0" err="1">
                <a:solidFill>
                  <a:srgbClr val="000000"/>
                </a:solidFill>
                <a:latin typeface="Consolas"/>
              </a:rPr>
              <a:t>numberOfInputLines</a:t>
            </a:r>
            <a:r>
              <a:rPr lang="en-US" sz="2000" b="1" dirty="0">
                <a:solidFill>
                  <a:srgbClr val="000000"/>
                </a:solidFill>
                <a:latin typeface="Consolas"/>
              </a:rPr>
              <a:t>; </a:t>
            </a:r>
            <a:r>
              <a:rPr lang="en-US" sz="2000" b="1" dirty="0" err="1">
                <a:solidFill>
                  <a:srgbClr val="000000"/>
                </a:solidFill>
                <a:latin typeface="Consolas"/>
              </a:rPr>
              <a:t>inputNum</a:t>
            </a:r>
            <a:r>
              <a:rPr lang="en-US" sz="2000" b="1" dirty="0">
                <a:solidFill>
                  <a:srgbClr val="000000"/>
                </a:solidFill>
                <a:latin typeface="Consolas"/>
              </a:rPr>
              <a:t>++)</a:t>
            </a:r>
          </a:p>
          <a:p>
            <a:r>
              <a:rPr lang="en-US" sz="2000" dirty="0" smtClean="0">
                <a:solidFill>
                  <a:srgbClr val="000000"/>
                </a:solidFill>
                <a:latin typeface="Consolas"/>
              </a:rPr>
              <a:t>    </a:t>
            </a:r>
            <a:r>
              <a:rPr lang="en-US" sz="2000" dirty="0" err="1" smtClean="0">
                <a:solidFill>
                  <a:srgbClr val="000000"/>
                </a:solidFill>
                <a:latin typeface="Consolas"/>
              </a:rPr>
              <a:t>System.</a:t>
            </a:r>
            <a:r>
              <a:rPr lang="en-US" sz="2000" i="1" dirty="0" err="1" smtClean="0">
                <a:solidFill>
                  <a:srgbClr val="0000C0"/>
                </a:solidFill>
                <a:latin typeface="Consolas"/>
              </a:rPr>
              <a:t>out</a:t>
            </a:r>
            <a:r>
              <a:rPr lang="en-US" sz="2000" i="1" dirty="0" err="1" smtClean="0">
                <a:solidFill>
                  <a:srgbClr val="000000"/>
                </a:solidFill>
                <a:latin typeface="Consolas"/>
              </a:rPr>
              <a:t>.println</a:t>
            </a:r>
            <a:r>
              <a:rPr lang="en-US" sz="2000" i="1" dirty="0" smtClean="0">
                <a:solidFill>
                  <a:srgbClr val="000000"/>
                </a:solidFill>
                <a:latin typeface="Consolas"/>
              </a:rPr>
              <a:t>(</a:t>
            </a:r>
            <a:r>
              <a:rPr lang="en-US" sz="2000" i="1" dirty="0" err="1" smtClean="0">
                <a:solidFill>
                  <a:srgbClr val="0000C0"/>
                </a:solidFill>
                <a:latin typeface="Consolas"/>
              </a:rPr>
              <a:t>input</a:t>
            </a:r>
            <a:r>
              <a:rPr lang="en-US" sz="2000" i="1" dirty="0" err="1" smtClean="0">
                <a:solidFill>
                  <a:srgbClr val="000000"/>
                </a:solidFill>
                <a:latin typeface="Consolas"/>
              </a:rPr>
              <a:t>.readLine</a:t>
            </a:r>
            <a:r>
              <a:rPr lang="en-US" sz="2000" i="1" dirty="0">
                <a:solidFill>
                  <a:srgbClr val="000000"/>
                </a:solidFill>
                <a:latin typeface="Consolas"/>
              </a:rPr>
              <a:t>());</a:t>
            </a:r>
          </a:p>
          <a:p>
            <a:r>
              <a:rPr lang="en-US" sz="2000" dirty="0" smtClean="0">
                <a:solidFill>
                  <a:srgbClr val="000000"/>
                </a:solidFill>
                <a:latin typeface="Consolas"/>
              </a:rPr>
              <a:t>  }</a:t>
            </a:r>
          </a:p>
          <a:p>
            <a:r>
              <a:rPr lang="en-US" sz="2000" dirty="0">
                <a:solidFill>
                  <a:srgbClr val="000000"/>
                </a:solidFill>
                <a:latin typeface="Consolas"/>
              </a:rPr>
              <a:t>}</a:t>
            </a:r>
            <a:endParaRPr lang="en-US" sz="2000" dirty="0" smtClean="0">
              <a:solidFill>
                <a:srgbClr val="000000"/>
              </a:solidFill>
              <a:latin typeface="Courier New"/>
            </a:endParaRPr>
          </a:p>
        </p:txBody>
      </p:sp>
      <p:sp>
        <p:nvSpPr>
          <p:cNvPr id="12290" name="Rectangle 2"/>
          <p:cNvSpPr>
            <a:spLocks noGrp="1" noChangeArrowheads="1"/>
          </p:cNvSpPr>
          <p:nvPr>
            <p:ph type="title"/>
          </p:nvPr>
        </p:nvSpPr>
        <p:spPr/>
        <p:txBody>
          <a:bodyPr/>
          <a:lstStyle/>
          <a:p>
            <a:r>
              <a:rPr lang="en-US" smtClean="0"/>
              <a:t>Propagating echoLines</a:t>
            </a:r>
            <a:endParaRPr lang="en-US"/>
          </a:p>
        </p:txBody>
      </p:sp>
      <p:sp>
        <p:nvSpPr>
          <p:cNvPr id="12301" name="Text Box 13"/>
          <p:cNvSpPr txBox="1">
            <a:spLocks noChangeArrowheads="1"/>
          </p:cNvSpPr>
          <p:nvPr/>
        </p:nvSpPr>
        <p:spPr bwMode="auto">
          <a:xfrm>
            <a:off x="5410200" y="3458217"/>
            <a:ext cx="2667000" cy="88518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Tells caller that passing </a:t>
            </a:r>
            <a:r>
              <a:rPr lang="en-US" dirty="0" smtClean="0"/>
              <a:t>it or throwing </a:t>
            </a:r>
            <a:r>
              <a:rPr lang="en-US" dirty="0"/>
              <a:t>the </a:t>
            </a:r>
            <a:r>
              <a:rPr lang="en-US" dirty="0" smtClean="0"/>
              <a:t>exception, a special return value</a:t>
            </a:r>
            <a:endParaRPr lang="en-US" dirty="0"/>
          </a:p>
        </p:txBody>
      </p:sp>
      <p:cxnSp>
        <p:nvCxnSpPr>
          <p:cNvPr id="9" name="Straight Arrow Connector 8"/>
          <p:cNvCxnSpPr/>
          <p:nvPr/>
        </p:nvCxnSpPr>
        <p:spPr>
          <a:xfrm flipH="1" flipV="1">
            <a:off x="4343400" y="1676400"/>
            <a:ext cx="2439988" cy="1752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822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093" x="5259388" y="1517650"/>
          <p14:tracePt t="8455" x="5251450" y="1509713"/>
          <p14:tracePt t="8501" x="5214938" y="1490663"/>
          <p14:tracePt t="8520" x="5143500" y="1473200"/>
          <p14:tracePt t="8533" x="5018088" y="1428750"/>
          <p14:tracePt t="8552" x="4946650" y="1411288"/>
          <p14:tracePt t="8579" x="4554538" y="1241425"/>
          <p14:tracePt t="8614" x="4465638" y="1196975"/>
          <p14:tracePt t="8624" x="4224338" y="1081088"/>
          <p14:tracePt t="8646" x="3946525" y="965200"/>
          <p14:tracePt t="8679" x="3732213" y="874713"/>
          <p14:tracePt t="8694" x="3670300" y="847725"/>
          <p14:tracePt t="8713" x="3465513" y="758825"/>
          <p14:tracePt t="8745" x="3330575" y="741363"/>
          <p14:tracePt t="8755" x="3268663" y="741363"/>
          <p14:tracePt t="8780" x="3108325" y="741363"/>
          <p14:tracePt t="8812" x="3000375" y="741363"/>
          <p14:tracePt t="8818" x="2955925" y="741363"/>
          <p14:tracePt t="8847" x="2616200" y="812800"/>
          <p14:tracePt t="8883" x="2536825" y="830263"/>
          <p14:tracePt t="8893" x="2366963" y="866775"/>
          <p14:tracePt t="8915" x="2187575" y="893763"/>
          <p14:tracePt t="8947" x="2152650" y="901700"/>
          <p14:tracePt t="8955" x="2108200" y="911225"/>
          <p14:tracePt t="8980" x="2089150" y="928688"/>
          <p14:tracePt t="9015" x="2062163" y="938213"/>
          <p14:tracePt t="9017" x="2009775" y="973138"/>
          <p14:tracePt t="9049" x="1857375" y="1062038"/>
          <p14:tracePt t="9049" x="1839913" y="1071563"/>
          <p14:tracePt t="9081" x="1803400" y="1089025"/>
          <p14:tracePt t="9101" x="1795463" y="1089025"/>
          <p14:tracePt t="9114" x="1785938" y="1098550"/>
          <p14:tracePt t="9147" x="1776413" y="1116013"/>
          <p14:tracePt t="9172" x="1758950" y="1133475"/>
          <p14:tracePt t="9184" x="1741488" y="1160463"/>
          <p14:tracePt t="9216" x="1714500" y="1196975"/>
          <p14:tracePt t="9247" x="1704975" y="1214438"/>
          <p14:tracePt t="9254" x="1687513" y="1258888"/>
          <p14:tracePt t="9283" x="1643063" y="1312863"/>
          <p14:tracePt t="9315" x="1633538" y="1322388"/>
          <p14:tracePt t="9334" x="1625600" y="1322388"/>
          <p14:tracePt t="9354" x="1633538" y="1339850"/>
          <p14:tracePt t="9447" x="1643063" y="1347788"/>
          <p14:tracePt t="9459" x="1652588" y="1366838"/>
          <p14:tracePt t="9482" x="1652588" y="1374775"/>
          <p14:tracePt t="9514" x="1660525" y="1384300"/>
          <p14:tracePt t="9524" x="1660525" y="1393825"/>
          <p14:tracePt t="9549" x="1660525" y="1401763"/>
          <p14:tracePt t="9584" x="1660525" y="1393825"/>
          <p14:tracePt t="9998" x="1660525" y="1401763"/>
          <p14:tracePt t="10437" x="1670050" y="1419225"/>
          <p14:tracePt t="10674" x="1679575" y="1419225"/>
          <p14:tracePt t="10684" x="1714500" y="1428750"/>
          <p14:tracePt t="10703" x="1741488" y="1438275"/>
          <p14:tracePt t="10719" x="1803400" y="1446213"/>
          <p14:tracePt t="10752" x="1857375" y="1455738"/>
          <p14:tracePt t="10755" x="1928813" y="1473200"/>
          <p14:tracePt t="10786" x="2108200" y="1500188"/>
          <p14:tracePt t="10818" x="2251075" y="1527175"/>
          <p14:tracePt t="10832" x="2312988" y="1544638"/>
          <p14:tracePt t="10854" x="2465388" y="1598613"/>
          <p14:tracePt t="10854" x="2517775" y="1616075"/>
          <p14:tracePt t="10891" x="2608263" y="1633538"/>
          <p14:tracePt t="10908" x="2625725" y="1643063"/>
          <p14:tracePt t="10921" x="2751138" y="1670050"/>
          <p14:tracePt t="10953" x="2911475" y="1714500"/>
          <p14:tracePt t="10972" x="2973388" y="1741488"/>
          <p14:tracePt t="10988" x="3259138" y="1822450"/>
          <p14:tracePt t="11020" x="3367088" y="1847850"/>
          <p14:tracePt t="11035" x="3394075" y="1847850"/>
          <p14:tracePt t="11054" x="3482975" y="1866900"/>
          <p14:tracePt t="11087" x="3554413" y="1874838"/>
          <p14:tracePt t="11097" x="3562350" y="1874838"/>
          <p14:tracePt t="11120" x="3616325" y="1884363"/>
          <p14:tracePt t="11153" x="3633788" y="1884363"/>
          <p14:tracePt t="11160" x="3687763" y="1884363"/>
          <p14:tracePt t="11192" x="3705225" y="1884363"/>
          <p14:tracePt t="11221" x="3786188" y="1884363"/>
          <p14:tracePt t="11253" x="3822700" y="1884363"/>
          <p14:tracePt t="11256" x="3848100" y="1884363"/>
          <p14:tracePt t="11288" x="3884613" y="1874838"/>
          <p14:tracePt t="11316" x="3894138" y="1874838"/>
          <p14:tracePt t="11328" x="3911600" y="1874838"/>
          <p14:tracePt t="11354" x="3946525" y="1874838"/>
          <p14:tracePt t="11387" x="3965575" y="1874838"/>
          <p14:tracePt t="11393" x="3990975" y="1866900"/>
          <p14:tracePt t="11421" x="4000500" y="1857375"/>
          <p14:tracePt t="11454" x="4027488" y="1857375"/>
          <p14:tracePt t="11459" x="4044950" y="1847850"/>
          <p14:tracePt t="11488" x="4098925" y="1822450"/>
          <p14:tracePt t="11521" x="4116388" y="1822450"/>
          <p14:tracePt t="11528" x="4133850" y="1822450"/>
          <p14:tracePt t="11555" x="4143375" y="1812925"/>
          <p14:tracePt t="11588" x="4143375" y="1803400"/>
          <p14:tracePt t="40843" x="4133850" y="1795463"/>
          <p14:tracePt t="41188" x="4133850" y="1785938"/>
          <p14:tracePt t="41559" x="4116388" y="1751013"/>
          <p14:tracePt t="41578" x="4081463" y="1687513"/>
          <p14:tracePt t="41605" x="4054475" y="1643063"/>
          <p14:tracePt t="41617" x="4027488" y="1581150"/>
          <p14:tracePt t="41647" x="3894138" y="1401763"/>
          <p14:tracePt t="41680" x="3732213" y="1169988"/>
          <p14:tracePt t="41692" x="3660775" y="1071563"/>
          <p14:tracePt t="41713" x="3482975" y="795338"/>
          <p14:tracePt t="41745" x="3367088" y="608013"/>
          <p14:tracePt t="41753" x="3330575" y="581025"/>
          <p14:tracePt t="41780" x="3295650" y="536575"/>
          <p14:tracePt t="41812" x="3179763" y="446088"/>
          <p14:tracePt t="41818" x="3071813" y="419100"/>
          <p14:tracePt t="41847" x="3017838" y="411163"/>
          <p14:tracePt t="41864" x="3000375" y="411163"/>
          <p14:tracePt t="41894" x="2973388" y="411163"/>
          <p14:tracePt t="41905" x="2919413" y="446088"/>
          <p14:tracePt t="41926" x="2894013" y="465138"/>
          <p14:tracePt t="41948" x="2840038" y="527050"/>
          <p14:tracePt t="41979" x="2813050" y="588963"/>
          <p14:tracePt t="41988" x="2803525" y="642938"/>
          <p14:tracePt t="41999" x="2795588" y="714375"/>
          <p14:tracePt t="42019" x="2795588" y="741363"/>
          <p14:tracePt t="42031" x="2795588" y="812800"/>
          <p14:tracePt t="42051" x="2795588" y="874713"/>
          <p14:tracePt t="42069" x="2795588" y="938213"/>
          <p14:tracePt t="42099" x="2795588" y="965200"/>
          <p14:tracePt t="42111" x="2813050" y="1027113"/>
          <p14:tracePt t="42131" x="2822575" y="1044575"/>
          <p14:tracePt t="42143" x="2822575" y="1054100"/>
          <p14:tracePt t="42224" x="2822575" y="1062038"/>
          <p14:tracePt t="42235" x="2822575" y="1098550"/>
          <p14:tracePt t="42255" x="2830513" y="1116013"/>
          <p14:tracePt t="42267" x="2840038" y="1179513"/>
          <p14:tracePt t="42285" x="2847975" y="1231900"/>
          <p14:tracePt t="42305" x="2857500" y="1241425"/>
          <p14:tracePt t="42396" x="2867025" y="1258888"/>
          <p14:tracePt t="42409" x="2867025" y="1276350"/>
          <p14:tracePt t="42428" x="2884488" y="1295400"/>
          <p14:tracePt t="42440" x="2894013" y="1312863"/>
          <p14:tracePt t="42459" x="2911475" y="1322388"/>
          <p14:tracePt t="42470" x="2938463" y="1347788"/>
          <p14:tracePt t="42490" x="2955925" y="1357313"/>
          <p14:tracePt t="42503" x="2990850" y="1384300"/>
          <p14:tracePt t="42521" x="3044825" y="1411288"/>
          <p14:tracePt t="42542" x="3071813" y="1428750"/>
          <p14:tracePt t="42555" x="3081338" y="1428750"/>
          <p14:tracePt t="42567" x="3152775" y="1473200"/>
          <p14:tracePt t="42587" x="3187700" y="1490663"/>
          <p14:tracePt t="42600" x="3276600" y="1517650"/>
          <p14:tracePt t="42618" x="3295650" y="1536700"/>
          <p14:tracePt t="42633" x="3330575" y="1544638"/>
          <p14:tracePt t="42651" x="3384550" y="1554163"/>
          <p14:tracePt t="42677" x="3429000" y="1562100"/>
          <p14:tracePt t="42696" x="3446463" y="1571625"/>
          <p14:tracePt t="42708" x="3509963" y="1589088"/>
          <p14:tracePt t="42728" x="3527425" y="1589088"/>
          <p14:tracePt t="42739" x="3536950" y="1598613"/>
          <p14:tracePt t="42758" x="3544888" y="1598613"/>
          <p14:tracePt t="46842" x="3554413" y="1598613"/>
          <p14:tracePt t="46975" x="3562350" y="1598613"/>
          <p14:tracePt t="46999" x="3571875" y="1589088"/>
          <p14:tracePt t="47033" x="3589338" y="1589088"/>
          <p14:tracePt t="47052" x="3598863" y="1589088"/>
          <p14:tracePt t="47097" x="3608388" y="1589088"/>
          <p14:tracePt t="47146" x="3616325" y="1589088"/>
          <p14:tracePt t="47173" x="3633788" y="1581150"/>
          <p14:tracePt t="47192" x="3643313" y="1581150"/>
          <p14:tracePt t="47225" x="3652838" y="1581150"/>
          <p14:tracePt t="47298" x="3652838" y="1571625"/>
          <p14:tracePt t="48342" x="3652838" y="1562100"/>
          <p14:tracePt t="50592" x="3660775" y="1562100"/>
          <p14:tracePt t="50758" x="3660775" y="1571625"/>
          <p14:tracePt t="50841" x="3670300" y="1571625"/>
          <p14:tracePt t="50898" x="3679825" y="1571625"/>
          <p14:tracePt t="51118" x="3687763" y="1581150"/>
          <p14:tracePt t="51137" x="3697288" y="1581150"/>
          <p14:tracePt t="51149" x="3724275" y="1581150"/>
          <p14:tracePt t="51170" x="3732213" y="1589088"/>
          <p14:tracePt t="51181" x="3751263" y="1589088"/>
          <p14:tracePt t="51200" x="3776663" y="1589088"/>
          <p14:tracePt t="51229" x="3813175" y="1589088"/>
          <p14:tracePt t="51246" x="3848100" y="1589088"/>
          <p14:tracePt t="51265" x="3875088" y="1589088"/>
          <p14:tracePt t="51276" x="3902075" y="1589088"/>
          <p14:tracePt t="51296" x="3919538" y="1589088"/>
          <p14:tracePt t="51308" x="3956050" y="1589088"/>
          <p14:tracePt t="51327" x="3990975" y="1589088"/>
          <p14:tracePt t="51338" x="4081463" y="1598613"/>
          <p14:tracePt t="51358" x="4143375" y="1598613"/>
          <p14:tracePt t="51385" x="4179888" y="1598613"/>
          <p14:tracePt t="51402" x="4251325" y="1598613"/>
          <p14:tracePt t="51421" x="4268788" y="1598613"/>
          <p14:tracePt t="51434" x="4340225" y="1598613"/>
          <p14:tracePt t="51454" x="4367213" y="1598613"/>
          <p14:tracePt t="51465" x="4419600" y="1589088"/>
          <p14:tracePt t="51485" x="4438650" y="1589088"/>
          <p14:tracePt t="51497" x="4491038" y="1589088"/>
          <p14:tracePt t="51516" x="4510088" y="1589088"/>
          <p14:tracePt t="51528" x="4562475" y="1581150"/>
          <p14:tracePt t="51549" x="4589463" y="1581150"/>
          <p14:tracePt t="51560" x="4643438" y="1571625"/>
          <p14:tracePt t="51578" x="4670425" y="1562100"/>
          <p14:tracePt t="51593" x="4732338" y="1554163"/>
          <p14:tracePt t="51610" x="4751388" y="1544638"/>
          <p14:tracePt t="51627" x="4813300" y="1527175"/>
          <p14:tracePt t="51645" x="4822825" y="1527175"/>
          <p14:tracePt t="51660" x="4848225" y="1517650"/>
          <p14:tracePt t="51677" x="4902200" y="1490663"/>
          <p14:tracePt t="51696" x="4956175" y="1465263"/>
          <p14:tracePt t="51710" x="4983163" y="1455738"/>
          <p14:tracePt t="51727" x="5010150" y="1446213"/>
          <p14:tracePt t="51744" x="5018088" y="1438275"/>
          <p14:tracePt t="51760" x="5037138" y="1428750"/>
          <p14:tracePt t="51777" x="5072063" y="1411288"/>
          <p14:tracePt t="51795" x="5116513" y="1393825"/>
          <p14:tracePt t="51811" x="5170488" y="1366838"/>
          <p14:tracePt t="51831" x="5197475" y="1357313"/>
          <p14:tracePt t="51844" x="5241925" y="1347788"/>
          <p14:tracePt t="51864" x="5251450" y="1339850"/>
          <p14:tracePt t="51877" x="5259388" y="1330325"/>
          <p14:tracePt t="51902" x="5276850" y="1330325"/>
          <p14:tracePt t="51920" x="5313363" y="1322388"/>
          <p14:tracePt t="51939" x="5348288" y="1303338"/>
          <p14:tracePt t="51967" x="5357813" y="1303338"/>
          <p14:tracePt t="51987" x="5367338" y="1295400"/>
          <p14:tracePt t="51999" x="5375275" y="1295400"/>
          <p14:tracePt t="52019" x="5384800" y="1295400"/>
          <p14:tracePt t="78093" x="5384800" y="1276350"/>
          <p14:tracePt t="78855" x="5375275" y="1268413"/>
          <p14:tracePt t="78865" x="5375275" y="1258888"/>
          <p14:tracePt t="78885" x="5375275" y="1250950"/>
          <p14:tracePt t="78896" x="5375275" y="1231900"/>
          <p14:tracePt t="78915" x="5384800" y="1231900"/>
          <p14:tracePt t="78947" x="5384800" y="1196975"/>
          <p14:tracePt t="78980" x="5394325" y="1187450"/>
          <p14:tracePt t="78992" x="5394325" y="1160463"/>
          <p14:tracePt t="79011" x="5394325" y="1152525"/>
          <p14:tracePt t="79023" x="5402263" y="1125538"/>
          <p14:tracePt t="79041" x="5402263" y="1116013"/>
          <p14:tracePt t="79054" x="5411788" y="1081088"/>
          <p14:tracePt t="79073" x="5411788" y="1062038"/>
          <p14:tracePt t="79085" x="5419725" y="1054100"/>
          <p14:tracePt t="79104" x="5438775" y="1036638"/>
          <p14:tracePt t="79115" x="5554663" y="1009650"/>
          <p14:tracePt t="79135" x="5581650" y="1009650"/>
          <p14:tracePt t="79146" x="5643563" y="990600"/>
          <p14:tracePt t="79165" x="5643563" y="1000125"/>
          <p14:tracePt t="79257" x="5626100" y="1036638"/>
          <p14:tracePt t="79279" x="5616575" y="1044575"/>
          <p14:tracePt t="79289" x="5608638" y="1054100"/>
          <p14:tracePt t="79308" x="5599113" y="1062038"/>
          <p14:tracePt t="79319" x="5599113" y="1071563"/>
          <p14:tracePt t="79355" x="5589588" y="1071563"/>
          <p14:tracePt t="79388" x="5589588" y="1081088"/>
          <p14:tracePt t="88342" x="5581650" y="1081088"/>
          <p14:tracePt t="88444" x="5562600" y="1071563"/>
          <p14:tracePt t="88661" x="5554663" y="1062038"/>
          <p14:tracePt t="88674" x="5545138" y="1054100"/>
          <p14:tracePt t="88694" x="5537200" y="1036638"/>
          <p14:tracePt t="88710" x="5518150" y="1027113"/>
          <p14:tracePt t="88739" x="5465763" y="1009650"/>
          <p14:tracePt t="88771" x="5419725" y="1000125"/>
          <p14:tracePt t="88786" x="5402263" y="1000125"/>
          <p14:tracePt t="88817" x="5367338" y="990600"/>
          <p14:tracePt t="88821" x="5205413" y="955675"/>
          <p14:tracePt t="88854" x="5018088" y="938213"/>
          <p14:tracePt t="88885" x="4938713" y="938213"/>
          <p14:tracePt t="88897" x="4884738" y="938213"/>
          <p14:tracePt t="88928" x="4732338" y="938213"/>
          <p14:tracePt t="88956" x="4491038" y="965200"/>
          <p14:tracePt t="88988" x="4259263" y="1036638"/>
          <p14:tracePt t="89019" x="4232275" y="1044575"/>
          <p14:tracePt t="89022" x="4017963" y="1098550"/>
          <p14:tracePt t="89055" x="3803650" y="1152525"/>
          <p14:tracePt t="89088" x="3768725" y="1160463"/>
          <p14:tracePt t="89108" x="3670300" y="1179513"/>
          <p14:tracePt t="89140" x="3536950" y="1187450"/>
          <p14:tracePt t="89156" x="3340100" y="1214438"/>
          <p14:tracePt t="89188" x="3197225" y="1250950"/>
          <p14:tracePt t="89219" x="3143250" y="1258888"/>
          <p14:tracePt t="89225" x="2919413" y="1303338"/>
          <p14:tracePt t="89256" x="2732088" y="1330325"/>
          <p14:tracePt t="89288" x="2633663" y="1347788"/>
          <p14:tracePt t="89305" x="2571750" y="1357313"/>
          <p14:tracePt t="89336" x="2536825" y="1366838"/>
          <p14:tracePt t="89357" x="2527300" y="1366838"/>
          <p14:tracePt t="89449" x="2517775" y="1366838"/>
          <p14:tracePt t="89460" x="2509838" y="1366838"/>
          <p14:tracePt t="91593" x="2509838" y="1374775"/>
          <p14:tracePt t="92287" x="2517775" y="1411288"/>
          <p14:tracePt t="92299" x="2517775" y="1419225"/>
          <p14:tracePt t="92311" x="2517775" y="1438275"/>
          <p14:tracePt t="92336" x="2509838" y="1446213"/>
          <p14:tracePt t="92366" x="2465388" y="1473200"/>
          <p14:tracePt t="92397" x="2446338" y="1482725"/>
          <p14:tracePt t="92403" x="2419350" y="1517650"/>
          <p14:tracePt t="92435" x="2384425" y="1581150"/>
          <p14:tracePt t="92467" x="2374900" y="1598613"/>
          <p14:tracePt t="92477" x="2339975" y="1633538"/>
          <p14:tracePt t="92499" x="2268538" y="1687513"/>
          <p14:tracePt t="92530" x="2259013" y="1697038"/>
          <p14:tracePt t="92545" x="2232025" y="1724025"/>
          <p14:tracePt t="92578" x="2224088" y="1741488"/>
          <p14:tracePt t="92604" x="2205038" y="1776413"/>
          <p14:tracePt t="92633" x="2187575" y="1795463"/>
          <p14:tracePt t="92664" x="2187575" y="1822450"/>
          <p14:tracePt t="92668" x="2187575" y="1830388"/>
          <p14:tracePt t="92699" x="2179638" y="1857375"/>
          <p14:tracePt t="92719" x="2179638" y="1866900"/>
          <p14:tracePt t="93250" x="2170113" y="1866900"/>
          <p14:tracePt t="93269" x="2170113" y="1874838"/>
          <p14:tracePt t="93315" x="2160588" y="1874838"/>
          <p14:tracePt t="93533" x="2160588" y="1866900"/>
          <p14:tracePt t="93657" x="2160588" y="1857375"/>
          <p14:tracePt t="93676" x="2160588" y="1866900"/>
          <p14:tracePt t="93819" x="2160588" y="1874838"/>
          <p14:tracePt t="93849" x="2160588" y="1884363"/>
          <p14:tracePt t="94057" x="2170113" y="1893888"/>
          <p14:tracePt t="94072" x="2179638" y="1893888"/>
          <p14:tracePt t="94133" x="2179638" y="1901825"/>
          <p14:tracePt t="94163" x="2187575" y="1901825"/>
          <p14:tracePt t="94182" x="2197100" y="1919288"/>
          <p14:tracePt t="94224" x="2205038" y="1919288"/>
          <p14:tracePt t="94243" x="2205038" y="1928813"/>
          <p14:tracePt t="94255" x="2205038" y="1919288"/>
          <p14:tracePt t="94338" x="2214563" y="1919288"/>
          <p14:tracePt t="94744" x="2214563" y="1928813"/>
          <p14:tracePt t="94825" x="2224088" y="1928813"/>
          <p14:tracePt t="95000" x="2232025" y="1928813"/>
          <p14:tracePt t="95123" x="2241550" y="1928813"/>
          <p14:tracePt t="95185" x="2259013" y="1928813"/>
          <p14:tracePt t="95204" x="2286000" y="1928813"/>
          <p14:tracePt t="95215" x="2322513" y="1928813"/>
          <p14:tracePt t="95241" x="2357438" y="1928813"/>
          <p14:tracePt t="95274" x="2401888" y="1938338"/>
          <p14:tracePt t="95279" x="2428875" y="1938338"/>
          <p14:tracePt t="95308" x="2517775" y="1955800"/>
          <p14:tracePt t="95341" x="2536825" y="1955800"/>
          <p14:tracePt t="95344" x="2616200" y="1955800"/>
          <p14:tracePt t="95375" x="2687638" y="1955800"/>
          <p14:tracePt t="95391" x="2714625" y="1955800"/>
          <p14:tracePt t="95409" x="2803525" y="1955800"/>
          <p14:tracePt t="95440" x="2830513" y="1955800"/>
          <p14:tracePt t="95459" x="2867025" y="1955800"/>
          <p14:tracePt t="95475" x="2928938" y="1955800"/>
          <p14:tracePt t="95508" x="3071813" y="1990725"/>
          <p14:tracePt t="95514" x="3187700" y="2027238"/>
          <p14:tracePt t="95542" x="3214688" y="2027238"/>
          <p14:tracePt t="95578" x="3232150" y="2017713"/>
          <p14:tracePt t="95609" x="3251200" y="2009775"/>
          <p14:tracePt t="95636" x="3286125" y="2000250"/>
          <p14:tracePt t="95655" x="3348038" y="2000250"/>
          <p14:tracePt t="95676" x="3438525" y="2000250"/>
          <p14:tracePt t="95707" x="3446463" y="2000250"/>
          <p14:tracePt t="95717" x="3465513" y="2000250"/>
          <p14:tracePt t="95743" x="3517900" y="2000250"/>
          <p14:tracePt t="95775" x="3544888" y="2000250"/>
          <p14:tracePt t="95779" x="3598863" y="2000250"/>
          <p14:tracePt t="95810" x="3643313" y="2000250"/>
          <p14:tracePt t="95843" x="3660775" y="1990725"/>
          <p14:tracePt t="95847" x="3679825" y="1990725"/>
          <p14:tracePt t="95877" x="3697288" y="1990725"/>
          <p14:tracePt t="95908" x="3714750" y="1990725"/>
          <p14:tracePt t="95924" x="3714750" y="1973263"/>
          <p14:tracePt t="95990" x="3714750" y="1965325"/>
          <p14:tracePt t="96016" x="3714750" y="1955800"/>
          <p14:tracePt t="96036" x="3714750" y="1946275"/>
          <p14:tracePt t="96049" x="3714750" y="1938338"/>
          <p14:tracePt t="96077" x="3714750" y="1928813"/>
          <p14:tracePt t="96110" x="3714750" y="1919288"/>
          <p14:tracePt t="96114" x="3714750" y="1893888"/>
          <p14:tracePt t="96144" x="3705225" y="1874838"/>
          <p14:tracePt t="96176" x="3697288" y="1857375"/>
          <p14:tracePt t="96179" x="3697288" y="1847850"/>
          <p14:tracePt t="96210" x="3687763" y="1847850"/>
          <p14:tracePt t="96223" x="3687763" y="1839913"/>
          <p14:tracePt t="96250" x="3679825" y="1822450"/>
          <p14:tracePt t="96278" x="3670300" y="1803400"/>
          <p14:tracePt t="96309" x="3660775" y="1785938"/>
          <p14:tracePt t="96319" x="3652838" y="1758950"/>
          <p14:tracePt t="96351" x="3643313" y="1741488"/>
          <p14:tracePt t="96378" x="3643313" y="1731963"/>
          <p14:tracePt t="96410" x="3633788" y="1731963"/>
          <p14:tracePt t="96443" x="3633788" y="1714500"/>
          <p14:tracePt t="96455" x="3633788" y="1704975"/>
          <p14:tracePt t="96567" x="3625850" y="1704975"/>
          <p14:tracePt t="96585" x="3625850" y="1697038"/>
          <p14:tracePt t="96808" x="3625850" y="1687513"/>
          <p14:tracePt t="97005" x="3625850" y="1697038"/>
          <p14:tracePt t="101342" x="3643313" y="1697038"/>
          <p14:tracePt t="101960" x="3670300" y="1697038"/>
          <p14:tracePt t="101979" x="3679825" y="1697038"/>
          <p14:tracePt t="101995" x="3687763" y="1697038"/>
          <p14:tracePt t="102027" x="3697288" y="1697038"/>
          <p14:tracePt t="102052" x="3714750" y="1697038"/>
          <p14:tracePt t="102070" x="3724275" y="1697038"/>
          <p14:tracePt t="102100" x="3732213" y="1697038"/>
          <p14:tracePt t="102129" x="3741738" y="1697038"/>
          <p14:tracePt t="102168" x="3741738" y="1704975"/>
          <p14:tracePt t="125842" x="3751263" y="1724025"/>
          <p14:tracePt t="126002" x="3751263" y="1731963"/>
          <p14:tracePt t="126016" x="3751263" y="1741488"/>
          <p14:tracePt t="126027" x="3759200" y="1758950"/>
          <p14:tracePt t="126046" x="3759200" y="1768475"/>
          <p14:tracePt t="126059" x="3768725" y="1812925"/>
          <p14:tracePt t="126079" x="3768725" y="1830388"/>
          <p14:tracePt t="126091" x="3768725" y="1866900"/>
          <p14:tracePt t="126109" x="3768725" y="1893888"/>
          <p14:tracePt t="126121" x="3741738" y="1928813"/>
          <p14:tracePt t="126140" x="3724275" y="1946275"/>
          <p14:tracePt t="126154" x="3687763" y="2009775"/>
          <p14:tracePt t="126171" x="3670300" y="2027238"/>
          <p14:tracePt t="126185" x="3643313" y="2054225"/>
          <p14:tracePt t="126203" x="3633788" y="2071688"/>
          <p14:tracePt t="126218" x="3625850" y="2089150"/>
          <p14:tracePt t="126235" x="3616325" y="2089150"/>
          <p14:tracePt t="126252" x="3581400" y="2125663"/>
          <p14:tracePt t="126268" x="3544888" y="2160588"/>
          <p14:tracePt t="126285" x="3527425" y="2179638"/>
          <p14:tracePt t="126321" x="3517900" y="2187575"/>
          <p14:tracePt t="126333" x="3500438" y="2205038"/>
          <p14:tracePt t="126345" x="3500438" y="2214563"/>
          <p14:tracePt t="126356" x="3473450" y="2268538"/>
          <p14:tracePt t="126376" x="3465513" y="2286000"/>
          <p14:tracePt t="126388" x="3455988" y="2303463"/>
          <p14:tracePt t="126407" x="3446463" y="2330450"/>
          <p14:tracePt t="126419" x="3446463" y="2339975"/>
          <p14:tracePt t="126473" x="3446463" y="2347913"/>
          <p14:tracePt t="126503" x="3446463" y="2357438"/>
          <p14:tracePt t="126721" x="3438525" y="2366963"/>
          <p14:tracePt t="127004" x="3438525" y="2384425"/>
          <p14:tracePt t="127020" x="3438525" y="2401888"/>
          <p14:tracePt t="127033" x="3446463" y="2428875"/>
          <p14:tracePt t="127054" x="3446463" y="2446338"/>
          <p14:tracePt t="127065" x="3455988" y="2490788"/>
          <p14:tracePt t="127084" x="3465513" y="2509838"/>
          <p14:tracePt t="127110" x="3490913" y="2562225"/>
          <p14:tracePt t="127130" x="3500438" y="2571750"/>
          <p14:tracePt t="127141" x="3527425" y="2616200"/>
          <p14:tracePt t="127160" x="3536950" y="2643188"/>
          <p14:tracePt t="127173" x="3562350" y="2687638"/>
          <p14:tracePt t="127191" x="3589338" y="2741613"/>
          <p14:tracePt t="127210" x="3589338" y="2759075"/>
          <p14:tracePt t="127221" x="3608388" y="2795588"/>
          <p14:tracePt t="127241" x="3616325" y="2803525"/>
          <p14:tracePt t="127254" x="3633788" y="2857500"/>
          <p14:tracePt t="127272" x="3633788" y="2874963"/>
          <p14:tracePt t="127305" x="3643313" y="2894013"/>
          <p14:tracePt t="127316" x="3660775" y="2928938"/>
          <p14:tracePt t="127335" x="3660775" y="2938463"/>
          <p14:tracePt t="127347" x="3679825" y="2982913"/>
          <p14:tracePt t="127365" x="3687763" y="3000375"/>
          <p14:tracePt t="127377" x="3714750" y="3036888"/>
          <p14:tracePt t="127397" x="3724275" y="3062288"/>
          <p14:tracePt t="127408" x="3751263" y="3098800"/>
          <p14:tracePt t="127428" x="3751263" y="3108325"/>
          <p14:tracePt t="127455" x="3759200" y="3116263"/>
          <p14:tracePt t="127493" x="3768725" y="3133725"/>
          <p14:tracePt t="127521" x="3768725" y="3143250"/>
          <p14:tracePt t="127541" x="3768725" y="3152775"/>
          <p14:tracePt t="127553" x="3776663" y="3160713"/>
          <p14:tracePt t="127574" x="3786188" y="3170238"/>
          <p14:tracePt t="127679" x="3786188" y="3179763"/>
          <p14:tracePt t="127933" x="3786188" y="3187700"/>
          <p14:tracePt t="128545" x="3795713" y="3187700"/>
          <p14:tracePt t="128653" x="3803650" y="3187700"/>
          <p14:tracePt t="128719" x="3813175" y="3187700"/>
          <p14:tracePt t="128765" x="3830638" y="3187700"/>
          <p14:tracePt t="128809" x="3840163" y="3187700"/>
          <p14:tracePt t="128858" x="3857625" y="3187700"/>
          <p14:tracePt t="128893" x="3884613" y="3187700"/>
          <p14:tracePt t="128924" x="3894138" y="3179763"/>
          <p14:tracePt t="128935" x="3929063" y="3179763"/>
          <p14:tracePt t="128953" x="3965575" y="3179763"/>
          <p14:tracePt t="128966" x="4017963" y="3179763"/>
          <p14:tracePt t="128985" x="4027488" y="3179763"/>
          <p14:tracePt t="128997" x="4044950" y="3179763"/>
          <p14:tracePt t="129016" x="4054475" y="3179763"/>
          <p14:tracePt t="129028" x="4081463" y="3179763"/>
          <p14:tracePt t="129049" x="4116388" y="3179763"/>
          <p14:tracePt t="129061" x="4160838" y="3170238"/>
          <p14:tracePt t="129081" x="4179888" y="3170238"/>
          <p14:tracePt t="129095" x="4214813" y="3160713"/>
          <p14:tracePt t="129112" x="4232275" y="3160713"/>
          <p14:tracePt t="129127" x="4259263" y="3143250"/>
          <p14:tracePt t="129145" x="4276725" y="3133725"/>
          <p14:tracePt t="129160" x="4322763" y="3116263"/>
          <p14:tracePt t="129177" x="4340225" y="3108325"/>
          <p14:tracePt t="129194" x="4384675" y="3081338"/>
          <p14:tracePt t="129211" x="4402138" y="3071813"/>
          <p14:tracePt t="129227" x="4456113" y="3036888"/>
          <p14:tracePt t="129244" x="4473575" y="3017838"/>
          <p14:tracePt t="129261" x="4527550" y="2965450"/>
          <p14:tracePt t="129277" x="4545013" y="2955925"/>
          <p14:tracePt t="129295" x="4598988" y="2911475"/>
          <p14:tracePt t="129315" x="4679950" y="2857500"/>
          <p14:tracePt t="129315" x="4697413" y="2840038"/>
          <p14:tracePt t="129329" x="4759325" y="2786063"/>
          <p14:tracePt t="129348" x="4786313" y="2768600"/>
          <p14:tracePt t="129361" x="4822825" y="2714625"/>
          <p14:tracePt t="129380" x="4830763" y="2705100"/>
          <p14:tracePt t="129395" x="4884738" y="2643188"/>
          <p14:tracePt t="129411" x="4894263" y="2633663"/>
          <p14:tracePt t="129427" x="4938713" y="2589213"/>
          <p14:tracePt t="129444" x="4956175" y="2571750"/>
          <p14:tracePt t="129461" x="4973638" y="2554288"/>
          <p14:tracePt t="129488" x="5010150" y="2536825"/>
          <p14:tracePt t="129514" x="5018088" y="2517775"/>
          <p14:tracePt t="129533" x="5037138" y="2509838"/>
          <p14:tracePt t="129546" x="5037138" y="2500313"/>
          <p14:tracePt t="129566" x="5054600" y="2490788"/>
          <p14:tracePt t="129578" x="5054600" y="2482850"/>
          <p14:tracePt t="129597" x="5062538" y="2482850"/>
          <p14:tracePt t="129641" x="5081588" y="2465388"/>
          <p14:tracePt t="129674" x="5099050" y="2455863"/>
          <p14:tracePt t="129694" x="5133975" y="2446338"/>
          <p14:tracePt t="129705" x="5170488" y="2446338"/>
          <p14:tracePt t="129722" x="5187950" y="2446338"/>
          <p14:tracePt t="129734" x="5241925" y="2446338"/>
          <p14:tracePt t="129754" x="5259388" y="2446338"/>
          <p14:tracePt t="129766" x="5313363" y="2428875"/>
          <p14:tracePt t="129785" x="5330825" y="2419350"/>
          <p14:tracePt t="129797" x="5394325" y="2393950"/>
          <p14:tracePt t="129817" x="5411788" y="2384425"/>
          <p14:tracePt t="129829" x="5456238" y="2347913"/>
          <p14:tracePt t="129848" x="5510213" y="2322513"/>
          <p14:tracePt t="129867" x="5545138" y="2312988"/>
          <p14:tracePt t="129893" x="5562600" y="2312988"/>
          <p14:tracePt t="129924" x="5599113" y="2312988"/>
          <p14:tracePt t="129943" x="5626100" y="2312988"/>
          <p14:tracePt t="129954" x="5643563" y="2303463"/>
          <p14:tracePt t="129975" x="5653088" y="2295525"/>
          <p14:tracePt t="129986" x="5670550" y="2295525"/>
          <p14:tracePt t="130005" x="5680075" y="2286000"/>
          <p14:tracePt t="130018" x="5688013" y="2286000"/>
          <p14:tracePt t="130037" x="5705475" y="2276475"/>
          <p14:tracePt t="130049" x="5715000" y="2276475"/>
          <p14:tracePt t="130069" x="5732463" y="2268538"/>
          <p14:tracePt t="130080" x="5751513" y="2268538"/>
          <p14:tracePt t="130100" x="5759450" y="2268538"/>
          <p14:tracePt t="130160" x="5759450" y="2259013"/>
          <p14:tracePt t="130179" x="5768975" y="2259013"/>
          <p14:tracePt t="130365" x="5776913" y="2259013"/>
          <p14:tracePt t="130695" x="5776913" y="2268538"/>
          <p14:tracePt t="131155" x="5768975" y="2276475"/>
          <p14:tracePt t="131235" x="5759450" y="2276475"/>
          <p14:tracePt t="131295" x="5759450" y="2286000"/>
          <p14:tracePt t="131371" x="5759450" y="2295525"/>
          <p14:tracePt t="131405" x="5751513" y="2295525"/>
          <p14:tracePt t="131433" x="5751513" y="2303463"/>
          <p14:tracePt t="131499" x="5751513" y="2312988"/>
          <p14:tracePt t="131590" x="5751513" y="2322513"/>
          <p14:tracePt t="131765" x="5751513" y="2330450"/>
          <p14:tracePt t="139342" x="5724525" y="2312988"/>
          <p14:tracePt t="140099" x="5670550" y="2251075"/>
          <p14:tracePt t="140111" x="5510213" y="2116138"/>
          <p14:tracePt t="140129" x="5438775" y="2071688"/>
          <p14:tracePt t="140141" x="5322888" y="1982788"/>
          <p14:tracePt t="140160" x="5224463" y="1911350"/>
          <p14:tracePt t="140179" x="5205413" y="1884363"/>
          <p14:tracePt t="140191" x="5180013" y="1874838"/>
          <p14:tracePt t="140210" x="5160963" y="1866900"/>
          <p14:tracePt t="140222" x="5133975" y="1847850"/>
          <p14:tracePt t="140242" x="5126038" y="1847850"/>
          <p14:tracePt t="140254" x="5072063" y="1830388"/>
          <p14:tracePt t="140273" x="5054600" y="1822450"/>
          <p14:tracePt t="140317" x="5000625" y="1785938"/>
          <p14:tracePt t="140336" x="4983163" y="1776413"/>
          <p14:tracePt t="140347" x="4965700" y="1758950"/>
          <p14:tracePt t="140367" x="4956175" y="1758950"/>
          <p14:tracePt t="140427" x="4946650" y="1758950"/>
          <p14:tracePt t="140446" x="4938713" y="1751013"/>
          <p14:tracePt t="140458" x="4902200" y="1741488"/>
          <p14:tracePt t="140478" x="4894263" y="1741488"/>
          <p14:tracePt t="140558" x="4884738" y="1731963"/>
          <p14:tracePt t="140585" x="4884738" y="1724025"/>
          <p14:tracePt t="141101" x="4875213" y="1724025"/>
          <p14:tracePt t="142092" x="4867275" y="1714500"/>
          <p14:tracePt t="142155" x="4848225" y="1714500"/>
          <p14:tracePt t="142175" x="4848225" y="1704975"/>
          <p14:tracePt t="142186" x="4840288" y="1697038"/>
          <p14:tracePt t="142205" x="4822825" y="1697038"/>
          <p14:tracePt t="142217" x="4786313" y="1687513"/>
          <p14:tracePt t="142237" x="4776788" y="1679575"/>
          <p14:tracePt t="142248" x="4741863" y="1670050"/>
          <p14:tracePt t="142268" x="4724400" y="1660525"/>
          <p14:tracePt t="142279" x="4687888" y="1652588"/>
          <p14:tracePt t="142300" x="4670425" y="1643063"/>
          <p14:tracePt t="142313" x="4625975" y="1616075"/>
          <p14:tracePt t="142331" x="4589463" y="1598613"/>
          <p14:tracePt t="142343" x="4537075" y="1581150"/>
          <p14:tracePt t="142361" x="4510088" y="1571625"/>
          <p14:tracePt t="142374" x="4465638" y="1554163"/>
          <p14:tracePt t="142393" x="4456113" y="1554163"/>
          <p14:tracePt t="142404" x="4394200" y="1536700"/>
          <p14:tracePt t="142424" x="4330700" y="1527175"/>
          <p14:tracePt t="142443" x="4313238" y="1517650"/>
          <p14:tracePt t="142454" x="4251325" y="1509713"/>
          <p14:tracePt t="142474" x="4232275" y="1509713"/>
          <p14:tracePt t="142485" x="4179888" y="1490663"/>
          <p14:tracePt t="142503" x="4152900" y="1482725"/>
          <p14:tracePt t="142517" x="4116388" y="1465263"/>
          <p14:tracePt t="142535" x="4089400" y="1465263"/>
          <p14:tracePt t="142551" x="4081463" y="1446213"/>
          <p14:tracePt t="142567" x="4062413" y="1438275"/>
          <p14:tracePt t="142584" x="4027488" y="1428750"/>
          <p14:tracePt t="142600" x="4010025" y="1419225"/>
          <p14:tracePt t="142617" x="3990975" y="1401763"/>
          <p14:tracePt t="142634" x="3983038" y="1401763"/>
          <p14:tracePt t="142651" x="3973513" y="1401763"/>
          <p14:tracePt t="146593" x="3973513" y="1393825"/>
          <p14:tracePt t="147044" x="3973513" y="1384300"/>
          <p14:tracePt t="147172" x="3973513" y="1374775"/>
          <p14:tracePt t="147205" x="3973513" y="1366838"/>
          <p14:tracePt t="147285" x="3973513" y="1357313"/>
          <p14:tracePt t="148593" x="3973513" y="1347788"/>
          <p14:tracePt t="148954" x="3973513" y="1339850"/>
          <p14:tracePt t="149108" x="3965575" y="1330325"/>
          <p14:tracePt t="149121" x="3902075" y="1312863"/>
          <p14:tracePt t="149139" x="3840163" y="1312863"/>
          <p14:tracePt t="149151" x="3687763" y="1330325"/>
          <p14:tracePt t="149171" x="3633788" y="1339850"/>
          <p14:tracePt t="149182" x="3544888" y="1357313"/>
          <p14:tracePt t="149205" x="3517900" y="1357313"/>
          <p14:tracePt t="149215" x="3473450" y="1357313"/>
          <p14:tracePt t="149227" x="3375025" y="1339850"/>
          <p14:tracePt t="149255" x="3295650" y="1330325"/>
          <p14:tracePt t="149267" x="3268663" y="1322388"/>
          <p14:tracePt t="149279" x="3241675" y="1322388"/>
          <p14:tracePt t="149290" x="3179763" y="1312863"/>
          <p14:tracePt t="149309" x="3152775" y="1303338"/>
          <p14:tracePt t="149337" x="3143250" y="1295400"/>
          <p14:tracePt t="149357" x="3133725" y="1295400"/>
          <p14:tracePt t="149467" x="3125788" y="1285875"/>
          <p14:tracePt t="149497" x="3116263" y="1285875"/>
          <p14:tracePt t="149515" x="3089275" y="1285875"/>
          <p14:tracePt t="149527" x="2990850" y="1303338"/>
          <p14:tracePt t="149548" x="2928938" y="1312863"/>
          <p14:tracePt t="149560" x="2768600" y="1347788"/>
          <p14:tracePt t="149579" x="2705100" y="1357313"/>
          <p14:tracePt t="149590" x="2589213" y="1393825"/>
          <p14:tracePt t="149610" x="2562225" y="1401763"/>
          <p14:tracePt t="149622" x="2500313" y="1428750"/>
          <p14:tracePt t="149644" x="2455863" y="1446213"/>
          <p14:tracePt t="149655" x="2330450" y="1490663"/>
          <p14:tracePt t="149673" x="2268538" y="1517650"/>
          <p14:tracePt t="149685" x="2160588" y="1554163"/>
          <p14:tracePt t="149704" x="2133600" y="1571625"/>
          <p14:tracePt t="149717" x="2081213" y="1608138"/>
          <p14:tracePt t="149735" x="2062163" y="1625600"/>
          <p14:tracePt t="149747" x="2009775" y="1643063"/>
          <p14:tracePt t="149767" x="1990725" y="1660525"/>
          <p14:tracePt t="149778" x="1928813" y="1697038"/>
          <p14:tracePt t="149797" x="1919288" y="1704975"/>
          <p14:tracePt t="149828" x="1911350" y="1704975"/>
          <p14:tracePt t="149840" x="1901825" y="1714500"/>
          <p14:tracePt t="149859" x="1893888" y="1714500"/>
          <p14:tracePt t="149872" x="1866900" y="1731963"/>
          <p14:tracePt t="149890" x="1857375" y="1731963"/>
          <p14:tracePt t="149909" x="1847850" y="1731963"/>
          <p14:tracePt t="149921" x="1847850" y="1741488"/>
          <p14:tracePt t="150082" x="1847850" y="1751013"/>
          <p14:tracePt t="150739" x="1847850" y="1758950"/>
          <p14:tracePt t="150758" x="1847850" y="1768475"/>
          <p14:tracePt t="150770" x="1847850" y="1785938"/>
          <p14:tracePt t="150789" x="1847850" y="1822450"/>
          <p14:tracePt t="150824" x="1847850" y="1839913"/>
          <p14:tracePt t="150835" x="1847850" y="1866900"/>
          <p14:tracePt t="150848" x="1866900" y="1911350"/>
          <p14:tracePt t="150866" x="1884363" y="1955800"/>
          <p14:tracePt t="150879" x="1911350" y="2017713"/>
          <p14:tracePt t="150899" x="1928813" y="2044700"/>
          <p14:tracePt t="150911" x="1982788" y="2143125"/>
          <p14:tracePt t="150932" x="2000250" y="2170113"/>
          <p14:tracePt t="150944" x="2062163" y="2268538"/>
          <p14:tracePt t="150963" x="2081213" y="2295525"/>
          <p14:tracePt t="150976" x="2133600" y="2347913"/>
          <p14:tracePt t="150993" x="2133600" y="2357438"/>
          <p14:tracePt t="151009" x="2152650" y="2366963"/>
          <p14:tracePt t="151026" x="2179638" y="2384425"/>
          <p14:tracePt t="151043" x="2205038" y="2401888"/>
          <p14:tracePt t="151060" x="2214563" y="2401888"/>
          <p14:tracePt t="151076" x="2241550" y="2401888"/>
          <p14:tracePt t="151100" x="2339975" y="2401888"/>
          <p14:tracePt t="151120" x="2411413" y="2411413"/>
          <p14:tracePt t="151133" x="2633663" y="2438400"/>
          <p14:tracePt t="151151" x="2714625" y="2446338"/>
          <p14:tracePt t="151164" x="2847975" y="2473325"/>
          <p14:tracePt t="151185" x="2867025" y="2473325"/>
          <p14:tracePt t="151195" x="2938463" y="2482850"/>
          <p14:tracePt t="151214" x="2973388" y="2482850"/>
          <p14:tracePt t="151227" x="3098800" y="2455863"/>
          <p14:tracePt t="151245" x="3152775" y="2438400"/>
          <p14:tracePt t="151260" x="3295650" y="2374900"/>
          <p14:tracePt t="151277" x="3367088" y="2347913"/>
          <p14:tracePt t="151294" x="3509963" y="2286000"/>
          <p14:tracePt t="151311" x="3589338" y="2259013"/>
          <p14:tracePt t="151327" x="3751263" y="2224088"/>
          <p14:tracePt t="151344" x="3786188" y="2214563"/>
          <p14:tracePt t="151361" x="3894138" y="2197100"/>
          <p14:tracePt t="151377" x="3919538" y="2197100"/>
          <p14:tracePt t="151394" x="4000500" y="2179638"/>
          <p14:tracePt t="151411" x="4027488" y="2170113"/>
          <p14:tracePt t="151411" x="4054475" y="2170113"/>
          <p14:tracePt t="151428" x="4098925" y="2133600"/>
          <p14:tracePt t="151447" x="4108450" y="2125663"/>
          <p14:tracePt t="151461" x="4125913" y="2108200"/>
          <p14:tracePt t="151478" x="4133850" y="2089150"/>
          <p14:tracePt t="151494" x="4170363" y="2044700"/>
          <p14:tracePt t="151511" x="4197350" y="1990725"/>
          <p14:tracePt t="151528" x="4205288" y="1973263"/>
          <p14:tracePt t="151556" x="4224338" y="1965325"/>
          <p14:tracePt t="151589" x="4241800" y="1946275"/>
          <p14:tracePt t="151633" x="4251325" y="1946275"/>
          <p14:tracePt t="151669" x="4251325" y="1938338"/>
          <p14:tracePt t="151765" x="4251325" y="1928813"/>
          <p14:tracePt t="151824" x="4251325" y="1919288"/>
          <p14:tracePt t="151855" x="4251325" y="1901825"/>
          <p14:tracePt t="151965" x="4251325" y="1893888"/>
          <p14:tracePt t="151995" x="4251325" y="1884363"/>
          <p14:tracePt t="152059" x="4251325" y="1874838"/>
          <p14:tracePt t="152106" x="4251325" y="1866900"/>
          <p14:tracePt t="152222" x="4251325" y="1847850"/>
          <p14:tracePt t="153285" x="4241800" y="1839913"/>
          <p14:tracePt t="153315" x="4232275" y="1830388"/>
          <p14:tracePt t="153335" x="4197350" y="1803400"/>
          <p14:tracePt t="153368" x="4187825" y="1795463"/>
          <p14:tracePt t="153380" x="4125913" y="1768475"/>
          <p14:tracePt t="153400" x="4089400" y="1758950"/>
          <p14:tracePt t="153411" x="4071938" y="1758950"/>
          <p14:tracePt t="153425" x="4010025" y="1741488"/>
          <p14:tracePt t="153444" x="3990975" y="1741488"/>
          <p14:tracePt t="153455" x="3946525" y="1741488"/>
          <p14:tracePt t="153475" x="3911600" y="1741488"/>
          <p14:tracePt t="153488" x="3830638" y="1741488"/>
          <p14:tracePt t="153507" x="3803650" y="1741488"/>
          <p14:tracePt t="153518" x="3751263" y="1741488"/>
          <p14:tracePt t="153538" x="3687763" y="1741488"/>
          <p14:tracePt t="153557" x="3660775" y="1741488"/>
          <p14:tracePt t="153568" x="3608388" y="1741488"/>
          <p14:tracePt t="153586" x="3581400" y="1741488"/>
          <p14:tracePt t="153601" x="3527425" y="1741488"/>
          <p14:tracePt t="153618" x="3500438" y="1741488"/>
          <p14:tracePt t="153634" x="3438525" y="1741488"/>
          <p14:tracePt t="153651" x="3411538" y="1741488"/>
          <p14:tracePt t="153668" x="3357563" y="1741488"/>
          <p14:tracePt t="153684" x="3322638" y="1751013"/>
          <p14:tracePt t="153701" x="3303588" y="1751013"/>
          <p14:tracePt t="153718" x="3241675" y="1768475"/>
          <p14:tracePt t="153735" x="3224213" y="1776413"/>
          <p14:tracePt t="153751" x="3152775" y="1795463"/>
          <p14:tracePt t="153768" x="3133725" y="1803400"/>
          <p14:tracePt t="153785" x="3089275" y="1812925"/>
          <p14:tracePt t="153801" x="3054350" y="1822450"/>
          <p14:tracePt t="153818" x="2982913" y="1839913"/>
          <p14:tracePt t="153835" x="2901950" y="1857375"/>
          <p14:tracePt t="153852" x="2830513" y="1874838"/>
          <p14:tracePt t="153870" x="2813050" y="1884363"/>
          <p14:tracePt t="153885" x="2751138" y="1893888"/>
          <p14:tracePt t="153902" x="2714625" y="1911350"/>
          <p14:tracePt t="153918" x="2643188" y="1938338"/>
          <p14:tracePt t="153935" x="2625725" y="1946275"/>
          <p14:tracePt t="153952" x="2571750" y="1973263"/>
          <p14:tracePt t="153969" x="2536825" y="1982788"/>
          <p14:tracePt t="153985" x="2527300" y="1990725"/>
          <p14:tracePt t="154002" x="2490788" y="2000250"/>
          <p14:tracePt t="154019" x="2473325" y="2009775"/>
          <p14:tracePt t="154035" x="2411413" y="2044700"/>
          <p14:tracePt t="154056" x="2347913" y="2081213"/>
          <p14:tracePt t="154075" x="2347913" y="2089150"/>
          <p14:tracePt t="154086" x="2339975" y="2089150"/>
          <p14:tracePt t="154105" x="2330450" y="2108200"/>
          <p14:tracePt t="154131" x="2286000" y="2133600"/>
          <p14:tracePt t="154150" x="2268538" y="2152650"/>
          <p14:tracePt t="154163" x="2224088" y="2179638"/>
          <p14:tracePt t="154183" x="2197100" y="2187575"/>
          <p14:tracePt t="154195" x="2160588" y="2214563"/>
          <p14:tracePt t="154215" x="2152650" y="2214563"/>
          <p14:tracePt t="154225" x="2116138" y="2251075"/>
          <p14:tracePt t="154245" x="2108200" y="2259013"/>
          <p14:tracePt t="154277" x="2081213" y="2276475"/>
          <p14:tracePt t="154305" x="2062163" y="2312988"/>
          <p14:tracePt t="154325" x="2044700" y="2322513"/>
          <p14:tracePt t="154358" x="2044700" y="2330450"/>
          <p14:tracePt t="154405" x="2054225" y="2330450"/>
          <p14:tracePt t="154431" x="2098675" y="2339975"/>
          <p14:tracePt t="154449" x="2116138" y="2339975"/>
          <p14:tracePt t="154461" x="2152650" y="2339975"/>
          <p14:tracePt t="154481" x="2214563" y="2339975"/>
          <p14:tracePt t="154516" x="2224088" y="2339975"/>
          <p14:tracePt t="154541" x="2232025" y="2339975"/>
          <p14:tracePt t="154561" x="2241550" y="2339975"/>
          <p14:tracePt t="154621" x="2251075" y="2339975"/>
          <p14:tracePt t="154671" x="2276475" y="2330450"/>
          <p14:tracePt t="154716" x="2295525" y="2330450"/>
          <p14:tracePt t="154735" x="2312988" y="2330450"/>
          <p14:tracePt t="154745" x="2366963" y="2330450"/>
          <p14:tracePt t="154765" x="2384425" y="2330450"/>
          <p14:tracePt t="154792" x="2401888" y="2322513"/>
          <p14:tracePt t="154810" x="2455863" y="2312988"/>
          <p14:tracePt t="154845" x="2482850" y="2312988"/>
          <p14:tracePt t="154856" x="2517775" y="2312988"/>
          <p14:tracePt t="154876" x="2536825" y="2312988"/>
          <p14:tracePt t="154888" x="2581275" y="2312988"/>
          <p14:tracePt t="154907" x="2589213" y="2303463"/>
          <p14:tracePt t="154918" x="2616200" y="2303463"/>
          <p14:tracePt t="154938" x="2633663" y="2303463"/>
          <p14:tracePt t="154950" x="2652713" y="2303463"/>
          <p14:tracePt t="154969" x="2670175" y="2303463"/>
          <p14:tracePt t="154981" x="2732088" y="2303463"/>
          <p14:tracePt t="154999" x="2759075" y="2303463"/>
          <p14:tracePt t="155027" x="2768600" y="2303463"/>
          <p14:tracePt t="155047" x="2795588" y="2295525"/>
          <p14:tracePt t="155080" x="2803525" y="2295525"/>
          <p14:tracePt t="155106" x="2822575" y="2286000"/>
          <p14:tracePt t="155125" x="2840038" y="2276475"/>
          <p14:tracePt t="155143" x="2847975" y="2268538"/>
          <p14:tracePt t="155174" x="2857500" y="2268538"/>
          <p14:tracePt t="155201" x="2857500" y="2259013"/>
          <p14:tracePt t="155220" x="2874963" y="2232025"/>
          <p14:tracePt t="155248" x="2894013" y="2205038"/>
          <p14:tracePt t="155267" x="2911475" y="2187575"/>
          <p14:tracePt t="155300" x="2911475" y="2179638"/>
          <p14:tracePt t="155328" x="2911475" y="2170113"/>
          <p14:tracePt t="155347" x="2919413" y="2152650"/>
          <p14:tracePt t="155394" x="2919413" y="2143125"/>
          <p14:tracePt t="155420" x="2919413" y="2125663"/>
          <p14:tracePt t="155440" x="2911475" y="2108200"/>
          <p14:tracePt t="155452" x="2901950" y="2081213"/>
          <p14:tracePt t="155472" x="2884488" y="2062163"/>
          <p14:tracePt t="155503" x="2884488" y="2054225"/>
          <p14:tracePt t="155516" x="2857500" y="2027238"/>
          <p14:tracePt t="155536" x="2840038" y="1990725"/>
          <p14:tracePt t="155548" x="2813050" y="1955800"/>
          <p14:tracePt t="155566" x="2795588" y="1946275"/>
          <p14:tracePt t="155595" x="2759075" y="1893888"/>
          <p14:tracePt t="155613" x="2751138" y="1893888"/>
          <p14:tracePt t="155659" x="2741613" y="1893888"/>
          <p14:tracePt t="155758" x="2732088" y="1893888"/>
          <p14:tracePt t="155769" x="2732088" y="1901825"/>
          <p14:tracePt t="155816" x="2724150" y="1901825"/>
          <p14:tracePt t="156130" x="2724150" y="1911350"/>
          <p14:tracePt t="156214" x="2724150" y="1919288"/>
          <p14:tracePt t="156888" x="2732088" y="1919288"/>
          <p14:tracePt t="157182" x="2741613" y="1919288"/>
          <p14:tracePt t="157724" x="2751138" y="1919288"/>
          <p14:tracePt t="158348" x="2751138" y="1928813"/>
          <p14:tracePt t="158645" x="2759075" y="1938338"/>
          <p14:tracePt t="158789" x="2768600" y="1938338"/>
          <p14:tracePt t="158801" x="2813050" y="1946275"/>
          <p14:tracePt t="158820" x="2830513" y="1946275"/>
          <p14:tracePt t="158833" x="2884488" y="1955800"/>
          <p14:tracePt t="158853" x="2911475" y="1965325"/>
          <p14:tracePt t="158865" x="3027363" y="1982788"/>
          <p14:tracePt t="158885" x="3098800" y="1990725"/>
          <p14:tracePt t="158896" x="3170238" y="1990725"/>
          <p14:tracePt t="158915" x="3214688" y="1990725"/>
          <p14:tracePt t="158926" x="3322638" y="1990725"/>
          <p14:tracePt t="158945" x="3357563" y="1990725"/>
          <p14:tracePt t="158957" x="3455988" y="1982788"/>
          <p14:tracePt t="158976" x="3490913" y="1982788"/>
          <p14:tracePt t="158988" x="3589338" y="1973263"/>
          <p14:tracePt t="159007" x="3633788" y="1973263"/>
          <p14:tracePt t="159019" x="3705225" y="1973263"/>
          <p14:tracePt t="159037" x="3768725" y="1965325"/>
          <p14:tracePt t="159056" x="3795713" y="1965325"/>
          <p14:tracePt t="159067" x="3848100" y="1955800"/>
          <p14:tracePt t="159087" x="3875088" y="1955800"/>
          <p14:tracePt t="159100" x="3938588" y="1946275"/>
          <p14:tracePt t="159118" x="3956050" y="1946275"/>
          <p14:tracePt t="159134" x="4017963" y="1946275"/>
          <p14:tracePt t="159151" x="4044950" y="1946275"/>
          <p14:tracePt t="159167" x="4071938" y="1946275"/>
          <p14:tracePt t="159184" x="4098925" y="1938338"/>
          <p14:tracePt t="159201" x="4170363" y="1938338"/>
          <p14:tracePt t="159217" x="4197350" y="1928813"/>
          <p14:tracePt t="159234" x="4268788" y="1928813"/>
          <p14:tracePt t="159251" x="4322763" y="1919288"/>
          <p14:tracePt t="159268" x="4375150" y="1919288"/>
          <p14:tracePt t="159290" x="4384675" y="1919288"/>
          <p14:tracePt t="159301" x="4411663" y="1919288"/>
          <p14:tracePt t="159320" x="4419600" y="1919288"/>
          <p14:tracePt t="159340" x="4419600" y="1911350"/>
          <p14:tracePt t="260092" x="4429125" y="1911350"/>
          <p14:tracePt t="260437" x="4429125" y="1901825"/>
          <p14:tracePt t="260533" x="4394200" y="1866900"/>
          <p14:tracePt t="260551" x="4394200" y="1847850"/>
          <p14:tracePt t="260568" x="4367213" y="1812925"/>
          <p14:tracePt t="260581" x="4357688" y="1795463"/>
          <p14:tracePt t="260606" x="4322763" y="1741488"/>
          <p14:tracePt t="260639" x="4286250" y="1687513"/>
          <p14:tracePt t="260643" x="4268788" y="1660525"/>
          <p14:tracePt t="260675" x="4251325" y="1633538"/>
          <p14:tracePt t="260707" x="4232275" y="1616075"/>
          <p14:tracePt t="260739" x="4214813" y="1589088"/>
          <p14:tracePt t="260755" x="4205288" y="1562100"/>
          <p14:tracePt t="260774" x="4170363" y="1509713"/>
          <p14:tracePt t="260806" x="4143375" y="1473200"/>
          <p14:tracePt t="260815" x="4133850" y="1455738"/>
          <p14:tracePt t="260840" x="4089400" y="1428750"/>
          <p14:tracePt t="260875" x="3983038" y="1393825"/>
          <p14:tracePt t="260895" x="3911600" y="1366838"/>
          <p14:tracePt t="260907" x="3751263" y="1322388"/>
          <p14:tracePt t="260940" x="3687763" y="1285875"/>
          <p14:tracePt t="260945" x="3679825" y="1285875"/>
          <p14:tracePt t="260975" x="3660775" y="1285875"/>
          <p14:tracePt t="261008" x="3643313" y="1285875"/>
          <p14:tracePt t="261020" x="3598863" y="1285875"/>
          <p14:tracePt t="261041" x="3517900" y="1285875"/>
          <p14:tracePt t="261073" x="3500438" y="1285875"/>
          <p14:tracePt t="261082" x="3455988" y="1295400"/>
          <p14:tracePt t="261108" x="3429000" y="1295400"/>
          <p14:tracePt t="261140" x="3429000" y="1303338"/>
          <p14:tracePt t="261350" x="3419475" y="1303338"/>
          <p14:tracePt t="261760" x="3411538" y="1303338"/>
          <p14:tracePt t="270093" x="3419475" y="1303338"/>
          <p14:tracePt t="270576" x="3438525" y="1303338"/>
          <p14:tracePt t="270707" x="3455988" y="1295400"/>
          <p14:tracePt t="270719" x="3473450" y="1295400"/>
          <p14:tracePt t="270738" x="3482975" y="1295400"/>
          <p14:tracePt t="270769" x="3500438" y="1295400"/>
          <p14:tracePt t="270814" x="3527425" y="1295400"/>
          <p14:tracePt t="270833" x="3536950" y="1295400"/>
          <p14:tracePt t="270845" x="3544888" y="1295400"/>
          <p14:tracePt t="270871" x="3562350" y="1295400"/>
          <p14:tracePt t="270938" x="3571875" y="1295400"/>
          <p14:tracePt t="271021" x="3581400" y="1295400"/>
          <p14:tracePt t="271112" x="3598863" y="1285875"/>
          <p14:tracePt t="271253" x="3608388" y="1276350"/>
          <p14:tracePt t="271283" x="3616325" y="1276350"/>
          <p14:tracePt t="271319" x="3625850" y="1276350"/>
          <p14:tracePt t="271329" x="3633788" y="1276350"/>
          <p14:tracePt t="271363" x="3643313" y="1276350"/>
          <p14:tracePt t="271381" x="3660775" y="1276350"/>
          <p14:tracePt t="271406" x="3679825" y="1276350"/>
          <p14:tracePt t="271437" x="3697288" y="1268413"/>
          <p14:tracePt t="271461" x="3705225" y="1268413"/>
          <p14:tracePt t="271502" x="3714750" y="1258888"/>
          <p14:tracePt t="271521" x="3732213" y="1258888"/>
          <p14:tracePt t="271539" x="3768725" y="1241425"/>
          <p14:tracePt t="271572" x="3776663" y="1241425"/>
          <p14:tracePt t="271585" x="3822700" y="1241425"/>
          <p14:tracePt t="271606" x="3875088" y="1250950"/>
          <p14:tracePt t="271639" x="3894138" y="1258888"/>
          <p14:tracePt t="271645" x="3911600" y="1258888"/>
          <p14:tracePt t="271678" x="3919538" y="1258888"/>
          <p14:tracePt t="271709" x="3929063" y="1258888"/>
          <p14:tracePt t="271740" x="3938588" y="1258888"/>
          <p14:tracePt t="271773" x="3938588" y="1268413"/>
          <p14:tracePt t="271805" x="3929063" y="1276350"/>
          <p14:tracePt t="271855" x="3919538" y="1276350"/>
          <p14:tracePt t="271865" x="3867150" y="1276350"/>
          <p14:tracePt t="271886" x="3848100" y="1276350"/>
          <p14:tracePt t="271914" x="3840163" y="1276350"/>
          <p14:tracePt t="271947" x="3822700" y="1276350"/>
          <p14:tracePt t="271974" x="3759200" y="1276350"/>
          <p14:tracePt t="272006" x="3705225" y="1276350"/>
          <p14:tracePt t="272010" x="3687763" y="1276350"/>
          <p14:tracePt t="272041" x="3544888" y="1268413"/>
          <p14:tracePt t="272075" x="3465513" y="1241425"/>
          <p14:tracePt t="272108" x="3446463" y="1241425"/>
          <p14:tracePt t="272119" x="3394075" y="1223963"/>
          <p14:tracePt t="272141" x="3313113" y="1196975"/>
          <p14:tracePt t="272174" x="3295650" y="1196975"/>
          <p14:tracePt t="272181" x="3276600" y="1187450"/>
          <p14:tracePt t="272208" x="3214688" y="1187450"/>
          <p14:tracePt t="272240" x="3152775" y="1187450"/>
          <p14:tracePt t="272245" x="3125788" y="1187450"/>
          <p14:tracePt t="272276" x="3054350" y="1187450"/>
          <p14:tracePt t="272308" x="3000375" y="1204913"/>
          <p14:tracePt t="272310" x="2847975" y="1231900"/>
          <p14:tracePt t="272342" x="2822575" y="1231900"/>
          <p14:tracePt t="272353" x="2786063" y="1231900"/>
          <p14:tracePt t="272375" x="2714625" y="1241425"/>
          <p14:tracePt t="272408" x="2687638" y="1241425"/>
          <p14:tracePt t="272415" x="2625725" y="1250950"/>
          <p14:tracePt t="272442" x="2544763" y="1258888"/>
          <p14:tracePt t="272474" x="2517775" y="1258888"/>
          <p14:tracePt t="272477" x="2455863" y="1258888"/>
          <p14:tracePt t="272508" x="2428875" y="1258888"/>
          <p14:tracePt t="272511" x="2411413" y="1258888"/>
          <p14:tracePt t="272542" x="2366963" y="1268413"/>
          <p14:tracePt t="272576" x="2357438" y="1268413"/>
          <p14:tracePt t="272587" x="2339975" y="1276350"/>
          <p14:tracePt t="272609" x="2330450" y="1285875"/>
          <p14:tracePt t="272641" x="2303463" y="1285875"/>
          <p14:tracePt t="272654" x="2259013" y="1285875"/>
          <p14:tracePt t="272687" x="2241550" y="1285875"/>
          <p14:tracePt t="272710" x="2224088" y="1285875"/>
          <p14:tracePt t="272742" x="2214563" y="1285875"/>
          <p14:tracePt t="272751" x="2205038" y="1295400"/>
          <p14:tracePt t="272776" x="2187575" y="1303338"/>
          <p14:tracePt t="272808" x="2179638" y="1303338"/>
          <p14:tracePt t="272813" x="2179638" y="1312863"/>
          <p14:tracePt t="272844" x="2170113" y="1322388"/>
          <p14:tracePt t="272876" x="2160588" y="1322388"/>
          <p14:tracePt t="272889" x="2152650" y="1330325"/>
          <p14:tracePt t="272917" x="2143125" y="1330325"/>
          <p14:tracePt t="273051" x="2143125" y="1339850"/>
          <p14:tracePt t="273077" x="2143125" y="1347788"/>
          <p14:tracePt t="273095" x="2143125" y="1357313"/>
          <p14:tracePt t="273175" x="2143125" y="1366838"/>
          <p14:tracePt t="273267" x="2143125" y="1374775"/>
          <p14:tracePt t="273440" x="2143125" y="1384300"/>
          <p14:tracePt t="274116" x="2143125" y="1393825"/>
          <p14:tracePt t="274493" x="2143125" y="1401763"/>
          <p14:tracePt t="274525" x="2143125" y="1411288"/>
          <p14:tracePt t="274538" x="2152650" y="1419225"/>
          <p14:tracePt t="274575" x="2160588" y="1428750"/>
          <p14:tracePt t="274600" x="2160588" y="1438275"/>
          <p14:tracePt t="274634" x="2179638" y="1446213"/>
          <p14:tracePt t="274654" x="2179638" y="1455738"/>
          <p14:tracePt t="274665" x="2197100" y="1465263"/>
          <p14:tracePt t="274677" x="2224088" y="1490663"/>
          <p14:tracePt t="274696" x="2241550" y="1509713"/>
          <p14:tracePt t="274730" x="2251075" y="1509713"/>
          <p14:tracePt t="274787" x="2259013" y="1517650"/>
          <p14:tracePt t="274819" x="2268538" y="1517650"/>
          <p14:tracePt t="274853" x="2276475" y="1517650"/>
          <p14:tracePt t="274949" x="2286000" y="1517650"/>
          <p14:tracePt t="274961" x="2295525" y="1517650"/>
          <p14:tracePt t="274996" x="2303463" y="1517650"/>
          <p14:tracePt t="275031" x="2312988" y="1517650"/>
          <p14:tracePt t="275055" x="2322513" y="1517650"/>
          <p14:tracePt t="275084" x="2330450" y="1517650"/>
          <p14:tracePt t="275135" x="2339975" y="1517650"/>
          <p14:tracePt t="275154" x="2347913" y="1517650"/>
          <p14:tracePt t="275186" x="2357438" y="1517650"/>
          <p14:tracePt t="275198" x="2366963" y="1509713"/>
          <p14:tracePt t="275218" x="2374900" y="1509713"/>
          <p14:tracePt t="275230" x="2393950" y="1500188"/>
          <p14:tracePt t="275262" x="2419350" y="1500188"/>
          <p14:tracePt t="275280" x="2438400" y="1500188"/>
          <p14:tracePt t="275312" x="2446338" y="1500188"/>
          <p14:tracePt t="275324" x="2473325" y="1490663"/>
          <p14:tracePt t="275345" x="2473325" y="1482725"/>
          <p14:tracePt t="275356" x="2490788" y="1482725"/>
          <p14:tracePt t="275376" x="2509838" y="1473200"/>
          <p14:tracePt t="275387" x="2527300" y="1455738"/>
          <p14:tracePt t="275407" x="2536825" y="1455738"/>
          <p14:tracePt t="275418" x="2562225" y="1438275"/>
          <p14:tracePt t="275438" x="2571750" y="1428750"/>
          <p14:tracePt t="275451" x="2589213" y="1411288"/>
          <p14:tracePt t="275470" x="2608263" y="1401763"/>
          <p14:tracePt t="275485" x="2616200" y="1401763"/>
          <p14:tracePt t="275511" x="2616200" y="1393825"/>
          <p14:tracePt t="275589" x="2625725" y="1393825"/>
          <p14:tracePt t="275718" x="2633663" y="1393825"/>
          <p14:tracePt t="276004" x="2643188" y="1393825"/>
          <p14:tracePt t="276334" x="2652713" y="1401763"/>
          <p14:tracePt t="276491" x="2652713" y="1411288"/>
          <p14:tracePt t="276505" x="2660650" y="1411288"/>
          <p14:tracePt t="276523" x="2670175" y="1419225"/>
          <p14:tracePt t="276534" x="2714625" y="1446213"/>
          <p14:tracePt t="276557" x="2724150" y="1465263"/>
          <p14:tracePt t="276565" x="2759075" y="1482725"/>
          <p14:tracePt t="276584" x="2768600" y="1500188"/>
          <p14:tracePt t="276596" x="2813050" y="1536700"/>
          <p14:tracePt t="276615" x="2830513" y="1554163"/>
          <p14:tracePt t="276627" x="2867025" y="1581150"/>
          <p14:tracePt t="276655" x="2884488" y="1589088"/>
          <p14:tracePt t="276666" x="2919413" y="1616075"/>
          <p14:tracePt t="276679" x="2938463" y="1625600"/>
          <p14:tracePt t="276690" x="2946400" y="1633538"/>
          <p14:tracePt t="276721" x="2955925" y="1633538"/>
          <p14:tracePt t="276759" x="2973388" y="1643063"/>
          <p14:tracePt t="276770" x="2990850" y="1652588"/>
          <p14:tracePt t="276790" x="3000375" y="1652588"/>
          <p14:tracePt t="276820" x="3009900" y="1660525"/>
          <p14:tracePt t="276867" x="3017838" y="1670050"/>
          <p14:tracePt t="276879" x="3054350" y="1679575"/>
          <p14:tracePt t="276900" x="3071813" y="1687513"/>
          <p14:tracePt t="276910" x="3108325" y="1697038"/>
          <p14:tracePt t="276929" x="3116263" y="1704975"/>
          <p14:tracePt t="276942" x="3152775" y="1714500"/>
          <p14:tracePt t="276961" x="3179763" y="1724025"/>
          <p14:tracePt t="276974" x="3232150" y="1751013"/>
          <p14:tracePt t="276993" x="3259138" y="1751013"/>
          <p14:tracePt t="277005" x="3276600" y="1758950"/>
          <p14:tracePt t="277024" x="3303588" y="1758950"/>
          <p14:tracePt t="277035" x="3367088" y="1751013"/>
          <p14:tracePt t="277057" x="3429000" y="1741488"/>
          <p14:tracePt t="277075" x="3455988" y="1741488"/>
          <p14:tracePt t="277086" x="3473450" y="1731963"/>
          <p14:tracePt t="277098" x="3554413" y="1731963"/>
          <p14:tracePt t="277117" x="3571875" y="1731963"/>
          <p14:tracePt t="277128" x="3608388" y="1724025"/>
          <p14:tracePt t="277148" x="3660775" y="1724025"/>
          <p14:tracePt t="277167" x="3670300" y="1724025"/>
          <p14:tracePt t="277178" x="3705225" y="1714500"/>
          <p14:tracePt t="277198" x="3732213" y="1714500"/>
          <p14:tracePt t="277210" x="3786188" y="1714500"/>
          <p14:tracePt t="277229" x="3813175" y="1714500"/>
          <p14:tracePt t="277241" x="3867150" y="1714500"/>
          <p14:tracePt t="277262" x="3884613" y="1724025"/>
          <p14:tracePt t="277275" x="3911600" y="1724025"/>
          <p14:tracePt t="277290" x="3973513" y="1724025"/>
          <p14:tracePt t="277307" x="3983038" y="1731963"/>
          <p14:tracePt t="277324" x="4037013" y="1731963"/>
          <p14:tracePt t="277340" x="4062413" y="1731963"/>
          <p14:tracePt t="277357" x="4081463" y="1731963"/>
          <p14:tracePt t="277374" x="4098925" y="1741488"/>
          <p14:tracePt t="277390" x="4125913" y="1751013"/>
          <p14:tracePt t="277407" x="4170363" y="1768475"/>
          <p14:tracePt t="277424" x="4205288" y="1776413"/>
          <p14:tracePt t="277466" x="4224338" y="1776413"/>
          <p14:tracePt t="277477" x="4268788" y="1795463"/>
          <p14:tracePt t="277497" x="4286250" y="1803400"/>
          <p14:tracePt t="277509" x="4322763" y="1822450"/>
          <p14:tracePt t="277526" x="4330700" y="1822450"/>
          <p14:tracePt t="277538" x="4340225" y="1822450"/>
          <p14:tracePt t="277557" x="4357688" y="1830388"/>
          <p14:tracePt t="277591" x="4367213" y="1830388"/>
          <p14:tracePt t="277616" x="4375150" y="1830388"/>
          <p14:tracePt t="277636" x="4384675" y="1830388"/>
          <p14:tracePt t="277669" x="4394200" y="1830388"/>
          <p14:tracePt t="277727" x="4411663" y="1839913"/>
          <p14:tracePt t="277746" x="4419600" y="1839913"/>
          <p14:tracePt t="277805" x="4429125" y="1839913"/>
          <p14:tracePt t="277967" x="4438650" y="1839913"/>
          <p14:tracePt t="278013" x="4456113" y="1839913"/>
          <p14:tracePt t="278108" x="4483100" y="1839913"/>
          <p14:tracePt t="278140" x="4500563" y="1847850"/>
          <p14:tracePt t="278151" x="4510088" y="1847850"/>
          <p14:tracePt t="278171" x="4510088" y="1857375"/>
          <p14:tracePt t="278184" x="4518025" y="1857375"/>
          <p14:tracePt t="278219" x="4527550" y="1857375"/>
          <p14:tracePt t="278519" x="4537075" y="1857375"/>
          <p14:tracePt t="278752" x="4545013" y="1857375"/>
          <p14:tracePt t="279301" x="4545013" y="1866900"/>
          <p14:tracePt t="279335" x="4554538" y="1866900"/>
          <p14:tracePt t="279426" x="4562475" y="1866900"/>
          <p14:tracePt t="279993" x="4554538" y="1857375"/>
          <p14:tracePt t="280308" x="4562475" y="1857375"/>
          <p14:tracePt t="280565" x="4572000" y="1857375"/>
          <p14:tracePt t="280907" x="4581525" y="1866900"/>
          <p14:tracePt t="280983" x="4589463" y="1866900"/>
          <p14:tracePt t="281002" x="4608513" y="1866900"/>
          <p14:tracePt t="281013" x="4633913" y="1866900"/>
          <p14:tracePt t="281032" x="4660900" y="1866900"/>
          <p14:tracePt t="281044" x="4670425" y="1866900"/>
          <p14:tracePt t="281066" x="4679950" y="1866900"/>
          <p14:tracePt t="281125" x="4687888" y="1866900"/>
          <p14:tracePt t="281158" x="4697413" y="1866900"/>
          <p14:tracePt t="281171" x="4741863" y="1874838"/>
          <p14:tracePt t="281193" x="4751388" y="1874838"/>
          <p14:tracePt t="281204" x="4795838" y="1874838"/>
          <p14:tracePt t="281220" x="4822825" y="1884363"/>
          <p14:tracePt t="281231" x="4938713" y="1893888"/>
          <p14:tracePt t="281250" x="4965700" y="1901825"/>
          <p14:tracePt t="281264" x="5116513" y="1938338"/>
          <p14:tracePt t="281284" x="5187950" y="1955800"/>
          <p14:tracePt t="281294" x="5402263" y="2000250"/>
          <p14:tracePt t="281315" x="5446713" y="2017713"/>
          <p14:tracePt t="281326" x="5608638" y="2071688"/>
          <p14:tracePt t="281345" x="5643563" y="2081213"/>
          <p14:tracePt t="281357" x="5680075" y="2089150"/>
          <p14:tracePt t="281377" x="5705475" y="2098675"/>
          <p14:tracePt t="281411" x="5741988" y="2098675"/>
          <p14:tracePt t="281423" x="5795963" y="2098675"/>
          <p14:tracePt t="281443" x="5813425" y="2108200"/>
          <p14:tracePt t="281456" x="5894388" y="2116138"/>
          <p14:tracePt t="281474" x="5911850" y="2116138"/>
          <p14:tracePt t="281485" x="5938838" y="2125663"/>
          <p14:tracePt t="281505" x="5965825" y="2133600"/>
          <p14:tracePt t="281517" x="6037263" y="2160588"/>
          <p14:tracePt t="281536" x="6054725" y="2179638"/>
          <p14:tracePt t="281548" x="6099175" y="2187575"/>
          <p14:tracePt t="281568" x="6116638" y="2197100"/>
          <p14:tracePt t="281582" x="6134100" y="2205038"/>
          <p14:tracePt t="281599" x="6153150" y="2214563"/>
          <p14:tracePt t="281629" x="6161088" y="2214563"/>
          <p14:tracePt t="281642" x="6197600" y="2224088"/>
          <p14:tracePt t="281661" x="6215063" y="2224088"/>
          <p14:tracePt t="281673" x="6251575" y="2241550"/>
          <p14:tracePt t="281694" x="6276975" y="2251075"/>
          <p14:tracePt t="281705" x="6348413" y="2268538"/>
          <p14:tracePt t="281724" x="6367463" y="2268538"/>
          <p14:tracePt t="281735" x="6411913" y="2276475"/>
          <p14:tracePt t="281755" x="6429375" y="2276475"/>
          <p14:tracePt t="281781" x="6446838" y="2276475"/>
          <p14:tracePt t="281801" x="6456363" y="2276475"/>
          <p14:tracePt t="281814" x="6465888" y="2276475"/>
          <p14:tracePt t="281832" x="6491288" y="2276475"/>
          <p14:tracePt t="281851" x="6510338" y="2276475"/>
          <p14:tracePt t="281865" x="6537325" y="2276475"/>
          <p14:tracePt t="281883" x="6554788" y="2276475"/>
          <p14:tracePt t="281895" x="6581775" y="2276475"/>
          <p14:tracePt t="281914" x="6589713" y="2276475"/>
          <p14:tracePt t="281925" x="6616700" y="2276475"/>
          <p14:tracePt t="281945" x="6626225" y="2276475"/>
          <p14:tracePt t="281957" x="6634163" y="2286000"/>
          <p14:tracePt t="281976" x="6643688" y="2286000"/>
          <p14:tracePt t="281988" x="6670675" y="2286000"/>
          <p14:tracePt t="282006" x="6680200" y="2286000"/>
          <p14:tracePt t="282021" x="6715125" y="2295525"/>
          <p14:tracePt t="282038" x="6732588" y="2295525"/>
          <p14:tracePt t="282055" x="6759575" y="2303463"/>
          <p14:tracePt t="282071" x="6777038" y="2303463"/>
          <p14:tracePt t="282095" x="6786563" y="2303463"/>
          <p14:tracePt t="282114" x="6796088" y="2303463"/>
          <p14:tracePt t="282133" x="6804025" y="2303463"/>
          <p14:tracePt t="282146" x="6813550" y="2303463"/>
          <p14:tracePt t="282165" x="6831013" y="2330450"/>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271" y="1195730"/>
            <a:ext cx="8656638" cy="142012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a:solidFill>
                  <a:srgbClr val="000000"/>
                </a:solidFill>
                <a:latin typeface="Consolas"/>
              </a:rPr>
              <a:t>(String[] </a:t>
            </a:r>
            <a:r>
              <a:rPr lang="en-US" sz="2000" b="1" dirty="0" err="1" smtClean="0">
                <a:solidFill>
                  <a:srgbClr val="000000"/>
                </a:solidFill>
                <a:latin typeface="Consolas"/>
              </a:rPr>
              <a:t>args</a:t>
            </a:r>
            <a:r>
              <a:rPr lang="en-US" sz="2000" b="1" dirty="0" smtClean="0">
                <a:solidFill>
                  <a:srgbClr val="000000"/>
                </a:solidFill>
                <a:latin typeface="Consolas"/>
              </a:rPr>
              <a:t>) </a:t>
            </a:r>
          </a:p>
          <a:p>
            <a:r>
              <a:rPr lang="en-US" sz="2000" b="1" dirty="0">
                <a:solidFill>
                  <a:srgbClr val="000000"/>
                </a:solidFill>
                <a:latin typeface="Consolas"/>
              </a:rPr>
              <a:t> </a:t>
            </a:r>
            <a:r>
              <a:rPr lang="en-US" sz="2000" b="1" dirty="0" smtClean="0">
                <a:solidFill>
                  <a:srgbClr val="000000"/>
                </a:solidFill>
                <a:latin typeface="Consolas"/>
              </a:rPr>
              <a:t>                    </a:t>
            </a:r>
            <a:r>
              <a:rPr lang="en-US" sz="2000" b="1" dirty="0" smtClean="0">
                <a:solidFill>
                  <a:srgbClr val="7F0055"/>
                </a:solidFill>
                <a:latin typeface="Consolas"/>
              </a:rPr>
              <a:t>throws</a:t>
            </a:r>
            <a:r>
              <a:rPr lang="en-US" sz="2000" b="1" dirty="0" smtClean="0">
                <a:solidFill>
                  <a:srgbClr val="000000"/>
                </a:solidFill>
                <a:latin typeface="Consolas"/>
              </a:rPr>
              <a:t> </a:t>
            </a:r>
            <a:r>
              <a:rPr lang="en-US" sz="2000" b="1" dirty="0" err="1">
                <a:solidFill>
                  <a:srgbClr val="000000"/>
                </a:solidFill>
                <a:latin typeface="Consolas"/>
              </a:rPr>
              <a:t>ArrayIndexOutOfBoundsException</a:t>
            </a:r>
            <a:r>
              <a:rPr lang="en-US" sz="2000" b="1" dirty="0">
                <a:solidFill>
                  <a:srgbClr val="000000"/>
                </a:solidFill>
                <a:latin typeface="Consolas"/>
              </a:rPr>
              <a:t> {</a:t>
            </a:r>
          </a:p>
          <a:p>
            <a:r>
              <a:rPr lang="en-US" sz="2000" b="1" dirty="0" smtClean="0">
                <a:solidFill>
                  <a:srgbClr val="7F0055"/>
                </a:solidFill>
                <a:latin typeface="Consolas"/>
              </a:rPr>
              <a:t>  return</a:t>
            </a:r>
            <a:r>
              <a:rPr lang="en-US" sz="2000" b="1" dirty="0" smtClean="0">
                <a:solidFill>
                  <a:srgbClr val="000000"/>
                </a:solidFill>
                <a:latin typeface="Consolas"/>
              </a:rPr>
              <a:t> </a:t>
            </a:r>
            <a:r>
              <a:rPr lang="en-US" sz="2000" b="1" dirty="0" err="1">
                <a:solidFill>
                  <a:srgbClr val="000000"/>
                </a:solidFill>
                <a:latin typeface="Consolas"/>
              </a:rPr>
              <a:t>Integer.</a:t>
            </a:r>
            <a:r>
              <a:rPr lang="en-US" sz="2000" b="1" i="1" dirty="0" err="1">
                <a:solidFill>
                  <a:srgbClr val="000000"/>
                </a:solidFill>
                <a:latin typeface="Consolas"/>
              </a:rPr>
              <a:t>parseInt</a:t>
            </a:r>
            <a:r>
              <a:rPr lang="en-US" sz="2000" b="1" i="1" dirty="0">
                <a:solidFill>
                  <a:srgbClr val="000000"/>
                </a:solidFill>
                <a:latin typeface="Consolas"/>
              </a:rPr>
              <a:t>(</a:t>
            </a:r>
            <a:r>
              <a:rPr lang="en-US" sz="2000" b="1" i="1" dirty="0" err="1">
                <a:solidFill>
                  <a:srgbClr val="000000"/>
                </a:solidFill>
                <a:latin typeface="Consolas"/>
              </a:rPr>
              <a:t>args</a:t>
            </a:r>
            <a:r>
              <a:rPr lang="en-US" sz="2000" b="1" i="1" dirty="0">
                <a:solidFill>
                  <a:srgbClr val="000000"/>
                </a:solidFill>
                <a:latin typeface="Consolas"/>
              </a:rPr>
              <a:t>[0]);</a:t>
            </a:r>
          </a:p>
          <a:p>
            <a:r>
              <a:rPr lang="en-US" sz="2000" dirty="0">
                <a:solidFill>
                  <a:srgbClr val="000000"/>
                </a:solidFill>
                <a:latin typeface="Consolas"/>
              </a:rPr>
              <a:t>}</a:t>
            </a:r>
            <a:endParaRPr lang="en-US" sz="2000" dirty="0" smtClean="0">
              <a:solidFill>
                <a:srgbClr val="000000"/>
              </a:solidFill>
              <a:latin typeface="Courier New"/>
            </a:endParaRPr>
          </a:p>
        </p:txBody>
      </p:sp>
      <p:sp>
        <p:nvSpPr>
          <p:cNvPr id="14338" name="Rectangle 2"/>
          <p:cNvSpPr>
            <a:spLocks noGrp="1" noChangeArrowheads="1"/>
          </p:cNvSpPr>
          <p:nvPr>
            <p:ph type="title"/>
          </p:nvPr>
        </p:nvSpPr>
        <p:spPr/>
        <p:txBody>
          <a:bodyPr/>
          <a:lstStyle/>
          <a:p>
            <a:r>
              <a:rPr lang="en-US" smtClean="0"/>
              <a:t>Propagating numberOfInputLines</a:t>
            </a:r>
            <a:endParaRPr lang="en-US"/>
          </a:p>
        </p:txBody>
      </p:sp>
      <p:sp>
        <p:nvSpPr>
          <p:cNvPr id="5" name="Text Box 13"/>
          <p:cNvSpPr txBox="1">
            <a:spLocks noChangeArrowheads="1"/>
          </p:cNvSpPr>
          <p:nvPr/>
        </p:nvSpPr>
        <p:spPr bwMode="auto">
          <a:xfrm>
            <a:off x="3184090" y="3141133"/>
            <a:ext cx="2667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Tells caller that passing </a:t>
            </a:r>
            <a:r>
              <a:rPr lang="en-US" dirty="0" smtClean="0"/>
              <a:t>it or throwing </a:t>
            </a:r>
            <a:r>
              <a:rPr lang="en-US" dirty="0"/>
              <a:t>the exception</a:t>
            </a:r>
          </a:p>
        </p:txBody>
      </p:sp>
      <p:cxnSp>
        <p:nvCxnSpPr>
          <p:cNvPr id="6" name="Straight Arrow Connector 5"/>
          <p:cNvCxnSpPr/>
          <p:nvPr/>
        </p:nvCxnSpPr>
        <p:spPr>
          <a:xfrm flipV="1">
            <a:off x="4724400" y="1752600"/>
            <a:ext cx="1588"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6142" y="1534944"/>
            <a:ext cx="8582896" cy="3132634"/>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 </a:t>
            </a:r>
            <a:r>
              <a:rPr lang="en-US" sz="1600" b="1" dirty="0" smtClean="0">
                <a:solidFill>
                  <a:srgbClr val="7F0055"/>
                </a:solidFill>
                <a:latin typeface="Consolas"/>
              </a:rPr>
              <a:t>catch</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000000"/>
                </a:solidFill>
                <a:latin typeface="Consolas"/>
              </a:rPr>
              <a:t>ArrayIndexOutOfBoundsException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enter an argument. Assuming a single input line</a:t>
            </a:r>
            <a:r>
              <a:rPr lang="en-US" sz="1600" dirty="0" smtClean="0">
                <a:solidFill>
                  <a:srgbClr val="2A00FF"/>
                </a:solidFill>
                <a:latin typeface="Consolas"/>
              </a:rPr>
              <a:t>."</a:t>
            </a:r>
            <a:r>
              <a:rPr lang="en-US" sz="1600" dirty="0" smtClean="0">
                <a:solidFill>
                  <a:srgbClr val="000000"/>
                </a:solidFill>
                <a:latin typeface="Consolas"/>
              </a:rPr>
              <a:t>);</a:t>
            </a:r>
            <a:r>
              <a:rPr lang="en-US" sz="1600" b="1" dirty="0" smtClean="0">
                <a:solidFill>
                  <a:srgbClr val="7F0055"/>
                </a:solidFill>
                <a:latin typeface="Consolas"/>
              </a:rPr>
              <a:t>    </a:t>
            </a:r>
            <a:endParaRPr lang="en-US" sz="1600" b="1" dirty="0">
              <a:solidFill>
                <a:srgbClr val="000000"/>
              </a:solidFill>
              <a:latin typeface="Consolas"/>
            </a:endParaRP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(1</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correct number of input strings before input was closed. "</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endParaRPr lang="en-US" sz="1600" dirty="0" smtClean="0">
              <a:solidFill>
                <a:srgbClr val="000000"/>
              </a:solidFill>
              <a:latin typeface="Courier New"/>
            </a:endParaRPr>
          </a:p>
        </p:txBody>
      </p:sp>
      <p:sp>
        <p:nvSpPr>
          <p:cNvPr id="17410" name="Rectangle 2"/>
          <p:cNvSpPr>
            <a:spLocks noGrp="1" noChangeArrowheads="1"/>
          </p:cNvSpPr>
          <p:nvPr>
            <p:ph type="title"/>
          </p:nvPr>
        </p:nvSpPr>
        <p:spPr/>
        <p:txBody>
          <a:bodyPr/>
          <a:lstStyle/>
          <a:p>
            <a:r>
              <a:rPr lang="en-US" smtClean="0"/>
              <a:t>Handling in Caller</a:t>
            </a:r>
            <a:endParaRPr lang="en-US" dirty="0"/>
          </a:p>
        </p:txBody>
      </p:sp>
      <p:grpSp>
        <p:nvGrpSpPr>
          <p:cNvPr id="2" name="Group 7"/>
          <p:cNvGrpSpPr>
            <a:grpSpLocks/>
          </p:cNvGrpSpPr>
          <p:nvPr/>
        </p:nvGrpSpPr>
        <p:grpSpPr bwMode="auto">
          <a:xfrm>
            <a:off x="1524000" y="3200400"/>
            <a:ext cx="3733800" cy="3113088"/>
            <a:chOff x="1920" y="2736"/>
            <a:chExt cx="2256" cy="1337"/>
          </a:xfrm>
        </p:grpSpPr>
        <p:sp>
          <p:nvSpPr>
            <p:cNvPr id="17413" name="Line 5"/>
            <p:cNvSpPr>
              <a:spLocks noChangeShapeType="1"/>
            </p:cNvSpPr>
            <p:nvPr/>
          </p:nvSpPr>
          <p:spPr bwMode="auto">
            <a:xfrm flipH="1" flipV="1">
              <a:off x="1920" y="2736"/>
              <a:ext cx="1056" cy="1221"/>
            </a:xfrm>
            <a:prstGeom prst="line">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17414" name="Text Box 6"/>
            <p:cNvSpPr txBox="1">
              <a:spLocks noChangeArrowheads="1"/>
            </p:cNvSpPr>
            <p:nvPr/>
          </p:nvSpPr>
          <p:spPr bwMode="auto">
            <a:xfrm>
              <a:off x="2976" y="3840"/>
              <a:ext cx="1200" cy="23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Has context</a:t>
              </a:r>
            </a:p>
          </p:txBody>
        </p:sp>
      </p:grpSp>
      <p:grpSp>
        <p:nvGrpSpPr>
          <p:cNvPr id="3" name="Group 8"/>
          <p:cNvGrpSpPr>
            <a:grpSpLocks/>
          </p:cNvGrpSpPr>
          <p:nvPr/>
        </p:nvGrpSpPr>
        <p:grpSpPr bwMode="auto">
          <a:xfrm>
            <a:off x="2209800" y="3276600"/>
            <a:ext cx="4572000" cy="2036743"/>
            <a:chOff x="1920" y="2736"/>
            <a:chExt cx="2256" cy="1618"/>
          </a:xfrm>
        </p:grpSpPr>
        <p:sp>
          <p:nvSpPr>
            <p:cNvPr id="17417" name="Line 9"/>
            <p:cNvSpPr>
              <a:spLocks noChangeShapeType="1"/>
            </p:cNvSpPr>
            <p:nvPr/>
          </p:nvSpPr>
          <p:spPr bwMode="auto">
            <a:xfrm flipH="1" flipV="1">
              <a:off x="1920" y="2736"/>
              <a:ext cx="960" cy="1296"/>
            </a:xfrm>
            <a:prstGeom prst="line">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17418" name="Text Box 10"/>
            <p:cNvSpPr txBox="1">
              <a:spLocks noChangeArrowheads="1"/>
            </p:cNvSpPr>
            <p:nvPr/>
          </p:nvSpPr>
          <p:spPr bwMode="auto">
            <a:xfrm>
              <a:off x="2976" y="3841"/>
              <a:ext cx="1200" cy="51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IO exception not caught</a:t>
              </a:r>
            </a:p>
          </p:txBody>
        </p:sp>
      </p:grpSp>
      <p:sp>
        <p:nvSpPr>
          <p:cNvPr id="13" name="Multiply 12"/>
          <p:cNvSpPr/>
          <p:nvPr/>
        </p:nvSpPr>
        <p:spPr>
          <a:xfrm>
            <a:off x="2819400" y="2895600"/>
            <a:ext cx="457200" cy="4572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794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13" grpId="0" animBg="1"/>
    </p:bldLst>
  </p:timing>
  <p:extLst>
    <p:ext uri="{3A86A75C-4F4B-4683-9AE1-C65F6400EC91}">
      <p14:laserTraceLst xmlns:p14="http://schemas.microsoft.com/office/powerpoint/2010/main">
        <p14:tracePtLst>
          <p14:tracePt t="2927" x="6831013" y="2322513"/>
          <p14:tracePt t="3266" x="6813550" y="2303463"/>
          <p14:tracePt t="3300" x="6804025" y="2303463"/>
          <p14:tracePt t="3344" x="6804025" y="2295525"/>
          <p14:tracePt t="3440" x="6796088" y="2295525"/>
          <p14:tracePt t="3452" x="6777038" y="2286000"/>
          <p14:tracePt t="3471" x="6751638" y="2276475"/>
          <p14:tracePt t="3484" x="6705600" y="2259013"/>
          <p14:tracePt t="3503" x="6688138" y="2251075"/>
          <p14:tracePt t="3515" x="6634163" y="2241550"/>
          <p14:tracePt t="3536" x="6599238" y="2232025"/>
          <p14:tracePt t="3547" x="6510338" y="2224088"/>
          <p14:tracePt t="3566" x="6483350" y="2224088"/>
          <p14:tracePt t="3577" x="6357938" y="2224088"/>
          <p14:tracePt t="3596" x="6153150" y="2224088"/>
          <p14:tracePt t="3616" x="6072188" y="2224088"/>
          <p14:tracePt t="3628" x="5830888" y="2224088"/>
          <p14:tracePt t="3646" x="5741988" y="2224088"/>
          <p14:tracePt t="3658" x="5456238" y="2224088"/>
          <p14:tracePt t="3679" x="5367338" y="2224088"/>
          <p14:tracePt t="3691" x="5072063" y="2224088"/>
          <p14:tracePt t="3709" x="4973638" y="2224088"/>
          <p14:tracePt t="3725" x="4776788" y="2224088"/>
          <p14:tracePt t="3741" x="4714875" y="2224088"/>
          <p14:tracePt t="3759" x="4527550" y="2224088"/>
          <p14:tracePt t="3775" x="4438650" y="2232025"/>
          <p14:tracePt t="3792" x="4322763" y="2232025"/>
          <p14:tracePt t="3808" x="4170363" y="2232025"/>
          <p14:tracePt t="3824" x="4143375" y="2232025"/>
          <p14:tracePt t="3841" x="4062413" y="2232025"/>
          <p14:tracePt t="3857" x="4037013" y="2232025"/>
          <p14:tracePt t="3877" x="3919538" y="2214563"/>
          <p14:tracePt t="3897" x="3875088" y="2214563"/>
          <p14:tracePt t="3909" x="3776663" y="2197100"/>
          <p14:tracePt t="3928" x="3751263" y="2197100"/>
          <p14:tracePt t="3941" x="3697288" y="2197100"/>
          <p14:tracePt t="3958" x="3670300" y="2197100"/>
          <p14:tracePt t="3975" x="3633788" y="2197100"/>
          <p14:tracePt t="3992" x="3571875" y="2197100"/>
          <p14:tracePt t="4008" x="3571875" y="2187575"/>
          <p14:tracePt t="4026" x="3517900" y="2179638"/>
          <p14:tracePt t="4043" x="3500438" y="2170113"/>
          <p14:tracePt t="4059" x="3455988" y="2152650"/>
          <p14:tracePt t="4076" x="3419475" y="2133600"/>
          <p14:tracePt t="4093" x="3367088" y="2116138"/>
          <p14:tracePt t="4109" x="3348038" y="2108200"/>
          <p14:tracePt t="4126" x="3295650" y="2081213"/>
          <p14:tracePt t="4143" x="3224213" y="2044700"/>
          <p14:tracePt t="4166" x="3205163" y="2036763"/>
          <p14:tracePt t="4177" x="3187700" y="2027238"/>
          <p14:tracePt t="4196" x="3179763" y="2017713"/>
          <p14:tracePt t="4223" x="3170238" y="2017713"/>
          <p14:tracePt t="4285" x="3170238" y="2009775"/>
          <p14:tracePt t="4305" x="3152775" y="2009775"/>
          <p14:tracePt t="4353" x="3125788" y="2000250"/>
          <p14:tracePt t="4401" x="3116263" y="1990725"/>
          <p14:tracePt t="4432" x="3108325" y="1990725"/>
          <p14:tracePt t="4444" x="3098800" y="1990725"/>
          <p14:tracePt t="4463" x="3089275" y="1990725"/>
          <p14:tracePt t="4476" x="3027363" y="1973263"/>
          <p14:tracePt t="4495" x="3000375" y="1973263"/>
          <p14:tracePt t="4511" x="2938463" y="1973263"/>
          <p14:tracePt t="4544" x="2901950" y="1973263"/>
          <p14:tracePt t="4557" x="2894013" y="1973263"/>
          <p14:tracePt t="4577" x="2847975" y="1973263"/>
          <p14:tracePt t="4609" x="2803525" y="1973263"/>
          <p14:tracePt t="4619" x="2776538" y="1973263"/>
          <p14:tracePt t="4632" x="2714625" y="1973263"/>
          <p14:tracePt t="4650" x="2697163" y="1973263"/>
          <p14:tracePt t="4685" x="2679700" y="1973263"/>
          <p14:tracePt t="4697" x="2633663" y="1973263"/>
          <p14:tracePt t="4717" x="2616200" y="1973263"/>
          <p14:tracePt t="4728" x="2536825" y="1973263"/>
          <p14:tracePt t="4760" x="2482850" y="1973263"/>
          <p14:tracePt t="4777" x="2411413" y="1973263"/>
          <p14:tracePt t="4811" x="2393950" y="1973263"/>
          <p14:tracePt t="4829" x="2312988" y="1973263"/>
          <p14:tracePt t="4861" x="2286000" y="1973263"/>
          <p14:tracePt t="4867" x="2268538" y="1982788"/>
          <p14:tracePt t="4895" x="2197100" y="1982788"/>
          <p14:tracePt t="4928" x="2179638" y="1990725"/>
          <p14:tracePt t="4931" x="2108200" y="1990725"/>
          <p14:tracePt t="4963" x="2044700" y="1990725"/>
          <p14:tracePt t="4996" x="1955800" y="2017713"/>
          <p14:tracePt t="5013" x="1938338" y="2017713"/>
          <p14:tracePt t="5030" x="1857375" y="2027238"/>
          <p14:tracePt t="5062" x="1803400" y="2036763"/>
          <p14:tracePt t="5094" x="1751013" y="2036763"/>
          <p14:tracePt t="5106" x="1724025" y="2036763"/>
          <p14:tracePt t="5129" x="1660525" y="2054225"/>
          <p14:tracePt t="5160" x="1643063" y="2054225"/>
          <p14:tracePt t="5167" x="1598613" y="2062163"/>
          <p14:tracePt t="5196" x="1554163" y="2071688"/>
          <p14:tracePt t="5226" x="1544638" y="2081213"/>
          <p14:tracePt t="5228" x="1490663" y="2089150"/>
          <p14:tracePt t="5260" x="1465263" y="2089150"/>
          <p14:tracePt t="5278" x="1455738" y="2098675"/>
          <p14:tracePt t="5296" x="1419225" y="2116138"/>
          <p14:tracePt t="5327" x="1347788" y="2133600"/>
          <p14:tracePt t="5344" x="1322388" y="2143125"/>
          <p14:tracePt t="5369" x="1312863" y="2143125"/>
          <p14:tracePt t="5400" x="1303338" y="2152650"/>
          <p14:tracePt t="5429" x="1303338" y="2160588"/>
          <p14:tracePt t="5542" x="1295400" y="2160588"/>
          <p14:tracePt t="5561" x="1285875" y="2170113"/>
          <p14:tracePt t="5654" x="1285875" y="2179638"/>
          <p14:tracePt t="5701" x="1276350" y="2187575"/>
          <p14:tracePt t="5816" x="1268413" y="2197100"/>
          <p14:tracePt t="5860" x="1268413" y="2205038"/>
          <p14:tracePt t="5894" x="1276350" y="2205038"/>
          <p14:tracePt t="6174" x="1285875" y="2197100"/>
          <p14:tracePt t="6241" x="1295400" y="2197100"/>
          <p14:tracePt t="6266" x="1295400" y="2187575"/>
          <p14:tracePt t="6286" x="1322388" y="2170113"/>
          <p14:tracePt t="6318" x="1330325" y="2170113"/>
          <p14:tracePt t="6332" x="1374775" y="2133600"/>
          <p14:tracePt t="6364" x="1455738" y="2108200"/>
          <p14:tracePt t="6396" x="1527175" y="2098675"/>
          <p14:tracePt t="6411" x="1562100" y="2089150"/>
          <p14:tracePt t="6443" x="1670050" y="2081213"/>
          <p14:tracePt t="6465" x="1751013" y="2071688"/>
          <p14:tracePt t="6497" x="1768475" y="2071688"/>
          <p14:tracePt t="6529" x="1776413" y="2071688"/>
          <p14:tracePt t="6555" x="1758950" y="2081213"/>
          <p14:tracePt t="6741" x="1751013" y="2081213"/>
          <p14:tracePt t="6754" x="1724025" y="2089150"/>
          <p14:tracePt t="6771" x="1687513" y="2108200"/>
          <p14:tracePt t="6806" x="1633538" y="2108200"/>
          <p14:tracePt t="6835" x="1536700" y="2116138"/>
          <p14:tracePt t="6867" x="1446213" y="2116138"/>
          <p14:tracePt t="6899" x="1419225" y="2116138"/>
          <p14:tracePt t="6915" x="1374775" y="2125663"/>
          <p14:tracePt t="6949" x="1347788" y="2133600"/>
          <p14:tracePt t="6968" x="1268413" y="2143125"/>
          <p14:tracePt t="7000" x="1204913" y="2152650"/>
          <p14:tracePt t="7032" x="1160463" y="2152650"/>
          <p14:tracePt t="7053" x="1116013" y="2152650"/>
          <p14:tracePt t="7086" x="1062038" y="2152650"/>
          <p14:tracePt t="7105" x="1027113" y="2152650"/>
          <p14:tracePt t="7137" x="1017588" y="2152650"/>
          <p14:tracePt t="7168" x="1009650" y="2152650"/>
          <p14:tracePt t="7436" x="1009650" y="2160588"/>
          <p14:tracePt t="7544" x="1009650" y="2170113"/>
          <p14:tracePt t="7603" x="1009650" y="2205038"/>
          <p14:tracePt t="7622" x="1009650" y="2232025"/>
          <p14:tracePt t="7636" x="1009650" y="2312988"/>
          <p14:tracePt t="7668" x="1009650" y="2347913"/>
          <p14:tracePt t="7699" x="1009650" y="2366963"/>
          <p14:tracePt t="7716" x="1009650" y="2393950"/>
          <p14:tracePt t="7748" x="1009650" y="2401888"/>
          <p14:tracePt t="7771" x="1009650" y="2411413"/>
          <p14:tracePt t="7803" x="1009650" y="2419350"/>
          <p14:tracePt t="7837" x="1009650" y="2428875"/>
          <p14:tracePt t="7840" x="1017588" y="2428875"/>
          <p14:tracePt t="7966" x="1027113" y="2428875"/>
          <p14:tracePt t="7999" x="1054100" y="2428875"/>
          <p14:tracePt t="8031" x="1108075" y="2428875"/>
          <p14:tracePt t="8062" x="1125538" y="2428875"/>
          <p14:tracePt t="8075" x="1196975" y="2411413"/>
          <p14:tracePt t="8106" x="1276350" y="2393950"/>
          <p14:tracePt t="8137" x="1357313" y="2384425"/>
          <p14:tracePt t="8156" x="1517650" y="2374900"/>
          <p14:tracePt t="8188" x="1571625" y="2374900"/>
          <p14:tracePt t="8205" x="1741488" y="2357438"/>
          <p14:tracePt t="8237" x="1884363" y="2347913"/>
          <p14:tracePt t="8268" x="1982788" y="2339975"/>
          <p14:tracePt t="8282" x="2125663" y="2330450"/>
          <p14:tracePt t="8316" x="2170113" y="2330450"/>
          <p14:tracePt t="8339" x="2312988" y="2330450"/>
          <p14:tracePt t="8371" x="2473325" y="2330450"/>
          <p14:tracePt t="8403" x="2581275" y="2330450"/>
          <p14:tracePt t="8408" x="2687638" y="2322513"/>
          <p14:tracePt t="8440" x="2732088" y="2322513"/>
          <p14:tracePt t="8472" x="2714625" y="2322513"/>
          <p14:tracePt t="8593" x="2705100" y="2330450"/>
          <p14:tracePt t="8619" x="2679700" y="2330450"/>
          <p14:tracePt t="8631" x="2625725" y="2347913"/>
          <p14:tracePt t="8663" x="2562225" y="2366963"/>
          <p14:tracePt t="8675" x="2482850" y="2384425"/>
          <p14:tracePt t="8713" x="2411413" y="2401888"/>
          <p14:tracePt t="8740" x="2339975" y="2428875"/>
          <p14:tracePt t="8772" x="2312988" y="2438400"/>
          <p14:tracePt t="8781" x="2268538" y="2446338"/>
          <p14:tracePt t="8807" x="2251075" y="2455863"/>
          <p14:tracePt t="8839" x="2232025" y="2455863"/>
          <p14:tracePt t="8849" x="2224088" y="2465388"/>
          <p14:tracePt t="8875" x="2214563" y="2465388"/>
          <p14:tracePt t="8945" x="2205038" y="2465388"/>
          <p14:tracePt t="8988" x="2205038" y="2473325"/>
          <p14:tracePt t="9035" x="2197100" y="2473325"/>
          <p14:tracePt t="9068" x="2187575" y="2473325"/>
          <p14:tracePt t="9111" x="2187575" y="2482850"/>
          <p14:tracePt t="9317" x="2197100" y="2490788"/>
          <p14:tracePt t="9476" x="2205038" y="2500313"/>
          <p14:tracePt t="9487" x="2241550" y="2517775"/>
          <p14:tracePt t="9509" x="2322513" y="2536825"/>
          <p14:tracePt t="9542" x="2357438" y="2544763"/>
          <p14:tracePt t="9556" x="2419350" y="2544763"/>
          <p14:tracePt t="9587" x="2438400" y="2554288"/>
          <p14:tracePt t="9609" x="2544763" y="2554288"/>
          <p14:tracePt t="9641" x="2625725" y="2554288"/>
          <p14:tracePt t="9651" x="2679700" y="2554288"/>
          <p14:tracePt t="9676" x="2840038" y="2562225"/>
          <p14:tracePt t="9709" x="2973388" y="2571750"/>
          <p14:tracePt t="9713" x="3133725" y="2589213"/>
          <p14:tracePt t="9744" x="3268663" y="2598738"/>
          <p14:tracePt t="9777" x="3303588" y="2598738"/>
          <p14:tracePt t="9787" x="3394075" y="2608263"/>
          <p14:tracePt t="9810" x="3490913" y="2608263"/>
          <p14:tracePt t="9842" x="3536950" y="2608263"/>
          <p14:tracePt t="9851" x="3616325" y="2616200"/>
          <p14:tracePt t="9877" x="3705225" y="2625725"/>
          <p14:tracePt t="9909" x="3724275" y="2625725"/>
          <p14:tracePt t="9913" x="3830638" y="2633663"/>
          <p14:tracePt t="9945" x="3965575" y="2633663"/>
          <p14:tracePt t="9977" x="4027488" y="2643188"/>
          <p14:tracePt t="9995" x="4054475" y="2643188"/>
          <p14:tracePt t="10011" x="4143375" y="2652713"/>
          <p14:tracePt t="10043" x="4214813" y="2652713"/>
          <p14:tracePt t="10058" x="4241800" y="2660650"/>
          <p14:tracePt t="10077" x="4340225" y="2670175"/>
          <p14:tracePt t="10108" x="4402138" y="2670175"/>
          <p14:tracePt t="10120" x="4419600" y="2670175"/>
          <p14:tracePt t="10144" x="4491038" y="2670175"/>
          <p14:tracePt t="10177" x="4518025" y="2670175"/>
          <p14:tracePt t="10196" x="4572000" y="2670175"/>
          <p14:tracePt t="10217" x="4598988" y="2670175"/>
          <p14:tracePt t="10245" x="4670425" y="2670175"/>
          <p14:tracePt t="10277" x="4724400" y="2670175"/>
          <p14:tracePt t="10279" x="4776788" y="2670175"/>
          <p14:tracePt t="10312" x="4795838" y="2670175"/>
          <p14:tracePt t="10346" x="4830763" y="2670175"/>
          <p14:tracePt t="10378" x="4848225" y="2670175"/>
          <p14:tracePt t="10387" x="4857750" y="2670175"/>
          <p14:tracePt t="10411" x="4857750" y="2679700"/>
          <p14:tracePt t="10559" x="4848225" y="2687638"/>
          <p14:tracePt t="10571" x="4751388" y="2705100"/>
          <p14:tracePt t="10590" x="4687888" y="2724150"/>
          <p14:tracePt t="10612" x="4446588" y="2751138"/>
          <p14:tracePt t="10643" x="4322763" y="2768600"/>
          <p14:tracePt t="10655" x="4259263" y="2786063"/>
          <p14:tracePt t="10679" x="4098925" y="2840038"/>
          <p14:tracePt t="10711" x="3911600" y="2901950"/>
          <p14:tracePt t="10717" x="3714750" y="2965450"/>
          <p14:tracePt t="10746" x="3571875" y="3036888"/>
          <p14:tracePt t="10777" x="3517900" y="3062288"/>
          <p14:tracePt t="10780" x="3357563" y="3116263"/>
          <p14:tracePt t="10813" x="3251200" y="3170238"/>
          <p14:tracePt t="10832" x="3224213" y="3179763"/>
          <p14:tracePt t="10847" x="3108325" y="3224213"/>
          <p14:tracePt t="10878" x="3036888" y="3259138"/>
          <p14:tracePt t="10891" x="2965450" y="3276600"/>
          <p14:tracePt t="10913" x="2813050" y="3322638"/>
          <p14:tracePt t="10945" x="2741613" y="3348038"/>
          <p14:tracePt t="10954" x="2705100" y="3357563"/>
          <p14:tracePt t="10980" x="2633663" y="3384550"/>
          <p14:tracePt t="11012" x="2616200" y="3402013"/>
          <p14:tracePt t="11017" x="2536825" y="3429000"/>
          <p14:tracePt t="11048" x="2455863" y="3455988"/>
          <p14:tracePt t="11080" x="2401888" y="3473450"/>
          <p14:tracePt t="11097" x="2374900" y="3490913"/>
          <p14:tracePt t="11122" x="2366963" y="3490913"/>
          <p14:tracePt t="11147" x="2339975" y="3500438"/>
          <p14:tracePt t="11187" x="2312988" y="3509963"/>
          <p14:tracePt t="11207" x="2303463" y="3509963"/>
          <p14:tracePt t="11218" x="2286000" y="3509963"/>
          <p14:tracePt t="11247" x="2259013" y="3527425"/>
          <p14:tracePt t="11279" x="2241550" y="3527425"/>
          <p14:tracePt t="11282" x="2224088" y="3527425"/>
          <p14:tracePt t="11314" x="2232025" y="3527425"/>
          <p14:tracePt t="11502" x="2259013" y="3517900"/>
          <p14:tracePt t="11535" x="2276475" y="3509963"/>
          <p14:tracePt t="11547" x="2312988" y="3500438"/>
          <p14:tracePt t="11566" x="2322513" y="3500438"/>
          <p14:tracePt t="11582" x="2374900" y="3500438"/>
          <p14:tracePt t="11614" x="2455863" y="3490913"/>
          <p14:tracePt t="11629" x="2490788" y="3490913"/>
          <p14:tracePt t="11649" x="2589213" y="3482975"/>
          <p14:tracePt t="11681" x="2660650" y="3473450"/>
          <p14:tracePt t="11691" x="2679700" y="3473450"/>
          <p14:tracePt t="11715" x="2840038" y="3465513"/>
          <p14:tracePt t="11746" x="2928938" y="3465513"/>
          <p14:tracePt t="11755" x="2990850" y="3465513"/>
          <p14:tracePt t="11782" x="3071813" y="3465513"/>
          <p14:tracePt t="11813" x="3098800" y="3455988"/>
          <p14:tracePt t="11817" x="3179763" y="3455988"/>
          <p14:tracePt t="11849" x="3241675" y="3455988"/>
          <p14:tracePt t="11866" x="3251200" y="3455988"/>
          <p14:tracePt t="11883" x="3259138" y="3455988"/>
          <p14:tracePt t="11929" x="3259138" y="3465513"/>
          <p14:tracePt t="12633" x="3259138" y="3473450"/>
          <p14:tracePt t="18677" x="3241675" y="3473450"/>
          <p14:tracePt t="19050" x="3232150" y="3455988"/>
          <p14:tracePt t="19063" x="3214688" y="3429000"/>
          <p14:tracePt t="19082" x="3197225" y="3419475"/>
          <p14:tracePt t="19105" x="3160713" y="3367088"/>
          <p14:tracePt t="19137" x="3125788" y="3313113"/>
          <p14:tracePt t="19146" x="3108325" y="3268663"/>
          <p14:tracePt t="19172" x="3036888" y="3160713"/>
          <p14:tracePt t="19205" x="2990850" y="3071813"/>
          <p14:tracePt t="19208" x="2938463" y="2965450"/>
          <p14:tracePt t="19239" x="2884488" y="2867025"/>
          <p14:tracePt t="19271" x="2867025" y="2840038"/>
          <p14:tracePt t="19280" x="2840038" y="2803525"/>
          <p14:tracePt t="19306" x="2768600" y="2705100"/>
          <p14:tracePt t="19338" x="2724150" y="2660650"/>
          <p14:tracePt t="19343" x="2652713" y="2581275"/>
          <p14:tracePt t="19372" x="2562225" y="2500313"/>
          <p14:tracePt t="19404" x="2544763" y="2482850"/>
          <p14:tracePt t="19409" x="2446338" y="2401888"/>
          <p14:tracePt t="19439" x="2339975" y="2322513"/>
          <p14:tracePt t="19472" x="2286000" y="2295525"/>
          <p14:tracePt t="19488" x="2251075" y="2276475"/>
          <p14:tracePt t="19506" x="2170113" y="2232025"/>
          <p14:tracePt t="19542" x="2160588" y="2232025"/>
          <p14:tracePt t="19550" x="2098675" y="2214563"/>
          <p14:tracePt t="19573" x="2044700" y="2197100"/>
          <p14:tracePt t="19606" x="2036763" y="2197100"/>
          <p14:tracePt t="19658" x="2036763" y="2205038"/>
          <p14:tracePt t="20025" x="2036763" y="2214563"/>
          <p14:tracePt t="20038" x="2044700" y="2232025"/>
          <p14:tracePt t="20057" x="2054225" y="2241550"/>
          <p14:tracePt t="20075" x="2062163" y="2286000"/>
          <p14:tracePt t="20107" x="2081213" y="2339975"/>
          <p14:tracePt t="20118" x="2089150" y="2357438"/>
          <p14:tracePt t="20141" x="2089150" y="2384425"/>
          <p14:tracePt t="20175" x="2089150" y="2411413"/>
          <p14:tracePt t="20182" x="2089150" y="2419350"/>
          <p14:tracePt t="20208" x="2089150" y="2455863"/>
          <p14:tracePt t="20240" x="2089150" y="2482850"/>
          <p14:tracePt t="20244" x="2089150" y="2517775"/>
          <p14:tracePt t="20276" x="2089150" y="2536825"/>
          <p14:tracePt t="20309" x="2081213" y="2562225"/>
          <p14:tracePt t="20341" x="2081213" y="2581275"/>
          <p14:tracePt t="20351" x="2071688" y="2598738"/>
          <p14:tracePt t="20375" x="2071688" y="2608263"/>
          <p14:tracePt t="20408" x="2062163" y="2608263"/>
          <p14:tracePt t="20415" x="2062163" y="2598738"/>
          <p14:tracePt t="20697" x="2062163" y="2589213"/>
          <p14:tracePt t="20717" x="2062163" y="2581275"/>
          <p14:tracePt t="20827" x="2062163" y="2571750"/>
          <p14:tracePt t="20838" x="2054225" y="2571750"/>
          <p14:tracePt t="20858" x="2054225" y="2562225"/>
          <p14:tracePt t="20900" x="2054225" y="2554288"/>
          <p14:tracePt t="20933" x="2054225" y="2544763"/>
          <p14:tracePt t="20951" x="2044700" y="2544763"/>
          <p14:tracePt t="21091" x="2036763" y="2554288"/>
          <p14:tracePt t="21141" x="2027238" y="2562225"/>
          <p14:tracePt t="21151" x="2017713" y="2598738"/>
          <p14:tracePt t="21178" x="2009775" y="2633663"/>
          <p14:tracePt t="21210" x="2000250" y="2643188"/>
          <p14:tracePt t="21216" x="1982788" y="2679700"/>
          <p14:tracePt t="21245" x="1982788" y="2697163"/>
          <p14:tracePt t="21277" x="1982788" y="2705100"/>
          <p14:tracePt t="21287" x="1965325" y="2751138"/>
          <p14:tracePt t="21312" x="1955800" y="2840038"/>
          <p14:tracePt t="21345" x="1955800" y="2901950"/>
          <p14:tracePt t="21360" x="1955800" y="2911475"/>
          <p14:tracePt t="21378" x="1946275" y="2982913"/>
          <p14:tracePt t="21410" x="1938338" y="3000375"/>
          <p14:tracePt t="21421" x="1928813" y="3054350"/>
          <p14:tracePt t="21440" x="1928813" y="3071813"/>
          <p14:tracePt t="21452" x="1928813" y="3098800"/>
          <p14:tracePt t="21471" x="1919288" y="3116263"/>
          <p14:tracePt t="21482" x="1919288" y="3160713"/>
          <p14:tracePt t="21512" x="1901825" y="3268663"/>
          <p14:tracePt t="21549" x="1893888" y="3322638"/>
          <p14:tracePt t="21564" x="1893888" y="3340100"/>
          <p14:tracePt t="21576" x="1893888" y="3367088"/>
          <p14:tracePt t="21596" x="1893888" y="3394075"/>
          <p14:tracePt t="21606" x="1884363" y="3438525"/>
          <p14:tracePt t="21627" x="1884363" y="3455988"/>
          <p14:tracePt t="21638" x="1874838" y="3473450"/>
          <p14:tracePt t="21656" x="1874838" y="3490913"/>
          <p14:tracePt t="21676" x="1874838" y="3509963"/>
          <p14:tracePt t="21707" x="1866900" y="3509963"/>
          <p14:tracePt t="21719" x="1866900" y="3517900"/>
          <p14:tracePt t="21739" x="1866900" y="3527425"/>
          <p14:tracePt t="21786" x="1866900" y="3536950"/>
          <p14:tracePt t="22490" x="1866900" y="3544888"/>
          <p14:tracePt t="22540" x="1866900" y="3554413"/>
          <p14:tracePt t="22551" x="1874838" y="3581400"/>
          <p14:tracePt t="22570" x="1901825" y="3616325"/>
          <p14:tracePt t="22601" x="1911350" y="3633788"/>
          <p14:tracePt t="22613" x="1928813" y="3679825"/>
          <p14:tracePt t="22633" x="1938338" y="3679825"/>
          <p14:tracePt t="22645" x="1946275" y="3705225"/>
          <p14:tracePt t="22667" x="1955800" y="3724275"/>
          <p14:tracePt t="22692" x="1955800" y="3732213"/>
          <p14:tracePt t="22723" x="1965325" y="3741738"/>
          <p14:tracePt t="22742" x="1965325" y="3759200"/>
          <p14:tracePt t="22755" x="1973263" y="3776663"/>
          <p14:tracePt t="22773" x="1982788" y="3776663"/>
          <p14:tracePt t="22801" x="1982788" y="3786188"/>
          <p14:tracePt t="22820" x="1982788" y="3795713"/>
          <p14:tracePt t="22832" x="1982788" y="3803650"/>
          <p14:tracePt t="22860" x="1990725" y="3803650"/>
          <p14:tracePt t="22872" x="1990725" y="3813175"/>
          <p14:tracePt t="22933" x="1990725" y="3822700"/>
          <p14:tracePt t="22966" x="2000250" y="3830638"/>
          <p14:tracePt t="23041" x="2000250" y="3840163"/>
          <p14:tracePt t="23059" x="2009775" y="3840163"/>
          <p14:tracePt t="23091" x="2009775" y="3822700"/>
          <p14:tracePt t="23241" x="2009775" y="3795713"/>
          <p14:tracePt t="23260" x="2009775" y="3751263"/>
          <p14:tracePt t="23280" x="2000250" y="3724275"/>
          <p14:tracePt t="23291" x="1982788" y="3652838"/>
          <p14:tracePt t="23310" x="1973263" y="3608388"/>
          <p14:tracePt t="23322" x="1955800" y="3517900"/>
          <p14:tracePt t="23340" x="1946275" y="3500438"/>
          <p14:tracePt t="23352" x="1919288" y="3411538"/>
          <p14:tracePt t="23372" x="1901825" y="3375025"/>
          <p14:tracePt t="23386" x="1874838" y="3295650"/>
          <p14:tracePt t="23403" x="1857375" y="3241675"/>
          <p14:tracePt t="23418" x="1830388" y="3179763"/>
          <p14:tracePt t="23437" x="1803400" y="3133725"/>
          <p14:tracePt t="23462" x="1812925" y="3143250"/>
          <p14:tracePt t="23688" x="1822450" y="3152775"/>
          <p14:tracePt t="23700" x="1866900" y="3187700"/>
          <p14:tracePt t="23719" x="1874838" y="3197225"/>
          <p14:tracePt t="23730" x="1866900" y="3197225"/>
          <p14:tracePt t="23798" x="1866900" y="3187700"/>
          <p14:tracePt t="24457" x="1866900" y="3179763"/>
          <p14:tracePt t="24567" x="1866900" y="3160713"/>
          <p14:tracePt t="24578" x="1866900" y="3152775"/>
          <p14:tracePt t="24597" x="1866900" y="3143250"/>
          <p14:tracePt t="24610" x="1866900" y="3133725"/>
          <p14:tracePt t="24628" x="1866900" y="3125788"/>
          <p14:tracePt t="24675" x="1866900" y="3108325"/>
          <p14:tracePt t="24708" x="1866900" y="3098800"/>
          <p14:tracePt t="24733" x="1866900" y="3089275"/>
          <p14:tracePt t="24753" x="1866900" y="3081338"/>
          <p14:tracePt t="24865" x="1866900" y="3071813"/>
          <p14:tracePt t="24972" x="1857375" y="3071813"/>
          <p14:tracePt t="25103" x="1857375" y="3062288"/>
          <p14:tracePt t="25132" x="1857375" y="3054350"/>
          <p14:tracePt t="25697" x="1857375" y="3044825"/>
          <p14:tracePt t="25801" x="1847850" y="3036888"/>
          <p14:tracePt t="25839" x="1839913" y="3036888"/>
          <p14:tracePt t="26312" x="1839913" y="3017838"/>
          <p14:tracePt t="26361" x="1830388" y="3017838"/>
          <p14:tracePt t="26373" x="1830388" y="3009900"/>
          <p14:tracePt t="26385" x="1830388" y="3000375"/>
          <p14:tracePt t="26465" x="1822450" y="2990850"/>
          <p14:tracePt t="26482" x="1812925" y="2965450"/>
          <p14:tracePt t="26500" x="1803400" y="2928938"/>
          <p14:tracePt t="26529" x="1803400" y="2894013"/>
          <p14:tracePt t="26548" x="1795463" y="2874963"/>
          <p14:tracePt t="26558" x="1785938" y="2840038"/>
          <p14:tracePt t="26577" x="1776413" y="2830513"/>
          <p14:tracePt t="26590" x="1776413" y="2813050"/>
          <p14:tracePt t="26609" x="1776413" y="2795588"/>
          <p14:tracePt t="26621" x="1768475" y="2776538"/>
          <p14:tracePt t="26639" x="1758950" y="2751138"/>
          <p14:tracePt t="26657" x="1751013" y="2724150"/>
          <p14:tracePt t="26685" x="1751013" y="2697163"/>
          <p14:tracePt t="26705" x="1741488" y="2687638"/>
          <p14:tracePt t="26717" x="1741488" y="2679700"/>
          <p14:tracePt t="26735" x="1731963" y="2670175"/>
          <p14:tracePt t="26747" x="1731963" y="2643188"/>
          <p14:tracePt t="26767" x="1724025" y="2633663"/>
          <p14:tracePt t="26795" x="1704975" y="2608263"/>
          <p14:tracePt t="26814" x="1697038" y="2581275"/>
          <p14:tracePt t="26825" x="1697038" y="2544763"/>
          <p14:tracePt t="26846" x="1687513" y="2527300"/>
          <p14:tracePt t="26857" x="1670050" y="2482850"/>
          <p14:tracePt t="26876" x="1660525" y="2455863"/>
          <p14:tracePt t="26888" x="1652588" y="2419350"/>
          <p14:tracePt t="26908" x="1643063" y="2401888"/>
          <p14:tracePt t="26920" x="1625600" y="2374900"/>
          <p14:tracePt t="26939" x="1616075" y="2347913"/>
          <p14:tracePt t="26951" x="1598613" y="2303463"/>
          <p14:tracePt t="26972" x="1581150" y="2268538"/>
          <p14:tracePt t="26984" x="1571625" y="2251075"/>
          <p14:tracePt t="27003" x="1562100" y="2241550"/>
          <p14:tracePt t="27016" x="1544638" y="2214563"/>
          <p14:tracePt t="27036" x="1536700" y="2205038"/>
          <p14:tracePt t="27067" x="1527175" y="2197100"/>
          <p14:tracePt t="27094" x="1509713" y="2187575"/>
          <p14:tracePt t="27114" x="1473200" y="2170113"/>
          <p14:tracePt t="27127" x="1465263" y="2160588"/>
          <p14:tracePt t="27139" x="1393825" y="2152650"/>
          <p14:tracePt t="27159" x="1374775" y="2143125"/>
          <p14:tracePt t="27171" x="1339850" y="2143125"/>
          <p14:tracePt t="27189" x="1322388" y="2143125"/>
          <p14:tracePt t="27201" x="1241425" y="2143125"/>
          <p14:tracePt t="27220" x="1214438" y="2143125"/>
          <p14:tracePt t="27232" x="1143000" y="2143125"/>
          <p14:tracePt t="27251" x="1054100" y="2160588"/>
          <p14:tracePt t="27270" x="1009650" y="2170113"/>
          <p14:tracePt t="27282" x="938213" y="2205038"/>
          <p14:tracePt t="27300" x="901700" y="2214563"/>
          <p14:tracePt t="27314" x="830263" y="2232025"/>
          <p14:tracePt t="27332" x="776288" y="2241550"/>
          <p14:tracePt t="27346" x="704850" y="2268538"/>
          <p14:tracePt t="27362" x="679450" y="2268538"/>
          <p14:tracePt t="27378" x="633413" y="2295525"/>
          <p14:tracePt t="27395" x="625475" y="2295525"/>
          <p14:tracePt t="27427" x="625475" y="2303463"/>
          <p14:tracePt t="27454" x="625475" y="2312988"/>
          <p14:tracePt t="27489" x="633413" y="2322513"/>
          <p14:tracePt t="27501" x="687388" y="2366963"/>
          <p14:tracePt t="27520" x="704850" y="2374900"/>
          <p14:tracePt t="27535" x="758825" y="2401888"/>
          <p14:tracePt t="27555" x="795338" y="2419350"/>
          <p14:tracePt t="27564" x="812800" y="2428875"/>
          <p14:tracePt t="27590" x="830263" y="2428875"/>
          <p14:tracePt t="27602" x="866775" y="2446338"/>
          <p14:tracePt t="27615" x="893763" y="2465388"/>
          <p14:tracePt t="27627" x="946150" y="2482850"/>
          <p14:tracePt t="27646" x="965200" y="2490788"/>
          <p14:tracePt t="27657" x="1000125" y="2517775"/>
          <p14:tracePt t="27677" x="1017588" y="2544763"/>
          <p14:tracePt t="27704" x="1017588" y="2562225"/>
          <p14:tracePt t="27742" x="1017588" y="2571750"/>
          <p14:tracePt t="27755" x="1000125" y="2616200"/>
          <p14:tracePt t="27774" x="990600" y="2633663"/>
          <p14:tracePt t="27786" x="982663" y="2643188"/>
          <p14:tracePt t="27797" x="965200" y="2687638"/>
          <p14:tracePt t="27817" x="919163" y="2741613"/>
          <p14:tracePt t="27836" x="901700" y="2759075"/>
          <p14:tracePt t="27848" x="884238" y="2786063"/>
          <p14:tracePt t="27866" x="866775" y="2803525"/>
          <p14:tracePt t="27880" x="839788" y="2847975"/>
          <p14:tracePt t="27898" x="839788" y="2867025"/>
          <p14:tracePt t="27913" x="839788" y="2911475"/>
          <p14:tracePt t="27930" x="839788" y="2973388"/>
          <p14:tracePt t="27947" x="901700" y="3170238"/>
          <p14:tracePt t="27963" x="928688" y="3276600"/>
          <p14:tracePt t="27981" x="1000125" y="3473450"/>
          <p14:tracePt t="27997" x="1009650" y="3490913"/>
          <p14:tracePt t="28014" x="1027113" y="3509963"/>
          <p14:tracePt t="28031" x="1027113" y="3517900"/>
          <p14:tracePt t="28071" x="1027113" y="3536950"/>
          <p14:tracePt t="28116" x="1027113" y="3554413"/>
          <p14:tracePt t="28135" x="1027113" y="3562350"/>
          <p14:tracePt t="28147" x="1036638" y="3562350"/>
          <p14:tracePt t="28166" x="1044575" y="3571875"/>
          <p14:tracePt t="28213" x="1054100" y="3571875"/>
          <p14:tracePt t="28238" x="1071563" y="3571875"/>
          <p14:tracePt t="28257" x="1108075" y="3589338"/>
          <p14:tracePt t="28276" x="1133475" y="3598863"/>
          <p14:tracePt t="28287" x="1231900" y="3633788"/>
          <p14:tracePt t="28306" x="1268413" y="3652838"/>
          <p14:tracePt t="28319" x="1347788" y="3679825"/>
          <p14:tracePt t="28340" x="1366838" y="3687763"/>
          <p14:tracePt t="28353" x="1419225" y="3705225"/>
          <p14:tracePt t="28396" x="1465263" y="3732213"/>
          <p14:tracePt t="28415" x="1490663" y="3741738"/>
          <p14:tracePt t="28426" x="1527175" y="3776663"/>
          <p14:tracePt t="28446" x="1536700" y="3786188"/>
          <p14:tracePt t="28459" x="1571625" y="3822700"/>
          <p14:tracePt t="28478" x="1581150" y="3848100"/>
          <p14:tracePt t="28490" x="1598613" y="3857625"/>
          <p14:tracePt t="28509" x="1608138" y="3875088"/>
          <p14:tracePt t="28528" x="1616075" y="3894138"/>
          <p14:tracePt t="28540" x="1643063" y="3929063"/>
          <p14:tracePt t="28558" x="1652588" y="3956050"/>
          <p14:tracePt t="28571" x="1670050" y="3965575"/>
          <p14:tracePt t="28590" x="1679575" y="3973513"/>
          <p14:tracePt t="28602" x="1704975" y="4010025"/>
          <p14:tracePt t="28620" x="1731963" y="4027488"/>
          <p14:tracePt t="28633" x="1785938" y="4081463"/>
          <p14:tracePt t="28651" x="1812925" y="4089400"/>
          <p14:tracePt t="28666" x="1884363" y="4125913"/>
          <p14:tracePt t="28683" x="1901825" y="4133850"/>
          <p14:tracePt t="28699" x="1965325" y="4152900"/>
          <p14:tracePt t="28716" x="1982788" y="4160838"/>
          <p14:tracePt t="28733" x="2000250" y="4170363"/>
          <p14:tracePt t="28750" x="2017713" y="4170363"/>
          <p14:tracePt t="28766" x="2027238" y="4170363"/>
          <p14:tracePt t="28783" x="2036763" y="4179888"/>
          <p14:tracePt t="28799" x="2044700" y="4179888"/>
          <p14:tracePt t="28869" x="2054225" y="4179888"/>
          <p14:tracePt t="29059" x="2062163" y="4170363"/>
          <p14:tracePt t="29421" x="2071688" y="4160838"/>
          <p14:tracePt t="29433" x="2108200" y="4098925"/>
          <p14:tracePt t="29452" x="2116138" y="4071938"/>
          <p14:tracePt t="29464" x="2187575" y="3938588"/>
          <p14:tracePt t="29482" x="2251075" y="3732213"/>
          <p14:tracePt t="29501" x="2268538" y="3670300"/>
          <p14:tracePt t="29514" x="2330450" y="3473450"/>
          <p14:tracePt t="29532" x="2366963" y="3384550"/>
          <p14:tracePt t="29545" x="2401888" y="3205163"/>
          <p14:tracePt t="29564" x="2411413" y="3152775"/>
          <p14:tracePt t="29575" x="2428875" y="3036888"/>
          <p14:tracePt t="29596" x="2438400" y="3000375"/>
          <p14:tracePt t="29607" x="2438400" y="2955925"/>
          <p14:tracePt t="29627" x="2438400" y="2928938"/>
          <p14:tracePt t="29639" x="2438400" y="2847975"/>
          <p14:tracePt t="29658" x="2438400" y="2786063"/>
          <p14:tracePt t="29670" x="2411413" y="2633663"/>
          <p14:tracePt t="29688" x="2401888" y="2581275"/>
          <p14:tracePt t="29703" x="2374900" y="2482850"/>
          <p14:tracePt t="29721" x="2357438" y="2455863"/>
          <p14:tracePt t="29755" x="2357438" y="2446338"/>
          <p14:tracePt t="29780" x="2330450" y="2428875"/>
          <p14:tracePt t="29800" x="2322513" y="2428875"/>
          <p14:tracePt t="29811" x="2312988" y="2428875"/>
          <p14:tracePt t="29845" x="2303463" y="2428875"/>
          <p14:tracePt t="29864" x="2295525" y="2428875"/>
          <p14:tracePt t="29876" x="2286000" y="2428875"/>
          <p14:tracePt t="29911" x="2286000" y="2438400"/>
          <p14:tracePt t="30017" x="2312988" y="2455863"/>
          <p14:tracePt t="30207" x="2330450" y="2455863"/>
          <p14:tracePt t="30220" x="2357438" y="2465388"/>
          <p14:tracePt t="30239" x="2374900" y="2465388"/>
          <p14:tracePt t="30251" x="2401888" y="2473325"/>
          <p14:tracePt t="30270" x="2428875" y="2473325"/>
          <p14:tracePt t="30282" x="2482850" y="2482850"/>
          <p14:tracePt t="30304" x="2500313" y="2482850"/>
          <p14:tracePt t="30315" x="2581275" y="2490788"/>
          <p14:tracePt t="30335" x="2625725" y="2500313"/>
          <p14:tracePt t="30346" x="2697163" y="2509838"/>
          <p14:tracePt t="30364" x="2714625" y="2509838"/>
          <p14:tracePt t="30377" x="2768600" y="2517775"/>
          <p14:tracePt t="30397" x="2786063" y="2517775"/>
          <p14:tracePt t="30408" x="2857500" y="2527300"/>
          <p14:tracePt t="30428" x="2874963" y="2527300"/>
          <p14:tracePt t="30439" x="2901950" y="2527300"/>
          <p14:tracePt t="30459" x="2928938" y="2536825"/>
          <p14:tracePt t="30471" x="2990850" y="2544763"/>
          <p14:tracePt t="30490" x="3009900" y="2544763"/>
          <p14:tracePt t="30504" x="3071813" y="2554288"/>
          <p14:tracePt t="30522" x="3108325" y="2554288"/>
          <p14:tracePt t="30540" x="3170238" y="2554288"/>
          <p14:tracePt t="30556" x="3205163" y="2562225"/>
          <p14:tracePt t="30572" x="3232150" y="2562225"/>
          <p14:tracePt t="30588" x="3276600" y="2562225"/>
          <p14:tracePt t="30605" x="3286125" y="2562225"/>
          <p14:tracePt t="30621" x="3340100" y="2571750"/>
          <p14:tracePt t="30639" x="3375025" y="2571750"/>
          <p14:tracePt t="30655" x="3411538" y="2571750"/>
          <p14:tracePt t="30672" x="3429000" y="2571750"/>
          <p14:tracePt t="30689" x="3455988" y="2581275"/>
          <p14:tracePt t="30706" x="3536950" y="2581275"/>
          <p14:tracePt t="30724" x="3562350" y="2581275"/>
          <p14:tracePt t="30749" x="3581400" y="2581275"/>
          <p14:tracePt t="30776" x="3598863" y="2581275"/>
          <p14:tracePt t="30787" x="3652838" y="2581275"/>
          <p14:tracePt t="30807" x="3660775" y="2581275"/>
          <p14:tracePt t="30819" x="3714750" y="2581275"/>
          <p14:tracePt t="30838" x="3732213" y="2581275"/>
          <p14:tracePt t="30850" x="3795713" y="2581275"/>
          <p14:tracePt t="30868" x="3813175" y="2581275"/>
          <p14:tracePt t="30880" x="3867150" y="2581275"/>
          <p14:tracePt t="30899" x="3938588" y="2581275"/>
          <p14:tracePt t="30932" x="3983038" y="2581275"/>
          <p14:tracePt t="30958" x="4000500" y="2581275"/>
          <p14:tracePt t="30978" x="4010025" y="2581275"/>
          <p14:tracePt t="30990" x="4037013" y="2581275"/>
          <p14:tracePt t="31009" x="4071938" y="2581275"/>
          <p14:tracePt t="31042" x="4098925" y="2581275"/>
          <p14:tracePt t="31055" x="4125913" y="2581275"/>
          <p14:tracePt t="31074" x="4133850" y="2581275"/>
          <p14:tracePt t="31085" x="4160838" y="2581275"/>
          <p14:tracePt t="31104" x="4179888" y="2581275"/>
          <p14:tracePt t="31115" x="4205288" y="2581275"/>
          <p14:tracePt t="31135" x="4224338" y="2581275"/>
          <p14:tracePt t="31147" x="4251325" y="2581275"/>
          <p14:tracePt t="31166" x="4259263" y="2581275"/>
          <p14:tracePt t="31178" x="4286250" y="2589213"/>
          <p14:tracePt t="31197" x="4303713" y="2589213"/>
          <p14:tracePt t="31209" x="4322763" y="2589213"/>
          <p14:tracePt t="31229" x="4330700" y="2589213"/>
          <p14:tracePt t="31240" x="4357688" y="2589213"/>
          <p14:tracePt t="31261" x="4367213" y="2589213"/>
          <p14:tracePt t="31274" x="4384675" y="2589213"/>
          <p14:tracePt t="31292" x="4394200" y="2589213"/>
          <p14:tracePt t="31307" x="4419600" y="2589213"/>
          <p14:tracePt t="31326" x="4438650" y="2589213"/>
          <p14:tracePt t="31358" x="4446588" y="2589213"/>
          <p14:tracePt t="31370" x="4465638" y="2589213"/>
          <p14:tracePt t="31388" x="4473575" y="2589213"/>
          <p14:tracePt t="31400" x="4500563" y="2589213"/>
          <p14:tracePt t="31419" x="4510088" y="2589213"/>
          <p14:tracePt t="31431" x="4527550" y="2589213"/>
          <p14:tracePt t="31451" x="4545013" y="2589213"/>
          <p14:tracePt t="31477" x="4554538" y="2589213"/>
          <p14:tracePt t="31497" x="4562475" y="2589213"/>
          <p14:tracePt t="31573" x="4572000" y="2589213"/>
          <p14:tracePt t="31620" x="4581525" y="2589213"/>
          <p14:tracePt t="31729" x="4589463" y="2589213"/>
          <p14:tracePt t="31844" x="4598988" y="2589213"/>
          <p14:tracePt t="31985" x="4589463" y="2589213"/>
          <p14:tracePt t="32201" x="4581525" y="2598738"/>
          <p14:tracePt t="32219" x="4562475" y="2608263"/>
          <p14:tracePt t="32231" x="4465638" y="2616200"/>
          <p14:tracePt t="32250" x="4402138" y="2643188"/>
          <p14:tracePt t="32262" x="4251325" y="2660650"/>
          <p14:tracePt t="32282" x="4205288" y="2670175"/>
          <p14:tracePt t="32294" x="4170363" y="2679700"/>
          <p14:tracePt t="32322" x="4116388" y="2697163"/>
          <p14:tracePt t="32335" x="4071938" y="2714625"/>
          <p14:tracePt t="32346" x="4010025" y="2732088"/>
          <p14:tracePt t="32360" x="3840163" y="2803525"/>
          <p14:tracePt t="32377" x="3776663" y="2830513"/>
          <p14:tracePt t="32394" x="3562350" y="2901950"/>
          <p14:tracePt t="32411" x="3490913" y="2938463"/>
          <p14:tracePt t="32427" x="3348038" y="2990850"/>
          <p14:tracePt t="32444" x="3330575" y="3000375"/>
          <p14:tracePt t="32461" x="3241675" y="3036888"/>
          <p14:tracePt t="32477" x="3205163" y="3044825"/>
          <p14:tracePt t="32494" x="3081338" y="3089275"/>
          <p14:tracePt t="32510" x="3027363" y="3108325"/>
          <p14:tracePt t="32527" x="2928938" y="3160713"/>
          <p14:tracePt t="32545" x="2776538" y="3224213"/>
          <p14:tracePt t="32577" x="2705100" y="3259138"/>
          <p14:tracePt t="32580" x="2670175" y="3276600"/>
          <p14:tracePt t="32611" x="2571750" y="3330575"/>
          <p14:tracePt t="32628" x="2509838" y="3357563"/>
          <p14:tracePt t="32645" x="2465388" y="3384550"/>
          <p14:tracePt t="32661" x="2438400" y="3394075"/>
          <p14:tracePt t="32678" x="2384425" y="3429000"/>
          <p14:tracePt t="32695" x="2366963" y="3438525"/>
          <p14:tracePt t="32711" x="2312988" y="3473450"/>
          <p14:tracePt t="32728" x="2295525" y="3490913"/>
          <p14:tracePt t="32745" x="2241550" y="3509963"/>
          <p14:tracePt t="32762" x="2224088" y="3527425"/>
          <p14:tracePt t="32778" x="2160588" y="3562350"/>
          <p14:tracePt t="32795" x="2143125" y="3571875"/>
          <p14:tracePt t="32812" x="2071688" y="3608388"/>
          <p14:tracePt t="32836" x="2000250" y="3660775"/>
          <p14:tracePt t="32862" x="1982788" y="3670300"/>
          <p14:tracePt t="32896" x="1973263" y="3679825"/>
          <p14:tracePt t="32912" x="1982788" y="3679825"/>
          <p14:tracePt t="33211" x="1990725" y="3670300"/>
          <p14:tracePt t="33238" x="2009775" y="3670300"/>
          <p14:tracePt t="33258" x="2017713" y="3660775"/>
          <p14:tracePt t="33270" x="2036763" y="3652838"/>
          <p14:tracePt t="33290" x="2044700" y="3643313"/>
          <p14:tracePt t="33302" x="2062163" y="3633788"/>
          <p14:tracePt t="33316" x="2081213" y="3625850"/>
          <p14:tracePt t="33335" x="2116138" y="3598863"/>
          <p14:tracePt t="33353" x="2133600" y="3589338"/>
          <p14:tracePt t="33365" x="2170113" y="3562350"/>
          <p14:tracePt t="33385" x="2197100" y="3554413"/>
          <p14:tracePt t="33397" x="2241550" y="3527425"/>
          <p14:tracePt t="33418" x="2251075" y="3527425"/>
          <p14:tracePt t="33431" x="2268538" y="3517900"/>
          <p14:tracePt t="33462" x="2303463" y="3500438"/>
          <p14:tracePt t="33495" x="2322513" y="3500438"/>
          <p14:tracePt t="33507" x="2330450" y="3490913"/>
          <p14:tracePt t="33533" x="2347913" y="3490913"/>
          <p14:tracePt t="33565" x="2366963" y="3490913"/>
          <p14:tracePt t="33596" x="2384425" y="3490913"/>
          <p14:tracePt t="33620" x="2401888" y="3490913"/>
          <p14:tracePt t="33632" x="2428875" y="3490913"/>
          <p14:tracePt t="33665" x="2438400" y="3490913"/>
          <p14:tracePt t="33682" x="2455863" y="3490913"/>
          <p14:tracePt t="33715" x="2465388" y="3490913"/>
          <p14:tracePt t="33732" x="2482850" y="3490913"/>
          <p14:tracePt t="33764" x="2500313" y="3490913"/>
          <p14:tracePt t="33775" x="2554288" y="3490913"/>
          <p14:tracePt t="33799" x="2608263" y="3500438"/>
          <p14:tracePt t="33832" x="2625725" y="3500438"/>
          <p14:tracePt t="33857" x="2633663" y="3500438"/>
          <p14:tracePt t="33885" x="2643188" y="3500438"/>
          <p14:tracePt t="33930" x="2652713" y="3500438"/>
          <p14:tracePt t="33965" x="2652713" y="3490913"/>
          <p14:tracePt t="34044" x="2660650" y="3490913"/>
          <p14:tracePt t="34077" x="2670175" y="3490913"/>
          <p14:tracePt t="34197" x="2679700" y="3482975"/>
          <p14:tracePt t="34216" x="2705100" y="3473450"/>
          <p14:tracePt t="34251" x="2724150" y="3473450"/>
          <p14:tracePt t="34275" x="2751138" y="3465513"/>
          <p14:tracePt t="34294" x="2759075" y="3465513"/>
          <p14:tracePt t="34316" x="2813050" y="3446463"/>
          <p14:tracePt t="34348" x="2857500" y="3446463"/>
          <p14:tracePt t="34357" x="2911475" y="3429000"/>
          <p14:tracePt t="34390" x="2928938" y="3419475"/>
          <p14:tracePt t="34416" x="2982913" y="3411538"/>
          <p14:tracePt t="34449" x="3000375" y="3411538"/>
          <p14:tracePt t="34452" x="3017838" y="3411538"/>
          <p14:tracePt t="34485" x="3054350" y="3402013"/>
          <p14:tracePt t="34518" x="3081338" y="3402013"/>
          <p14:tracePt t="34551" x="3108325" y="3402013"/>
          <p14:tracePt t="34559" x="3143250" y="3394075"/>
          <p14:tracePt t="34591" x="3179763" y="3394075"/>
          <p14:tracePt t="34619" x="3251200" y="3384550"/>
          <p14:tracePt t="34652" x="3330575" y="3384550"/>
          <p14:tracePt t="34684" x="3357563" y="3384550"/>
          <p14:tracePt t="34696" x="3394075" y="3375025"/>
          <p14:tracePt t="34728" x="3419475" y="3367088"/>
          <p14:tracePt t="34751" x="3490913" y="3357563"/>
          <p14:tracePt t="34785" x="3527425" y="3340100"/>
          <p14:tracePt t="34818" x="3554413" y="3330575"/>
          <p14:tracePt t="34827" x="3581400" y="3330575"/>
          <p14:tracePt t="34858" x="3589338" y="3330575"/>
          <p14:tracePt t="34885" x="3608388" y="3322638"/>
          <p14:tracePt t="34917" x="3616325" y="3322638"/>
          <p14:tracePt t="34948" x="3625850" y="3322638"/>
          <p14:tracePt t="34952" x="3633788" y="3322638"/>
          <p14:tracePt t="34983" x="3643313" y="3322638"/>
          <p14:tracePt t="35015" x="3660775" y="3313113"/>
          <p14:tracePt t="35018" x="3670300" y="3313113"/>
          <p14:tracePt t="35050" x="3687763" y="3313113"/>
          <p14:tracePt t="35082" x="3697288" y="3313113"/>
          <p14:tracePt t="35096" x="3705225" y="3313113"/>
          <p14:tracePt t="35145" x="3714750" y="3313113"/>
          <p14:tracePt t="35202" x="3724275" y="3313113"/>
          <p14:tracePt t="35268" x="3724275" y="3303588"/>
          <p14:tracePt t="35301" x="3732213" y="3303588"/>
          <p14:tracePt t="35360" x="3741738" y="3303588"/>
          <p14:tracePt t="35427" x="3751263" y="3303588"/>
          <p14:tracePt t="35492" x="3759200" y="3303588"/>
          <p14:tracePt t="35598" x="3768725" y="3303588"/>
          <p14:tracePt t="35689" x="3776663" y="3303588"/>
          <p14:tracePt t="35721" x="3786188" y="3303588"/>
          <p14:tracePt t="35798" x="3795713" y="3295650"/>
          <p14:tracePt t="35865" x="3803650" y="3295650"/>
          <p14:tracePt t="35896" x="3813175" y="3295650"/>
          <p14:tracePt t="35921" x="3822700" y="3295650"/>
          <p14:tracePt t="35971" x="3830638" y="3295650"/>
          <p14:tracePt t="35989" x="3848100" y="3295650"/>
          <p14:tracePt t="36022" x="3875088" y="3286125"/>
          <p14:tracePt t="36055" x="3911600" y="3276600"/>
          <p14:tracePt t="36087" x="3946525" y="3276600"/>
          <p14:tracePt t="36119" x="3973513" y="3276600"/>
          <p14:tracePt t="36147" x="4037013" y="3276600"/>
          <p14:tracePt t="36183" x="4071938" y="3276600"/>
          <p14:tracePt t="36199" x="4133850" y="3276600"/>
          <p14:tracePt t="36231" x="4160838" y="3276600"/>
          <p14:tracePt t="36256" x="4205288" y="3268663"/>
          <p14:tracePt t="36288" x="4251325" y="3268663"/>
          <p14:tracePt t="36288" x="4303713" y="3268663"/>
          <p14:tracePt t="36321" x="4330700" y="3268663"/>
          <p14:tracePt t="36333" x="4384675" y="3268663"/>
          <p14:tracePt t="36333" x="4419600" y="3259138"/>
          <p14:tracePt t="36365" x="4473575" y="3259138"/>
          <p14:tracePt t="36389" x="4545013" y="3259138"/>
          <p14:tracePt t="36420" x="4598988" y="3259138"/>
          <p14:tracePt t="36452" x="4625975" y="3259138"/>
          <p14:tracePt t="36459" x="4697413" y="3259138"/>
          <p14:tracePt t="36491" x="4751388" y="3259138"/>
          <p14:tracePt t="36523" x="4768850" y="3259138"/>
          <p14:tracePt t="36540" x="4822825" y="3259138"/>
          <p14:tracePt t="36572" x="4848225" y="3259138"/>
          <p14:tracePt t="36591" x="4867275" y="3259138"/>
          <p14:tracePt t="36623" x="4894263" y="3259138"/>
          <p14:tracePt t="36656" x="4911725" y="3259138"/>
          <p14:tracePt t="36679" x="4919663" y="3259138"/>
          <p14:tracePt t="36711" x="4938713" y="3259138"/>
          <p14:tracePt t="36726" x="4946650" y="3259138"/>
          <p14:tracePt t="36774" x="4956175" y="3259138"/>
          <p14:tracePt t="36806" x="4965700" y="3259138"/>
          <p14:tracePt t="36890" x="4973638" y="3259138"/>
          <p14:tracePt t="36916" x="4983163" y="3259138"/>
          <p14:tracePt t="36964" x="4991100" y="3259138"/>
          <p14:tracePt t="37015" x="5000625" y="3259138"/>
          <p14:tracePt t="37107" x="5010150" y="3259138"/>
          <p14:tracePt t="37155" x="5018088" y="3259138"/>
          <p14:tracePt t="37265" x="5027613" y="3259138"/>
          <p14:tracePt t="37420" x="5045075" y="3259138"/>
          <p14:tracePt t="37465" x="5045075" y="3268663"/>
          <p14:tracePt t="37514" x="5054600" y="3268663"/>
          <p14:tracePt t="37562" x="5062538" y="3268663"/>
          <p14:tracePt t="37627" x="5072063" y="3268663"/>
          <p14:tracePt t="37685" x="5081588" y="3268663"/>
          <p14:tracePt t="37769" x="5089525" y="3268663"/>
          <p14:tracePt t="37878" x="5099050" y="3268663"/>
          <p14:tracePt t="37927" x="5108575" y="3268663"/>
          <p14:tracePt t="37958" x="5108575" y="3276600"/>
          <p14:tracePt t="38054" x="5116513" y="3276600"/>
          <p14:tracePt t="38079" x="5133975" y="3276600"/>
          <p14:tracePt t="38146" x="5143500" y="3276600"/>
          <p14:tracePt t="38251" x="5153025" y="3286125"/>
          <p14:tracePt t="38334" x="5160963" y="3286125"/>
          <p14:tracePt t="38345" x="5170488" y="3286125"/>
          <p14:tracePt t="38392" x="5180013" y="3286125"/>
          <p14:tracePt t="38476" x="5187950" y="3286125"/>
          <p14:tracePt t="38564" x="5197475" y="3286125"/>
          <p14:tracePt t="38598" x="5205413" y="3286125"/>
          <p14:tracePt t="38682" x="5214938" y="3286125"/>
          <p14:tracePt t="38707" x="5224463" y="3286125"/>
          <p14:tracePt t="38726" x="5232400" y="3286125"/>
          <p14:tracePt t="38738" x="5241925" y="3286125"/>
          <p14:tracePt t="38832" x="5251450" y="3286125"/>
          <p14:tracePt t="38881" x="5259388" y="3286125"/>
          <p14:tracePt t="38964" x="5286375" y="3286125"/>
          <p14:tracePt t="38989" x="5295900" y="3286125"/>
          <p14:tracePt t="39008" x="5303838" y="3286125"/>
          <p14:tracePt t="39031" x="5322888" y="3286125"/>
          <p14:tracePt t="39063" x="5330825" y="3286125"/>
          <p14:tracePt t="39070" x="5375275" y="3286125"/>
          <p14:tracePt t="39097" x="5402263" y="3286125"/>
          <p14:tracePt t="39129" x="5419725" y="3286125"/>
          <p14:tracePt t="39135" x="5438775" y="3286125"/>
          <p14:tracePt t="39164" x="5465763" y="3286125"/>
          <p14:tracePt t="39198" x="5473700" y="3286125"/>
          <p14:tracePt t="39215" x="5483225" y="3286125"/>
          <p14:tracePt t="39231" x="5491163" y="3286125"/>
          <p14:tracePt t="39262" x="5500688" y="3286125"/>
          <p14:tracePt t="39277" x="5527675" y="3286125"/>
          <p14:tracePt t="39325" x="5537200" y="3286125"/>
          <p14:tracePt t="39350" x="5545138" y="3286125"/>
          <p14:tracePt t="39370" x="5554663" y="3276600"/>
          <p14:tracePt t="39404" x="5562600" y="3276600"/>
          <p14:tracePt t="39478" x="5572125" y="3276600"/>
          <p14:tracePt t="39527" x="5581650" y="3276600"/>
          <p14:tracePt t="39604" x="5589588" y="3276600"/>
          <p14:tracePt t="39950" x="5599113" y="3276600"/>
          <p14:tracePt t="40442" x="5599113" y="3286125"/>
          <p14:tracePt t="40470" x="5608638" y="3286125"/>
          <p14:tracePt t="40500" x="5616575" y="3286125"/>
          <p14:tracePt t="40546" x="5634038" y="3286125"/>
          <p14:tracePt t="40578" x="5643563" y="3286125"/>
          <p14:tracePt t="40596" x="5653088" y="3286125"/>
          <p14:tracePt t="40609" x="5670550" y="3286125"/>
          <p14:tracePt t="40635" x="5697538" y="3295650"/>
          <p14:tracePt t="40666" x="5705475" y="3295650"/>
          <p14:tracePt t="40670" x="5724525" y="3295650"/>
          <p14:tracePt t="40702" x="5759450" y="3303588"/>
          <p14:tracePt t="40733" x="5803900" y="3303588"/>
          <p14:tracePt t="40739" x="5875338" y="3303588"/>
          <p14:tracePt t="40770" x="5902325" y="3303588"/>
          <p14:tracePt t="40802" x="5956300" y="3303588"/>
          <p14:tracePt t="40806" x="5991225" y="3313113"/>
          <p14:tracePt t="40836" x="6081713" y="3313113"/>
          <p14:tracePt t="40867" x="6108700" y="3313113"/>
          <p14:tracePt t="40876" x="6161088" y="3313113"/>
          <p14:tracePt t="40903" x="6242050" y="3322638"/>
          <p14:tracePt t="40937" x="6313488" y="3330575"/>
          <p14:tracePt t="40969" x="6384925" y="3330575"/>
          <p14:tracePt t="41000" x="6446838" y="3330575"/>
          <p14:tracePt t="41020" x="6465888" y="3340100"/>
          <p14:tracePt t="41037" x="6510338" y="3340100"/>
          <p14:tracePt t="41069" x="6572250" y="3348038"/>
          <p14:tracePt t="41071" x="6653213" y="3348038"/>
          <p14:tracePt t="41102" x="6680200" y="3348038"/>
          <p14:tracePt t="41114" x="6732588" y="3348038"/>
          <p14:tracePt t="41137" x="6813550" y="3357563"/>
          <p14:tracePt t="41168" x="6858000" y="3357563"/>
          <p14:tracePt t="41176" x="6919913" y="3367088"/>
          <p14:tracePt t="41203" x="7010400" y="3367088"/>
          <p14:tracePt t="41235" x="7027863" y="3375025"/>
          <p14:tracePt t="41239" x="7116763" y="3375025"/>
          <p14:tracePt t="41270" x="7205663" y="3384550"/>
          <p14:tracePt t="41302" x="7269163" y="3394075"/>
          <p14:tracePt t="41319" x="7323138" y="3394075"/>
          <p14:tracePt t="41338" x="7402513" y="3402013"/>
          <p14:tracePt t="41370" x="7429500" y="3402013"/>
          <p14:tracePt t="41380" x="7446963" y="3402013"/>
          <p14:tracePt t="41404" x="7500938" y="3402013"/>
          <p14:tracePt t="41436" x="7527925" y="3402013"/>
          <p14:tracePt t="41443" x="7562850" y="3402013"/>
          <p14:tracePt t="41471" x="7589838" y="3402013"/>
          <p14:tracePt t="41504" x="7616825" y="3411538"/>
          <p14:tracePt t="41507" x="7670800" y="3411538"/>
          <p14:tracePt t="41538" x="7697788" y="3411538"/>
          <p14:tracePt t="41569" x="7732713" y="3411538"/>
          <p14:tracePt t="41586" x="7751763" y="3411538"/>
          <p14:tracePt t="41605" x="7759700" y="3411538"/>
          <p14:tracePt t="41695" x="7742238" y="3411538"/>
          <p14:tracePt t="41964" x="7724775" y="3411538"/>
          <p14:tracePt t="41975" x="7697788" y="3411538"/>
          <p14:tracePt t="41995" x="7680325" y="3411538"/>
          <p14:tracePt t="42007" x="7491413" y="3411538"/>
          <p14:tracePt t="42040" x="7259638" y="3429000"/>
          <p14:tracePt t="42057" x="7180263" y="3429000"/>
          <p14:tracePt t="42073" x="7054850" y="3446463"/>
          <p14:tracePt t="42105" x="6938963" y="3455988"/>
          <p14:tracePt t="42108" x="6831013" y="3465513"/>
          <p14:tracePt t="42140" x="6616700" y="3490913"/>
          <p14:tracePt t="42172" x="6554788" y="3500438"/>
          <p14:tracePt t="42181" x="6357938" y="3527425"/>
          <p14:tracePt t="42207" x="6062663" y="3544888"/>
          <p14:tracePt t="42238" x="5991225" y="3554413"/>
          <p14:tracePt t="42243" x="5911850" y="3554413"/>
          <p14:tracePt t="42274" x="5759450" y="3571875"/>
          <p14:tracePt t="42307" x="5661025" y="3581400"/>
          <p14:tracePt t="42325" x="5616575" y="3589338"/>
          <p14:tracePt t="42340" x="5491163" y="3608388"/>
          <p14:tracePt t="42371" x="5384800" y="3616325"/>
          <p14:tracePt t="42388" x="5330825" y="3625850"/>
          <p14:tracePt t="42407" x="5072063" y="3633788"/>
          <p14:tracePt t="42440" x="5027613" y="3633788"/>
          <p14:tracePt t="42449" x="4929188" y="3633788"/>
          <p14:tracePt t="42474" x="4687888" y="3633788"/>
          <p14:tracePt t="42505" x="4598988" y="3616325"/>
          <p14:tracePt t="42514" x="4483100" y="3571875"/>
          <p14:tracePt t="42542" x="4187825" y="3411538"/>
          <p14:tracePt t="42575" x="4098925" y="3330575"/>
          <p14:tracePt t="42607" x="4062413" y="3295650"/>
          <p14:tracePt t="42608" x="3929063" y="3160713"/>
          <p14:tracePt t="42639" x="3894138" y="3125788"/>
          <p14:tracePt t="42652" x="3840163" y="3054350"/>
          <p14:tracePt t="42675" x="3759200" y="2982913"/>
          <p14:tracePt t="42707" x="3741738" y="2955925"/>
          <p14:tracePt t="42720" x="3732213" y="2938463"/>
          <p14:tracePt t="42741" x="3705225" y="2884488"/>
          <p14:tracePt t="42772" x="3679825" y="2840038"/>
          <p14:tracePt t="42781" x="3670300" y="2813050"/>
          <p14:tracePt t="42809" x="3616325" y="2679700"/>
          <p14:tracePt t="42840" x="3589338" y="2589213"/>
          <p14:tracePt t="42845" x="3544888" y="2473325"/>
          <p14:tracePt t="42875" x="3509963" y="2366963"/>
          <p14:tracePt t="42908" x="3490913" y="2339975"/>
          <p14:tracePt t="42918" x="3473450" y="2251075"/>
          <p14:tracePt t="42942" x="3446463" y="2160588"/>
          <p14:tracePt t="42975" x="3429000" y="2098675"/>
          <p14:tracePt t="42987" x="3429000" y="2089150"/>
          <p14:tracePt t="43009" x="3411538" y="2017713"/>
          <p14:tracePt t="43042" x="3402013" y="1973263"/>
          <p14:tracePt t="43049" x="3394075" y="1965325"/>
          <p14:tracePt t="43076" x="3375025" y="1884363"/>
          <p14:tracePt t="43107" x="3375025" y="1874838"/>
          <p14:tracePt t="43126" x="3375025" y="1866900"/>
          <p14:tracePt t="43159" x="3375025" y="1857375"/>
          <p14:tracePt t="43176" x="3375025" y="1785938"/>
          <p14:tracePt t="43208" x="3375025" y="1687513"/>
          <p14:tracePt t="43221" x="3375025" y="1660525"/>
          <p14:tracePt t="43243" x="3375025" y="1608138"/>
          <p14:tracePt t="43274" x="3375025" y="1616075"/>
          <p14:tracePt t="43365" x="3375025" y="1625600"/>
          <p14:tracePt t="43376" x="3375025" y="1633538"/>
          <p14:tracePt t="43395" x="3375025" y="1660525"/>
          <p14:tracePt t="43422" x="3384550" y="1687513"/>
          <p14:tracePt t="43444" x="3394075" y="1741488"/>
          <p14:tracePt t="43476" x="3402013" y="1758950"/>
          <p14:tracePt t="43484" x="3402013" y="1776413"/>
          <p14:tracePt t="43511" x="3419475" y="1803400"/>
          <p14:tracePt t="43542" x="3419475" y="1822450"/>
          <p14:tracePt t="43549" x="3429000" y="1839913"/>
          <p14:tracePt t="43577" x="3438525" y="1874838"/>
          <p14:tracePt t="43608" x="3446463" y="1893888"/>
          <p14:tracePt t="43611" x="3465513" y="1973263"/>
          <p14:tracePt t="43644" x="3473450" y="2009775"/>
          <p14:tracePt t="43661" x="3473450" y="2062163"/>
          <p14:tracePt t="43695" x="3473450" y="2071688"/>
          <p14:tracePt t="43711" x="3473450" y="2133600"/>
          <p14:tracePt t="43742" x="3473450" y="2160588"/>
          <p14:tracePt t="43752" x="3473450" y="2205038"/>
          <p14:tracePt t="43778" x="3446463" y="2303463"/>
          <p14:tracePt t="43810" x="3429000" y="2347913"/>
          <p14:tracePt t="43815" x="3411538" y="2393950"/>
          <p14:tracePt t="43845" x="3367088" y="2455863"/>
          <p14:tracePt t="43876" x="3322638" y="2517775"/>
          <p14:tracePt t="43894" x="3259138" y="2571750"/>
          <p14:tracePt t="43912" x="3205163" y="2616200"/>
          <p14:tracePt t="43945" x="3133725" y="2679700"/>
          <p14:tracePt t="43977" x="3125788" y="2687638"/>
          <p14:tracePt t="43989" x="3081338" y="2732088"/>
          <p14:tracePt t="44012" x="3000375" y="2840038"/>
          <p14:tracePt t="44044" x="2982913" y="2867025"/>
          <p14:tracePt t="44050" x="2955925" y="2919413"/>
          <p14:tracePt t="44070" x="2884488" y="3000375"/>
          <p14:tracePt t="44103" x="2867025" y="3017838"/>
          <p14:tracePt t="44116" x="2857500" y="3044825"/>
          <p14:tracePt t="44141" x="2840038" y="3062288"/>
          <p14:tracePt t="44155" x="2822575" y="3098800"/>
          <p14:tracePt t="44181" x="2786063" y="3143250"/>
          <p14:tracePt t="44196" x="2776538" y="3170238"/>
          <p14:tracePt t="44212" x="2751138" y="3197225"/>
          <p14:tracePt t="44230" x="2741613" y="3214688"/>
          <p14:tracePt t="44246" x="2724150" y="3276600"/>
          <p14:tracePt t="44263" x="2714625" y="3295650"/>
          <p14:tracePt t="44280" x="2697163" y="3322638"/>
          <p14:tracePt t="44296" x="2687638" y="3357563"/>
          <p14:tracePt t="44313" x="2679700" y="3367088"/>
          <p14:tracePt t="44336" x="2670175" y="3375025"/>
          <p14:tracePt t="44355" x="2660650" y="3394075"/>
          <p14:tracePt t="44366" x="2660650" y="3419475"/>
          <p14:tracePt t="44386" x="2652713" y="3455988"/>
          <p14:tracePt t="44414" x="2652713" y="3473450"/>
          <p14:tracePt t="44432" x="2643188" y="3473450"/>
          <p14:tracePt t="44458" x="2643188" y="3490913"/>
          <p14:tracePt t="44477" x="2643188" y="3509963"/>
          <p14:tracePt t="44495" x="2652713" y="3509963"/>
          <p14:tracePt t="45014" x="2660650" y="3509963"/>
          <p14:tracePt t="45040" x="2687638" y="3517900"/>
          <p14:tracePt t="45059" x="2705100" y="3517900"/>
          <p14:tracePt t="45078" x="2732088" y="3517900"/>
          <p14:tracePt t="45089" x="2776538" y="3517900"/>
          <p14:tracePt t="45110" x="2795588" y="3517900"/>
          <p14:tracePt t="45121" x="2857500" y="3517900"/>
          <p14:tracePt t="45139" x="2901950" y="3517900"/>
          <p14:tracePt t="45153" x="2973388" y="3517900"/>
          <p14:tracePt t="45171" x="3009900" y="3517900"/>
          <p14:tracePt t="45184" x="3071813" y="3517900"/>
          <p14:tracePt t="45201" x="3116263" y="3509963"/>
          <p14:tracePt t="45216" x="3187700" y="3500438"/>
          <p14:tracePt t="45234" x="3214688" y="3500438"/>
          <p14:tracePt t="45249" x="3313113" y="3490913"/>
          <p14:tracePt t="45266" x="3340100" y="3490913"/>
          <p14:tracePt t="45282" x="3411538" y="3482975"/>
          <p14:tracePt t="45299" x="3490913" y="3482975"/>
          <p14:tracePt t="45324" x="3554413" y="3473450"/>
          <p14:tracePt t="54426" x="3554413" y="3465513"/>
          <p14:tracePt t="54662" x="3527425" y="3455988"/>
          <p14:tracePt t="54681" x="3509963" y="3446463"/>
          <p14:tracePt t="54695" x="3473450" y="3419475"/>
          <p14:tracePt t="54711" x="3446463" y="3402013"/>
          <p14:tracePt t="54724" x="3411538" y="3384550"/>
          <p14:tracePt t="54745" x="3394075" y="3357563"/>
          <p14:tracePt t="54756" x="3322638" y="3313113"/>
          <p14:tracePt t="54777" x="3303588" y="3295650"/>
          <p14:tracePt t="54788" x="3251200" y="3268663"/>
          <p14:tracePt t="54807" x="3232150" y="3251200"/>
          <p14:tracePt t="54819" x="3179763" y="3214688"/>
          <p14:tracePt t="54839" x="3152775" y="3197225"/>
          <p14:tracePt t="54850" x="3054350" y="3125788"/>
          <p14:tracePt t="54869" x="3017838" y="3108325"/>
          <p14:tracePt t="54881" x="2938463" y="3071813"/>
          <p14:tracePt t="54900" x="2938463" y="3062288"/>
          <p14:tracePt t="54914" x="2911475" y="3054350"/>
          <p14:tracePt t="54931" x="2857500" y="3027363"/>
          <p14:tracePt t="54950" x="2830513" y="3017838"/>
          <p14:tracePt t="54962" x="2776538" y="2990850"/>
          <p14:tracePt t="54981" x="2759075" y="2982913"/>
          <p14:tracePt t="54995" x="2732088" y="2973388"/>
          <p14:tracePt t="55013" x="2705100" y="2965450"/>
          <p14:tracePt t="55038" x="2697163" y="2955925"/>
          <p14:tracePt t="55057" x="2687638" y="2955925"/>
          <p14:tracePt t="55076" x="2660650" y="2946400"/>
          <p14:tracePt t="55103" x="2652713" y="2938463"/>
          <p14:tracePt t="55135" x="2643188" y="2938463"/>
          <p14:tracePt t="55235" x="2643188" y="2928938"/>
          <p14:tracePt t="57583" x="2633663" y="2928938"/>
          <p14:tracePt t="58425" x="2625725" y="2919413"/>
          <p14:tracePt t="58439" x="2616200" y="2919413"/>
          <p14:tracePt t="58467" x="2589213" y="2919413"/>
          <p14:tracePt t="58487" x="2562225" y="2928938"/>
          <p14:tracePt t="58499" x="2527300" y="2938463"/>
          <p14:tracePt t="58518" x="2509838" y="2946400"/>
          <p14:tracePt t="58531" x="2446338" y="2965450"/>
          <p14:tracePt t="58549" x="2419350" y="2965450"/>
          <p14:tracePt t="58561" x="2366963" y="2982913"/>
          <p14:tracePt t="58581" x="2347913" y="3000375"/>
          <p14:tracePt t="58594" x="2286000" y="3036888"/>
          <p14:tracePt t="58613" x="2268538" y="3036888"/>
          <p14:tracePt t="58624" x="2224088" y="3062288"/>
          <p14:tracePt t="58645" x="2197100" y="3081338"/>
          <p14:tracePt t="58659" x="2152650" y="3098800"/>
          <p14:tracePt t="58674" x="2133600" y="3116263"/>
          <p14:tracePt t="58700" x="2116138" y="3133725"/>
          <p14:tracePt t="58736" x="2108200" y="3160713"/>
          <p14:tracePt t="58770" x="2098675" y="3160713"/>
          <p14:tracePt t="58781" x="2089150" y="3179763"/>
          <p14:tracePt t="58800" x="2089150" y="3187700"/>
          <p14:tracePt t="58812" x="2071688" y="3205163"/>
          <p14:tracePt t="58830" x="2054225" y="3224213"/>
          <p14:tracePt t="58862" x="2054225" y="3232150"/>
          <p14:tracePt t="58971" x="2054225" y="3251200"/>
          <p14:tracePt t="58990" x="2062163" y="3251200"/>
          <p14:tracePt t="59001" x="2071688" y="3259138"/>
          <p14:tracePt t="59038" x="2081213" y="3268663"/>
          <p14:tracePt t="59049" x="2125663" y="3276600"/>
          <p14:tracePt t="59067" x="2143125" y="3286125"/>
          <p14:tracePt t="59079" x="2197100" y="3286125"/>
          <p14:tracePt t="59099" x="2214563" y="3286125"/>
          <p14:tracePt t="59110" x="2259013" y="3295650"/>
          <p14:tracePt t="59129" x="2347913" y="3295650"/>
          <p14:tracePt t="59163" x="2374900" y="3295650"/>
          <p14:tracePt t="59190" x="2428875" y="3295650"/>
          <p14:tracePt t="59207" x="2473325" y="3276600"/>
          <p14:tracePt t="59241" x="2473325" y="3268663"/>
          <p14:tracePt t="59331" x="2465388" y="3259138"/>
          <p14:tracePt t="59349" x="2455863" y="3251200"/>
          <p14:tracePt t="59361" x="2419350" y="3251200"/>
          <p14:tracePt t="59381" x="2401888" y="3241675"/>
          <p14:tracePt t="59394" x="2357438" y="3241675"/>
          <p14:tracePt t="59411" x="2295525" y="3241675"/>
          <p14:tracePt t="59432" x="2268538" y="3241675"/>
          <p14:tracePt t="59445" x="2251075" y="3241675"/>
          <p14:tracePt t="59456" x="2197100" y="3241675"/>
          <p14:tracePt t="59475" x="2170113" y="3251200"/>
          <p14:tracePt t="59486" x="2116138" y="3259138"/>
          <p14:tracePt t="59507" x="2098675" y="3259138"/>
          <p14:tracePt t="59518" x="2036763" y="3268663"/>
          <p14:tracePt t="59538" x="1990725" y="3276600"/>
          <p14:tracePt t="59557" x="1982788" y="3276600"/>
          <p14:tracePt t="59584" x="1982788" y="3286125"/>
          <p14:tracePt t="59666" x="2000250" y="3295650"/>
          <p14:tracePt t="59698" x="2009775" y="3295650"/>
          <p14:tracePt t="59710" x="2071688" y="3303588"/>
          <p14:tracePt t="59730" x="2098675" y="3303588"/>
          <p14:tracePt t="59742" x="2125663" y="3303588"/>
          <p14:tracePt t="59755" x="2179638" y="3303588"/>
          <p14:tracePt t="59774" x="2205038" y="3303588"/>
          <p14:tracePt t="59785" x="2286000" y="3303588"/>
          <p14:tracePt t="59806" x="2312988" y="3303588"/>
          <p14:tracePt t="59816" x="2384425" y="3303588"/>
          <p14:tracePt t="59836" x="2473325" y="3303588"/>
          <p14:tracePt t="59854" x="2490788" y="3303588"/>
          <p14:tracePt t="59866" x="2544763" y="3303588"/>
          <p14:tracePt t="59884" x="2589213" y="3295650"/>
          <p14:tracePt t="59896" x="2608263" y="3295650"/>
          <p14:tracePt t="59915" x="2616200" y="3286125"/>
          <p14:tracePt t="59928" x="2616200" y="3276600"/>
          <p14:tracePt t="60039" x="2616200" y="3268663"/>
          <p14:tracePt t="60197" x="2616200" y="3251200"/>
          <p14:tracePt t="60248" x="2616200" y="3241675"/>
          <p14:tracePt t="60295" x="2616200" y="3232150"/>
          <p14:tracePt t="60372" x="2616200" y="3224213"/>
          <p14:tracePt t="60385" x="2616200" y="3205163"/>
          <p14:tracePt t="60404" x="2616200" y="3187700"/>
          <p14:tracePt t="60415" x="2616200" y="3160713"/>
          <p14:tracePt t="60435" x="2608263" y="3152775"/>
          <p14:tracePt t="60446" x="2598738" y="3116263"/>
          <p14:tracePt t="60466" x="2598738" y="3089275"/>
          <p14:tracePt t="60478" x="2589213" y="3054350"/>
          <p14:tracePt t="60498" x="2581275" y="3054350"/>
          <p14:tracePt t="60511" x="2581275" y="3044825"/>
          <p14:tracePt t="60532" x="2571750" y="3036888"/>
          <p14:tracePt t="60545" x="2571750" y="3000375"/>
          <p14:tracePt t="60562" x="2571750" y="2982913"/>
          <p14:tracePt t="60579" x="2554288" y="2946400"/>
          <p14:tracePt t="60596" x="2544763" y="2928938"/>
          <p14:tracePt t="60612" x="2517775" y="2884488"/>
          <p14:tracePt t="60629" x="2509838" y="2867025"/>
          <p14:tracePt t="60645" x="2482850" y="2822575"/>
          <p14:tracePt t="60662" x="2473325" y="2803525"/>
          <p14:tracePt t="60679" x="2455863" y="2786063"/>
          <p14:tracePt t="60696" x="2446338" y="2776538"/>
          <p14:tracePt t="60712" x="2428875" y="2732088"/>
          <p14:tracePt t="60730" x="2393950" y="2679700"/>
          <p14:tracePt t="60747" x="2384425" y="2660650"/>
          <p14:tracePt t="60763" x="2366963" y="2633663"/>
          <p14:tracePt t="60780" x="2366963" y="2625725"/>
          <p14:tracePt t="60797" x="2357438" y="2616200"/>
          <p14:tracePt t="60816" x="2347913" y="2589213"/>
          <p14:tracePt t="60830" x="2347913" y="2581275"/>
          <p14:tracePt t="60847" x="2330450" y="2544763"/>
          <p14:tracePt t="60864" x="2312988" y="2509838"/>
          <p14:tracePt t="60881" x="2303463" y="2482850"/>
          <p14:tracePt t="60906" x="2295525" y="2446338"/>
          <p14:tracePt t="60925" x="2295525" y="2428875"/>
          <p14:tracePt t="60953" x="2295525" y="2419350"/>
          <p14:tracePt t="60983" x="2295525" y="2411413"/>
          <p14:tracePt t="61032" x="2295525" y="2401888"/>
          <p14:tracePt t="61045" x="2295525" y="2384425"/>
          <p14:tracePt t="61078" x="2303463" y="2384425"/>
          <p14:tracePt t="61475" x="2312988" y="2384425"/>
          <p14:tracePt t="61992" x="2322513" y="2393950"/>
          <p14:tracePt t="62038" x="2330450" y="2393950"/>
          <p14:tracePt t="62099" x="2330450" y="2401888"/>
          <p14:tracePt t="62118" x="2330450" y="2411413"/>
          <p14:tracePt t="62192" x="2330450" y="2419350"/>
          <p14:tracePt t="62211" x="2330450" y="2438400"/>
          <p14:tracePt t="62245" x="2330450" y="2446338"/>
          <p14:tracePt t="62291" x="2330450" y="2455863"/>
          <p14:tracePt t="62356" x="2330450" y="2465388"/>
          <p14:tracePt t="62416" x="2330450" y="2473325"/>
          <p14:tracePt t="62448" x="2330450" y="2482850"/>
          <p14:tracePt t="62460" x="2330450" y="2490788"/>
          <p14:tracePt t="62527" x="2330450" y="2500313"/>
          <p14:tracePt t="62588" x="2330450" y="2509838"/>
          <p14:tracePt t="62602" x="2330450" y="2527300"/>
          <p14:tracePt t="62620" x="2330450" y="2536825"/>
          <p14:tracePt t="62636" x="2330450" y="2544763"/>
          <p14:tracePt t="62668" x="2330450" y="2571750"/>
          <p14:tracePt t="62680" x="2330450" y="2581275"/>
          <p14:tracePt t="62726" x="2330450" y="2598738"/>
          <p14:tracePt t="62774" x="2330450" y="2616200"/>
          <p14:tracePt t="62840" x="2322513" y="2625725"/>
          <p14:tracePt t="62851" x="2312988" y="2633663"/>
          <p14:tracePt t="62870" x="2276475" y="2660650"/>
          <p14:tracePt t="62889" x="2259013" y="2670175"/>
          <p14:tracePt t="62921" x="2251075" y="2679700"/>
          <p14:tracePt t="62952" x="2241550" y="2687638"/>
          <p14:tracePt t="63040" x="2232025" y="2687638"/>
          <p14:tracePt t="63059" x="2232025" y="2697163"/>
          <p14:tracePt t="63126" x="2232025" y="2705100"/>
          <p14:tracePt t="63150" x="2232025" y="2714625"/>
          <p14:tracePt t="63169" x="2232025" y="2724150"/>
          <p14:tracePt t="63199" x="2241550" y="2732088"/>
          <p14:tracePt t="63276" x="2251075" y="2741613"/>
          <p14:tracePt t="63358" x="2276475" y="2751138"/>
          <p14:tracePt t="63407" x="2286000" y="2759075"/>
          <p14:tracePt t="63419" x="2339975" y="2759075"/>
          <p14:tracePt t="63437" x="2419350" y="2759075"/>
          <p14:tracePt t="63471" x="2438400" y="2759075"/>
          <p14:tracePt t="63482" x="2527300" y="2751138"/>
          <p14:tracePt t="63513" x="2679700" y="2751138"/>
          <p14:tracePt t="63538" x="2847975" y="2768600"/>
          <p14:tracePt t="63570" x="2982913" y="2776538"/>
          <p14:tracePt t="63603" x="3017838" y="2776538"/>
          <p14:tracePt t="63607" x="3160713" y="2776538"/>
          <p14:tracePt t="63639" x="3313113" y="2786063"/>
          <p14:tracePt t="63672" x="3429000" y="2786063"/>
          <p14:tracePt t="63687" x="3697288" y="2813050"/>
          <p14:tracePt t="63720" x="3990975" y="2857500"/>
          <p14:tracePt t="63738" x="4152900" y="2874963"/>
          <p14:tracePt t="63769" x="4295775" y="2884488"/>
          <p14:tracePt t="63802" x="4348163" y="2894013"/>
          <p14:tracePt t="63812" x="4562475" y="2901950"/>
          <p14:tracePt t="63844" x="4697413" y="2911475"/>
          <p14:tracePt t="63872" x="4840288" y="2919413"/>
          <p14:tracePt t="63905" x="4884738" y="2919413"/>
          <p14:tracePt t="63936" x="5018088" y="2928938"/>
          <p14:tracePt t="63939" x="5045075" y="2928938"/>
          <p14:tracePt t="63970" x="5348288" y="2938463"/>
          <p14:tracePt t="64006" x="5411788" y="2946400"/>
          <p14:tracePt t="64015" x="5608638" y="2965450"/>
          <p14:tracePt t="64047" x="5786438" y="2990850"/>
          <p14:tracePt t="64072" x="5983288" y="3017838"/>
          <p14:tracePt t="64104" x="6072188" y="3036888"/>
          <p14:tracePt t="64136" x="6099175" y="3036888"/>
          <p14:tracePt t="64145" x="6126163" y="3036888"/>
          <p14:tracePt t="64178" x="6170613" y="3036888"/>
          <p14:tracePt t="64206" x="6188075" y="3044825"/>
          <p14:tracePt t="64256" x="6188075" y="3054350"/>
          <p14:tracePt t="64362" x="6197600" y="3054350"/>
          <p14:tracePt t="64380" x="6205538" y="3054350"/>
          <p14:tracePt t="64470" x="6197600" y="3054350"/>
          <p14:tracePt t="64549" x="6170613" y="3036888"/>
          <p14:tracePt t="64568" x="6153150" y="3017838"/>
          <p14:tracePt t="64599" x="6143625" y="3017838"/>
          <p14:tracePt t="64661" x="6134100" y="3017838"/>
          <p14:tracePt t="64679" x="6126163" y="3009900"/>
          <p14:tracePt t="64757" x="6116638" y="3000375"/>
          <p14:tracePt t="64776" x="6099175" y="2973388"/>
          <p14:tracePt t="64808" x="6062663" y="2919413"/>
          <p14:tracePt t="64819" x="6054725" y="2894013"/>
          <p14:tracePt t="64854" x="6045200" y="2894013"/>
          <p14:tracePt t="64878" x="6018213" y="2857500"/>
          <p14:tracePt t="64913" x="6018213" y="2847975"/>
          <p14:tracePt t="64945" x="6010275" y="2847975"/>
          <p14:tracePt t="64979" x="6000750" y="2840038"/>
          <p14:tracePt t="65009" x="5991225" y="2830513"/>
          <p14:tracePt t="65043" x="5983288" y="2822575"/>
          <p14:tracePt t="65081" x="5929313" y="2803525"/>
          <p14:tracePt t="65113" x="5697538" y="2751138"/>
          <p14:tracePt t="65143" x="5581650" y="2732088"/>
          <p14:tracePt t="65176" x="5554663" y="2724150"/>
          <p14:tracePt t="65207" x="5527675" y="2724150"/>
          <p14:tracePt t="65210" x="5411788" y="2724150"/>
          <p14:tracePt t="65243" x="5187950" y="2705100"/>
          <p14:tracePt t="65274" x="5081588" y="2687638"/>
          <p14:tracePt t="65291" x="4991100" y="2670175"/>
          <p14:tracePt t="65324" x="4938713" y="2670175"/>
          <p14:tracePt t="65343" x="4875213" y="2660650"/>
          <p14:tracePt t="65376" x="4795838" y="2652713"/>
          <p14:tracePt t="65408" x="4768850" y="2652713"/>
          <p14:tracePt t="65416" x="4732338" y="2643188"/>
          <p14:tracePt t="65447" x="4679950" y="2633663"/>
          <p14:tracePt t="65478" x="4625975" y="2616200"/>
          <p14:tracePt t="65509" x="4633913" y="2616200"/>
          <p14:tracePt t="65841" x="4643438" y="2616200"/>
          <p14:tracePt t="65872" x="4660900" y="2616200"/>
          <p14:tracePt t="65891" x="4714875" y="2608263"/>
          <p14:tracePt t="65924" x="4759325" y="2608263"/>
          <p14:tracePt t="65947" x="4768850" y="2608263"/>
          <p14:tracePt t="65978" x="4830763" y="2608263"/>
          <p14:tracePt t="66010" x="4902200" y="2608263"/>
          <p14:tracePt t="66017" x="4983163" y="2608263"/>
          <p14:tracePt t="66049" x="5037138" y="2608263"/>
          <p14:tracePt t="66079" x="5099050" y="2608263"/>
          <p14:tracePt t="66110" x="5170488" y="2598738"/>
          <p14:tracePt t="66142" x="5187950" y="2598738"/>
          <p14:tracePt t="66175" x="5197475" y="2598738"/>
          <p14:tracePt t="66206" x="5197475" y="2608263"/>
          <p14:tracePt t="66923" x="5180013" y="2625725"/>
          <p14:tracePt t="67378" x="5081588" y="2643188"/>
          <p14:tracePt t="67398" x="5027613" y="2652713"/>
          <p14:tracePt t="67410" x="4919663" y="2670175"/>
          <p14:tracePt t="67430" x="4894263" y="2679700"/>
          <p14:tracePt t="67450" x="4697413" y="2714625"/>
          <p14:tracePt t="67483" x="4554538" y="2759075"/>
          <p14:tracePt t="67492" x="4491038" y="2776538"/>
          <p14:tracePt t="67517" x="4098925" y="2911475"/>
          <p14:tracePt t="67549" x="4044950" y="2928938"/>
          <p14:tracePt t="67554" x="3867150" y="2982913"/>
          <p14:tracePt t="67585" x="3589338" y="3062288"/>
          <p14:tracePt t="67617" x="3411538" y="3116263"/>
          <p14:tracePt t="67636" x="3340100" y="3133725"/>
          <p14:tracePt t="67651" x="3160713" y="3179763"/>
          <p14:tracePt t="67683" x="3062288" y="3224213"/>
          <p14:tracePt t="67696" x="3009900" y="3232150"/>
          <p14:tracePt t="67718" x="2652713" y="3313113"/>
          <p14:tracePt t="67749" x="2625725" y="3322638"/>
          <p14:tracePt t="67759" x="2598738" y="3330575"/>
          <p14:tracePt t="67785" x="2455863" y="3357563"/>
          <p14:tracePt t="67818" x="2384425" y="3375025"/>
          <p14:tracePt t="67821" x="2224088" y="3411538"/>
          <p14:tracePt t="67852" x="2214563" y="3411538"/>
          <p14:tracePt t="67885" x="2205038" y="3411538"/>
          <p14:tracePt t="67898" x="2214563" y="3411538"/>
          <p14:tracePt t="67949" x="2214563" y="3402013"/>
          <p14:tracePt t="68030" x="2214563" y="3394075"/>
          <p14:tracePt t="68054" x="2205038" y="3384550"/>
          <p14:tracePt t="68073" x="2205038" y="3375025"/>
          <p14:tracePt t="68121" x="2205038" y="3367088"/>
          <p14:tracePt t="68155" x="2205038" y="3357563"/>
          <p14:tracePt t="68203" x="2205038" y="3348038"/>
          <p14:tracePt t="68245" x="2205038" y="3340100"/>
          <p14:tracePt t="68345" x="2205038" y="3330575"/>
          <p14:tracePt t="68369" x="2205038" y="3322638"/>
          <p14:tracePt t="68400" x="2205038" y="3313113"/>
          <p14:tracePt t="68495" x="2214563" y="3313113"/>
          <p14:tracePt t="69406" x="2214563" y="3330575"/>
          <p14:tracePt t="72427" x="2214563" y="3322638"/>
          <p14:tracePt t="72821" x="2224088" y="3313113"/>
          <p14:tracePt t="73022" x="2241550" y="3313113"/>
          <p14:tracePt t="73041" x="2268538" y="3313113"/>
          <p14:tracePt t="73054" x="2303463" y="3295650"/>
          <p14:tracePt t="73075" x="2312988" y="3286125"/>
          <p14:tracePt t="73102" x="2322513" y="3276600"/>
          <p14:tracePt t="73133" x="2330450" y="3276600"/>
          <p14:tracePt t="73147" x="2330450" y="3268663"/>
          <p14:tracePt t="73195" x="2330450" y="3251200"/>
          <p14:tracePt t="73216" x="2330450" y="3241675"/>
          <p14:tracePt t="73483" x="2339975" y="3251200"/>
          <p14:tracePt t="73903" x="2347913" y="3251200"/>
          <p14:tracePt t="74927" x="2357438" y="3251200"/>
          <p14:tracePt t="75619" x="2366963" y="3251200"/>
          <p14:tracePt t="75904" x="2384425" y="3251200"/>
          <p14:tracePt t="75936" x="2393950" y="3251200"/>
          <p14:tracePt t="75981" x="2411413" y="3251200"/>
          <p14:tracePt t="76013" x="2455863" y="3251200"/>
          <p14:tracePt t="76048" x="2473325" y="3251200"/>
          <p14:tracePt t="76058" x="2517775" y="3251200"/>
          <p14:tracePt t="76076" x="2589213" y="3251200"/>
          <p14:tracePt t="76107" x="2608263" y="3251200"/>
          <p14:tracePt t="76118" x="2652713" y="3241675"/>
          <p14:tracePt t="76143" x="2732088" y="3232150"/>
          <p14:tracePt t="76175" x="2776538" y="3224213"/>
          <p14:tracePt t="76182" x="2874963" y="3224213"/>
          <p14:tracePt t="76210" x="3054350" y="3214688"/>
          <p14:tracePt t="76241" x="3098800" y="3214688"/>
          <p14:tracePt t="76244" x="3224213" y="3205163"/>
          <p14:tracePt t="76276" x="3303588" y="3205163"/>
          <p14:tracePt t="76279" x="3455988" y="3197225"/>
          <p14:tracePt t="76310" x="3571875" y="3187700"/>
          <p14:tracePt t="76342" x="3652838" y="3179763"/>
          <p14:tracePt t="76359" x="3697288" y="3179763"/>
          <p14:tracePt t="76377" x="3795713" y="3170238"/>
          <p14:tracePt t="76409" x="3875088" y="3143250"/>
          <p14:tracePt t="76421" x="3902075" y="3133725"/>
          <p14:tracePt t="76444" x="4098925" y="3081338"/>
          <p14:tracePt t="76477" x="4268788" y="3062288"/>
          <p14:tracePt t="76485" x="4348163" y="3054350"/>
          <p14:tracePt t="76511" x="4554538" y="3009900"/>
          <p14:tracePt t="76544" x="4679950" y="2982913"/>
          <p14:tracePt t="76549" x="4741863" y="2946400"/>
          <p14:tracePt t="76578" x="4902200" y="2867025"/>
          <p14:tracePt t="76609" x="4965700" y="2813050"/>
          <p14:tracePt t="76612" x="5187950" y="2670175"/>
          <p14:tracePt t="76645" x="5402263" y="2544763"/>
          <p14:tracePt t="76676" x="5465763" y="2500313"/>
          <p14:tracePt t="76686" x="5634038" y="2401888"/>
          <p14:tracePt t="76711" x="5857875" y="2259013"/>
          <p14:tracePt t="76743" x="5929313" y="2224088"/>
          <p14:tracePt t="76748" x="6089650" y="2116138"/>
          <p14:tracePt t="76779" x="6232525" y="2009775"/>
          <p14:tracePt t="76811" x="6357938" y="1911350"/>
          <p14:tracePt t="76829" x="6394450" y="1884363"/>
          <p14:tracePt t="76845" x="6500813" y="1795463"/>
          <p14:tracePt t="76878" x="6599238" y="1714500"/>
          <p14:tracePt t="76896" x="6634163" y="1679575"/>
          <p14:tracePt t="76912" x="6751638" y="1589088"/>
          <p14:tracePt t="76943" x="6804025" y="1527175"/>
          <p14:tracePt t="76957" x="6840538" y="1500188"/>
          <p14:tracePt t="76979" x="6973888" y="1330325"/>
          <p14:tracePt t="77011" x="7062788" y="1231900"/>
          <p14:tracePt t="77020" x="7108825" y="1160463"/>
          <p14:tracePt t="77046" x="7197725" y="1036638"/>
          <p14:tracePt t="77078" x="7205663" y="1017588"/>
          <p14:tracePt t="77096" x="7205663" y="1009650"/>
          <p14:tracePt t="77112" x="7205663" y="1000125"/>
          <p14:tracePt t="77220" x="7215188" y="982663"/>
          <p14:tracePt t="77251" x="7215188" y="955675"/>
          <p14:tracePt t="77272" x="7215188" y="928688"/>
          <p14:tracePt t="77285" x="7215188" y="893763"/>
          <p14:tracePt t="77314" x="7215188" y="874713"/>
          <p14:tracePt t="77347" x="7224713" y="857250"/>
          <p14:tracePt t="77364" x="7251700" y="803275"/>
          <p14:tracePt t="77398" x="7259638" y="785813"/>
          <p14:tracePt t="77414" x="7296150" y="741363"/>
          <p14:tracePt t="77447" x="7340600" y="714375"/>
          <p14:tracePt t="77458" x="7348538" y="696913"/>
          <p14:tracePt t="77481" x="7394575" y="652463"/>
          <p14:tracePt t="77512" x="7419975" y="633413"/>
          <p14:tracePt t="77536" x="7429500" y="625475"/>
          <p14:tracePt t="77555" x="7439025" y="625475"/>
          <p14:tracePt t="77581" x="7456488" y="615950"/>
          <p14:tracePt t="77613" x="7466013" y="615950"/>
          <p14:tracePt t="77631" x="7483475" y="615950"/>
          <p14:tracePt t="77663" x="7483475" y="608013"/>
          <p14:tracePt t="77681" x="7500938" y="588963"/>
          <p14:tracePt t="77715" x="7518400" y="588963"/>
          <p14:tracePt t="77739" x="7527925" y="588963"/>
          <p14:tracePt t="77771" x="7562850" y="598488"/>
          <p14:tracePt t="77790" x="7572375" y="608013"/>
          <p14:tracePt t="77817" x="7581900" y="608013"/>
          <p14:tracePt t="77850" x="7589838" y="608013"/>
          <p14:tracePt t="77980" x="7599363" y="615950"/>
          <p14:tracePt t="78433"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 y="1066800"/>
            <a:ext cx="8656638" cy="2209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a:solidFill>
                  <a:srgbClr val="7F0055"/>
                </a:solidFill>
                <a:latin typeface="Consolas"/>
              </a:rPr>
              <a:t>void</a:t>
            </a:r>
            <a:r>
              <a:rPr lang="en-US" sz="2000" b="1" dirty="0">
                <a:solidFill>
                  <a:srgbClr val="000000"/>
                </a:solidFill>
                <a:latin typeface="Consolas"/>
              </a:rPr>
              <a:t> </a:t>
            </a:r>
            <a:r>
              <a:rPr lang="en-US" sz="2000" b="1" dirty="0" err="1">
                <a:solidFill>
                  <a:srgbClr val="000000"/>
                </a:solidFill>
                <a:latin typeface="Consolas"/>
              </a:rPr>
              <a:t>echoLines</a:t>
            </a:r>
            <a:r>
              <a:rPr lang="en-US" sz="2000" b="1" dirty="0">
                <a:solidFill>
                  <a:srgbClr val="000000"/>
                </a:solidFill>
                <a:latin typeface="Consolas"/>
              </a:rPr>
              <a:t>(</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a:solidFill>
                  <a:srgbClr val="000000"/>
                </a:solidFill>
                <a:latin typeface="Consolas"/>
              </a:rPr>
              <a:t>) </a:t>
            </a:r>
            <a:endParaRPr lang="en-US" sz="2000" b="1" dirty="0" smtClean="0">
              <a:solidFill>
                <a:srgbClr val="000000"/>
              </a:solidFill>
              <a:latin typeface="Consolas"/>
            </a:endParaRPr>
          </a:p>
          <a:p>
            <a:r>
              <a:rPr lang="en-US" sz="2000" b="1" dirty="0">
                <a:solidFill>
                  <a:srgbClr val="000000"/>
                </a:solidFill>
                <a:latin typeface="Consolas"/>
              </a:rPr>
              <a:t> </a:t>
            </a:r>
            <a:r>
              <a:rPr lang="en-US" sz="2000" b="1" dirty="0" smtClean="0">
                <a:solidFill>
                  <a:srgbClr val="000000"/>
                </a:solidFill>
                <a:latin typeface="Consolas"/>
              </a:rPr>
              <a:t>              </a:t>
            </a:r>
            <a:r>
              <a:rPr lang="en-US" sz="2000" b="1" dirty="0" smtClean="0">
                <a:solidFill>
                  <a:srgbClr val="7F0055"/>
                </a:solidFill>
                <a:latin typeface="Consolas"/>
              </a:rPr>
              <a:t>throws</a:t>
            </a:r>
            <a:r>
              <a:rPr lang="en-US" sz="2000" b="1" dirty="0" smtClean="0">
                <a:solidFill>
                  <a:srgbClr val="000000"/>
                </a:solidFill>
                <a:latin typeface="Consolas"/>
              </a:rPr>
              <a:t> </a:t>
            </a:r>
            <a:r>
              <a:rPr lang="en-US" sz="2000" b="1" dirty="0" err="1">
                <a:solidFill>
                  <a:srgbClr val="000000"/>
                </a:solidFill>
                <a:latin typeface="Consolas"/>
              </a:rPr>
              <a:t>IOException</a:t>
            </a:r>
            <a:r>
              <a:rPr lang="en-US" sz="2000" b="1" dirty="0">
                <a:solidFill>
                  <a:srgbClr val="000000"/>
                </a:solidFill>
                <a:latin typeface="Consolas"/>
              </a:rPr>
              <a:t> {</a:t>
            </a:r>
          </a:p>
          <a:p>
            <a:r>
              <a:rPr lang="en-US" sz="2000" b="1" dirty="0" smtClean="0">
                <a:solidFill>
                  <a:srgbClr val="7F0055"/>
                </a:solidFill>
                <a:latin typeface="Consolas"/>
              </a:rPr>
              <a:t>  for</a:t>
            </a:r>
            <a:r>
              <a:rPr lang="en-US" sz="2000" b="1" dirty="0" smtClean="0">
                <a:solidFill>
                  <a:srgbClr val="000000"/>
                </a:solidFill>
                <a:latin typeface="Consolas"/>
              </a:rPr>
              <a:t> </a:t>
            </a:r>
            <a:r>
              <a:rPr lang="en-US" sz="2000" b="1" dirty="0">
                <a:solidFill>
                  <a:srgbClr val="000000"/>
                </a:solidFill>
                <a:latin typeface="Consolas"/>
              </a:rPr>
              <a:t>(</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inputNum</a:t>
            </a:r>
            <a:r>
              <a:rPr lang="en-US" sz="2000" b="1" dirty="0">
                <a:solidFill>
                  <a:srgbClr val="000000"/>
                </a:solidFill>
                <a:latin typeface="Consolas"/>
              </a:rPr>
              <a:t> = 0; </a:t>
            </a:r>
            <a:r>
              <a:rPr lang="en-US" sz="2000" b="1" dirty="0" err="1">
                <a:solidFill>
                  <a:srgbClr val="000000"/>
                </a:solidFill>
                <a:latin typeface="Consolas"/>
              </a:rPr>
              <a:t>inputNum</a:t>
            </a:r>
            <a:r>
              <a:rPr lang="en-US" sz="2000" b="1" dirty="0">
                <a:solidFill>
                  <a:srgbClr val="000000"/>
                </a:solidFill>
                <a:latin typeface="Consolas"/>
              </a:rPr>
              <a:t> &lt; </a:t>
            </a:r>
            <a:r>
              <a:rPr lang="en-US" sz="2000" b="1" dirty="0" err="1">
                <a:solidFill>
                  <a:srgbClr val="000000"/>
                </a:solidFill>
                <a:latin typeface="Consolas"/>
              </a:rPr>
              <a:t>numberOfInputLines</a:t>
            </a:r>
            <a:r>
              <a:rPr lang="en-US" sz="2000" b="1" dirty="0">
                <a:solidFill>
                  <a:srgbClr val="000000"/>
                </a:solidFill>
                <a:latin typeface="Consolas"/>
              </a:rPr>
              <a:t>; </a:t>
            </a:r>
            <a:r>
              <a:rPr lang="en-US" sz="2000" b="1" dirty="0" err="1">
                <a:solidFill>
                  <a:srgbClr val="000000"/>
                </a:solidFill>
                <a:latin typeface="Consolas"/>
              </a:rPr>
              <a:t>inputNum</a:t>
            </a:r>
            <a:r>
              <a:rPr lang="en-US" sz="2000" b="1" dirty="0">
                <a:solidFill>
                  <a:srgbClr val="000000"/>
                </a:solidFill>
                <a:latin typeface="Consolas"/>
              </a:rPr>
              <a:t>++)</a:t>
            </a:r>
          </a:p>
          <a:p>
            <a:r>
              <a:rPr lang="en-US" sz="2000" dirty="0" smtClean="0">
                <a:solidFill>
                  <a:srgbClr val="000000"/>
                </a:solidFill>
                <a:latin typeface="Consolas"/>
              </a:rPr>
              <a:t>    </a:t>
            </a:r>
            <a:r>
              <a:rPr lang="en-US" sz="2000" dirty="0" err="1" smtClean="0">
                <a:solidFill>
                  <a:srgbClr val="000000"/>
                </a:solidFill>
                <a:latin typeface="Consolas"/>
              </a:rPr>
              <a:t>System.</a:t>
            </a:r>
            <a:r>
              <a:rPr lang="en-US" sz="2000" i="1" dirty="0" err="1" smtClean="0">
                <a:solidFill>
                  <a:srgbClr val="0000C0"/>
                </a:solidFill>
                <a:latin typeface="Consolas"/>
              </a:rPr>
              <a:t>out</a:t>
            </a:r>
            <a:r>
              <a:rPr lang="en-US" sz="2000" i="1" dirty="0" err="1" smtClean="0">
                <a:solidFill>
                  <a:srgbClr val="000000"/>
                </a:solidFill>
                <a:latin typeface="Consolas"/>
              </a:rPr>
              <a:t>.println</a:t>
            </a:r>
            <a:r>
              <a:rPr lang="en-US" sz="2000" i="1" dirty="0" smtClean="0">
                <a:solidFill>
                  <a:srgbClr val="000000"/>
                </a:solidFill>
                <a:latin typeface="Consolas"/>
              </a:rPr>
              <a:t>(</a:t>
            </a:r>
            <a:r>
              <a:rPr lang="en-US" sz="2000" i="1" dirty="0" err="1" smtClean="0">
                <a:solidFill>
                  <a:srgbClr val="0000C0"/>
                </a:solidFill>
                <a:latin typeface="Consolas"/>
              </a:rPr>
              <a:t>input</a:t>
            </a:r>
            <a:r>
              <a:rPr lang="en-US" sz="2000" i="1" dirty="0" err="1" smtClean="0">
                <a:solidFill>
                  <a:srgbClr val="000000"/>
                </a:solidFill>
                <a:latin typeface="Consolas"/>
              </a:rPr>
              <a:t>.readLine</a:t>
            </a:r>
            <a:r>
              <a:rPr lang="en-US" sz="2000" i="1" dirty="0">
                <a:solidFill>
                  <a:srgbClr val="000000"/>
                </a:solidFill>
                <a:latin typeface="Consolas"/>
              </a:rPr>
              <a:t>());</a:t>
            </a:r>
          </a:p>
          <a:p>
            <a:r>
              <a:rPr lang="en-US" sz="2000" dirty="0" smtClean="0">
                <a:solidFill>
                  <a:srgbClr val="000000"/>
                </a:solidFill>
                <a:latin typeface="Consolas"/>
              </a:rPr>
              <a:t>  }</a:t>
            </a:r>
          </a:p>
          <a:p>
            <a:r>
              <a:rPr lang="en-US" sz="2000" dirty="0">
                <a:solidFill>
                  <a:srgbClr val="000000"/>
                </a:solidFill>
                <a:latin typeface="Consolas"/>
              </a:rPr>
              <a:t>}</a:t>
            </a:r>
            <a:endParaRPr lang="en-US" sz="2000" dirty="0" smtClean="0">
              <a:solidFill>
                <a:srgbClr val="000000"/>
              </a:solidFill>
              <a:latin typeface="Courier New"/>
            </a:endParaRPr>
          </a:p>
        </p:txBody>
      </p:sp>
      <p:sp>
        <p:nvSpPr>
          <p:cNvPr id="12290" name="Rectangle 2"/>
          <p:cNvSpPr>
            <a:spLocks noGrp="1" noChangeArrowheads="1"/>
          </p:cNvSpPr>
          <p:nvPr>
            <p:ph type="title"/>
          </p:nvPr>
        </p:nvSpPr>
        <p:spPr/>
        <p:txBody>
          <a:bodyPr/>
          <a:lstStyle/>
          <a:p>
            <a:r>
              <a:rPr lang="en-US" dirty="0" smtClean="0"/>
              <a:t>Propagating </a:t>
            </a:r>
            <a:r>
              <a:rPr lang="en-US" dirty="0" err="1" smtClean="0"/>
              <a:t>echoLines</a:t>
            </a:r>
            <a:r>
              <a:rPr lang="en-US" dirty="0" smtClean="0"/>
              <a:t> (Review)</a:t>
            </a:r>
            <a:endParaRPr lang="en-US" dirty="0"/>
          </a:p>
        </p:txBody>
      </p:sp>
      <p:sp>
        <p:nvSpPr>
          <p:cNvPr id="12301" name="Text Box 13"/>
          <p:cNvSpPr txBox="1">
            <a:spLocks noChangeArrowheads="1"/>
          </p:cNvSpPr>
          <p:nvPr/>
        </p:nvSpPr>
        <p:spPr bwMode="auto">
          <a:xfrm>
            <a:off x="5410200" y="3458217"/>
            <a:ext cx="2667000" cy="88518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Tells caller that passing </a:t>
            </a:r>
            <a:r>
              <a:rPr lang="en-US" dirty="0" smtClean="0"/>
              <a:t>it or throwing </a:t>
            </a:r>
            <a:r>
              <a:rPr lang="en-US" dirty="0"/>
              <a:t>the </a:t>
            </a:r>
            <a:r>
              <a:rPr lang="en-US" dirty="0" smtClean="0"/>
              <a:t>exception, a special return value</a:t>
            </a:r>
            <a:endParaRPr lang="en-US" dirty="0"/>
          </a:p>
        </p:txBody>
      </p:sp>
      <p:cxnSp>
        <p:nvCxnSpPr>
          <p:cNvPr id="9" name="Straight Arrow Connector 8"/>
          <p:cNvCxnSpPr/>
          <p:nvPr/>
        </p:nvCxnSpPr>
        <p:spPr>
          <a:xfrm flipH="1" flipV="1">
            <a:off x="4343400" y="1676400"/>
            <a:ext cx="2439988" cy="1752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8520008"/>
      </p:ext>
    </p:extLst>
  </p:cSld>
  <p:clrMapOvr>
    <a:masterClrMapping/>
  </p:clrMapOvr>
  <p:transition advTm="1659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3318" x="5983288" y="1982788"/>
          <p14:tracePt t="3323" x="5991225" y="1982788"/>
          <p14:tracePt t="3471" x="6000750" y="1982788"/>
          <p14:tracePt t="3484" x="6027738" y="1965325"/>
          <p14:tracePt t="3504" x="6045200" y="1955800"/>
          <p14:tracePt t="3520" x="6099175" y="1928813"/>
          <p14:tracePt t="3552" x="6126163" y="1911350"/>
          <p14:tracePt t="3561" x="6180138" y="1893888"/>
          <p14:tracePt t="3586" x="6296025" y="1830388"/>
          <p14:tracePt t="3619" x="6357938" y="1785938"/>
          <p14:tracePt t="3623" x="6518275" y="1687513"/>
          <p14:tracePt t="3653" x="6688138" y="1554163"/>
          <p14:tracePt t="3685" x="6751638" y="1509713"/>
          <p14:tracePt t="3713" x="6796088" y="1473200"/>
          <p14:tracePt t="3724" x="6911975" y="1374775"/>
          <p14:tracePt t="3754" x="7126288" y="1223963"/>
          <p14:tracePt t="3785" x="7296150" y="1098550"/>
          <p14:tracePt t="3801" x="7367588" y="1062038"/>
          <p14:tracePt t="3820" x="7608888" y="874713"/>
          <p14:tracePt t="3852" x="7823200" y="731838"/>
          <p14:tracePt t="3864" x="7912100" y="660400"/>
          <p14:tracePt t="3888" x="8188325" y="455613"/>
          <p14:tracePt t="3920" x="8348663" y="330200"/>
          <p14:tracePt t="3927" x="8412163" y="276225"/>
          <p14:tracePt t="3955" x="8724900" y="53975"/>
          <p14:tracePt t="3986" x="8920163" y="0"/>
          <p14:tracePt t="3991" x="9001125" y="0"/>
          <p14:tracePt t="4021" x="9134475" y="0"/>
          <p14:tracePt t="30165" x="9126538" y="0"/>
          <p14:tracePt t="30982" x="9117013" y="0"/>
          <p14:tracePt t="30994" x="9045575" y="0"/>
          <p14:tracePt t="31012" x="9028113" y="0"/>
          <p14:tracePt t="31037" x="8956675" y="0"/>
          <p14:tracePt t="31070" x="8894763" y="0"/>
          <p14:tracePt t="31075" x="8840788" y="0"/>
          <p14:tracePt t="31104" x="8732838" y="0"/>
          <p14:tracePt t="31104" x="8626475" y="0"/>
          <p14:tracePt t="31137" x="8582025" y="0"/>
          <p14:tracePt t="31150" x="8429625" y="9525"/>
          <p14:tracePt t="31171" x="8143875" y="26988"/>
          <p14:tracePt t="31203" x="7804150" y="88900"/>
          <p14:tracePt t="31235" x="7732713" y="98425"/>
          <p14:tracePt t="31244" x="7500938" y="169863"/>
          <p14:tracePt t="31272" x="7313613" y="204788"/>
          <p14:tracePt t="31304" x="7296150" y="214313"/>
          <p14:tracePt t="31308" x="7143750" y="231775"/>
          <p14:tracePt t="31338" x="6804025" y="295275"/>
          <p14:tracePt t="31372" x="6688138" y="322263"/>
          <p14:tracePt t="31397" x="6589713" y="339725"/>
          <p14:tracePt t="31409" x="6402388" y="366713"/>
          <p14:tracePt t="31439" x="6099175" y="419100"/>
          <p14:tracePt t="31472" x="5875338" y="465138"/>
          <p14:tracePt t="31483" x="5786438" y="482600"/>
          <p14:tracePt t="31505" x="5465763" y="554038"/>
          <p14:tracePt t="31538" x="5251450" y="608013"/>
          <p14:tracePt t="31547" x="5187950" y="615950"/>
          <p14:tracePt t="31572" x="5045075" y="660400"/>
          <p14:tracePt t="31605" x="4983163" y="679450"/>
          <p14:tracePt t="31609" x="4902200" y="723900"/>
          <p14:tracePt t="31641" x="4786313" y="776288"/>
          <p14:tracePt t="31672" x="4741863" y="812800"/>
          <p14:tracePt t="31704" x="4679950" y="857250"/>
          <p14:tracePt t="31723" x="4660900" y="874713"/>
          <p14:tracePt t="31738" x="4608513" y="911225"/>
          <p14:tracePt t="31770" x="4581525" y="946150"/>
          <p14:tracePt t="31781" x="4562475" y="946150"/>
          <p14:tracePt t="31805" x="4554538" y="965200"/>
          <p14:tracePt t="31836" x="4554538" y="973138"/>
          <p14:tracePt t="32162" x="4554538" y="990600"/>
          <p14:tracePt t="32208" x="4554538" y="1000125"/>
          <p14:tracePt t="32220" x="4554538" y="1017588"/>
          <p14:tracePt t="32241" x="4545013" y="1062038"/>
          <p14:tracePt t="32274" x="4545013" y="1125538"/>
          <p14:tracePt t="32283" x="4545013" y="1223963"/>
          <p14:tracePt t="32308" x="4554538" y="1322388"/>
          <p14:tracePt t="32339" x="4554538" y="1347788"/>
          <p14:tracePt t="32343" x="4554538" y="1411288"/>
          <p14:tracePt t="32374" x="4572000" y="1598613"/>
          <p14:tracePt t="32405" x="4581525" y="1652588"/>
          <p14:tracePt t="32425" x="4581525" y="1679575"/>
          <p14:tracePt t="32441" x="4598988" y="1803400"/>
          <p14:tracePt t="32473" x="4598988" y="1866900"/>
          <p14:tracePt t="32487" x="4608513" y="1893888"/>
          <p14:tracePt t="32507" x="4608513" y="1982788"/>
          <p14:tracePt t="32540" x="4616450" y="2054225"/>
          <p14:tracePt t="32573" x="4625975" y="2116138"/>
          <p14:tracePt t="32583" x="4625975" y="2143125"/>
          <p14:tracePt t="32608" x="4633913" y="2259013"/>
          <p14:tracePt t="32642" x="4633913" y="2286000"/>
          <p14:tracePt t="32644" x="4643438" y="2374900"/>
          <p14:tracePt t="32675" x="4652963" y="2393950"/>
          <p14:tracePt t="32706" x="4652963" y="2419350"/>
          <p14:tracePt t="32740" x="4660900" y="2419350"/>
          <p14:tracePt t="32744" x="4660900" y="2428875"/>
          <p14:tracePt t="32832" x="4660900" y="2438400"/>
          <p14:tracePt t="32883" x="4660900" y="2446338"/>
          <p14:tracePt t="32911" x="4670425" y="2490788"/>
          <p14:tracePt t="32942" x="4670425" y="2500313"/>
          <p14:tracePt t="32975" x="4679950" y="2509838"/>
          <p14:tracePt t="33007" x="4679950" y="2517775"/>
          <p14:tracePt t="37414" x="4679950" y="2527300"/>
          <p14:tracePt t="37598" x="4687888" y="2527300"/>
          <p14:tracePt t="37925" x="4687888" y="2536825"/>
          <p14:tracePt t="37943" x="4697413" y="2536825"/>
          <p14:tracePt t="38621" x="4705350" y="2544763"/>
          <p14:tracePt t="39073" x="4705350" y="2554288"/>
          <p14:tracePt t="39092" x="4714875" y="2562225"/>
          <p14:tracePt t="39104" x="4724400" y="2562225"/>
          <p14:tracePt t="39127" x="4732338" y="2571750"/>
          <p14:tracePt t="39159" x="4741863" y="2581275"/>
          <p14:tracePt t="39166" x="4759325" y="2589213"/>
          <p14:tracePt t="39194" x="4786313" y="2598738"/>
          <p14:tracePt t="39227" x="4795838" y="2608263"/>
          <p14:tracePt t="39236" x="4803775" y="2616200"/>
          <p14:tracePt t="39265" x="4830763" y="2625725"/>
          <p14:tracePt t="39294" x="4848225" y="2633663"/>
          <p14:tracePt t="39326" x="4857750" y="2633663"/>
          <p14:tracePt t="39373" x="4867275" y="2633663"/>
          <p14:tracePt t="46414" x="4867275" y="2643188"/>
          <p14:tracePt t="47390" x="4875213" y="2643188"/>
          <p14:tracePt t="50664" x="4875213" y="2633663"/>
          <p14:tracePt t="51020" x="4875213" y="2625725"/>
          <p14:tracePt t="51052" x="4875213" y="2608263"/>
          <p14:tracePt t="51117" x="4875213" y="2598738"/>
          <p14:tracePt t="51150" x="4875213" y="2589213"/>
          <p14:tracePt t="51181" x="4875213" y="2581275"/>
          <p14:tracePt t="51232" x="4875213" y="2571750"/>
          <p14:tracePt t="51287" x="4875213" y="2562225"/>
          <p14:tracePt t="51554" x="4875213" y="2554288"/>
          <p14:tracePt t="51652" x="4867275" y="2554288"/>
          <p14:tracePt t="51867" x="4867275" y="2544763"/>
          <p14:tracePt t="51935" x="4867275" y="2536825"/>
          <p14:tracePt t="52575" x="4867275" y="2527300"/>
          <p14:tracePt t="52860" x="4857750" y="2527300"/>
          <p14:tracePt t="53317" x="4857750" y="2517775"/>
          <p14:tracePt t="53329" x="4857750" y="2509838"/>
          <p14:tracePt t="53456" x="4857750" y="2500313"/>
          <p14:tracePt t="53517" x="4857750" y="2490788"/>
          <p14:tracePt t="53551" x="4848225" y="2482850"/>
          <p14:tracePt t="53586" x="4848225" y="2473325"/>
          <p14:tracePt t="53638" x="4848225" y="2465388"/>
          <p14:tracePt t="53660" x="4840288" y="2465388"/>
          <p14:tracePt t="53694" x="4840288" y="2455863"/>
          <p14:tracePt t="53705" x="4830763" y="2446338"/>
          <p14:tracePt t="53740" x="4830763" y="2438400"/>
          <p14:tracePt t="53758" x="4830763" y="2428875"/>
          <p14:tracePt t="53771" x="4822825" y="2419350"/>
          <p14:tracePt t="53792" x="4813300" y="2401888"/>
          <p14:tracePt t="53803" x="4803775" y="2393950"/>
          <p14:tracePt t="53822" x="4795838" y="2384425"/>
          <p14:tracePt t="53834" x="4786313" y="2366963"/>
          <p14:tracePt t="53853" x="4776788" y="2357438"/>
          <p14:tracePt t="53865" x="4759325" y="2339975"/>
          <p14:tracePt t="53883" x="4751388" y="2322513"/>
          <p14:tracePt t="53896" x="4741863" y="2312988"/>
          <p14:tracePt t="53915" x="4732338" y="2303463"/>
          <p14:tracePt t="53941" x="4732338" y="2295525"/>
          <p14:tracePt t="53962" x="4714875" y="2295525"/>
          <p14:tracePt t="53973" x="4714875" y="2286000"/>
          <p14:tracePt t="53992" x="4705350" y="2286000"/>
          <p14:tracePt t="54004" x="4687888" y="2286000"/>
          <p14:tracePt t="54072" x="4679950" y="2286000"/>
          <p14:tracePt t="54083" x="4660900" y="2286000"/>
          <p14:tracePt t="54103" x="4652963" y="2286000"/>
          <p14:tracePt t="54115" x="4652963" y="2295525"/>
          <p14:tracePt t="54134" x="4643438" y="2295525"/>
          <p14:tracePt t="54144" x="4625975" y="2322513"/>
          <p14:tracePt t="54164" x="4616450" y="2366963"/>
          <p14:tracePt t="54183" x="4608513" y="2384425"/>
          <p14:tracePt t="54195" x="4598988" y="2411413"/>
          <p14:tracePt t="54208" x="4589463" y="2473325"/>
          <p14:tracePt t="54228" x="4589463" y="2490788"/>
          <p14:tracePt t="54240" x="4581525" y="2517775"/>
          <p14:tracePt t="54258" x="4581525" y="2536825"/>
          <p14:tracePt t="54278" x="4572000" y="2544763"/>
          <p14:tracePt t="54290" x="4562475" y="2554288"/>
          <p14:tracePt t="54309" x="4562475" y="2589213"/>
          <p14:tracePt t="54336" x="4562475" y="2598738"/>
          <p14:tracePt t="54382" x="4554538" y="2608263"/>
          <p14:tracePt t="57415" x="4554538" y="2598738"/>
          <p14:tracePt t="58127" x="4545013" y="2589213"/>
          <p14:tracePt t="58161" x="4545013" y="2581275"/>
          <p14:tracePt t="58186" x="4545013" y="2571750"/>
          <p14:tracePt t="58205" x="4527550" y="2562225"/>
          <p14:tracePt t="58217" x="4500563" y="2544763"/>
          <p14:tracePt t="58284" x="4491038" y="2536825"/>
          <p14:tracePt t="58297" x="4456113" y="2517775"/>
          <p14:tracePt t="58317" x="4438650" y="2509838"/>
          <p14:tracePt t="58330" x="4402138" y="2509838"/>
          <p14:tracePt t="58356" x="4384675" y="2500313"/>
          <p14:tracePt t="58368" x="4357688" y="2490788"/>
          <p14:tracePt t="58381" x="4340225" y="2482850"/>
          <p14:tracePt t="58393" x="4286250" y="2473325"/>
          <p14:tracePt t="58411" x="4259263" y="2465388"/>
          <p14:tracePt t="58424" x="4214813" y="2446338"/>
          <p14:tracePt t="58443" x="4205288" y="2438400"/>
          <p14:tracePt t="58456" x="4187825" y="2438400"/>
          <p14:tracePt t="58475" x="4170363" y="2438400"/>
          <p14:tracePt t="58505" x="4152900" y="2438400"/>
          <p14:tracePt t="58518" x="4125913" y="2438400"/>
          <p14:tracePt t="58536" x="4108450" y="2438400"/>
          <p14:tracePt t="58548" x="4062413" y="2438400"/>
          <p14:tracePt t="58567" x="4037013" y="2428875"/>
          <p14:tracePt t="58579" x="3990975" y="2419350"/>
          <p14:tracePt t="58598" x="3938588" y="2419350"/>
          <p14:tracePt t="58632" x="3919538" y="2419350"/>
          <p14:tracePt t="58643" x="3875088" y="2428875"/>
          <p14:tracePt t="58663" x="3840163" y="2428875"/>
          <p14:tracePt t="58674" x="3795713" y="2428875"/>
          <p14:tracePt t="58694" x="3768725" y="2428875"/>
          <p14:tracePt t="58706" x="3724275" y="2438400"/>
          <p14:tracePt t="58725" x="3705225" y="2438400"/>
          <p14:tracePt t="58737" x="3643313" y="2446338"/>
          <p14:tracePt t="58756" x="3633788" y="2446338"/>
          <p14:tracePt t="58770" x="3589338" y="2446338"/>
          <p14:tracePt t="58787" x="3562350" y="2446338"/>
          <p14:tracePt t="58803" x="3500438" y="2446338"/>
          <p14:tracePt t="58820" x="3455988" y="2446338"/>
          <p14:tracePt t="58836" x="3446463" y="2446338"/>
          <p14:tracePt t="58853" x="3394075" y="2446338"/>
          <p14:tracePt t="58870" x="3375025" y="2446338"/>
          <p14:tracePt t="58886" x="3313113" y="2455863"/>
          <p14:tracePt t="58903" x="3295650" y="2455863"/>
          <p14:tracePt t="58920" x="3241675" y="2465388"/>
          <p14:tracePt t="58937" x="3214688" y="2473325"/>
          <p14:tracePt t="58955" x="3152775" y="2473325"/>
          <p14:tracePt t="58972" x="3143250" y="2473325"/>
          <p14:tracePt t="58988" x="3133725" y="2473325"/>
          <p14:tracePt t="59005" x="3116263" y="2473325"/>
          <p14:tracePt t="59022" x="3089275" y="2473325"/>
          <p14:tracePt t="59039" x="3089275" y="2482850"/>
          <p14:tracePt t="59069" x="3089275" y="2490788"/>
          <p14:tracePt t="59165" x="3098800" y="2509838"/>
          <p14:tracePt t="59196" x="3108325" y="2517775"/>
          <p14:tracePt t="59209" x="3143250" y="2544763"/>
          <p14:tracePt t="59228" x="3170238" y="2554288"/>
          <p14:tracePt t="59241" x="3197225" y="2562225"/>
          <p14:tracePt t="59259" x="3232150" y="2571750"/>
          <p14:tracePt t="59292" x="3259138" y="2571750"/>
          <p14:tracePt t="59302" x="3322638" y="2589213"/>
          <p14:tracePt t="59322" x="3348038" y="2598738"/>
          <p14:tracePt t="59334" x="3411538" y="2608263"/>
          <p14:tracePt t="59352" x="3438525" y="2616200"/>
          <p14:tracePt t="59364" x="3482975" y="2625725"/>
          <p14:tracePt t="59384" x="3509963" y="2625725"/>
          <p14:tracePt t="59396" x="3536950" y="2633663"/>
          <p14:tracePt t="59415" x="3554413" y="2633663"/>
          <p14:tracePt t="59428" x="3616325" y="2633663"/>
          <p14:tracePt t="59447" x="3643313" y="2643188"/>
          <p14:tracePt t="59465" x="3652838" y="2643188"/>
          <p14:tracePt t="59478" x="3714750" y="2643188"/>
          <p14:tracePt t="59496" x="3724275" y="2652713"/>
          <p14:tracePt t="59508" x="3751263" y="2652713"/>
          <p14:tracePt t="59528" x="3759200" y="2652713"/>
          <p14:tracePt t="59553" x="3776663" y="2652713"/>
          <p14:tracePt t="59572" x="3786188" y="2652713"/>
          <p14:tracePt t="59592" x="3795713" y="2652713"/>
          <p14:tracePt t="59603" x="3803650" y="2652713"/>
          <p14:tracePt t="59648" x="3813175" y="2652713"/>
          <p14:tracePt t="59695" x="3813175" y="2643188"/>
          <p14:tracePt t="59922" x="3813175" y="2633663"/>
          <p14:tracePt t="60151" x="3822700" y="2633663"/>
          <p14:tracePt t="74665" x="3822700" y="2616200"/>
          <p14:tracePt t="75292" x="3830638" y="2598738"/>
          <p14:tracePt t="75311" x="3840163" y="2589213"/>
          <p14:tracePt t="75321" x="3840163" y="2571750"/>
          <p14:tracePt t="75342" x="3840163" y="2562225"/>
          <p14:tracePt t="75353" x="3857625" y="2544763"/>
          <p14:tracePt t="75372" x="3857625" y="2536825"/>
          <p14:tracePt t="75384" x="3884613" y="2490788"/>
          <p14:tracePt t="75403" x="3894138" y="2482850"/>
          <p14:tracePt t="75415" x="3919538" y="2438400"/>
          <p14:tracePt t="75437" x="3938588" y="2411413"/>
          <p14:tracePt t="75449" x="3973513" y="2366963"/>
          <p14:tracePt t="75468" x="3983038" y="2347913"/>
          <p14:tracePt t="75482" x="4017963" y="2303463"/>
          <p14:tracePt t="75500" x="4037013" y="2286000"/>
          <p14:tracePt t="75512" x="4037013" y="2276475"/>
          <p14:tracePt t="75532" x="4044950" y="2276475"/>
          <p14:tracePt t="75543" x="4071938" y="2251075"/>
          <p14:tracePt t="75563" x="4089400" y="2232025"/>
          <p14:tracePt t="75576" x="4108450" y="2224088"/>
          <p14:tracePt t="75588" x="4160838" y="2187575"/>
          <p14:tracePt t="75607" x="4224338" y="2160588"/>
          <p14:tracePt t="75627" x="4268788" y="2133600"/>
          <p14:tracePt t="75640" x="4357688" y="2108200"/>
          <p14:tracePt t="75657" x="4394200" y="2089150"/>
          <p14:tracePt t="75671" x="4483100" y="2044700"/>
          <p14:tracePt t="75689" x="4527550" y="2036763"/>
          <p14:tracePt t="75705" x="4633913" y="2017713"/>
          <p14:tracePt t="75723" x="4679950" y="2009775"/>
          <p14:tracePt t="75738" x="4732338" y="1990725"/>
          <p14:tracePt t="75759" x="4759325" y="1990725"/>
          <p14:tracePt t="75772" x="4795838" y="1982788"/>
          <p14:tracePt t="75788" x="4822825" y="1973263"/>
          <p14:tracePt t="75805" x="4857750" y="1973263"/>
          <p14:tracePt t="75822" x="4973638" y="1955800"/>
          <p14:tracePt t="75839" x="5116513" y="1928813"/>
          <p14:tracePt t="75856" x="5160963" y="1919288"/>
          <p14:tracePt t="75872" x="5286375" y="1901825"/>
          <p14:tracePt t="75889" x="5394325" y="1884363"/>
          <p14:tracePt t="75908" x="5429250" y="1874838"/>
          <p14:tracePt t="75923" x="5500688" y="1857375"/>
          <p14:tracePt t="75941" x="5527675" y="1857375"/>
          <p14:tracePt t="75955" x="5589588" y="1847850"/>
          <p14:tracePt t="75972" x="5616575" y="1839913"/>
          <p14:tracePt t="75989" x="5732463" y="1822450"/>
          <p14:tracePt t="76006" x="5768975" y="1812925"/>
          <p14:tracePt t="76023" x="5857875" y="1803400"/>
          <p14:tracePt t="76039" x="5875338" y="1803400"/>
          <p14:tracePt t="76056" x="5946775" y="1795463"/>
          <p14:tracePt t="76072" x="5965825" y="1785938"/>
          <p14:tracePt t="76089" x="6018213" y="1776413"/>
          <p14:tracePt t="76106" x="6037263" y="1776413"/>
          <p14:tracePt t="76123" x="6099175" y="1768475"/>
          <p14:tracePt t="76139" x="6126163" y="1758950"/>
          <p14:tracePt t="76156" x="6205538" y="1741488"/>
          <p14:tracePt t="76174" x="6232525" y="1741488"/>
          <p14:tracePt t="76193" x="6251575" y="1741488"/>
          <p14:tracePt t="76207" x="6269038" y="1741488"/>
          <p14:tracePt t="76223" x="6323013" y="1741488"/>
          <p14:tracePt t="76240" x="6348413" y="1731963"/>
          <p14:tracePt t="76258" x="6411913" y="1724025"/>
          <p14:tracePt t="76274" x="6438900" y="1724025"/>
          <p14:tracePt t="76290" x="6473825" y="1704975"/>
          <p14:tracePt t="76307" x="6500813" y="1697038"/>
          <p14:tracePt t="76332" x="6518275" y="1697038"/>
          <p14:tracePt t="76343" x="6545263" y="1697038"/>
          <p14:tracePt t="76362" x="6581775" y="1687513"/>
          <p14:tracePt t="76389" x="6589713" y="1687513"/>
          <p14:tracePt t="76421" x="6599238" y="1687513"/>
          <p14:tracePt t="76443" x="6608763" y="1687513"/>
          <p14:tracePt t="76473" x="6616700" y="1687513"/>
          <p14:tracePt t="76501" x="6626225" y="1687513"/>
          <p14:tracePt t="76519" x="6626225" y="1679575"/>
          <p14:tracePt t="76600" x="6634163" y="1679575"/>
          <p14:tracePt t="76785" x="6626225" y="1679575"/>
          <p14:tracePt t="77317" x="6608763" y="1679575"/>
          <p14:tracePt t="77382" x="6554788" y="1679575"/>
          <p14:tracePt t="77401" x="6518275" y="1679575"/>
          <p14:tracePt t="77413" x="6473825" y="1679575"/>
          <p14:tracePt t="77432" x="6419850" y="1687513"/>
          <p14:tracePt t="77464" x="6402388" y="1704975"/>
          <p14:tracePt t="77492" x="6384925" y="1714500"/>
          <p14:tracePt t="77511" x="6348413" y="1741488"/>
          <p14:tracePt t="77522" x="6205538" y="1822450"/>
          <p14:tracePt t="77540" x="6153150" y="1839913"/>
          <p14:tracePt t="77552" x="6062663" y="1874838"/>
          <p14:tracePt t="77572" x="6000750" y="1901825"/>
          <p14:tracePt t="77590" x="5973763" y="1911350"/>
          <p14:tracePt t="77603" x="5911850" y="1938338"/>
          <p14:tracePt t="77623" x="5894388" y="1946275"/>
          <p14:tracePt t="77633" x="5840413" y="1973263"/>
          <p14:tracePt t="77653" x="5822950" y="1982788"/>
          <p14:tracePt t="77665" x="5768975" y="2000250"/>
          <p14:tracePt t="77684" x="5751513" y="2009775"/>
          <p14:tracePt t="77696" x="5688013" y="2044700"/>
          <p14:tracePt t="77715" x="5670550" y="2054225"/>
          <p14:tracePt t="77728" x="5616575" y="2071688"/>
          <p14:tracePt t="77746" x="5599113" y="2089150"/>
          <p14:tracePt t="77761" x="5581650" y="2098675"/>
          <p14:tracePt t="77778" x="5562600" y="2108200"/>
          <p14:tracePt t="77794" x="5554663" y="2116138"/>
          <p14:tracePt t="77811" x="5545138" y="2116138"/>
          <p14:tracePt t="77828" x="5537200" y="2125663"/>
          <p14:tracePt t="77852" x="5527675" y="2133600"/>
          <p14:tracePt t="77871" x="5518150" y="2133600"/>
          <p14:tracePt t="78015" x="5510213" y="2133600"/>
          <p14:tracePt t="90415" x="5500688" y="2133600"/>
          <p14:tracePt t="91041" x="5491163" y="2133600"/>
          <p14:tracePt t="91062" x="5483225" y="2125663"/>
          <p14:tracePt t="91073" x="5446713" y="2116138"/>
          <p14:tracePt t="91092" x="5402263" y="2098675"/>
          <p14:tracePt t="91118" x="5357813" y="2071688"/>
          <p14:tracePt t="91118" x="5286375" y="2054225"/>
          <p14:tracePt t="91154" x="5268913" y="2054225"/>
          <p14:tracePt t="91166" x="5205413" y="2027238"/>
          <p14:tracePt t="91187" x="5099050" y="1982788"/>
          <p14:tracePt t="91219" x="4973638" y="1938338"/>
          <p14:tracePt t="91253" x="4938713" y="1928813"/>
          <p14:tracePt t="91263" x="4884738" y="1911350"/>
          <p14:tracePt t="91285" x="4840288" y="1893888"/>
          <p14:tracePt t="91318" x="4776788" y="1884363"/>
          <p14:tracePt t="91326" x="4714875" y="1874838"/>
          <p14:tracePt t="91353" x="4589463" y="1847850"/>
          <p14:tracePt t="91385" x="4500563" y="1830388"/>
          <p14:tracePt t="91388" x="4232275" y="1768475"/>
          <p14:tracePt t="91419" x="3990975" y="1697038"/>
          <p14:tracePt t="91453" x="3867150" y="1670050"/>
          <p14:tracePt t="91471" x="3840163" y="1652588"/>
          <p14:tracePt t="91486" x="3679825" y="1608138"/>
          <p14:tracePt t="91518" x="3562350" y="1571625"/>
          <p14:tracePt t="91532" x="3536950" y="1562100"/>
          <p14:tracePt t="91564" x="3429000" y="1544638"/>
          <p14:tracePt t="91587" x="3340100" y="1517650"/>
          <p14:tracePt t="91619" x="3160713" y="1465263"/>
          <p14:tracePt t="91651" x="3133725" y="1465263"/>
          <p14:tracePt t="91657" x="3017838" y="1446213"/>
          <p14:tracePt t="91689" x="2884488" y="1411288"/>
          <p14:tracePt t="91720" x="2795588" y="1401763"/>
          <p14:tracePt t="91752" x="2741613" y="1401763"/>
          <p14:tracePt t="91784" x="2687638" y="1401763"/>
          <p14:tracePt t="91802" x="2660650" y="1401763"/>
          <p14:tracePt t="91834" x="2652713" y="1401763"/>
          <p14:tracePt t="91854" x="2643188" y="1401763"/>
          <p14:tracePt t="91942" x="2633663" y="1401763"/>
          <p14:tracePt t="92149" x="2625725" y="1401763"/>
          <p14:tracePt t="92174" x="2608263" y="1401763"/>
          <p14:tracePt t="92193" x="2598738" y="1401763"/>
          <p14:tracePt t="92288" x="2589213" y="1393825"/>
          <p14:tracePt t="92333" x="2581275" y="1393825"/>
          <p14:tracePt t="92361" x="2544763" y="1374775"/>
          <p14:tracePt t="92389" x="2419350" y="1339850"/>
          <p14:tracePt t="92421" x="2366963" y="1322388"/>
          <p14:tracePt t="92453" x="2339975" y="1312863"/>
          <p14:tracePt t="92458" x="2322513" y="1312863"/>
          <p14:tracePt t="92490" x="2232025" y="1312863"/>
          <p14:tracePt t="92523" x="2205038" y="1312863"/>
          <p14:tracePt t="92536" x="2133600" y="1312863"/>
          <p14:tracePt t="92568" x="2089150" y="1312863"/>
          <p14:tracePt t="92589" x="2009775" y="1303338"/>
          <p14:tracePt t="92621" x="1938338" y="1303338"/>
          <p14:tracePt t="92653" x="1919288" y="1303338"/>
          <p14:tracePt t="92659" x="1866900" y="1295400"/>
          <p14:tracePt t="92691" x="1839913" y="1295400"/>
          <p14:tracePt t="92691" x="1822450" y="1295400"/>
          <p14:tracePt t="92724" x="1812925" y="1295400"/>
          <p14:tracePt t="93306" x="1803400" y="1295400"/>
          <p14:tracePt t="93325" x="1795463" y="1295400"/>
          <p14:tracePt t="93373" x="1785938" y="1295400"/>
          <p14:tracePt t="93392" x="1776413" y="1295400"/>
          <p14:tracePt t="93424" x="1751013" y="1295400"/>
          <p14:tracePt t="93456" x="1724025" y="1295400"/>
          <p14:tracePt t="93467" x="1687513" y="1285875"/>
          <p14:tracePt t="93500" x="1679575" y="1285875"/>
          <p14:tracePt t="93526" x="1652588" y="1285875"/>
          <p14:tracePt t="93558" x="1625600" y="1276350"/>
          <p14:tracePt t="93592" x="1598613" y="1268413"/>
          <p14:tracePt t="93607" x="1536700" y="1258888"/>
          <p14:tracePt t="93643" x="1527175" y="1258888"/>
          <p14:tracePt t="93672" x="1517650" y="1250950"/>
          <p14:tracePt t="93692" x="1500188" y="1250950"/>
          <p14:tracePt t="93777" x="1490663" y="1250950"/>
          <p14:tracePt t="93888" x="1482725" y="1250950"/>
          <p14:tracePt t="94532" x="1482725" y="1241425"/>
          <p14:tracePt t="94583" x="1473200" y="1241425"/>
          <p14:tracePt t="94593" x="1465263" y="1231900"/>
          <p14:tracePt t="94613" x="1446213" y="1231900"/>
          <p14:tracePt t="94629" x="1428750" y="1231900"/>
          <p14:tracePt t="94672" x="1401763" y="1223963"/>
          <p14:tracePt t="94691" x="1384300" y="1223963"/>
          <p14:tracePt t="94718" x="1347788" y="1214438"/>
          <p14:tracePt t="94737" x="1312863" y="1214438"/>
          <p14:tracePt t="94763" x="1285875" y="1204913"/>
          <p14:tracePt t="94794" x="1250950" y="1204913"/>
          <p14:tracePt t="94804" x="1231900" y="1196975"/>
          <p14:tracePt t="94829" x="1214438" y="1187450"/>
          <p14:tracePt t="94860" x="1196975" y="1187450"/>
          <p14:tracePt t="94943" x="1187450" y="1187450"/>
          <p14:tracePt t="95382" x="1196975" y="1187450"/>
          <p14:tracePt t="95476" x="1231900" y="1204913"/>
          <p14:tracePt t="95494" x="1285875" y="1231900"/>
          <p14:tracePt t="95521" x="1384300" y="1285875"/>
          <p14:tracePt t="95541" x="1428750" y="1303338"/>
          <p14:tracePt t="95565" x="1608138" y="1366838"/>
          <p14:tracePt t="95596" x="1751013" y="1411288"/>
          <p14:tracePt t="95603" x="1830388" y="1446213"/>
          <p14:tracePt t="95632" x="2081213" y="1517650"/>
          <p14:tracePt t="95663" x="2205038" y="1554163"/>
          <p14:tracePt t="95667" x="2428875" y="1616075"/>
          <p14:tracePt t="95700" x="2536825" y="1652588"/>
          <p14:tracePt t="95733" x="2616200" y="1660525"/>
          <p14:tracePt t="95764" x="2643188" y="1670050"/>
          <p14:tracePt t="95789" x="2652713" y="1670050"/>
          <p14:tracePt t="104915" x="2660650" y="1679575"/>
          <p14:tracePt t="105255" x="2670175" y="1679575"/>
          <p14:tracePt t="105288" x="2679700" y="1679575"/>
          <p14:tracePt t="105314" x="2697163" y="1679575"/>
          <p14:tracePt t="105333" x="2705100" y="1679575"/>
          <p14:tracePt t="105394" x="2724150" y="1679575"/>
          <p14:tracePt t="105414" x="2741613" y="1679575"/>
          <p14:tracePt t="105446" x="2768600" y="1679575"/>
          <p14:tracePt t="105461" x="2786063" y="1679575"/>
          <p14:tracePt t="105494" x="2803525" y="1679575"/>
          <p14:tracePt t="105507" x="2822575" y="1687513"/>
          <p14:tracePt t="105528" x="2857500" y="1687513"/>
          <p14:tracePt t="105562" x="2901950" y="1687513"/>
          <p14:tracePt t="105568" x="2919413" y="1687513"/>
          <p14:tracePt t="105595" x="2973388" y="1687513"/>
          <p14:tracePt t="105627" x="3027363" y="1687513"/>
          <p14:tracePt t="105632" x="3054350" y="1687513"/>
          <p14:tracePt t="105632" x="3098800" y="1687513"/>
          <p14:tracePt t="105663" x="3179763" y="1687513"/>
          <p14:tracePt t="105695" x="3241675" y="1687513"/>
          <p14:tracePt t="105712" x="3251200" y="1687513"/>
          <p14:tracePt t="105729" x="3340100" y="1687513"/>
          <p14:tracePt t="105762" x="3384550" y="1687513"/>
          <p14:tracePt t="105776" x="3402013" y="1687513"/>
          <p14:tracePt t="105796" x="3429000" y="1687513"/>
          <p14:tracePt t="105827" x="3438525" y="1687513"/>
          <p14:tracePt t="105829" x="3482975" y="1670050"/>
          <p14:tracePt t="105861" x="3509963" y="1670050"/>
          <p14:tracePt t="106915" x="3509963" y="1660525"/>
          <p14:tracePt t="108415" x="3509963" y="1670050"/>
          <p14:tracePt t="108588" x="3517900" y="1670050"/>
          <p14:tracePt t="109023" x="3517900" y="1660525"/>
          <p14:tracePt t="109811" x="3517900" y="1652588"/>
          <p14:tracePt t="109829" x="3517900" y="1633538"/>
          <p14:tracePt t="109862" x="3517900" y="1625600"/>
          <p14:tracePt t="109922" x="3509963" y="1625600"/>
          <p14:tracePt t="109942" x="3500438" y="1616075"/>
          <p14:tracePt t="110035" x="3500438" y="1608138"/>
          <p14:tracePt t="110109" x="3500438" y="1598613"/>
          <p14:tracePt t="110722" x="3490913" y="1598613"/>
          <p14:tracePt t="110820" x="3465513" y="1598613"/>
          <p14:tracePt t="110852" x="3455988" y="1589088"/>
          <p14:tracePt t="110863" x="3419475" y="1581150"/>
          <p14:tracePt t="110883" x="3411538" y="1581150"/>
          <p14:tracePt t="110911" x="3357563" y="1562100"/>
          <p14:tracePt t="110943" x="3322638" y="1554163"/>
          <p14:tracePt t="110947" x="3268663" y="1544638"/>
          <p14:tracePt t="110978" x="3224213" y="1544638"/>
          <p14:tracePt t="111010" x="3187700" y="1536700"/>
          <p14:tracePt t="111025" x="3143250" y="1527175"/>
          <p14:tracePt t="111045" x="3054350" y="1500188"/>
          <p14:tracePt t="111077" x="2990850" y="1490663"/>
          <p14:tracePt t="111087" x="2973388" y="1490663"/>
          <p14:tracePt t="111112" x="2911475" y="1473200"/>
          <p14:tracePt t="111145" x="2830513" y="1465263"/>
          <p14:tracePt t="111153" x="2813050" y="1455738"/>
          <p14:tracePt t="111178" x="2697163" y="1438275"/>
          <p14:tracePt t="111209" x="2625725" y="1428750"/>
          <p14:tracePt t="111213" x="2536825" y="1428750"/>
          <p14:tracePt t="111245" x="2473325" y="1419225"/>
          <p14:tracePt t="111262" x="2446338" y="1419225"/>
          <p14:tracePt t="111279" x="2339975" y="1411288"/>
          <p14:tracePt t="111312" x="2286000" y="1401763"/>
          <p14:tracePt t="111323" x="2268538" y="1401763"/>
          <p14:tracePt t="111346" x="2224088" y="1401763"/>
          <p14:tracePt t="111377" x="2179638" y="1393825"/>
          <p14:tracePt t="111401" x="2152650" y="1393825"/>
          <p14:tracePt t="111413" x="2098675" y="1393825"/>
          <p14:tracePt t="111445" x="2036763" y="1384300"/>
          <p14:tracePt t="111451" x="1973263" y="1384300"/>
          <p14:tracePt t="111479" x="1928813" y="1384300"/>
          <p14:tracePt t="111512" x="1901825" y="1374775"/>
          <p14:tracePt t="111526" x="1874838" y="1374775"/>
          <p14:tracePt t="111546" x="1812925" y="1357313"/>
          <p14:tracePt t="111578" x="1758950" y="1347788"/>
          <p14:tracePt t="111590" x="1731963" y="1339850"/>
          <p14:tracePt t="111617" x="1731963" y="1330325"/>
          <p14:tracePt t="111646" x="1714500" y="1330325"/>
          <p14:tracePt t="111678" x="1704975" y="1330325"/>
          <p14:tracePt t="111731" x="1704975" y="1322388"/>
          <p14:tracePt t="112082" x="1704975" y="1312863"/>
          <p14:tracePt t="112624" x="1697038" y="1312863"/>
          <p14:tracePt t="112643" x="1697038" y="1303338"/>
          <p14:tracePt t="112893" x="1687513" y="1295400"/>
          <p14:tracePt t="113094" x="1679575" y="1276350"/>
          <p14:tracePt t="113148" x="1660525" y="1268413"/>
          <p14:tracePt t="113174" x="1660525" y="1258888"/>
          <p14:tracePt t="113194" x="1643063" y="1258888"/>
          <p14:tracePt t="113218" x="1608138" y="1241425"/>
          <p14:tracePt t="113251" x="1598613" y="1241425"/>
          <p14:tracePt t="113258" x="1581150" y="1241425"/>
          <p14:tracePt t="113286" x="1536700" y="1231900"/>
          <p14:tracePt t="113318" x="1500188" y="1231900"/>
          <p14:tracePt t="113335" x="1490663" y="1231900"/>
          <p14:tracePt t="113361" x="1482725" y="1231900"/>
          <p14:tracePt t="113647" x="1473200" y="1231900"/>
          <p14:tracePt t="113793" x="1465263" y="1231900"/>
          <p14:tracePt t="114151" x="1455738" y="1231900"/>
          <p14:tracePt t="114182" x="1446213" y="1241425"/>
          <p14:tracePt t="114202" x="1438275" y="1241425"/>
          <p14:tracePt t="114242" x="1438275" y="1250950"/>
          <p14:tracePt t="115033" x="1438275" y="1258888"/>
          <p14:tracePt t="115239" x="1446213" y="1258888"/>
          <p14:tracePt t="115376" x="1455738" y="1258888"/>
          <p14:tracePt t="115562" x="1465263" y="1258888"/>
          <p14:tracePt t="115582" x="1473200" y="1268413"/>
          <p14:tracePt t="115593" x="1482725" y="1268413"/>
          <p14:tracePt t="115626" x="1509713" y="1268413"/>
          <p14:tracePt t="115634" x="1527175" y="1276350"/>
          <p14:tracePt t="115659" x="1562100" y="1295400"/>
          <p14:tracePt t="115691" x="1598613" y="1303338"/>
          <p14:tracePt t="115694" x="1625600" y="1303338"/>
          <p14:tracePt t="115709" x="1660525" y="1322388"/>
          <p14:tracePt t="115726" x="1679575" y="1330325"/>
          <p14:tracePt t="115742" x="1724025" y="1347788"/>
          <p14:tracePt t="115759" x="1795463" y="1374775"/>
          <p14:tracePt t="115790" x="1830388" y="1384300"/>
          <p14:tracePt t="115801" x="1884363" y="1411288"/>
          <p14:tracePt t="115826" x="1901825" y="1419225"/>
          <p14:tracePt t="115843" x="1955800" y="1446213"/>
          <p14:tracePt t="115859" x="1990725" y="1446213"/>
          <p14:tracePt t="115876" x="2054225" y="1473200"/>
          <p14:tracePt t="115893" x="2071688" y="1482725"/>
          <p14:tracePt t="115909" x="2143125" y="1509713"/>
          <p14:tracePt t="115926" x="2187575" y="1527175"/>
          <p14:tracePt t="115944" x="2205038" y="1527175"/>
          <p14:tracePt t="115960" x="2268538" y="1544638"/>
          <p14:tracePt t="115976" x="2286000" y="1554163"/>
          <p14:tracePt t="115993" x="2347913" y="1571625"/>
          <p14:tracePt t="116010" x="2357438" y="1571625"/>
          <p14:tracePt t="116027" x="2374900" y="1571625"/>
          <p14:tracePt t="116043" x="2393950" y="1581150"/>
          <p14:tracePt t="116060" x="2438400" y="1598613"/>
          <p14:tracePt t="116077" x="2446338" y="1598613"/>
          <p14:tracePt t="116093" x="2490788" y="1616075"/>
          <p14:tracePt t="116110" x="2517775" y="1625600"/>
          <p14:tracePt t="116130" x="2571750" y="1625600"/>
          <p14:tracePt t="116148" x="2589213" y="1633538"/>
          <p14:tracePt t="116161" x="2643188" y="1643063"/>
          <p14:tracePt t="116179" x="2660650" y="1652588"/>
          <p14:tracePt t="116193" x="2705100" y="1660525"/>
          <p14:tracePt t="116212" x="2724150" y="1660525"/>
          <p14:tracePt t="116227" x="2776538" y="1670050"/>
          <p14:tracePt t="116244" x="2776538" y="1679575"/>
          <p14:tracePt t="116261" x="2822575" y="1687513"/>
          <p14:tracePt t="116277" x="2830513" y="1687513"/>
          <p14:tracePt t="116294" x="2857500" y="1697038"/>
          <p14:tracePt t="116310" x="2884488" y="1697038"/>
          <p14:tracePt t="116328" x="2928938" y="1714500"/>
          <p14:tracePt t="116344" x="2955925" y="1714500"/>
          <p14:tracePt t="116361" x="2982913" y="1724025"/>
          <p14:tracePt t="116377" x="3000375" y="1724025"/>
          <p14:tracePt t="116394" x="3062288" y="1731963"/>
          <p14:tracePt t="116413" x="3116263" y="1731963"/>
          <p14:tracePt t="116445" x="3125788" y="1731963"/>
          <p14:tracePt t="116476" x="3152775" y="1731963"/>
          <p14:tracePt t="116491" x="3170238" y="1731963"/>
          <p14:tracePt t="116509" x="3179763" y="1731963"/>
          <p14:tracePt t="116522" x="3187700" y="1731963"/>
          <p14:tracePt t="116542" x="3205163" y="1731963"/>
          <p14:tracePt t="116572" x="3214688" y="1731963"/>
          <p14:tracePt t="116599" x="3224213" y="1731963"/>
          <p14:tracePt t="116618" x="3251200" y="1731963"/>
          <p14:tracePt t="116651" x="3259138" y="1731963"/>
          <p14:tracePt t="116701" x="3268663" y="1731963"/>
          <p14:tracePt t="116808" x="3276600" y="1731963"/>
          <p14:tracePt t="116948" x="3286125" y="1731963"/>
          <p14:tracePt t="117028" x="3295650" y="1731963"/>
          <p14:tracePt t="117119" x="3303588" y="1731963"/>
          <p14:tracePt t="117184" x="3313113" y="1731963"/>
          <p14:tracePt t="117218" x="3322638" y="1731963"/>
          <p14:tracePt t="117294" x="3330575" y="1731963"/>
          <p14:tracePt t="117392" x="3340100" y="1731963"/>
          <p14:tracePt t="117453" x="3348038" y="1731963"/>
          <p14:tracePt t="117463" x="3367088" y="1731963"/>
          <p14:tracePt t="117532" x="3375025" y="1731963"/>
          <p14:tracePt t="117543" x="3394075" y="1731963"/>
          <p14:tracePt t="117574" x="3402013" y="1731963"/>
          <p14:tracePt t="117637" x="3411538" y="1731963"/>
          <p14:tracePt t="117683" x="3419475" y="1731963"/>
          <p14:tracePt t="117768" x="3429000" y="1731963"/>
          <p14:tracePt t="117859" x="3438525" y="1731963"/>
          <p14:tracePt t="117925" x="3446463" y="1731963"/>
          <p14:tracePt t="117970" x="3465513" y="1731963"/>
          <p14:tracePt t="118017" x="3473450" y="1731963"/>
          <p14:tracePt t="118065" x="3482975" y="1731963"/>
          <p14:tracePt t="118078" x="3490913" y="1731963"/>
          <p14:tracePt t="118096" x="3500438" y="1731963"/>
          <p14:tracePt t="118108" x="3509963" y="1731963"/>
          <p14:tracePt t="118127" x="3517900" y="1731963"/>
          <p14:tracePt t="118139" x="3527425" y="1731963"/>
          <p14:tracePt t="118177" x="3536950" y="1731963"/>
          <p14:tracePt t="118189" x="3544888" y="1731963"/>
          <p14:tracePt t="118250" x="3554413" y="1731963"/>
          <p14:tracePt t="141415" x="3536950" y="1731963"/>
          <p14:tracePt t="142026" x="3509963" y="1731963"/>
          <p14:tracePt t="142052" x="3490913" y="1731963"/>
          <p14:tracePt t="142073" x="3473450" y="1731963"/>
          <p14:tracePt t="142087" x="3419475" y="1731963"/>
          <p14:tracePt t="142102" x="3402013" y="1731963"/>
          <p14:tracePt t="142115" x="3340100" y="1731963"/>
          <p14:tracePt t="142133" x="3286125" y="1731963"/>
          <p14:tracePt t="142145" x="3152775" y="1731963"/>
          <p14:tracePt t="142164" x="3108325" y="1724025"/>
          <p14:tracePt t="142176" x="2938463" y="1714500"/>
          <p14:tracePt t="142196" x="2894013" y="1704975"/>
          <p14:tracePt t="142209" x="2795588" y="1697038"/>
          <p14:tracePt t="142236" x="2732088" y="1679575"/>
          <p14:tracePt t="142249" x="2679700" y="1670050"/>
          <p14:tracePt t="142261" x="2616200" y="1660525"/>
          <p14:tracePt t="142273" x="2571750" y="1660525"/>
          <p14:tracePt t="142291" x="2554288" y="1660525"/>
          <p14:tracePt t="142305" x="2473325" y="1660525"/>
          <p14:tracePt t="142323" x="2446338" y="1660525"/>
          <p14:tracePt t="142339" x="2374900" y="1660525"/>
          <p14:tracePt t="142356" x="2339975" y="1660525"/>
          <p14:tracePt t="142373" x="2268538" y="1660525"/>
          <p14:tracePt t="142389" x="2259013" y="1660525"/>
          <p14:tracePt t="142406" x="2241550" y="1660525"/>
          <p14:tracePt t="142423" x="2232025" y="1660525"/>
          <p14:tracePt t="142440" x="2224088" y="1660525"/>
          <p14:tracePt t="142456" x="2187575" y="1652588"/>
          <p14:tracePt t="142473" x="2160588" y="1643063"/>
          <p14:tracePt t="142489" x="2098675" y="1625600"/>
          <p14:tracePt t="142506" x="2071688" y="1616075"/>
          <p14:tracePt t="142523" x="1973263" y="1608138"/>
          <p14:tracePt t="142541" x="1911350" y="1608138"/>
          <p14:tracePt t="142558" x="1847850" y="1589088"/>
          <p14:tracePt t="142586" x="1795463" y="1581150"/>
          <p14:tracePt t="142605" x="1776413" y="1571625"/>
          <p14:tracePt t="142616" x="1724025" y="1544638"/>
          <p14:tracePt t="142636" x="1704975" y="1536700"/>
          <p14:tracePt t="142648" x="1679575" y="1517650"/>
          <p14:tracePt t="142666" x="1670050" y="1517650"/>
          <p14:tracePt t="142681" x="1633538" y="1500188"/>
          <p14:tracePt t="142698" x="1633538" y="1490663"/>
          <p14:tracePt t="143095" x="1633538" y="1482725"/>
          <p14:tracePt t="143393" x="1633538" y="1473200"/>
          <p14:tracePt t="143552" x="1625600" y="1473200"/>
          <p14:tracePt t="143716" x="1625600" y="1465263"/>
          <p14:tracePt t="144460" x="1643063" y="1455738"/>
          <p14:tracePt t="144508" x="1660525" y="1438275"/>
          <p14:tracePt t="144534" x="1687513" y="1438275"/>
          <p14:tracePt t="144553" x="1704975" y="1428750"/>
          <p14:tracePt t="144565" x="1751013" y="1419225"/>
          <p14:tracePt t="144592" x="1768475" y="1419225"/>
          <p14:tracePt t="144604" x="1776413" y="1411288"/>
          <p14:tracePt t="144616" x="1795463" y="1411288"/>
          <p14:tracePt t="144629" x="1857375" y="1401763"/>
          <p14:tracePt t="144647" x="1911350" y="1393825"/>
          <p14:tracePt t="144663" x="2009775" y="1374775"/>
          <p14:tracePt t="144680" x="2044700" y="1374775"/>
          <p14:tracePt t="144697" x="2116138" y="1366838"/>
          <p14:tracePt t="144713" x="2152650" y="1357313"/>
          <p14:tracePt t="144729" x="2205038" y="1357313"/>
          <p14:tracePt t="144747" x="2232025" y="1357313"/>
          <p14:tracePt t="144763" x="2303463" y="1357313"/>
          <p14:tracePt t="144780" x="2330450" y="1357313"/>
          <p14:tracePt t="144797" x="2393950" y="1366838"/>
          <p14:tracePt t="144813" x="2419350" y="1366838"/>
          <p14:tracePt t="144829" x="2473325" y="1374775"/>
          <p14:tracePt t="144846" x="2482850" y="1374775"/>
          <p14:tracePt t="144863" x="2500313" y="1384300"/>
          <p14:tracePt t="144880" x="2517775" y="1384300"/>
          <p14:tracePt t="144901" x="2527300" y="1384300"/>
          <p14:tracePt t="144978" x="2536825" y="1384300"/>
          <p14:tracePt t="145302" x="2554288" y="1384300"/>
          <p14:tracePt t="145322" x="2571750" y="1393825"/>
          <p14:tracePt t="145334" x="2625725" y="1393825"/>
          <p14:tracePt t="145353" x="2714625" y="1401763"/>
          <p14:tracePt t="145381" x="2830513" y="1401763"/>
          <p14:tracePt t="145400" x="2965450" y="1401763"/>
          <p14:tracePt t="145421" x="3036888" y="1401763"/>
          <p14:tracePt t="145432" x="3116263" y="1411288"/>
          <p14:tracePt t="145444" x="3276600" y="1411288"/>
          <p14:tracePt t="145464" x="3303588" y="1411288"/>
          <p14:tracePt t="145476" x="3438525" y="1411288"/>
          <p14:tracePt t="145498" x="3473450" y="1411288"/>
          <p14:tracePt t="145511" x="3571875" y="1419225"/>
          <p14:tracePt t="145531" x="3598863" y="1419225"/>
          <p14:tracePt t="145543" x="3625850" y="1419225"/>
          <p14:tracePt t="145555" x="3687763" y="1419225"/>
          <p14:tracePt t="145574" x="3786188" y="1419225"/>
          <p14:tracePt t="145607" x="3822700" y="1419225"/>
          <p14:tracePt t="145634" x="3857625" y="1419225"/>
          <p14:tracePt t="145671" x="3867150" y="1419225"/>
          <p14:tracePt t="145682" x="3902075" y="1419225"/>
          <p14:tracePt t="145701" x="3919538" y="1411288"/>
          <p14:tracePt t="145713" x="3938588" y="1411288"/>
          <p14:tracePt t="145762" x="3929063" y="1411288"/>
          <p14:tracePt t="145841" x="3919538" y="1419225"/>
          <p14:tracePt t="145853" x="3902075" y="1428750"/>
          <p14:tracePt t="145873" x="3857625" y="1446213"/>
          <p14:tracePt t="145905" x="3840163" y="1455738"/>
          <p14:tracePt t="145918" x="3776663" y="1465263"/>
          <p14:tracePt t="145938" x="3759200" y="1465263"/>
          <p14:tracePt t="145949" x="3705225" y="1473200"/>
          <p14:tracePt t="145969" x="3679825" y="1482725"/>
          <p14:tracePt t="145981" x="3660775" y="1490663"/>
          <p14:tracePt t="146001" x="3652838" y="1490663"/>
          <p14:tracePt t="146011" x="3616325" y="1500188"/>
          <p14:tracePt t="146032" x="3598863" y="1509713"/>
          <p14:tracePt t="146044" x="3554413" y="1527175"/>
          <p14:tracePt t="146064" x="3536950" y="1536700"/>
          <p14:tracePt t="146095" x="3527425" y="1544638"/>
          <p14:tracePt t="146141" x="3517900" y="1544638"/>
          <p14:tracePt t="146185" x="3509963" y="1554163"/>
          <p14:tracePt t="146231" x="3509963" y="1562100"/>
          <p14:tracePt t="146294" x="3509963" y="1571625"/>
          <p14:tracePt t="146343" x="3509963" y="1581150"/>
          <p14:tracePt t="146435" x="3517900" y="1581150"/>
          <p14:tracePt t="146454" x="3527425" y="1581150"/>
          <p14:tracePt t="146467" x="3536950" y="1581150"/>
          <p14:tracePt t="146486" x="3554413" y="1581150"/>
          <p14:tracePt t="146498" x="3589338" y="1581150"/>
          <p14:tracePt t="146519" x="3608388" y="1589088"/>
          <p14:tracePt t="146531" x="3616325" y="1589088"/>
          <p14:tracePt t="146551" x="3625850" y="1589088"/>
          <p14:tracePt t="146568" x="3660775" y="1598613"/>
          <p14:tracePt t="146585" x="3697288" y="1598613"/>
          <p14:tracePt t="146609" x="3714750" y="1598613"/>
          <p14:tracePt t="146628" x="3724275" y="1598613"/>
          <p14:tracePt t="146641" x="3751263" y="1608138"/>
          <p14:tracePt t="146661" x="3768725" y="1608138"/>
          <p14:tracePt t="146671" x="3776663" y="1608138"/>
          <p14:tracePt t="146691" x="3786188" y="1608138"/>
          <p14:tracePt t="146702" x="3813175" y="1608138"/>
          <p14:tracePt t="146722" x="3830638" y="1608138"/>
          <p14:tracePt t="146735" x="3867150" y="1616075"/>
          <p14:tracePt t="146754" x="3884613" y="1616075"/>
          <p14:tracePt t="146769" x="3919538" y="1616075"/>
          <p14:tracePt t="146786" x="3965575" y="1616075"/>
          <p14:tracePt t="146814" x="3990975" y="1616075"/>
          <p14:tracePt t="146832" x="4010025" y="1625600"/>
          <p14:tracePt t="146844" x="4037013" y="1625600"/>
          <p14:tracePt t="146864" x="4054475" y="1625600"/>
          <p14:tracePt t="146876" x="4081463" y="1625600"/>
          <p14:tracePt t="146896" x="4108450" y="1625600"/>
          <p14:tracePt t="146907" x="4143375" y="1625600"/>
          <p14:tracePt t="146927" x="4152900" y="1625600"/>
          <p14:tracePt t="146939" x="4160838" y="1625600"/>
          <p14:tracePt t="146966" x="4179888" y="1625600"/>
          <p14:tracePt t="146977" x="4197350" y="1625600"/>
          <p14:tracePt t="146989" x="4214813" y="1625600"/>
          <p14:tracePt t="147003" x="4259263" y="1625600"/>
          <p14:tracePt t="147021" x="4276725" y="1625600"/>
          <p14:tracePt t="147036" x="4340225" y="1625600"/>
          <p14:tracePt t="147053" x="4367213" y="1625600"/>
          <p14:tracePt t="147071" x="4419600" y="1625600"/>
          <p14:tracePt t="147087" x="4446588" y="1625600"/>
          <p14:tracePt t="147103" x="4500563" y="1625600"/>
          <p14:tracePt t="147121" x="4581525" y="1625600"/>
          <p14:tracePt t="147147" x="4643438" y="1625600"/>
          <p14:tracePt t="147164" x="4652963" y="1625600"/>
          <p14:tracePt t="147176" x="4679950" y="1625600"/>
          <p14:tracePt t="147188" x="4724400" y="1625600"/>
          <p14:tracePt t="147208" x="4751388" y="1625600"/>
          <p14:tracePt t="147222" x="4813300" y="1625600"/>
          <p14:tracePt t="147241" x="4830763" y="1625600"/>
          <p14:tracePt t="147254" x="4894263" y="1625600"/>
          <p14:tracePt t="147285" x="4956175" y="1625600"/>
          <p14:tracePt t="147303" x="4983163" y="1616075"/>
          <p14:tracePt t="147321" x="5045075" y="1616075"/>
          <p14:tracePt t="147352" x="5081588" y="1608138"/>
          <p14:tracePt t="147366" x="5153025" y="1608138"/>
          <p14:tracePt t="147401" x="5180013" y="1608138"/>
          <p14:tracePt t="147421" x="5251450" y="1598613"/>
          <p14:tracePt t="147452" x="5313363" y="1589088"/>
          <p14:tracePt t="147461" x="5340350" y="1589088"/>
          <p14:tracePt t="147488" x="5473700" y="1581150"/>
          <p14:tracePt t="147529" x="5491163" y="1581150"/>
          <p14:tracePt t="147535" x="5545138" y="1581150"/>
          <p14:tracePt t="147555" x="5626100" y="1571625"/>
          <p14:tracePt t="147588" x="5653088" y="1571625"/>
          <p14:tracePt t="147599" x="5751513" y="1554163"/>
          <p14:tracePt t="147639" x="5830888" y="1554163"/>
          <p14:tracePt t="147657" x="5919788" y="1544638"/>
          <p14:tracePt t="147688" x="5946775" y="1536700"/>
          <p14:tracePt t="147694" x="6010275" y="1527175"/>
          <p14:tracePt t="147722" x="6054725" y="1527175"/>
          <p14:tracePt t="147753" x="6072188" y="1517650"/>
          <p14:tracePt t="147764" x="6089650" y="1517650"/>
          <p14:tracePt t="147789" x="6161088" y="1509713"/>
          <p14:tracePt t="147822" x="6224588" y="1500188"/>
          <p14:tracePt t="147841" x="6251575" y="1500188"/>
          <p14:tracePt t="147855" x="6330950" y="1482725"/>
          <p14:tracePt t="147887" x="6394450" y="1473200"/>
          <p14:tracePt t="147901" x="6419850" y="1473200"/>
          <p14:tracePt t="147923" x="6483350" y="1473200"/>
          <p14:tracePt t="147954" x="6518275" y="1465263"/>
          <p14:tracePt t="147965" x="6545263" y="1465263"/>
          <p14:tracePt t="147989" x="6626225" y="1455738"/>
          <p14:tracePt t="148022" x="6670675" y="1446213"/>
          <p14:tracePt t="148026" x="6688138" y="1438275"/>
          <p14:tracePt t="148056" x="6769100" y="1428750"/>
          <p14:tracePt t="148087" x="6823075" y="1419225"/>
          <p14:tracePt t="148091" x="6884988" y="1411288"/>
          <p14:tracePt t="148122" x="6919913" y="1411288"/>
          <p14:tracePt t="148134" x="6973888" y="1401763"/>
          <p14:tracePt t="148157" x="7045325" y="1393825"/>
          <p14:tracePt t="148188" x="7081838" y="1393825"/>
          <p14:tracePt t="148198" x="7099300" y="1393825"/>
          <p14:tracePt t="148223" x="7180263" y="1384300"/>
          <p14:tracePt t="148254" x="7242175" y="1374775"/>
          <p14:tracePt t="148262" x="7313613" y="1374775"/>
          <p14:tracePt t="148293" x="7402513" y="1366838"/>
          <p14:tracePt t="148324" x="7483475" y="1357313"/>
          <p14:tracePt t="148355" x="7545388" y="1347788"/>
          <p14:tracePt t="148373" x="7626350" y="1347788"/>
          <p14:tracePt t="148404" x="7643813" y="1347788"/>
          <p14:tracePt t="148424" x="7732713" y="1339850"/>
          <p14:tracePt t="148455" x="7840663" y="1339850"/>
          <p14:tracePt t="148486" x="7894638" y="1330325"/>
          <p14:tracePt t="148499" x="7920038" y="1330325"/>
          <p14:tracePt t="148531" x="7956550" y="1322388"/>
          <p14:tracePt t="148558" x="8001000" y="1312863"/>
          <p14:tracePt t="148589" x="8062913" y="1303338"/>
          <p14:tracePt t="148621" x="8126413" y="1295400"/>
          <p14:tracePt t="148641" x="8161338" y="1285875"/>
          <p14:tracePt t="148673" x="8170863" y="1276350"/>
          <p14:tracePt t="148691" x="8188325" y="1276350"/>
          <p14:tracePt t="148722" x="8197850" y="1268413"/>
          <p14:tracePt t="148753" x="8205788" y="1268413"/>
          <p14:tracePt t="148799" x="8215313" y="1268413"/>
          <p14:tracePt t="152915" x="8215313" y="1258888"/>
          <p14:tracePt t="153341" x="8232775" y="1258888"/>
          <p14:tracePt t="153401" x="8277225" y="1276350"/>
          <p14:tracePt t="153420" x="8296275" y="1285875"/>
          <p14:tracePt t="153432" x="8367713" y="1295400"/>
          <p14:tracePt t="153449" x="8385175" y="1295400"/>
          <p14:tracePt t="153472" x="8510588" y="1295400"/>
          <p14:tracePt t="153503" x="8589963" y="1295400"/>
          <p14:tracePt t="153513" x="8634413" y="1295400"/>
          <p14:tracePt t="153539" x="8661400" y="1285875"/>
          <p14:tracePt t="153572" x="8715375" y="1268413"/>
          <p14:tracePt t="153577" x="8742363" y="1258888"/>
          <p14:tracePt t="153606" x="8867775" y="1241425"/>
          <p14:tracePt t="153637" x="8894763" y="1241425"/>
          <p14:tracePt t="153653" x="8902700" y="1231900"/>
          <p14:tracePt t="153673" x="8929688" y="1223963"/>
          <p14:tracePt t="153704" x="8974138" y="1214438"/>
          <p14:tracePt t="153712" x="8991600" y="1214438"/>
          <p14:tracePt t="153741" x="9028113" y="1204913"/>
          <p14:tracePt t="153772" x="9037638" y="1196975"/>
          <p14:tracePt t="153797" x="9045575" y="1196975"/>
          <p14:tracePt t="153811" x="9063038" y="1187450"/>
          <p14:tracePt t="153841" x="9117013" y="1169988"/>
          <p14:tracePt t="153873" x="9134475" y="1160463"/>
          <p14:tracePt t="153875" x="9134475" y="1152525"/>
          <p14:tracePt t="153935" x="9134475" y="1143000"/>
          <p14:tracePt t="154593" x="9126538" y="1133475"/>
          <p14:tracePt t="154612" x="9109075" y="1125538"/>
          <p14:tracePt t="154624" x="9090025" y="1108075"/>
          <p14:tracePt t="154643" x="9082088" y="1108075"/>
          <p14:tracePt t="154674" x="9072563" y="1098550"/>
          <p14:tracePt t="154676" x="9018588" y="1062038"/>
          <p14:tracePt t="154708" x="8974138" y="1036638"/>
          <p14:tracePt t="154719" x="8912225" y="1009650"/>
          <p14:tracePt t="154743" x="8831263" y="990600"/>
          <p14:tracePt t="154774" x="8769350" y="982663"/>
          <p14:tracePt t="154796" x="8680450" y="982663"/>
          <p14:tracePt t="154816" x="8609013" y="973138"/>
          <p14:tracePt t="154843" x="8456613" y="973138"/>
          <p14:tracePt t="154875" x="8429625" y="973138"/>
          <p14:tracePt t="154879" x="8323263" y="990600"/>
          <p14:tracePt t="154911" x="8188325" y="990600"/>
          <p14:tracePt t="154943" x="8089900" y="990600"/>
          <p14:tracePt t="154954" x="7939088" y="990600"/>
          <p14:tracePt t="154977" x="7804150" y="990600"/>
          <p14:tracePt t="155008" x="7759700" y="990600"/>
          <p14:tracePt t="155017" x="7608888" y="990600"/>
          <p14:tracePt t="155044" x="7126288" y="919163"/>
          <p14:tracePt t="155074" x="6823075" y="893763"/>
          <p14:tracePt t="155086" x="6777038" y="884238"/>
          <p14:tracePt t="155111" x="6705600" y="884238"/>
          <p14:tracePt t="155111" x="6643688" y="884238"/>
          <p14:tracePt t="155143" x="6348413" y="874713"/>
          <p14:tracePt t="155161" x="5875338" y="857250"/>
          <p14:tracePt t="155181" x="5143500" y="803275"/>
          <p14:tracePt t="155211" x="4884738" y="803275"/>
          <p14:tracePt t="155242" x="4867275" y="803275"/>
          <p14:tracePt t="155253" x="4705350" y="803275"/>
          <p14:tracePt t="155278" x="4197350" y="768350"/>
          <p14:tracePt t="155309" x="4062413" y="758825"/>
          <p14:tracePt t="155315" x="3751263" y="723900"/>
          <p14:tracePt t="155345" x="3509963" y="704850"/>
          <p14:tracePt t="155376" x="3419475" y="704850"/>
          <p14:tracePt t="155384" x="3357563" y="704850"/>
          <p14:tracePt t="155412" x="3179763" y="731838"/>
          <p14:tracePt t="155442" x="2955925" y="795338"/>
          <p14:tracePt t="155446" x="2884488" y="812800"/>
          <p14:tracePt t="155477" x="2724150" y="847725"/>
          <p14:tracePt t="155479" x="2455863" y="919163"/>
          <p14:tracePt t="155512" x="2393950" y="938213"/>
          <p14:tracePt t="155522" x="2197100" y="982663"/>
          <p14:tracePt t="155545" x="2152650" y="1000125"/>
          <p14:tracePt t="155576" x="2143125" y="1017588"/>
          <p14:tracePt t="155597" x="2133600" y="1017588"/>
          <p14:tracePt t="155616" x="2143125" y="1017588"/>
          <p14:tracePt t="155708" x="2152650" y="1036638"/>
          <p14:tracePt t="155727" x="2179638" y="1071563"/>
          <p14:tracePt t="155746" x="2187575" y="1089025"/>
          <p14:tracePt t="155758" x="2224088" y="1152525"/>
          <p14:tracePt t="155779" x="2286000" y="1223963"/>
          <p14:tracePt t="155811" x="2295525" y="1241425"/>
          <p14:tracePt t="155821" x="2303463" y="1250950"/>
          <p14:tracePt t="155846" x="2312988" y="1258888"/>
          <p14:tracePt t="155878" x="2347913" y="1285875"/>
          <p14:tracePt t="155919" x="2357438" y="1285875"/>
          <p14:tracePt t="155931" x="2374900" y="1303338"/>
          <p14:tracePt t="155950" x="2384425" y="1303338"/>
          <p14:tracePt t="158165" x="2384425" y="1295400"/>
          <p14:tracePt t="158209" x="2393950" y="1295400"/>
          <p14:tracePt t="158309" x="2401888" y="1295400"/>
          <p14:tracePt t="158332" x="2419350" y="1295400"/>
          <p14:tracePt t="158353" x="2428875" y="1295400"/>
          <p14:tracePt t="158364" x="2438400" y="1295400"/>
          <p14:tracePt t="158387" x="2446338" y="1295400"/>
          <p14:tracePt t="158418" x="2455863" y="1295400"/>
          <p14:tracePt t="158443" x="2465388" y="1295400"/>
          <p14:tracePt t="158463" x="2490788" y="1303338"/>
          <p14:tracePt t="158493" x="2527300" y="1312863"/>
          <p14:tracePt t="158521" x="2589213" y="1330325"/>
          <p14:tracePt t="158553" x="2616200" y="1339850"/>
          <p14:tracePt t="158556" x="2660650" y="1357313"/>
          <p14:tracePt t="158588" x="2724150" y="1374775"/>
          <p14:tracePt t="158607" x="2741613" y="1374775"/>
          <p14:tracePt t="158621" x="2813050" y="1411288"/>
          <p14:tracePt t="158653" x="2894013" y="1438275"/>
          <p14:tracePt t="158668" x="2911475" y="1446213"/>
          <p14:tracePt t="158688" x="3000375" y="1473200"/>
          <p14:tracePt t="158721" x="3054350" y="1500188"/>
          <p14:tracePt t="158731" x="3071813" y="1509713"/>
          <p14:tracePt t="158755" x="3152775" y="1536700"/>
          <p14:tracePt t="158786" x="3197225" y="1562100"/>
          <p14:tracePt t="158793" x="3187700" y="1562100"/>
          <p14:tracePt t="159154" x="3179763" y="1562100"/>
          <p14:tracePt t="159251" x="3179763" y="1554163"/>
          <p14:tracePt t="159561" x="3170238" y="1554163"/>
          <p14:tracePt t="159927" x="3160713" y="1554163"/>
          <p14:tracePt t="160034" x="3133725" y="1544638"/>
          <p14:tracePt t="160068" x="3116263" y="1536700"/>
          <p14:tracePt t="160081" x="3098800" y="1536700"/>
          <p14:tracePt t="160101" x="3089275" y="1536700"/>
          <p14:tracePt t="160126" x="3071813" y="1527175"/>
          <p14:tracePt t="160157" x="3044825" y="1527175"/>
          <p14:tracePt t="160177" x="3017838" y="1544638"/>
          <p14:tracePt t="160208" x="3009900" y="1544638"/>
          <p14:tracePt t="160226" x="2955925" y="1562100"/>
          <p14:tracePt t="160257" x="2911475" y="1581150"/>
          <p14:tracePt t="160271" x="2901950" y="1598613"/>
          <p14:tracePt t="160353" x="2901950" y="1608138"/>
          <p14:tracePt t="160376" x="2928938" y="1633538"/>
          <p14:tracePt t="160404" x="2965450" y="1660525"/>
          <p14:tracePt t="160416" x="3009900" y="1670050"/>
          <p14:tracePt t="160429" x="3036888" y="1697038"/>
          <p14:tracePt t="160460" x="3116263" y="1731963"/>
          <p14:tracePt t="160462" x="3197225" y="1776413"/>
          <p14:tracePt t="160493" x="3214688" y="1785938"/>
          <p14:tracePt t="160503" x="3313113" y="1822450"/>
          <p14:tracePt t="160527" x="3455988" y="1874838"/>
          <p14:tracePt t="160558" x="3490913" y="1884363"/>
          <p14:tracePt t="160565" x="3544888" y="1911350"/>
          <p14:tracePt t="160594" x="3705225" y="1946275"/>
          <p14:tracePt t="160645" x="3724275" y="1946275"/>
          <p14:tracePt t="160646" x="3786188" y="1955800"/>
          <p14:tracePt t="160666" x="3795713" y="1955800"/>
          <p14:tracePt t="160697" x="3803650" y="1955800"/>
          <p14:tracePt t="160728" x="3840163" y="1955800"/>
          <p14:tracePt t="160759" x="3867150" y="1955800"/>
          <p14:tracePt t="160773" x="3884613" y="1955800"/>
          <p14:tracePt t="160794" x="3894138" y="1955800"/>
          <p14:tracePt t="160826" x="3911600" y="1955800"/>
          <p14:tracePt t="160832" x="3919538" y="1955800"/>
          <p14:tracePt t="160901" x="3929063" y="1955800"/>
          <p14:tracePt t="160977" x="3938588" y="1955800"/>
          <p14:tracePt t="160991" x="3946525" y="1955800"/>
          <p14:tracePt t="161100" x="3946525" y="1946275"/>
          <p14:tracePt t="161167" x="3946525" y="1938338"/>
          <p14:tracePt t="161194" x="3938588" y="1938338"/>
          <p14:tracePt t="161206" x="3929063" y="1928813"/>
          <p14:tracePt t="161218" x="3911600" y="1919288"/>
          <p14:tracePt t="161231" x="3902075" y="1919288"/>
          <p14:tracePt t="161246" x="3867150" y="1893888"/>
          <p14:tracePt t="161263" x="3840163" y="1884363"/>
          <p14:tracePt t="161280" x="3803650" y="1866900"/>
          <p14:tracePt t="161296" x="3776663" y="1857375"/>
          <p14:tracePt t="161313" x="3732213" y="1839913"/>
          <p14:tracePt t="161330" x="3705225" y="1839913"/>
          <p14:tracePt t="161346" x="3660775" y="1822450"/>
          <p14:tracePt t="161363" x="3589338" y="1803400"/>
          <p14:tracePt t="161380" x="3482975" y="1776413"/>
          <p14:tracePt t="161396" x="3455988" y="1758950"/>
          <p14:tracePt t="161413" x="3375025" y="1741488"/>
          <p14:tracePt t="161430" x="3348038" y="1731963"/>
          <p14:tracePt t="161447" x="3286125" y="1714500"/>
          <p14:tracePt t="161463" x="3276600" y="1714500"/>
          <p14:tracePt t="161481" x="3197225" y="1697038"/>
          <p14:tracePt t="161497" x="3179763" y="1687513"/>
          <p14:tracePt t="161513" x="3133725" y="1687513"/>
          <p14:tracePt t="161531" x="3108325" y="1687513"/>
          <p14:tracePt t="161547" x="3098800" y="1687513"/>
          <p14:tracePt t="161563" x="3089275" y="1687513"/>
          <p14:tracePt t="161580" x="3071813" y="1687513"/>
          <p14:tracePt t="161597" x="3054350" y="1687513"/>
          <p14:tracePt t="161614" x="2955925" y="1687513"/>
          <p14:tracePt t="161643" x="2919413" y="1687513"/>
          <p14:tracePt t="161656" x="2894013" y="1687513"/>
          <p14:tracePt t="161667" x="2884488" y="1687513"/>
          <p14:tracePt t="161687" x="2874963" y="1687513"/>
          <p14:tracePt t="161714" x="2867025" y="1687513"/>
          <p14:tracePt t="161841" x="2884488" y="1687513"/>
          <p14:tracePt t="162392" x="2894013" y="1679575"/>
          <p14:tracePt t="162404" x="2919413" y="1679575"/>
          <p14:tracePt t="162424" x="2928938" y="1679575"/>
          <p14:tracePt t="162436" x="2938463" y="1679575"/>
          <p14:tracePt t="162454" x="2946400" y="1679575"/>
          <p14:tracePt t="162473" x="2955925" y="1679575"/>
          <p14:tracePt t="162485" x="2965450" y="1679575"/>
          <p14:tracePt t="162505" x="2973388" y="1679575"/>
          <p14:tracePt t="162517" x="2990850" y="1679575"/>
          <p14:tracePt t="162536" x="2990850" y="1670050"/>
          <p14:tracePt t="162549" x="3000375" y="1670050"/>
          <p14:tracePt t="162568" x="3027363" y="1670050"/>
          <p14:tracePt t="162608" x="3062288" y="1660525"/>
          <p14:tracePt t="162627" x="3089275" y="1660525"/>
          <p14:tracePt t="162639" x="3133725" y="1652588"/>
          <p14:tracePt t="162659" x="3160713" y="1652588"/>
          <p14:tracePt t="162671" x="3205163" y="1652588"/>
          <p14:tracePt t="162691" x="3224213" y="1652588"/>
          <p14:tracePt t="162702" x="3276600" y="1652588"/>
          <p14:tracePt t="162721" x="3367088" y="1652588"/>
          <p14:tracePt t="162741" x="3384550" y="1652588"/>
          <p14:tracePt t="162767" x="3411538" y="1652588"/>
          <p14:tracePt t="162787" x="3438525" y="1652588"/>
          <p14:tracePt t="162798" x="3482975" y="1652588"/>
          <p14:tracePt t="162819" x="3500438" y="1652588"/>
          <p14:tracePt t="162831" x="3544888" y="1652588"/>
          <p14:tracePt t="162851" x="3554413" y="1652588"/>
          <p14:tracePt t="162861" x="3562350" y="1652588"/>
          <p14:tracePt t="162894" x="3571875" y="1652588"/>
          <p14:tracePt t="162914" x="3589338" y="1652588"/>
          <p14:tracePt t="162945" x="3608388" y="1652588"/>
          <p14:tracePt t="162975" x="3625850" y="1652588"/>
          <p14:tracePt t="163007" x="3633788" y="1643063"/>
          <p14:tracePt t="163019" x="3652838" y="1643063"/>
          <p14:tracePt t="163038" x="3660775" y="1643063"/>
          <p14:tracePt t="163049" x="3687763" y="1643063"/>
          <p14:tracePt t="163068" x="3705225" y="1633538"/>
          <p14:tracePt t="163080" x="3768725" y="1633538"/>
          <p14:tracePt t="163098" x="3813175" y="1633538"/>
          <p14:tracePt t="163116" x="3840163" y="1633538"/>
          <p14:tracePt t="163129" x="3894138" y="1633538"/>
          <p14:tracePt t="163149" x="3929063" y="1633538"/>
          <p14:tracePt t="163161" x="3973513" y="1633538"/>
          <p14:tracePt t="163181" x="4000500" y="1633538"/>
          <p14:tracePt t="163191" x="4054475" y="1625600"/>
          <p14:tracePt t="163209" x="4081463" y="1625600"/>
          <p14:tracePt t="163221" x="4125913" y="1625600"/>
          <p14:tracePt t="163241" x="4133850" y="1625600"/>
          <p14:tracePt t="163254" x="4187825" y="1625600"/>
          <p14:tracePt t="163272" x="4214813" y="1625600"/>
          <p14:tracePt t="163285" x="4268788" y="1625600"/>
          <p14:tracePt t="163304" x="4286250" y="1625600"/>
          <p14:tracePt t="163337" x="4313238" y="1625600"/>
          <p14:tracePt t="163363" x="4322763" y="1625600"/>
          <p14:tracePt t="163381" x="4330700" y="1625600"/>
          <p14:tracePt t="163429" x="4340225" y="1625600"/>
          <p14:tracePt t="163494" x="4348163" y="1625600"/>
          <p14:tracePt t="163615" x="4367213" y="1625600"/>
          <p14:tracePt t="163633" x="4384675" y="1616075"/>
          <p14:tracePt t="163652" x="4394200" y="1616075"/>
          <p14:tracePt t="163664" x="4419600" y="1616075"/>
          <p14:tracePt t="163682" x="4438650" y="1608138"/>
          <p14:tracePt t="163694" x="4491038" y="1608138"/>
          <p14:tracePt t="163714" x="4500563" y="1598613"/>
          <p14:tracePt t="163726" x="4545013" y="1598613"/>
          <p14:tracePt t="163746" x="4562475" y="1598613"/>
          <p14:tracePt t="163758" x="4625975" y="1598613"/>
          <p14:tracePt t="163777" x="4643438" y="1598613"/>
          <p14:tracePt t="163789" x="4697413" y="1598613"/>
          <p14:tracePt t="163809" x="4724400" y="1598613"/>
          <p14:tracePt t="163822" x="4803775" y="1598613"/>
          <p14:tracePt t="163841" x="4830763" y="1598613"/>
          <p14:tracePt t="163854" x="4894263" y="1598613"/>
          <p14:tracePt t="163872" x="4929188" y="1598613"/>
          <p14:tracePt t="163888" x="5027613" y="1598613"/>
          <p14:tracePt t="163904" x="5054600" y="1598613"/>
          <p14:tracePt t="163921" x="5089525" y="1598613"/>
          <p14:tracePt t="163937" x="5170488" y="1598613"/>
          <p14:tracePt t="163954" x="5214938" y="1598613"/>
          <p14:tracePt t="163971" x="5322888" y="1598613"/>
          <p14:tracePt t="163987" x="5384800" y="1598613"/>
          <p14:tracePt t="164004" x="5518150" y="1598613"/>
          <p14:tracePt t="164021" x="5589588" y="1598613"/>
          <p14:tracePt t="164038" x="5759450" y="1598613"/>
          <p14:tracePt t="164054" x="5938838" y="1598613"/>
          <p14:tracePt t="164071" x="6000750" y="1598613"/>
          <p14:tracePt t="164088" x="6232525" y="1598613"/>
          <p14:tracePt t="164105" x="6348413" y="1598613"/>
          <p14:tracePt t="164123" x="6411913" y="1598613"/>
          <p14:tracePt t="164138" x="6581775" y="1598613"/>
          <p14:tracePt t="164155" x="6643688" y="1589088"/>
          <p14:tracePt t="164171" x="6769100" y="1589088"/>
          <p14:tracePt t="164188" x="6823075" y="1589088"/>
          <p14:tracePt t="164207" x="6884988" y="1589088"/>
          <p14:tracePt t="164221" x="7018338" y="1589088"/>
          <p14:tracePt t="164238" x="7081838" y="1589088"/>
          <p14:tracePt t="164255" x="7188200" y="1589088"/>
          <p14:tracePt t="164272" x="7215188" y="1589088"/>
          <p14:tracePt t="164288" x="7323138" y="1589088"/>
          <p14:tracePt t="164305" x="7348538" y="1589088"/>
          <p14:tracePt t="164322" x="7394575" y="1589088"/>
          <p14:tracePt t="164338" x="7419975" y="1581150"/>
          <p14:tracePt t="164355" x="7446963" y="1581150"/>
          <p14:tracePt t="164372" x="7483475" y="1571625"/>
          <p14:tracePt t="164389" x="7545388" y="1571625"/>
          <p14:tracePt t="164405" x="7581900" y="1571625"/>
          <p14:tracePt t="164431" x="7643813" y="1562100"/>
          <p14:tracePt t="164451" x="7705725" y="1562100"/>
          <p14:tracePt t="164471" x="7724775" y="1562100"/>
          <p14:tracePt t="164483" x="7751763" y="1554163"/>
          <p14:tracePt t="164495" x="7813675" y="1554163"/>
          <p14:tracePt t="164514" x="7920038" y="1544638"/>
          <p14:tracePt t="164547" x="7920038" y="1536700"/>
          <p14:tracePt t="164560" x="7966075" y="1527175"/>
          <p14:tracePt t="164581" x="7983538" y="1527175"/>
          <p14:tracePt t="164611" x="8010525" y="1517650"/>
          <p14:tracePt t="164623" x="8018463" y="1517650"/>
          <p14:tracePt t="164646" x="8037513" y="1509713"/>
          <p14:tracePt t="164656" x="8072438" y="1500188"/>
          <p14:tracePt t="164673" x="8089900" y="1500188"/>
          <p14:tracePt t="164691" x="8126413" y="1490663"/>
          <p14:tracePt t="164706" x="8134350" y="1490663"/>
          <p14:tracePt t="164723" x="8180388" y="1473200"/>
          <p14:tracePt t="164741" x="8197850" y="1473200"/>
          <p14:tracePt t="164756" x="8232775" y="1455738"/>
          <p14:tracePt t="164773" x="8242300" y="1455738"/>
          <p14:tracePt t="164791" x="8269288" y="1455738"/>
          <p14:tracePt t="164808" x="8286750" y="1446213"/>
          <p14:tracePt t="164823" x="8348663" y="1419225"/>
          <p14:tracePt t="164842" x="8394700" y="1411288"/>
          <p14:tracePt t="164861" x="8412163" y="1401763"/>
          <p14:tracePt t="164873" x="8456613" y="1384300"/>
          <p14:tracePt t="164891" x="8483600" y="1374775"/>
          <p14:tracePt t="164911" x="8491538" y="1374775"/>
          <p14:tracePt t="164936" x="8501063" y="13668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Exceptions: What?</a:t>
            </a:r>
            <a:endParaRPr lang="en-US" dirty="0"/>
          </a:p>
        </p:txBody>
      </p:sp>
      <p:sp>
        <p:nvSpPr>
          <p:cNvPr id="3" name="Content Placeholder 2"/>
          <p:cNvSpPr>
            <a:spLocks noGrp="1"/>
          </p:cNvSpPr>
          <p:nvPr>
            <p:ph sz="quarter" idx="1"/>
          </p:nvPr>
        </p:nvSpPr>
        <p:spPr/>
        <p:txBody>
          <a:bodyPr/>
          <a:lstStyle/>
          <a:p>
            <a:r>
              <a:rPr lang="en-US" dirty="0" smtClean="0"/>
              <a:t>Exceptions have to do with error handling</a:t>
            </a:r>
          </a:p>
          <a:p>
            <a:pPr lvl="1"/>
            <a:r>
              <a:rPr lang="en-US" dirty="0" smtClean="0"/>
              <a:t>Run time</a:t>
            </a:r>
          </a:p>
          <a:p>
            <a:pPr lvl="1"/>
            <a:r>
              <a:rPr lang="en-US" dirty="0" smtClean="0"/>
              <a:t>Custom</a:t>
            </a:r>
          </a:p>
          <a:p>
            <a:r>
              <a:rPr lang="en-US" dirty="0" smtClean="0"/>
              <a:t>Error kinds</a:t>
            </a:r>
          </a:p>
          <a:p>
            <a:pPr lvl="1"/>
            <a:r>
              <a:rPr lang="en-US" dirty="0" smtClean="0"/>
              <a:t>Internal errors in a program (e.g. off –by-one)</a:t>
            </a:r>
          </a:p>
          <a:p>
            <a:pPr lvl="1"/>
            <a:r>
              <a:rPr lang="en-US" dirty="0" smtClean="0"/>
              <a:t>External errors </a:t>
            </a:r>
          </a:p>
          <a:p>
            <a:pPr lvl="2"/>
            <a:r>
              <a:rPr lang="en-US" dirty="0" smtClean="0"/>
              <a:t>User input</a:t>
            </a:r>
          </a:p>
          <a:p>
            <a:pPr lvl="2"/>
            <a:r>
              <a:rPr lang="en-US" dirty="0" smtClean="0"/>
              <a:t>File system</a:t>
            </a:r>
          </a:p>
          <a:p>
            <a:pPr lvl="2"/>
            <a:r>
              <a:rPr lang="en-US" dirty="0" smtClean="0"/>
              <a:t>Other distributed programs</a:t>
            </a:r>
          </a:p>
          <a:p>
            <a:pPr lvl="2"/>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30554472"/>
      </p:ext>
    </p:extLst>
  </p:cSld>
  <p:clrMapOvr>
    <a:masterClrMapping/>
  </p:clrMapOvr>
  <p:transition advTm="3963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extLst>
    <p:ext uri="{3A86A75C-4F4B-4683-9AE1-C65F6400EC91}">
      <p14:laserTraceLst xmlns:p14="http://schemas.microsoft.com/office/powerpoint/2010/main">
        <p14:tracePtLst>
          <p14:tracePt t="346064" x="9134475" y="482600"/>
          <p14:tracePt t="346844" x="9134475" y="490538"/>
          <p14:tracePt t="346863" x="9134475" y="500063"/>
          <p14:tracePt t="346893" x="9134475" y="509588"/>
          <p14:tracePt t="346914" x="9134475" y="517525"/>
          <p14:tracePt t="347002" x="9134475" y="544513"/>
          <p14:tracePt t="347023" x="9134475" y="554038"/>
          <p14:tracePt t="347034" x="9134475" y="561975"/>
          <p14:tracePt t="347057" x="9134475" y="571500"/>
          <p14:tracePt t="347088" x="9134475" y="544513"/>
          <p14:tracePt t="347181" x="9134475" y="536575"/>
          <p14:tracePt t="347193" x="9134475" y="527050"/>
          <p14:tracePt t="347212" x="9134475" y="517525"/>
          <p14:tracePt t="347272" x="9126538" y="509588"/>
          <p14:tracePt t="347305" x="9117013" y="500063"/>
          <p14:tracePt t="347316" x="9099550" y="446088"/>
          <p14:tracePt t="347335" x="9072563" y="401638"/>
          <p14:tracePt t="347359" x="8991600" y="303213"/>
          <p14:tracePt t="347390" x="8983663" y="285750"/>
          <p14:tracePt t="347399" x="8966200" y="268288"/>
          <p14:tracePt t="347425" x="8920163" y="214313"/>
          <p14:tracePt t="347458" x="8894763" y="169863"/>
          <p14:tracePt t="347461" x="8867775" y="133350"/>
          <p14:tracePt t="347493" x="8813800" y="88900"/>
          <p14:tracePt t="347524" x="8759825" y="61913"/>
          <p14:tracePt t="347543" x="8742363" y="53975"/>
          <p14:tracePt t="347559" x="8653463" y="53975"/>
          <p14:tracePt t="347591" x="8599488" y="53975"/>
          <p14:tracePt t="347604" x="8582025" y="44450"/>
          <p14:tracePt t="347626" x="8483600" y="44450"/>
          <p14:tracePt t="347658" x="8412163" y="44450"/>
          <p14:tracePt t="347666" x="8331200" y="53975"/>
          <p14:tracePt t="347693" x="8116888" y="107950"/>
          <p14:tracePt t="347724" x="7912100" y="169863"/>
          <p14:tracePt t="347728" x="7751763" y="241300"/>
          <p14:tracePt t="347759" x="7581900" y="330200"/>
          <p14:tracePt t="347777" x="7510463" y="366713"/>
          <p14:tracePt t="347793" x="7197725" y="561975"/>
          <p14:tracePt t="347825" x="7000875" y="679450"/>
          <p14:tracePt t="347837" x="6929438" y="723900"/>
          <p14:tracePt t="347859" x="6446838" y="1027113"/>
          <p14:tracePt t="347891" x="6367463" y="1071563"/>
          <p14:tracePt t="347913" x="6161088" y="1187450"/>
          <p14:tracePt t="347932" x="6072188" y="1231900"/>
          <p14:tracePt t="347960" x="5786438" y="1393825"/>
          <p14:tracePt t="347992" x="5599113" y="1490663"/>
          <p14:tracePt t="347996" x="5510213" y="1527175"/>
          <p14:tracePt t="348026" x="5224463" y="1687513"/>
          <p14:tracePt t="348058" x="5054600" y="1768475"/>
          <p14:tracePt t="348060" x="4786313" y="1911350"/>
          <p14:tracePt t="348091" x="4697413" y="1946275"/>
          <p14:tracePt t="348103" x="4473575" y="2054225"/>
          <p14:tracePt t="348127" x="4125913" y="2214563"/>
          <p14:tracePt t="348159" x="3956050" y="2303463"/>
          <p14:tracePt t="348170" x="3857625" y="2339975"/>
          <p14:tracePt t="348194" x="3482975" y="2490788"/>
          <p14:tracePt t="348225" x="3367088" y="2517775"/>
          <p14:tracePt t="348227" x="3071813" y="2633663"/>
          <p14:tracePt t="348259" x="2955925" y="2687638"/>
          <p14:tracePt t="348278" x="2813050" y="2741613"/>
          <p14:tracePt t="348296" x="2751138" y="2768600"/>
          <p14:tracePt t="348327" x="2517775" y="2857500"/>
          <p14:tracePt t="348328" x="2384425" y="2911475"/>
          <p14:tracePt t="348359" x="2295525" y="2938463"/>
          <p14:tracePt t="348373" x="2303463" y="2938463"/>
          <p14:tracePt t="348416" x="2286000" y="2928938"/>
          <p14:tracePt t="348464" x="2276475" y="2919413"/>
          <p14:tracePt t="348483" x="2276475" y="2911475"/>
          <p14:tracePt t="348495" x="2268538" y="2911475"/>
          <p14:tracePt t="348532" x="2268538" y="2894013"/>
          <p14:tracePt t="348558" x="2259013" y="2884488"/>
          <p14:tracePt t="348577" x="2259013" y="2874963"/>
          <p14:tracePt t="348595" x="2241550" y="2803525"/>
          <p14:tracePt t="348626" x="2224088" y="2776538"/>
          <p14:tracePt t="348640" x="2224088" y="2768600"/>
          <p14:tracePt t="348662" x="2214563" y="2759075"/>
          <p14:tracePt t="348694" x="2214563" y="2751138"/>
          <p14:tracePt t="348706" x="2214563" y="2741613"/>
          <p14:tracePt t="348729" x="2197100" y="2697163"/>
          <p14:tracePt t="348760" x="2187575" y="2670175"/>
          <p14:tracePt t="348762" x="2160588" y="2608263"/>
          <p14:tracePt t="348793" x="2143125" y="2562225"/>
          <p14:tracePt t="348795" x="2116138" y="2500313"/>
          <p14:tracePt t="348826" x="2116138" y="2490788"/>
          <p14:tracePt t="348844" x="2108200" y="2482850"/>
          <p14:tracePt t="348917" x="2098675" y="2465388"/>
          <p14:tracePt t="348937" x="2098675" y="2438400"/>
          <p14:tracePt t="348955" x="2089150" y="2428875"/>
          <p14:tracePt t="348967" x="2089150" y="2419350"/>
          <p14:tracePt t="357063" x="2089150" y="2411413"/>
          <p14:tracePt t="357973" x="2108200" y="2411413"/>
          <p14:tracePt t="358006" x="2197100" y="2411413"/>
          <p14:tracePt t="358026" x="2241550" y="2411413"/>
          <p14:tracePt t="358038" x="2411413" y="2411413"/>
          <p14:tracePt t="358058" x="2687638" y="2446338"/>
          <p14:tracePt t="358090" x="2751138" y="2465388"/>
          <p14:tracePt t="358102" x="2938463" y="2482850"/>
          <p14:tracePt t="358124" x="3340100" y="2544763"/>
          <p14:tracePt t="358156" x="3465513" y="2571750"/>
          <p14:tracePt t="358163" x="3840163" y="2625725"/>
          <p14:tracePt t="358191" x="3867150" y="2625725"/>
          <p14:tracePt t="358222" x="3956050" y="2633663"/>
          <p14:tracePt t="358229" x="4000500" y="2633663"/>
          <p14:tracePt t="358258" x="4214813" y="2633663"/>
          <p14:tracePt t="358290" x="4456113" y="2633663"/>
          <p14:tracePt t="358292" x="4919663" y="2633663"/>
          <p14:tracePt t="358324" x="5232400" y="2625725"/>
          <p14:tracePt t="358340" x="5313363" y="2625725"/>
          <p14:tracePt t="358358" x="5599113" y="2625725"/>
          <p14:tracePt t="358390" x="5857875" y="2625725"/>
          <p14:tracePt t="358402" x="5983288" y="2625725"/>
          <p14:tracePt t="358425" x="6465888" y="2616200"/>
          <p14:tracePt t="358457" x="6759575" y="2616200"/>
          <p14:tracePt t="358464" x="7037388" y="2589213"/>
          <p14:tracePt t="358492" x="7500938" y="2554288"/>
          <p14:tracePt t="358524" x="7643813" y="2527300"/>
          <p14:tracePt t="358527" x="8062913" y="2490788"/>
          <p14:tracePt t="358559" x="8251825" y="2465388"/>
          <p14:tracePt t="358591" x="8340725" y="2438400"/>
          <p14:tracePt t="358607" x="8385175" y="2428875"/>
          <p14:tracePt t="358632" x="8688388" y="2347913"/>
          <p14:tracePt t="358660" x="9018588" y="2214563"/>
          <p14:tracePt t="358693" x="9134475" y="2116138"/>
          <p14:tracePt t="358726" x="9134475" y="2081213"/>
          <p14:tracePt t="358732" x="9134475" y="2062163"/>
          <p14:tracePt t="358759" x="9134475" y="2009775"/>
          <p14:tracePt t="358791" x="9134475" y="1955800"/>
          <p14:tracePt t="358798" x="9134475" y="1901825"/>
          <p14:tracePt t="358826" x="9134475" y="1847850"/>
          <p14:tracePt t="358859" x="9134475" y="1822450"/>
          <p14:tracePt t="358886" x="9134475" y="1812925"/>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271" y="1195730"/>
            <a:ext cx="8656638" cy="142012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a:solidFill>
                  <a:srgbClr val="000000"/>
                </a:solidFill>
                <a:latin typeface="Consolas"/>
              </a:rPr>
              <a:t>(String[] </a:t>
            </a:r>
            <a:r>
              <a:rPr lang="en-US" sz="2000" b="1" dirty="0" err="1" smtClean="0">
                <a:solidFill>
                  <a:srgbClr val="000000"/>
                </a:solidFill>
                <a:latin typeface="Consolas"/>
              </a:rPr>
              <a:t>args</a:t>
            </a:r>
            <a:r>
              <a:rPr lang="en-US" sz="2000" b="1" dirty="0" smtClean="0">
                <a:solidFill>
                  <a:srgbClr val="000000"/>
                </a:solidFill>
                <a:latin typeface="Consolas"/>
              </a:rPr>
              <a:t>) </a:t>
            </a:r>
          </a:p>
          <a:p>
            <a:r>
              <a:rPr lang="en-US" sz="2000" b="1" dirty="0">
                <a:solidFill>
                  <a:srgbClr val="000000"/>
                </a:solidFill>
                <a:latin typeface="Consolas"/>
              </a:rPr>
              <a:t> </a:t>
            </a:r>
            <a:r>
              <a:rPr lang="en-US" sz="2000" b="1" dirty="0" smtClean="0">
                <a:solidFill>
                  <a:srgbClr val="000000"/>
                </a:solidFill>
                <a:latin typeface="Consolas"/>
              </a:rPr>
              <a:t>                    </a:t>
            </a:r>
            <a:r>
              <a:rPr lang="en-US" sz="2000" b="1" dirty="0" smtClean="0">
                <a:solidFill>
                  <a:srgbClr val="7F0055"/>
                </a:solidFill>
                <a:latin typeface="Consolas"/>
              </a:rPr>
              <a:t>throws</a:t>
            </a:r>
            <a:r>
              <a:rPr lang="en-US" sz="2000" b="1" dirty="0" smtClean="0">
                <a:solidFill>
                  <a:srgbClr val="000000"/>
                </a:solidFill>
                <a:latin typeface="Consolas"/>
              </a:rPr>
              <a:t> </a:t>
            </a:r>
            <a:r>
              <a:rPr lang="en-US" sz="2000" b="1" dirty="0" err="1">
                <a:solidFill>
                  <a:srgbClr val="000000"/>
                </a:solidFill>
                <a:latin typeface="Consolas"/>
              </a:rPr>
              <a:t>ArrayIndexOutOfBoundsException</a:t>
            </a:r>
            <a:r>
              <a:rPr lang="en-US" sz="2000" b="1" dirty="0">
                <a:solidFill>
                  <a:srgbClr val="000000"/>
                </a:solidFill>
                <a:latin typeface="Consolas"/>
              </a:rPr>
              <a:t> {</a:t>
            </a:r>
          </a:p>
          <a:p>
            <a:r>
              <a:rPr lang="en-US" sz="2000" b="1" dirty="0" smtClean="0">
                <a:solidFill>
                  <a:srgbClr val="7F0055"/>
                </a:solidFill>
                <a:latin typeface="Consolas"/>
              </a:rPr>
              <a:t>  return</a:t>
            </a:r>
            <a:r>
              <a:rPr lang="en-US" sz="2000" b="1" dirty="0" smtClean="0">
                <a:solidFill>
                  <a:srgbClr val="000000"/>
                </a:solidFill>
                <a:latin typeface="Consolas"/>
              </a:rPr>
              <a:t> </a:t>
            </a:r>
            <a:r>
              <a:rPr lang="en-US" sz="2000" b="1" dirty="0" err="1">
                <a:solidFill>
                  <a:srgbClr val="000000"/>
                </a:solidFill>
                <a:latin typeface="Consolas"/>
              </a:rPr>
              <a:t>Integer.</a:t>
            </a:r>
            <a:r>
              <a:rPr lang="en-US" sz="2000" b="1" i="1" dirty="0" err="1">
                <a:solidFill>
                  <a:srgbClr val="000000"/>
                </a:solidFill>
                <a:latin typeface="Consolas"/>
              </a:rPr>
              <a:t>parseInt</a:t>
            </a:r>
            <a:r>
              <a:rPr lang="en-US" sz="2000" b="1" i="1" dirty="0">
                <a:solidFill>
                  <a:srgbClr val="000000"/>
                </a:solidFill>
                <a:latin typeface="Consolas"/>
              </a:rPr>
              <a:t>(</a:t>
            </a:r>
            <a:r>
              <a:rPr lang="en-US" sz="2000" b="1" i="1" dirty="0" err="1">
                <a:solidFill>
                  <a:srgbClr val="000000"/>
                </a:solidFill>
                <a:latin typeface="Consolas"/>
              </a:rPr>
              <a:t>args</a:t>
            </a:r>
            <a:r>
              <a:rPr lang="en-US" sz="2000" b="1" i="1" dirty="0">
                <a:solidFill>
                  <a:srgbClr val="000000"/>
                </a:solidFill>
                <a:latin typeface="Consolas"/>
              </a:rPr>
              <a:t>[0]);</a:t>
            </a:r>
          </a:p>
          <a:p>
            <a:r>
              <a:rPr lang="en-US" sz="2000" dirty="0">
                <a:solidFill>
                  <a:srgbClr val="000000"/>
                </a:solidFill>
                <a:latin typeface="Consolas"/>
              </a:rPr>
              <a:t>}</a:t>
            </a:r>
            <a:endParaRPr lang="en-US" sz="2000" dirty="0" smtClean="0">
              <a:solidFill>
                <a:srgbClr val="000000"/>
              </a:solidFill>
              <a:latin typeface="Courier New"/>
            </a:endParaRPr>
          </a:p>
        </p:txBody>
      </p:sp>
      <p:sp>
        <p:nvSpPr>
          <p:cNvPr id="14338" name="Rectangle 2"/>
          <p:cNvSpPr>
            <a:spLocks noGrp="1" noChangeArrowheads="1"/>
          </p:cNvSpPr>
          <p:nvPr>
            <p:ph type="title"/>
          </p:nvPr>
        </p:nvSpPr>
        <p:spPr/>
        <p:txBody>
          <a:bodyPr>
            <a:normAutofit fontScale="90000"/>
          </a:bodyPr>
          <a:lstStyle/>
          <a:p>
            <a:r>
              <a:rPr lang="en-US" dirty="0" smtClean="0"/>
              <a:t>Propagating </a:t>
            </a:r>
            <a:r>
              <a:rPr lang="en-US" dirty="0" err="1" smtClean="0"/>
              <a:t>numberOfInputLines</a:t>
            </a:r>
            <a:r>
              <a:rPr lang="en-US" dirty="0" smtClean="0"/>
              <a:t> (Review)</a:t>
            </a:r>
            <a:endParaRPr lang="en-US" dirty="0"/>
          </a:p>
        </p:txBody>
      </p:sp>
      <p:sp>
        <p:nvSpPr>
          <p:cNvPr id="5" name="Text Box 13"/>
          <p:cNvSpPr txBox="1">
            <a:spLocks noChangeArrowheads="1"/>
          </p:cNvSpPr>
          <p:nvPr/>
        </p:nvSpPr>
        <p:spPr bwMode="auto">
          <a:xfrm>
            <a:off x="3184090" y="3141133"/>
            <a:ext cx="2667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Tells caller that passing </a:t>
            </a:r>
            <a:r>
              <a:rPr lang="en-US" dirty="0" smtClean="0"/>
              <a:t>it or throwing </a:t>
            </a:r>
            <a:r>
              <a:rPr lang="en-US" dirty="0"/>
              <a:t>the exception</a:t>
            </a:r>
          </a:p>
        </p:txBody>
      </p:sp>
      <p:cxnSp>
        <p:nvCxnSpPr>
          <p:cNvPr id="6" name="Straight Arrow Connector 5"/>
          <p:cNvCxnSpPr/>
          <p:nvPr/>
        </p:nvCxnSpPr>
        <p:spPr>
          <a:xfrm flipV="1">
            <a:off x="4724400" y="1752600"/>
            <a:ext cx="1588" cy="1371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8392535"/>
      </p:ext>
    </p:extLst>
  </p:cSld>
  <p:clrMapOvr>
    <a:masterClrMapping/>
  </p:clrMapOvr>
  <p:transition advTm="475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21" x="8501063" y="1357313"/>
          <p14:tracePt t="1633" x="8501063" y="1347788"/>
          <p14:tracePt t="1651" x="8501063" y="1339850"/>
          <p14:tracePt t="1683" x="8491538" y="1339850"/>
          <p14:tracePt t="1754" x="8483600" y="1339850"/>
          <p14:tracePt t="1765" x="8466138" y="1339850"/>
          <p14:tracePt t="1791" x="8447088" y="1339850"/>
          <p14:tracePt t="1803" x="8358188" y="1339850"/>
          <p14:tracePt t="1821" x="8188325" y="1330325"/>
          <p14:tracePt t="1840" x="8089900" y="1322388"/>
          <p14:tracePt t="1852" x="7848600" y="1303338"/>
          <p14:tracePt t="1872" x="7732713" y="1295400"/>
          <p14:tracePt t="1883" x="7473950" y="1268413"/>
          <p14:tracePt t="1903" x="7385050" y="1258888"/>
          <p14:tracePt t="1914" x="7232650" y="1250950"/>
          <p14:tracePt t="1934" x="7205663" y="1250950"/>
          <p14:tracePt t="1947" x="7161213" y="1250950"/>
          <p14:tracePt t="1959" x="7027863" y="1250950"/>
          <p14:tracePt t="1979" x="6991350" y="1250950"/>
          <p14:tracePt t="1993" x="6884988" y="1258888"/>
          <p14:tracePt t="2012" x="6643688" y="1285875"/>
          <p14:tracePt t="2051" x="6581775" y="1295400"/>
          <p14:tracePt t="2059" x="6375400" y="1312863"/>
          <p14:tracePt t="2077" x="6276975" y="1330325"/>
          <p14:tracePt t="2093" x="6180138" y="1339850"/>
          <p14:tracePt t="2109" x="5867400" y="1339850"/>
          <p14:tracePt t="2126" x="5759450" y="1347788"/>
          <p14:tracePt t="2143" x="5537200" y="1347788"/>
          <p14:tracePt t="2159" x="5438775" y="1347788"/>
          <p14:tracePt t="2176" x="5180013" y="1357313"/>
          <p14:tracePt t="2193" x="5081588" y="1357313"/>
          <p14:tracePt t="2209" x="4840288" y="1384300"/>
          <p14:tracePt t="2227" x="4741863" y="1384300"/>
          <p14:tracePt t="2243" x="4554538" y="1393825"/>
          <p14:tracePt t="2262" x="4491038" y="1393825"/>
          <p14:tracePt t="2278" x="4465638" y="1393825"/>
          <p14:tracePt t="2293" x="4429125" y="1401763"/>
          <p14:tracePt t="2310" x="4322763" y="1401763"/>
          <p14:tracePt t="2342" x="4303713" y="1393825"/>
          <p14:tracePt t="2355" x="4276725" y="1393825"/>
          <p14:tracePt t="2374" x="4251325" y="1384300"/>
          <p14:tracePt t="2385" x="4214813" y="1384300"/>
          <p14:tracePt t="2403" x="4197350" y="1374775"/>
          <p14:tracePt t="2415" x="4143375" y="1366838"/>
          <p14:tracePt t="2434" x="4125913" y="1366838"/>
          <p14:tracePt t="2453" x="4125913" y="1357313"/>
          <p14:tracePt t="2465" x="4116388" y="1357313"/>
          <p14:tracePt t="2510" x="4108450" y="1374775"/>
          <p14:tracePt t="2732" x="4098925" y="1393825"/>
          <p14:tracePt t="2752" x="4081463" y="1401763"/>
          <p14:tracePt t="2763" x="4071938" y="1428750"/>
          <p14:tracePt t="2783" x="4054475" y="1438275"/>
          <p14:tracePt t="2808" x="4044950" y="1446213"/>
          <p14:tracePt t="2828" x="4037013" y="1455738"/>
          <p14:tracePt t="2842" x="4017963" y="1482725"/>
          <p14:tracePt t="2862" x="4000500" y="1509713"/>
          <p14:tracePt t="2873" x="3990975" y="1536700"/>
          <p14:tracePt t="2892" x="3973513" y="1544638"/>
          <p14:tracePt t="2918" x="3973513" y="1554163"/>
          <p14:tracePt t="2938" x="3973513" y="1562100"/>
          <p14:tracePt t="2983" x="3973513" y="1571625"/>
          <p14:tracePt t="3599" x="3990975" y="1608138"/>
          <p14:tracePt t="3630" x="4010025" y="1643063"/>
          <p14:tracePt t="3642" x="4037013" y="1679575"/>
          <p14:tracePt t="3662" x="4044950" y="1714500"/>
          <p14:tracePt t="3673" x="4081463" y="1768475"/>
          <p14:tracePt t="3692" x="4098925" y="1776413"/>
          <p14:tracePt t="3704" x="4133850" y="1830388"/>
          <p14:tracePt t="3723" x="4143375" y="1847850"/>
          <p14:tracePt t="3735" x="4160838" y="1874838"/>
          <p14:tracePt t="3755" x="4187825" y="1919288"/>
          <p14:tracePt t="3774" x="4197350" y="1938338"/>
          <p14:tracePt t="3787" x="4214813" y="1965325"/>
          <p14:tracePt t="3799" x="4241800" y="2009775"/>
          <p14:tracePt t="3819" x="4259263" y="2036763"/>
          <p14:tracePt t="3832" x="4286250" y="2071688"/>
          <p14:tracePt t="3850" x="4295775" y="2081213"/>
          <p14:tracePt t="3881" x="4295775" y="2098675"/>
          <p14:tracePt t="3893" x="4322763" y="2125663"/>
          <p14:tracePt t="3913" x="4330700" y="2133600"/>
          <p14:tracePt t="3929" x="4340225" y="2143125"/>
          <p14:tracePt t="3958" x="4340225" y="2152650"/>
          <p14:tracePt t="3977" x="4348163" y="2152650"/>
          <p14:tracePt t="4048" x="4357688" y="2160588"/>
          <p14:tracePt t="4053" x="4375150" y="2170113"/>
          <p14:tracePt t="4072" x="4384675" y="2170113"/>
          <p14:tracePt t="4083" x="4394200" y="2170113"/>
          <p14:tracePt t="4210" x="4402138" y="2170113"/>
          <p14:tracePt t="4414" x="4411663" y="2170113"/>
          <p14:tracePt t="4480" x="4419600" y="2170113"/>
          <p14:tracePt t="4506" x="4429125" y="2160588"/>
          <p14:tracePt t="4588" x="4438650" y="2160588"/>
          <p14:tracePt t="4663" x="4446588" y="2160588"/>
          <p14:tracePt t="4712" x="4456113" y="2160588"/>
          <p14:tracePt t="4778" x="4465638" y="2160588"/>
          <p14:tracePt t="4902" x="4473575" y="2160588"/>
          <p14:tracePt t="5000" x="4473575" y="2152650"/>
          <p14:tracePt t="5092" x="4483100" y="2152650"/>
          <p14:tracePt t="5232" x="4483100" y="2143125"/>
          <p14:tracePt t="5315" x="4491038" y="2133600"/>
          <p14:tracePt t="5342" x="4500563" y="2125663"/>
          <p14:tracePt t="5439" x="4500563" y="2116138"/>
          <p14:tracePt t="5497" x="4500563" y="2108200"/>
          <p14:tracePt t="5592" x="4500563" y="2098675"/>
          <p14:tracePt t="5622" x="4491038" y="2098675"/>
          <p14:tracePt t="5702" x="4491038" y="2089150"/>
          <p14:tracePt t="5802" x="4491038" y="2081213"/>
          <p14:tracePt t="6429" x="4491038" y="2071688"/>
          <p14:tracePt t="6662" x="4483100" y="2071688"/>
          <p14:tracePt t="6786" x="4483100" y="2062163"/>
          <p14:tracePt t="7058" x="4491038" y="2062163"/>
          <p14:tracePt t="7857" x="4491038" y="2054225"/>
          <p14:tracePt t="7997" x="4500563" y="2054225"/>
          <p14:tracePt t="8186" x="4510088" y="2054225"/>
          <p14:tracePt t="8327" x="4510088" y="2044700"/>
          <p14:tracePt t="8484" x="4518025" y="2044700"/>
          <p14:tracePt t="8625" x="4518025" y="2036763"/>
          <p14:tracePt t="8707" x="4527550" y="2027238"/>
          <p14:tracePt t="8733" x="4537075" y="2017713"/>
          <p14:tracePt t="8754" x="4537075" y="2000250"/>
          <p14:tracePt t="8824" x="4537075" y="1990725"/>
          <p14:tracePt t="8836" x="4527550" y="1982788"/>
          <p14:tracePt t="8847" x="4518025" y="1965325"/>
          <p14:tracePt t="8867" x="4510088" y="1955800"/>
          <p14:tracePt t="8908" x="4491038" y="1946275"/>
          <p14:tracePt t="8943" x="4465638" y="1911350"/>
          <p14:tracePt t="8961" x="4446588" y="1901825"/>
          <p14:tracePt t="8973" x="4394200" y="1839913"/>
          <p14:tracePt t="8993" x="4375150" y="1822450"/>
          <p14:tracePt t="9004" x="4340225" y="1776413"/>
          <p14:tracePt t="9024" x="4313238" y="1758950"/>
          <p14:tracePt t="9049" x="4276725" y="1714500"/>
          <p14:tracePt t="9069" x="4241800" y="1687513"/>
          <p14:tracePt t="9101" x="4224338" y="1670050"/>
          <p14:tracePt t="9113" x="4179888" y="1643063"/>
          <p14:tracePt t="9133" x="4160838" y="1625600"/>
          <p14:tracePt t="9148" x="4160838" y="1616075"/>
          <p14:tracePt t="9179" x="4133850" y="1598613"/>
          <p14:tracePt t="9190" x="4098925" y="1581150"/>
          <p14:tracePt t="9215" x="4071938" y="1554163"/>
          <p14:tracePt t="9246" x="4054475" y="1554163"/>
          <p14:tracePt t="9269" x="4044950" y="1554163"/>
          <p14:tracePt t="9336" x="4037013" y="1554163"/>
          <p14:tracePt t="9384" x="4027488" y="1554163"/>
          <p14:tracePt t="9460" x="4027488" y="1544638"/>
          <p14:tracePt t="9558" x="4017963" y="1544638"/>
          <p14:tracePt t="9793" x="4017963" y="1536700"/>
          <p14:tracePt t="12076" x="4017963" y="1544638"/>
          <p14:tracePt t="12746" x="4010025" y="1544638"/>
          <p14:tracePt t="12855" x="3990975" y="1536700"/>
          <p14:tracePt t="12874" x="3983038" y="1536700"/>
          <p14:tracePt t="12886" x="3965575" y="1517650"/>
          <p14:tracePt t="12909" x="3946525" y="1509713"/>
          <p14:tracePt t="12940" x="3911600" y="1509713"/>
          <p14:tracePt t="12965" x="3875088" y="1500188"/>
          <p14:tracePt t="12997" x="3840163" y="1500188"/>
          <p14:tracePt t="13015" x="3822700" y="1500188"/>
          <p14:tracePt t="13043" x="3768725" y="1490663"/>
          <p14:tracePt t="13074" x="3724275" y="1490663"/>
          <p14:tracePt t="13077" x="3652838" y="1490663"/>
          <p14:tracePt t="13108" x="3589338" y="1490663"/>
          <p14:tracePt t="13127" x="3544888" y="1500188"/>
          <p14:tracePt t="13143" x="3438525" y="1517650"/>
          <p14:tracePt t="13174" x="3411538" y="1517650"/>
          <p14:tracePt t="13183" x="3340100" y="1536700"/>
          <p14:tracePt t="13210" x="3197225" y="1571625"/>
          <p14:tracePt t="13241" x="3170238" y="1581150"/>
          <p14:tracePt t="13248" x="3089275" y="1598613"/>
          <p14:tracePt t="13277" x="3017838" y="1616075"/>
          <p14:tracePt t="13308" x="2982913" y="1625600"/>
          <p14:tracePt t="13311" x="2911475" y="1633538"/>
          <p14:tracePt t="13342" x="2894013" y="1643063"/>
          <p14:tracePt t="13343" x="2803525" y="1643063"/>
          <p14:tracePt t="13375" x="2751138" y="1643063"/>
          <p14:tracePt t="13392" x="2732088" y="1643063"/>
          <p14:tracePt t="13411" x="2633663" y="1643063"/>
          <p14:tracePt t="13442" x="2581275" y="1643063"/>
          <p14:tracePt t="13455" x="2554288" y="1643063"/>
          <p14:tracePt t="13479" x="2473325" y="1643063"/>
          <p14:tracePt t="13510" x="2446338" y="1643063"/>
          <p14:tracePt t="13519" x="2438400" y="1643063"/>
          <p14:tracePt t="13544" x="2393950" y="1633538"/>
          <p14:tracePt t="13576" x="2366963" y="1633538"/>
          <p14:tracePt t="13580" x="2357438" y="1633538"/>
          <p14:tracePt t="13580" x="2322513" y="1625600"/>
          <p14:tracePt t="13611" x="2286000" y="1625600"/>
          <p14:tracePt t="13631" x="2251075" y="1625600"/>
          <p14:tracePt t="13644" x="2187575" y="1625600"/>
          <p14:tracePt t="13676" x="2160588" y="1625600"/>
          <p14:tracePt t="13688" x="2098675" y="1616075"/>
          <p14:tracePt t="13711" x="2000250" y="1598613"/>
          <p14:tracePt t="13743" x="1982788" y="1598613"/>
          <p14:tracePt t="13750" x="1928813" y="1589088"/>
          <p14:tracePt t="13778" x="1884363" y="1589088"/>
          <p14:tracePt t="13809" x="1874838" y="1589088"/>
          <p14:tracePt t="13833" x="1857375" y="1589088"/>
          <p14:tracePt t="13845" x="1822450" y="1589088"/>
          <p14:tracePt t="13876" x="1803400" y="1581150"/>
          <p14:tracePt t="13878" x="1776413" y="1581150"/>
          <p14:tracePt t="13910" x="1768475" y="1581150"/>
          <p14:tracePt t="13973" x="1751013" y="1581150"/>
          <p14:tracePt t="14004" x="1751013" y="1571625"/>
          <p14:tracePt t="14016" x="1741488" y="1571625"/>
          <p14:tracePt t="14115" x="1731963" y="1571625"/>
          <p14:tracePt t="14223" x="1714500" y="1571625"/>
          <p14:tracePt t="14304" x="1704975" y="1571625"/>
          <p14:tracePt t="14495" x="1697038" y="1571625"/>
          <p14:tracePt t="14983" x="1687513" y="1571625"/>
          <p14:tracePt t="19071" x="1697038" y="1562100"/>
          <p14:tracePt t="19554" x="1741488" y="1554163"/>
          <p14:tracePt t="19588" x="1751013" y="1554163"/>
          <p14:tracePt t="19599" x="1795463" y="1554163"/>
          <p14:tracePt t="19619" x="1812925" y="1544638"/>
          <p14:tracePt t="19630" x="1884363" y="1544638"/>
          <p14:tracePt t="19664" x="1938338" y="1536700"/>
          <p14:tracePt t="19680" x="1965325" y="1536700"/>
          <p14:tracePt t="19697" x="2036763" y="1536700"/>
          <p14:tracePt t="19727" x="2089150" y="1536700"/>
          <p14:tracePt t="19743" x="2116138" y="1536700"/>
          <p14:tracePt t="19764" x="2224088" y="1536700"/>
          <p14:tracePt t="19797" x="2322513" y="1536700"/>
          <p14:tracePt t="19828" x="2374900" y="1536700"/>
          <p14:tracePt t="19836" x="2393950" y="1536700"/>
          <p14:tracePt t="19863" x="2500313" y="1527175"/>
          <p14:tracePt t="19894" x="2517775" y="1527175"/>
          <p14:tracePt t="19907" x="2544763" y="1527175"/>
          <p14:tracePt t="19930" x="2571750" y="1527175"/>
          <p14:tracePt t="19961" x="2643188" y="1527175"/>
          <p14:tracePt t="19966" x="2697163" y="1527175"/>
          <p14:tracePt t="19996" x="2795588" y="1527175"/>
          <p14:tracePt t="20010" x="2830513" y="1527175"/>
          <p14:tracePt t="20041" x="2946400" y="1527175"/>
          <p14:tracePt t="20064" x="3062288" y="1527175"/>
          <p14:tracePt t="20095" x="3133725" y="1527175"/>
          <p14:tracePt t="20102" x="3170238" y="1527175"/>
          <p14:tracePt t="20130" x="3259138" y="1536700"/>
          <p14:tracePt t="20161" x="3340100" y="1536700"/>
          <p14:tracePt t="20165" x="3367088" y="1536700"/>
          <p14:tracePt t="20196" x="3429000" y="1544638"/>
          <p14:tracePt t="20198" x="3544888" y="1554163"/>
          <p14:tracePt t="20228" x="3581400" y="1562100"/>
          <p14:tracePt t="20240" x="3670300" y="1562100"/>
          <p14:tracePt t="20264" x="3759200" y="1571625"/>
          <p14:tracePt t="20294" x="3786188" y="1571625"/>
          <p14:tracePt t="20305" x="3848100" y="1571625"/>
          <p14:tracePt t="20333" x="3946525" y="1581150"/>
          <p14:tracePt t="20363" x="3973513" y="1581150"/>
          <p14:tracePt t="20366" x="4027488" y="1581150"/>
          <p14:tracePt t="20397" x="4054475" y="1589088"/>
          <p14:tracePt t="20399" x="4133850" y="1589088"/>
          <p14:tracePt t="20430" x="4152900" y="1589088"/>
          <p14:tracePt t="20448" x="4170363" y="1589088"/>
          <p14:tracePt t="20464" x="4251325" y="1589088"/>
          <p14:tracePt t="20495" x="4276725" y="1589088"/>
          <p14:tracePt t="20512" x="4295775" y="1589088"/>
          <p14:tracePt t="20538" x="4303713" y="1589088"/>
          <p14:tracePt t="20572" x="4295775" y="1589088"/>
          <p14:tracePt t="20686" x="4268788" y="1589088"/>
          <p14:tracePt t="20699" x="4170363" y="1571625"/>
          <p14:tracePt t="20718" x="4152900" y="1571625"/>
          <p14:tracePt t="20733" x="4062413" y="1554163"/>
          <p14:tracePt t="20763" x="4010025" y="1554163"/>
          <p14:tracePt t="20780" x="3990975" y="1544638"/>
          <p14:tracePt t="20798" x="3884613" y="1536700"/>
          <p14:tracePt t="20829" x="3803650" y="1536700"/>
          <p14:tracePt t="20842" x="3776663" y="1536700"/>
          <p14:tracePt t="20865" x="3697288" y="1536700"/>
          <p14:tracePt t="20896" x="3633788" y="1536700"/>
          <p14:tracePt t="20905" x="3608388" y="1536700"/>
          <p14:tracePt t="20932" x="3482975" y="1536700"/>
          <p14:tracePt t="20965" x="3340100" y="1536700"/>
          <p14:tracePt t="20967" x="3295650" y="1536700"/>
          <p14:tracePt t="20998" x="3232150" y="1527175"/>
          <p14:tracePt t="21000" x="3125788" y="1517650"/>
          <p14:tracePt t="21043" x="3062288" y="1517650"/>
          <p14:tracePt t="21062" x="3044825" y="1509713"/>
          <p14:tracePt t="21073" x="2982913" y="1509713"/>
          <p14:tracePt t="21099" x="2928938" y="1509713"/>
          <p14:tracePt t="21130" x="2894013" y="1509713"/>
          <p14:tracePt t="21142" x="2867025" y="1509713"/>
          <p14:tracePt t="21166" x="2741613" y="1500188"/>
          <p14:tracePt t="21199" x="2643188" y="1482725"/>
          <p14:tracePt t="21205" x="2616200" y="1482725"/>
          <p14:tracePt t="21233" x="2517775" y="1465263"/>
          <p14:tracePt t="21264" x="2465388" y="1446213"/>
          <p14:tracePt t="21267" x="2455863" y="1446213"/>
          <p14:tracePt t="21297" x="2393950" y="1446213"/>
          <p14:tracePt t="21300" x="2214563" y="1419225"/>
          <p14:tracePt t="21332" x="2170113" y="1411288"/>
          <p14:tracePt t="21342" x="2044700" y="1393825"/>
          <p14:tracePt t="21367" x="1893888" y="1366838"/>
          <p14:tracePt t="21398" x="1839913" y="1357313"/>
          <p14:tracePt t="21403" x="1776413" y="1339850"/>
          <p14:tracePt t="21434" x="1741488" y="1339850"/>
          <p14:tracePt t="21464" x="1679575" y="1339850"/>
          <p14:tracePt t="21486" x="1589088" y="1339850"/>
          <p14:tracePt t="21519" x="1544638" y="1339850"/>
          <p14:tracePt t="21550" x="1527175" y="1339850"/>
          <p14:tracePt t="21567" x="1428750" y="1339850"/>
          <p14:tracePt t="21598" x="1401763" y="1339850"/>
          <p14:tracePt t="21612" x="1393825" y="1339850"/>
          <p14:tracePt t="21634" x="1374775" y="1339850"/>
          <p14:tracePt t="21665" x="1384300" y="1357313"/>
          <p14:tracePt t="21754" x="1393825" y="1366838"/>
          <p14:tracePt t="22174" x="1393825" y="1374775"/>
          <p14:tracePt t="22902" x="1419225" y="1384300"/>
          <p14:tracePt t="22914" x="1482725" y="1438275"/>
          <p14:tracePt t="22938" x="1768475" y="1652588"/>
          <p14:tracePt t="22969" x="1857375" y="1704975"/>
          <p14:tracePt t="22977" x="2081213" y="1839913"/>
          <p14:tracePt t="23005" x="2438400" y="2027238"/>
          <p14:tracePt t="23040" x="2589213" y="2089150"/>
          <p14:tracePt t="23055" x="2973388" y="2224088"/>
          <p14:tracePt t="23075" x="3473450" y="2393950"/>
          <p14:tracePt t="23106" x="3571875" y="2419350"/>
          <p14:tracePt t="23136" x="3714750" y="2465388"/>
          <p14:tracePt t="23143" x="3956050" y="2527300"/>
          <p14:tracePt t="23172" x="4276725" y="2616200"/>
          <p14:tracePt t="23203" x="4367213" y="2643188"/>
          <p14:tracePt t="23212" x="4616450" y="2705100"/>
          <p14:tracePt t="23239" x="4884738" y="2776538"/>
          <p14:tracePt t="23270" x="4965700" y="2786063"/>
          <p14:tracePt t="23275" x="5232400" y="2830513"/>
          <p14:tracePt t="23307" x="5473700" y="2857500"/>
          <p14:tracePt t="23337" x="5562600" y="2857500"/>
          <p14:tracePt t="23340" x="5884863" y="2874963"/>
          <p14:tracePt t="23372" x="6045200" y="2874963"/>
          <p14:tracePt t="23389" x="6134100" y="2874963"/>
          <p14:tracePt t="23406" x="6367463" y="2874963"/>
          <p14:tracePt t="23437" x="6473825" y="2867025"/>
          <p14:tracePt t="23450" x="6518275" y="2867025"/>
          <p14:tracePt t="23473" x="6751638" y="2813050"/>
          <p14:tracePt t="23504" x="6938963" y="2751138"/>
          <p14:tracePt t="23513" x="7010400" y="2732088"/>
          <p14:tracePt t="23542" x="7153275" y="2679700"/>
          <p14:tracePt t="23574" x="7205663" y="2643188"/>
          <p14:tracePt t="23576" x="7296150" y="2581275"/>
          <p14:tracePt t="23607" x="7323138" y="2544763"/>
          <p14:tracePt t="23638" x="7439025" y="2384425"/>
          <p14:tracePt t="23640" x="7545388" y="2197100"/>
          <p14:tracePt t="23672" x="7554913" y="2160588"/>
          <p14:tracePt t="23682" x="7608888" y="2054225"/>
          <p14:tracePt t="23707" x="7697788" y="1795463"/>
          <p14:tracePt t="23738" x="7715250" y="1731963"/>
          <p14:tracePt t="23744" x="7751763" y="1571625"/>
          <p14:tracePt t="23774" x="7777163" y="1473200"/>
          <p14:tracePt t="23805" x="7796213" y="1411288"/>
          <p14:tracePt t="23814" x="7804150" y="1366838"/>
          <p14:tracePt t="23842" x="7813675" y="1347788"/>
          <p14:tracePt t="23874" x="7813675" y="1303338"/>
          <p14:tracePt t="23892" x="7823200" y="1276350"/>
          <p14:tracePt t="23908" x="7831138" y="1231900"/>
          <p14:tracePt t="23925" x="7831138" y="1204913"/>
          <p14:tracePt t="23944" x="7848600" y="1160463"/>
          <p14:tracePt t="23958" x="7848600" y="1143000"/>
          <p14:tracePt t="23975" x="7848600" y="1133475"/>
          <p14:tracePt t="24006" x="7848600" y="1143000"/>
          <p14:tracePt t="24110" x="7848600" y="1160463"/>
          <p14:tracePt t="24129" x="7848600" y="1179513"/>
          <p14:tracePt t="24139" x="7831138" y="1223963"/>
          <p14:tracePt t="24160" x="7823200" y="1241425"/>
          <p14:tracePt t="24172" x="7823200" y="1258888"/>
          <p14:tracePt t="24185" x="7804150" y="1303338"/>
          <p14:tracePt t="24204" x="7796213" y="1330325"/>
          <p14:tracePt t="24216" x="7769225" y="1384300"/>
          <p14:tracePt t="24235" x="7769225" y="1401763"/>
          <p14:tracePt t="24247" x="7742238" y="1455738"/>
          <p14:tracePt t="24266" x="7724775" y="1517650"/>
          <p14:tracePt t="24286" x="7705725" y="1536700"/>
          <p14:tracePt t="24298" x="7697788" y="1562100"/>
          <p14:tracePt t="24312" x="7688263" y="1608138"/>
          <p14:tracePt t="24329" x="7661275" y="1660525"/>
          <p14:tracePt t="24348" x="7653338" y="1679575"/>
          <p14:tracePt t="24376" x="7653338" y="1697038"/>
          <p14:tracePt t="24442" x="7653338" y="1704975"/>
          <p14:tracePt t="24472" x="7653338" y="1714500"/>
          <p14:tracePt t="24484" x="7643813" y="1714500"/>
          <p14:tracePt t="24504" x="7643813" y="1741488"/>
          <p14:tracePt t="24537" x="7643813" y="1751013"/>
          <p14:tracePt t="24548" x="7643813" y="1785938"/>
          <p14:tracePt t="24570" x="7643813" y="1795463"/>
          <p14:tracePt t="24582" x="7643813" y="1803400"/>
          <p14:tracePt t="24593" x="7643813" y="1812925"/>
          <p14:tracePt t="24613" x="7643813" y="1803400"/>
          <p14:tracePt t="24652" x="7634288" y="1803400"/>
          <p14:tracePt t="24862" x="7634288" y="1795463"/>
          <p14:tracePt t="25112" x="7626350" y="1795463"/>
          <p14:tracePt t="44322" x="7626350" y="1785938"/>
          <p14:tracePt t="45238" x="7626350" y="1795463"/>
          <p14:tracePt t="45427" x="7634288" y="1795463"/>
          <p14:tracePt t="45439" x="7688263" y="1812925"/>
          <p14:tracePt t="45458" x="7697788" y="1822450"/>
          <p14:tracePt t="45471" x="7759700" y="1830388"/>
          <p14:tracePt t="45490" x="7796213" y="1839913"/>
          <p14:tracePt t="45503" x="7875588" y="1857375"/>
          <p14:tracePt t="45522" x="7920038" y="1866900"/>
          <p14:tracePt t="45539" x="8010525" y="1884363"/>
          <p14:tracePt t="45557" x="8037513" y="1884363"/>
          <p14:tracePt t="45573" x="8108950" y="1893888"/>
          <p14:tracePt t="45590" x="8126413" y="1901825"/>
          <p14:tracePt t="45607" x="8180388" y="1901825"/>
          <p14:tracePt t="45623" x="8215313" y="1901825"/>
          <p14:tracePt t="45642" x="8340725" y="1911350"/>
          <p14:tracePt t="45657" x="8367713" y="1911350"/>
          <p14:tracePt t="45673" x="8394700" y="1911350"/>
          <p14:tracePt t="45691" x="8412163" y="1911350"/>
          <p14:tracePt t="45707" x="8439150" y="1911350"/>
          <p14:tracePt t="45724" x="8447088" y="1911350"/>
          <p14:tracePt t="45742" x="8466138" y="1911350"/>
          <p14:tracePt t="45757" x="8501063" y="1911350"/>
          <p14:tracePt t="45774" x="8537575" y="1911350"/>
          <p14:tracePt t="45792" x="8582025" y="1911350"/>
          <p14:tracePt t="45807" x="8609013" y="1911350"/>
          <p14:tracePt t="45824" x="8643938" y="1911350"/>
          <p14:tracePt t="45842" x="8670925" y="1911350"/>
          <p14:tracePt t="45857" x="8715375" y="1911350"/>
          <p14:tracePt t="45874" x="8759825" y="1901825"/>
          <p14:tracePt t="45891" x="8796338" y="1893888"/>
          <p14:tracePt t="45908" x="8813800" y="1893888"/>
          <p14:tracePt t="45924" x="8858250" y="1884363"/>
          <p14:tracePt t="45942" x="8885238" y="1874838"/>
          <p14:tracePt t="45962" x="8939213" y="1866900"/>
          <p14:tracePt t="45980" x="8966200" y="1857375"/>
          <p14:tracePt t="45992" x="8974138" y="1857375"/>
          <p14:tracePt t="46059" x="8991600" y="1847850"/>
          <p14:tracePt t="46085" x="9001125" y="1839913"/>
          <p14:tracePt t="46104" x="9010650" y="1839913"/>
          <p14:tracePt t="46116" x="9018588" y="1830388"/>
          <p14:tracePt t="46136" x="9028113" y="1830388"/>
          <p14:tracePt t="46162" x="9037638" y="1830388"/>
          <p14:tracePt t="46289" x="9037638" y="182245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6142" y="1534944"/>
            <a:ext cx="8582896" cy="3132634"/>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 </a:t>
            </a:r>
            <a:r>
              <a:rPr lang="en-US" sz="1600" b="1" dirty="0" smtClean="0">
                <a:solidFill>
                  <a:srgbClr val="7F0055"/>
                </a:solidFill>
                <a:latin typeface="Consolas"/>
              </a:rPr>
              <a:t>catch</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000000"/>
                </a:solidFill>
                <a:latin typeface="Consolas"/>
              </a:rPr>
              <a:t>ArrayIndexOutOfBoundsException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enter an argument. Assuming a single input line</a:t>
            </a:r>
            <a:r>
              <a:rPr lang="en-US" sz="1600" dirty="0" smtClean="0">
                <a:solidFill>
                  <a:srgbClr val="2A00FF"/>
                </a:solidFill>
                <a:latin typeface="Consolas"/>
              </a:rPr>
              <a:t>."</a:t>
            </a:r>
            <a:r>
              <a:rPr lang="en-US" sz="1600" dirty="0" smtClean="0">
                <a:solidFill>
                  <a:srgbClr val="000000"/>
                </a:solidFill>
                <a:latin typeface="Consolas"/>
              </a:rPr>
              <a:t>);</a:t>
            </a:r>
            <a:r>
              <a:rPr lang="en-US" sz="1600" b="1" dirty="0" smtClean="0">
                <a:solidFill>
                  <a:srgbClr val="7F0055"/>
                </a:solidFill>
                <a:latin typeface="Consolas"/>
              </a:rPr>
              <a:t>    </a:t>
            </a:r>
            <a:endParaRPr lang="en-US" sz="1600" b="1" dirty="0">
              <a:solidFill>
                <a:srgbClr val="000000"/>
              </a:solidFill>
              <a:latin typeface="Consolas"/>
            </a:endParaRP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(1</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correct number of input strings before input was closed. "</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endParaRPr lang="en-US" sz="1600" dirty="0" smtClean="0">
              <a:solidFill>
                <a:srgbClr val="000000"/>
              </a:solidFill>
              <a:latin typeface="Courier New"/>
            </a:endParaRPr>
          </a:p>
        </p:txBody>
      </p:sp>
      <p:sp>
        <p:nvSpPr>
          <p:cNvPr id="17410" name="Rectangle 2"/>
          <p:cNvSpPr>
            <a:spLocks noGrp="1" noChangeArrowheads="1"/>
          </p:cNvSpPr>
          <p:nvPr>
            <p:ph type="title"/>
          </p:nvPr>
        </p:nvSpPr>
        <p:spPr/>
        <p:txBody>
          <a:bodyPr/>
          <a:lstStyle/>
          <a:p>
            <a:r>
              <a:rPr lang="en-US" dirty="0" smtClean="0"/>
              <a:t>Handling in Caller (Review)</a:t>
            </a:r>
            <a:endParaRPr lang="en-US" dirty="0"/>
          </a:p>
        </p:txBody>
      </p:sp>
      <p:grpSp>
        <p:nvGrpSpPr>
          <p:cNvPr id="2" name="Group 7"/>
          <p:cNvGrpSpPr>
            <a:grpSpLocks/>
          </p:cNvGrpSpPr>
          <p:nvPr/>
        </p:nvGrpSpPr>
        <p:grpSpPr bwMode="auto">
          <a:xfrm>
            <a:off x="1524000" y="3200400"/>
            <a:ext cx="3733800" cy="3113088"/>
            <a:chOff x="1920" y="2736"/>
            <a:chExt cx="2256" cy="1337"/>
          </a:xfrm>
        </p:grpSpPr>
        <p:sp>
          <p:nvSpPr>
            <p:cNvPr id="17413" name="Line 5"/>
            <p:cNvSpPr>
              <a:spLocks noChangeShapeType="1"/>
            </p:cNvSpPr>
            <p:nvPr/>
          </p:nvSpPr>
          <p:spPr bwMode="auto">
            <a:xfrm flipH="1" flipV="1">
              <a:off x="1920" y="2736"/>
              <a:ext cx="1056" cy="1221"/>
            </a:xfrm>
            <a:prstGeom prst="line">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17414" name="Text Box 6"/>
            <p:cNvSpPr txBox="1">
              <a:spLocks noChangeArrowheads="1"/>
            </p:cNvSpPr>
            <p:nvPr/>
          </p:nvSpPr>
          <p:spPr bwMode="auto">
            <a:xfrm>
              <a:off x="2976" y="3840"/>
              <a:ext cx="1200" cy="23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Has context</a:t>
              </a:r>
            </a:p>
          </p:txBody>
        </p:sp>
      </p:grpSp>
      <p:grpSp>
        <p:nvGrpSpPr>
          <p:cNvPr id="3" name="Group 8"/>
          <p:cNvGrpSpPr>
            <a:grpSpLocks/>
          </p:cNvGrpSpPr>
          <p:nvPr/>
        </p:nvGrpSpPr>
        <p:grpSpPr bwMode="auto">
          <a:xfrm>
            <a:off x="2209800" y="3276600"/>
            <a:ext cx="4572000" cy="2036743"/>
            <a:chOff x="1920" y="2736"/>
            <a:chExt cx="2256" cy="1618"/>
          </a:xfrm>
        </p:grpSpPr>
        <p:sp>
          <p:nvSpPr>
            <p:cNvPr id="17417" name="Line 9"/>
            <p:cNvSpPr>
              <a:spLocks noChangeShapeType="1"/>
            </p:cNvSpPr>
            <p:nvPr/>
          </p:nvSpPr>
          <p:spPr bwMode="auto">
            <a:xfrm flipH="1" flipV="1">
              <a:off x="1920" y="2736"/>
              <a:ext cx="960" cy="1296"/>
            </a:xfrm>
            <a:prstGeom prst="line">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17418" name="Text Box 10"/>
            <p:cNvSpPr txBox="1">
              <a:spLocks noChangeArrowheads="1"/>
            </p:cNvSpPr>
            <p:nvPr/>
          </p:nvSpPr>
          <p:spPr bwMode="auto">
            <a:xfrm>
              <a:off x="2976" y="3841"/>
              <a:ext cx="1200" cy="51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IO exception not caught</a:t>
              </a:r>
            </a:p>
          </p:txBody>
        </p:sp>
      </p:grpSp>
      <p:sp>
        <p:nvSpPr>
          <p:cNvPr id="13" name="Multiply 12"/>
          <p:cNvSpPr/>
          <p:nvPr/>
        </p:nvSpPr>
        <p:spPr>
          <a:xfrm>
            <a:off x="2819400" y="2895600"/>
            <a:ext cx="457200" cy="4572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47139393"/>
      </p:ext>
    </p:extLst>
  </p:cSld>
  <p:clrMapOvr>
    <a:masterClrMapping/>
  </p:clrMapOvr>
  <p:transition advTm="5366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13" grpId="0" animBg="1"/>
    </p:bldLst>
  </p:timing>
  <p:extLst mod="1">
    <p:ext uri="{3A86A75C-4F4B-4683-9AE1-C65F6400EC91}">
      <p14:laserTraceLst xmlns:p14="http://schemas.microsoft.com/office/powerpoint/2010/main">
        <p14:tracePtLst>
          <p14:tracePt t="4930" x="9028113" y="1822450"/>
          <p14:tracePt t="5209" x="8956675" y="1830388"/>
          <p14:tracePt t="5228" x="8894763" y="1830388"/>
          <p14:tracePt t="5239" x="8769350" y="1839913"/>
          <p14:tracePt t="5259" x="8724900" y="1839913"/>
          <p14:tracePt t="5272" x="8616950" y="1839913"/>
          <p14:tracePt t="5290" x="8572500" y="1839913"/>
          <p14:tracePt t="5303" x="8474075" y="1839913"/>
          <p14:tracePt t="5321" x="8439150" y="1839913"/>
          <p14:tracePt t="5333" x="8304213" y="1839913"/>
          <p14:tracePt t="5352" x="8251825" y="1847850"/>
          <p14:tracePt t="5364" x="8153400" y="1866900"/>
          <p14:tracePt t="5382" x="8116888" y="1884363"/>
          <p14:tracePt t="5395" x="7956550" y="1928813"/>
          <p14:tracePt t="5414" x="7885113" y="1955800"/>
          <p14:tracePt t="5426" x="7732713" y="1982788"/>
          <p14:tracePt t="5445" x="7562850" y="2009775"/>
          <p14:tracePt t="5464" x="7527925" y="2017713"/>
          <p14:tracePt t="5476" x="7419975" y="2027238"/>
          <p14:tracePt t="5495" x="7367588" y="2027238"/>
          <p14:tracePt t="5508" x="7215188" y="2036763"/>
          <p14:tracePt t="5528" x="7188200" y="2044700"/>
          <p14:tracePt t="5554" x="7089775" y="2062163"/>
          <p14:tracePt t="5574" x="7054850" y="2081213"/>
          <p14:tracePt t="5587" x="7000875" y="2098675"/>
          <p14:tracePt t="5605" x="6973888" y="2116138"/>
          <p14:tracePt t="5618" x="6919913" y="2125663"/>
          <p14:tracePt t="5636" x="6902450" y="2143125"/>
          <p14:tracePt t="5649" x="6848475" y="2170113"/>
          <p14:tracePt t="5668" x="6831013" y="2179638"/>
          <p14:tracePt t="5679" x="6786563" y="2197100"/>
          <p14:tracePt t="5698" x="6759575" y="2214563"/>
          <p14:tracePt t="5711" x="6742113" y="2224088"/>
          <p14:tracePt t="5729" x="6732588" y="2232025"/>
          <p14:tracePt t="5760" x="6724650" y="2241550"/>
          <p14:tracePt t="5774" x="6715125" y="2241550"/>
          <p14:tracePt t="5883" x="6697663" y="2241550"/>
          <p14:tracePt t="6248" x="6688138" y="2241550"/>
          <p14:tracePt t="6260" x="6661150" y="2259013"/>
          <p14:tracePt t="6278" x="6626225" y="2268538"/>
          <p14:tracePt t="6291" x="6572250" y="2286000"/>
          <p14:tracePt t="6310" x="6537325" y="2295525"/>
          <p14:tracePt t="6322" x="6456363" y="2303463"/>
          <p14:tracePt t="6349" x="6394450" y="2312988"/>
          <p14:tracePt t="6361" x="6348413" y="2312988"/>
          <p14:tracePt t="6373" x="6303963" y="2322513"/>
          <p14:tracePt t="6388" x="6232525" y="2339975"/>
          <p14:tracePt t="6404" x="6188075" y="2347913"/>
          <p14:tracePt t="6418" x="6062663" y="2357438"/>
          <p14:tracePt t="6436" x="5973763" y="2357438"/>
          <p14:tracePt t="6449" x="5751513" y="2374900"/>
          <p14:tracePt t="6468" x="5661025" y="2374900"/>
          <p14:tracePt t="6479" x="5465763" y="2374900"/>
          <p14:tracePt t="6499" x="5411788" y="2374900"/>
          <p14:tracePt t="6510" x="5276850" y="2374900"/>
          <p14:tracePt t="6544" x="5180013" y="2374900"/>
          <p14:tracePt t="6561" x="5126038" y="2374900"/>
          <p14:tracePt t="6573" x="4956175" y="2384425"/>
          <p14:tracePt t="6592" x="4894263" y="2384425"/>
          <p14:tracePt t="6604" x="4768850" y="2393950"/>
          <p14:tracePt t="6623" x="4633913" y="2401888"/>
          <p14:tracePt t="6641" x="4589463" y="2401888"/>
          <p14:tracePt t="6653" x="4473575" y="2419350"/>
          <p14:tracePt t="6673" x="4411663" y="2419350"/>
          <p14:tracePt t="6685" x="4241800" y="2419350"/>
          <p14:tracePt t="6703" x="4170363" y="2419350"/>
          <p14:tracePt t="6717" x="4044950" y="2419350"/>
          <p14:tracePt t="6735" x="3990975" y="2419350"/>
          <p14:tracePt t="6747" x="3875088" y="2419350"/>
          <p14:tracePt t="6766" x="3830638" y="2419350"/>
          <p14:tracePt t="6778" x="3714750" y="2428875"/>
          <p14:tracePt t="6798" x="3598863" y="2428875"/>
          <p14:tracePt t="6815" x="3571875" y="2428875"/>
          <p14:tracePt t="6828" x="3500438" y="2428875"/>
          <p14:tracePt t="6845" x="3473450" y="2428875"/>
          <p14:tracePt t="6861" x="3411538" y="2411413"/>
          <p14:tracePt t="6878" x="3375025" y="2411413"/>
          <p14:tracePt t="6895" x="3295650" y="2393950"/>
          <p14:tracePt t="6912" x="3276600" y="2384425"/>
          <p14:tracePt t="6928" x="3205163" y="2374900"/>
          <p14:tracePt t="6945" x="3179763" y="2366963"/>
          <p14:tracePt t="6962" x="3089275" y="2347913"/>
          <p14:tracePt t="6978" x="3062288" y="2347913"/>
          <p14:tracePt t="6995" x="3009900" y="2330450"/>
          <p14:tracePt t="7012" x="2990850" y="2330450"/>
          <p14:tracePt t="7029" x="2946400" y="2322513"/>
          <p14:tracePt t="7045" x="2919413" y="2312988"/>
          <p14:tracePt t="7062" x="2840038" y="2286000"/>
          <p14:tracePt t="7079" x="2786063" y="2268538"/>
          <p14:tracePt t="7099" x="2759075" y="2251075"/>
          <p14:tracePt t="7113" x="2741613" y="2251075"/>
          <p14:tracePt t="7138" x="2714625" y="2232025"/>
          <p14:tracePt t="7150" x="2697163" y="2224088"/>
          <p14:tracePt t="7163" x="2679700" y="2205038"/>
          <p14:tracePt t="7179" x="2660650" y="2197100"/>
          <p14:tracePt t="7196" x="2633663" y="2170113"/>
          <p14:tracePt t="7212" x="2589213" y="2133600"/>
          <p14:tracePt t="7230" x="2581275" y="2133600"/>
          <p14:tracePt t="7246" x="2562225" y="2116138"/>
          <p14:tracePt t="7263" x="2536825" y="2089150"/>
          <p14:tracePt t="7283" x="2527300" y="2071688"/>
          <p14:tracePt t="7301" x="2517775" y="2054225"/>
          <p14:tracePt t="7328" x="2509838" y="2044700"/>
          <p14:tracePt t="7348" x="2500313" y="2036763"/>
          <p14:tracePt t="7378" x="2500313" y="2017713"/>
          <p14:tracePt t="7398" x="2490788" y="2017713"/>
          <p14:tracePt t="7409" x="2490788" y="2009775"/>
          <p14:tracePt t="7428" x="2490788" y="2000250"/>
          <p14:tracePt t="7440" x="2490788" y="1982788"/>
          <p14:tracePt t="7485" x="2490788" y="1973263"/>
          <p14:tracePt t="7505" x="2490788" y="1965325"/>
          <p14:tracePt t="7516" x="2500313" y="1965325"/>
          <p14:tracePt t="7546" x="2500313" y="1955800"/>
          <p14:tracePt t="7548" x="2527300" y="1938338"/>
          <p14:tracePt t="7581" x="2598738" y="1919288"/>
          <p14:tracePt t="7599" x="2625725" y="1911350"/>
          <p14:tracePt t="7612" x="2687638" y="1893888"/>
          <p14:tracePt t="7631" x="2705100" y="1884363"/>
          <p14:tracePt t="7644" x="2724150" y="1874838"/>
          <p14:tracePt t="7663" x="2741613" y="1874838"/>
          <p14:tracePt t="7675" x="2786063" y="1866900"/>
          <p14:tracePt t="7694" x="2813050" y="1857375"/>
          <p14:tracePt t="7706" x="2901950" y="1857375"/>
          <p14:tracePt t="7725" x="2928938" y="1857375"/>
          <p14:tracePt t="7738" x="2982913" y="1857375"/>
          <p14:tracePt t="7756" x="3009900" y="1857375"/>
          <p14:tracePt t="7770" x="3054350" y="1857375"/>
          <p14:tracePt t="7788" x="3081338" y="1857375"/>
          <p14:tracePt t="7799" x="3116263" y="1857375"/>
          <p14:tracePt t="7819" x="3133725" y="1857375"/>
          <p14:tracePt t="7831" x="3187700" y="1857375"/>
          <p14:tracePt t="7851" x="3205163" y="1857375"/>
          <p14:tracePt t="7864" x="3241675" y="1857375"/>
          <p14:tracePt t="7881" x="3268663" y="1866900"/>
          <p14:tracePt t="7932" x="3295650" y="1866900"/>
          <p14:tracePt t="7962" x="3303588" y="1866900"/>
          <p14:tracePt t="8024" x="3313113" y="1866900"/>
          <p14:tracePt t="8090" x="3313113" y="1857375"/>
          <p14:tracePt t="8534" x="3303588" y="1857375"/>
          <p14:tracePt t="8794" x="3295650" y="1857375"/>
          <p14:tracePt t="8806" x="3286125" y="1857375"/>
          <p14:tracePt t="8826" x="3276600" y="1857375"/>
          <p14:tracePt t="8840" x="3251200" y="1866900"/>
          <p14:tracePt t="8859" x="3232150" y="1866900"/>
          <p14:tracePt t="8870" x="3187700" y="1874838"/>
          <p14:tracePt t="8889" x="3170238" y="1874838"/>
          <p14:tracePt t="8901" x="3125788" y="1884363"/>
          <p14:tracePt t="8920" x="3108325" y="1884363"/>
          <p14:tracePt t="8932" x="3062288" y="1893888"/>
          <p14:tracePt t="8952" x="3036888" y="1893888"/>
          <p14:tracePt t="8963" x="2990850" y="1893888"/>
          <p14:tracePt t="8983" x="2973388" y="1901825"/>
          <p14:tracePt t="8995" x="2911475" y="1911350"/>
          <p14:tracePt t="9014" x="2894013" y="1911350"/>
          <p14:tracePt t="9026" x="2840038" y="1919288"/>
          <p14:tracePt t="9049" x="2813050" y="1928813"/>
          <p14:tracePt t="9058" x="2741613" y="1938338"/>
          <p14:tracePt t="9078" x="2732088" y="1946275"/>
          <p14:tracePt t="9090" x="2660650" y="1946275"/>
          <p14:tracePt t="9109" x="2633663" y="1955800"/>
          <p14:tracePt t="9122" x="2589213" y="1955800"/>
          <p14:tracePt t="9142" x="2571750" y="1955800"/>
          <p14:tracePt t="9155" x="2544763" y="1965325"/>
          <p14:tracePt t="9168" x="2490788" y="1973263"/>
          <p14:tracePt t="9186" x="2473325" y="1973263"/>
          <p14:tracePt t="9202" x="2411413" y="1982788"/>
          <p14:tracePt t="9219" x="2384425" y="1982788"/>
          <p14:tracePt t="9235" x="2339975" y="1990725"/>
          <p14:tracePt t="9252" x="2276475" y="2000250"/>
          <p14:tracePt t="9269" x="2259013" y="2009775"/>
          <p14:tracePt t="9285" x="2197100" y="2017713"/>
          <p14:tracePt t="9302" x="2187575" y="2017713"/>
          <p14:tracePt t="9319" x="2133600" y="2027238"/>
          <p14:tracePt t="9335" x="2116138" y="2027238"/>
          <p14:tracePt t="9352" x="2062163" y="2036763"/>
          <p14:tracePt t="9369" x="2036763" y="2036763"/>
          <p14:tracePt t="9386" x="1982788" y="2036763"/>
          <p14:tracePt t="9402" x="1938338" y="2044700"/>
          <p14:tracePt t="9419" x="1847850" y="2044700"/>
          <p14:tracePt t="9436" x="1785938" y="2054225"/>
          <p14:tracePt t="9454" x="1758950" y="2054225"/>
          <p14:tracePt t="9470" x="1704975" y="2062163"/>
          <p14:tracePt t="9486" x="1679575" y="2062163"/>
          <p14:tracePt t="9512" x="1643063" y="2062163"/>
          <p14:tracePt t="9525" x="1616075" y="2062163"/>
          <p14:tracePt t="9545" x="1589088" y="2062163"/>
          <p14:tracePt t="9553" x="1562100" y="2071688"/>
          <p14:tracePt t="9570" x="1500188" y="2071688"/>
          <p14:tracePt t="9586" x="1438275" y="2071688"/>
          <p14:tracePt t="9603" x="1411288" y="2071688"/>
          <p14:tracePt t="9620" x="1366838" y="2071688"/>
          <p14:tracePt t="9638" x="1339850" y="2071688"/>
          <p14:tracePt t="9655" x="1276350" y="2071688"/>
          <p14:tracePt t="9670" x="1214438" y="2071688"/>
          <p14:tracePt t="9688" x="1143000" y="2089150"/>
          <p14:tracePt t="9706" x="1133475" y="2089150"/>
          <p14:tracePt t="9720" x="1098550" y="2098675"/>
          <p14:tracePt t="9739" x="1071563" y="2108200"/>
          <p14:tracePt t="9753" x="1044575" y="2108200"/>
          <p14:tracePt t="9770" x="973138" y="2108200"/>
          <p14:tracePt t="9802" x="965200" y="2108200"/>
          <p14:tracePt t="9814" x="901700" y="2108200"/>
          <p14:tracePt t="9833" x="884238" y="2108200"/>
          <p14:tracePt t="9845" x="847725" y="2116138"/>
          <p14:tracePt t="9863" x="830263" y="2116138"/>
          <p14:tracePt t="9876" x="812800" y="2116138"/>
          <p14:tracePt t="9895" x="803275" y="2116138"/>
          <p14:tracePt t="9908" x="768350" y="2125663"/>
          <p14:tracePt t="9926" x="741363" y="2143125"/>
          <p14:tracePt t="9958" x="731838" y="2143125"/>
          <p14:tracePt t="9969" x="714375" y="2170113"/>
          <p14:tracePt t="10005" x="704850" y="2187575"/>
          <p14:tracePt t="10018" x="696913" y="2205038"/>
          <p14:tracePt t="10038" x="696913" y="2232025"/>
          <p14:tracePt t="10049" x="687388" y="2241550"/>
          <p14:tracePt t="10069" x="679450" y="2259013"/>
          <p14:tracePt t="10081" x="679450" y="2295525"/>
          <p14:tracePt t="10101" x="679450" y="2303463"/>
          <p14:tracePt t="10113" x="679450" y="2330450"/>
          <p14:tracePt t="10125" x="679450" y="2374900"/>
          <p14:tracePt t="10145" x="687388" y="2401888"/>
          <p14:tracePt t="10158" x="696913" y="2455863"/>
          <p14:tracePt t="10178" x="704850" y="2482850"/>
          <p14:tracePt t="10188" x="704850" y="2509838"/>
          <p14:tracePt t="10222" x="714375" y="2517775"/>
          <p14:tracePt t="10240" x="714375" y="2527300"/>
          <p14:tracePt t="10303" x="714375" y="2509838"/>
          <p14:tracePt t="11293" x="714375" y="2500313"/>
          <p14:tracePt t="11305" x="714375" y="2473325"/>
          <p14:tracePt t="11325" x="714375" y="2465388"/>
          <p14:tracePt t="11338" x="723900" y="2419350"/>
          <p14:tracePt t="11355" x="723900" y="2411413"/>
          <p14:tracePt t="11367" x="741363" y="2384425"/>
          <p14:tracePt t="11387" x="741363" y="2366963"/>
          <p14:tracePt t="11398" x="750888" y="2347913"/>
          <p14:tracePt t="11418" x="758825" y="2330450"/>
          <p14:tracePt t="11436" x="758825" y="2322513"/>
          <p14:tracePt t="11448" x="776288" y="2286000"/>
          <p14:tracePt t="11467" x="785813" y="2268538"/>
          <p14:tracePt t="11498" x="795338" y="2268538"/>
          <p14:tracePt t="11510" x="803275" y="2251075"/>
          <p14:tracePt t="11529" x="803275" y="2241550"/>
          <p14:tracePt t="11540" x="812800" y="2224088"/>
          <p14:tracePt t="11559" x="822325" y="2224088"/>
          <p14:tracePt t="11604" x="830263" y="2224088"/>
          <p14:tracePt t="11638" x="830263" y="2214563"/>
          <p14:tracePt t="11650" x="839788" y="2205038"/>
          <p14:tracePt t="11669" x="847725" y="2205038"/>
          <p14:tracePt t="11688" x="857250" y="2205038"/>
          <p14:tracePt t="11700" x="866775" y="2205038"/>
          <p14:tracePt t="11811" x="874713" y="2205038"/>
          <p14:tracePt t="11823" x="884238" y="2205038"/>
          <p14:tracePt t="11865" x="893763" y="2205038"/>
          <p14:tracePt t="11890" x="901700" y="2205038"/>
          <p14:tracePt t="11938" x="928688" y="2214563"/>
          <p14:tracePt t="11968" x="946150" y="2214563"/>
          <p14:tracePt t="11980" x="965200" y="2214563"/>
          <p14:tracePt t="11999" x="982663" y="2224088"/>
          <p14:tracePt t="12018" x="982663" y="2232025"/>
          <p14:tracePt t="12053" x="990600" y="2232025"/>
          <p14:tracePt t="12063" x="1000125" y="2232025"/>
          <p14:tracePt t="12096" x="1009650" y="2232025"/>
          <p14:tracePt t="12122" x="1017588" y="2241550"/>
          <p14:tracePt t="12141" x="1027113" y="2241550"/>
          <p14:tracePt t="12154" x="1036638" y="2241550"/>
          <p14:tracePt t="12203" x="1044575" y="2241550"/>
          <p14:tracePt t="12252" x="1054100" y="2241550"/>
          <p14:tracePt t="12360" x="1062038" y="2241550"/>
          <p14:tracePt t="12389" x="1098550" y="2241550"/>
          <p14:tracePt t="12410" x="1108075" y="2241550"/>
          <p14:tracePt t="12422" x="1133475" y="2241550"/>
          <p14:tracePt t="12440" x="1152525" y="2241550"/>
          <p14:tracePt t="12452" x="1187450" y="2241550"/>
          <p14:tracePt t="12471" x="1204913" y="2241550"/>
          <p14:tracePt t="12483" x="1258888" y="2241550"/>
          <p14:tracePt t="12502" x="1295400" y="2241550"/>
          <p14:tracePt t="12514" x="1411288" y="2251075"/>
          <p14:tracePt t="12545" x="1473200" y="2251075"/>
          <p14:tracePt t="12565" x="1500188" y="2259013"/>
          <p14:tracePt t="12579" x="1589088" y="2259013"/>
          <p14:tracePt t="12598" x="1652588" y="2268538"/>
          <p14:tracePt t="12612" x="1731963" y="2268538"/>
          <p14:tracePt t="12629" x="1758950" y="2268538"/>
          <p14:tracePt t="12655" x="1822450" y="2268538"/>
          <p14:tracePt t="12674" x="1884363" y="2268538"/>
          <p14:tracePt t="12693" x="1911350" y="2276475"/>
          <p14:tracePt t="12706" x="1990725" y="2276475"/>
          <p14:tracePt t="12724" x="2017713" y="2276475"/>
          <p14:tracePt t="12738" x="2071688" y="2286000"/>
          <p14:tracePt t="12758" x="2089150" y="2286000"/>
          <p14:tracePt t="12768" x="2152650" y="2295525"/>
          <p14:tracePt t="12788" x="2205038" y="2295525"/>
          <p14:tracePt t="12816" x="2286000" y="2295525"/>
          <p14:tracePt t="12835" x="2303463" y="2295525"/>
          <p14:tracePt t="12848" x="2374900" y="2303463"/>
          <p14:tracePt t="12866" x="2438400" y="2303463"/>
          <p14:tracePt t="12893" x="2490788" y="2303463"/>
          <p14:tracePt t="12913" x="2517775" y="2303463"/>
          <p14:tracePt t="12925" x="2571750" y="2303463"/>
          <p14:tracePt t="12943" x="2589213" y="2303463"/>
          <p14:tracePt t="12955" x="2670175" y="2303463"/>
          <p14:tracePt t="12973" x="2687638" y="2303463"/>
          <p14:tracePt t="12988" x="2759075" y="2312988"/>
          <p14:tracePt t="13005" x="2776538" y="2312988"/>
          <p14:tracePt t="13018" x="2840038" y="2312988"/>
          <p14:tracePt t="13038" x="2857500" y="2312988"/>
          <p14:tracePt t="13049" x="2919413" y="2312988"/>
          <p14:tracePt t="13070" x="2946400" y="2312988"/>
          <p14:tracePt t="13081" x="3000375" y="2322513"/>
          <p14:tracePt t="13100" x="3027363" y="2322513"/>
          <p14:tracePt t="13114" x="3081338" y="2322513"/>
          <p14:tracePt t="13131" x="3179763" y="2322513"/>
          <p14:tracePt t="13164" x="3205163" y="2322513"/>
          <p14:tracePt t="13176" x="3251200" y="2330450"/>
          <p14:tracePt t="13195" x="3303588" y="2330450"/>
          <p14:tracePt t="13229" x="3322638" y="2330450"/>
          <p14:tracePt t="13239" x="3340100" y="2330450"/>
          <p14:tracePt t="13258" x="3375025" y="2330450"/>
          <p14:tracePt t="13285" x="3394075" y="2330450"/>
          <p14:tracePt t="13304" x="3411538" y="2330450"/>
          <p14:tracePt t="13317" x="3438525" y="2330450"/>
          <p14:tracePt t="13336" x="3446463" y="2330450"/>
          <p14:tracePt t="13350" x="3482975" y="2330450"/>
          <p14:tracePt t="13368" x="3500438" y="2330450"/>
          <p14:tracePt t="13379" x="3517900" y="2330450"/>
          <p14:tracePt t="13400" x="3527425" y="2330450"/>
          <p14:tracePt t="13478" x="3536950" y="2330450"/>
          <p14:tracePt t="13552" x="3536950" y="2322513"/>
          <p14:tracePt t="14431" x="3527425" y="2322513"/>
          <p14:tracePt t="14513" x="3500438" y="2312988"/>
          <p14:tracePt t="14532" x="3465513" y="2295525"/>
          <p14:tracePt t="14543" x="3384550" y="2268538"/>
          <p14:tracePt t="14563" x="3357563" y="2259013"/>
          <p14:tracePt t="14574" x="3340100" y="2259013"/>
          <p14:tracePt t="14594" x="3303588" y="2251075"/>
          <p14:tracePt t="14606" x="3286125" y="2251075"/>
          <p14:tracePt t="14640" x="3276600" y="2251075"/>
          <p14:tracePt t="14673" x="3251200" y="2251075"/>
          <p14:tracePt t="14721" x="3241675" y="2251075"/>
          <p14:tracePt t="14733" x="3224213" y="2251075"/>
          <p14:tracePt t="14752" x="3214688" y="2251075"/>
          <p14:tracePt t="14783" x="3205163" y="2251075"/>
          <p14:tracePt t="14814" x="3187700" y="2251075"/>
          <p14:tracePt t="14826" x="3143250" y="2251075"/>
          <p14:tracePt t="14845" x="3116263" y="2241550"/>
          <p14:tracePt t="14858" x="3054350" y="2241550"/>
          <p14:tracePt t="14876" x="3027363" y="2241550"/>
          <p14:tracePt t="14888" x="2973388" y="2241550"/>
          <p14:tracePt t="14908" x="2965450" y="2241550"/>
          <p14:tracePt t="14920" x="2911475" y="2241550"/>
          <p14:tracePt t="14939" x="2884488" y="2241550"/>
          <p14:tracePt t="14951" x="2822575" y="2251075"/>
          <p14:tracePt t="14970" x="2795588" y="2251075"/>
          <p14:tracePt t="14982" x="2741613" y="2251075"/>
          <p14:tracePt t="15001" x="2714625" y="2251075"/>
          <p14:tracePt t="15013" x="2679700" y="2251075"/>
          <p14:tracePt t="15052" x="2660650" y="2251075"/>
          <p14:tracePt t="15060" x="2589213" y="2251075"/>
          <p14:tracePt t="15080" x="2554288" y="2251075"/>
          <p14:tracePt t="15092" x="2438400" y="2251075"/>
          <p14:tracePt t="15112" x="2428875" y="2251075"/>
          <p14:tracePt t="15124" x="2374900" y="2251075"/>
          <p14:tracePt t="15143" x="2347913" y="2251075"/>
          <p14:tracePt t="15155" x="2295525" y="2251075"/>
          <p14:tracePt t="15173" x="2224088" y="2251075"/>
          <p14:tracePt t="15194" x="2197100" y="2251075"/>
          <p14:tracePt t="15206" x="2179638" y="2251075"/>
          <p14:tracePt t="15220" x="2116138" y="2251075"/>
          <p14:tracePt t="15238" x="2089150" y="2251075"/>
          <p14:tracePt t="15253" x="2036763" y="2251075"/>
          <p14:tracePt t="15270" x="1973263" y="2251075"/>
          <p14:tracePt t="15289" x="1946275" y="2251075"/>
          <p14:tracePt t="15304" x="1857375" y="2251075"/>
          <p14:tracePt t="15320" x="1830388" y="2251075"/>
          <p14:tracePt t="15337" x="1768475" y="2241550"/>
          <p14:tracePt t="15354" x="1741488" y="2241550"/>
          <p14:tracePt t="15370" x="1697038" y="2232025"/>
          <p14:tracePt t="15389" x="1687513" y="2224088"/>
          <p14:tracePt t="15404" x="1670050" y="2224088"/>
          <p14:tracePt t="15420" x="1643063" y="2214563"/>
          <p14:tracePt t="15438" x="1633538" y="2214563"/>
          <p14:tracePt t="15459" x="1625600" y="2214563"/>
          <p14:tracePt t="15472" x="1616075" y="2214563"/>
          <p14:tracePt t="15491" x="1608138" y="2214563"/>
          <p14:tracePt t="15519" x="1598613" y="2214563"/>
          <p14:tracePt t="15585" x="1589088" y="2214563"/>
          <p14:tracePt t="15598" x="1581150" y="2214563"/>
          <p14:tracePt t="15928" x="1581150" y="2224088"/>
          <p14:tracePt t="15978" x="1562100" y="2224088"/>
          <p14:tracePt t="16464" x="1544638" y="2224088"/>
          <p14:tracePt t="16477" x="1527175" y="2224088"/>
          <p14:tracePt t="16496" x="1517650" y="2224088"/>
          <p14:tracePt t="16509" x="1500188" y="2224088"/>
          <p14:tracePt t="16527" x="1490663" y="2224088"/>
          <p14:tracePt t="16558" x="1482725" y="2224088"/>
          <p14:tracePt t="16590" x="1490663" y="2224088"/>
          <p14:tracePt t="16684" x="1500188" y="2224088"/>
          <p14:tracePt t="16696" x="1509713" y="2224088"/>
          <p14:tracePt t="16715" x="1517650" y="2224088"/>
          <p14:tracePt t="16766" x="1527175" y="2224088"/>
          <p14:tracePt t="16793" x="1554163" y="2224088"/>
          <p14:tracePt t="16811" x="1571625" y="2224088"/>
          <p14:tracePt t="16823" x="1589088" y="2232025"/>
          <p14:tracePt t="16842" x="1598613" y="2232025"/>
          <p14:tracePt t="17078" x="1608138" y="2232025"/>
          <p14:tracePt t="17092" x="1598613" y="2232025"/>
          <p14:tracePt t="17205" x="1589088" y="2232025"/>
          <p14:tracePt t="17217" x="1562100" y="2232025"/>
          <p14:tracePt t="17235" x="1554163" y="2232025"/>
          <p14:tracePt t="17249" x="1554163" y="2224088"/>
          <p14:tracePt t="17294" x="1625600" y="2205038"/>
          <p14:tracePt t="17375" x="1652588" y="2187575"/>
          <p14:tracePt t="17403" x="1660525" y="2187575"/>
          <p14:tracePt t="17415" x="1660525" y="2170113"/>
          <p14:tracePt t="17503" x="1643063" y="2160588"/>
          <p14:tracePt t="17515" x="1581150" y="2125663"/>
          <p14:tracePt t="17536" x="1536700" y="2116138"/>
          <p14:tracePt t="17549" x="1465263" y="2108200"/>
          <p14:tracePt t="17569" x="1428750" y="2108200"/>
          <p14:tracePt t="17579" x="1366838" y="2108200"/>
          <p14:tracePt t="17599" x="1357313" y="2133600"/>
          <p14:tracePt t="17675" x="1347788" y="2143125"/>
          <p14:tracePt t="17687" x="1339850" y="2160588"/>
          <p14:tracePt t="17706" x="1330325" y="2179638"/>
          <p14:tracePt t="17719" x="1322388" y="2179638"/>
          <p14:tracePt t="17751" x="1322388" y="2187575"/>
          <p14:tracePt t="17784" x="1330325" y="2197100"/>
          <p14:tracePt t="17814" x="1330325" y="2205038"/>
          <p14:tracePt t="17851" x="1339850" y="2205038"/>
          <p14:tracePt t="17911" x="1347788" y="2214563"/>
          <p14:tracePt t="17922" x="1374775" y="2224088"/>
          <p14:tracePt t="17941" x="1411288" y="2232025"/>
          <p14:tracePt t="17960" x="1419225" y="2232025"/>
          <p14:tracePt t="18050" x="1438275" y="2232025"/>
          <p14:tracePt t="18069" x="1455738" y="2232025"/>
          <p14:tracePt t="18101" x="1473200" y="2232025"/>
          <p14:tracePt t="18134" x="1482725" y="2232025"/>
          <p14:tracePt t="18146" x="1490663" y="2232025"/>
          <p14:tracePt t="18159" x="1509713" y="2232025"/>
          <p14:tracePt t="18316" x="1517650" y="2232025"/>
          <p14:tracePt t="18335" x="1527175" y="2232025"/>
          <p14:tracePt t="18347" x="1536700" y="2232025"/>
          <p14:tracePt t="18366" x="1554163" y="2232025"/>
          <p14:tracePt t="18381" x="1608138" y="2232025"/>
          <p14:tracePt t="18412" x="1670050" y="2232025"/>
          <p14:tracePt t="18430" x="1724025" y="2232025"/>
          <p14:tracePt t="18447" x="1839913" y="2232025"/>
          <p14:tracePt t="18480" x="1874838" y="2232025"/>
          <p14:tracePt t="18493" x="1901825" y="2232025"/>
          <p14:tracePt t="18514" x="1982788" y="2232025"/>
          <p14:tracePt t="18547" x="2044700" y="2232025"/>
          <p14:tracePt t="18554" x="2081213" y="2232025"/>
          <p14:tracePt t="18581" x="2160588" y="2232025"/>
          <p14:tracePt t="18613" x="2179638" y="2232025"/>
          <p14:tracePt t="18618" x="2187575" y="2232025"/>
          <p14:tracePt t="18694" x="2214563" y="2232025"/>
          <p14:tracePt t="18712" x="2224088" y="2241550"/>
          <p14:tracePt t="18724" x="2232025" y="2241550"/>
          <p14:tracePt t="18749" x="2241550" y="2241550"/>
          <p14:tracePt t="18780" x="2251075" y="2241550"/>
          <p14:tracePt t="18868" x="2259013" y="2241550"/>
          <p14:tracePt t="19450" x="2268538" y="2232025"/>
          <p14:tracePt t="19480" x="2295525" y="2232025"/>
          <p14:tracePt t="19500" x="2322513" y="2232025"/>
          <p14:tracePt t="19527" x="2357438" y="2232025"/>
          <p14:tracePt t="19554" x="2411413" y="2232025"/>
          <p14:tracePt t="19585" x="2438400" y="2232025"/>
          <p14:tracePt t="19616" x="2446338" y="2232025"/>
          <p14:tracePt t="19621" x="2455863" y="2232025"/>
          <p14:tracePt t="19652" x="2465388" y="2232025"/>
          <p14:tracePt t="19737" x="2482850" y="2232025"/>
          <p14:tracePt t="19764" x="2473325" y="2232025"/>
          <p14:tracePt t="20064" x="2455863" y="2232025"/>
          <p14:tracePt t="20076" x="2401888" y="2232025"/>
          <p14:tracePt t="20095" x="2339975" y="2241550"/>
          <p14:tracePt t="20126" x="2312988" y="2251075"/>
          <p14:tracePt t="20152" x="2160588" y="2251075"/>
          <p14:tracePt t="20184" x="2081213" y="2259013"/>
          <p14:tracePt t="20215" x="2071688" y="2259013"/>
          <p14:tracePt t="20220" x="1982788" y="2259013"/>
          <p14:tracePt t="20252" x="1751013" y="2251075"/>
          <p14:tracePt t="20285" x="1652588" y="2232025"/>
          <p14:tracePt t="20299" x="1608138" y="2224088"/>
          <p14:tracePt t="20331" x="1598613" y="2224088"/>
          <p14:tracePt t="20353" x="1589088" y="2224088"/>
          <p14:tracePt t="20384" x="1509713" y="2232025"/>
          <p14:tracePt t="20415" x="1455738" y="2251075"/>
          <p14:tracePt t="20429" x="1374775" y="2276475"/>
          <p14:tracePt t="20459" x="1366838" y="2276475"/>
          <p14:tracePt t="20487" x="1295400" y="2286000"/>
          <p14:tracePt t="20520" x="1285875" y="2286000"/>
          <p14:tracePt t="21680" x="1295400" y="2286000"/>
          <p14:tracePt t="21789" x="1357313" y="2286000"/>
          <p14:tracePt t="21809" x="1374775" y="2295525"/>
          <p14:tracePt t="21824" x="1465263" y="2312988"/>
          <p14:tracePt t="21856" x="1571625" y="2339975"/>
          <p14:tracePt t="21887" x="1670050" y="2347913"/>
          <p14:tracePt t="21903" x="1839913" y="2384425"/>
          <p14:tracePt t="21935" x="1874838" y="2393950"/>
          <p14:tracePt t="21959" x="1973263" y="2411413"/>
          <p14:tracePt t="21990" x="2062163" y="2428875"/>
          <p14:tracePt t="22020" x="2125663" y="2438400"/>
          <p14:tracePt t="22028" x="2205038" y="2446338"/>
          <p14:tracePt t="22086" x="2232025" y="2446338"/>
          <p14:tracePt t="22090" x="2312988" y="2465388"/>
          <p14:tracePt t="22122" x="2357438" y="2465388"/>
          <p14:tracePt t="22182" x="2366963" y="2465388"/>
          <p14:tracePt t="22201" x="2384425" y="2465388"/>
          <p14:tracePt t="22224" x="2401888" y="2465388"/>
          <p14:tracePt t="31429" x="2401888" y="2455863"/>
          <p14:tracePt t="32076" x="2401888" y="2438400"/>
          <p14:tracePt t="32088" x="2411413" y="2411413"/>
          <p14:tracePt t="32108" x="2411413" y="2401888"/>
          <p14:tracePt t="32121" x="2428875" y="2384425"/>
          <p14:tracePt t="32154" x="2428875" y="2374900"/>
          <p14:tracePt t="32168" x="2446338" y="2347913"/>
          <p14:tracePt t="32189" x="2455863" y="2312988"/>
          <p14:tracePt t="32220" x="2465388" y="2276475"/>
          <p14:tracePt t="32232" x="2473325" y="2259013"/>
          <p14:tracePt t="32255" x="2500313" y="2197100"/>
          <p14:tracePt t="32287" x="2509838" y="2133600"/>
          <p14:tracePt t="32293" x="2517775" y="2125663"/>
          <p14:tracePt t="32325" x="2517775" y="2108200"/>
          <p14:tracePt t="32355" x="2517775" y="2089150"/>
          <p14:tracePt t="32389" x="2527300" y="2071688"/>
          <p14:tracePt t="32420" x="2536825" y="2062163"/>
          <p14:tracePt t="32438" x="2544763" y="2044700"/>
          <p14:tracePt t="32456" x="2544763" y="2017713"/>
          <p14:tracePt t="32489" x="2562225" y="1990725"/>
          <p14:tracePt t="32521" x="2562225" y="1973263"/>
          <p14:tracePt t="32526" x="2571750" y="1965325"/>
          <p14:tracePt t="32555" x="2581275" y="1938338"/>
          <p14:tracePt t="32590" x="2589213" y="1919288"/>
          <p14:tracePt t="32608" x="2598738" y="1919288"/>
          <p14:tracePt t="32622" x="2598738" y="1893888"/>
          <p14:tracePt t="32654" x="2616200" y="1874838"/>
          <p14:tracePt t="32671" x="2616200" y="1866900"/>
          <p14:tracePt t="32703" x="2616200" y="1857375"/>
          <p14:tracePt t="32766" x="2625725" y="1857375"/>
          <p14:tracePt t="32824" x="2633663" y="1857375"/>
          <p14:tracePt t="33138" x="2625725" y="1857375"/>
          <p14:tracePt t="33712" x="2598738" y="1874838"/>
          <p14:tracePt t="33724" x="2571750" y="1874838"/>
          <p14:tracePt t="33736" x="2482850" y="1911350"/>
          <p14:tracePt t="33760" x="2411413" y="1928813"/>
          <p14:tracePt t="33791" x="2374900" y="1938338"/>
          <p14:tracePt t="33798" x="2322513" y="1973263"/>
          <p14:tracePt t="33826" x="2251075" y="2036763"/>
          <p14:tracePt t="33859" x="2232025" y="2054225"/>
          <p14:tracePt t="33861" x="2197100" y="2098675"/>
          <p14:tracePt t="33892" x="2143125" y="2152650"/>
          <p14:tracePt t="33899" x="2133600" y="2170113"/>
          <p14:tracePt t="33926" x="2054225" y="2259013"/>
          <p14:tracePt t="33960" x="2044700" y="2286000"/>
          <p14:tracePt t="33992" x="2000250" y="2330450"/>
          <p14:tracePt t="33994" x="1982788" y="2347913"/>
          <p14:tracePt t="34025" x="1965325" y="2366963"/>
          <p14:tracePt t="34031" x="1946275" y="2428875"/>
          <p14:tracePt t="34060" x="1919288" y="2490788"/>
          <p14:tracePt t="34092" x="1919288" y="2509838"/>
          <p14:tracePt t="34098" x="1911350" y="2527300"/>
          <p14:tracePt t="34132" x="1911350" y="2536825"/>
          <p14:tracePt t="34163" x="1911350" y="2544763"/>
          <p14:tracePt t="34194" x="1911350" y="2562225"/>
          <p14:tracePt t="34225" x="1911350" y="2581275"/>
          <p14:tracePt t="35179" x="1901825" y="2581275"/>
          <p14:tracePt t="35266" x="1893888" y="2562225"/>
          <p14:tracePt t="35311" x="1893888" y="2554288"/>
          <p14:tracePt t="35342" x="1884363" y="2544763"/>
          <p14:tracePt t="35354" x="1874838" y="2527300"/>
          <p14:tracePt t="35374" x="1866900" y="2509838"/>
          <p14:tracePt t="35399" x="1830388" y="2465388"/>
          <p14:tracePt t="35430" x="1803400" y="2419350"/>
          <p14:tracePt t="35438" x="1795463" y="2401888"/>
          <p14:tracePt t="35464" x="1758950" y="2339975"/>
          <p14:tracePt t="35496" x="1731963" y="2295525"/>
          <p14:tracePt t="35501" x="1687513" y="2232025"/>
          <p14:tracePt t="35556" x="1670050" y="2187575"/>
          <p14:tracePt t="35574" x="1652588" y="2179638"/>
          <p14:tracePt t="35609" x="1643063" y="2170113"/>
          <p14:tracePt t="35631" x="1608138" y="2125663"/>
          <p14:tracePt t="35663" x="1571625" y="2108200"/>
          <p14:tracePt t="35672" x="1562100" y="2089150"/>
          <p14:tracePt t="35698" x="1527175" y="2062163"/>
          <p14:tracePt t="35730" x="1517650" y="2044700"/>
          <p14:tracePt t="35734" x="1490663" y="2017713"/>
          <p14:tracePt t="35765" x="1465263" y="2009775"/>
          <p14:tracePt t="35799" x="1446213" y="1982788"/>
          <p14:tracePt t="35816" x="1428750" y="1982788"/>
          <p14:tracePt t="35832" x="1393825" y="1965325"/>
          <p14:tracePt t="35863" x="1393825" y="1955800"/>
          <p14:tracePt t="35879" x="1384300" y="1946275"/>
          <p14:tracePt t="35899" x="1357313" y="1938338"/>
          <p14:tracePt t="35931" x="1339850" y="1928813"/>
          <p14:tracePt t="35942" x="1330325" y="1928813"/>
          <p14:tracePt t="35967" x="1312863" y="1919288"/>
          <p14:tracePt t="35999" x="1303338" y="1919288"/>
          <p14:tracePt t="36018" x="1295400" y="1919288"/>
          <p14:tracePt t="36045" x="1285875" y="1919288"/>
          <p14:tracePt t="36128" x="1276350" y="1919288"/>
          <p14:tracePt t="36210" x="1258888" y="1919288"/>
          <p14:tracePt t="36628" x="1250950" y="1919288"/>
          <p14:tracePt t="36658" x="1241425" y="1919288"/>
          <p14:tracePt t="36711" x="1231900" y="1919288"/>
          <p14:tracePt t="36723" x="1204913" y="1919288"/>
          <p14:tracePt t="36742" x="1196975" y="1919288"/>
          <p14:tracePt t="36768" x="1169988" y="1919288"/>
          <p14:tracePt t="36800" x="1152525" y="1919288"/>
          <p14:tracePt t="36805" x="1143000" y="1919288"/>
          <p14:tracePt t="36835" x="1062038" y="1919288"/>
          <p14:tracePt t="36868" x="1027113" y="1919288"/>
          <p14:tracePt t="36901" x="1009650" y="1919288"/>
          <p14:tracePt t="36913" x="990600" y="1919288"/>
          <p14:tracePt t="36935" x="946150" y="1911350"/>
          <p14:tracePt t="36968" x="938213" y="1911350"/>
          <p14:tracePt t="36975" x="911225" y="1911350"/>
          <p14:tracePt t="37003" x="893763" y="1911350"/>
          <p14:tracePt t="37051" x="884238" y="1911350"/>
          <p14:tracePt t="37058" x="874713" y="1911350"/>
          <p14:tracePt t="37069" x="847725" y="1911350"/>
          <p14:tracePt t="37100" x="839788" y="1919288"/>
          <p14:tracePt t="37169" x="839788" y="1928813"/>
          <p14:tracePt t="37180" x="830263" y="1938338"/>
          <p14:tracePt t="37203" x="803275" y="1965325"/>
          <p14:tracePt t="37234" x="795338" y="1982788"/>
          <p14:tracePt t="37243" x="795338" y="2009775"/>
          <p14:tracePt t="37270" x="785813" y="2017713"/>
          <p14:tracePt t="37302" x="776288" y="2036763"/>
          <p14:tracePt t="37319" x="768350" y="2054225"/>
          <p14:tracePt t="37350" x="758825" y="2062163"/>
          <p14:tracePt t="37370" x="758825" y="2071688"/>
          <p14:tracePt t="37401" x="758825" y="2089150"/>
          <p14:tracePt t="37419" x="750888" y="2098675"/>
          <p14:tracePt t="37445" x="750888" y="2108200"/>
          <p14:tracePt t="37478" x="741363" y="2116138"/>
          <p14:tracePt t="37504" x="741363" y="2125663"/>
          <p14:tracePt t="37651" x="741363" y="2133600"/>
          <p14:tracePt t="37670" x="741363" y="2143125"/>
          <p14:tracePt t="37743" x="741363" y="2152650"/>
          <p14:tracePt t="37774" x="750888" y="2160588"/>
          <p14:tracePt t="37794" x="750888" y="2170113"/>
          <p14:tracePt t="37806" x="758825" y="2205038"/>
          <p14:tracePt t="37838" x="776288" y="2241550"/>
          <p14:tracePt t="37870" x="776288" y="2259013"/>
          <p14:tracePt t="37888" x="785813" y="2268538"/>
          <p14:tracePt t="37920" x="795338" y="2276475"/>
          <p14:tracePt t="37938" x="795338" y="2286000"/>
          <p14:tracePt t="37970" x="803275" y="2286000"/>
          <p14:tracePt t="38013" x="812800" y="2303463"/>
          <p14:tracePt t="38032" x="822325" y="2312988"/>
          <p14:tracePt t="38062" x="830263" y="2312988"/>
          <p14:tracePt t="38107" x="830263" y="2322513"/>
          <p14:tracePt t="38141" x="839788" y="2322513"/>
          <p14:tracePt t="38168" x="847725" y="2322513"/>
          <p14:tracePt t="38406" x="847725" y="2330450"/>
          <p14:tracePt t="38703" x="866775" y="2339975"/>
          <p14:tracePt t="38722" x="884238" y="2366963"/>
          <p14:tracePt t="38749" x="911225" y="2401888"/>
          <p14:tracePt t="38774" x="946150" y="2446338"/>
          <p14:tracePt t="38805" x="955675" y="2465388"/>
          <p14:tracePt t="38812" x="990600" y="2509838"/>
          <p14:tracePt t="38841" x="1017588" y="2536825"/>
          <p14:tracePt t="38872" x="1017588" y="2544763"/>
          <p14:tracePt t="38908" x="1027113" y="2544763"/>
          <p14:tracePt t="38928" x="1036638" y="2562225"/>
          <p14:tracePt t="38953" x="1036638" y="2571750"/>
          <p14:tracePt t="38984" x="1044575" y="2571750"/>
          <p14:tracePt t="40179" x="1054100" y="2571750"/>
          <p14:tracePt t="40638" x="1062038" y="2554288"/>
          <p14:tracePt t="40658" x="1062038" y="2544763"/>
          <p14:tracePt t="40669" x="1081088" y="2517775"/>
          <p14:tracePt t="40688" x="1081088" y="2509838"/>
          <p14:tracePt t="40700" x="1098550" y="2482850"/>
          <p14:tracePt t="40719" x="1108075" y="2465388"/>
          <p14:tracePt t="40731" x="1116013" y="2455863"/>
          <p14:tracePt t="40752" x="1125538" y="2438400"/>
          <p14:tracePt t="40764" x="1133475" y="2428875"/>
          <p14:tracePt t="40783" x="1143000" y="2411413"/>
          <p14:tracePt t="40798" x="1152525" y="2411413"/>
          <p14:tracePt t="40814" x="1179513" y="2384425"/>
          <p14:tracePt t="40830" x="1179513" y="2374900"/>
          <p14:tracePt t="40849" x="1204913" y="2347913"/>
          <p14:tracePt t="40864" x="1214438" y="2330450"/>
          <p14:tracePt t="40881" x="1241425" y="2286000"/>
          <p14:tracePt t="40898" x="1258888" y="2232025"/>
          <p14:tracePt t="40914" x="1276350" y="2197100"/>
          <p14:tracePt t="40938" x="1295400" y="2170113"/>
          <p14:tracePt t="40954" x="1312863" y="2133600"/>
          <p14:tracePt t="40980" x="1312863" y="2125663"/>
          <p14:tracePt t="41000" x="1322388" y="2116138"/>
          <p14:tracePt t="41040" x="1322388" y="2108200"/>
          <p14:tracePt t="41062" x="1322388" y="2098675"/>
          <p14:tracePt t="41138" x="1312863" y="2089150"/>
          <p14:tracePt t="41158" x="1303338" y="2089150"/>
          <p14:tracePt t="41169" x="1276350" y="2071688"/>
          <p14:tracePt t="41190" x="1268413" y="2071688"/>
          <p14:tracePt t="41202" x="1241425" y="2071688"/>
          <p14:tracePt t="41222" x="1214438" y="2071688"/>
          <p14:tracePt t="41234" x="1160463" y="2062163"/>
          <p14:tracePt t="41253" x="1125538" y="2054225"/>
          <p14:tracePt t="41266" x="1036638" y="2036763"/>
          <p14:tracePt t="41285" x="1027113" y="2036763"/>
          <p14:tracePt t="41297" x="1017588" y="2036763"/>
          <p14:tracePt t="41315" x="1009650" y="2036763"/>
          <p14:tracePt t="41349" x="1000125" y="2036763"/>
          <p14:tracePt t="41375" x="973138" y="2044700"/>
          <p14:tracePt t="41396" x="965200" y="2062163"/>
          <p14:tracePt t="41407" x="946150" y="2089150"/>
          <p14:tracePt t="41427" x="938213" y="2108200"/>
          <p14:tracePt t="41439" x="928688" y="2125663"/>
          <p14:tracePt t="41459" x="928688" y="2152650"/>
          <p14:tracePt t="41470" x="911225" y="2205038"/>
          <p14:tracePt t="41489" x="901700" y="2232025"/>
          <p14:tracePt t="41501" x="893763" y="2276475"/>
          <p14:tracePt t="41521" x="884238" y="2295525"/>
          <p14:tracePt t="41532" x="874713" y="2339975"/>
          <p14:tracePt t="41552" x="874713" y="2366963"/>
          <p14:tracePt t="41564" x="874713" y="2384425"/>
          <p14:tracePt t="41583" x="874713" y="2401888"/>
          <p14:tracePt t="41595" x="874713" y="2446338"/>
          <p14:tracePt t="41614" x="884238" y="2465388"/>
          <p14:tracePt t="41629" x="901700" y="2517775"/>
          <p14:tracePt t="41645" x="901700" y="2527300"/>
          <p14:tracePt t="41693" x="911225" y="2527300"/>
          <p14:tracePt t="41742" x="919163" y="2536825"/>
          <p14:tracePt t="42086" x="919163" y="2544763"/>
          <p14:tracePt t="42131" x="928688" y="2562225"/>
          <p14:tracePt t="42149" x="938213" y="2571750"/>
          <p14:tracePt t="42161" x="946150" y="2625725"/>
          <p14:tracePt t="42181" x="955675" y="2660650"/>
          <p14:tracePt t="42193" x="973138" y="2714625"/>
          <p14:tracePt t="42212" x="982663" y="2741613"/>
          <p14:tracePt t="42225" x="1000125" y="2795588"/>
          <p14:tracePt t="42244" x="1000125" y="2803525"/>
          <p14:tracePt t="42256" x="1017588" y="2867025"/>
          <p14:tracePt t="42274" x="1017588" y="2884488"/>
          <p14:tracePt t="42287" x="1027113" y="2928938"/>
          <p14:tracePt t="42305" x="1027113" y="2946400"/>
          <p14:tracePt t="42319" x="1036638" y="3009900"/>
          <p14:tracePt t="42336" x="1054100" y="3108325"/>
          <p14:tracePt t="42355" x="1071563" y="3170238"/>
          <p14:tracePt t="42370" x="1116013" y="3313113"/>
          <p14:tracePt t="42387" x="1133475" y="3357563"/>
          <p14:tracePt t="42403" x="1160463" y="3419475"/>
          <p14:tracePt t="42420" x="1179513" y="3455988"/>
          <p14:tracePt t="42438" x="1179513" y="3482975"/>
          <p14:tracePt t="42453" x="1187450" y="3500438"/>
          <p14:tracePt t="42470" x="1196975" y="3509963"/>
          <p14:tracePt t="42486" x="1196975" y="3517900"/>
          <p14:tracePt t="42524" x="1204913" y="3527425"/>
          <p14:tracePt t="42569" x="1204913" y="3536950"/>
          <p14:tracePt t="42606" x="1214438" y="3536950"/>
          <p14:tracePt t="42841" x="1223963" y="3536950"/>
          <p14:tracePt t="43168" x="1223963" y="3527425"/>
          <p14:tracePt t="43297" x="1223963" y="3517900"/>
          <p14:tracePt t="43594" x="1223963" y="3509963"/>
          <p14:tracePt t="43719" x="1231900" y="3509963"/>
          <p14:tracePt t="43739" x="1231900" y="3500438"/>
          <p14:tracePt t="43926" x="1241425" y="3500438"/>
          <p14:tracePt t="44256" x="1241425" y="3490913"/>
          <p14:tracePt t="44291" x="1250950" y="3490913"/>
          <p14:tracePt t="44366" x="1250950" y="3482975"/>
          <p14:tracePt t="44414" x="1258888" y="3482975"/>
          <p14:tracePt t="44427" x="1258888" y="3473450"/>
          <p14:tracePt t="44439" x="1276350" y="3465513"/>
          <p14:tracePt t="44457" x="1295400" y="3455988"/>
          <p14:tracePt t="44477" x="1303338" y="3446463"/>
          <p14:tracePt t="44489" x="1347788" y="3419475"/>
          <p14:tracePt t="44509" x="1366838" y="3419475"/>
          <p14:tracePt t="44520" x="1401763" y="3394075"/>
          <p14:tracePt t="44539" x="1428750" y="3384550"/>
          <p14:tracePt t="44552" x="1490663" y="3367088"/>
          <p14:tracePt t="44571" x="1517650" y="3367088"/>
          <p14:tracePt t="44584" x="1608138" y="3340100"/>
          <p14:tracePt t="44603" x="1633538" y="3340100"/>
          <p14:tracePt t="44614" x="1687513" y="3330575"/>
          <p14:tracePt t="44634" x="1731963" y="3330575"/>
          <p14:tracePt t="44649" x="1751013" y="3330575"/>
          <p14:tracePt t="44660" x="1803400" y="3330575"/>
          <p14:tracePt t="44679" x="1830388" y="3322638"/>
          <p14:tracePt t="44693" x="1911350" y="3313113"/>
          <p14:tracePt t="44712" x="1938338" y="3303588"/>
          <p14:tracePt t="44727" x="2009775" y="3286125"/>
          <p14:tracePt t="44743" x="2054225" y="3276600"/>
          <p14:tracePt t="44760" x="2143125" y="3259138"/>
          <p14:tracePt t="44777" x="2179638" y="3251200"/>
          <p14:tracePt t="44793" x="2259013" y="3232150"/>
          <p14:tracePt t="44810" x="2286000" y="3224213"/>
          <p14:tracePt t="44827" x="2357438" y="3205163"/>
          <p14:tracePt t="44843" x="2374900" y="3197225"/>
          <p14:tracePt t="44861" x="2446338" y="3179763"/>
          <p14:tracePt t="44877" x="2482850" y="3170238"/>
          <p14:tracePt t="44895" x="2554288" y="3152775"/>
          <p14:tracePt t="44911" x="2581275" y="3152775"/>
          <p14:tracePt t="44927" x="2670175" y="3125788"/>
          <p14:tracePt t="44945" x="2732088" y="3108325"/>
          <p14:tracePt t="44963" x="2741613" y="3108325"/>
          <p14:tracePt t="44977" x="2795588" y="3089275"/>
          <p14:tracePt t="44994" x="2813050" y="3081338"/>
          <p14:tracePt t="45011" x="2867025" y="3071813"/>
          <p14:tracePt t="45028" x="2884488" y="3071813"/>
          <p14:tracePt t="45045" x="2928938" y="3071813"/>
          <p14:tracePt t="45061" x="2946400" y="3071813"/>
          <p14:tracePt t="45084" x="2973388" y="3062288"/>
          <p14:tracePt t="45103" x="2982913" y="3054350"/>
          <p14:tracePt t="45137" x="2990850" y="3054350"/>
          <p14:tracePt t="45165" x="3000375" y="3054350"/>
          <p14:tracePt t="45184" x="3000375" y="3044825"/>
          <p14:tracePt t="45230" x="3009900" y="3044825"/>
          <p14:tracePt t="57930" x="3009900" y="3036888"/>
          <p14:tracePt t="58760" x="3009900" y="3017838"/>
          <p14:tracePt t="58793" x="3009900" y="2990850"/>
          <p14:tracePt t="58812" x="3009900" y="2982913"/>
          <p14:tracePt t="58825" x="3009900" y="2946400"/>
          <p14:tracePt t="58845" x="3017838" y="2928938"/>
          <p14:tracePt t="58857" x="3027363" y="2874963"/>
          <p14:tracePt t="58876" x="3027363" y="2867025"/>
          <p14:tracePt t="58889" x="3036888" y="2795588"/>
          <p14:tracePt t="58907" x="3044825" y="2768600"/>
          <p14:tracePt t="58920" x="3054350" y="2660650"/>
          <p14:tracePt t="58938" x="3054350" y="2625725"/>
          <p14:tracePt t="58949" x="3062288" y="2544763"/>
          <p14:tracePt t="58969" x="3062288" y="2527300"/>
          <p14:tracePt t="58981" x="3071813" y="2473325"/>
          <p14:tracePt t="59000" x="3071813" y="2446338"/>
          <p14:tracePt t="59012" x="3071813" y="2384425"/>
          <p14:tracePt t="59032" x="3071813" y="2357438"/>
          <p14:tracePt t="59063" x="3071813" y="2339975"/>
          <p14:tracePt t="59076" x="3071813" y="2286000"/>
          <p14:tracePt t="59095" x="3071813" y="2251075"/>
          <p14:tracePt t="59109" x="3054350" y="2197100"/>
          <p14:tracePt t="59126" x="3054350" y="2179638"/>
          <p14:tracePt t="59138" x="3054350" y="2152650"/>
          <p14:tracePt t="59157" x="3054350" y="2125663"/>
          <p14:tracePt t="59169" x="3044825" y="2081213"/>
          <p14:tracePt t="59189" x="3044825" y="2071688"/>
          <p14:tracePt t="59201" x="3036888" y="2027238"/>
          <p14:tracePt t="59221" x="3027363" y="2000250"/>
          <p14:tracePt t="59234" x="3009900" y="1938338"/>
          <p14:tracePt t="59253" x="3000375" y="1884363"/>
          <p14:tracePt t="59266" x="2982913" y="1822450"/>
          <p14:tracePt t="59286" x="2973388" y="1768475"/>
          <p14:tracePt t="59313" x="2965450" y="1751013"/>
          <p14:tracePt t="59347" x="2965450" y="1731963"/>
          <p14:tracePt t="59374" x="2965450" y="1724025"/>
          <p14:tracePt t="59407" x="2955925" y="1714500"/>
          <p14:tracePt t="59426" x="2955925" y="1704975"/>
          <p14:tracePt t="60243" x="2928938" y="1697038"/>
          <p14:tracePt t="60292" x="2928938" y="1687513"/>
          <p14:tracePt t="60303" x="2911475" y="1687513"/>
          <p14:tracePt t="60322" x="2894013" y="1679575"/>
          <p14:tracePt t="60335" x="2884488" y="1670050"/>
          <p14:tracePt t="60353" x="2874963" y="1670050"/>
          <p14:tracePt t="60379" x="2857500" y="1670050"/>
          <p14:tracePt t="60399" x="2840038" y="1670050"/>
          <p14:tracePt t="60412" x="2813050" y="1679575"/>
          <p14:tracePt t="60430" x="2803525" y="1679575"/>
          <p14:tracePt t="60442" x="2786063" y="1679575"/>
          <p14:tracePt t="60461" x="2776538" y="1687513"/>
          <p14:tracePt t="60480" x="2768600" y="1687513"/>
          <p14:tracePt t="60492" x="2741613" y="1704975"/>
          <p14:tracePt t="60512" x="2724150" y="1714500"/>
          <p14:tracePt t="60524" x="2724150" y="1724025"/>
          <p14:tracePt t="60536" x="2697163" y="1741488"/>
          <p14:tracePt t="60556" x="2670175" y="1758950"/>
          <p14:tracePt t="60575" x="2670175" y="1768475"/>
          <p14:tracePt t="60591" x="2652713" y="1795463"/>
          <p14:tracePt t="60609" x="2633663" y="1803400"/>
          <p14:tracePt t="60624" x="2625725" y="1822450"/>
          <p14:tracePt t="60641" x="2616200" y="1830388"/>
          <p14:tracePt t="60658" x="2608263" y="1857375"/>
          <p14:tracePt t="60675" x="2589213" y="1874838"/>
          <p14:tracePt t="60692" x="2571750" y="1919288"/>
          <p14:tracePt t="60708" x="2554288" y="1955800"/>
          <p14:tracePt t="60729" x="2554288" y="1965325"/>
          <p14:tracePt t="60742" x="2544763" y="1982788"/>
          <p14:tracePt t="60760" x="2544763" y="1990725"/>
          <p14:tracePt t="60792" x="2536825" y="2009775"/>
          <p14:tracePt t="60804" x="2527300" y="2027238"/>
          <p14:tracePt t="60823" x="2527300" y="2036763"/>
          <p14:tracePt t="60836" x="2527300" y="2071688"/>
          <p14:tracePt t="60856" x="2527300" y="2081213"/>
          <p14:tracePt t="60868" x="2517775" y="2108200"/>
          <p14:tracePt t="60886" x="2517775" y="2125663"/>
          <p14:tracePt t="60920" x="2517775" y="2143125"/>
          <p14:tracePt t="60934" x="2517775" y="2152650"/>
          <p14:tracePt t="60951" x="2517775" y="2170113"/>
          <p14:tracePt t="60982" x="2527300" y="2187575"/>
          <p14:tracePt t="61013" x="2544763" y="2205038"/>
          <p14:tracePt t="61072" x="2598738" y="2214563"/>
          <p14:tracePt t="61092" x="2616200" y="2224088"/>
          <p14:tracePt t="61102" x="2670175" y="2232025"/>
          <p14:tracePt t="61121" x="2705100" y="2241550"/>
          <p14:tracePt t="61133" x="2803525" y="2241550"/>
          <p14:tracePt t="61153" x="2874963" y="2251075"/>
          <p14:tracePt t="61170" x="2990850" y="2251075"/>
          <p14:tracePt t="61184" x="3081338" y="2259013"/>
          <p14:tracePt t="61196" x="3340100" y="2259013"/>
          <p14:tracePt t="61216" x="3446463" y="2268538"/>
          <p14:tracePt t="61229" x="3795713" y="2286000"/>
          <p14:tracePt t="61249" x="3929063" y="2286000"/>
          <p14:tracePt t="61260" x="4357688" y="2295525"/>
          <p14:tracePt t="61280" x="4537075" y="2312988"/>
          <p14:tracePt t="61293" x="5037138" y="2330450"/>
          <p14:tracePt t="61311" x="5170488" y="2330450"/>
          <p14:tracePt t="61327" x="5394325" y="2339975"/>
          <p14:tracePt t="61343" x="5813425" y="2339975"/>
          <p14:tracePt t="61360" x="5938838" y="2339975"/>
          <p14:tracePt t="61377" x="6089650" y="2330450"/>
          <p14:tracePt t="61393" x="6438900" y="2295525"/>
          <p14:tracePt t="61410" x="6554788" y="2276475"/>
          <p14:tracePt t="61427" x="6634163" y="2268538"/>
          <p14:tracePt t="61444" x="6919913" y="2224088"/>
          <p14:tracePt t="61460" x="7027863" y="2205038"/>
          <p14:tracePt t="61477" x="7348538" y="2160588"/>
          <p14:tracePt t="61494" x="7439025" y="2143125"/>
          <p14:tracePt t="61510" x="7653338" y="2089150"/>
          <p14:tracePt t="61527" x="7804150" y="2044700"/>
          <p14:tracePt t="61562" x="7966075" y="2000250"/>
          <p14:tracePt t="61579" x="8027988" y="1982788"/>
          <p14:tracePt t="61591" x="8134350" y="1946275"/>
          <p14:tracePt t="61609" x="8161338" y="1938338"/>
          <p14:tracePt t="61621" x="8180388" y="1919288"/>
          <p14:tracePt t="61641" x="8188325" y="1911350"/>
          <p14:tracePt t="61675" x="8197850" y="1911350"/>
          <p14:tracePt t="68680" x="8188325" y="1911350"/>
          <p14:tracePt t="69199" x="8134350" y="1911350"/>
          <p14:tracePt t="69250" x="8072438" y="1911350"/>
          <p14:tracePt t="69262" x="7912100" y="1911350"/>
          <p14:tracePt t="69282" x="7848600" y="1911350"/>
          <p14:tracePt t="69294" x="7661275" y="1911350"/>
          <p14:tracePt t="69313" x="7634288" y="1911350"/>
          <p14:tracePt t="69325" x="7537450" y="1928813"/>
          <p14:tracePt t="69344" x="7439025" y="1946275"/>
          <p14:tracePt t="69356" x="7153275" y="2000250"/>
          <p14:tracePt t="69376" x="7045325" y="2036763"/>
          <p14:tracePt t="69389" x="6715125" y="2133600"/>
          <p14:tracePt t="69407" x="6608763" y="2160588"/>
          <p14:tracePt t="69419" x="6367463" y="2259013"/>
          <p14:tracePt t="69439" x="6269038" y="2295525"/>
          <p14:tracePt t="69453" x="6010275" y="2393950"/>
          <p14:tracePt t="69469" x="5911850" y="2428875"/>
          <p14:tracePt t="69484" x="5688013" y="2536825"/>
          <p14:tracePt t="69501" x="5599113" y="2571750"/>
          <p14:tracePt t="69519" x="5429250" y="2660650"/>
          <p14:tracePt t="69534" x="5062538" y="2847975"/>
          <p14:tracePt t="69551" x="4973638" y="2901950"/>
          <p14:tracePt t="69568" x="4679950" y="3054350"/>
          <p14:tracePt t="69585" x="4572000" y="3116263"/>
          <p14:tracePt t="69601" x="4295775" y="3286125"/>
          <p14:tracePt t="69620" x="4268788" y="3313113"/>
          <p14:tracePt t="69639" x="4143375" y="3402013"/>
          <p14:tracePt t="69658" x="4098925" y="3446463"/>
          <p14:tracePt t="69670" x="3990975" y="3544888"/>
          <p14:tracePt t="69690" x="3965575" y="3581400"/>
          <p14:tracePt t="69702" x="3857625" y="3660775"/>
          <p14:tracePt t="69720" x="3830638" y="3687763"/>
          <p14:tracePt t="69735" x="3751263" y="3751263"/>
          <p14:tracePt t="69753" x="3697288" y="3786188"/>
          <p14:tracePt t="69787" x="3679825" y="3786188"/>
          <p14:tracePt t="69827" x="3670300" y="3786188"/>
          <p14:tracePt t="69864" x="3660775" y="3786188"/>
          <p14:tracePt t="69939" x="3652838" y="3786188"/>
          <p14:tracePt t="69956" x="3643313" y="3776663"/>
          <p14:tracePt t="70003" x="3633788" y="3776663"/>
          <p14:tracePt t="70036" x="3633788" y="3768725"/>
          <p14:tracePt t="70301" x="3625850" y="3768725"/>
          <p14:tracePt t="70473" x="3625850" y="3759200"/>
          <p14:tracePt t="70571" x="3625850" y="3751263"/>
          <p14:tracePt t="70821" x="3625850" y="3741738"/>
          <p14:tracePt t="70882" x="3625850" y="3732213"/>
          <p14:tracePt t="70927" x="3625850" y="3724275"/>
          <p14:tracePt t="70965" x="3625850" y="3714750"/>
          <p14:tracePt t="71012" x="3625850" y="3705225"/>
          <p14:tracePt t="71085" x="3625850" y="3697288"/>
          <p14:tracePt t="71183" x="3625850" y="3687763"/>
          <p14:tracePt t="71340" x="3625850" y="3679825"/>
          <p14:tracePt t="71370" x="3625850" y="3670300"/>
          <p14:tracePt t="71401" x="3625850" y="3660775"/>
          <p14:tracePt t="71435" x="3616325" y="3643313"/>
          <p14:tracePt t="71447" x="3598863" y="3633788"/>
          <p14:tracePt t="71467" x="3598863" y="3625850"/>
          <p14:tracePt t="71479" x="3562350" y="3589338"/>
          <p14:tracePt t="71499" x="3554413" y="3581400"/>
          <p14:tracePt t="71509" x="3509963" y="3554413"/>
          <p14:tracePt t="71529" x="3367088" y="3446463"/>
          <p14:tracePt t="71560" x="3330575" y="3419475"/>
          <p14:tracePt t="71572" x="3232150" y="3348038"/>
          <p14:tracePt t="71591" x="3197225" y="3322638"/>
          <p14:tracePt t="71602" x="3133725" y="3276600"/>
          <p14:tracePt t="71621" x="3071813" y="3232150"/>
          <p14:tracePt t="71641" x="3054350" y="3214688"/>
          <p14:tracePt t="71652" x="2990850" y="3170238"/>
          <p14:tracePt t="71671" x="2938463" y="3133725"/>
          <p14:tracePt t="71683" x="2822575" y="3062288"/>
          <p14:tracePt t="71702" x="2776538" y="3036888"/>
          <p14:tracePt t="71714" x="2679700" y="2973388"/>
          <p14:tracePt t="71733" x="2643188" y="2946400"/>
          <p14:tracePt t="71745" x="2562225" y="2894013"/>
          <p14:tracePt t="71763" x="2544763" y="2874963"/>
          <p14:tracePt t="71775" x="2473325" y="2840038"/>
          <p14:tracePt t="71796" x="2446338" y="2830513"/>
          <p14:tracePt t="71809" x="2401888" y="2803525"/>
          <p14:tracePt t="71830" x="2384425" y="2795588"/>
          <p14:tracePt t="71842" x="2357438" y="2776538"/>
          <p14:tracePt t="71859" x="2286000" y="2751138"/>
          <p14:tracePt t="71875" x="2268538" y="2741613"/>
          <p14:tracePt t="71892" x="2214563" y="2732088"/>
          <p14:tracePt t="71909" x="2205038" y="2732088"/>
          <p14:tracePt t="71926" x="2187575" y="2724150"/>
          <p14:tracePt t="71942" x="2179638" y="2724150"/>
          <p14:tracePt t="71958" x="2160588" y="2724150"/>
          <p14:tracePt t="71975" x="2152650" y="2724150"/>
          <p14:tracePt t="71992" x="2133600" y="2724150"/>
          <p14:tracePt t="72009" x="2116138" y="2724150"/>
          <p14:tracePt t="72025" x="2062163" y="2724150"/>
          <p14:tracePt t="72046" x="2044700" y="2724150"/>
          <p14:tracePt t="72061" x="2000250" y="2714625"/>
          <p14:tracePt t="72081" x="1990725" y="2714625"/>
          <p14:tracePt t="72093" x="1928813" y="2697163"/>
          <p14:tracePt t="72111" x="1911350" y="2687638"/>
          <p14:tracePt t="72126" x="1847850" y="2679700"/>
          <p14:tracePt t="72143" x="1830388" y="2660650"/>
          <p14:tracePt t="72159" x="1812925" y="2652713"/>
          <p14:tracePt t="72176" x="1785938" y="2643188"/>
          <p14:tracePt t="72193" x="1741488" y="2625725"/>
          <p14:tracePt t="72209" x="1731963" y="2616200"/>
          <p14:tracePt t="72228" x="1679575" y="2589213"/>
          <p14:tracePt t="72243" x="1670050" y="2589213"/>
          <p14:tracePt t="72260" x="1643063" y="2571750"/>
          <p14:tracePt t="72276" x="1625600" y="2562225"/>
          <p14:tracePt t="72293" x="1589088" y="2554288"/>
          <p14:tracePt t="72310" x="1571625" y="2544763"/>
          <p14:tracePt t="72326" x="1527175" y="2517775"/>
          <p14:tracePt t="72343" x="1509713" y="2517775"/>
          <p14:tracePt t="72361" x="1490663" y="2509838"/>
          <p14:tracePt t="72394" x="1482725" y="2500313"/>
          <p14:tracePt t="72420" x="1473200" y="2500313"/>
          <p14:tracePt t="72439" x="1465263" y="2500313"/>
          <p14:tracePt t="72459" x="1465263" y="2490788"/>
          <p14:tracePt t="72469" x="1455738" y="2490788"/>
          <p14:tracePt t="72489" x="1455738" y="2482850"/>
          <p14:tracePt t="72562" x="1446213" y="2482850"/>
          <p14:tracePt t="72861" x="1446213" y="2473325"/>
          <p14:tracePt t="73524" x="1465263" y="2490788"/>
          <p14:tracePt t="74433" x="1465263" y="2500313"/>
          <p14:tracePt t="74479" x="1482725" y="2517775"/>
          <p14:tracePt t="74498" x="1500188" y="2536825"/>
          <p14:tracePt t="74510" x="1527175" y="2571750"/>
          <p14:tracePt t="74532" x="1562100" y="2625725"/>
          <p14:tracePt t="74549" x="1562100" y="2643188"/>
          <p14:tracePt t="74560" x="1571625" y="2643188"/>
          <p14:tracePt t="74580" x="1581150" y="2652713"/>
          <p14:tracePt t="74592" x="1589088" y="2679700"/>
          <p14:tracePt t="74611" x="1598613" y="2679700"/>
          <p14:tracePt t="74623" x="1598613" y="2697163"/>
          <p14:tracePt t="74642" x="1608138" y="2697163"/>
          <p14:tracePt t="74669" x="1608138" y="2705100"/>
          <p14:tracePt t="74687" x="1616075" y="2724150"/>
          <p14:tracePt t="74940" x="1616075" y="2732088"/>
          <p14:tracePt t="74986" x="1616075" y="2751138"/>
          <p14:tracePt t="74998" x="1625600" y="2768600"/>
          <p14:tracePt t="75017" x="1633538" y="2803525"/>
          <p14:tracePt t="75036" x="1643063" y="2830513"/>
          <p14:tracePt t="75059" x="1643063" y="2867025"/>
          <p14:tracePt t="75069" x="1652588" y="2884488"/>
          <p14:tracePt t="75085" x="1660525" y="2928938"/>
          <p14:tracePt t="75101" x="1670050" y="2955925"/>
          <p14:tracePt t="75120" x="1679575" y="3000375"/>
          <p14:tracePt t="75135" x="1679575" y="3017838"/>
          <p14:tracePt t="75157" x="1697038" y="3062288"/>
          <p14:tracePt t="75176" x="1697038" y="3089275"/>
          <p14:tracePt t="75189" x="1714500" y="3133725"/>
          <p14:tracePt t="75209" x="1714500" y="3170238"/>
          <p14:tracePt t="75236" x="1724025" y="3224213"/>
          <p14:tracePt t="75255" x="1731963" y="3232150"/>
          <p14:tracePt t="75266" x="1731963" y="3241675"/>
          <p14:tracePt t="75285" x="1731963" y="3259138"/>
          <p14:tracePt t="75297" x="1731963" y="3268663"/>
          <p14:tracePt t="75317" x="1741488" y="3276600"/>
          <p14:tracePt t="75329" x="1741488" y="3286125"/>
          <p14:tracePt t="75347" x="1741488" y="3295650"/>
          <p14:tracePt t="75444" x="1751013" y="3295650"/>
          <p14:tracePt t="75866" x="1751013" y="3286125"/>
          <p14:tracePt t="75979" x="1751013" y="3276600"/>
          <p14:tracePt t="76169" x="1751013" y="3268663"/>
          <p14:tracePt t="76482" x="1751013" y="3259138"/>
          <p14:tracePt t="76682" x="1751013" y="3251200"/>
          <p14:tracePt t="76810" x="1751013" y="3241675"/>
          <p14:tracePt t="76869" x="1758950" y="3241675"/>
          <p14:tracePt t="77175" x="1758950" y="3232150"/>
          <p14:tracePt t="77341" x="1768475" y="3224213"/>
          <p14:tracePt t="77487" x="1768475" y="3214688"/>
          <p14:tracePt t="77500" x="1785938" y="3197225"/>
          <p14:tracePt t="77527" x="1795463" y="3179763"/>
          <p14:tracePt t="77560" x="1822450" y="3152775"/>
          <p14:tracePt t="77576" x="1847850" y="3133725"/>
          <p14:tracePt t="77609" x="1919288" y="3062288"/>
          <p14:tracePt t="77640" x="1973263" y="3017838"/>
          <p14:tracePt t="77644" x="2062163" y="2946400"/>
          <p14:tracePt t="77676" x="2152650" y="2874963"/>
          <p14:tracePt t="77709" x="2170113" y="2857500"/>
          <p14:tracePt t="77719" x="2224088" y="2830513"/>
          <p14:tracePt t="77743" x="2295525" y="2776538"/>
          <p14:tracePt t="77774" x="2312988" y="2768600"/>
          <p14:tracePt t="77781" x="2339975" y="2741613"/>
          <p14:tracePt t="77810" x="2393950" y="2697163"/>
          <p14:tracePt t="77841" x="2411413" y="2687638"/>
          <p14:tracePt t="77843" x="2455863" y="2660650"/>
          <p14:tracePt t="77843" x="2465388" y="2652713"/>
          <p14:tracePt t="77875" x="2490788" y="2643188"/>
          <p14:tracePt t="77893" x="2500313" y="2633663"/>
          <p14:tracePt t="77924" x="2517775" y="2633663"/>
          <p14:tracePt t="77956" x="2517775" y="2625725"/>
          <p14:tracePt t="77969" x="2536825" y="2616200"/>
          <p14:tracePt t="78000" x="2562225" y="2616200"/>
          <p14:tracePt t="78029" x="2608263" y="2598738"/>
          <p14:tracePt t="78060" x="2643188" y="2581275"/>
          <p14:tracePt t="78092" x="2652713" y="2581275"/>
          <p14:tracePt t="78100" x="2660650" y="2581275"/>
          <p14:tracePt t="78131" x="2670175" y="2581275"/>
          <p14:tracePt t="78160" x="2679700" y="2581275"/>
          <p14:tracePt t="78191" x="2697163" y="2581275"/>
          <p14:tracePt t="78225" x="2714625" y="2589213"/>
          <p14:tracePt t="78236" x="2751138" y="2598738"/>
          <p14:tracePt t="78269" x="2759075" y="2608263"/>
          <p14:tracePt t="78294" x="2776538" y="2616200"/>
          <p14:tracePt t="78325" x="2822575" y="2625725"/>
          <p14:tracePt t="78359" x="2840038" y="2633663"/>
          <p14:tracePt t="78382" x="2847975" y="2633663"/>
          <p14:tracePt t="78413" x="2867025" y="2643188"/>
          <p14:tracePt t="78429" x="2874963" y="2643188"/>
          <p14:tracePt t="78460" x="2884488" y="2643188"/>
          <p14:tracePt t="78507" x="2894013" y="2643188"/>
          <p14:tracePt t="78647" x="2901950" y="2643188"/>
          <p14:tracePt t="78697" x="2901950" y="2652713"/>
          <p14:tracePt t="78723" x="2919413" y="2652713"/>
          <p14:tracePt t="78790" x="2919413" y="2660650"/>
          <p14:tracePt t="78802" x="2928938" y="2660650"/>
          <p14:tracePt t="78833" x="2946400" y="2660650"/>
          <p14:tracePt t="78872" x="2990850" y="2660650"/>
          <p14:tracePt t="78903" x="3009900" y="2660650"/>
          <p14:tracePt t="78929" x="3044825" y="2670175"/>
          <p14:tracePt t="78960" x="3089275" y="2670175"/>
          <p14:tracePt t="78991" x="3133725" y="2670175"/>
          <p14:tracePt t="78996" x="3187700" y="2670175"/>
          <p14:tracePt t="79029" x="3232150" y="2670175"/>
          <p14:tracePt t="79063" x="3251200" y="2670175"/>
          <p14:tracePt t="79085" x="3268663" y="2670175"/>
          <p14:tracePt t="79116" x="3276600" y="2670175"/>
          <p14:tracePt t="79130" x="3303588" y="2670175"/>
          <p14:tracePt t="79161" x="3330575" y="2679700"/>
          <p14:tracePt t="79192" x="3348038" y="2679700"/>
          <p14:tracePt t="79197" x="3375025" y="2679700"/>
          <p14:tracePt t="79228" x="3394075" y="2679700"/>
          <p14:tracePt t="79260" x="3402013" y="2679700"/>
          <p14:tracePt t="79279" x="3419475" y="2679700"/>
          <p14:tracePt t="79339" x="3438525" y="2687638"/>
          <p14:tracePt t="79358" x="3455988" y="2687638"/>
          <p14:tracePt t="79391" x="3465513" y="2697163"/>
          <p14:tracePt t="79403" x="3473450" y="2697163"/>
          <p14:tracePt t="79514" x="3482975" y="2697163"/>
          <p14:tracePt t="79606" x="3490913" y="2697163"/>
          <p14:tracePt t="79636" x="3500438" y="2697163"/>
          <p14:tracePt t="79714" x="3509963" y="2697163"/>
          <p14:tracePt t="99930" x="3509963" y="2705100"/>
          <p14:tracePt t="100298" x="3517900" y="2705100"/>
          <p14:tracePt t="100450" x="3536950" y="2705100"/>
          <p14:tracePt t="100477" x="3544888" y="2697163"/>
          <p14:tracePt t="100489" x="3571875" y="2697163"/>
          <p14:tracePt t="100517" x="3589338" y="2697163"/>
          <p14:tracePt t="100561" x="3608388" y="2697163"/>
          <p14:tracePt t="100565" x="3625850" y="2697163"/>
          <p14:tracePt t="100595" x="3643313" y="2697163"/>
          <p14:tracePt t="100627" x="3652838" y="2697163"/>
          <p14:tracePt t="100643" x="3670300" y="2687638"/>
          <p14:tracePt t="100749" x="3670300" y="2679700"/>
          <p14:tracePt t="100832" x="3679825" y="2679700"/>
          <p14:tracePt t="100889" x="3687763" y="2679700"/>
          <p14:tracePt t="101584" x="3697288" y="2679700"/>
          <p14:tracePt t="101619" x="3705225" y="2679700"/>
          <p14:tracePt t="101650" x="3714750" y="2679700"/>
          <p14:tracePt t="101680" x="3724275" y="2687638"/>
          <p14:tracePt t="101692" x="3741738" y="2687638"/>
          <p14:tracePt t="101711" x="3751263" y="2687638"/>
          <p14:tracePt t="101731" x="3759200" y="2687638"/>
          <p14:tracePt t="101763" x="3768725" y="2687638"/>
          <p14:tracePt t="101774" x="3786188" y="2687638"/>
          <p14:tracePt t="101806" x="3795713" y="2697163"/>
          <p14:tracePt t="101832" x="3803650" y="2697163"/>
          <p14:tracePt t="101864" x="3822700" y="2697163"/>
          <p14:tracePt t="101869" x="3830638" y="2697163"/>
          <p14:tracePt t="101899" x="3867150" y="2705100"/>
          <p14:tracePt t="101899" x="3875088" y="2705100"/>
          <p14:tracePt t="101932" x="3884613" y="2705100"/>
          <p14:tracePt t="101943" x="3902075" y="2714625"/>
          <p14:tracePt t="101965" x="3919538" y="2714625"/>
          <p14:tracePt t="101996" x="3929063" y="2714625"/>
          <p14:tracePt t="102005" x="3938588" y="2714625"/>
          <p14:tracePt t="102032" x="3946525" y="2714625"/>
          <p14:tracePt t="102064" x="3965575" y="2714625"/>
          <p14:tracePt t="102102" x="3965575" y="2724150"/>
          <p14:tracePt t="102114" x="3973513" y="2724150"/>
          <p14:tracePt t="102134" x="3983038" y="2724150"/>
          <p14:tracePt t="102166" x="3990975" y="2724150"/>
          <p14:tracePt t="102199" x="3990975" y="2732088"/>
          <p14:tracePt t="102224" x="4000500" y="2732088"/>
          <p14:tracePt t="102261" x="4010025" y="2732088"/>
          <p14:tracePt t="102385" x="4017963" y="2732088"/>
          <p14:tracePt t="102575" x="4027488" y="2732088"/>
          <p14:tracePt t="102699" x="4037013" y="2732088"/>
          <p14:tracePt t="103930" x="4037013" y="2741613"/>
          <p14:tracePt t="104771" x="4027488" y="2741613"/>
          <p14:tracePt t="104822" x="4017963" y="2741613"/>
          <p14:tracePt t="104834" x="3990975" y="2741613"/>
          <p14:tracePt t="104854" x="3983038" y="2741613"/>
          <p14:tracePt t="104874" x="3938588" y="2751138"/>
          <p14:tracePt t="104906" x="3894138" y="2768600"/>
          <p14:tracePt t="104916" x="3884613" y="2768600"/>
          <p14:tracePt t="104941" x="3830638" y="2776538"/>
          <p14:tracePt t="104973" x="3786188" y="2786063"/>
          <p14:tracePt t="104980" x="3768725" y="2786063"/>
          <p14:tracePt t="105009" x="3608388" y="2830513"/>
          <p14:tracePt t="105063" x="3544888" y="2840038"/>
          <p14:tracePt t="105075" x="3509963" y="2847975"/>
          <p14:tracePt t="105087" x="3411538" y="2857500"/>
          <p14:tracePt t="105109" x="3259138" y="2884488"/>
          <p14:tracePt t="105141" x="3241675" y="2894013"/>
          <p14:tracePt t="105149" x="3170238" y="2901950"/>
          <p14:tracePt t="105175" x="3062288" y="2919413"/>
          <p14:tracePt t="105207" x="3000375" y="2928938"/>
          <p14:tracePt t="105211" x="2938463" y="2955925"/>
          <p14:tracePt t="105242" x="2847975" y="2965450"/>
          <p14:tracePt t="105274" x="2795588" y="2973388"/>
          <p14:tracePt t="105276" x="2643188" y="3000375"/>
          <p14:tracePt t="105309" x="2581275" y="3009900"/>
          <p14:tracePt t="105321" x="2446338" y="3009900"/>
          <p14:tracePt t="105343" x="2286000" y="3009900"/>
          <p14:tracePt t="105374" x="2268538" y="3009900"/>
          <p14:tracePt t="105384" x="2170113" y="3009900"/>
          <p14:tracePt t="105409" x="2081213" y="3017838"/>
          <p14:tracePt t="105442" x="2009775" y="3036888"/>
          <p14:tracePt t="105452" x="1982788" y="3044825"/>
          <p14:tracePt t="105476" x="1938338" y="3071813"/>
          <p14:tracePt t="105509" x="1901825" y="3098800"/>
          <p14:tracePt t="105511" x="1893888" y="3098800"/>
          <p14:tracePt t="105542" x="1874838" y="3125788"/>
          <p14:tracePt t="105543" x="1803400" y="3160713"/>
          <p14:tracePt t="105575" x="1758950" y="3197225"/>
          <p14:tracePt t="105592" x="1741488" y="3205163"/>
          <p14:tracePt t="105610" x="1670050" y="3251200"/>
          <p14:tracePt t="105641" x="1616075" y="3268663"/>
          <p14:tracePt t="105654" x="1598613" y="3286125"/>
          <p14:tracePt t="105677" x="1517650" y="3330575"/>
          <p14:tracePt t="105710" x="1509713" y="3340100"/>
          <p14:tracePt t="105715" x="1490663" y="3348038"/>
          <p14:tracePt t="105744" x="1490663" y="3357563"/>
          <p14:tracePt t="105775" x="1500188" y="3357563"/>
          <p14:tracePt t="105999" x="1509713" y="3357563"/>
          <p14:tracePt t="106066" x="1527175" y="3357563"/>
          <p14:tracePt t="106111" x="1544638" y="3357563"/>
          <p14:tracePt t="106122" x="1554163" y="3357563"/>
          <p14:tracePt t="106145" x="1581150" y="3348038"/>
          <p14:tracePt t="106176" x="1598613" y="3340100"/>
          <p14:tracePt t="106219" x="1608138" y="3340100"/>
          <p14:tracePt t="106237" x="1616075" y="3340100"/>
          <p14:tracePt t="106319" x="1625600" y="3340100"/>
          <p14:tracePt t="106376" x="1633538" y="3330575"/>
          <p14:tracePt t="106408" x="1652588" y="3330575"/>
          <p14:tracePt t="106427" x="1704975" y="3322638"/>
          <p14:tracePt t="106461" x="1714500" y="3322638"/>
          <p14:tracePt t="106479" x="1751013" y="3313113"/>
          <p14:tracePt t="106511" x="1866900" y="3313113"/>
          <p14:tracePt t="106559" x="1893888" y="3303588"/>
          <p14:tracePt t="106562" x="1919288" y="3303588"/>
          <p14:tracePt t="106594" x="1938338" y="3303588"/>
          <p14:tracePt t="106614" x="1946275" y="3303588"/>
          <p14:tracePt t="106645" x="2000250" y="3303588"/>
          <p14:tracePt t="106676" x="2044700" y="3303588"/>
          <p14:tracePt t="106680" x="2081213" y="3303588"/>
          <p14:tracePt t="106711" x="2116138" y="3295650"/>
          <p14:tracePt t="106742" x="2160588" y="3295650"/>
          <p14:tracePt t="106754" x="2232025" y="3295650"/>
          <p14:tracePt t="106785" x="2259013" y="3295650"/>
          <p14:tracePt t="106814" x="2276475" y="3286125"/>
          <p14:tracePt t="106846" x="2322513" y="3286125"/>
          <p14:tracePt t="106877" x="2330450" y="3286125"/>
          <p14:tracePt t="106882" x="2339975" y="3286125"/>
          <p14:tracePt t="107051" x="2347913" y="3286125"/>
          <p14:tracePt t="107258" x="2339975" y="3251200"/>
          <p14:tracePt t="107794" x="2339975" y="3241675"/>
          <p14:tracePt t="107806" x="2330450" y="3197225"/>
          <p14:tracePt t="107826" x="2295525" y="3062288"/>
          <p14:tracePt t="107861" x="2251075" y="2938463"/>
          <p14:tracePt t="107884" x="2197100" y="2840038"/>
          <p14:tracePt t="107916" x="2143125" y="2724150"/>
          <p14:tracePt t="107949" x="2108200" y="2679700"/>
          <p14:tracePt t="107966" x="2081213" y="2660650"/>
          <p14:tracePt t="107997" x="1955800" y="2554288"/>
          <p14:tracePt t="108018" x="1857375" y="2482850"/>
          <p14:tracePt t="108057" x="1785938" y="2438400"/>
          <p14:tracePt t="108084" x="1697038" y="2374900"/>
          <p14:tracePt t="108115" x="1616075" y="2322513"/>
          <p14:tracePt t="108146" x="1562100" y="2295525"/>
          <p14:tracePt t="108154" x="1536700" y="2276475"/>
          <p14:tracePt t="108186" x="1500188" y="2268538"/>
          <p14:tracePt t="108219" x="1490663" y="2259013"/>
          <p14:tracePt t="108229" x="1473200" y="2259013"/>
          <p14:tracePt t="108260" x="1428750" y="2241550"/>
          <p14:tracePt t="108285" x="1339850" y="2224088"/>
          <p14:tracePt t="108316" x="1285875" y="2197100"/>
          <p14:tracePt t="108347" x="1214438" y="2170113"/>
          <p14:tracePt t="108355" x="1196975" y="2160588"/>
          <p14:tracePt t="108390" x="1179513" y="2152650"/>
          <p14:tracePt t="108422" x="1179513" y="2160588"/>
          <p14:tracePt t="108563" x="1179513" y="2170113"/>
          <p14:tracePt t="108753" x="1187450" y="2170113"/>
          <p14:tracePt t="108830" x="1204913" y="2179638"/>
          <p14:tracePt t="108894" x="1214438" y="2179638"/>
          <p14:tracePt t="108920" x="1223963" y="2179638"/>
          <p14:tracePt t="108939" x="1250950" y="2179638"/>
          <p14:tracePt t="108971" x="1258888" y="2187575"/>
          <p14:tracePt t="108989" x="1285875" y="2187575"/>
          <p14:tracePt t="109021" x="1312863" y="2197100"/>
          <p14:tracePt t="109067" x="1322388" y="2197100"/>
          <p14:tracePt t="109083" x="1330325" y="2197100"/>
          <p14:tracePt t="109144" x="1339850" y="2197100"/>
          <p14:tracePt t="109220" x="1347788" y="2197100"/>
          <p14:tracePt t="109251" x="1393825" y="2205038"/>
          <p14:tracePt t="109271" x="1419225" y="2205038"/>
          <p14:tracePt t="109291" x="1509713" y="2214563"/>
          <p14:tracePt t="109321" x="1625600" y="2224088"/>
          <p14:tracePt t="109352" x="1714500" y="2224088"/>
          <p14:tracePt t="109365" x="1776413" y="2224088"/>
          <p14:tracePt t="109390" x="1911350" y="2232025"/>
          <p14:tracePt t="109421" x="1990725" y="2232025"/>
          <p14:tracePt t="109432" x="2009775" y="2241550"/>
          <p14:tracePt t="109455" x="2062163" y="2241550"/>
          <p14:tracePt t="109486" x="2125663" y="2251075"/>
          <p14:tracePt t="109490" x="2152650" y="2251075"/>
          <p14:tracePt t="109521" x="2214563" y="2259013"/>
          <p14:tracePt t="109523" x="2295525" y="2268538"/>
          <p14:tracePt t="109559" x="2322513" y="2268538"/>
          <p14:tracePt t="109565" x="2384425" y="2268538"/>
          <p14:tracePt t="109588" x="2455863" y="2276475"/>
          <p14:tracePt t="109620" x="2482850" y="2276475"/>
          <p14:tracePt t="109627" x="2509838" y="2276475"/>
          <p14:tracePt t="109655" x="2536825" y="2276475"/>
          <p14:tracePt t="109687" x="2562225" y="2286000"/>
          <p14:tracePt t="109696" x="2581275" y="2286000"/>
          <p14:tracePt t="109722" x="2652713" y="2295525"/>
          <p14:tracePt t="109753" x="2697163" y="2295525"/>
          <p14:tracePt t="109759" x="2751138" y="2303463"/>
          <p14:tracePt t="109789" x="2786063" y="2303463"/>
          <p14:tracePt t="109820" x="2822575" y="2303463"/>
          <p14:tracePt t="109832" x="2867025" y="2303463"/>
          <p14:tracePt t="109856" x="2938463" y="2303463"/>
          <p14:tracePt t="109887" x="2965450" y="2303463"/>
          <p14:tracePt t="109894" x="3009900" y="2303463"/>
          <p14:tracePt t="109923" x="3098800" y="2303463"/>
          <p14:tracePt t="109954" x="3116263" y="2303463"/>
          <p14:tracePt t="109971" x="3133725" y="2303463"/>
          <p14:tracePt t="109990" x="3179763" y="2303463"/>
          <p14:tracePt t="110021" x="3214688" y="2303463"/>
          <p14:tracePt t="110025" x="3251200" y="2303463"/>
          <p14:tracePt t="110056" x="3303588" y="2303463"/>
          <p14:tracePt t="110071" x="3367088" y="2303463"/>
          <p14:tracePt t="110105" x="3375025" y="2303463"/>
          <p14:tracePt t="110123" x="3402013" y="2303463"/>
          <p14:tracePt t="110154" x="3438525" y="2303463"/>
          <p14:tracePt t="110166" x="3455988" y="2303463"/>
          <p14:tracePt t="110190" x="3500438" y="2303463"/>
          <p14:tracePt t="110221" x="3536950" y="2303463"/>
          <p14:tracePt t="110229" x="3554413" y="2303463"/>
          <p14:tracePt t="110257" x="3608388" y="2303463"/>
          <p14:tracePt t="110289" x="3652838" y="2303463"/>
          <p14:tracePt t="110291" x="3687763" y="2303463"/>
          <p14:tracePt t="110322" x="3714750" y="2303463"/>
          <p14:tracePt t="110335" x="3732213" y="2303463"/>
          <p14:tracePt t="110357" x="3776663" y="2295525"/>
          <p14:tracePt t="110388" x="3803650" y="2295525"/>
          <p14:tracePt t="110399" x="3840163" y="2295525"/>
          <p14:tracePt t="110424" x="3875088" y="2286000"/>
          <p14:tracePt t="110455" x="3894138" y="2286000"/>
          <p14:tracePt t="110476" x="3911600" y="2286000"/>
          <p14:tracePt t="110496" x="3919538" y="2286000"/>
          <p14:tracePt t="110527" x="3938588" y="2286000"/>
          <p14:tracePt t="110566" x="3946525" y="2286000"/>
          <p14:tracePt t="110586" x="3956050" y="2286000"/>
          <p14:tracePt t="110667" x="3965575" y="2286000"/>
          <p14:tracePt t="110839" x="3965575" y="2295525"/>
          <p14:tracePt t="111073" x="3946525" y="2312988"/>
          <p14:tracePt t="111093" x="3929063" y="2330450"/>
          <p14:tracePt t="111105" x="3857625" y="2357438"/>
          <p14:tracePt t="111126" x="3705225" y="2428875"/>
          <p14:tracePt t="111157" x="3670300" y="2446338"/>
          <p14:tracePt t="111169" x="3589338" y="2490788"/>
          <p14:tracePt t="111193" x="3482975" y="2554288"/>
          <p14:tracePt t="111224" x="3367088" y="2616200"/>
          <p14:tracePt t="111237" x="3330575" y="2633663"/>
          <p14:tracePt t="111260" x="3187700" y="2714625"/>
          <p14:tracePt t="111291" x="3108325" y="2751138"/>
          <p14:tracePt t="111298" x="3062288" y="2776538"/>
          <p14:tracePt t="111327" x="2965450" y="2830513"/>
          <p14:tracePt t="111327" x="2894013" y="2874963"/>
          <p14:tracePt t="111359" x="2874963" y="2884488"/>
          <p14:tracePt t="111372" x="2813050" y="2919413"/>
          <p14:tracePt t="111394" x="2741613" y="2965450"/>
          <p14:tracePt t="111425" x="2679700" y="3009900"/>
          <p14:tracePt t="111440" x="2670175" y="3027363"/>
          <p14:tracePt t="111461" x="2608263" y="3081338"/>
          <p14:tracePt t="111492" x="2571750" y="3116263"/>
          <p14:tracePt t="111503" x="2554288" y="3133725"/>
          <p14:tracePt t="111528" x="2517775" y="3160713"/>
          <p14:tracePt t="111559" x="2500313" y="3170238"/>
          <p14:tracePt t="111567" x="2490788" y="3187700"/>
          <p14:tracePt t="111595" x="2428875" y="3232150"/>
          <p14:tracePt t="111626" x="2393950" y="3251200"/>
          <p14:tracePt t="111629" x="2384425" y="3251200"/>
          <p14:tracePt t="111692" x="2366963" y="3251200"/>
          <p14:tracePt t="111704" x="2330450" y="3241675"/>
          <p14:tracePt t="111729" x="2303463" y="3232150"/>
          <p14:tracePt t="111760" x="2303463" y="3224213"/>
          <p14:tracePt t="111781" x="2295525" y="3214688"/>
          <p14:tracePt t="111897" x="2295525" y="3205163"/>
          <p14:tracePt t="168930" x="2295525" y="3187700"/>
          <p14:tracePt t="169354" x="2295525" y="3170238"/>
          <p14:tracePt t="169385" x="2295525" y="3160713"/>
          <p14:tracePt t="169397" x="2286000" y="3133725"/>
          <p14:tracePt t="169417" x="2276475" y="3108325"/>
          <p14:tracePt t="169429" x="2259013" y="3062288"/>
          <p14:tracePt t="169449" x="2259013" y="3044825"/>
          <p14:tracePt t="169462" x="2259013" y="3036888"/>
          <p14:tracePt t="169474" x="2259013" y="3027363"/>
          <p14:tracePt t="169494" x="2251075" y="2982913"/>
          <p14:tracePt t="169527" x="2251075" y="2965450"/>
          <p14:tracePt t="169540" x="2251075" y="2955925"/>
          <p14:tracePt t="169570" x="2251075" y="2946400"/>
          <p14:tracePt t="169585" x="2251075" y="2938463"/>
          <p14:tracePt t="169604" x="2241550" y="2919413"/>
          <p14:tracePt t="169638" x="2232025" y="2911475"/>
          <p14:tracePt t="169650" x="2232025" y="2874963"/>
          <p14:tracePt t="169670" x="2224088" y="2857500"/>
          <p14:tracePt t="169682" x="2187575" y="2822575"/>
          <p14:tracePt t="169702" x="2179638" y="2795588"/>
          <p14:tracePt t="169713" x="2152650" y="2759075"/>
          <p14:tracePt t="169725" x="2108200" y="2687638"/>
          <p14:tracePt t="169744" x="2062163" y="2643188"/>
          <p14:tracePt t="169764" x="2044700" y="2625725"/>
          <p14:tracePt t="169796" x="2017713" y="2608263"/>
          <p14:tracePt t="169821" x="2000250" y="2589213"/>
          <p14:tracePt t="169840" x="1990725" y="2581275"/>
          <p14:tracePt t="169852" x="1973263" y="2554288"/>
          <p14:tracePt t="169871" x="1965325" y="2544763"/>
          <p14:tracePt t="169883" x="1946275" y="2527300"/>
          <p14:tracePt t="169902" x="1946275" y="2517775"/>
          <p14:tracePt t="169922" x="1938338" y="2509838"/>
          <p14:tracePt t="169949" x="1928813" y="2500313"/>
          <p14:tracePt t="169967" x="1911350" y="2482850"/>
          <p14:tracePt t="169996" x="1893888" y="2473325"/>
          <p14:tracePt t="170015" x="1884363" y="2473325"/>
          <p14:tracePt t="170041" x="1866900" y="2465388"/>
          <p14:tracePt t="170069" x="1857375" y="2455863"/>
          <p14:tracePt t="170080" x="1839913" y="2455863"/>
          <p14:tracePt t="170091" x="1830388" y="2455863"/>
          <p14:tracePt t="170104" x="1822450" y="2455863"/>
          <p14:tracePt t="170202" x="1812925" y="2455863"/>
          <p14:tracePt t="170234" x="1795463" y="2455863"/>
          <p14:tracePt t="170312" x="1785938" y="2455863"/>
          <p14:tracePt t="170324" x="1776413" y="2455863"/>
          <p14:tracePt t="170392" x="1768475" y="2446338"/>
          <p14:tracePt t="170404" x="1741488" y="2446338"/>
          <p14:tracePt t="170423" x="1724025" y="2438400"/>
          <p14:tracePt t="170436" x="1704975" y="2438400"/>
          <p14:tracePt t="170455" x="1697038" y="2438400"/>
          <p14:tracePt t="170466" x="1687513" y="2438400"/>
          <p14:tracePt t="170527" x="1660525" y="2428875"/>
          <p14:tracePt t="170546" x="1633538" y="2428875"/>
          <p14:tracePt t="170566" x="1625600" y="2428875"/>
          <p14:tracePt t="170577" x="1608138" y="2428875"/>
          <p14:tracePt t="170643" x="1589088" y="2428875"/>
          <p14:tracePt t="170655" x="1562100" y="2428875"/>
          <p14:tracePt t="170674" x="1544638" y="2428875"/>
          <p14:tracePt t="170686" x="1536700" y="2428875"/>
          <p14:tracePt t="170706" x="1517650" y="2428875"/>
          <p14:tracePt t="170719" x="1482725" y="2428875"/>
          <p14:tracePt t="170737" x="1465263" y="2428875"/>
          <p14:tracePt t="170749" x="1419225" y="2438400"/>
          <p14:tracePt t="170769" x="1401763" y="2446338"/>
          <p14:tracePt t="170780" x="1347788" y="2465388"/>
          <p14:tracePt t="170800" x="1330325" y="2473325"/>
          <p14:tracePt t="170831" x="1303338" y="2473325"/>
          <p14:tracePt t="170859" x="1268413" y="2500313"/>
          <p14:tracePt t="170877" x="1250950" y="2509838"/>
          <p14:tracePt t="170890" x="1196975" y="2536825"/>
          <p14:tracePt t="170909" x="1179513" y="2544763"/>
          <p14:tracePt t="170922" x="1152525" y="2554288"/>
          <p14:tracePt t="170941" x="1125538" y="2571750"/>
          <p14:tracePt t="170952" x="1098550" y="2589213"/>
          <p14:tracePt t="170971" x="1081088" y="2589213"/>
          <p14:tracePt t="170983" x="1062038" y="2616200"/>
          <p14:tracePt t="171019" x="1054100" y="2616200"/>
          <p14:tracePt t="171031" x="1017588" y="2670175"/>
          <p14:tracePt t="171067" x="1000125" y="2697163"/>
          <p14:tracePt t="171081" x="990600" y="2714625"/>
          <p14:tracePt t="171094" x="965200" y="2759075"/>
          <p14:tracePt t="171113" x="955675" y="2776538"/>
          <p14:tracePt t="171124" x="955675" y="2813050"/>
          <p14:tracePt t="171144" x="946150" y="2830513"/>
          <p14:tracePt t="171171" x="946150" y="2847975"/>
          <p14:tracePt t="171203" x="946150" y="2884488"/>
          <p14:tracePt t="171222" x="955675" y="2911475"/>
          <p14:tracePt t="171234" x="973138" y="2982913"/>
          <p14:tracePt t="171255" x="990600" y="3027363"/>
          <p14:tracePt t="171282" x="1009650" y="3081338"/>
          <p14:tracePt t="171302" x="1009650" y="3089275"/>
          <p14:tracePt t="171313" x="1036638" y="3143250"/>
          <p14:tracePt t="171333" x="1062038" y="3170238"/>
          <p14:tracePt t="171344" x="1098550" y="3232150"/>
          <p14:tracePt t="171365" x="1125538" y="3259138"/>
          <p14:tracePt t="171392" x="1133475" y="3268663"/>
          <p14:tracePt t="171411" x="1143000" y="3276600"/>
          <p14:tracePt t="171423" x="1160463" y="3295650"/>
          <p14:tracePt t="171443" x="1169988" y="3313113"/>
          <p14:tracePt t="171454" x="1214438" y="3348038"/>
          <p14:tracePt t="171474" x="1231900" y="3357563"/>
          <p14:tracePt t="171506" x="1241425" y="3357563"/>
          <p14:tracePt t="171551" x="1268413" y="3367088"/>
          <p14:tracePt t="171570" x="1276350" y="3375025"/>
          <p14:tracePt t="171582" x="1312863" y="3384550"/>
          <p14:tracePt t="171601" x="1339850" y="3394075"/>
          <p14:tracePt t="171613" x="1374775" y="3402013"/>
          <p14:tracePt t="171633" x="1384300" y="3402013"/>
          <p14:tracePt t="171694" x="1393825" y="3402013"/>
          <p14:tracePt t="171728" x="1401763" y="3402013"/>
          <p14:tracePt t="171739" x="1411288" y="3394075"/>
          <p14:tracePt t="171759" x="1428750" y="3384550"/>
          <p14:tracePt t="171784" x="1438275" y="3384550"/>
          <p14:tracePt t="171819" x="1446213" y="3384550"/>
          <p14:tracePt t="171883" x="1455738" y="3384550"/>
          <p14:tracePt t="172682" x="1455738" y="3375025"/>
          <p14:tracePt t="172809" x="1465263" y="3375025"/>
          <p14:tracePt t="172829" x="1473200" y="3357563"/>
          <p14:tracePt t="172872" x="1490663" y="3348038"/>
          <p14:tracePt t="172907" x="1490663" y="3330575"/>
          <p14:tracePt t="172933" x="1509713" y="3303588"/>
          <p14:tracePt t="172952" x="1517650" y="3295650"/>
          <p14:tracePt t="172964" x="1517650" y="3276600"/>
          <p14:tracePt t="172983" x="1517650" y="3259138"/>
          <p14:tracePt t="172995" x="1536700" y="3232150"/>
          <p14:tracePt t="173015" x="1536700" y="3214688"/>
          <p14:tracePt t="173026" x="1554163" y="3187700"/>
          <p14:tracePt t="173046" x="1554163" y="3160713"/>
          <p14:tracePt t="173074" x="1562100" y="3125788"/>
          <p14:tracePt t="173093" x="1562100" y="3116263"/>
          <p14:tracePt t="173104" x="1581150" y="3081338"/>
          <p14:tracePt t="173124" x="1589088" y="3027363"/>
          <p14:tracePt t="173144" x="1589088" y="3009900"/>
          <p14:tracePt t="173156" x="1598613" y="3000375"/>
          <p14:tracePt t="173167" x="1598613" y="2965450"/>
          <p14:tracePt t="173186" x="1608138" y="2901950"/>
          <p14:tracePt t="173205" x="1608138" y="2874963"/>
          <p14:tracePt t="173217" x="1608138" y="2867025"/>
          <p14:tracePt t="173256" x="1608138" y="2830513"/>
          <p14:tracePt t="173296" x="1608138" y="2822575"/>
          <p14:tracePt t="173315" x="1598613" y="2795588"/>
          <p14:tracePt t="173327" x="1589088" y="2768600"/>
          <p14:tracePt t="173347" x="1589088" y="2759075"/>
          <p14:tracePt t="173372" x="1589088" y="2751138"/>
          <p14:tracePt t="173408" x="1581150" y="2741613"/>
          <p14:tracePt t="173460" x="1571625" y="2732088"/>
          <p14:tracePt t="173469" x="1571625" y="2724150"/>
          <p14:tracePt t="173482" x="1562100" y="2705100"/>
          <p14:tracePt t="173502" x="1562100" y="2697163"/>
          <p14:tracePt t="173514" x="1554163" y="2687638"/>
          <p14:tracePt t="173532" x="1544638" y="2679700"/>
          <p14:tracePt t="173559" x="1544638" y="2687638"/>
          <p14:tracePt t="173739" x="1527175" y="2714625"/>
          <p14:tracePt t="173770" x="1527175" y="2724150"/>
          <p14:tracePt t="173782" x="1509713" y="2768600"/>
          <p14:tracePt t="173801" x="1509713" y="2786063"/>
          <p14:tracePt t="173814" x="1509713" y="2884488"/>
          <p14:tracePt t="173833" x="1509713" y="2928938"/>
          <p14:tracePt t="173844" x="1509713" y="2990850"/>
          <p14:tracePt t="173864" x="1509713" y="3017838"/>
          <p14:tracePt t="173877" x="1500188" y="3081338"/>
          <p14:tracePt t="173895" x="1500188" y="3116263"/>
          <p14:tracePt t="173907" x="1500188" y="3224213"/>
          <p14:tracePt t="173926" x="1500188" y="3286125"/>
          <p14:tracePt t="173939" x="1500188" y="3411538"/>
          <p14:tracePt t="173957" x="1500188" y="3429000"/>
          <p14:tracePt t="173970" x="1509713" y="3500438"/>
          <p14:tracePt t="173988" x="1517650" y="3527425"/>
          <p14:tracePt t="174001" x="1527175" y="3544888"/>
          <p14:tracePt t="174027" x="1536700" y="3571875"/>
          <p14:tracePt t="174039" x="1536700" y="3598863"/>
          <p14:tracePt t="174061" x="1536700" y="3616325"/>
          <p14:tracePt t="174071" x="1536700" y="3633788"/>
          <p14:tracePt t="174129" x="1544638" y="3670300"/>
          <p14:tracePt t="174149" x="1554163" y="3724275"/>
          <p14:tracePt t="174161" x="1571625" y="3795713"/>
          <p14:tracePt t="174181" x="1581150" y="3795713"/>
          <p14:tracePt t="174428" x="1589088" y="3795713"/>
          <p14:tracePt t="174477" x="1589088" y="3786188"/>
          <p14:tracePt t="184931" x="1589088" y="3776663"/>
          <p14:tracePt t="185464" x="1589088" y="3768725"/>
          <p14:tracePt t="185543" x="1589088" y="3751263"/>
          <p14:tracePt t="185589" x="1589088" y="3724275"/>
          <p14:tracePt t="185607" x="1589088" y="3714750"/>
          <p14:tracePt t="185620" x="1589088" y="3687763"/>
          <p14:tracePt t="185640" x="1589088" y="3679825"/>
          <p14:tracePt t="185651" x="1589088" y="3625850"/>
          <p14:tracePt t="185669" x="1589088" y="3616325"/>
          <p14:tracePt t="185682" x="1589088" y="3581400"/>
          <p14:tracePt t="185701" x="1589088" y="3562350"/>
          <p14:tracePt t="185713" x="1589088" y="3527425"/>
          <p14:tracePt t="185733" x="1589088" y="3482975"/>
          <p14:tracePt t="185744" x="1598613" y="3419475"/>
          <p14:tracePt t="185763" x="1598613" y="3402013"/>
          <p14:tracePt t="185776" x="1598613" y="3348038"/>
          <p14:tracePt t="185796" x="1598613" y="3330575"/>
          <p14:tracePt t="185807" x="1598613" y="3303588"/>
          <p14:tracePt t="185827" x="1598613" y="3259138"/>
          <p14:tracePt t="185853" x="1598613" y="3232150"/>
          <p14:tracePt t="185872" x="1598613" y="3224213"/>
          <p14:tracePt t="185900" x="1598613" y="3205163"/>
          <p14:tracePt t="185913" x="1598613" y="3179763"/>
          <p14:tracePt t="185924" x="1598613" y="3160713"/>
          <p14:tracePt t="185936" x="1598613" y="3143250"/>
          <p14:tracePt t="185952" x="1598613" y="3125788"/>
          <p14:tracePt t="185970" x="1598613" y="3116263"/>
          <p14:tracePt t="185986" x="1589088" y="3081338"/>
          <p14:tracePt t="186003" x="1581150" y="3062288"/>
          <p14:tracePt t="186019" x="1581150" y="3027363"/>
          <p14:tracePt t="186036" x="1562100" y="2990850"/>
          <p14:tracePt t="186066" x="1554163" y="2973388"/>
          <p14:tracePt t="186094" x="1554163" y="2955925"/>
          <p14:tracePt t="186121" x="1544638" y="2928938"/>
          <p14:tracePt t="186141" x="1536700" y="2928938"/>
          <p14:tracePt t="186153" x="1536700" y="2901950"/>
          <p14:tracePt t="186172" x="1536700" y="2894013"/>
          <p14:tracePt t="186185" x="1527175" y="2874963"/>
          <p14:tracePt t="186205" x="1517650" y="2840038"/>
          <p14:tracePt t="186233" x="1517650" y="2830513"/>
          <p14:tracePt t="186252" x="1517650" y="2813050"/>
          <p14:tracePt t="186284" x="1517650" y="2803525"/>
          <p14:tracePt t="186296" x="1517650" y="2786063"/>
          <p14:tracePt t="186315" x="1517650" y="2776538"/>
          <p14:tracePt t="186343" x="1517650" y="2768600"/>
          <p14:tracePt t="186362" x="1517650" y="2759075"/>
          <p14:tracePt t="186375" x="1517650" y="2751138"/>
          <p14:tracePt t="186393" x="1517650" y="2741613"/>
          <p14:tracePt t="186502" x="1517650" y="2732088"/>
          <p14:tracePt t="186567" x="1517650" y="2724150"/>
          <p14:tracePt t="186594" x="1517650" y="2714625"/>
          <p14:tracePt t="186611" x="1517650" y="2687638"/>
          <p14:tracePt t="186646" x="1527175" y="2679700"/>
          <p14:tracePt t="186659" x="1527175" y="2652713"/>
          <p14:tracePt t="186686" x="1536700" y="2633663"/>
          <p14:tracePt t="186699" x="1544638" y="2616200"/>
          <p14:tracePt t="186710" x="1544638" y="2598738"/>
          <p14:tracePt t="186734" x="1562100" y="2589213"/>
          <p14:tracePt t="186754" x="1562100" y="2581275"/>
          <p14:tracePt t="186765" x="1571625" y="2562225"/>
          <p14:tracePt t="186785" x="1581150" y="2544763"/>
          <p14:tracePt t="186819" x="1589088" y="2536825"/>
          <p14:tracePt t="186830" x="1589088" y="2527300"/>
          <p14:tracePt t="186909" x="1598613" y="2527300"/>
          <p14:tracePt t="186959" x="1616075" y="2527300"/>
          <p14:tracePt t="186990" x="1625600" y="2517775"/>
          <p14:tracePt t="187001" x="1643063" y="2509838"/>
          <p14:tracePt t="187022" x="1652588" y="2509838"/>
          <p14:tracePt t="187033" x="1660525" y="2500313"/>
          <p14:tracePt t="187060" x="1679575" y="2500313"/>
          <p14:tracePt t="187064" x="1687513" y="2490788"/>
          <p14:tracePt t="187084" x="1704975" y="2482850"/>
          <p14:tracePt t="187095" x="1741488" y="2473325"/>
          <p14:tracePt t="187115" x="1758950" y="2473325"/>
          <p14:tracePt t="187127" x="1785938" y="2473325"/>
          <p14:tracePt t="187146" x="1803400" y="2473325"/>
          <p14:tracePt t="187159" x="1847850" y="2473325"/>
          <p14:tracePt t="187177" x="1901825" y="2473325"/>
          <p14:tracePt t="187196" x="1911350" y="2473325"/>
          <p14:tracePt t="187209" x="1982788" y="2473325"/>
          <p14:tracePt t="187227" x="2000250" y="2473325"/>
          <p14:tracePt t="187240" x="2036763" y="2455863"/>
          <p14:tracePt t="187259" x="2044700" y="2446338"/>
          <p14:tracePt t="187273" x="2071688" y="2446338"/>
          <p14:tracePt t="187289" x="2089150" y="2438400"/>
          <p14:tracePt t="187306" x="2108200" y="2438400"/>
          <p14:tracePt t="187323" x="2152650" y="2419350"/>
          <p14:tracePt t="187340" x="2179638" y="2411413"/>
          <p14:tracePt t="187356" x="2224088" y="2393950"/>
          <p14:tracePt t="187373" x="2232025" y="2393950"/>
          <p14:tracePt t="187390" x="2251075" y="2384425"/>
          <p14:tracePt t="187406" x="2276475" y="2374900"/>
          <p14:tracePt t="187423" x="2330450" y="2374900"/>
          <p14:tracePt t="187440" x="2393950" y="2366963"/>
          <p14:tracePt t="187457" x="2419350" y="2366963"/>
          <p14:tracePt t="187473" x="2482850" y="2366963"/>
          <p14:tracePt t="187493" x="2490788" y="2366963"/>
          <p14:tracePt t="187507" x="2544763" y="2357438"/>
          <p14:tracePt t="187524" x="2571750" y="2357438"/>
          <p14:tracePt t="187540" x="2625725" y="2347913"/>
          <p14:tracePt t="187562" x="2625725" y="2339975"/>
          <p14:tracePt t="187574" x="2652713" y="2339975"/>
          <p14:tracePt t="187591" x="2670175" y="2339975"/>
          <p14:tracePt t="187607" x="2724150" y="2330450"/>
          <p14:tracePt t="187624" x="2751138" y="2330450"/>
          <p14:tracePt t="187640" x="2803525" y="2322513"/>
          <p14:tracePt t="187657" x="2857500" y="2312988"/>
          <p14:tracePt t="187679" x="2894013" y="2312988"/>
          <p14:tracePt t="187699" x="2911475" y="2312988"/>
          <p14:tracePt t="187710" x="2965450" y="2312988"/>
          <p14:tracePt t="187730" x="2990850" y="2312988"/>
          <p14:tracePt t="187741" x="3044825" y="2303463"/>
          <p14:tracePt t="187761" x="3071813" y="2295525"/>
          <p14:tracePt t="187774" x="3133725" y="2295525"/>
          <p14:tracePt t="187791" x="3143250" y="2286000"/>
          <p14:tracePt t="187809" x="3187700" y="2286000"/>
          <p14:tracePt t="187824" x="3205163" y="2286000"/>
          <p14:tracePt t="187841" x="3232150" y="2276475"/>
          <p14:tracePt t="187858" x="3251200" y="2268538"/>
          <p14:tracePt t="187875" x="3295650" y="2259013"/>
          <p14:tracePt t="187891" x="3313113" y="2251075"/>
          <p14:tracePt t="187909" x="3348038" y="2251075"/>
          <p14:tracePt t="187925" x="3402013" y="2232025"/>
          <p14:tracePt t="187941" x="3411538" y="2232025"/>
          <p14:tracePt t="187959" x="3429000" y="2224088"/>
          <p14:tracePt t="187975" x="3455988" y="2214563"/>
          <p14:tracePt t="187992" x="3482975" y="2214563"/>
          <p14:tracePt t="188010" x="3500438" y="2205038"/>
          <p14:tracePt t="188025" x="3536950" y="2197100"/>
          <p14:tracePt t="188043" x="3554413" y="2197100"/>
          <p14:tracePt t="188059" x="3571875" y="2187575"/>
          <p14:tracePt t="188075" x="3581400" y="2187575"/>
          <p14:tracePt t="188092" x="3589338" y="2187575"/>
          <p14:tracePt t="188110" x="3598863" y="2187575"/>
          <p14:tracePt t="188126" x="3608388" y="2187575"/>
          <p14:tracePt t="188142" x="3625850" y="2179638"/>
          <p14:tracePt t="188170" x="3625850" y="2170113"/>
          <p14:tracePt t="189430" x="3625850" y="2152650"/>
          <p14:tracePt t="190006" x="3616325" y="2152650"/>
          <p14:tracePt t="192930" x="3608388" y="2152650"/>
          <p14:tracePt t="216180" x="3598863" y="2152650"/>
          <p14:tracePt t="216607" x="3581400" y="2152650"/>
          <p14:tracePt t="216640" x="3536950" y="2152650"/>
          <p14:tracePt t="216650" x="3357563" y="2071688"/>
          <p14:tracePt t="216669" x="3276600" y="2044700"/>
          <p14:tracePt t="216680" x="3036888" y="1955800"/>
          <p14:tracePt t="216699" x="2741613" y="1874838"/>
          <p14:tracePt t="216719" x="2643188" y="1847850"/>
          <p14:tracePt t="216730" x="2536825" y="1822450"/>
          <p14:tracePt t="216749" x="2509838" y="1822450"/>
          <p14:tracePt t="216776" x="2401888" y="1822450"/>
          <p14:tracePt t="216795" x="2312988" y="1822450"/>
          <p14:tracePt t="216807" x="2160588" y="1847850"/>
          <p14:tracePt t="216827" x="2125663" y="1847850"/>
          <p14:tracePt t="216839" x="2009775" y="1874838"/>
          <p14:tracePt t="216859" x="1982788" y="1884363"/>
          <p14:tracePt t="216870" x="1938338" y="1911350"/>
          <p14:tracePt t="216890" x="1919288" y="1919288"/>
          <p14:tracePt t="216902" x="1893888" y="1938338"/>
          <p14:tracePt t="216920" x="1866900" y="1955800"/>
          <p14:tracePt t="216933" x="1839913" y="1973263"/>
          <p14:tracePt t="216951" x="1822450" y="1990725"/>
          <p14:tracePt t="216964" x="1751013" y="2027238"/>
          <p14:tracePt t="216983" x="1704975" y="2036763"/>
          <p14:tracePt t="216996" x="1608138" y="2081213"/>
          <p14:tracePt t="217015" x="1571625" y="2089150"/>
          <p14:tracePt t="217030" x="1490663" y="2108200"/>
          <p14:tracePt t="217046" x="1473200" y="2116138"/>
          <p14:tracePt t="217067" x="1411288" y="2133600"/>
          <p14:tracePt t="217079" x="1401763" y="2143125"/>
          <p14:tracePt t="217096" x="1339850" y="2170113"/>
          <p14:tracePt t="217113" x="1322388" y="2179638"/>
          <p14:tracePt t="217129" x="1312863" y="2179638"/>
          <p14:tracePt t="217152" x="1303338" y="2197100"/>
          <p14:tracePt t="217184" x="1303338" y="2205038"/>
          <p14:tracePt t="217203" x="1295400" y="2205038"/>
          <p14:tracePt t="217215" x="1295400" y="2214563"/>
          <p14:tracePt t="217251" x="1312863" y="2224088"/>
          <p14:tracePt t="217311" x="1330325" y="2232025"/>
          <p14:tracePt t="217330" x="1339850" y="2241550"/>
          <p14:tracePt t="217342" x="1366838" y="2251075"/>
          <p14:tracePt t="217362" x="1393825" y="2251075"/>
          <p14:tracePt t="217408" x="1411288" y="2251075"/>
          <p14:tracePt t="217420" x="1446213" y="2251075"/>
          <p14:tracePt t="217439" x="1509713" y="2251075"/>
          <p14:tracePt t="217457" x="1527175" y="2251075"/>
          <p14:tracePt t="217469" x="1598613" y="2251075"/>
          <p14:tracePt t="217489" x="1643063" y="2251075"/>
          <p14:tracePt t="217519" x="1670050" y="2251075"/>
          <p14:tracePt t="217531" x="1724025" y="2241550"/>
          <p14:tracePt t="217551" x="1741488" y="2241550"/>
          <p14:tracePt t="217579" x="1803400" y="2232025"/>
          <p14:tracePt t="217597" x="1803400" y="2224088"/>
          <p14:tracePt t="217609" x="1839913" y="2224088"/>
          <p14:tracePt t="217629" x="1866900" y="2214563"/>
          <p14:tracePt t="217640" x="1919288" y="2197100"/>
          <p14:tracePt t="217659" x="1946275" y="2187575"/>
          <p14:tracePt t="217671" x="1965325" y="2187575"/>
          <p14:tracePt t="217690" x="1990725" y="2187575"/>
          <p14:tracePt t="217703" x="2017713" y="2179638"/>
          <p14:tracePt t="217722" x="2036763" y="2179638"/>
          <p14:tracePt t="217734" x="2062163" y="2179638"/>
          <p14:tracePt t="217754" x="2089150" y="2179638"/>
          <p14:tracePt t="217765" x="2133600" y="2179638"/>
          <p14:tracePt t="217784" x="2160588" y="2170113"/>
          <p14:tracePt t="217799" x="2179638" y="2170113"/>
          <p14:tracePt t="217817" x="2197100" y="2160588"/>
          <p14:tracePt t="217831" x="2251075" y="2152650"/>
          <p14:tracePt t="217849" x="2339975" y="2125663"/>
          <p14:tracePt t="217882" x="2347913" y="2125663"/>
          <p14:tracePt t="217893" x="2366963" y="2116138"/>
          <p14:tracePt t="217914" x="2366963" y="2108200"/>
          <p14:tracePt t="218131" x="2357438" y="2108200"/>
          <p14:tracePt t="218144" x="2330450" y="2089150"/>
          <p14:tracePt t="218164" x="2312988" y="2081213"/>
          <p14:tracePt t="218175" x="2295525" y="2071688"/>
          <p14:tracePt t="218194" x="2286000" y="2071688"/>
          <p14:tracePt t="218206" x="2259013" y="2062163"/>
          <p14:tracePt t="218225" x="2251075" y="2062163"/>
          <p14:tracePt t="218239" x="2214563" y="2044700"/>
          <p14:tracePt t="218257" x="2187575" y="2044700"/>
          <p14:tracePt t="218269" x="2143125" y="2027238"/>
          <p14:tracePt t="218287" x="2125663" y="2017713"/>
          <p14:tracePt t="218300" x="2071688" y="2000250"/>
          <p14:tracePt t="218318" x="2054225" y="2000250"/>
          <p14:tracePt t="218333" x="2009775" y="2000250"/>
          <p14:tracePt t="218350" x="2000250" y="2000250"/>
          <p14:tracePt t="218376" x="1982788" y="2000250"/>
          <p14:tracePt t="218389" x="1973263" y="2000250"/>
          <p14:tracePt t="218400" x="1955800" y="2000250"/>
          <p14:tracePt t="218417" x="1893888" y="2000250"/>
          <p14:tracePt t="218433" x="1874838" y="2000250"/>
          <p14:tracePt t="218450" x="1857375" y="2000250"/>
          <p14:tracePt t="218467" x="1839913" y="2000250"/>
          <p14:tracePt t="218483" x="1803400" y="2000250"/>
          <p14:tracePt t="218500" x="1795463" y="2000250"/>
          <p14:tracePt t="218517" x="1768475" y="2000250"/>
          <p14:tracePt t="218534" x="1741488" y="2009775"/>
          <p14:tracePt t="218550" x="1687513" y="2017713"/>
          <p14:tracePt t="218569" x="1660525" y="2027238"/>
          <p14:tracePt t="218586" x="1643063" y="2036763"/>
          <p14:tracePt t="218602" x="1625600" y="2044700"/>
          <p14:tracePt t="218619" x="1616075" y="2044700"/>
          <p14:tracePt t="218634" x="1581150" y="2054225"/>
          <p14:tracePt t="218651" x="1562100" y="2062163"/>
          <p14:tracePt t="218669" x="1544638" y="2071688"/>
          <p14:tracePt t="218692" x="1536700" y="2081213"/>
          <p14:tracePt t="218712" x="1527175" y="2081213"/>
          <p14:tracePt t="218724" x="1517650" y="2081213"/>
          <p14:tracePt t="218743" x="1517650" y="2089150"/>
          <p14:tracePt t="218755" x="1500188" y="2098675"/>
          <p14:tracePt t="218774" x="1490663" y="2098675"/>
          <p14:tracePt t="218870" x="1490663" y="2089150"/>
          <p14:tracePt t="219029" x="1490663" y="2081213"/>
          <p14:tracePt t="219075" x="1490663" y="2071688"/>
          <p14:tracePt t="219124" x="1482725" y="2062163"/>
          <p14:tracePt t="219136" x="1482725" y="2054225"/>
          <p14:tracePt t="219229" x="1473200" y="2054225"/>
          <p14:tracePt t="219249" x="1473200" y="2044700"/>
          <p14:tracePt t="219260" x="1446213" y="2036763"/>
          <p14:tracePt t="219279" x="1438275" y="2036763"/>
          <p14:tracePt t="219292" x="1411288" y="2036763"/>
          <p14:tracePt t="219310" x="1401763" y="2036763"/>
          <p14:tracePt t="219322" x="1357313" y="2036763"/>
          <p14:tracePt t="219341" x="1339850" y="2036763"/>
          <p14:tracePt t="219353" x="1295400" y="2036763"/>
          <p14:tracePt t="219372" x="1285875" y="2044700"/>
          <p14:tracePt t="219403" x="1268413" y="2054225"/>
          <p14:tracePt t="219422" x="1258888" y="2054225"/>
          <p14:tracePt t="219434" x="1214438" y="2071688"/>
          <p14:tracePt t="219453" x="1204913" y="2089150"/>
          <p14:tracePt t="219464" x="1196975" y="2089150"/>
          <p14:tracePt t="219484" x="1187450" y="2098675"/>
          <p14:tracePt t="219495" x="1179513" y="2098675"/>
          <p14:tracePt t="219514" x="1169988" y="2108200"/>
          <p14:tracePt t="219549" x="1169988" y="2116138"/>
          <p14:tracePt t="219574" x="1160463" y="2116138"/>
          <p14:tracePt t="219605" x="1160463" y="2125663"/>
          <p14:tracePt t="219671" x="1160463" y="2133600"/>
          <p14:tracePt t="219730" x="1160463" y="2143125"/>
          <p14:tracePt t="219749" x="1169988" y="2143125"/>
          <p14:tracePt t="219781" x="1179513" y="2152650"/>
          <p14:tracePt t="219825" x="1187450" y="2152650"/>
          <p14:tracePt t="219844" x="1196975" y="2160588"/>
          <p14:tracePt t="219856" x="1214438" y="2170113"/>
          <p14:tracePt t="219875" x="1231900" y="2170113"/>
          <p14:tracePt t="219887" x="1258888" y="2179638"/>
          <p14:tracePt t="219906" x="1276350" y="2187575"/>
          <p14:tracePt t="219919" x="1295400" y="2187575"/>
          <p14:tracePt t="219946" x="1312863" y="2197100"/>
          <p14:tracePt t="219957" x="1330325" y="2197100"/>
          <p14:tracePt t="219969" x="1347788" y="2197100"/>
          <p14:tracePt t="219981" x="1384300" y="2205038"/>
          <p14:tracePt t="220000" x="1411288" y="2205038"/>
          <p14:tracePt t="220012" x="1428750" y="2205038"/>
          <p14:tracePt t="220033" x="1455738" y="2205038"/>
          <p14:tracePt t="220046" x="1509713" y="2205038"/>
          <p14:tracePt t="220065" x="1536700" y="2205038"/>
          <p14:tracePt t="220079" x="1581150" y="2205038"/>
          <p14:tracePt t="220099" x="1608138" y="2205038"/>
          <p14:tracePt t="220110" x="1643063" y="2205038"/>
          <p14:tracePt t="220140" x="1697038" y="2205038"/>
          <p14:tracePt t="220159" x="1704975" y="2205038"/>
          <p14:tracePt t="220170" x="1751013" y="2205038"/>
          <p14:tracePt t="220190" x="1758950" y="2205038"/>
          <p14:tracePt t="220201" x="1812925" y="2205038"/>
          <p14:tracePt t="220222" x="1822450" y="2205038"/>
          <p14:tracePt t="220233" x="1866900" y="2205038"/>
          <p14:tracePt t="220253" x="1884363" y="2205038"/>
          <p14:tracePt t="220272" x="1928813" y="2197100"/>
          <p14:tracePt t="220303" x="1973263" y="2187575"/>
          <p14:tracePt t="220319" x="1982788" y="2187575"/>
          <p14:tracePt t="220330" x="2036763" y="2170113"/>
          <p14:tracePt t="220348" x="2071688" y="2160588"/>
          <p14:tracePt t="220379" x="2089150" y="2160588"/>
          <p14:tracePt t="220391" x="2108200" y="2160588"/>
          <p14:tracePt t="220410" x="2116138" y="2160588"/>
          <p14:tracePt t="220423" x="2152650" y="2160588"/>
          <p14:tracePt t="220442" x="2160588" y="2160588"/>
          <p14:tracePt t="220452" x="2205038" y="2143125"/>
          <p14:tracePt t="220473" x="2268538" y="2125663"/>
          <p14:tracePt t="220505" x="2295525" y="2108200"/>
          <p14:tracePt t="220531" x="2330450" y="2089150"/>
          <p14:tracePt t="220561" x="2330450" y="2081213"/>
          <p14:tracePt t="220596" x="2339975" y="2081213"/>
          <p14:tracePt t="220615" x="2339975" y="2071688"/>
          <p14:tracePt t="220689" x="2339975" y="2054225"/>
          <p14:tracePt t="220734" x="2339975" y="2036763"/>
          <p14:tracePt t="220773" x="2330450" y="2027238"/>
          <p14:tracePt t="220784" x="2322513" y="2017713"/>
          <p14:tracePt t="220804" x="2322513" y="2009775"/>
          <p14:tracePt t="220830" x="2312988" y="2000250"/>
          <p14:tracePt t="220857" x="2303463" y="2000250"/>
          <p14:tracePt t="220891" x="2276475" y="1990725"/>
          <p14:tracePt t="220930" x="2268538" y="1990725"/>
          <p14:tracePt t="220942" x="2251075" y="1990725"/>
          <p14:tracePt t="220988" x="2232025" y="1982788"/>
          <p14:tracePt t="221007" x="2214563" y="1982788"/>
          <p14:tracePt t="221024" x="2160588" y="1982788"/>
          <p14:tracePt t="221055" x="2143125" y="1982788"/>
          <p14:tracePt t="221070" x="2133600" y="1982788"/>
          <p14:tracePt t="221092" x="2089150" y="1982788"/>
          <p14:tracePt t="221124" x="2054225" y="1982788"/>
          <p14:tracePt t="221132" x="2027238" y="1982788"/>
          <p14:tracePt t="221159" x="1946275" y="1973263"/>
          <p14:tracePt t="221191" x="1901825" y="1973263"/>
          <p14:tracePt t="221195" x="1893888" y="1973263"/>
          <p14:tracePt t="221225" x="1812925" y="1973263"/>
          <p14:tracePt t="221225" x="1795463" y="1973263"/>
          <p14:tracePt t="221257" x="1741488" y="1965325"/>
          <p14:tracePt t="221276" x="1704975" y="1965325"/>
          <p14:tracePt t="221292" x="1643063" y="1965325"/>
          <p14:tracePt t="221324" x="1633538" y="1965325"/>
          <p14:tracePt t="221333" x="1589088" y="1965325"/>
          <p14:tracePt t="221359" x="1517650" y="1965325"/>
          <p14:tracePt t="221391" x="1490663" y="1965325"/>
          <p14:tracePt t="221395" x="1455738" y="1965325"/>
          <p14:tracePt t="221425" x="1438275" y="1965325"/>
          <p14:tracePt t="221456" x="1419225" y="1965325"/>
          <p14:tracePt t="221460" x="1411288" y="1965325"/>
          <p14:tracePt t="221490" x="1401763" y="1965325"/>
          <p14:tracePt t="221512" x="1411288" y="1973263"/>
          <p14:tracePt t="221977" x="1419225" y="1973263"/>
          <p14:tracePt t="222029" x="1419225" y="1982788"/>
          <p14:tracePt t="222041" x="1438275" y="1982788"/>
          <p14:tracePt t="228180" x="1438275" y="1990725"/>
          <p14:tracePt t="228806" x="1438275" y="2009775"/>
          <p14:tracePt t="228837" x="1438275" y="2017713"/>
          <p14:tracePt t="229210" x="1438275" y="2036763"/>
          <p14:tracePt t="229229" x="1446213" y="2044700"/>
          <p14:tracePt t="229242" x="1455738" y="2054225"/>
          <p14:tracePt t="229261" x="1455738" y="2062163"/>
          <p14:tracePt t="229303" x="1465263" y="2062163"/>
          <p14:tracePt t="229336" x="1473200" y="2071688"/>
          <p14:tracePt t="229354" x="1482725" y="2071688"/>
          <p14:tracePt t="229422" x="1482725" y="2081213"/>
          <p14:tracePt t="229434" x="1490663" y="2081213"/>
          <p14:tracePt t="229529" x="1500188" y="2098675"/>
          <p14:tracePt t="229653" x="1509713" y="2108200"/>
          <p14:tracePt t="229665" x="1509713" y="2116138"/>
          <p14:tracePt t="229685" x="1509713" y="2125663"/>
          <p14:tracePt t="229729" x="1509713" y="2133600"/>
          <p14:tracePt t="229747" x="1509713" y="2143125"/>
          <p14:tracePt t="229759" x="1500188" y="2160588"/>
          <p14:tracePt t="229784" x="1500188" y="2214563"/>
          <p14:tracePt t="229815" x="1500188" y="2232025"/>
          <p14:tracePt t="229820" x="1500188" y="2268538"/>
          <p14:tracePt t="229851" x="1500188" y="2303463"/>
          <p14:tracePt t="229882" x="1500188" y="2347913"/>
          <p14:tracePt t="229905" x="1500188" y="2366963"/>
          <p14:tracePt t="229931" x="1490663" y="2401888"/>
          <p14:tracePt t="229951" x="1473200" y="2428875"/>
          <p14:tracePt t="229983" x="1473200" y="2438400"/>
          <p14:tracePt t="230000" x="1473200" y="2455863"/>
          <p14:tracePt t="230026" x="1465263" y="2473325"/>
          <p14:tracePt t="230051" x="1455738" y="2500313"/>
          <p14:tracePt t="230083" x="1446213" y="2517775"/>
          <p14:tracePt t="230109" x="1446213" y="2527300"/>
          <p14:tracePt t="230142" x="1438275" y="2527300"/>
          <p14:tracePt t="230232" x="1438275" y="2536825"/>
          <p14:tracePt t="230250" x="1438275" y="2544763"/>
          <p14:tracePt t="230294" x="1438275" y="2554288"/>
          <p14:tracePt t="230361" x="1446213" y="2554288"/>
          <p14:tracePt t="231053" x="1455738" y="2554288"/>
          <p14:tracePt t="231490" x="1455738" y="2544763"/>
          <p14:tracePt t="231660" x="1455738" y="2536825"/>
          <p14:tracePt t="231679" x="1455738" y="2517775"/>
          <p14:tracePt t="231692" x="1455738" y="2509838"/>
          <p14:tracePt t="231725" x="1455738" y="2500313"/>
          <p14:tracePt t="231777" x="1455738" y="2490788"/>
          <p14:tracePt t="231819" x="1465263" y="2482850"/>
          <p14:tracePt t="231916" x="1482725" y="2482850"/>
          <p14:tracePt t="232025" x="1490663" y="2473325"/>
          <p14:tracePt t="232068" x="1500188" y="2473325"/>
          <p14:tracePt t="232071" x="1517650" y="2473325"/>
          <p14:tracePt t="232091" x="1536700" y="2465388"/>
          <p14:tracePt t="232122" x="1544638" y="2455863"/>
          <p14:tracePt t="232152" x="1562100" y="2455863"/>
          <p14:tracePt t="232165" x="1598613" y="2455863"/>
          <p14:tracePt t="232191" x="1652588" y="2455863"/>
          <p14:tracePt t="232222" x="1660525" y="2455863"/>
          <p14:tracePt t="232227" x="1704975" y="2455863"/>
          <p14:tracePt t="232258" x="1714500" y="2455863"/>
          <p14:tracePt t="232260" x="1758950" y="2455863"/>
          <p14:tracePt t="232291" x="1785938" y="2455863"/>
          <p14:tracePt t="232293" x="1866900" y="2455863"/>
          <p14:tracePt t="232324" x="1901825" y="2455863"/>
          <p14:tracePt t="232335" x="1973263" y="2455863"/>
          <p14:tracePt t="232359" x="2089150" y="2465388"/>
          <p14:tracePt t="232390" x="2152650" y="2465388"/>
          <p14:tracePt t="232405" x="2170113" y="2465388"/>
          <p14:tracePt t="232426" x="2268538" y="2465388"/>
          <p14:tracePt t="232459" x="2330450" y="2465388"/>
          <p14:tracePt t="232469" x="2347913" y="2465388"/>
          <p14:tracePt t="232492" x="2446338" y="2465388"/>
          <p14:tracePt t="232523" x="2517775" y="2455863"/>
          <p14:tracePt t="232531" x="2544763" y="2455863"/>
          <p14:tracePt t="232562" x="2643188" y="2438400"/>
          <p14:tracePt t="232593" x="2732088" y="2428875"/>
          <p14:tracePt t="232625" x="2759075" y="2428875"/>
          <p14:tracePt t="232635" x="2847975" y="2419350"/>
          <p14:tracePt t="232659" x="2965450" y="2411413"/>
          <p14:tracePt t="232692" x="3009900" y="2401888"/>
          <p14:tracePt t="232698" x="3098800" y="2401888"/>
          <p14:tracePt t="232726" x="3205163" y="2401888"/>
          <p14:tracePt t="232760" x="3224213" y="2401888"/>
          <p14:tracePt t="232762" x="3295650" y="2401888"/>
          <p14:tracePt t="232793" x="3313113" y="2401888"/>
          <p14:tracePt t="232813" x="3340100" y="2401888"/>
          <p14:tracePt t="232827" x="3411538" y="2401888"/>
          <p14:tracePt t="232860" x="3500438" y="2401888"/>
          <p14:tracePt t="232891" x="3509963" y="2401888"/>
          <p14:tracePt t="232907" x="3517900" y="2401888"/>
          <p14:tracePt t="232987" x="3509963" y="2401888"/>
          <p14:tracePt t="233235" x="3500438" y="2411413"/>
          <p14:tracePt t="233269" x="3490913" y="2419350"/>
          <p14:tracePt t="233295" x="3482975" y="2428875"/>
          <p14:tracePt t="233329" x="3473450" y="2428875"/>
          <p14:tracePt t="233405" x="3465513" y="2428875"/>
          <p14:tracePt t="233471" x="3455988" y="2438400"/>
          <p14:tracePt t="233490" x="3446463" y="2438400"/>
          <p14:tracePt t="233572" x="3438525" y="2446338"/>
          <p14:tracePt t="233580" x="3394075" y="2465388"/>
          <p14:tracePt t="233600" x="3375025" y="2465388"/>
          <p14:tracePt t="233629" x="3276600" y="2473325"/>
          <p14:tracePt t="233662" x="3268663" y="2473325"/>
          <p14:tracePt t="233727" x="3268663" y="2482850"/>
          <p14:tracePt t="233867" x="3259138" y="2482850"/>
          <p14:tracePt t="233893" x="3251200" y="2482850"/>
          <p14:tracePt t="233942" x="3241675" y="2482850"/>
          <p14:tracePt t="233987" x="3232150" y="2482850"/>
          <p14:tracePt t="234245" x="3232150" y="2490788"/>
          <p14:tracePt t="234285" x="3232150" y="2500313"/>
          <p14:tracePt t="234570" x="3241675" y="2500313"/>
          <p14:tracePt t="235453" x="3251200" y="2500313"/>
          <p14:tracePt t="235479" x="3268663" y="2500313"/>
          <p14:tracePt t="235499" x="3313113" y="2517775"/>
          <p14:tracePt t="235519" x="3330575" y="2517775"/>
          <p14:tracePt t="235535" x="3375025" y="2527300"/>
          <p14:tracePt t="235566" x="3419475" y="2527300"/>
          <p14:tracePt t="235578" x="3438525" y="2536825"/>
          <p14:tracePt t="235602" x="3509963" y="2554288"/>
          <p14:tracePt t="235633" x="3517900" y="2554288"/>
          <p14:tracePt t="235642" x="3527425" y="2562225"/>
          <p14:tracePt t="235669" x="3527425" y="2571750"/>
          <p14:tracePt t="235733" x="3517900" y="2598738"/>
          <p14:tracePt t="235752" x="3509963" y="2616200"/>
          <p14:tracePt t="235764" x="3490913" y="2643188"/>
          <p14:tracePt t="235783" x="3473450" y="2660650"/>
          <p14:tracePt t="235802" x="3411538" y="2714625"/>
          <p14:tracePt t="235833" x="3348038" y="2751138"/>
          <p14:tracePt t="235845" x="3322638" y="2751138"/>
          <p14:tracePt t="235869" x="3251200" y="2768600"/>
          <p14:tracePt t="235901" x="3251200" y="2776538"/>
          <p14:tracePt t="235907" x="3232150" y="2776538"/>
          <p14:tracePt t="235937" x="3125788" y="2813050"/>
          <p14:tracePt t="235969" x="3036888" y="2813050"/>
          <p14:tracePt t="236000" x="2982913" y="2813050"/>
          <p14:tracePt t="236020" x="2973388" y="2813050"/>
          <p14:tracePt t="236036" x="2911475" y="2795588"/>
          <p14:tracePt t="236075" x="2847975" y="2786063"/>
          <p14:tracePt t="236084" x="2830513" y="2776538"/>
          <p14:tracePt t="236103" x="2803525" y="2776538"/>
          <p14:tracePt t="236134" x="2786063" y="2776538"/>
          <p14:tracePt t="236178" x="2776538" y="2776538"/>
          <p14:tracePt t="236205" x="2776538" y="2768600"/>
          <p14:tracePt t="236224" x="2768600" y="2768600"/>
          <p14:tracePt t="236706" x="2751138" y="2768600"/>
          <p14:tracePt t="236725" x="2741613" y="2768600"/>
          <p14:tracePt t="236739" x="2679700" y="2786063"/>
          <p14:tracePt t="236770" x="2633663" y="2803525"/>
          <p14:tracePt t="236772" x="2509838" y="2847975"/>
          <p14:tracePt t="236803" x="2446338" y="2867025"/>
          <p14:tracePt t="236806" x="2259013" y="2928938"/>
          <p14:tracePt t="236836" x="2143125" y="2965450"/>
          <p14:tracePt t="236853" x="2089150" y="2973388"/>
          <p14:tracePt t="236872" x="1973263" y="3009900"/>
          <p14:tracePt t="236903" x="1946275" y="3017838"/>
          <p14:tracePt t="236915" x="1919288" y="3027363"/>
          <p14:tracePt t="236939" x="1857375" y="3044825"/>
          <p14:tracePt t="236970" x="1839913" y="3054350"/>
          <p14:tracePt t="236979" x="1822450" y="3054350"/>
          <p14:tracePt t="237006" x="1795463" y="3071813"/>
          <p14:tracePt t="237023" x="1803400" y="3089275"/>
          <p14:tracePt t="237230" x="1822450" y="3098800"/>
          <p14:tracePt t="237241" x="1884363" y="3133725"/>
          <p14:tracePt t="237262" x="1938338" y="3160713"/>
          <p14:tracePt t="237272" x="2036763" y="3197225"/>
          <p14:tracePt t="237299" x="2108200" y="3224213"/>
          <p14:tracePt t="237311" x="2143125" y="3241675"/>
          <p14:tracePt t="237324" x="2197100" y="3259138"/>
          <p14:tracePt t="237335" x="2347913" y="3322638"/>
          <p14:tracePt t="237354" x="2401888" y="3348038"/>
          <p14:tracePt t="237366" x="2562225" y="3402013"/>
          <p14:tracePt t="237384" x="2616200" y="3429000"/>
          <p14:tracePt t="237397" x="2822575" y="3509963"/>
          <p14:tracePt t="237417" x="2884488" y="3536950"/>
          <p14:tracePt t="237429" x="3054350" y="3608388"/>
          <p14:tracePt t="237448" x="3125788" y="3633788"/>
          <p14:tracePt t="237460" x="3241675" y="3687763"/>
          <p14:tracePt t="237479" x="3286125" y="3705225"/>
          <p14:tracePt t="237491" x="3375025" y="3751263"/>
          <p14:tracePt t="237510" x="3473450" y="3795713"/>
          <p14:tracePt t="237529" x="3490913" y="3813175"/>
          <p14:tracePt t="237541" x="3608388" y="3867150"/>
          <p14:tracePt t="237561" x="3633788" y="3884613"/>
          <p14:tracePt t="237575" x="3660775" y="3894138"/>
          <p14:tracePt t="237591" x="3751263" y="3956050"/>
          <p14:tracePt t="237608" x="3786188" y="3973513"/>
          <p14:tracePt t="237624" x="3830638" y="4017963"/>
          <p14:tracePt t="237642" x="3848100" y="4027488"/>
          <p14:tracePt t="237658" x="3857625" y="4037013"/>
          <p14:tracePt t="237696" x="3867150" y="4037013"/>
          <p14:tracePt t="237727" x="3875088" y="4044950"/>
          <p14:tracePt t="237747" x="3884613" y="4054475"/>
          <p14:tracePt t="237760" x="3894138" y="4054475"/>
          <p14:tracePt t="237807" x="3902075" y="4054475"/>
          <p14:tracePt t="237857" x="3911600" y="4062413"/>
          <p14:tracePt t="237906" x="3911600" y="4071938"/>
          <p14:tracePt t="237933" x="3919538" y="4071938"/>
          <p14:tracePt t="238015" x="3929063" y="4071938"/>
          <p14:tracePt t="238087" x="3929063" y="4081463"/>
          <p14:tracePt t="238143" x="3938588" y="4081463"/>
          <p14:tracePt t="238173" x="3938588" y="4089400"/>
          <p14:tracePt t="238268" x="3946525" y="4089400"/>
          <p14:tracePt t="238293" x="3956050" y="4089400"/>
          <p14:tracePt t="238343" x="3965575" y="4098925"/>
          <p14:tracePt t="238403" x="3973513" y="4108450"/>
          <p14:tracePt t="238533" x="3983038" y="4108450"/>
          <p14:tracePt t="238612" x="3990975" y="4108450"/>
          <p14:tracePt t="238640" x="3990975" y="4116388"/>
          <p14:tracePt t="238689" x="4000500" y="4116388"/>
          <p14:tracePt t="238709" x="4010025" y="4116388"/>
          <p14:tracePt t="238831" x="4017963" y="4116388"/>
          <p14:tracePt t="252930" x="4010025" y="4098925"/>
          <p14:tracePt t="253827" x="4000500" y="4081463"/>
          <p14:tracePt t="253847" x="3990975" y="4062413"/>
          <p14:tracePt t="253859" x="3965575" y="4017963"/>
          <p14:tracePt t="253877" x="3911600" y="3956050"/>
          <p14:tracePt t="253905" x="3867150" y="3911600"/>
          <p14:tracePt t="253924" x="3840163" y="3902075"/>
          <p14:tracePt t="253935" x="3795713" y="3867150"/>
          <p14:tracePt t="253955" x="3768725" y="3848100"/>
          <p14:tracePt t="253966" x="3697288" y="3813175"/>
          <p14:tracePt t="253986" x="3679825" y="3803650"/>
          <p14:tracePt t="253999" x="3581400" y="3741738"/>
          <p14:tracePt t="254017" x="3536950" y="3724275"/>
          <p14:tracePt t="254029" x="3411538" y="3679825"/>
          <p14:tracePt t="254050" x="3367088" y="3660775"/>
          <p14:tracePt t="254072" x="3322638" y="3652838"/>
          <p14:tracePt t="254091" x="3303588" y="3643313"/>
          <p14:tracePt t="254109" x="3241675" y="3625850"/>
          <p14:tracePt t="254124" x="3098800" y="3581400"/>
          <p14:tracePt t="254141" x="3009900" y="3554413"/>
          <p14:tracePt t="254160" x="2982913" y="3536950"/>
          <p14:tracePt t="254174" x="2901950" y="3509963"/>
          <p14:tracePt t="254192" x="2874963" y="3500438"/>
          <p14:tracePt t="254209" x="2803525" y="3473450"/>
          <p14:tracePt t="254224" x="2759075" y="3455988"/>
          <p14:tracePt t="254241" x="2679700" y="3429000"/>
          <p14:tracePt t="254258" x="2652713" y="3419475"/>
          <p14:tracePt t="254275" x="2562225" y="3394075"/>
          <p14:tracePt t="254291" x="2536825" y="3375025"/>
          <p14:tracePt t="254308" x="2465388" y="3348038"/>
          <p14:tracePt t="254325" x="2438400" y="3340100"/>
          <p14:tracePt t="254341" x="2374900" y="3322638"/>
          <p14:tracePt t="254360" x="2357438" y="3313113"/>
          <p14:tracePt t="254375" x="2339975" y="3313113"/>
          <p14:tracePt t="254392" x="2322513" y="3303588"/>
          <p14:tracePt t="254423" x="2295525" y="3286125"/>
          <p14:tracePt t="254442" x="2286000" y="3276600"/>
          <p14:tracePt t="254454" x="2259013" y="3259138"/>
          <p14:tracePt t="254472" x="2232025" y="3241675"/>
          <p14:tracePt t="254485" x="2214563" y="3224213"/>
          <p14:tracePt t="254503" x="2205038" y="3214688"/>
          <p14:tracePt t="254522" x="2197100" y="3214688"/>
          <p14:tracePt t="254569" x="2197100" y="3205163"/>
          <p14:tracePt t="256680" x="2187575" y="3205163"/>
          <p14:tracePt t="257237" x="2170113" y="3205163"/>
          <p14:tracePt t="257270" x="2152650" y="3214688"/>
          <p14:tracePt t="257301" x="2152650" y="3205163"/>
          <p14:tracePt t="257519" x="2170113" y="3187700"/>
          <p14:tracePt t="257537" x="2170113" y="3179763"/>
          <p14:tracePt t="257549" x="2197100" y="3143250"/>
          <p14:tracePt t="257569" x="2197100" y="3133725"/>
          <p14:tracePt t="257581" x="2214563" y="3089275"/>
          <p14:tracePt t="257601" x="2224088" y="3071813"/>
          <p14:tracePt t="257615" x="2232025" y="3036888"/>
          <p14:tracePt t="257635" x="2241550" y="3017838"/>
          <p14:tracePt t="257649" x="2259013" y="2973388"/>
          <p14:tracePt t="257667" x="2276475" y="2946400"/>
          <p14:tracePt t="257679" x="2276475" y="2928938"/>
          <p14:tracePt t="257692" x="2303463" y="2874963"/>
          <p14:tracePt t="257710" x="2322513" y="2857500"/>
          <p14:tracePt t="257722" x="2347913" y="2795588"/>
          <p14:tracePt t="257741" x="2401888" y="2741613"/>
          <p14:tracePt t="257760" x="2401888" y="2724150"/>
          <p14:tracePt t="257771" x="2438400" y="2670175"/>
          <p14:tracePt t="257791" x="2455863" y="2652713"/>
          <p14:tracePt t="257803" x="2482850" y="2598738"/>
          <p14:tracePt t="257823" x="2500313" y="2581275"/>
          <p14:tracePt t="257836" x="2509838" y="2562225"/>
          <p14:tracePt t="257855" x="2509838" y="2554288"/>
          <p14:tracePt t="257881" x="2527300" y="2509838"/>
          <p14:tracePt t="257901" x="2536825" y="2482850"/>
          <p14:tracePt t="257912" x="2536825" y="2473325"/>
          <p14:tracePt t="257932" x="2536825" y="2455863"/>
          <p14:tracePt t="257959" x="2536825" y="2446338"/>
          <p14:tracePt t="257993" x="2536825" y="2428875"/>
          <p14:tracePt t="258005" x="2527300" y="2428875"/>
          <p14:tracePt t="258025" x="2527300" y="2411413"/>
          <p14:tracePt t="258059" x="2517775" y="2411413"/>
          <p14:tracePt t="258071" x="2490788" y="2393950"/>
          <p14:tracePt t="258090" x="2465388" y="2366963"/>
          <p14:tracePt t="258122" x="2438400" y="2366963"/>
          <p14:tracePt t="258148" x="2411413" y="2347913"/>
          <p14:tracePt t="258169" x="2393950" y="2339975"/>
          <p14:tracePt t="258181" x="2357438" y="2330450"/>
          <p14:tracePt t="258200" x="2347913" y="2330450"/>
          <p14:tracePt t="258213" x="2312988" y="2330450"/>
          <p14:tracePt t="258232" x="2295525" y="2330450"/>
          <p14:tracePt t="258245" x="2259013" y="2322513"/>
          <p14:tracePt t="258263" x="2241550" y="2312988"/>
          <p14:tracePt t="258275" x="2214563" y="2303463"/>
          <p14:tracePt t="258293" x="2197100" y="2303463"/>
          <p14:tracePt t="258305" x="2187575" y="2303463"/>
          <p14:tracePt t="258335" x="2170113" y="2286000"/>
          <p14:tracePt t="258369" x="2160588" y="2286000"/>
          <p14:tracePt t="258434" x="2160588" y="2276475"/>
          <p14:tracePt t="258733" x="2160588" y="2286000"/>
          <p14:tracePt t="258854" x="2152650" y="2295525"/>
          <p14:tracePt t="258906" x="2133600" y="2295525"/>
          <p14:tracePt t="258939" x="2133600" y="2303463"/>
          <p14:tracePt t="258964" x="2125663" y="2312988"/>
          <p14:tracePt t="259019" x="2125663" y="2322513"/>
          <p14:tracePt t="259034" x="2125663" y="2330450"/>
          <p14:tracePt t="259068" x="2133600" y="2330450"/>
          <p14:tracePt t="259943" x="2143125" y="2330450"/>
          <p14:tracePt t="260003" x="2160588" y="2330450"/>
          <p14:tracePt t="260074" x="2170113" y="2330450"/>
          <p14:tracePt t="260081" x="2187575" y="2330450"/>
          <p14:tracePt t="260100" x="2205038" y="2330450"/>
          <p14:tracePt t="260131" x="2232025" y="2330450"/>
          <p14:tracePt t="260159" x="2241550" y="2330450"/>
          <p14:tracePt t="260179" x="2251075" y="2330450"/>
          <p14:tracePt t="260190" x="2259013" y="2330450"/>
          <p14:tracePt t="260209" x="2276475" y="2330450"/>
          <p14:tracePt t="260244" x="2286000" y="2330450"/>
          <p14:tracePt t="260279" x="2312988" y="2330450"/>
          <p14:tracePt t="260293" x="2330450" y="2330450"/>
          <p14:tracePt t="260309" x="2347913" y="2339975"/>
          <p14:tracePt t="260326" x="2366963" y="2339975"/>
          <p14:tracePt t="260343" x="2374900" y="2339975"/>
          <p14:tracePt t="260360" x="2411413" y="2339975"/>
          <p14:tracePt t="260376" x="2428875" y="2339975"/>
          <p14:tracePt t="260393" x="2473325" y="2339975"/>
          <p14:tracePt t="260410" x="2482850" y="2339975"/>
          <p14:tracePt t="260426" x="2509838" y="2339975"/>
          <p14:tracePt t="260444" x="2544763" y="2339975"/>
          <p14:tracePt t="260460" x="2554288" y="2339975"/>
          <p14:tracePt t="260477" x="2571750" y="2330450"/>
          <p14:tracePt t="260494" x="2581275" y="2330450"/>
          <p14:tracePt t="260510" x="2589213" y="2322513"/>
          <p14:tracePt t="260527" x="2598738" y="2322513"/>
          <p14:tracePt t="260543" x="2608263" y="2322513"/>
          <p14:tracePt t="260560" x="2625725" y="2322513"/>
          <p14:tracePt t="260589" x="2643188" y="2322513"/>
          <p14:tracePt t="260620" x="2652713" y="2312988"/>
          <p14:tracePt t="260646" x="2660650" y="2312988"/>
          <p14:tracePt t="260665" x="2670175" y="2312988"/>
          <p14:tracePt t="260697" x="2679700" y="2312988"/>
          <p14:tracePt t="261343" x="2687638" y="2312988"/>
          <p14:tracePt t="261355" x="2697163" y="2312988"/>
          <p14:tracePt t="261373" x="2714625" y="2312988"/>
          <p14:tracePt t="261385" x="2751138" y="2312988"/>
          <p14:tracePt t="261404" x="2759075" y="2312988"/>
          <p14:tracePt t="261417" x="2822575" y="2312988"/>
          <p14:tracePt t="261437" x="2847975" y="2312988"/>
          <p14:tracePt t="261449" x="2894013" y="2312988"/>
          <p14:tracePt t="261469" x="2919413" y="2322513"/>
          <p14:tracePt t="261480" x="2990850" y="2322513"/>
          <p14:tracePt t="261500" x="3009900" y="2322513"/>
          <p14:tracePt t="261513" x="3081338" y="2330450"/>
          <p14:tracePt t="261532" x="3098800" y="2330450"/>
          <p14:tracePt t="261546" x="3160713" y="2330450"/>
          <p14:tracePt t="261566" x="3205163" y="2330450"/>
          <p14:tracePt t="261580" x="3276600" y="2339975"/>
          <p14:tracePt t="261597" x="3295650" y="2339975"/>
          <p14:tracePt t="261614" x="3330575" y="2339975"/>
          <p14:tracePt t="261632" x="3357563" y="2339975"/>
          <p14:tracePt t="261654" x="3367088" y="2339975"/>
          <p14:tracePt t="261737" x="3375025" y="2339975"/>
          <p14:tracePt t="261779" x="3384550" y="2339975"/>
          <p14:tracePt t="262131" x="3394075" y="2339975"/>
          <p14:tracePt t="262412" x="3402013" y="2339975"/>
          <p14:tracePt t="262724" x="3411538" y="2339975"/>
          <p14:tracePt t="262865" x="3419475" y="2339975"/>
          <p14:tracePt t="263162" x="3429000" y="2339975"/>
          <p14:tracePt t="263482" x="3438525" y="2339975"/>
          <p14:tracePt t="263939" x="3438525" y="2347913"/>
          <p14:tracePt t="263995" x="3438525" y="2357438"/>
          <p14:tracePt t="264599" x="3446463" y="2357438"/>
          <p14:tracePt t="265176" x="3446463" y="2339975"/>
          <p14:tracePt t="265194" x="3455988" y="2322513"/>
          <p14:tracePt t="265206" x="3473450" y="2276475"/>
          <p14:tracePt t="265227" x="3482975" y="2251075"/>
          <p14:tracePt t="265239" x="3490913" y="2205038"/>
          <p14:tracePt t="265251" x="3527425" y="2143125"/>
          <p14:tracePt t="265270" x="3536950" y="2098675"/>
          <p14:tracePt t="265289" x="3554413" y="2036763"/>
          <p14:tracePt t="265317" x="3571875" y="1973263"/>
          <p14:tracePt t="265336" x="3571875" y="1955800"/>
          <p14:tracePt t="265349" x="3581400" y="1901825"/>
          <p14:tracePt t="265366" x="3589338" y="1874838"/>
          <p14:tracePt t="265379" x="3589338" y="1839913"/>
          <p14:tracePt t="265398" x="3589338" y="1812925"/>
          <p14:tracePt t="265459" x="3571875" y="1795463"/>
          <p14:tracePt t="265471" x="3544888" y="1751013"/>
          <p14:tracePt t="265491" x="3527425" y="1724025"/>
          <p14:tracePt t="265503" x="3517900" y="1724025"/>
          <p14:tracePt t="265647" x="3544888" y="1731963"/>
          <p14:tracePt t="265729" x="3571875" y="1731963"/>
          <p14:tracePt t="265760" x="3589338" y="1731963"/>
          <p14:tracePt t="265819" x="3616325" y="1731963"/>
          <p14:tracePt t="265837" x="3643313" y="1731963"/>
          <p14:tracePt t="265850" x="3714750" y="1731963"/>
          <p14:tracePt t="265870" x="3741738" y="1731963"/>
          <p14:tracePt t="265880" x="3840163" y="1751013"/>
          <p14:tracePt t="265899" x="3867150" y="1758950"/>
          <p14:tracePt t="265924" x="3965575" y="1776413"/>
          <p14:tracePt t="265944" x="4037013" y="1812925"/>
          <p14:tracePt t="265963" x="4062413" y="1822450"/>
          <p14:tracePt t="265977" x="4143375" y="1839913"/>
          <p14:tracePt t="265995" x="4170363" y="1839913"/>
          <p14:tracePt t="266010" x="4241800" y="1866900"/>
          <p14:tracePt t="266027" x="4268788" y="1866900"/>
          <p14:tracePt t="266044" x="4322763" y="1884363"/>
          <p14:tracePt t="266067" x="4340225" y="1893888"/>
          <p14:tracePt t="266077" x="4384675" y="1901825"/>
          <p14:tracePt t="266100" x="4402138" y="1901825"/>
          <p14:tracePt t="266110" x="4419600" y="1901825"/>
          <p14:tracePt t="266127" x="4438650" y="1911350"/>
          <p14:tracePt t="266147" x="4456113" y="1911350"/>
          <p14:tracePt t="266167" x="4465638" y="1928813"/>
          <p14:tracePt t="266263" x="4465638" y="1946275"/>
          <p14:tracePt t="266293" x="4465638" y="1965325"/>
          <p14:tracePt t="266304" x="4465638" y="2000250"/>
          <p14:tracePt t="266323" x="4465638" y="2027238"/>
          <p14:tracePt t="266342" x="4465638" y="2044700"/>
          <p14:tracePt t="266355" x="4465638" y="2098675"/>
          <p14:tracePt t="266374" x="4465638" y="2116138"/>
          <p14:tracePt t="266386" x="4465638" y="2187575"/>
          <p14:tracePt t="266405" x="4465638" y="2197100"/>
          <p14:tracePt t="266417" x="4465638" y="2205038"/>
          <p14:tracePt t="266435" x="4465638" y="2214563"/>
          <p14:tracePt t="266449" x="4465638" y="2224088"/>
          <p14:tracePt t="266513" x="4465638" y="2232025"/>
          <p14:tracePt t="266762" x="4465638" y="2241550"/>
          <p14:tracePt t="267284" x="4456113" y="2241550"/>
          <p14:tracePt t="267602" x="4446588" y="2241550"/>
          <p14:tracePt t="267940" x="4429125" y="2232025"/>
          <p14:tracePt t="267959" x="4419600" y="2232025"/>
          <p14:tracePt t="267992" x="4411663" y="2232025"/>
          <p14:tracePt t="268005" x="4394200" y="2232025"/>
          <p14:tracePt t="268024" x="4375150" y="2232025"/>
          <p14:tracePt t="268035" x="4330700" y="2232025"/>
          <p14:tracePt t="268058" x="4313238" y="2232025"/>
          <p14:tracePt t="268067" x="4268788" y="2232025"/>
          <p14:tracePt t="268085" x="4251325" y="2232025"/>
          <p14:tracePt t="268099" x="4232275" y="2241550"/>
          <p14:tracePt t="268119" x="4224338" y="2241550"/>
          <p14:tracePt t="268155" x="4205288" y="2232025"/>
          <p14:tracePt t="268166" x="4179888" y="2214563"/>
          <p14:tracePt t="268179" x="4143375" y="2160588"/>
          <p14:tracePt t="268210" x="4133850" y="2143125"/>
          <p14:tracePt t="268222" x="4108450" y="2098675"/>
          <p14:tracePt t="268242" x="4108450" y="2071688"/>
          <p14:tracePt t="268269" x="4108450" y="2062163"/>
          <p14:tracePt t="268289" x="4108450" y="2054225"/>
          <p14:tracePt t="268322" x="4108450" y="2044700"/>
          <p14:tracePt t="268349" x="4108450" y="2036763"/>
          <p14:tracePt t="268369" x="4108450" y="2027238"/>
          <p14:tracePt t="268381" x="4098925" y="1982788"/>
          <p14:tracePt t="268401" x="4098925" y="1965325"/>
          <p14:tracePt t="268414" x="4089400" y="1946275"/>
          <p14:tracePt t="268425" x="4081463" y="1928813"/>
          <p14:tracePt t="268445" x="4081463" y="1919288"/>
          <p14:tracePt t="268465" x="4071938" y="1911350"/>
          <p14:tracePt t="268491" x="4062413" y="1884363"/>
          <p14:tracePt t="268510" x="4054475" y="1857375"/>
          <p14:tracePt t="268523" x="4044950" y="1839913"/>
          <p14:tracePt t="268544" x="4044950" y="1830388"/>
          <p14:tracePt t="268574" x="4044950" y="1822450"/>
          <p14:tracePt t="268585" x="4037013" y="1812925"/>
          <p14:tracePt t="268605" x="4037013" y="1803400"/>
          <p14:tracePt t="268631" x="4037013" y="1795463"/>
          <p14:tracePt t="268661" x="4037013" y="1785938"/>
          <p14:tracePt t="268759" x="4037013" y="1776413"/>
          <p14:tracePt t="271080" x="4037013" y="1785938"/>
          <p14:tracePt t="271275" x="4037013" y="1795463"/>
          <p14:tracePt t="271373" x="4037013" y="1803400"/>
          <p14:tracePt t="271447" x="4037013" y="1812925"/>
          <p14:tracePt t="271480" x="4037013" y="1822450"/>
          <p14:tracePt t="271539" x="4037013" y="1830388"/>
          <p14:tracePt t="271844" x="4037013" y="1839913"/>
          <p14:tracePt t="271937" x="4037013" y="1847850"/>
          <p14:tracePt t="271985" x="4037013" y="1857375"/>
          <p14:tracePt t="272015" x="4037013" y="1866900"/>
          <p14:tracePt t="272103" x="4044950" y="1874838"/>
          <p14:tracePt t="272115" x="4044950" y="1884363"/>
          <p14:tracePt t="272127" x="4044950" y="1901825"/>
          <p14:tracePt t="272216" x="4054475" y="1928813"/>
          <p14:tracePt t="272236" x="4054475" y="1938338"/>
          <p14:tracePt t="272247" x="4054475" y="1955800"/>
          <p14:tracePt t="272270" x="4054475" y="1965325"/>
          <p14:tracePt t="272280" x="4054475" y="1973263"/>
          <p14:tracePt t="272300" x="4054475" y="1982788"/>
          <p14:tracePt t="272312" x="4054475" y="1990725"/>
          <p14:tracePt t="272345" x="4054475" y="2000250"/>
          <p14:tracePt t="272391" x="4054475" y="2009775"/>
          <p14:tracePt t="272455" x="4062413" y="2009775"/>
          <p14:tracePt t="272505" x="4062413" y="2017713"/>
          <p14:tracePt t="272562" x="4044950" y="2017713"/>
          <p14:tracePt t="273022" x="4044950" y="2027238"/>
          <p14:tracePt t="273034" x="4017963" y="2054225"/>
          <p14:tracePt t="273068" x="4010025" y="2062163"/>
          <p14:tracePt t="273114" x="3990975" y="2081213"/>
          <p14:tracePt t="273147" x="3983038" y="2089150"/>
          <p14:tracePt t="273160" x="3983038" y="2108200"/>
          <p14:tracePt t="273179" x="3983038" y="2125663"/>
          <p14:tracePt t="273206" x="3983038" y="2152650"/>
          <p14:tracePt t="273226" x="3983038" y="2170113"/>
          <p14:tracePt t="273251" x="3983038" y="2187575"/>
          <p14:tracePt t="273270" x="3983038" y="2197100"/>
          <p14:tracePt t="273289" x="3990975" y="2214563"/>
          <p14:tracePt t="273300" x="4000500" y="2224088"/>
          <p14:tracePt t="273319" x="4000500" y="2232025"/>
          <p14:tracePt t="273349" x="4010025" y="2241550"/>
          <p14:tracePt t="273367" x="4017963" y="2251075"/>
          <p14:tracePt t="273379" x="4027488" y="2276475"/>
          <p14:tracePt t="273399" x="4044950" y="2303463"/>
          <p14:tracePt t="273410" x="4044950" y="2312988"/>
          <p14:tracePt t="273429" x="4054475" y="2330450"/>
          <p14:tracePt t="273456" x="4054475" y="2339975"/>
          <p14:tracePt t="273476" x="4062413" y="2339975"/>
          <p14:tracePt t="273489" x="4071938" y="2339975"/>
          <p14:tracePt t="273871" x="4081463" y="2347913"/>
          <p14:tracePt t="273884" x="4108450" y="2357438"/>
          <p14:tracePt t="273903" x="4125913" y="2357438"/>
          <p14:tracePt t="273916" x="4133850" y="2366963"/>
          <p14:tracePt t="273929" x="4152900" y="2366963"/>
          <p14:tracePt t="273947" x="4170363" y="2366963"/>
          <p14:tracePt t="273959" x="4214813" y="2374900"/>
          <p14:tracePt t="273979" x="4251325" y="2374900"/>
          <p14:tracePt t="273996" x="4268788" y="2384425"/>
          <p14:tracePt t="274009" x="4313238" y="2384425"/>
          <p14:tracePt t="274029" x="4340225" y="2393950"/>
          <p14:tracePt t="274041" x="4375150" y="2393950"/>
          <p14:tracePt t="274059" x="4411663" y="2393950"/>
          <p14:tracePt t="274091" x="4429125" y="2393950"/>
          <p14:tracePt t="274103" x="4465638" y="2401888"/>
          <p14:tracePt t="274122" x="4491038" y="2401888"/>
          <p14:tracePt t="274134" x="4537075" y="2411413"/>
          <p14:tracePt t="274154" x="4545013" y="2411413"/>
          <p14:tracePt t="274167" x="4554538" y="2419350"/>
          <p14:tracePt t="274179" x="4572000" y="2419350"/>
          <p14:tracePt t="274199" x="4598988" y="2419350"/>
          <p14:tracePt t="274232" x="4616450" y="2419350"/>
          <p14:tracePt t="274263" x="4625975" y="2419350"/>
          <p14:tracePt t="274391" x="4625975" y="2428875"/>
          <p14:tracePt t="274495" x="4633913" y="2428875"/>
          <p14:tracePt t="274513" x="4643438" y="2428875"/>
          <p14:tracePt t="274570" x="4643438" y="2438400"/>
          <p14:tracePt t="274859" x="4652963" y="2438400"/>
          <p14:tracePt t="274891" x="4660900" y="2438400"/>
          <p14:tracePt t="284180" x="4660900" y="2428875"/>
          <p14:tracePt t="285044" x="4652963" y="2419350"/>
          <p14:tracePt t="285063" x="4643438" y="2411413"/>
          <p14:tracePt t="285076" x="4616450" y="2393950"/>
          <p14:tracePt t="285095" x="4598988" y="2384425"/>
          <p14:tracePt t="285106" x="4581525" y="2357438"/>
          <p14:tracePt t="285126" x="4554538" y="2347913"/>
          <p14:tracePt t="285137" x="4545013" y="2330450"/>
          <p14:tracePt t="285156" x="4518025" y="2322513"/>
          <p14:tracePt t="285183" x="4473575" y="2312988"/>
          <p14:tracePt t="285203" x="4456113" y="2303463"/>
          <p14:tracePt t="285215" x="4419600" y="2286000"/>
          <p14:tracePt t="285234" x="4394200" y="2286000"/>
          <p14:tracePt t="285247" x="4367213" y="2276475"/>
          <p14:tracePt t="285265" x="4313238" y="2259013"/>
          <p14:tracePt t="285283" x="4295775" y="2251075"/>
          <p14:tracePt t="285329" x="4276725" y="2241550"/>
          <p14:tracePt t="285341" x="4241800" y="2232025"/>
          <p14:tracePt t="285361" x="4232275" y="2224088"/>
          <p14:tracePt t="285373" x="4187825" y="2214563"/>
          <p14:tracePt t="285392" x="4179888" y="2214563"/>
          <p14:tracePt t="285419" x="4179888" y="2224088"/>
          <p14:tracePt t="285769" x="4170363" y="2232025"/>
          <p14:tracePt t="285781" x="4160838" y="2241550"/>
          <p14:tracePt t="285800" x="4152900" y="2251075"/>
          <p14:tracePt t="285811" x="4116388" y="2276475"/>
          <p14:tracePt t="285832" x="4108450" y="2286000"/>
          <p14:tracePt t="285844" x="4062413" y="2303463"/>
          <p14:tracePt t="285863" x="4044950" y="2322513"/>
          <p14:tracePt t="285874" x="4000500" y="2339975"/>
          <p14:tracePt t="285894" x="3990975" y="2347913"/>
          <p14:tracePt t="285906" x="3965575" y="2366963"/>
          <p14:tracePt t="285925" x="3956050" y="2366963"/>
          <p14:tracePt t="285940" x="3946525" y="2374900"/>
          <p14:tracePt t="285970" x="3938588" y="2374900"/>
          <p14:tracePt t="285989" x="3919538" y="2384425"/>
          <p14:tracePt t="286016" x="3911600" y="2393950"/>
          <p14:tracePt t="286035" x="3894138" y="2401888"/>
          <p14:tracePt t="286072" x="3894138" y="2411413"/>
          <p14:tracePt t="286142" x="3884613" y="2411413"/>
          <p14:tracePt t="286161" x="3884613" y="2419350"/>
          <p14:tracePt t="286225" x="3875088" y="2419350"/>
          <p14:tracePt t="286292" x="3875088" y="2428875"/>
          <p14:tracePt t="286571" x="3867150" y="2428875"/>
          <p14:tracePt t="287372" x="3867150" y="2411413"/>
          <p14:tracePt t="287385" x="3857625" y="2411413"/>
          <p14:tracePt t="287420" x="3867150" y="2411413"/>
          <p14:tracePt t="287514" x="3857625" y="2411413"/>
          <p14:tracePt t="287984" x="3848100" y="2419350"/>
          <p14:tracePt t="288014" x="3840163" y="2419350"/>
          <p14:tracePt t="288034" x="3822700" y="2428875"/>
          <p14:tracePt t="288046" x="3786188" y="2455863"/>
          <p14:tracePt t="288067" x="3768725" y="2465388"/>
          <p14:tracePt t="288079" x="3705225" y="2490788"/>
          <p14:tracePt t="288097" x="3679825" y="2500313"/>
          <p14:tracePt t="288109" x="3625850" y="2517775"/>
          <p14:tracePt t="288129" x="3608388" y="2527300"/>
          <p14:tracePt t="288141" x="3581400" y="2544763"/>
          <p14:tracePt t="288160" x="3562350" y="2554288"/>
          <p14:tracePt t="288171" x="3509963" y="2581275"/>
          <p14:tracePt t="288190" x="3482975" y="2598738"/>
          <p14:tracePt t="288202" x="3438525" y="2625725"/>
          <p14:tracePt t="288221" x="3419475" y="2633663"/>
          <p14:tracePt t="288234" x="3394075" y="2660650"/>
          <p14:tracePt t="288253" x="3375025" y="2670175"/>
          <p14:tracePt t="288265" x="3348038" y="2687638"/>
          <p14:tracePt t="288285" x="3330575" y="2697163"/>
          <p14:tracePt t="288295" x="3295650" y="2724150"/>
          <p14:tracePt t="288316" x="3276600" y="2732088"/>
          <p14:tracePt t="288341" x="3251200" y="2751138"/>
          <p14:tracePt t="288361" x="3214688" y="2776538"/>
          <p14:tracePt t="288381" x="3205163" y="2786063"/>
          <p14:tracePt t="288392" x="3160713" y="2813050"/>
          <p14:tracePt t="288411" x="3143250" y="2813050"/>
          <p14:tracePt t="288422" x="3098800" y="2840038"/>
          <p14:tracePt t="288442" x="3089275" y="2847975"/>
          <p14:tracePt t="288453" x="3062288" y="2857500"/>
          <p14:tracePt t="288487" x="3044825" y="2884488"/>
          <p14:tracePt t="288506" x="3036888" y="2884488"/>
          <p14:tracePt t="288519" x="3000375" y="2911475"/>
          <p14:tracePt t="288537" x="2990850" y="2919413"/>
          <p14:tracePt t="288549" x="2955925" y="2928938"/>
          <p14:tracePt t="288569" x="2928938" y="2955925"/>
          <p14:tracePt t="288595" x="2884488" y="2973388"/>
          <p14:tracePt t="288613" x="2867025" y="2973388"/>
          <p14:tracePt t="288625" x="2822575" y="2990850"/>
          <p14:tracePt t="288646" x="2813050" y="3000375"/>
          <p14:tracePt t="288657" x="2795588" y="3000375"/>
          <p14:tracePt t="288692" x="2786063" y="3009900"/>
          <p14:tracePt t="288704" x="2732088" y="3036888"/>
          <p14:tracePt t="288723" x="2724150" y="3044825"/>
          <p14:tracePt t="288735" x="2660650" y="3062288"/>
          <p14:tracePt t="288753" x="2598738" y="3098800"/>
          <p14:tracePt t="288773" x="2589213" y="3098800"/>
          <p14:tracePt t="288784" x="2536825" y="3108325"/>
          <p14:tracePt t="288803" x="2509838" y="3116263"/>
          <p14:tracePt t="288815" x="2455863" y="3133725"/>
          <p14:tracePt t="288834" x="2428875" y="3133725"/>
          <p14:tracePt t="288846" x="2384425" y="3152775"/>
          <p14:tracePt t="288865" x="2357438" y="3160713"/>
          <p14:tracePt t="288879" x="2322513" y="3160713"/>
          <p14:tracePt t="288896" x="2303463" y="3170238"/>
          <p14:tracePt t="288912" x="2251075" y="3187700"/>
          <p14:tracePt t="288929" x="2197100" y="3205163"/>
          <p14:tracePt t="288946" x="2170113" y="3214688"/>
          <p14:tracePt t="288963" x="2125663" y="3232150"/>
          <p14:tracePt t="288979" x="2108200" y="3232150"/>
          <p14:tracePt t="288996" x="2081213" y="3241675"/>
          <p14:tracePt t="289014" x="2071688" y="3241675"/>
          <p14:tracePt t="289029" x="2054225" y="3251200"/>
          <p14:tracePt t="289047" x="2017713" y="3259138"/>
          <p14:tracePt t="289076" x="2000250" y="3268663"/>
          <p14:tracePt t="289089" x="2000250" y="3276600"/>
          <p14:tracePt t="289113" x="1990725" y="3276600"/>
          <p14:tracePt t="289132" x="1982788" y="3276600"/>
          <p14:tracePt t="289165" x="1973263" y="3276600"/>
          <p14:tracePt t="289175" x="1973263" y="3286125"/>
          <p14:tracePt t="289302" x="1990725" y="3286125"/>
          <p14:tracePt t="289432" x="2009775" y="3286125"/>
          <p14:tracePt t="289466" x="2027238" y="3286125"/>
          <p14:tracePt t="289491" x="2071688" y="3286125"/>
          <p14:tracePt t="289510" x="2089150" y="3286125"/>
          <p14:tracePt t="289522" x="2098675" y="3286125"/>
          <p14:tracePt t="289541" x="2125663" y="3286125"/>
          <p14:tracePt t="289569" x="2143125" y="3286125"/>
          <p14:tracePt t="289587" x="2160588" y="3286125"/>
          <p14:tracePt t="289599" x="2179638" y="3286125"/>
          <p14:tracePt t="289619" x="2187575" y="3286125"/>
          <p14:tracePt t="289637" x="2197100" y="3286125"/>
          <p14:tracePt t="289649" x="2205038" y="3286125"/>
          <p14:tracePt t="289695" x="2214563" y="3286125"/>
          <p14:tracePt t="292680" x="2224088" y="3286125"/>
          <p14:tracePt t="293684" x="2224088" y="3295650"/>
          <p14:tracePt t="335681" x="2224088" y="3303588"/>
          <p14:tracePt t="336573" x="2232025" y="3303588"/>
          <p14:tracePt t="336669" x="2251075" y="3303588"/>
          <p14:tracePt t="336701" x="2259013" y="3303588"/>
          <p14:tracePt t="336720" x="2268538" y="3303588"/>
          <p14:tracePt t="336732" x="2276475" y="3295650"/>
          <p14:tracePt t="336756" x="2303463" y="3286125"/>
          <p14:tracePt t="336789" x="2322513" y="3276600"/>
          <p14:tracePt t="336795" x="2339975" y="3268663"/>
          <p14:tracePt t="336824" x="2374900" y="3251200"/>
          <p14:tracePt t="336855" x="2384425" y="3251200"/>
          <p14:tracePt t="336859" x="2401888" y="3232150"/>
          <p14:tracePt t="336890" x="2411413" y="3214688"/>
          <p14:tracePt t="336909" x="2428875" y="3205163"/>
          <p14:tracePt t="336924" x="2455863" y="3187700"/>
          <p14:tracePt t="336955" x="2465388" y="3187700"/>
          <p14:tracePt t="336985" x="2473325" y="3170238"/>
          <p14:tracePt t="337007" x="2509838" y="3133725"/>
          <p14:tracePt t="337041" x="2562225" y="3081338"/>
          <p14:tracePt t="337072" x="2598738" y="3017838"/>
          <p14:tracePt t="337103" x="2616200" y="2965450"/>
          <p14:tracePt t="337112" x="2625725" y="2965450"/>
          <p14:tracePt t="337143" x="2652713" y="2928938"/>
          <p14:tracePt t="337174" x="2652713" y="2911475"/>
          <p14:tracePt t="337186" x="2679700" y="2874963"/>
          <p14:tracePt t="337220" x="2697163" y="2847975"/>
          <p14:tracePt t="337241" x="2714625" y="2803525"/>
          <p14:tracePt t="337273" x="2732088" y="2741613"/>
          <p14:tracePt t="337304" x="2732088" y="2724150"/>
          <p14:tracePt t="337311" x="2759075" y="2660650"/>
          <p14:tracePt t="337342" x="2768600" y="2652713"/>
          <p14:tracePt t="337373" x="2776538" y="2625725"/>
          <p14:tracePt t="337390" x="2786063" y="2598738"/>
          <p14:tracePt t="337421" x="2795588" y="2571750"/>
          <p14:tracePt t="337442" x="2795588" y="2562225"/>
          <p14:tracePt t="337505" x="2803525" y="2562225"/>
          <p14:tracePt t="337531" x="2803525" y="2554288"/>
          <p14:tracePt t="337881" x="2803525" y="2544763"/>
          <p14:tracePt t="337894" x="2803525" y="2536825"/>
          <p14:tracePt t="337913" x="2803525" y="2517775"/>
          <p14:tracePt t="337944" x="2803525" y="2509838"/>
          <p14:tracePt t="338002" x="2803525" y="2490788"/>
          <p14:tracePt t="338022" x="2803525" y="2473325"/>
          <p14:tracePt t="338053" x="2803525" y="2438400"/>
          <p14:tracePt t="338084" x="2813050" y="2428875"/>
          <p14:tracePt t="338116" x="2822575" y="2419350"/>
          <p14:tracePt t="338147" x="2822575" y="2411413"/>
          <p14:tracePt t="338209" x="2830513" y="2411413"/>
          <p14:tracePt t="338274" x="2840038" y="2411413"/>
          <p14:tracePt t="338382" x="2840038" y="2401888"/>
          <p14:tracePt t="338575" x="2847975" y="2401888"/>
          <p14:tracePt t="342680" x="2847975" y="2393950"/>
          <p14:tracePt t="343632" x="2847975" y="2374900"/>
          <p14:tracePt t="343650" x="2840038" y="2384425"/>
          <p14:tracePt t="343791" x="2840038" y="2393950"/>
          <p14:tracePt t="343803" x="2830513" y="2411413"/>
          <p14:tracePt t="343829" x="2803525" y="2465388"/>
          <p14:tracePt t="343861" x="2803525" y="2490788"/>
          <p14:tracePt t="343866" x="2786063" y="2554288"/>
          <p14:tracePt t="343895" x="2751138" y="2633663"/>
          <p14:tracePt t="343925" x="2741613" y="2652713"/>
          <p14:tracePt t="343935" x="2714625" y="2687638"/>
          <p14:tracePt t="343962" x="2697163" y="2724150"/>
          <p14:tracePt t="343992" x="2660650" y="2768600"/>
          <p14:tracePt t="344012" x="2633663" y="2786063"/>
          <p14:tracePt t="344039" x="2608263" y="2822575"/>
          <p14:tracePt t="344062" x="2571750" y="2857500"/>
          <p14:tracePt t="344092" x="2554288" y="2874963"/>
          <p14:tracePt t="344103" x="2536825" y="2894013"/>
          <p14:tracePt t="344130" x="2509838" y="2928938"/>
          <p14:tracePt t="344162" x="2490788" y="2946400"/>
          <p14:tracePt t="344166" x="2465388" y="2990850"/>
          <p14:tracePt t="344195" x="2428875" y="3027363"/>
          <p14:tracePt t="344227" x="2419350" y="3036888"/>
          <p14:tracePt t="344229" x="2393950" y="3062288"/>
          <p14:tracePt t="344260" x="2347913" y="3089275"/>
          <p14:tracePt t="344280" x="2330450" y="3108325"/>
          <p14:tracePt t="344309" x="2330450" y="3116263"/>
          <p14:tracePt t="344329" x="2312988" y="3125788"/>
          <p14:tracePt t="344361" x="2286000" y="3143250"/>
          <p14:tracePt t="344372" x="2276475" y="3152775"/>
          <p14:tracePt t="344395" x="2259013" y="3160713"/>
          <p14:tracePt t="344429" x="2251075" y="3170238"/>
          <p14:tracePt t="344448" x="2232025" y="3170238"/>
          <p14:tracePt t="344466" x="2224088" y="3179763"/>
          <p14:tracePt t="344495" x="2170113" y="3179763"/>
          <p14:tracePt t="344528" x="2143125" y="3179763"/>
          <p14:tracePt t="344543" x="2133600" y="3179763"/>
          <p14:tracePt t="344574" x="2116138" y="3179763"/>
          <p14:tracePt t="344596" x="2098675" y="3187700"/>
          <p14:tracePt t="344628" x="2089150" y="3187700"/>
          <p14:tracePt t="344668" x="2098675" y="3187700"/>
          <p14:tracePt t="345193" x="2098675" y="3197225"/>
          <p14:tracePt t="345268" x="2108200" y="3197225"/>
          <p14:tracePt t="345474" x="2108200" y="3205163"/>
          <p14:tracePt t="345896" x="2108200" y="3197225"/>
          <p14:tracePt t="346118" x="2089150" y="3197225"/>
          <p14:tracePt t="346131" x="2071688" y="3179763"/>
          <p14:tracePt t="346149" x="2062163" y="3179763"/>
          <p14:tracePt t="346180" x="2054225" y="3179763"/>
          <p14:tracePt t="346230" x="2044700" y="3179763"/>
          <p14:tracePt t="346304" x="2027238" y="3170238"/>
          <p14:tracePt t="346322" x="2000250" y="3160713"/>
          <p14:tracePt t="346354" x="1990725" y="3160713"/>
          <p14:tracePt t="346380" x="1982788" y="3160713"/>
          <p14:tracePt t="346464" x="1965325" y="3152775"/>
          <p14:tracePt t="346505" x="1955800" y="3143250"/>
          <p14:tracePt t="346524" x="1928813" y="3108325"/>
          <p14:tracePt t="346543" x="1919288" y="3081338"/>
          <p14:tracePt t="346568" x="1901825" y="3009900"/>
          <p14:tracePt t="346600" x="1901825" y="2965450"/>
          <p14:tracePt t="346604" x="1901825" y="2938463"/>
          <p14:tracePt t="346635" x="1884363" y="2822575"/>
          <p14:tracePt t="346669" x="1884363" y="2768600"/>
          <p14:tracePt t="346701" x="1874838" y="2759075"/>
          <p14:tracePt t="346712" x="1874838" y="2732088"/>
          <p14:tracePt t="346735" x="1857375" y="2697163"/>
          <p14:tracePt t="346769" x="1847850" y="2643188"/>
          <p14:tracePt t="346776" x="1847850" y="2633663"/>
          <p14:tracePt t="346802" x="1812925" y="2562225"/>
          <p14:tracePt t="346834" x="1795463" y="2527300"/>
          <p14:tracePt t="346838" x="1758950" y="2482850"/>
          <p14:tracePt t="346869" x="1751013" y="2473325"/>
          <p14:tracePt t="346901" x="1714500" y="2419350"/>
          <p14:tracePt t="346903" x="1670050" y="2366963"/>
          <p14:tracePt t="346935" x="1660525" y="2357438"/>
          <p14:tracePt t="346966" x="1652588" y="2357438"/>
          <p14:tracePt t="346997" x="1643063" y="2347913"/>
          <p14:tracePt t="347010" x="1625600" y="2330450"/>
          <p14:tracePt t="347036" x="1581150" y="2295525"/>
          <p14:tracePt t="347073" x="1571625" y="2295525"/>
          <p14:tracePt t="347088" x="1562100" y="2295525"/>
          <p14:tracePt t="347139" x="1554163" y="2295525"/>
          <p14:tracePt t="347152" x="1536700" y="2286000"/>
          <p14:tracePt t="347171" x="1517650" y="2276475"/>
          <p14:tracePt t="348180" x="1509713" y="2276475"/>
          <p14:tracePt t="348331" x="1500188" y="2276475"/>
          <p14:tracePt t="348351" x="1490663" y="2276475"/>
          <p14:tracePt t="348520" x="1500188" y="2286000"/>
          <p14:tracePt t="348722" x="1509713" y="2286000"/>
          <p14:tracePt t="348740" x="1517650" y="2286000"/>
          <p14:tracePt t="348784" x="1536700" y="2286000"/>
          <p14:tracePt t="348803" x="1554163" y="2295525"/>
          <p14:tracePt t="348822" x="1562100" y="2295525"/>
          <p14:tracePt t="348843" x="1571625" y="2295525"/>
          <p14:tracePt t="348928" x="1581150" y="2295525"/>
          <p14:tracePt t="348994" x="1581150" y="2303463"/>
          <p14:tracePt t="349183" x="1589088" y="2303463"/>
          <p14:tracePt t="349224" x="1598613" y="2303463"/>
          <p14:tracePt t="349572" x="1598613" y="2312988"/>
          <p14:tracePt t="349575" x="1598613" y="2322513"/>
          <p14:tracePt t="349809" x="1608138" y="2322513"/>
          <p14:tracePt t="349901" x="1616075" y="2322513"/>
          <p14:tracePt t="350091" x="1616075" y="2330450"/>
          <p14:tracePt t="350264" x="1625600" y="2330450"/>
          <p14:tracePt t="350484" x="1625600" y="2339975"/>
          <p14:tracePt t="351196" x="1625600" y="2357438"/>
          <p14:tracePt t="351243" x="1625600" y="2384425"/>
          <p14:tracePt t="351254" x="1608138" y="2465388"/>
          <p14:tracePt t="351275" x="1598613" y="2500313"/>
          <p14:tracePt t="351286" x="1589088" y="2598738"/>
          <p14:tracePt t="351316" x="1581150" y="2697163"/>
          <p14:tracePt t="351316" x="1581150" y="2759075"/>
          <p14:tracePt t="351349" x="1581150" y="2965450"/>
          <p14:tracePt t="351369" x="1581150" y="3036888"/>
          <p14:tracePt t="351383" x="1581150" y="3241675"/>
          <p14:tracePt t="351415" x="1581150" y="3367088"/>
          <p14:tracePt t="351431" x="1581150" y="3438525"/>
          <p14:tracePt t="351452" x="1589088" y="3625850"/>
          <p14:tracePt t="351483" x="1598613" y="3786188"/>
          <p14:tracePt t="351514" x="1616075" y="3919538"/>
          <p14:tracePt t="351524" x="1625600" y="3946525"/>
          <p14:tracePt t="351550" x="1652588" y="4081463"/>
          <p14:tracePt t="351581" x="1652588" y="4089400"/>
          <p14:tracePt t="351585" x="1660525" y="4125913"/>
          <p14:tracePt t="351616" x="1660525" y="4143375"/>
          <p14:tracePt t="351619" x="1679575" y="4197350"/>
          <p14:tracePt t="351650" x="1687513" y="4197350"/>
          <p14:tracePt t="351743" x="1704975" y="4187825"/>
          <p14:tracePt t="351773" x="1724025" y="4143375"/>
          <p14:tracePt t="351793" x="1731963" y="4125913"/>
          <p14:tracePt t="351805" x="1751013" y="4089400"/>
          <p14:tracePt t="351824" x="1751013" y="4062413"/>
          <p14:tracePt t="351851" x="1785938" y="3973513"/>
          <p14:tracePt t="351882" x="1803400" y="3929063"/>
          <p14:tracePt t="351888" x="1812925" y="3902075"/>
          <p14:tracePt t="351918" x="1830388" y="3768725"/>
          <p14:tracePt t="351952" x="1830388" y="3724275"/>
          <p14:tracePt t="351965" x="1839913" y="3714750"/>
          <p14:tracePt t="351985" x="1839913" y="3697288"/>
          <p14:tracePt t="352016" x="1839913" y="3652838"/>
          <p14:tracePt t="352043" x="1839913" y="3633788"/>
          <p14:tracePt t="352073" x="1839913" y="3581400"/>
          <p14:tracePt t="352085" x="1847850" y="3527425"/>
          <p14:tracePt t="352118" x="1847850" y="3517900"/>
          <p14:tracePt t="352152" x="1857375" y="3490913"/>
          <p14:tracePt t="352185" x="1857375" y="3482975"/>
          <p14:tracePt t="352197" x="1857375" y="3473450"/>
          <p14:tracePt t="352219" x="1866900" y="3473450"/>
          <p14:tracePt t="353180" x="1866900" y="3455988"/>
          <p14:tracePt t="353523" x="1857375" y="3446463"/>
          <p14:tracePt t="353534" x="1830388" y="3402013"/>
          <p14:tracePt t="353568" x="1822450" y="3375025"/>
          <p14:tracePt t="353590" x="1812925" y="3375025"/>
          <p14:tracePt t="353624" x="1812925" y="3367088"/>
          <p14:tracePt t="353636" x="1803400" y="3357563"/>
          <p14:tracePt t="353656" x="1785938" y="3340100"/>
          <p14:tracePt t="353690" x="1776413" y="3322638"/>
          <p14:tracePt t="353706" x="1768475" y="3303588"/>
          <p14:tracePt t="353727" x="1751013" y="3276600"/>
          <p14:tracePt t="353762" x="1714500" y="3232150"/>
          <p14:tracePt t="353790" x="1704975" y="3232150"/>
          <p14:tracePt t="353945" x="1697038" y="3232150"/>
          <p14:tracePt t="354243" x="1697038" y="3224213"/>
          <p14:tracePt t="354445" x="1704975" y="3224213"/>
          <p14:tracePt t="354588" x="1714500" y="3224213"/>
          <p14:tracePt t="354620" x="1724025" y="3224213"/>
          <p14:tracePt t="354654" x="1741488" y="3224213"/>
          <p14:tracePt t="354665" x="1751013" y="3224213"/>
          <p14:tracePt t="354743" x="1768475" y="3224213"/>
          <p14:tracePt t="354762" x="1785938" y="3224213"/>
          <p14:tracePt t="354774" x="1812925" y="3224213"/>
          <p14:tracePt t="354794" x="1822450" y="3224213"/>
          <p14:tracePt t="354806" x="1857375" y="3224213"/>
          <p14:tracePt t="354825" x="1893888" y="3224213"/>
          <p14:tracePt t="354853" x="1919288" y="3224213"/>
          <p14:tracePt t="354872" x="1938338" y="3232150"/>
          <p14:tracePt t="354885" x="1965325" y="3232150"/>
          <p14:tracePt t="354904" x="1982788" y="3232150"/>
          <p14:tracePt t="354916" x="2017713" y="3241675"/>
          <p14:tracePt t="354936" x="2044700" y="3241675"/>
          <p14:tracePt t="354948" x="2081213" y="3251200"/>
          <p14:tracePt t="354968" x="2098675" y="3251200"/>
          <p14:tracePt t="354980" x="2160588" y="3268663"/>
          <p14:tracePt t="354999" x="2179638" y="3268663"/>
          <p14:tracePt t="355011" x="2232025" y="3286125"/>
          <p14:tracePt t="355030" x="2251075" y="3286125"/>
          <p14:tracePt t="355041" x="2286000" y="3295650"/>
          <p14:tracePt t="355072" x="2312988" y="3303588"/>
          <p14:tracePt t="355076" x="2330450" y="3303588"/>
          <p14:tracePt t="355093" x="2366963" y="3303588"/>
          <p14:tracePt t="356179" x="2357438" y="3303588"/>
          <p14:tracePt t="356999" x="2339975" y="3303588"/>
          <p14:tracePt t="357009" x="2330450" y="3303588"/>
          <p14:tracePt t="357021" x="2312988" y="3303588"/>
          <p14:tracePt t="357041" x="2303463" y="3303588"/>
          <p14:tracePt t="357069" x="2268538" y="3303588"/>
          <p14:tracePt t="357083" x="2259013" y="3303588"/>
          <p14:tracePt t="357100" x="2232025" y="3303588"/>
          <p14:tracePt t="357118" x="2197100" y="3303588"/>
          <p14:tracePt t="357136" x="2179638" y="3303588"/>
          <p14:tracePt t="357162" x="2160588" y="3303588"/>
          <p14:tracePt t="357182" x="2152650" y="3303588"/>
          <p14:tracePt t="357213" x="2143125" y="3303588"/>
          <p14:tracePt t="357225" x="2133600" y="3303588"/>
          <p14:tracePt t="357294" x="2133600" y="3295650"/>
          <p14:tracePt t="357665" x="2143125" y="3295650"/>
          <p14:tracePt t="357878" x="2143125" y="3286125"/>
          <p14:tracePt t="358201" x="2133600" y="3276600"/>
          <p14:tracePt t="359179" x="2143125" y="3276600"/>
          <p14:tracePt t="359852" x="2143125" y="3268663"/>
          <p14:tracePt t="359999" x="2152650" y="3268663"/>
          <p14:tracePt t="360528" x="2160588" y="3268663"/>
          <p14:tracePt t="363929" x="2160588" y="3259138"/>
          <p14:tracePt t="364213" x="2152650" y="3259138"/>
          <p14:tracePt t="364258" x="2152650" y="3251200"/>
          <p14:tracePt t="364269" x="2143125" y="3251200"/>
          <p14:tracePt t="364316" x="2116138" y="3241675"/>
          <p14:tracePt t="364335" x="2098675" y="3232150"/>
          <p14:tracePt t="364348" x="2089150" y="3224213"/>
          <p14:tracePt t="364366" x="2081213" y="3224213"/>
          <p14:tracePt t="364378" x="2071688" y="3214688"/>
          <p14:tracePt t="364398" x="2062163" y="3214688"/>
          <p14:tracePt t="364410" x="2054225" y="3214688"/>
          <p14:tracePt t="364431" x="2044700" y="3214688"/>
          <p14:tracePt t="364444" x="2017713" y="3205163"/>
          <p14:tracePt t="364461" x="2017713" y="3197225"/>
          <p14:tracePt t="364473" x="2009775" y="3197225"/>
          <p14:tracePt t="364493" x="1990725" y="3197225"/>
          <p14:tracePt t="364506" x="1973263" y="3187700"/>
          <p14:tracePt t="364524" x="1965325" y="3179763"/>
          <p14:tracePt t="364540" x="1919288" y="3160713"/>
          <p14:tracePt t="364565" x="1884363" y="3152775"/>
          <p14:tracePt t="364588" x="1866900" y="3152775"/>
          <p14:tracePt t="364599" x="1839913" y="3133725"/>
          <p14:tracePt t="364620" x="1822450" y="3125788"/>
          <p14:tracePt t="364632" x="1803400" y="3125788"/>
          <p14:tracePt t="364644" x="1785938" y="3125788"/>
          <p14:tracePt t="364699" x="1768475" y="3125788"/>
          <p14:tracePt t="364710" x="1731963" y="3125788"/>
          <p14:tracePt t="364730" x="1704975" y="3116263"/>
          <p14:tracePt t="364742" x="1687513" y="3116263"/>
          <p14:tracePt t="364754" x="1643063" y="3116263"/>
          <p14:tracePt t="364774" x="1625600" y="3116263"/>
          <p14:tracePt t="364808" x="1616075" y="3116263"/>
          <p14:tracePt t="364833" x="1608138" y="3116263"/>
          <p14:tracePt t="365088" x="1608138" y="3108325"/>
          <p14:tracePt t="365494" x="1589088" y="3089275"/>
          <p14:tracePt t="365513" x="1571625" y="3071813"/>
          <p14:tracePt t="365525" x="1536700" y="3044825"/>
          <p14:tracePt t="365544" x="1536700" y="3036888"/>
          <p14:tracePt t="365603" x="1536700" y="3017838"/>
          <p14:tracePt t="365669" x="1536700" y="2990850"/>
          <p14:tracePt t="365687" x="1536700" y="2973388"/>
          <p14:tracePt t="365699" x="1536700" y="2938463"/>
          <p14:tracePt t="365719" x="1544638" y="2894013"/>
          <p14:tracePt t="365743" x="1544638" y="2776538"/>
          <p14:tracePt t="365778" x="1536700" y="2751138"/>
          <p14:tracePt t="365795" x="1527175" y="2687638"/>
          <p14:tracePt t="365829" x="1517650" y="2670175"/>
          <p14:tracePt t="365855" x="1517650" y="2660650"/>
          <p14:tracePt t="365878" x="1490663" y="2608263"/>
          <p14:tracePt t="365910" x="1482725" y="2589213"/>
          <p14:tracePt t="365918" x="1465263" y="2544763"/>
          <p14:tracePt t="365944" x="1411288" y="2438400"/>
          <p14:tracePt t="365975" x="1393825" y="2419350"/>
          <p14:tracePt t="365980" x="1357313" y="2366963"/>
          <p14:tracePt t="366010" x="1339850" y="2330450"/>
          <p14:tracePt t="366042" x="1312863" y="2268538"/>
          <p14:tracePt t="366050" x="1312863" y="2251075"/>
          <p14:tracePt t="366077" x="1276350" y="2197100"/>
          <p14:tracePt t="366111" x="1250950" y="2160588"/>
          <p14:tracePt t="366125" x="1223963" y="2108200"/>
          <p14:tracePt t="366158" x="1214438" y="2089150"/>
          <p14:tracePt t="366170" x="1196975" y="2044700"/>
          <p14:tracePt t="366202" x="1196975" y="2036763"/>
          <p14:tracePt t="366228" x="1187450" y="2027238"/>
          <p14:tracePt t="366259" x="1133475" y="1884363"/>
          <p14:tracePt t="366290" x="1125538" y="1874838"/>
          <p14:tracePt t="366299" x="1125538" y="1884363"/>
          <p14:tracePt t="366377" x="1125538" y="1901825"/>
          <p14:tracePt t="366390" x="1125538" y="1911350"/>
          <p14:tracePt t="366488" x="1116013" y="1919288"/>
          <p14:tracePt t="366534" x="1108075" y="1928813"/>
          <p14:tracePt t="366570" x="1089025" y="1946275"/>
          <p14:tracePt t="366579" x="1081088" y="1955800"/>
          <p14:tracePt t="366611" x="1071563" y="1973263"/>
          <p14:tracePt t="366629" x="1054100" y="2027238"/>
          <p14:tracePt t="366629" x="1036638" y="2062163"/>
          <p14:tracePt t="366660" x="1027113" y="2116138"/>
          <p14:tracePt t="366692" x="1017588" y="2133600"/>
          <p14:tracePt t="366704" x="1009650" y="2170113"/>
          <p14:tracePt t="366735" x="990600" y="2205038"/>
          <p14:tracePt t="366762" x="982663" y="2241550"/>
          <p14:tracePt t="366794" x="973138" y="2259013"/>
          <p14:tracePt t="366825" x="973138" y="2268538"/>
          <p14:tracePt t="366835" x="973138" y="2303463"/>
          <p14:tracePt t="366868" x="973138" y="2322513"/>
          <p14:tracePt t="366898" x="965200" y="2366963"/>
          <p14:tracePt t="366929" x="965200" y="2384425"/>
          <p14:tracePt t="366960" x="955675" y="2393950"/>
          <p14:tracePt t="366973" x="955675" y="2401888"/>
          <p14:tracePt t="367004" x="965200" y="2401888"/>
          <p14:tracePt t="367150" x="973138" y="2401888"/>
          <p14:tracePt t="367176" x="973138" y="2393950"/>
          <p14:tracePt t="367195" x="982663" y="2393950"/>
          <p14:tracePt t="367226" x="1000125" y="2374900"/>
          <p14:tracePt t="367259" x="1017588" y="2347913"/>
          <p14:tracePt t="367291" x="1027113" y="2330450"/>
          <p14:tracePt t="367321" x="1062038" y="2295525"/>
          <p14:tracePt t="367352" x="1071563" y="2268538"/>
          <p14:tracePt t="367365" x="1098550" y="2232025"/>
          <p14:tracePt t="367399" x="1116013" y="2197100"/>
          <p14:tracePt t="367430" x="1125538" y="2187575"/>
          <p14:tracePt t="367445" x="1133475" y="2170113"/>
          <p14:tracePt t="367479" x="1143000" y="2160588"/>
          <p14:tracePt t="367510" x="1160463" y="2152650"/>
          <p14:tracePt t="367542" x="1169988" y="2152650"/>
          <p14:tracePt t="367617" x="1169988" y="2160588"/>
          <p14:tracePt t="368424" x="1169988" y="2170113"/>
          <p14:tracePt t="368435" x="1169988" y="2179638"/>
          <p14:tracePt t="368448" x="1169988" y="2205038"/>
          <p14:tracePt t="368479" x="1169988" y="2276475"/>
          <p14:tracePt t="368501" x="1169988" y="2295525"/>
          <p14:tracePt t="368532" x="1169988" y="2401888"/>
          <p14:tracePt t="368563" x="1179513" y="2517775"/>
          <p14:tracePt t="368578" x="1187450" y="2589213"/>
          <p14:tracePt t="368609" x="1204913" y="2679700"/>
          <p14:tracePt t="368635" x="1223963" y="2759075"/>
          <p14:tracePt t="368666" x="1241425" y="2840038"/>
          <p14:tracePt t="368700" x="1250950" y="2894013"/>
          <p14:tracePt t="368704" x="1258888" y="2955925"/>
          <p14:tracePt t="368735" x="1276350" y="2990850"/>
          <p14:tracePt t="368766" x="1276350" y="3009900"/>
          <p14:tracePt t="368784" x="1295400" y="3098800"/>
          <p14:tracePt t="368816" x="1312863" y="3133725"/>
          <p14:tracePt t="368835" x="1357313" y="3241675"/>
          <p14:tracePt t="368868" x="1384300" y="3303588"/>
          <p14:tracePt t="368900" x="1411288" y="3357563"/>
          <p14:tracePt t="368908" x="1428750" y="3411538"/>
          <p14:tracePt t="368939" x="1490663" y="3554413"/>
          <p14:tracePt t="368969" x="1517650" y="3608388"/>
          <p14:tracePt t="369001" x="1517650" y="3616325"/>
          <p14:tracePt t="369034" x="1517650" y="3598863"/>
          <p14:tracePt t="369489" x="1517650" y="3581400"/>
          <p14:tracePt t="369501" x="1517650" y="3562350"/>
          <p14:tracePt t="369520" x="1517650" y="3527425"/>
          <p14:tracePt t="369539" x="1517650" y="3473450"/>
          <p14:tracePt t="369570" x="1517650" y="3446463"/>
          <p14:tracePt t="369582" x="1517650" y="3402013"/>
          <p14:tracePt t="369604" x="1517650" y="3322638"/>
          <p14:tracePt t="369639" x="1517650" y="3313113"/>
          <p14:tracePt t="369643" x="1517650" y="3259138"/>
          <p14:tracePt t="369671" x="1517650" y="3143250"/>
          <p14:tracePt t="369702" x="1509713" y="3116263"/>
          <p14:tracePt t="369706" x="1509713" y="3000375"/>
          <p14:tracePt t="369739" x="1500188" y="2928938"/>
          <p14:tracePt t="369770" x="1490663" y="2867025"/>
          <p14:tracePt t="369788" x="1482725" y="2786063"/>
          <p14:tracePt t="369806" x="1473200" y="2759075"/>
          <p14:tracePt t="369838" x="1465263" y="2679700"/>
          <p14:tracePt t="369870" x="1455738" y="2625725"/>
          <p14:tracePt t="369878" x="1438275" y="2562225"/>
          <p14:tracePt t="369905" x="1419225" y="2482850"/>
          <p14:tracePt t="369939" x="1411288" y="2465388"/>
          <p14:tracePt t="369942" x="1401763" y="2438400"/>
          <p14:tracePt t="369972" x="1401763" y="2401888"/>
          <p14:tracePt t="370004" x="1393825" y="2366963"/>
          <p14:tracePt t="370026" x="1384300" y="2357438"/>
          <p14:tracePt t="370041" x="1366838" y="2303463"/>
          <p14:tracePt t="370072" x="1366838" y="2286000"/>
          <p14:tracePt t="370088" x="1357313" y="2276475"/>
          <p14:tracePt t="370113" x="1347788" y="2276475"/>
          <p14:tracePt t="370339" x="1339850" y="2276475"/>
          <p14:tracePt t="370481" x="1330325" y="2276475"/>
          <p14:tracePt t="370567" x="1322388" y="2276475"/>
          <p14:tracePt t="370603" x="1312863" y="2276475"/>
          <p14:tracePt t="370637" x="1295400" y="2276475"/>
          <p14:tracePt t="370670" x="1285875" y="2276475"/>
          <p14:tracePt t="370730" x="1268413" y="2276475"/>
          <p14:tracePt t="370749" x="1250950" y="2276475"/>
          <p14:tracePt t="370760" x="1241425" y="2276475"/>
          <p14:tracePt t="370779" x="1231900" y="2276475"/>
          <p14:tracePt t="370809" x="1223963" y="2276475"/>
          <p14:tracePt t="370854" x="1214438" y="2276475"/>
          <p14:tracePt t="370873" x="1204913" y="2276475"/>
          <p14:tracePt t="370885" x="1204913" y="2268538"/>
          <p14:tracePt t="371065" x="1196975" y="2268538"/>
          <p14:tracePt t="371093" x="1187450" y="2259013"/>
          <p14:tracePt t="371126" x="1179513" y="2259013"/>
          <p14:tracePt t="371185" x="1179513" y="2251075"/>
          <p14:tracePt t="371204" x="1169988" y="2251075"/>
          <p14:tracePt t="371406" x="1160463" y="2251075"/>
          <p14:tracePt t="371798" x="1152525" y="2241550"/>
          <p14:tracePt t="371898" x="1160463" y="2251075"/>
          <p14:tracePt t="372888" x="1160463" y="2276475"/>
          <p14:tracePt t="372899" x="1179513" y="2312988"/>
          <p14:tracePt t="372918" x="1223963" y="2428875"/>
          <p14:tracePt t="372948" x="1276350" y="2527300"/>
          <p14:tracePt t="372980" x="1285875" y="2544763"/>
          <p14:tracePt t="372992" x="1330325" y="2608263"/>
          <p14:tracePt t="373018" x="1384300" y="2705100"/>
          <p14:tracePt t="373049" x="1446213" y="2786063"/>
          <p14:tracePt t="373080" x="1455738" y="2822575"/>
          <p14:tracePt t="373086" x="1490663" y="2874963"/>
          <p14:tracePt t="373115" x="1544638" y="2946400"/>
          <p14:tracePt t="373146" x="1554163" y="2973388"/>
          <p14:tracePt t="373150" x="1616075" y="3071813"/>
          <p14:tracePt t="373180" x="1652588" y="3125788"/>
          <p14:tracePt t="373198" x="1670050" y="3152775"/>
          <p14:tracePt t="373216" x="1704975" y="3187700"/>
          <p14:tracePt t="373249" x="1741488" y="3251200"/>
          <p14:tracePt t="373280" x="1751013" y="3268663"/>
          <p14:tracePt t="373294" x="1758950" y="3276600"/>
          <p14:tracePt t="373315" x="1776413" y="3313113"/>
          <p14:tracePt t="373348" x="1803400" y="3357563"/>
          <p14:tracePt t="373352" x="1812925" y="3375025"/>
          <p14:tracePt t="373383" x="1812925" y="3367088"/>
          <p14:tracePt t="373500" x="1812925" y="3357563"/>
          <p14:tracePt t="373512" x="1812925" y="3348038"/>
          <p14:tracePt t="373578" x="1812925" y="3340100"/>
          <p14:tracePt t="373626" x="1822450" y="3330575"/>
          <p14:tracePt t="373653" x="1822450" y="3322638"/>
          <p14:tracePt t="373671" x="1822450" y="3313113"/>
          <p14:tracePt t="373703" x="1822450" y="3303588"/>
          <p14:tracePt t="373717" x="1830388" y="3295650"/>
          <p14:tracePt t="373748" x="1830388" y="3286125"/>
          <p14:tracePt t="373903" x="1839913" y="3286125"/>
          <p14:tracePt t="373969" x="1847850" y="3276600"/>
          <p14:tracePt t="374018" x="1857375" y="3276600"/>
          <p14:tracePt t="374068" x="1857375" y="3268663"/>
          <p14:tracePt t="374111" x="1866900" y="3268663"/>
          <p14:tracePt t="374153" x="1874838" y="3268663"/>
          <p14:tracePt t="374220" x="1884363" y="3268663"/>
          <p14:tracePt t="374265" x="1901825" y="3259138"/>
          <p14:tracePt t="374295" x="1919288" y="3259138"/>
          <p14:tracePt t="374314" x="1928813" y="3259138"/>
          <p14:tracePt t="374327" x="1946275" y="3251200"/>
          <p14:tracePt t="374352" x="1973263" y="3251200"/>
          <p14:tracePt t="374384" x="1990725" y="3251200"/>
          <p14:tracePt t="374396" x="2000250" y="3251200"/>
          <p14:tracePt t="374419" x="2027238" y="3251200"/>
          <p14:tracePt t="374450" x="2036763" y="3251200"/>
          <p14:tracePt t="374457" x="2054225" y="3241675"/>
          <p14:tracePt t="374488" x="2062163" y="3241675"/>
          <p14:tracePt t="374520" x="2089150" y="3241675"/>
          <p14:tracePt t="374551" x="2098675" y="3241675"/>
          <p14:tracePt t="374563" x="2116138" y="3232150"/>
          <p14:tracePt t="374586" x="2133600" y="3232150"/>
          <p14:tracePt t="374619" x="2160588" y="3232150"/>
          <p14:tracePt t="374630" x="2170113" y="3232150"/>
          <p14:tracePt t="374653" x="2205038" y="3232150"/>
          <p14:tracePt t="374684" x="2232025" y="3232150"/>
          <p14:tracePt t="374692" x="2259013" y="3232150"/>
          <p14:tracePt t="374724" x="2268538" y="3232150"/>
          <p14:tracePt t="374754" x="2312988" y="3232150"/>
          <p14:tracePt t="374785" x="2339975" y="3232150"/>
          <p14:tracePt t="374802" x="2357438" y="3224213"/>
          <p14:tracePt t="374834" x="2366963" y="3224213"/>
          <p14:tracePt t="374854" x="2384425" y="3224213"/>
          <p14:tracePt t="374885" x="2401888" y="3214688"/>
          <p14:tracePt t="374898" x="2411413" y="3214688"/>
          <p14:tracePt t="374920" x="2419350" y="3214688"/>
          <p14:tracePt t="374951" x="2438400" y="3214688"/>
          <p14:tracePt t="374955" x="2446338" y="3214688"/>
          <p14:tracePt t="374986" x="2465388" y="3214688"/>
          <p14:tracePt t="375006" x="2455863" y="3214688"/>
          <p14:tracePt t="375135" x="2438400" y="3214688"/>
          <p14:tracePt t="375146" x="2384425" y="3214688"/>
          <p14:tracePt t="375165" x="2374900" y="3205163"/>
          <p14:tracePt t="375188" x="2330450" y="3205163"/>
          <p14:tracePt t="375219" x="2322513" y="3205163"/>
          <p14:tracePt t="375222" x="2286000" y="3205163"/>
          <p14:tracePt t="375253" x="2268538" y="3205163"/>
          <p14:tracePt t="375255" x="2197100" y="3205163"/>
          <p14:tracePt t="375286" x="2143125" y="3205163"/>
          <p14:tracePt t="375304" x="2089150" y="3205163"/>
          <p14:tracePt t="375323" x="2036763" y="3205163"/>
          <p14:tracePt t="375355" x="1874838" y="3179763"/>
          <p14:tracePt t="375390" x="1847850" y="3170238"/>
          <p14:tracePt t="375397" x="1795463" y="3160713"/>
          <p14:tracePt t="375422" x="1704975" y="3143250"/>
          <p14:tracePt t="375453" x="1697038" y="3143250"/>
          <p14:tracePt t="375459" x="1660525" y="3133725"/>
          <p14:tracePt t="375489" x="1598613" y="3133725"/>
          <p14:tracePt t="375520" x="1562100" y="3133725"/>
          <p14:tracePt t="375527" x="1554163" y="3133725"/>
          <p14:tracePt t="375556" x="1473200" y="3133725"/>
          <p14:tracePt t="375589" x="1446213" y="3143250"/>
          <p14:tracePt t="375620" x="1401763" y="3143250"/>
          <p14:tracePt t="375623" x="1374775" y="3152775"/>
          <p14:tracePt t="375653" x="1366838" y="3152775"/>
          <p14:tracePt t="375759" x="1357313" y="3152775"/>
          <p14:tracePt t="375825" x="1347788" y="3160713"/>
          <p14:tracePt t="375852" x="1347788" y="3170238"/>
          <p14:tracePt t="376123" x="1366838" y="3179763"/>
          <p14:tracePt t="376135" x="1393825" y="3187700"/>
          <p14:tracePt t="376158" x="1446213" y="3197225"/>
          <p14:tracePt t="376189" x="1465263" y="3205163"/>
          <p14:tracePt t="376199" x="1509713" y="3205163"/>
          <p14:tracePt t="376224" x="1571625" y="3205163"/>
          <p14:tracePt t="376255" x="1598613" y="3205163"/>
          <p14:tracePt t="376260" x="1704975" y="3205163"/>
          <p14:tracePt t="376291" x="1758950" y="3205163"/>
          <p14:tracePt t="376322" x="1785938" y="3205163"/>
          <p14:tracePt t="376324" x="1866900" y="3205163"/>
          <p14:tracePt t="376355" x="1938338" y="3205163"/>
          <p14:tracePt t="376374" x="1965325" y="3205163"/>
          <p14:tracePt t="376391" x="2036763" y="3205163"/>
          <p14:tracePt t="376422" x="2098675" y="3205163"/>
          <p14:tracePt t="376436" x="2125663" y="3205163"/>
          <p14:tracePt t="376458" x="2205038" y="3197225"/>
          <p14:tracePt t="376489" x="2224088" y="3187700"/>
          <p14:tracePt t="376508" x="2251075" y="3187700"/>
          <p14:tracePt t="376525" x="2330450" y="3179763"/>
          <p14:tracePt t="376565" x="2384425" y="3179763"/>
          <p14:tracePt t="376579" x="2401888" y="3179763"/>
          <p14:tracePt t="376596" x="2482850" y="3170238"/>
          <p14:tracePt t="376626" x="2500313" y="3160713"/>
          <p14:tracePt t="376659" x="2527300" y="3152775"/>
          <p14:tracePt t="376670" x="2536825" y="3152775"/>
          <p14:tracePt t="376692" x="2554288" y="3152775"/>
          <p14:tracePt t="376723" x="2554288" y="3143250"/>
          <p14:tracePt t="376892" x="2554288" y="3133725"/>
          <p14:tracePt t="376904" x="2536825" y="3108325"/>
          <p14:tracePt t="376926" x="2509838" y="3081338"/>
          <p14:tracePt t="376960" x="2490788" y="3081338"/>
          <p14:tracePt t="376968" x="2482850" y="3071813"/>
          <p14:tracePt t="376993" x="2465388" y="3062288"/>
          <p14:tracePt t="377010" x="2455863" y="3062288"/>
          <p14:tracePt t="377029" x="2438400" y="3054350"/>
          <p14:tracePt t="377044" x="2374900" y="3036888"/>
          <p14:tracePt t="377060" x="2347913" y="3027363"/>
          <p14:tracePt t="377091" x="2330450" y="3027363"/>
          <p14:tracePt t="377099" x="2312988" y="3027363"/>
          <p14:tracePt t="377129" x="2232025" y="3017838"/>
          <p14:tracePt t="377144" x="2205038" y="3017838"/>
          <p14:tracePt t="377161" x="2179638" y="3017838"/>
          <p14:tracePt t="377178" x="2143125" y="3017838"/>
          <p14:tracePt t="377195" x="2125663" y="3017838"/>
          <p14:tracePt t="377218" x="2089150" y="3017838"/>
          <p14:tracePt t="377238" x="2062163" y="3017838"/>
          <p14:tracePt t="377251" x="2017713" y="3027363"/>
          <p14:tracePt t="377270" x="2000250" y="3036888"/>
          <p14:tracePt t="377298" x="1973263" y="3044825"/>
          <p14:tracePt t="377317" x="1955800" y="3044825"/>
          <p14:tracePt t="377328" x="1911350" y="3054350"/>
          <p14:tracePt t="377348" x="1893888" y="3062288"/>
          <p14:tracePt t="377361" x="1866900" y="3071813"/>
          <p14:tracePt t="377379" x="1857375" y="3081338"/>
          <p14:tracePt t="377424" x="1857375" y="3089275"/>
          <p14:tracePt t="377443" x="1847850" y="3089275"/>
          <p14:tracePt t="377475" x="1839913" y="3089275"/>
          <p14:tracePt t="377548" x="1839913" y="3098800"/>
          <p14:tracePt t="377581" x="1830388" y="3098800"/>
          <p14:tracePt t="391929" x="1830388" y="3089275"/>
          <p14:tracePt t="392236" x="1839913" y="3089275"/>
          <p14:tracePt t="392423" x="1830388" y="3089275"/>
          <p14:tracePt t="393299" x="1822450" y="3089275"/>
          <p14:tracePt t="393338" x="1812925" y="3089275"/>
          <p14:tracePt t="393349" x="1795463" y="3098800"/>
          <p14:tracePt t="393369" x="1785938" y="3108325"/>
          <p14:tracePt t="393381" x="1776413" y="3108325"/>
          <p14:tracePt t="393395" x="1768475" y="3108325"/>
          <p14:tracePt t="393463" x="1768475" y="3116263"/>
          <p14:tracePt t="395429" x="1768475" y="3125788"/>
          <p14:tracePt t="396132" x="1776413" y="3125788"/>
          <p14:tracePt t="396198" x="1785938" y="3125788"/>
          <p14:tracePt t="396246" x="1785938" y="3133725"/>
          <p14:tracePt t="396259" x="1795463" y="3133725"/>
          <p14:tracePt t="396271" x="1812925" y="3143250"/>
          <p14:tracePt t="396290" x="1839913" y="3160713"/>
          <p14:tracePt t="396322" x="1847850" y="3160713"/>
          <p14:tracePt t="396356" x="1857375" y="3160713"/>
          <p14:tracePt t="396385" x="1874838" y="3179763"/>
          <p14:tracePt t="396418" x="1884363" y="3179763"/>
          <p14:tracePt t="396431" x="1901825" y="3187700"/>
          <p14:tracePt t="396452" x="1919288" y="3197225"/>
          <p14:tracePt t="396484" x="1928813" y="3197225"/>
          <p14:tracePt t="396492" x="1938338" y="3197225"/>
          <p14:tracePt t="396519" x="1965325" y="3205163"/>
          <p14:tracePt t="396560" x="1973263" y="3214688"/>
          <p14:tracePt t="396574" x="2009775" y="3224213"/>
          <p14:tracePt t="396606" x="2017713" y="3232150"/>
          <p14:tracePt t="396638" x="2036763" y="3232150"/>
          <p14:tracePt t="396669" x="2044700" y="3232150"/>
          <p14:tracePt t="396696" x="2071688" y="3241675"/>
          <p14:tracePt t="396728" x="2081213" y="3241675"/>
          <p14:tracePt t="396753" x="2098675" y="3251200"/>
          <p14:tracePt t="396783" x="2108200" y="3251200"/>
          <p14:tracePt t="396814" x="2116138" y="3251200"/>
          <p14:tracePt t="396825" x="2133600" y="3251200"/>
          <p14:tracePt t="396858" x="2152650" y="3259138"/>
          <p14:tracePt t="396889" x="2160588" y="3259138"/>
          <p14:tracePt t="396919" x="2179638" y="3259138"/>
          <p14:tracePt t="396952" x="2187575" y="3259138"/>
          <p14:tracePt t="397046" x="2187575" y="3268663"/>
          <p14:tracePt t="397072" x="2197100" y="3268663"/>
          <p14:tracePt t="397148" x="2205038" y="3268663"/>
          <p14:tracePt t="397188" x="2214563" y="3268663"/>
          <p14:tracePt t="397219" x="2232025" y="3268663"/>
          <p14:tracePt t="397296" x="2241550" y="3259138"/>
          <p14:tracePt t="397378" x="2251075" y="3259138"/>
          <p14:tracePt t="397409" x="2259013" y="3259138"/>
          <p14:tracePt t="397453" x="2268538" y="3251200"/>
          <p14:tracePt t="397502" x="2276475" y="3251200"/>
          <p14:tracePt t="397565" x="2276475" y="3241675"/>
          <p14:tracePt t="397576" x="2276475" y="3232150"/>
          <p14:tracePt t="397625" x="2276475" y="3224213"/>
          <p14:tracePt t="397655" x="2286000" y="3214688"/>
          <p14:tracePt t="397689" x="2295525" y="3197225"/>
          <p14:tracePt t="397705" x="2295525" y="3179763"/>
          <p14:tracePt t="397739" x="2295525" y="3160713"/>
          <p14:tracePt t="397756" x="2295525" y="3133725"/>
          <p14:tracePt t="397788" x="2295525" y="3116263"/>
          <p14:tracePt t="397819" x="2295525" y="3108325"/>
          <p14:tracePt t="397828" x="2295525" y="3081338"/>
          <p14:tracePt t="397860" x="2295525" y="3054350"/>
          <p14:tracePt t="397890" x="2286000" y="3027363"/>
          <p14:tracePt t="397921" x="2286000" y="3009900"/>
          <p14:tracePt t="397937" x="2276475" y="3000375"/>
          <p14:tracePt t="397957" x="2259013" y="2982913"/>
          <p14:tracePt t="397990" x="2259013" y="2973388"/>
          <p14:tracePt t="398034" x="2251075" y="2973388"/>
          <p14:tracePt t="398068" x="2241550" y="2965450"/>
          <p14:tracePt t="398079" x="2232025" y="2955925"/>
          <p14:tracePt t="398099" x="2214563" y="2946400"/>
          <p14:tracePt t="398124" x="2187575" y="2928938"/>
          <p14:tracePt t="398155" x="2160588" y="2919413"/>
          <p14:tracePt t="398160" x="2125663" y="2901950"/>
          <p14:tracePt t="398193" x="2098675" y="2901950"/>
          <p14:tracePt t="398226" x="2071688" y="2901950"/>
          <p14:tracePt t="398258" x="2044700" y="2901950"/>
          <p14:tracePt t="398288" x="2036763" y="2901950"/>
          <p14:tracePt t="398301" x="2000250" y="2894013"/>
          <p14:tracePt t="398324" x="1973263" y="2894013"/>
          <p14:tracePt t="398356" x="1955800" y="2894013"/>
          <p14:tracePt t="398380" x="1938338" y="2894013"/>
          <p14:tracePt t="398392" x="1911350" y="2894013"/>
          <p14:tracePt t="398392" x="1901825" y="2894013"/>
          <p14:tracePt t="398424" x="1893888" y="2894013"/>
          <p14:tracePt t="398443" x="1874838" y="2894013"/>
          <p14:tracePt t="398459" x="1857375" y="2901950"/>
          <p14:tracePt t="398491" x="1822450" y="2911475"/>
          <p14:tracePt t="398508" x="1803400" y="2911475"/>
          <p14:tracePt t="398525" x="1785938" y="2911475"/>
          <p14:tracePt t="398559" x="1776413" y="2919413"/>
          <p14:tracePt t="398570" x="1768475" y="2928938"/>
          <p14:tracePt t="398598" x="1751013" y="2928938"/>
          <p14:tracePt t="398625" x="1724025" y="2946400"/>
          <p14:tracePt t="398659" x="1714500" y="2946400"/>
          <p14:tracePt t="398660" x="1697038" y="2955925"/>
          <p14:tracePt t="398692" x="1679575" y="2965450"/>
          <p14:tracePt t="398711" x="1660525" y="2973388"/>
          <p14:tracePt t="398754" x="1652588" y="2982913"/>
          <p14:tracePt t="398773" x="1643063" y="2982913"/>
          <p14:tracePt t="398792" x="1633538" y="2990850"/>
          <p14:tracePt t="398824" x="1633538" y="3000375"/>
          <p14:tracePt t="398835" x="1625600" y="3000375"/>
          <p14:tracePt t="398879" x="1625600" y="3009900"/>
          <p14:tracePt t="398898" x="1625600" y="3017838"/>
          <p14:tracePt t="399012" x="1625600" y="3027363"/>
          <p14:tracePt t="399053" x="1616075" y="3027363"/>
          <p14:tracePt t="399102" x="1616075" y="3036888"/>
          <p14:tracePt t="400179" x="1616075" y="3044825"/>
          <p14:tracePt t="400538" x="1625600" y="3044825"/>
          <p14:tracePt t="401068" x="1633538" y="3044825"/>
          <p14:tracePt t="402168" x="1660525" y="3036888"/>
          <p14:tracePt t="402185" x="1679575" y="3036888"/>
          <p14:tracePt t="402203" x="1785938" y="2973388"/>
          <p14:tracePt t="402234" x="1946275" y="2874963"/>
          <p14:tracePt t="402248" x="2036763" y="2840038"/>
          <p14:tracePt t="402269" x="2276475" y="2687638"/>
          <p14:tracePt t="402301" x="2517775" y="2562225"/>
          <p14:tracePt t="402309" x="2751138" y="2446338"/>
          <p14:tracePt t="402336" x="3089275" y="2330450"/>
          <p14:tracePt t="402368" x="3170238" y="2295525"/>
          <p14:tracePt t="402371" x="3473450" y="2232025"/>
          <p14:tracePt t="402403" x="3598863" y="2179638"/>
          <p14:tracePt t="402421" x="3652838" y="2160588"/>
          <p14:tracePt t="402439" x="3786188" y="2098675"/>
          <p14:tracePt t="402470" x="3857625" y="2071688"/>
          <p14:tracePt t="402484" x="3919538" y="2062163"/>
          <p14:tracePt t="402511" x="3973513" y="2062163"/>
          <p14:tracePt t="402545" x="3983038" y="2062163"/>
          <p14:tracePt t="402570" x="3990975" y="2062163"/>
          <p14:tracePt t="402602" x="4000500" y="2062163"/>
          <p14:tracePt t="402621" x="4010025" y="2062163"/>
          <p14:tracePt t="402640" x="4017963" y="2062163"/>
          <p14:tracePt t="402982" x="4027488" y="2062163"/>
          <p14:tracePt t="403313" x="4037013" y="2071688"/>
          <p14:tracePt t="403643" x="4044950" y="2071688"/>
          <p14:tracePt t="405680" x="4044950" y="2081213"/>
          <p14:tracePt t="405770" x="4054475" y="2089150"/>
          <p14:tracePt t="407179" x="4044950" y="2081213"/>
          <p14:tracePt t="408159" x="4037013" y="2081213"/>
          <p14:tracePt t="408172" x="4010025" y="2081213"/>
          <p14:tracePt t="408191" x="4000500" y="2081213"/>
          <p14:tracePt t="408223" x="3983038" y="2098675"/>
          <p14:tracePt t="408254" x="3956050" y="2133600"/>
          <p14:tracePt t="408271" x="3946525" y="2152650"/>
          <p14:tracePt t="408288" x="3911600" y="2232025"/>
          <p14:tracePt t="408319" x="3875088" y="2295525"/>
          <p14:tracePt t="408333" x="3875088" y="2322513"/>
          <p14:tracePt t="408354" x="3848100" y="2357438"/>
          <p14:tracePt t="408385" x="3822700" y="2411413"/>
          <p14:tracePt t="408394" x="3813175" y="2419350"/>
          <p14:tracePt t="408421" x="3786188" y="2482850"/>
          <p14:tracePt t="408452" x="3759200" y="2517775"/>
          <p14:tracePt t="408456" x="3741738" y="2544763"/>
          <p14:tracePt t="408486" x="3705225" y="2589213"/>
          <p14:tracePt t="408489" x="3652838" y="2652713"/>
          <p14:tracePt t="408520" x="3625850" y="2670175"/>
          <p14:tracePt t="408531" x="3581400" y="2705100"/>
          <p14:tracePt t="408555" x="3490913" y="2768600"/>
          <p14:tracePt t="408586" x="3465513" y="2776538"/>
          <p14:tracePt t="408592" x="3348038" y="2840038"/>
          <p14:tracePt t="408622" x="3224213" y="2911475"/>
          <p14:tracePt t="408653" x="3152775" y="2955925"/>
          <p14:tracePt t="408662" x="3116263" y="2973388"/>
          <p14:tracePt t="408689" x="2982913" y="3062288"/>
          <p14:tracePt t="408721" x="2894013" y="3116263"/>
          <p14:tracePt t="408724" x="2786063" y="3197225"/>
          <p14:tracePt t="408756" x="2751138" y="3205163"/>
          <p14:tracePt t="408768" x="2687638" y="3251200"/>
          <p14:tracePt t="408789" x="2581275" y="3303588"/>
          <p14:tracePt t="408820" x="2536825" y="3340100"/>
          <p14:tracePt t="408835" x="2517775" y="3340100"/>
          <p14:tracePt t="408856" x="2455863" y="3375025"/>
          <p14:tracePt t="408887" x="2438400" y="3384550"/>
          <p14:tracePt t="408911" x="2428875" y="3384550"/>
          <p14:tracePt t="408944" x="2419350" y="3384550"/>
          <p14:tracePt t="408956" x="2393950" y="3384550"/>
          <p14:tracePt t="408990" x="2374900" y="3384550"/>
          <p14:tracePt t="409004" x="2357438" y="3384550"/>
          <p14:tracePt t="409024" x="2339975" y="3384550"/>
          <p14:tracePt t="409099" x="2330450" y="3375025"/>
          <p14:tracePt t="409118" x="2322513" y="3375025"/>
          <p14:tracePt t="409165" x="2312988" y="3367088"/>
          <p14:tracePt t="409178" x="2312988" y="3357563"/>
          <p14:tracePt t="409196" x="2303463" y="3357563"/>
          <p14:tracePt t="409224" x="2286000" y="3340100"/>
          <p14:tracePt t="409260" x="2268538" y="3330575"/>
          <p14:tracePt t="409273" x="2268538" y="3322638"/>
          <p14:tracePt t="409291" x="2259013" y="3322638"/>
          <p14:tracePt t="409340" x="2251075" y="3322638"/>
          <p14:tracePt t="409353" x="2232025" y="3303588"/>
          <p14:tracePt t="409385" x="2214563" y="3286125"/>
          <p14:tracePt t="409418" x="2205038" y="3286125"/>
          <p14:tracePt t="409429" x="2205038" y="3276600"/>
          <p14:tracePt t="409458" x="2197100" y="3276600"/>
          <p14:tracePt t="409489" x="2187575" y="3276600"/>
          <p14:tracePt t="409494" x="2187575" y="3268663"/>
          <p14:tracePt t="409528" x="2179638" y="3268663"/>
          <p14:tracePt t="409572" x="2179638" y="3259138"/>
          <p14:tracePt t="409700" x="2179638" y="3251200"/>
          <p14:tracePt t="409758" x="2179638" y="3241675"/>
          <p14:tracePt t="410202" x="2179638" y="3232150"/>
          <p14:tracePt t="410392" x="2179638" y="3224213"/>
          <p14:tracePt t="410572" x="2187575" y="3224213"/>
          <p14:tracePt t="410959" x="2197100" y="3224213"/>
          <p14:tracePt t="411258" x="2205038" y="3224213"/>
          <p14:tracePt t="411420" x="2214563" y="3224213"/>
          <p14:tracePt t="411708" x="2224088" y="3224213"/>
          <p14:tracePt t="411915" x="2232025" y="3224213"/>
          <p14:tracePt t="412073" x="2241550" y="3224213"/>
          <p14:tracePt t="412382" x="2241550" y="3214688"/>
          <p14:tracePt t="413200" x="2241550" y="3205163"/>
          <p14:tracePt t="413268" x="2241550" y="3197225"/>
          <p14:tracePt t="413318" x="2241550" y="3187700"/>
          <p14:tracePt t="413329" x="2241550" y="3179763"/>
          <p14:tracePt t="413341" x="2241550" y="3160713"/>
          <p14:tracePt t="413370" x="2205038" y="3143250"/>
          <p14:tracePt t="413410" x="2187575" y="3125788"/>
          <p14:tracePt t="413422" x="2170113" y="3116263"/>
          <p14:tracePt t="413436" x="2089150" y="3108325"/>
          <p14:tracePt t="413469" x="2044700" y="3108325"/>
          <p14:tracePt t="413472" x="1955800" y="3108325"/>
          <p14:tracePt t="413533" x="1928813" y="3108325"/>
          <p14:tracePt t="413538" x="1911350" y="3125788"/>
          <p14:tracePt t="413570" x="1901825" y="3143250"/>
          <p14:tracePt t="413578" x="1874838" y="3205163"/>
          <p14:tracePt t="413604" x="1847850" y="3286125"/>
          <p14:tracePt t="413635" x="1847850" y="3322638"/>
          <p14:tracePt t="413656" x="1847850" y="3367088"/>
          <p14:tracePt t="413689" x="1847850" y="3411538"/>
          <p14:tracePt t="413709" x="1874838" y="3446463"/>
          <p14:tracePt t="413738" x="1928813" y="3473450"/>
          <p14:tracePt t="413770" x="1965325" y="3482975"/>
          <p14:tracePt t="413793" x="1990725" y="3490913"/>
          <p14:tracePt t="413805" x="2017713" y="3490913"/>
          <p14:tracePt t="413816" x="2054225" y="3490913"/>
          <p14:tracePt t="413829" x="2116138" y="3490913"/>
          <p14:tracePt t="413848" x="2143125" y="3490913"/>
          <p14:tracePt t="413871" x="2276475" y="3473450"/>
          <p14:tracePt t="413903" x="2312988" y="3473450"/>
          <p14:tracePt t="413909" x="2339975" y="3455988"/>
          <p14:tracePt t="413928" x="2366963" y="3438525"/>
          <p14:tracePt t="413940" x="2438400" y="3411538"/>
          <p14:tracePt t="413959" x="2455863" y="3394075"/>
          <p14:tracePt t="413990" x="2473325" y="3367088"/>
          <p14:tracePt t="414002" x="2500313" y="3340100"/>
          <p14:tracePt t="414021" x="2500313" y="3322638"/>
          <p14:tracePt t="414033" x="2500313" y="3313113"/>
          <p14:tracePt t="414053" x="2509838" y="3303588"/>
          <p14:tracePt t="414065" x="2509838" y="3251200"/>
          <p14:tracePt t="414084" x="2509838" y="3232150"/>
          <p14:tracePt t="414111" x="2509838" y="3205163"/>
          <p14:tracePt t="414130" x="2509838" y="3197225"/>
          <p14:tracePt t="414143" x="2500313" y="3143250"/>
          <p14:tracePt t="414163" x="2482850" y="3133725"/>
          <p14:tracePt t="414175" x="2438400" y="3071813"/>
          <p14:tracePt t="414195" x="2419350" y="3054350"/>
          <p14:tracePt t="414207" x="2401888" y="3036888"/>
          <p14:tracePt t="414225" x="2393950" y="3027363"/>
          <p14:tracePt t="414260" x="2374900" y="3027363"/>
          <p14:tracePt t="414306" x="2357438" y="3036888"/>
          <p14:tracePt t="414319" x="2347913" y="3044825"/>
          <p14:tracePt t="414331" x="2330450" y="3062288"/>
          <p14:tracePt t="414351" x="2322513" y="3062288"/>
          <p14:tracePt t="414362" x="2303463" y="3071813"/>
          <p14:tracePt t="414381" x="2286000" y="3089275"/>
          <p14:tracePt t="414401" x="2276475" y="3098800"/>
          <p14:tracePt t="414413" x="2268538" y="3108325"/>
          <p14:tracePt t="414425" x="2251075" y="3116263"/>
          <p14:tracePt t="414443" x="2224088" y="3133725"/>
          <p14:tracePt t="414462" x="2205038" y="3143250"/>
          <p14:tracePt t="414475" x="2187575" y="3160713"/>
          <p14:tracePt t="414495" x="2170113" y="3179763"/>
          <p14:tracePt t="414521" x="2143125" y="3197225"/>
          <p14:tracePt t="414540" x="2143125" y="3205163"/>
          <p14:tracePt t="416679" x="2143125" y="3214688"/>
          <p14:tracePt t="416915" x="2152650" y="3214688"/>
          <p14:tracePt t="417278" x="2160588" y="3214688"/>
          <p14:tracePt t="417558" x="2160588" y="3224213"/>
          <p14:tracePt t="417918" x="2170113" y="3224213"/>
          <p14:tracePt t="422180" x="2170113" y="3205163"/>
          <p14:tracePt t="422649" x="2152650" y="3152775"/>
          <p14:tracePt t="422669" x="2143125" y="3133725"/>
          <p14:tracePt t="422680" x="2116138" y="3089275"/>
          <p14:tracePt t="422699" x="2116138" y="3062288"/>
          <p14:tracePt t="422715" x="2081213" y="3017838"/>
          <p14:tracePt t="422746" x="2081213" y="3009900"/>
          <p14:tracePt t="422773" x="2062163" y="2990850"/>
          <p14:tracePt t="422793" x="2044700" y="2982913"/>
          <p14:tracePt t="422804" x="2027238" y="2965450"/>
          <p14:tracePt t="422823" x="2009775" y="2955925"/>
          <p14:tracePt t="422835" x="1990725" y="2955925"/>
          <p14:tracePt t="422865" x="1955800" y="2938463"/>
          <p14:tracePt t="422896" x="1938338" y="2938463"/>
          <p14:tracePt t="422934" x="1928813" y="2938463"/>
          <p14:tracePt t="422948" x="1919288" y="2938463"/>
          <p14:tracePt t="422966" x="1901825" y="2938463"/>
          <p14:tracePt t="422998" x="1893888" y="2938463"/>
          <p14:tracePt t="423016" x="1874838" y="2946400"/>
          <p14:tracePt t="423049" x="1866900" y="2946400"/>
          <p14:tracePt t="423081" x="1839913" y="2965450"/>
          <p14:tracePt t="423090" x="1812925" y="2973388"/>
          <p14:tracePt t="423121" x="1795463" y="2982913"/>
          <p14:tracePt t="423153" x="1776413" y="2982913"/>
          <p14:tracePt t="423183" x="1758950" y="3000375"/>
          <p14:tracePt t="423218" x="1741488" y="3000375"/>
          <p14:tracePt t="423245" x="1741488" y="3009900"/>
          <p14:tracePt t="423264" x="1741488" y="3017838"/>
          <p14:tracePt t="423323" x="1731963" y="3017838"/>
          <p14:tracePt t="424331" x="1731963" y="3009900"/>
          <p14:tracePt t="424350" x="1724025" y="3009900"/>
          <p14:tracePt t="424376" x="1724025" y="3000375"/>
          <p14:tracePt t="424409" x="1714500" y="3000375"/>
          <p14:tracePt t="424443" x="1714500" y="2990850"/>
          <p14:tracePt t="424471" x="1714500" y="2982913"/>
          <p14:tracePt t="424504" x="1714500" y="2965450"/>
          <p14:tracePt t="424535" x="1714500" y="2955925"/>
          <p14:tracePt t="424587" x="1724025" y="2955925"/>
          <p14:tracePt t="427429" x="1731963" y="2955925"/>
          <p14:tracePt t="427761" x="1731963" y="2965450"/>
          <p14:tracePt t="427802" x="1724025" y="2965450"/>
          <p14:tracePt t="427935" x="1714500" y="2973388"/>
          <p14:tracePt t="427961" x="1704975" y="2973388"/>
          <p14:tracePt t="427980" x="1697038" y="2973388"/>
          <p14:tracePt t="427992" x="1679575" y="2973388"/>
          <p14:tracePt t="428014" x="1633538" y="2973388"/>
          <p14:tracePt t="428045" x="1616075" y="2973388"/>
          <p14:tracePt t="428086" x="1598613" y="2973388"/>
          <p14:tracePt t="428153" x="1581150" y="2982913"/>
          <p14:tracePt t="428164" x="1562100" y="2982913"/>
          <p14:tracePt t="428182" x="1544638" y="2982913"/>
          <p14:tracePt t="428214" x="1527175" y="2990850"/>
          <p14:tracePt t="428246" x="1517650" y="2990850"/>
          <p14:tracePt t="428264" x="1509713" y="2990850"/>
          <p14:tracePt t="428281" x="1500188" y="3000375"/>
          <p14:tracePt t="428313" x="1490663" y="3009900"/>
          <p14:tracePt t="428341" x="1490663" y="3017838"/>
          <p14:tracePt t="428388" x="1482725" y="3027363"/>
          <p14:tracePt t="428422" x="1473200" y="3027363"/>
          <p14:tracePt t="428481" x="1473200" y="3036888"/>
          <p14:tracePt t="428530" x="1473200" y="3044825"/>
          <p14:tracePt t="428813" x="1482725" y="3054350"/>
          <p14:tracePt t="428876" x="1509713" y="3071813"/>
          <p14:tracePt t="428888" x="1554163" y="3081338"/>
          <p14:tracePt t="428909" x="1562100" y="3089275"/>
          <p14:tracePt t="428922" x="1625600" y="3108325"/>
          <p14:tracePt t="428950" x="1704975" y="3125788"/>
          <p14:tracePt t="428981" x="1724025" y="3125788"/>
          <p14:tracePt t="428983" x="1803400" y="3133725"/>
          <p14:tracePt t="429014" x="1874838" y="3152775"/>
          <p14:tracePt t="429034" x="1901825" y="3160713"/>
          <p14:tracePt t="429063" x="1965325" y="3179763"/>
          <p14:tracePt t="429084" x="2036763" y="3187700"/>
          <p14:tracePt t="429115" x="2062163" y="3187700"/>
          <p14:tracePt t="429121" x="2071688" y="3197225"/>
          <p14:tracePt t="429150" x="2081213" y="3197225"/>
          <p14:tracePt t="429182" x="2089150" y="3197225"/>
          <p14:tracePt t="429265" x="2098675" y="3197225"/>
          <p14:tracePt t="429285" x="2108200" y="3197225"/>
          <p14:tracePt t="429298" x="2125663" y="3197225"/>
          <p14:tracePt t="429318" x="2133600" y="3197225"/>
          <p14:tracePt t="429349" x="2160588" y="3197225"/>
          <p14:tracePt t="429364" x="2170113" y="3197225"/>
          <p14:tracePt t="429384" x="2214563" y="3197225"/>
          <p14:tracePt t="429415" x="2214563" y="3187700"/>
          <p14:tracePt t="429428" x="2224088" y="3187700"/>
          <p14:tracePt t="429452" x="2205038" y="3179763"/>
          <p14:tracePt t="429560" x="2197100" y="3170238"/>
          <p14:tracePt t="429564" x="2143125" y="3160713"/>
          <p14:tracePt t="429585" x="2071688" y="3152775"/>
          <p14:tracePt t="429617" x="2054225" y="3152775"/>
          <p14:tracePt t="429628" x="2036763" y="3152775"/>
          <p14:tracePt t="429655" x="2009775" y="3152775"/>
          <p14:tracePt t="429688" x="1919288" y="3143250"/>
          <p14:tracePt t="429719" x="1741488" y="3098800"/>
          <p14:tracePt t="429750" x="1679575" y="3081338"/>
          <p14:tracePt t="429753" x="1589088" y="3054350"/>
          <p14:tracePt t="429784" x="1517650" y="3036888"/>
          <p14:tracePt t="429803" x="1509713" y="3036888"/>
          <p14:tracePt t="429819" x="1465263" y="3017838"/>
          <p14:tracePt t="429850" x="1446213" y="3017838"/>
          <p14:tracePt t="429908" x="1438275" y="3017838"/>
          <p14:tracePt t="429928" x="1428750" y="3017838"/>
          <p14:tracePt t="429940" x="1419225" y="3017838"/>
          <p14:tracePt t="429959" x="1411288" y="3017838"/>
          <p14:tracePt t="430133" x="1401763" y="3017838"/>
          <p14:tracePt t="430178" x="1393825" y="3017838"/>
          <p14:tracePt t="430244" x="1384300" y="3017838"/>
          <p14:tracePt t="430269" x="1384300" y="3036888"/>
          <p14:tracePt t="430371" x="1393825" y="3044825"/>
          <p14:tracePt t="430395" x="1411288" y="3054350"/>
          <p14:tracePt t="430416" x="1446213" y="3062288"/>
          <p14:tracePt t="430443" x="1500188" y="3062288"/>
          <p14:tracePt t="430462" x="1527175" y="3062288"/>
          <p14:tracePt t="430488" x="1598613" y="3062288"/>
          <p14:tracePt t="430519" x="1643063" y="3062288"/>
          <p14:tracePt t="430524" x="1758950" y="3071813"/>
          <p14:tracePt t="430574" x="1822450" y="3071813"/>
          <p14:tracePt t="430588" x="1919288" y="3081338"/>
          <p14:tracePt t="430619" x="1990725" y="3089275"/>
          <p14:tracePt t="430638" x="2009775" y="3089275"/>
          <p14:tracePt t="430655" x="2071688" y="3098800"/>
          <p14:tracePt t="430689" x="2125663" y="3108325"/>
          <p14:tracePt t="430721" x="2160588" y="3108325"/>
          <p14:tracePt t="430732" x="2187575" y="3108325"/>
          <p14:tracePt t="430755" x="2259013" y="3108325"/>
          <p14:tracePt t="430788" x="2295525" y="3116263"/>
          <p14:tracePt t="430794" x="2322513" y="3116263"/>
          <p14:tracePt t="430822" x="2411413" y="3116263"/>
          <p14:tracePt t="430855" x="2428875" y="3116263"/>
          <p14:tracePt t="430870" x="2482850" y="3116263"/>
          <p14:tracePt t="430904" x="2500313" y="3116263"/>
          <p14:tracePt t="430922" x="2562225" y="3125788"/>
          <p14:tracePt t="430954" x="2616200" y="3133725"/>
          <p14:tracePt t="430968" x="2633663" y="3143250"/>
          <p14:tracePt t="430989" x="2724150" y="3152775"/>
          <p14:tracePt t="431020" x="2741613" y="3160713"/>
          <p14:tracePt t="431025" x="2795588" y="3170238"/>
          <p14:tracePt t="431066" x="2840038" y="3170238"/>
          <p14:tracePt t="431090" x="2857500" y="3179763"/>
          <p14:tracePt t="431121" x="2884488" y="3179763"/>
          <p14:tracePt t="431135" x="2894013" y="3179763"/>
          <p14:tracePt t="431158" x="2919413" y="3179763"/>
          <p14:tracePt t="431190" x="2928938" y="3179763"/>
          <p14:tracePt t="431294" x="2938463" y="3179763"/>
          <p14:tracePt t="431328" x="2946400" y="3179763"/>
          <p14:tracePt t="431393" x="2928938" y="3179763"/>
          <p14:tracePt t="431735" x="2901950" y="3187700"/>
          <p14:tracePt t="431748" x="2830513" y="3187700"/>
          <p14:tracePt t="431768" x="2803525" y="3197225"/>
          <p14:tracePt t="431792" x="2705100" y="3205163"/>
          <p14:tracePt t="431823" x="2643188" y="3205163"/>
          <p14:tracePt t="431829" x="2616200" y="3205163"/>
          <p14:tracePt t="431859" x="2509838" y="3224213"/>
          <p14:tracePt t="431890" x="2482850" y="3224213"/>
          <p14:tracePt t="431892" x="2438400" y="3232150"/>
          <p14:tracePt t="431924" x="2419350" y="3241675"/>
          <p14:tracePt t="431935" x="2366963" y="3241675"/>
          <p14:tracePt t="431959" x="2276475" y="3241675"/>
          <p14:tracePt t="431991" x="2241550" y="3241675"/>
          <p14:tracePt t="432038" x="2205038" y="3251200"/>
          <p14:tracePt t="432074" x="2179638" y="3251200"/>
          <p14:tracePt t="432082" x="2160588" y="3251200"/>
          <p14:tracePt t="432113" x="2152650" y="3251200"/>
          <p14:tracePt t="432146" x="2143125" y="3251200"/>
          <p14:tracePt t="432160" x="2133600" y="3251200"/>
          <p14:tracePt t="432191" x="2125663" y="3259138"/>
          <p14:tracePt t="441429" x="2125663" y="3268663"/>
          <p14:tracePt t="443179" x="2133600" y="3259138"/>
          <p14:tracePt t="443828" x="2133600" y="3251200"/>
          <p14:tracePt t="443839" x="2143125" y="3241675"/>
          <p14:tracePt t="443861" x="2152650" y="3214688"/>
          <p14:tracePt t="443895" x="2160588" y="3187700"/>
          <p14:tracePt t="443900" x="2170113" y="3170238"/>
          <p14:tracePt t="443928" x="2170113" y="3143250"/>
          <p14:tracePt t="443959" x="2179638" y="3125788"/>
          <p14:tracePt t="443962" x="2187575" y="3108325"/>
          <p14:tracePt t="443993" x="2187575" y="3098800"/>
          <p14:tracePt t="444000" x="2187575" y="3062288"/>
          <p14:tracePt t="444029" x="2197100" y="2990850"/>
          <p14:tracePt t="444063" x="2197100" y="2946400"/>
          <p14:tracePt t="444076" x="2197100" y="2911475"/>
          <p14:tracePt t="444095" x="2197100" y="2857500"/>
          <p14:tracePt t="444113" x="2197100" y="2840038"/>
          <p14:tracePt t="444129" x="2205038" y="2786063"/>
          <p14:tracePt t="444146" x="2205038" y="2768600"/>
          <p14:tracePt t="444162" x="2205038" y="2724150"/>
          <p14:tracePt t="444193" x="2205038" y="2670175"/>
          <p14:tracePt t="444201" x="2205038" y="2616200"/>
          <p14:tracePt t="444235" x="2205038" y="2598738"/>
          <p14:tracePt t="444247" x="2205038" y="2589213"/>
          <p14:tracePt t="444266" x="2205038" y="2571750"/>
          <p14:tracePt t="444279" x="2205038" y="2536825"/>
          <p14:tracePt t="444298" x="2205038" y="2517775"/>
          <p14:tracePt t="444313" x="2205038" y="2473325"/>
          <p14:tracePt t="444330" x="2205038" y="2438400"/>
          <p14:tracePt t="444355" x="2205038" y="2401888"/>
          <p14:tracePt t="444374" x="2205038" y="2393950"/>
          <p14:tracePt t="444388" x="2214563" y="2347913"/>
          <p14:tracePt t="444405" x="2214563" y="2330450"/>
          <p14:tracePt t="444418" x="2214563" y="2322513"/>
          <p14:tracePt t="444438" x="2214563" y="2312988"/>
          <p14:tracePt t="444449" x="2214563" y="2276475"/>
          <p14:tracePt t="444469" x="2214563" y="2224088"/>
          <p14:tracePt t="444503" x="2224088" y="2205038"/>
          <p14:tracePt t="444530" x="2224088" y="2187575"/>
          <p14:tracePt t="444559" x="2224088" y="2179638"/>
          <p14:tracePt t="444576" x="2224088" y="2170113"/>
          <p14:tracePt t="444690" x="2232025" y="2170113"/>
          <p14:tracePt t="447079" x="2224088" y="2170113"/>
          <p14:tracePt t="447159" x="2214563" y="2170113"/>
          <p14:tracePt t="447172" x="2205038" y="2170113"/>
          <p14:tracePt t="447191" x="2187575" y="2170113"/>
          <p14:tracePt t="447203" x="2179638" y="2179638"/>
          <p14:tracePt t="447234" x="2170113" y="2179638"/>
          <p14:tracePt t="447246" x="2160588" y="2179638"/>
          <p14:tracePt t="447266" x="2133600" y="2179638"/>
          <p14:tracePt t="447285" x="2125663" y="2187575"/>
          <p14:tracePt t="447297" x="2098675" y="2197100"/>
          <p14:tracePt t="447316" x="2089150" y="2197100"/>
          <p14:tracePt t="447328" x="2062163" y="2205038"/>
          <p14:tracePt t="447363" x="2054225" y="2214563"/>
          <p14:tracePt t="447374" x="2036763" y="2214563"/>
          <p14:tracePt t="447393" x="2027238" y="2224088"/>
          <p14:tracePt t="447405" x="2000250" y="2232025"/>
          <p14:tracePt t="447425" x="1990725" y="2241550"/>
          <p14:tracePt t="447437" x="1982788" y="2251075"/>
          <p14:tracePt t="447456" x="1965325" y="2259013"/>
          <p14:tracePt t="447468" x="1955800" y="2276475"/>
          <p14:tracePt t="447505" x="1946275" y="2276475"/>
          <p14:tracePt t="447518" x="1938338" y="2286000"/>
          <p14:tracePt t="447530" x="1919288" y="2312988"/>
          <p14:tracePt t="447561" x="1919288" y="2322513"/>
          <p14:tracePt t="447565" x="1893888" y="2347913"/>
          <p14:tracePt t="447581" x="1893888" y="2357438"/>
          <p14:tracePt t="447593" x="1866900" y="2393950"/>
          <p14:tracePt t="447611" x="1847850" y="2428875"/>
          <p14:tracePt t="447630" x="1839913" y="2446338"/>
          <p14:tracePt t="447643" x="1822450" y="2490788"/>
          <p14:tracePt t="447664" x="1812925" y="2509838"/>
          <p14:tracePt t="447675" x="1803400" y="2536825"/>
          <p14:tracePt t="447690" x="1795463" y="2581275"/>
          <p14:tracePt t="447708" x="1795463" y="2608263"/>
          <p14:tracePt t="447723" x="1776413" y="2652713"/>
          <p14:tracePt t="447740" x="1776413" y="2679700"/>
          <p14:tracePt t="447759" x="1768475" y="2741613"/>
          <p14:tracePt t="447774" x="1768475" y="2768600"/>
          <p14:tracePt t="447790" x="1768475" y="2822575"/>
          <p14:tracePt t="447807" x="1768475" y="2847975"/>
          <p14:tracePt t="447823" x="1768475" y="2884488"/>
          <p14:tracePt t="447842" x="1768475" y="2901950"/>
          <p14:tracePt t="447857" x="1776413" y="2955925"/>
          <p14:tracePt t="447874" x="1785938" y="3017838"/>
          <p14:tracePt t="447890" x="1785938" y="3036888"/>
          <p14:tracePt t="447907" x="1795463" y="3116263"/>
          <p14:tracePt t="447924" x="1803400" y="3133725"/>
          <p14:tracePt t="447951" x="1803400" y="3143250"/>
          <p14:tracePt t="447964" x="1812925" y="3160713"/>
          <p14:tracePt t="447976" x="1830388" y="3224213"/>
          <p14:tracePt t="448003" x="1847850" y="3276600"/>
          <p14:tracePt t="448021" x="1857375" y="3303588"/>
          <p14:tracePt t="448033" x="1857375" y="3322638"/>
          <p14:tracePt t="448060" x="1866900" y="3340100"/>
          <p14:tracePt t="448064" x="1874838" y="3340100"/>
          <p14:tracePt t="448084" x="1874838" y="3348038"/>
          <p14:tracePt t="448095" x="1874838" y="3357563"/>
          <p14:tracePt t="448128" x="1884363" y="3375025"/>
          <p14:tracePt t="448148" x="1893888" y="3375025"/>
          <p14:tracePt t="448159" x="1911350" y="3394075"/>
          <p14:tracePt t="448178" x="1919288" y="3394075"/>
          <p14:tracePt t="448211" x="1928813" y="3394075"/>
          <p14:tracePt t="448223" x="1946275" y="3402013"/>
          <p14:tracePt t="448243" x="1965325" y="3411538"/>
          <p14:tracePt t="448274" x="1973263" y="3411538"/>
          <p14:tracePt t="448286" x="2000250" y="3411538"/>
          <p14:tracePt t="448305" x="2036763" y="3411538"/>
          <p14:tracePt t="448336" x="2044700" y="3411538"/>
          <p14:tracePt t="448348" x="2071688" y="3411538"/>
          <p14:tracePt t="448367" x="2098675" y="3402013"/>
          <p14:tracePt t="448379" x="2133600" y="3402013"/>
          <p14:tracePt t="448398" x="2160588" y="3394075"/>
          <p14:tracePt t="448410" x="2205038" y="3384550"/>
          <p14:tracePt t="448429" x="2232025" y="3384550"/>
          <p14:tracePt t="448441" x="2286000" y="3384550"/>
          <p14:tracePt t="448461" x="2347913" y="3367088"/>
          <p14:tracePt t="448479" x="2374900" y="3357563"/>
          <p14:tracePt t="448490" x="2428875" y="3340100"/>
          <p14:tracePt t="448509" x="2446338" y="3330575"/>
          <p14:tracePt t="448522" x="2509838" y="3313113"/>
          <p14:tracePt t="448541" x="2517775" y="3313113"/>
          <p14:tracePt t="448559" x="2571750" y="3295650"/>
          <p14:tracePt t="448574" x="2598738" y="3295650"/>
          <p14:tracePt t="448586" x="2652713" y="3276600"/>
          <p14:tracePt t="448605" x="2670175" y="3268663"/>
          <p14:tracePt t="448616" x="2724150" y="3251200"/>
          <p14:tracePt t="448636" x="2741613" y="3251200"/>
          <p14:tracePt t="448649" x="2795588" y="3224213"/>
          <p14:tracePt t="448667" x="2813050" y="3214688"/>
          <p14:tracePt t="448679" x="2867025" y="3197225"/>
          <p14:tracePt t="448698" x="2894013" y="3187700"/>
          <p14:tracePt t="448710" x="2901950" y="3187700"/>
          <p14:tracePt t="448738" x="2928938" y="3179763"/>
          <p14:tracePt t="448750" x="2946400" y="3170238"/>
          <p14:tracePt t="448762" x="2973388" y="3170238"/>
          <p14:tracePt t="448776" x="2990850" y="3160713"/>
          <p14:tracePt t="448793" x="3017838" y="3152775"/>
          <p14:tracePt t="448810" x="3027363" y="3143250"/>
          <p14:tracePt t="448827" x="3089275" y="3116263"/>
          <p14:tracePt t="448843" x="3108325" y="3108325"/>
          <p14:tracePt t="448860" x="3160713" y="3081338"/>
          <p14:tracePt t="448878" x="3214688" y="3062288"/>
          <p14:tracePt t="448893" x="3241675" y="3054350"/>
          <p14:tracePt t="448910" x="3295650" y="3027363"/>
          <p14:tracePt t="448928" x="3348038" y="3000375"/>
          <p14:tracePt t="448947" x="3384550" y="2990850"/>
          <p14:tracePt t="448965" x="3394075" y="2982913"/>
          <p14:tracePt t="448978" x="3411538" y="2965450"/>
          <p14:tracePt t="448996" x="3429000" y="2946400"/>
          <p14:tracePt t="449010" x="3455988" y="2919413"/>
          <p14:tracePt t="449028" x="3465513" y="2911475"/>
          <p14:tracePt t="449044" x="3473450" y="2901950"/>
          <p14:tracePt t="449064" x="3490913" y="2874963"/>
          <p14:tracePt t="449085" x="3509963" y="2840038"/>
          <p14:tracePt t="449105" x="3517900" y="2830513"/>
          <p14:tracePt t="449118" x="3536950" y="2795588"/>
          <p14:tracePt t="449136" x="3536950" y="2776538"/>
          <p14:tracePt t="449156" x="3544888" y="2768600"/>
          <p14:tracePt t="449168" x="3554413" y="2741613"/>
          <p14:tracePt t="449201" x="3554413" y="2724150"/>
          <p14:tracePt t="449213" x="3562350" y="2714625"/>
          <p14:tracePt t="449231" x="3562350" y="2705100"/>
          <p14:tracePt t="449244" x="3562350" y="2679700"/>
          <p14:tracePt t="449263" x="3562350" y="2670175"/>
          <p14:tracePt t="449291" x="3562350" y="2660650"/>
          <p14:tracePt t="449309" x="3562350" y="2652713"/>
          <p14:tracePt t="449321" x="3562350" y="2643188"/>
          <p14:tracePt t="449341" x="3562350" y="2633663"/>
          <p14:tracePt t="449353" x="3571875" y="2625725"/>
          <p14:tracePt t="449372" x="3571875" y="2616200"/>
          <p14:tracePt t="449384" x="3571875" y="2608263"/>
          <p14:tracePt t="449546" x="3571875" y="2598738"/>
          <p14:tracePt t="450208" x="3581400" y="2598738"/>
          <p14:tracePt t="450910" x="3581400" y="2589213"/>
          <p14:tracePt t="450992" x="3581400" y="2581275"/>
          <p14:tracePt t="451066" x="3581400" y="2571750"/>
          <p14:tracePt t="451146" x="3581400" y="2562225"/>
          <p14:tracePt t="451246" x="3581400" y="2554288"/>
          <p14:tracePt t="451288" x="3581400" y="2544763"/>
          <p14:tracePt t="451369" x="3581400" y="2536825"/>
          <p14:tracePt t="451414" x="3571875" y="2536825"/>
          <p14:tracePt t="451462" x="3571875" y="2527300"/>
          <p14:tracePt t="451481" x="3571875" y="2517775"/>
          <p14:tracePt t="451566" x="3562350" y="2517775"/>
          <p14:tracePt t="451574" x="3554413" y="2509838"/>
          <p14:tracePt t="451605" x="3554413" y="2500313"/>
          <p14:tracePt t="451680" x="3554413" y="2490788"/>
          <p14:tracePt t="451713" x="3544888" y="2482850"/>
          <p14:tracePt t="451731" x="3536950" y="2473325"/>
          <p14:tracePt t="451744" x="3517900" y="2446338"/>
          <p14:tracePt t="451763" x="3500438" y="2438400"/>
          <p14:tracePt t="451776" x="3473450" y="2401888"/>
          <p14:tracePt t="451794" x="3455988" y="2393950"/>
          <p14:tracePt t="451806" x="3438525" y="2374900"/>
          <p14:tracePt t="451825" x="3419475" y="2357438"/>
          <p14:tracePt t="451838" x="3411538" y="2347913"/>
          <p14:tracePt t="451858" x="3402013" y="2339975"/>
          <p14:tracePt t="451907" x="3394075" y="2330450"/>
          <p14:tracePt t="451920" x="3384550" y="2330450"/>
          <p14:tracePt t="451931" x="3375025" y="2322513"/>
          <p14:tracePt t="451953" x="3357563" y="2303463"/>
          <p14:tracePt t="451985" x="3313113" y="2286000"/>
          <p14:tracePt t="452000" x="3286125" y="2268538"/>
          <p14:tracePt t="452019" x="3170238" y="2224088"/>
          <p14:tracePt t="452054" x="3160713" y="2224088"/>
          <p14:tracePt t="452058" x="3098800" y="2224088"/>
          <p14:tracePt t="452088" x="3054350" y="2232025"/>
          <p14:tracePt t="452120" x="3009900" y="2251075"/>
          <p14:tracePt t="452138" x="2965450" y="2259013"/>
          <p14:tracePt t="452153" x="2894013" y="2259013"/>
          <p14:tracePt t="452185" x="2830513" y="2259013"/>
          <p14:tracePt t="452188" x="2795588" y="2259013"/>
          <p14:tracePt t="452220" x="2732088" y="2259013"/>
          <p14:tracePt t="452221" x="2652713" y="2251075"/>
          <p14:tracePt t="452253" x="2625725" y="2241550"/>
          <p14:tracePt t="452262" x="2562225" y="2241550"/>
          <p14:tracePt t="452289" x="2490788" y="2241550"/>
          <p14:tracePt t="452320" x="2465388" y="2232025"/>
          <p14:tracePt t="452324" x="2438400" y="2232025"/>
          <p14:tracePt t="452354" x="2384425" y="2232025"/>
          <p14:tracePt t="452385" x="2322513" y="2232025"/>
          <p14:tracePt t="452392" x="2303463" y="2232025"/>
          <p14:tracePt t="452421" x="2214563" y="2232025"/>
          <p14:tracePt t="452452" x="2152650" y="2232025"/>
          <p14:tracePt t="452456" x="2081213" y="2232025"/>
          <p14:tracePt t="452488" x="2009775" y="2232025"/>
          <p14:tracePt t="452520" x="1990725" y="2232025"/>
          <p14:tracePt t="452529" x="1955800" y="2232025"/>
          <p14:tracePt t="452558" x="1928813" y="2232025"/>
          <p14:tracePt t="452588" x="1928813" y="2241550"/>
          <p14:tracePt t="453251" x="1938338" y="2251075"/>
          <p14:tracePt t="453270" x="1938338" y="2268538"/>
          <p14:tracePt t="453282" x="1946275" y="2276475"/>
          <p14:tracePt t="453313" x="1955800" y="2303463"/>
          <p14:tracePt t="453323" x="1973263" y="2366963"/>
          <p14:tracePt t="453355" x="1982788" y="2455863"/>
          <p14:tracePt t="453388" x="1982788" y="2473325"/>
          <p14:tracePt t="453395" x="2000250" y="2571750"/>
          <p14:tracePt t="453426" x="2009775" y="2633663"/>
          <p14:tracePt t="453458" x="2009775" y="2697163"/>
          <p14:tracePt t="453490" x="2017713" y="2768600"/>
          <p14:tracePt t="453521" x="2017713" y="2822575"/>
          <p14:tracePt t="453538" x="2027238" y="2911475"/>
          <p14:tracePt t="453569" x="2027238" y="2946400"/>
          <p14:tracePt t="453591" x="2036763" y="3027363"/>
          <p14:tracePt t="453622" x="2036763" y="3116263"/>
          <p14:tracePt t="453653" x="2036763" y="3133725"/>
          <p14:tracePt t="453680" x="2036763" y="3160713"/>
          <p14:tracePt t="453711" x="2036763" y="3170238"/>
          <p14:tracePt t="453724" x="2044700" y="3205163"/>
          <p14:tracePt t="453756" x="2044700" y="3214688"/>
          <p14:tracePt t="453789" x="2054225" y="3224213"/>
          <p14:tracePt t="453791" x="2054225" y="3232150"/>
          <p14:tracePt t="453864" x="2054225" y="3241675"/>
          <p14:tracePt t="453882" x="2054225" y="3251200"/>
          <p14:tracePt t="453930" x="2054225" y="3232150"/>
          <p14:tracePt t="454841" x="2054225" y="3224213"/>
          <p14:tracePt t="454872" x="2054225" y="3205163"/>
          <p14:tracePt t="454892" x="2054225" y="3187700"/>
          <p14:tracePt t="454923" x="2062163" y="3152775"/>
          <p14:tracePt t="454928" x="2071688" y="3098800"/>
          <p14:tracePt t="454961" x="2071688" y="3017838"/>
          <p14:tracePt t="454992" x="2071688" y="3009900"/>
          <p14:tracePt t="455000" x="2071688" y="2919413"/>
          <p14:tracePt t="455031" x="2081213" y="2874963"/>
          <p14:tracePt t="455072" x="2081213" y="2867025"/>
          <p14:tracePt t="455082" x="2081213" y="2822575"/>
          <p14:tracePt t="455113" x="2081213" y="2741613"/>
          <p14:tracePt t="455129" x="2081213" y="2670175"/>
          <p14:tracePt t="455160" x="2081213" y="2616200"/>
          <p14:tracePt t="455191" x="2081213" y="2598738"/>
          <p14:tracePt t="455199" x="2081213" y="2544763"/>
          <p14:tracePt t="455231" x="2089150" y="2455863"/>
          <p14:tracePt t="455262" x="2108200" y="2401888"/>
          <p14:tracePt t="455268" x="2133600" y="2312988"/>
          <p14:tracePt t="455299" x="2143125" y="2286000"/>
          <p14:tracePt t="455329" x="2251075" y="2152650"/>
          <p14:tracePt t="455361" x="2259013" y="2133600"/>
          <p14:tracePt t="455361" x="2330450" y="2081213"/>
          <p14:tracePt t="455392" x="2357438" y="2062163"/>
          <p14:tracePt t="455404" x="2446338" y="2017713"/>
          <p14:tracePt t="455435" x="2616200" y="1973263"/>
          <p14:tracePt t="455463" x="2724150" y="1973263"/>
          <p14:tracePt t="455495" x="2813050" y="1973263"/>
          <p14:tracePt t="455528" x="2867025" y="1990725"/>
          <p14:tracePt t="455536" x="2946400" y="2036763"/>
          <p14:tracePt t="455568" x="2973388" y="2054225"/>
          <p14:tracePt t="455597" x="3044825" y="2116138"/>
          <p14:tracePt t="455628" x="3108325" y="2187575"/>
          <p14:tracePt t="455660" x="3143250" y="2224088"/>
          <p14:tracePt t="455664" x="3197225" y="2295525"/>
          <p14:tracePt t="455696" x="3205163" y="2312988"/>
          <p14:tracePt t="455705" x="3232150" y="2347913"/>
          <p14:tracePt t="455730" x="3232150" y="2357438"/>
          <p14:tracePt t="455762" x="3232150" y="2366963"/>
          <p14:tracePt t="455767" x="3232150" y="2401888"/>
          <p14:tracePt t="455798" x="3224213" y="2455863"/>
          <p14:tracePt t="455830" x="3224213" y="2482850"/>
          <p14:tracePt t="455832" x="3214688" y="2490788"/>
          <p14:tracePt t="455863" x="3205163" y="2509838"/>
          <p14:tracePt t="455871" x="3197225" y="2517775"/>
          <p14:tracePt t="455899" x="3125788" y="2554288"/>
          <p14:tracePt t="455930" x="3081338" y="2571750"/>
          <p14:tracePt t="455939" x="3027363" y="2598738"/>
          <p14:tracePt t="455965" x="2919413" y="2625725"/>
          <p14:tracePt t="455996" x="2894013" y="2633663"/>
          <p14:tracePt t="456002" x="2803525" y="2652713"/>
          <p14:tracePt t="456031" x="2652713" y="2643188"/>
          <p14:tracePt t="456071" x="2589213" y="2633663"/>
          <p14:tracePt t="456085" x="2562225" y="2625725"/>
          <p14:tracePt t="456098" x="2455863" y="2598738"/>
          <p14:tracePt t="456130" x="2374900" y="2571750"/>
          <p14:tracePt t="456148" x="2366963" y="2571750"/>
          <p14:tracePt t="456165" x="2295525" y="2517775"/>
          <p14:tracePt t="456196" x="2276475" y="2509838"/>
          <p14:tracePt t="456210" x="2251075" y="2490788"/>
          <p14:tracePt t="456232" x="2187575" y="2401888"/>
          <p14:tracePt t="456263" x="2160588" y="2347913"/>
          <p14:tracePt t="456272" x="2143125" y="2330450"/>
          <p14:tracePt t="456299" x="2125663" y="2241550"/>
          <p14:tracePt t="456330" x="2108200" y="2179638"/>
          <p14:tracePt t="456335" x="2108200" y="2152650"/>
          <p14:tracePt t="456366" x="2098675" y="2009775"/>
          <p14:tracePt t="456399" x="2098675" y="1973263"/>
          <p14:tracePt t="456409" x="2108200" y="1938338"/>
          <p14:tracePt t="456433" x="2143125" y="1866900"/>
          <p14:tracePt t="456464" x="2160588" y="1839913"/>
          <p14:tracePt t="456478" x="2187575" y="1830388"/>
          <p14:tracePt t="456499" x="2286000" y="1758950"/>
          <p14:tracePt t="456531" x="2339975" y="1741488"/>
          <p14:tracePt t="456536" x="2428875" y="1714500"/>
          <p14:tracePt t="456566" x="2562225" y="1679575"/>
          <p14:tracePt t="456598" x="2608263" y="1670050"/>
          <p14:tracePt t="456600" x="2687638" y="1660525"/>
          <p14:tracePt t="456631" x="2714625" y="1660525"/>
          <p14:tracePt t="456646" x="2786063" y="1660525"/>
          <p14:tracePt t="456668" x="2919413" y="1660525"/>
          <p14:tracePt t="456700" x="2973388" y="1670050"/>
          <p14:tracePt t="456709" x="3062288" y="1687513"/>
          <p14:tracePt t="456733" x="3187700" y="1724025"/>
          <p14:tracePt t="456765" x="3214688" y="1731963"/>
          <p14:tracePt t="456771" x="3295650" y="1758950"/>
          <p14:tracePt t="456800" x="3411538" y="1812925"/>
          <p14:tracePt t="456832" x="3446463" y="1822450"/>
          <p14:tracePt t="456835" x="3517900" y="1866900"/>
          <p14:tracePt t="456866" x="3554413" y="1874838"/>
          <p14:tracePt t="456869" x="3633788" y="1928813"/>
          <p14:tracePt t="456901" x="3697288" y="1973263"/>
          <p14:tracePt t="456919" x="3714750" y="1990725"/>
          <p14:tracePt t="456934" x="3768725" y="2027238"/>
          <p14:tracePt t="456965" x="3813175" y="2062163"/>
          <p14:tracePt t="456981" x="3830638" y="2071688"/>
          <p14:tracePt t="457001" x="3902075" y="2133600"/>
          <p14:tracePt t="457032" x="3946525" y="2179638"/>
          <p14:tracePt t="457043" x="3956050" y="2205038"/>
          <p14:tracePt t="457068" x="4017963" y="2268538"/>
          <p14:tracePt t="457099" x="4062413" y="2312988"/>
          <p14:tracePt t="457106" x="4089400" y="2330450"/>
          <p14:tracePt t="457135" x="4133850" y="2393950"/>
          <p14:tracePt t="457166" x="4170363" y="2438400"/>
          <p14:tracePt t="457169" x="4205288" y="2490788"/>
          <p14:tracePt t="457200" x="4214813" y="2509838"/>
          <p14:tracePt t="457211" x="4232275" y="2554288"/>
          <p14:tracePt t="457235" x="4251325" y="2608263"/>
          <p14:tracePt t="457266" x="4259263" y="2625725"/>
          <p14:tracePt t="457278" x="4268788" y="2670175"/>
          <p14:tracePt t="457302" x="4276725" y="2705100"/>
          <p14:tracePt t="457333" x="4286250" y="2759075"/>
          <p14:tracePt t="457342" x="4286250" y="2768600"/>
          <p14:tracePt t="457369" x="4286250" y="2803525"/>
          <p14:tracePt t="457400" x="4286250" y="2847975"/>
          <p14:tracePt t="457404" x="4286250" y="2857500"/>
          <p14:tracePt t="457435" x="4286250" y="2874963"/>
          <p14:tracePt t="457443" x="4276725" y="2901950"/>
          <p14:tracePt t="457469" x="4259263" y="2938463"/>
          <p14:tracePt t="457501" x="4251325" y="2946400"/>
          <p14:tracePt t="457510" x="4241800" y="2973388"/>
          <p14:tracePt t="457536" x="4224338" y="3000375"/>
          <p14:tracePt t="457570" x="4214813" y="3017838"/>
          <p14:tracePt t="457574" x="4187825" y="3044825"/>
          <p14:tracePt t="457603" x="4170363" y="3071813"/>
          <p14:tracePt t="457634" x="4160838" y="3081338"/>
          <p14:tracePt t="457636" x="4152900" y="3098800"/>
          <p14:tracePt t="457668" x="4133850" y="3116263"/>
          <p14:tracePt t="457674" x="4116388" y="3133725"/>
          <p14:tracePt t="457703" x="4108450" y="3143250"/>
          <p14:tracePt t="457734" x="4089400" y="3160713"/>
          <p14:tracePt t="457738" x="4071938" y="3179763"/>
          <p14:tracePt t="457770" x="4062413" y="3179763"/>
          <p14:tracePt t="457778" x="4054475" y="3187700"/>
          <p14:tracePt t="457803" x="4027488" y="3205163"/>
          <p14:tracePt t="457835" x="4017963" y="3214688"/>
          <p14:tracePt t="457848" x="4010025" y="3214688"/>
          <p14:tracePt t="457974" x="4010025" y="3224213"/>
          <p14:tracePt t="458014" x="4000500" y="3224213"/>
          <p14:tracePt t="466179" x="4000500" y="3232150"/>
          <p14:tracePt t="466681" x="4010025" y="3232150"/>
          <p14:tracePt t="466871" x="4017963" y="3232150"/>
          <p14:tracePt t="466948" x="4037013" y="3232150"/>
          <p14:tracePt t="466974" x="4054475" y="3232150"/>
          <p14:tracePt t="466993" x="4062413" y="3232150"/>
          <p14:tracePt t="467004" x="4108450" y="3232150"/>
          <p14:tracePt t="467031" x="4160838" y="3232150"/>
          <p14:tracePt t="467063" x="4205288" y="3232150"/>
          <p14:tracePt t="467073" x="4232275" y="3232150"/>
          <p14:tracePt t="467098" x="4313238" y="3232150"/>
          <p14:tracePt t="467132" x="4367213" y="3232150"/>
          <p14:tracePt t="467136" x="4384675" y="3224213"/>
          <p14:tracePt t="467165" x="4473575" y="3224213"/>
          <p14:tracePt t="467197" x="4527550" y="3224213"/>
          <p14:tracePt t="467199" x="4608513" y="3224213"/>
          <p14:tracePt t="467231" x="4633913" y="3224213"/>
          <p14:tracePt t="467242" x="4697413" y="3224213"/>
          <p14:tracePt t="467265" x="4759325" y="3224213"/>
          <p14:tracePt t="467297" x="4786313" y="3224213"/>
          <p14:tracePt t="467304" x="4822825" y="3224213"/>
          <p14:tracePt t="467332" x="4884738" y="3224213"/>
          <p14:tracePt t="467364" x="4911725" y="3224213"/>
          <p14:tracePt t="467369" x="4956175" y="3224213"/>
          <p14:tracePt t="467399" x="5000625" y="3224213"/>
          <p14:tracePt t="467431" x="5045075" y="3224213"/>
          <p14:tracePt t="467435" x="5081588" y="3224213"/>
          <p14:tracePt t="467466" x="5116513" y="3224213"/>
          <p14:tracePt t="467478" x="5133975" y="3224213"/>
          <p14:tracePt t="467499" x="5170488" y="3224213"/>
          <p14:tracePt t="467531" x="5187950" y="3232150"/>
          <p14:tracePt t="467578" x="5197475" y="3232150"/>
          <p14:tracePt t="467672" x="5205413" y="3232150"/>
          <p14:tracePt t="467796" x="5214938" y="3232150"/>
          <p14:tracePt t="467845" x="5224463" y="3232150"/>
          <p14:tracePt t="467953" x="5232400" y="3232150"/>
          <p14:tracePt t="468234" x="5232400" y="3241675"/>
          <p14:tracePt t="468409" x="5241925" y="3241675"/>
          <p14:tracePt t="468531" x="5251450" y="3241675"/>
          <p14:tracePt t="469929" x="5251450" y="3232150"/>
          <p14:tracePt t="470525" x="5241925" y="3224213"/>
          <p14:tracePt t="470545" x="5232400" y="3214688"/>
          <p14:tracePt t="470576" x="5232400" y="3205163"/>
          <p14:tracePt t="470594" x="5214938" y="3197225"/>
          <p14:tracePt t="470609" x="5187950" y="3160713"/>
          <p14:tracePt t="470641" x="5170488" y="3143250"/>
          <p14:tracePt t="470658" x="5160963" y="3133725"/>
          <p14:tracePt t="470675" x="5108575" y="3098800"/>
          <p14:tracePt t="470709" x="5089525" y="3089275"/>
          <p14:tracePt t="470717" x="5054600" y="3071813"/>
          <p14:tracePt t="470742" x="5000625" y="3027363"/>
          <p14:tracePt t="470774" x="4983163" y="3017838"/>
          <p14:tracePt t="470778" x="4884738" y="2938463"/>
          <p14:tracePt t="470810" x="4813300" y="2901950"/>
          <p14:tracePt t="470841" x="4803775" y="2901950"/>
          <p14:tracePt t="470843" x="4741863" y="2847975"/>
          <p14:tracePt t="470874" x="4679950" y="2830513"/>
          <p14:tracePt t="470892" x="4652963" y="2813050"/>
          <p14:tracePt t="470919" x="4537075" y="2759075"/>
          <p14:tracePt t="470943" x="4411663" y="2714625"/>
          <p14:tracePt t="470974" x="4384675" y="2705100"/>
          <p14:tracePt t="470982" x="4322763" y="2679700"/>
          <p14:tracePt t="471010" x="4197350" y="2643188"/>
          <p14:tracePt t="471041" x="4098925" y="2608263"/>
          <p14:tracePt t="471051" x="4071938" y="2608263"/>
          <p14:tracePt t="471078" x="3973513" y="2589213"/>
          <p14:tracePt t="471111" x="3902075" y="2571750"/>
          <p14:tracePt t="471113" x="3759200" y="2527300"/>
          <p14:tracePt t="471144" x="3660775" y="2509838"/>
          <p14:tracePt t="471176" x="3625850" y="2490788"/>
          <p14:tracePt t="471186" x="3554413" y="2473325"/>
          <p14:tracePt t="471210" x="3446463" y="2446338"/>
          <p14:tracePt t="471242" x="3419475" y="2438400"/>
          <p14:tracePt t="471248" x="3357563" y="2419350"/>
          <p14:tracePt t="471268" x="3276600" y="2393950"/>
          <p14:tracePt t="471288" x="3259138" y="2384425"/>
          <p14:tracePt t="471299" x="3197225" y="2366963"/>
          <p14:tracePt t="471318" x="3170238" y="2357438"/>
          <p14:tracePt t="471344" x="3089275" y="2347913"/>
          <p14:tracePt t="471376" x="3036888" y="2330450"/>
          <p14:tracePt t="471380" x="3009900" y="2322513"/>
          <p14:tracePt t="471395" x="2973388" y="2312988"/>
          <p14:tracePt t="471412" x="2955925" y="2303463"/>
          <p14:tracePt t="471428" x="2894013" y="2303463"/>
          <p14:tracePt t="471445" x="2874963" y="2295525"/>
          <p14:tracePt t="471461" x="2830513" y="2286000"/>
          <p14:tracePt t="471478" x="2813050" y="2276475"/>
          <p14:tracePt t="471496" x="2786063" y="2276475"/>
          <p14:tracePt t="471518" x="2768600" y="2268538"/>
          <p14:tracePt t="471538" x="2759075" y="2268538"/>
          <p14:tracePt t="471565" x="2714625" y="2268538"/>
          <p14:tracePt t="471569" x="2697163" y="2268538"/>
          <p14:tracePt t="471596" x="2687638" y="2268538"/>
          <p14:tracePt t="471616" x="2679700" y="2268538"/>
          <p14:tracePt t="471628" x="2643188" y="2268538"/>
          <p14:tracePt t="471647" x="2616200" y="2268538"/>
          <p14:tracePt t="471659" x="2581275" y="2268538"/>
          <p14:tracePt t="471680" x="2562225" y="2268538"/>
          <p14:tracePt t="471691" x="2544763" y="2268538"/>
          <p14:tracePt t="471743" x="2536825" y="2268538"/>
          <p14:tracePt t="471755" x="2517775" y="2268538"/>
          <p14:tracePt t="471768" x="2500313" y="2268538"/>
          <p14:tracePt t="471786" x="2490788" y="2268538"/>
          <p14:tracePt t="471804" x="2482850" y="2268538"/>
          <p14:tracePt t="471817" x="2465388" y="2268538"/>
          <p14:tracePt t="471836" x="2455863" y="2268538"/>
          <p14:tracePt t="471881" x="2446338" y="2268538"/>
          <p14:tracePt t="471943" x="2438400" y="2268538"/>
          <p14:tracePt t="486179" x="2455863" y="2268538"/>
          <p14:tracePt t="486328" x="2455863" y="2259013"/>
          <p14:tracePt t="486356" x="2465388" y="2259013"/>
          <p14:tracePt t="486375" x="2473325" y="2259013"/>
          <p14:tracePt t="486393" x="2473325" y="2251075"/>
          <p14:tracePt t="486405" x="2500313" y="2232025"/>
          <p14:tracePt t="486424" x="2509838" y="2232025"/>
          <p14:tracePt t="486436" x="2527300" y="2214563"/>
          <p14:tracePt t="486454" x="2544763" y="2205038"/>
          <p14:tracePt t="486467" x="2581275" y="2197100"/>
          <p14:tracePt t="486486" x="2598738" y="2187575"/>
          <p14:tracePt t="486498" x="2697163" y="2170113"/>
          <p14:tracePt t="486517" x="2724150" y="2160588"/>
          <p14:tracePt t="486529" x="2786063" y="2160588"/>
          <p14:tracePt t="486548" x="2795588" y="2160588"/>
          <p14:tracePt t="486560" x="2847975" y="2160588"/>
          <p14:tracePt t="486579" x="2894013" y="2160588"/>
          <p14:tracePt t="486591" x="3044825" y="2179638"/>
          <p14:tracePt t="486611" x="3108325" y="2187575"/>
          <p14:tracePt t="486624" x="3170238" y="2197100"/>
          <p14:tracePt t="486642" x="3197225" y="2197100"/>
          <p14:tracePt t="486657" x="3241675" y="2197100"/>
          <p14:tracePt t="486675" x="3303588" y="2205038"/>
          <p14:tracePt t="486692" x="3330575" y="2205038"/>
          <p14:tracePt t="486708" x="3375025" y="2214563"/>
          <p14:tracePt t="486732" x="3402013" y="2214563"/>
          <p14:tracePt t="486743" x="3411538" y="2214563"/>
          <p14:tracePt t="486758" x="3438525" y="2214563"/>
          <p14:tracePt t="486781" x="3446463" y="2214563"/>
          <p14:tracePt t="486815" x="3446463" y="2224088"/>
          <p14:tracePt t="486848" x="3429000" y="2224088"/>
          <p14:tracePt t="486908" x="3411538" y="2224088"/>
          <p14:tracePt t="486954" x="3384550" y="2224088"/>
          <p14:tracePt t="486973" x="3367088" y="2224088"/>
          <p14:tracePt t="486985" x="3322638" y="2214563"/>
          <p14:tracePt t="487003" x="3313113" y="2214563"/>
          <p14:tracePt t="487015" x="3251200" y="2214563"/>
          <p14:tracePt t="487035" x="3232150" y="2214563"/>
          <p14:tracePt t="487048" x="3179763" y="2214563"/>
          <p14:tracePt t="487071" x="3160713" y="2214563"/>
          <p14:tracePt t="487079" x="3133725" y="2214563"/>
          <p14:tracePt t="487099" x="3089275" y="2214563"/>
          <p14:tracePt t="487132" x="3071813" y="2214563"/>
          <p14:tracePt t="487143" x="3062288" y="2214563"/>
          <p14:tracePt t="487178" x="3044825" y="2214563"/>
          <p14:tracePt t="487210" x="3044825" y="2224088"/>
          <p14:tracePt t="487299" x="3036888" y="2224088"/>
          <p14:tracePt t="487319" x="3027363" y="2224088"/>
          <p14:tracePt t="487364" x="3017838" y="2232025"/>
          <p14:tracePt t="487385" x="2990850" y="2241550"/>
          <p14:tracePt t="487398" x="2973388" y="2251075"/>
          <p14:tracePt t="487409" x="2911475" y="2251075"/>
          <p14:tracePt t="487430" x="2884488" y="2251075"/>
          <p14:tracePt t="487441" x="2847975" y="2251075"/>
          <p14:tracePt t="487461" x="2822575" y="2251075"/>
          <p14:tracePt t="487473" x="2776538" y="2251075"/>
          <p14:tracePt t="487491" x="2714625" y="2241550"/>
          <p14:tracePt t="487519" x="2598738" y="2241550"/>
          <p14:tracePt t="487538" x="2554288" y="2241550"/>
          <p14:tracePt t="487562" x="2527300" y="2241550"/>
          <p14:tracePt t="487569" x="2509838" y="2241550"/>
          <p14:tracePt t="487581" x="2500313" y="2241550"/>
          <p14:tracePt t="487614" x="2490788" y="2241550"/>
          <p14:tracePt t="487648" x="2527300" y="2241550"/>
          <p14:tracePt t="487838" x="2536825" y="2241550"/>
          <p14:tracePt t="487849" x="2581275" y="2241550"/>
          <p14:tracePt t="487869" x="2589213" y="2241550"/>
          <p14:tracePt t="487881" x="2670175" y="2251075"/>
          <p14:tracePt t="487901" x="2724150" y="2251075"/>
          <p14:tracePt t="487913" x="2822575" y="2259013"/>
          <p14:tracePt t="487931" x="2847975" y="2259013"/>
          <p14:tracePt t="487943" x="2901950" y="2268538"/>
          <p14:tracePt t="487963" x="2928938" y="2268538"/>
          <p14:tracePt t="487975" x="2982913" y="2276475"/>
          <p14:tracePt t="487995" x="3017838" y="2276475"/>
          <p14:tracePt t="488006" x="3071813" y="2276475"/>
          <p14:tracePt t="488026" x="3089275" y="2286000"/>
          <p14:tracePt t="488038" x="3143250" y="2286000"/>
          <p14:tracePt t="488058" x="3197225" y="2295525"/>
          <p14:tracePt t="488069" x="3286125" y="2312988"/>
          <p14:tracePt t="488088" x="3313113" y="2312988"/>
          <p14:tracePt t="488100" x="3367088" y="2322513"/>
          <p14:tracePt t="488119" x="3394075" y="2322513"/>
          <p14:tracePt t="488131" x="3455988" y="2330450"/>
          <p14:tracePt t="488150" x="3517900" y="2330450"/>
          <p14:tracePt t="488170" x="3536950" y="2330450"/>
          <p14:tracePt t="488182" x="3562350" y="2339975"/>
          <p14:tracePt t="488195" x="3625850" y="2339975"/>
          <p14:tracePt t="488213" x="3652838" y="2339975"/>
          <p14:tracePt t="488231" x="3670300" y="2339975"/>
          <p14:tracePt t="488245" x="3705225" y="2339975"/>
          <p14:tracePt t="488263" x="3732213" y="2339975"/>
          <p14:tracePt t="488279" x="3795713" y="2339975"/>
          <p14:tracePt t="488295" x="3822700" y="2339975"/>
          <p14:tracePt t="488320" x="3857625" y="2339975"/>
          <p14:tracePt t="488339" x="3867150" y="2339975"/>
          <p14:tracePt t="488351" x="3884613" y="2339975"/>
          <p14:tracePt t="488370" x="3911600" y="2339975"/>
          <p14:tracePt t="488389" x="3919538" y="2339975"/>
          <p14:tracePt t="488436" x="3929063" y="2339975"/>
          <p14:tracePt t="488544" x="3919538" y="2339975"/>
          <p14:tracePt t="488966" x="3911600" y="2339975"/>
          <p14:tracePt t="489062" x="3884613" y="2339975"/>
          <p14:tracePt t="489081" x="3875088" y="2339975"/>
          <p14:tracePt t="489093" x="3867150" y="2339975"/>
          <p14:tracePt t="489144" x="3857625" y="2339975"/>
          <p14:tracePt t="489170" x="3830638" y="2339975"/>
          <p14:tracePt t="489189" x="3813175" y="2339975"/>
          <p14:tracePt t="489202" x="3795713" y="2339975"/>
          <p14:tracePt t="489220" x="3786188" y="2339975"/>
          <p14:tracePt t="489253" x="3776663" y="2339975"/>
          <p14:tracePt t="489298" x="3751263" y="2339975"/>
          <p14:tracePt t="489310" x="3705225" y="2339975"/>
          <p14:tracePt t="489330" x="3679825" y="2330450"/>
          <p14:tracePt t="489342" x="3652838" y="2330450"/>
          <p14:tracePt t="489361" x="3625850" y="2322513"/>
          <p14:tracePt t="489373" x="3562350" y="2322513"/>
          <p14:tracePt t="489392" x="3465513" y="2322513"/>
          <p14:tracePt t="489410" x="3394075" y="2322513"/>
          <p14:tracePt t="489422" x="3259138" y="2322513"/>
          <p14:tracePt t="489441" x="3170238" y="2322513"/>
          <p14:tracePt t="489454" x="3089275" y="2322513"/>
          <p14:tracePt t="489474" x="3036888" y="2322513"/>
          <p14:tracePt t="489488" x="3000375" y="2322513"/>
          <p14:tracePt t="489500" x="2874963" y="2330450"/>
          <p14:tracePt t="489519" x="2795588" y="2330450"/>
          <p14:tracePt t="489533" x="2455863" y="2322513"/>
          <p14:tracePt t="489566" x="2303463" y="2312988"/>
          <p14:tracePt t="489584" x="2214563" y="2303463"/>
          <p14:tracePt t="489599" x="2108200" y="2303463"/>
          <p14:tracePt t="489616" x="2071688" y="2295525"/>
          <p14:tracePt t="489633" x="2009775" y="2295525"/>
          <p14:tracePt t="489650" x="1938338" y="2295525"/>
          <p14:tracePt t="489666" x="1911350" y="2295525"/>
          <p14:tracePt t="489683" x="1884363" y="2295525"/>
          <p14:tracePt t="489700" x="1866900" y="2295525"/>
          <p14:tracePt t="489723" x="1839913" y="2295525"/>
          <p14:tracePt t="489736" x="1785938" y="2295525"/>
          <p14:tracePt t="489754" x="1758950" y="2295525"/>
          <p14:tracePt t="489768" x="1724025" y="2295525"/>
          <p14:tracePt t="489785" x="1652588" y="2295525"/>
          <p14:tracePt t="489804" x="1643063" y="2295525"/>
          <p14:tracePt t="489817" x="1589088" y="2295525"/>
          <p14:tracePt t="489834" x="1571625" y="2295525"/>
          <p14:tracePt t="489850" x="1544638" y="2286000"/>
          <p14:tracePt t="489868" x="1554163" y="2286000"/>
          <p14:tracePt t="489900" x="1571625" y="2286000"/>
          <p14:tracePt t="489945" x="1598613" y="2286000"/>
          <p14:tracePt t="489978" x="1608138" y="2286000"/>
          <p14:tracePt t="489989" x="1643063" y="2286000"/>
          <p14:tracePt t="490008" x="1687513" y="2286000"/>
          <p14:tracePt t="490019" x="1795463" y="2286000"/>
          <p14:tracePt t="490039" x="1866900" y="2286000"/>
          <p14:tracePt t="490051" x="2017713" y="2286000"/>
          <p14:tracePt t="490070" x="2062163" y="2295525"/>
          <p14:tracePt t="490084" x="2179638" y="2295525"/>
          <p14:tracePt t="490102" x="2205038" y="2295525"/>
          <p14:tracePt t="490119" x="2268538" y="2303463"/>
          <p14:tracePt t="490135" x="2322513" y="2303463"/>
          <p14:tracePt t="490151" x="2419350" y="2303463"/>
          <p14:tracePt t="490168" x="2455863" y="2303463"/>
          <p14:tracePt t="490185" x="2527300" y="2303463"/>
          <p14:tracePt t="490201" x="2562225" y="2303463"/>
          <p14:tracePt t="490218" x="2652713" y="2303463"/>
          <p14:tracePt t="490235" x="2660650" y="2303463"/>
          <p14:tracePt t="490251" x="2732088" y="2295525"/>
          <p14:tracePt t="490268" x="2786063" y="2295525"/>
          <p14:tracePt t="490289" x="2803525" y="2295525"/>
          <p14:tracePt t="490302" x="2867025" y="2295525"/>
          <p14:tracePt t="490321" x="2901950" y="2286000"/>
          <p14:tracePt t="490335" x="2928938" y="2286000"/>
          <p14:tracePt t="490353" x="2946400" y="2286000"/>
          <p14:tracePt t="490368" x="2965450" y="2286000"/>
          <p14:tracePt t="490385" x="2973388" y="2286000"/>
          <p14:tracePt t="490402" x="3000375" y="2286000"/>
          <p14:tracePt t="490418" x="3017838" y="2286000"/>
          <p14:tracePt t="490436" x="3027363" y="2286000"/>
          <p14:tracePt t="490453" x="3044825" y="2286000"/>
          <p14:tracePt t="490469" x="3062288" y="2286000"/>
          <p14:tracePt t="490485" x="3116263" y="2286000"/>
          <p14:tracePt t="490502" x="3133725" y="2286000"/>
          <p14:tracePt t="490519" x="3187700" y="2286000"/>
          <p14:tracePt t="490535" x="3205163" y="2286000"/>
          <p14:tracePt t="490552" x="3295650" y="2286000"/>
          <p14:tracePt t="490569" x="3357563" y="2286000"/>
          <p14:tracePt t="490588" x="3367088" y="2286000"/>
          <p14:tracePt t="490603" x="3411538" y="2286000"/>
          <p14:tracePt t="490619" x="3465513" y="2286000"/>
          <p14:tracePt t="490638" x="3473450" y="2286000"/>
          <p14:tracePt t="490668" x="3517900" y="2286000"/>
          <p14:tracePt t="490711" x="3554413" y="2286000"/>
          <p14:tracePt t="490730" x="3562350" y="2286000"/>
          <p14:tracePt t="490756" x="3571875" y="2286000"/>
          <p14:tracePt t="490775" x="3581400" y="2286000"/>
          <p14:tracePt t="490806" x="3589338" y="2286000"/>
          <p14:tracePt t="490825" x="3598863" y="2286000"/>
          <p14:tracePt t="490886" x="3608388" y="2286000"/>
          <p14:tracePt t="490968" x="3616325" y="2286000"/>
          <p14:tracePt t="515429" x="3598863" y="2303463"/>
          <p14:tracePt t="515630" x="3571875" y="2312988"/>
          <p14:tracePt t="515643" x="3509963" y="2374900"/>
          <p14:tracePt t="515662" x="3473450" y="2401888"/>
          <p14:tracePt t="515674" x="3367088" y="2517775"/>
          <p14:tracePt t="515693" x="3340100" y="2544763"/>
          <p14:tracePt t="515705" x="3268663" y="2616200"/>
          <p14:tracePt t="515724" x="3251200" y="2633663"/>
          <p14:tracePt t="515738" x="3143250" y="2732088"/>
          <p14:tracePt t="515755" x="3098800" y="2768600"/>
          <p14:tracePt t="515768" x="2990850" y="2857500"/>
          <p14:tracePt t="515786" x="2955925" y="2874963"/>
          <p14:tracePt t="515799" x="2803525" y="2973388"/>
          <p14:tracePt t="515818" x="2608263" y="3098800"/>
          <p14:tracePt t="515838" x="2562225" y="3125788"/>
          <p14:tracePt t="515848" x="2490788" y="3187700"/>
          <p14:tracePt t="515868" x="2482850" y="3205163"/>
          <p14:tracePt t="515899" x="2465388" y="3214688"/>
          <p14:tracePt t="515924" x="2455863" y="3224213"/>
          <p14:tracePt t="515942" x="2419350" y="3259138"/>
          <p14:tracePt t="515962" x="2393950" y="3276600"/>
          <p14:tracePt t="515974" x="2347913" y="3295650"/>
          <p14:tracePt t="515994" x="2322513" y="3295650"/>
          <p14:tracePt t="516005" x="2251075" y="3295650"/>
          <p14:tracePt t="516025" x="2241550" y="3295650"/>
          <p14:tracePt t="516241" x="2241550" y="3286125"/>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6142" y="1295400"/>
            <a:ext cx="8582896" cy="4637256"/>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ArrayIndexOutOfBoundsException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enter an argument. Assuming a single input line."</a:t>
            </a:r>
            <a:r>
              <a:rPr lang="en-US" sz="1600" dirty="0">
                <a:solidFill>
                  <a:srgbClr val="000000"/>
                </a:solidFill>
                <a:latin typeface="Consolas"/>
              </a:rPr>
              <a:t>);</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(1</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a:t>
            </a:r>
            <a:r>
              <a:rPr lang="en-US" sz="1600" b="1" dirty="0" err="1">
                <a:solidFill>
                  <a:srgbClr val="000000"/>
                </a:solidFill>
                <a:latin typeface="Consolas"/>
              </a:rPr>
              <a:t>ioe</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one input string, which is the default in case of missing argument, before input was closed. "</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correct number of input strings before input was closed. "</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p>
        </p:txBody>
      </p:sp>
      <p:sp>
        <p:nvSpPr>
          <p:cNvPr id="67586" name="Rectangle 2050"/>
          <p:cNvSpPr>
            <a:spLocks noGrp="1" noChangeArrowheads="1"/>
          </p:cNvSpPr>
          <p:nvPr>
            <p:ph type="title"/>
          </p:nvPr>
        </p:nvSpPr>
        <p:spPr/>
        <p:txBody>
          <a:bodyPr/>
          <a:lstStyle/>
          <a:p>
            <a:r>
              <a:rPr lang="en-US" smtClean="0"/>
              <a:t>Nested Exceptions</a:t>
            </a:r>
            <a:endParaRPr lang="en-US" dirty="0"/>
          </a:p>
        </p:txBody>
      </p:sp>
      <p:grpSp>
        <p:nvGrpSpPr>
          <p:cNvPr id="2" name="Group 2064"/>
          <p:cNvGrpSpPr>
            <a:grpSpLocks/>
          </p:cNvGrpSpPr>
          <p:nvPr/>
        </p:nvGrpSpPr>
        <p:grpSpPr bwMode="auto">
          <a:xfrm>
            <a:off x="3429000" y="2198858"/>
            <a:ext cx="5257800" cy="1304926"/>
            <a:chOff x="1968" y="1680"/>
            <a:chExt cx="3312" cy="822"/>
          </a:xfrm>
        </p:grpSpPr>
        <p:sp>
          <p:nvSpPr>
            <p:cNvPr id="67597" name="Line 2061"/>
            <p:cNvSpPr>
              <a:spLocks noChangeShapeType="1"/>
            </p:cNvSpPr>
            <p:nvPr/>
          </p:nvSpPr>
          <p:spPr bwMode="auto">
            <a:xfrm flipH="1" flipV="1">
              <a:off x="3024" y="1680"/>
              <a:ext cx="816" cy="480"/>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67598" name="Line 2062"/>
            <p:cNvSpPr>
              <a:spLocks noChangeShapeType="1"/>
            </p:cNvSpPr>
            <p:nvPr/>
          </p:nvSpPr>
          <p:spPr bwMode="auto">
            <a:xfrm flipH="1">
              <a:off x="1968" y="2160"/>
              <a:ext cx="1872" cy="336"/>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67599" name="Text Box 2063"/>
            <p:cNvSpPr txBox="1">
              <a:spLocks noChangeArrowheads="1"/>
            </p:cNvSpPr>
            <p:nvPr/>
          </p:nvSpPr>
          <p:spPr bwMode="auto">
            <a:xfrm>
              <a:off x="3840" y="1920"/>
              <a:ext cx="1440" cy="58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Parameters in nested </a:t>
              </a:r>
              <a:r>
                <a:rPr lang="en-US" dirty="0" err="1"/>
                <a:t>trys</a:t>
              </a:r>
              <a:r>
                <a:rPr lang="en-US" dirty="0"/>
                <a:t> must </a:t>
              </a:r>
              <a:r>
                <a:rPr lang="en-US" dirty="0" smtClean="0"/>
                <a:t>have different </a:t>
              </a:r>
              <a:r>
                <a:rPr lang="en-US" dirty="0"/>
                <a:t>names</a:t>
              </a:r>
            </a:p>
          </p:txBody>
        </p:sp>
      </p:grpSp>
      <p:sp>
        <p:nvSpPr>
          <p:cNvPr id="12" name="Rectangle 11"/>
          <p:cNvSpPr/>
          <p:nvPr/>
        </p:nvSpPr>
        <p:spPr>
          <a:xfrm>
            <a:off x="3645310" y="5170656"/>
            <a:ext cx="19050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Parameters in sibling </a:t>
            </a:r>
            <a:r>
              <a:rPr lang="en-US" dirty="0" err="1" smtClean="0">
                <a:latin typeface="Calibri" pitchFamily="34" charset="0"/>
                <a:cs typeface="Calibri" pitchFamily="34" charset="0"/>
              </a:rPr>
              <a:t>trys</a:t>
            </a:r>
            <a:r>
              <a:rPr lang="en-US" dirty="0" smtClean="0">
                <a:latin typeface="Calibri" pitchFamily="34" charset="0"/>
                <a:cs typeface="Calibri" pitchFamily="34" charset="0"/>
              </a:rPr>
              <a:t> can have same name</a:t>
            </a:r>
          </a:p>
        </p:txBody>
      </p:sp>
      <p:cxnSp>
        <p:nvCxnSpPr>
          <p:cNvPr id="13" name="Straight Arrow Connector 12"/>
          <p:cNvCxnSpPr>
            <a:stCxn id="12" idx="0"/>
          </p:cNvCxnSpPr>
          <p:nvPr/>
        </p:nvCxnSpPr>
        <p:spPr>
          <a:xfrm flipH="1" flipV="1">
            <a:off x="2819401" y="4484858"/>
            <a:ext cx="1778409" cy="6857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0"/>
          </p:cNvCxnSpPr>
          <p:nvPr/>
        </p:nvCxnSpPr>
        <p:spPr>
          <a:xfrm flipV="1">
            <a:off x="4597810" y="2163576"/>
            <a:ext cx="446139" cy="30070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12958479"/>
      </p:ext>
    </p:extLst>
  </p:cSld>
  <p:clrMapOvr>
    <a:masterClrMapping/>
  </p:clrMapOvr>
  <p:transition advTm="4519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2" grpId="0" animBg="1"/>
    </p:bldLst>
  </p:timing>
  <p:extLst>
    <p:ext uri="{3A86A75C-4F4B-4683-9AE1-C65F6400EC91}">
      <p14:laserTraceLst xmlns:p14="http://schemas.microsoft.com/office/powerpoint/2010/main">
        <p14:tracePtLst>
          <p14:tracePt t="2207" x="2241550" y="3276600"/>
          <p14:tracePt t="2379" x="2241550" y="3268663"/>
          <p14:tracePt t="2390" x="2241550" y="3259138"/>
          <p14:tracePt t="2415" x="2187575" y="3187700"/>
          <p14:tracePt t="2446" x="2152650" y="3143250"/>
          <p14:tracePt t="2452" x="2108200" y="3108325"/>
          <p14:tracePt t="2481" x="2009775" y="3044825"/>
          <p14:tracePt t="2513" x="1955800" y="3017838"/>
          <p14:tracePt t="2529" x="1928813" y="3000375"/>
          <p14:tracePt t="2548" x="1822450" y="2982913"/>
          <p14:tracePt t="2580" x="1768475" y="2973388"/>
          <p14:tracePt t="2598" x="1625600" y="2973388"/>
          <p14:tracePt t="2631" x="1554163" y="2973388"/>
          <p14:tracePt t="2663" x="1536700" y="2973388"/>
          <p14:tracePt t="2664" x="1490663" y="2973388"/>
          <p14:tracePt t="2696" x="1438275" y="2973388"/>
          <p14:tracePt t="2728" x="1374775" y="2973388"/>
          <p14:tracePt t="2734" x="1312863" y="2973388"/>
          <p14:tracePt t="2765" x="1276350" y="2973388"/>
          <p14:tracePt t="2796" x="1268413" y="2973388"/>
          <p14:tracePt t="2822" x="1241425" y="2973388"/>
          <p14:tracePt t="2853" x="1204913" y="2973388"/>
          <p14:tracePt t="2867" x="1160463" y="2973388"/>
          <p14:tracePt t="2898" x="1160463" y="2982913"/>
          <p14:tracePt t="3470" x="1169988" y="2982913"/>
          <p14:tracePt t="3625" x="1179513" y="2982913"/>
          <p14:tracePt t="3692" x="1204913" y="2982913"/>
          <p14:tracePt t="3723" x="1223963" y="2990850"/>
          <p14:tracePt t="3736" x="1241425" y="2990850"/>
          <p14:tracePt t="3768" x="1258888" y="3000375"/>
          <p14:tracePt t="3788" x="1268413" y="3000375"/>
          <p14:tracePt t="3819" x="1285875" y="3000375"/>
          <p14:tracePt t="3846" x="1295400" y="3009900"/>
          <p14:tracePt t="3878" x="1312863" y="3009900"/>
          <p14:tracePt t="3909" x="1322388" y="3009900"/>
          <p14:tracePt t="3958" x="1330325" y="3009900"/>
          <p14:tracePt t="3972" x="1347788" y="3009900"/>
          <p14:tracePt t="4003" x="1357313" y="3009900"/>
          <p14:tracePt t="4034" x="1366838" y="3009900"/>
          <p14:tracePt t="4101" x="1374775" y="3017838"/>
          <p14:tracePt t="4366" x="1384300" y="3017838"/>
          <p14:tracePt t="4399" x="1393825" y="3017838"/>
          <p14:tracePt t="4458" x="1393825" y="3027363"/>
          <p14:tracePt t="4477" x="1428750" y="3044825"/>
          <p14:tracePt t="4511" x="1438275" y="3054350"/>
          <p14:tracePt t="4522" x="1465263" y="3071813"/>
          <p14:tracePt t="4544" x="1473200" y="3081338"/>
          <p14:tracePt t="4571" x="1509713" y="3098800"/>
          <p14:tracePt t="4602" x="1527175" y="3116263"/>
          <p14:tracePt t="4604" x="1562100" y="3143250"/>
          <p14:tracePt t="4636" x="1571625" y="3143250"/>
          <p14:tracePt t="4646" x="1581150" y="3152775"/>
          <p14:tracePt t="4672" x="1589088" y="3152775"/>
          <p14:tracePt t="4702" x="1608138" y="3160713"/>
          <p14:tracePt t="4757" x="1608138" y="3170238"/>
          <p14:tracePt t="4775" x="1616075" y="3170238"/>
          <p14:tracePt t="4787" x="1633538" y="3170238"/>
          <p14:tracePt t="4818" x="1670050" y="3187700"/>
          <p14:tracePt t="4838" x="1724025" y="3205163"/>
          <p14:tracePt t="4869" x="1741488" y="3205163"/>
          <p14:tracePt t="4882" x="1785938" y="3224213"/>
          <p14:tracePt t="4904" x="1830388" y="3241675"/>
          <p14:tracePt t="4937" x="1866900" y="3251200"/>
          <p14:tracePt t="4947" x="1884363" y="3251200"/>
          <p14:tracePt t="4971" x="1946275" y="3268663"/>
          <p14:tracePt t="5002" x="1973263" y="3268663"/>
          <p14:tracePt t="5010" x="1990725" y="3276600"/>
          <p14:tracePt t="5038" x="2036763" y="3276600"/>
          <p14:tracePt t="5069" x="2054225" y="3276600"/>
          <p14:tracePt t="5072" x="2116138" y="3276600"/>
          <p14:tracePt t="5104" x="2125663" y="3276600"/>
          <p14:tracePt t="5123" x="2143125" y="3276600"/>
          <p14:tracePt t="5150" x="2160588" y="3276600"/>
          <p14:tracePt t="5172" x="2205038" y="3276600"/>
          <p14:tracePt t="5203" x="2224088" y="3276600"/>
          <p14:tracePt t="5212" x="2251075" y="3276600"/>
          <p14:tracePt t="5238" x="2286000" y="3276600"/>
          <p14:tracePt t="5271" x="2303463" y="3276600"/>
          <p14:tracePt t="5296" x="2312988" y="3276600"/>
          <p14:tracePt t="5431" x="2322513" y="3276600"/>
          <p14:tracePt t="5769" x="2322513" y="3268663"/>
          <p14:tracePt t="5826" x="2322513" y="3276600"/>
          <p14:tracePt t="5970" x="2322513" y="3295650"/>
          <p14:tracePt t="6003" x="2322513" y="3303588"/>
          <p14:tracePt t="6042" x="2312988" y="3322638"/>
          <p14:tracePt t="6049" x="2312988" y="3330575"/>
          <p14:tracePt t="6074" x="2303463" y="3340100"/>
          <p14:tracePt t="6106" x="2295525" y="3357563"/>
          <p14:tracePt t="6144" x="2286000" y="3357563"/>
          <p14:tracePt t="6156" x="2286000" y="3384550"/>
          <p14:tracePt t="6176" x="2268538" y="3402013"/>
          <p14:tracePt t="6207" x="2259013" y="3419475"/>
          <p14:tracePt t="6209" x="2251075" y="3438525"/>
          <p14:tracePt t="6241" x="2241550" y="3446463"/>
          <p14:tracePt t="6253" x="2241550" y="3455988"/>
          <p14:tracePt t="6275" x="2224088" y="3465513"/>
          <p14:tracePt t="6306" x="2224088" y="3473450"/>
          <p14:tracePt t="6328" x="2214563" y="3482975"/>
          <p14:tracePt t="6347" x="2197100" y="3509963"/>
          <p14:tracePt t="6381" x="2179638" y="3527425"/>
          <p14:tracePt t="6411" x="2152650" y="3562350"/>
          <p14:tracePt t="6443" x="2133600" y="3571875"/>
          <p14:tracePt t="6474" x="2125663" y="3589338"/>
          <p14:tracePt t="6483" x="2108200" y="3608388"/>
          <p14:tracePt t="6509" x="2098675" y="3616325"/>
          <p14:tracePt t="6541" x="2098675" y="3625850"/>
          <p14:tracePt t="6553" x="2098675" y="3616325"/>
          <p14:tracePt t="6672" x="2098675" y="3598863"/>
          <p14:tracePt t="6710" x="2108200" y="3598863"/>
          <p14:tracePt t="6737" x="2152650" y="3581400"/>
          <p14:tracePt t="6756" x="2170113" y="3571875"/>
          <p14:tracePt t="6776" x="2214563" y="3554413"/>
          <p14:tracePt t="6808" x="2259013" y="3544888"/>
          <p14:tracePt t="6818" x="2268538" y="3536950"/>
          <p14:tracePt t="6843" x="2347913" y="3509963"/>
          <p14:tracePt t="6875" x="2384425" y="3509963"/>
          <p14:tracePt t="6900" x="2393950" y="3500438"/>
          <p14:tracePt t="6912" x="2465388" y="3482975"/>
          <p14:tracePt t="6943" x="2482850" y="3482975"/>
          <p14:tracePt t="6962" x="2500313" y="3482975"/>
          <p14:tracePt t="6977" x="2554288" y="3473450"/>
          <p14:tracePt t="7008" x="2589213" y="3473450"/>
          <p14:tracePt t="7025" x="2608263" y="3465513"/>
          <p14:tracePt t="7044" x="2652713" y="3465513"/>
          <p14:tracePt t="7075" x="2687638" y="3455988"/>
          <p14:tracePt t="7082" x="2697163" y="3455988"/>
          <p14:tracePt t="7111" x="2705100" y="3455988"/>
          <p14:tracePt t="7142" x="2724150" y="3455988"/>
          <p14:tracePt t="7150" x="2759075" y="3455988"/>
          <p14:tracePt t="7178" x="2795588" y="3455988"/>
          <p14:tracePt t="7209" x="2795588" y="3446463"/>
          <p14:tracePt t="7242" x="2803525" y="3446463"/>
          <p14:tracePt t="7367" x="2803525" y="3438525"/>
          <p14:tracePt t="7416" x="2795588" y="3438525"/>
          <p14:tracePt t="7541" x="2786063" y="3438525"/>
          <p14:tracePt t="7572" x="2768600" y="3446463"/>
          <p14:tracePt t="7591" x="2759075" y="3446463"/>
          <p14:tracePt t="7620" x="2724150" y="3455988"/>
          <p14:tracePt t="7638" x="2705100" y="3465513"/>
          <p14:tracePt t="7651" x="2687638" y="3465513"/>
          <p14:tracePt t="7681" x="2652713" y="3482975"/>
          <p14:tracePt t="7712" x="2581275" y="3500438"/>
          <p14:tracePt t="7717" x="2571750" y="3509963"/>
          <p14:tracePt t="7746" x="2517775" y="3527425"/>
          <p14:tracePt t="7777" x="2473325" y="3544888"/>
          <p14:tracePt t="7781" x="2428875" y="3571875"/>
          <p14:tracePt t="7812" x="2401888" y="3581400"/>
          <p14:tracePt t="7821" x="2357438" y="3598863"/>
          <p14:tracePt t="7849" x="2295525" y="3643313"/>
          <p14:tracePt t="7880" x="2286000" y="3643313"/>
          <p14:tracePt t="7911" x="2276475" y="3652838"/>
          <p14:tracePt t="7918" x="2224088" y="3697288"/>
          <p14:tracePt t="7950" x="2224088" y="3705225"/>
          <p14:tracePt t="7983" x="2214563" y="3705225"/>
          <p14:tracePt t="8013" x="2214563" y="3714750"/>
          <p14:tracePt t="8056" x="2214563" y="3724275"/>
          <p14:tracePt t="8107" x="2224088" y="3741738"/>
          <p14:tracePt t="8140" x="2232025" y="3741738"/>
          <p14:tracePt t="8152" x="2268538" y="3759200"/>
          <p14:tracePt t="8171" x="2276475" y="3768725"/>
          <p14:tracePt t="8183" x="2312988" y="3776663"/>
          <p14:tracePt t="8214" x="2401888" y="3803650"/>
          <p14:tracePt t="8246" x="2465388" y="3822700"/>
          <p14:tracePt t="8264" x="2490788" y="3822700"/>
          <p14:tracePt t="8281" x="2589213" y="3840163"/>
          <p14:tracePt t="8312" x="2652713" y="3840163"/>
          <p14:tracePt t="8327" x="2679700" y="3848100"/>
          <p14:tracePt t="8348" x="2768600" y="3848100"/>
          <p14:tracePt t="8382" x="2830513" y="3857625"/>
          <p14:tracePt t="8390" x="2857500" y="3857625"/>
          <p14:tracePt t="8415" x="2938463" y="3857625"/>
          <p14:tracePt t="8449" x="2990850" y="3857625"/>
          <p14:tracePt t="8452" x="3036888" y="3857625"/>
          <p14:tracePt t="8482" x="3160713" y="3857625"/>
          <p14:tracePt t="8513" x="3232150" y="3857625"/>
          <p14:tracePt t="8517" x="3357563" y="3857625"/>
          <p14:tracePt t="8548" x="3384550" y="3857625"/>
          <p14:tracePt t="8560" x="3482975" y="3857625"/>
          <p14:tracePt t="8582" x="3581400" y="3857625"/>
          <p14:tracePt t="8613" x="3616325" y="3857625"/>
          <p14:tracePt t="8622" x="3705225" y="3857625"/>
          <p14:tracePt t="8649" x="3840163" y="3857625"/>
          <p14:tracePt t="8680" x="3867150" y="3857625"/>
          <p14:tracePt t="8699" x="3902075" y="3857625"/>
          <p14:tracePt t="8716" x="3956050" y="3857625"/>
          <p14:tracePt t="8716" x="3983038" y="3857625"/>
          <p14:tracePt t="8747" x="4062413" y="3867150"/>
          <p14:tracePt t="8768" x="4089400" y="3867150"/>
          <p14:tracePt t="8783" x="4179888" y="3867150"/>
          <p14:tracePt t="8815" x="4232275" y="3867150"/>
          <p14:tracePt t="8831" x="4259263" y="3867150"/>
          <p14:tracePt t="8850" x="4340225" y="3867150"/>
          <p14:tracePt t="8881" x="4394200" y="3867150"/>
          <p14:tracePt t="8893" x="4419600" y="3867150"/>
          <p14:tracePt t="8918" x="4500563" y="3867150"/>
          <p14:tracePt t="8950" x="4572000" y="3867150"/>
          <p14:tracePt t="8957" x="4589463" y="3867150"/>
          <p14:tracePt t="8987" x="4670425" y="3867150"/>
          <p14:tracePt t="9018" x="4813300" y="3867150"/>
          <p14:tracePt t="9049" x="4875213" y="3867150"/>
          <p14:tracePt t="9067" x="4894263" y="3867150"/>
          <p14:tracePt t="9084" x="4965700" y="3867150"/>
          <p14:tracePt t="9116" x="5010150" y="3867150"/>
          <p14:tracePt t="9125" x="5054600" y="3867150"/>
          <p14:tracePt t="9152" x="5062538" y="3867150"/>
          <p14:tracePt t="9183" x="5072063" y="3857625"/>
          <p14:tracePt t="9223" x="5062538" y="3857625"/>
          <p14:tracePt t="9363" x="5037138" y="3857625"/>
          <p14:tracePt t="9382" x="5027613" y="3857625"/>
          <p14:tracePt t="9409" x="5000625" y="3857625"/>
          <p14:tracePt t="9442" x="4946650" y="3857625"/>
          <p14:tracePt t="9462" x="4902200" y="3857625"/>
          <p14:tracePt t="9490" x="4840288" y="3857625"/>
          <p14:tracePt t="9508" x="4813300" y="3857625"/>
          <p14:tracePt t="9520" x="4759325" y="3867150"/>
          <p14:tracePt t="9540" x="4732338" y="3867150"/>
          <p14:tracePt t="9553" x="4554538" y="3875088"/>
          <p14:tracePt t="9584" x="4456113" y="3884613"/>
          <p14:tracePt t="9601" x="4429125" y="3884613"/>
          <p14:tracePt t="9613" x="4357688" y="3884613"/>
          <p14:tracePt t="9633" x="4348163" y="3884613"/>
          <p14:tracePt t="9645" x="4295775" y="3884613"/>
          <p14:tracePt t="9664" x="4268788" y="3894138"/>
          <p14:tracePt t="9676" x="4224338" y="3894138"/>
          <p14:tracePt t="9697" x="4214813" y="3894138"/>
          <p14:tracePt t="9709" x="4205288" y="3902075"/>
          <p14:tracePt t="9729" x="4170363" y="3902075"/>
          <p14:tracePt t="9761" x="4152900" y="3902075"/>
          <p14:tracePt t="9772" x="4143375" y="3902075"/>
          <p14:tracePt t="9791" x="4116388" y="3902075"/>
          <p14:tracePt t="9819" x="4108450" y="3902075"/>
          <p14:tracePt t="9886" x="4098925" y="3902075"/>
          <p14:tracePt t="10151" x="4089400" y="3902075"/>
          <p14:tracePt t="10477" x="4081463" y="3902075"/>
          <p14:tracePt t="10668" x="4089400" y="3884613"/>
          <p14:tracePt t="10858" x="4098925" y="3884613"/>
          <p14:tracePt t="10870" x="4125913" y="3875088"/>
          <p14:tracePt t="10889" x="4143375" y="3875088"/>
          <p14:tracePt t="10901" x="4187825" y="3857625"/>
          <p14:tracePt t="10921" x="4224338" y="3840163"/>
          <p14:tracePt t="10939" x="4259263" y="3830638"/>
          <p14:tracePt t="10951" x="4330700" y="3822700"/>
          <p14:tracePt t="10971" x="4384675" y="3813175"/>
          <p14:tracePt t="10983" x="4419600" y="3813175"/>
          <p14:tracePt t="10995" x="4518025" y="3813175"/>
          <p14:tracePt t="11015" x="4554538" y="3803650"/>
          <p14:tracePt t="11045" x="4643438" y="3795713"/>
          <p14:tracePt t="11047" x="4697413" y="3786188"/>
          <p14:tracePt t="11072" x="4714875" y="3786188"/>
          <p14:tracePt t="11085" x="4732338" y="3776663"/>
          <p14:tracePt t="11097" x="4759325" y="3768725"/>
          <p14:tracePt t="11109" x="4786313" y="3768725"/>
          <p14:tracePt t="11124" x="4848225" y="3751263"/>
          <p14:tracePt t="11142" x="4857750" y="3751263"/>
          <p14:tracePt t="11159" x="4875213" y="3751263"/>
          <p14:tracePt t="11174" x="4911725" y="3751263"/>
          <p14:tracePt t="11218" x="4938713" y="3751263"/>
          <p14:tracePt t="11236" x="4956175" y="3751263"/>
          <p14:tracePt t="11248" x="4991100" y="3751263"/>
          <p14:tracePt t="11267" x="5000625" y="3751263"/>
          <p14:tracePt t="11278" x="5054600" y="3751263"/>
          <p14:tracePt t="11298" x="5072063" y="3751263"/>
          <p14:tracePt t="11309" x="5116513" y="3751263"/>
          <p14:tracePt t="11329" x="5133975" y="3751263"/>
          <p14:tracePt t="11341" x="5197475" y="3759200"/>
          <p14:tracePt t="11361" x="5214938" y="3759200"/>
          <p14:tracePt t="11372" x="5276850" y="3759200"/>
          <p14:tracePt t="11390" x="5340350" y="3759200"/>
          <p14:tracePt t="11411" x="5367338" y="3759200"/>
          <p14:tracePt t="11422" x="5419725" y="3759200"/>
          <p14:tracePt t="11442" x="5446713" y="3759200"/>
          <p14:tracePt t="11454" x="5510213" y="3759200"/>
          <p14:tracePt t="11473" x="5554663" y="3759200"/>
          <p14:tracePt t="11499" x="5616575" y="3759200"/>
          <p14:tracePt t="11519" x="5634038" y="3759200"/>
          <p14:tracePt t="11541" x="5688013" y="3759200"/>
          <p14:tracePt t="11559" x="5715000" y="3759200"/>
          <p14:tracePt t="11575" x="5768975" y="3759200"/>
          <p14:tracePt t="11592" x="5830888" y="3759200"/>
          <p14:tracePt t="11609" x="5857875" y="3759200"/>
          <p14:tracePt t="11625" x="5919788" y="3759200"/>
          <p14:tracePt t="11642" x="5983288" y="3759200"/>
          <p14:tracePt t="11660" x="6010275" y="3759200"/>
          <p14:tracePt t="11676" x="6062663" y="3759200"/>
          <p14:tracePt t="11693" x="6089650" y="3759200"/>
          <p14:tracePt t="11709" x="6116638" y="3759200"/>
          <p14:tracePt t="11726" x="6143625" y="3759200"/>
          <p14:tracePt t="11743" x="6161088" y="3759200"/>
          <p14:tracePt t="11759" x="6180138" y="3759200"/>
          <p14:tracePt t="11776" x="6242050" y="3759200"/>
          <p14:tracePt t="11793" x="6259513" y="3768725"/>
          <p14:tracePt t="11809" x="6313488" y="3776663"/>
          <p14:tracePt t="11826" x="6340475" y="3776663"/>
          <p14:tracePt t="11843" x="6357938" y="3776663"/>
          <p14:tracePt t="11859" x="6384925" y="3786188"/>
          <p14:tracePt t="11876" x="6419850" y="3786188"/>
          <p14:tracePt t="11893" x="6473825" y="3795713"/>
          <p14:tracePt t="11912" x="6500813" y="3795713"/>
          <p14:tracePt t="11926" x="6518275" y="3795713"/>
          <p14:tracePt t="11944" x="6545263" y="3795713"/>
          <p14:tracePt t="11960" x="6562725" y="3795713"/>
          <p14:tracePt t="11977" x="6581775" y="3795713"/>
          <p14:tracePt t="11993" x="6589713" y="3795713"/>
          <p14:tracePt t="12012" x="6608763" y="3795713"/>
          <p14:tracePt t="12027" x="6616700" y="3795713"/>
          <p14:tracePt t="12043" x="6626225" y="3795713"/>
          <p14:tracePt t="12062" x="6643688" y="3803650"/>
          <p14:tracePt t="12077" x="6653213" y="3803650"/>
          <p14:tracePt t="12094" x="6697663" y="3803650"/>
          <p14:tracePt t="12112" x="6705600" y="3803650"/>
          <p14:tracePt t="12127" x="6751638" y="3813175"/>
          <p14:tracePt t="12144" x="6769100" y="3813175"/>
          <p14:tracePt t="12162" x="6831013" y="3822700"/>
          <p14:tracePt t="12177" x="6848475" y="3822700"/>
          <p14:tracePt t="12195" x="6875463" y="3822700"/>
          <p14:tracePt t="12211" x="6894513" y="3830638"/>
          <p14:tracePt t="12227" x="6902450" y="3830638"/>
          <p14:tracePt t="12244" x="6946900" y="3830638"/>
          <p14:tracePt t="12261" x="6973888" y="3830638"/>
          <p14:tracePt t="12277" x="7018338" y="3830638"/>
          <p14:tracePt t="12294" x="7027863" y="3830638"/>
          <p14:tracePt t="12313" x="7072313" y="3840163"/>
          <p14:tracePt t="12329" x="7081838" y="3840163"/>
          <p14:tracePt t="12344" x="7116763" y="3840163"/>
          <p14:tracePt t="12362" x="7134225" y="3840163"/>
          <p14:tracePt t="12378" x="7143750" y="3840163"/>
          <p14:tracePt t="12395" x="7143750" y="3848100"/>
          <p14:tracePt t="12417" x="7134225" y="3848100"/>
          <p14:tracePt t="12458" x="7126288" y="3848100"/>
          <p14:tracePt t="12478" x="7108825" y="3857625"/>
          <p14:tracePt t="12489" x="7010400" y="3867150"/>
          <p14:tracePt t="12508" x="6929438" y="3867150"/>
          <p14:tracePt t="12521" x="6688138" y="3875088"/>
          <p14:tracePt t="12553" x="6589713" y="3884613"/>
          <p14:tracePt t="12562" x="6465888" y="3894138"/>
          <p14:tracePt t="12579" x="6429375" y="3894138"/>
          <p14:tracePt t="12595" x="6313488" y="3902075"/>
          <p14:tracePt t="12612" x="6251575" y="3902075"/>
          <p14:tracePt t="12629" x="6143625" y="3902075"/>
          <p14:tracePt t="12645" x="6037263" y="3902075"/>
          <p14:tracePt t="12662" x="5830888" y="3919538"/>
          <p14:tracePt t="12679" x="5643563" y="3919538"/>
          <p14:tracePt t="12699" x="5581650" y="3929063"/>
          <p14:tracePt t="12713" x="5411788" y="3938588"/>
          <p14:tracePt t="12729" x="5330825" y="3938588"/>
          <p14:tracePt t="12746" x="5108575" y="3946525"/>
          <p14:tracePt t="12762" x="5018088" y="3956050"/>
          <p14:tracePt t="12779" x="4795838" y="3956050"/>
          <p14:tracePt t="12797" x="4741863" y="3965575"/>
          <p14:tracePt t="12813" x="4572000" y="3983038"/>
          <p14:tracePt t="12829" x="4348163" y="3983038"/>
          <p14:tracePt t="12846" x="4303713" y="3983038"/>
          <p14:tracePt t="12863" x="4205288" y="3990975"/>
          <p14:tracePt t="12879" x="4000500" y="3990975"/>
          <p14:tracePt t="12895" x="3938588" y="3990975"/>
          <p14:tracePt t="12912" x="3714750" y="3990975"/>
          <p14:tracePt t="12929" x="3608388" y="3990975"/>
          <p14:tracePt t="12947" x="3527425" y="3990975"/>
          <p14:tracePt t="12963" x="3402013" y="4000500"/>
          <p14:tracePt t="12979" x="3295650" y="4010025"/>
          <p14:tracePt t="12998" x="3276600" y="4017963"/>
          <p14:tracePt t="13013" x="3232150" y="4017963"/>
          <p14:tracePt t="13030" x="3224213" y="4017963"/>
          <p14:tracePt t="13046" x="3179763" y="4027488"/>
          <p14:tracePt t="13062" x="3160713" y="4037013"/>
          <p14:tracePt t="13079" x="3125788" y="4044950"/>
          <p14:tracePt t="13096" x="3116263" y="4044950"/>
          <p14:tracePt t="13117" x="3125788" y="4044950"/>
          <p14:tracePt t="13325" x="3143250" y="4037013"/>
          <p14:tracePt t="13336" x="3179763" y="4027488"/>
          <p14:tracePt t="13355" x="3197225" y="4027488"/>
          <p14:tracePt t="13367" x="3241675" y="4017963"/>
          <p14:tracePt t="13386" x="3286125" y="4017963"/>
          <p14:tracePt t="13405" x="3313113" y="4010025"/>
          <p14:tracePt t="13434" x="3375025" y="4010025"/>
          <p14:tracePt t="13450" x="3402013" y="4010025"/>
          <p14:tracePt t="13463" x="3473450" y="4000500"/>
          <p14:tracePt t="13482" x="3490913" y="4000500"/>
          <p14:tracePt t="13493" x="3562350" y="4000500"/>
          <p14:tracePt t="13512" x="3643313" y="4000500"/>
          <p14:tracePt t="13532" x="3705225" y="4000500"/>
          <p14:tracePt t="13544" x="3741738" y="4000500"/>
          <p14:tracePt t="13564" x="3768725" y="4000500"/>
          <p14:tracePt t="13575" x="3803650" y="4000500"/>
          <p14:tracePt t="13594" x="3813175" y="3990975"/>
          <p14:tracePt t="13620" x="3822700" y="3990975"/>
          <p14:tracePt t="13689" x="3830638" y="3990975"/>
          <p14:tracePt t="13747" x="3840163" y="3983038"/>
          <p14:tracePt t="13938" x="3848100" y="3983038"/>
          <p14:tracePt t="13997" x="3857625" y="3983038"/>
          <p14:tracePt t="14030" x="3875088" y="3983038"/>
          <p14:tracePt t="14056" x="3894138" y="3983038"/>
          <p14:tracePt t="14065" x="3938588" y="3973513"/>
          <p14:tracePt t="14082" x="3946525" y="3973513"/>
          <p14:tracePt t="14099" x="3983038" y="3973513"/>
          <p14:tracePt t="14116" x="4010025" y="3973513"/>
          <p14:tracePt t="14132" x="4054475" y="3973513"/>
          <p14:tracePt t="14151" x="4081463" y="3973513"/>
          <p14:tracePt t="14166" x="4125913" y="3973513"/>
          <p14:tracePt t="14182" x="4187825" y="3973513"/>
          <p14:tracePt t="14199" x="4286250" y="3973513"/>
          <p14:tracePt t="14216" x="4322763" y="3973513"/>
          <p14:tracePt t="14232" x="4357688" y="3973513"/>
          <p14:tracePt t="14251" x="4384675" y="3973513"/>
          <p14:tracePt t="14266" x="4465638" y="3973513"/>
          <p14:tracePt t="14285" x="4598988" y="3990975"/>
          <p14:tracePt t="14301" x="4652963" y="3990975"/>
          <p14:tracePt t="14316" x="4768850" y="4000500"/>
          <p14:tracePt t="14333" x="4795838" y="4000500"/>
          <p14:tracePt t="14351" x="4848225" y="4000500"/>
          <p14:tracePt t="14366" x="4884738" y="4000500"/>
          <p14:tracePt t="14383" x="4965700" y="4000500"/>
          <p14:tracePt t="14401" x="4991100" y="4000500"/>
          <p14:tracePt t="14416" x="5037138" y="4000500"/>
          <p14:tracePt t="14433" x="5062538" y="4000500"/>
          <p14:tracePt t="14451" x="5081588" y="4000500"/>
          <p14:tracePt t="14466" x="5133975" y="4000500"/>
          <p14:tracePt t="14483" x="5214938" y="4000500"/>
          <p14:tracePt t="14500" x="5232400" y="4000500"/>
          <p14:tracePt t="14517" x="5322888" y="4000500"/>
          <p14:tracePt t="14534" x="5375275" y="4000500"/>
          <p14:tracePt t="14553" x="5394325" y="4000500"/>
          <p14:tracePt t="14567" x="5456238" y="4000500"/>
          <p14:tracePt t="14584" x="5483225" y="4000500"/>
          <p14:tracePt t="14600" x="5545138" y="4000500"/>
          <p14:tracePt t="14617" x="5599113" y="4000500"/>
          <p14:tracePt t="14641" x="5661025" y="3990975"/>
          <p14:tracePt t="14660" x="5724525" y="3990975"/>
          <p14:tracePt t="14679" x="5741988" y="3983038"/>
          <p14:tracePt t="14691" x="5768975" y="3983038"/>
          <p14:tracePt t="14704" x="5822950" y="3983038"/>
          <p14:tracePt t="14723" x="5840413" y="3973513"/>
          <p14:tracePt t="14736" x="5902325" y="3973513"/>
          <p14:tracePt t="14755" x="5929313" y="3973513"/>
          <p14:tracePt t="14767" x="5965825" y="3965575"/>
          <p14:tracePt t="14786" x="5983288" y="3956050"/>
          <p14:tracePt t="14801" x="6010275" y="3946525"/>
          <p14:tracePt t="14818" x="6027738" y="3946525"/>
          <p14:tracePt t="14851" x="6037263" y="3946525"/>
          <p14:tracePt t="14862" x="6045200" y="3946525"/>
          <p14:tracePt t="14882" x="6054725" y="3938588"/>
          <p14:tracePt t="14957" x="6062663" y="3938588"/>
          <p14:tracePt t="15067" x="6072188" y="3929063"/>
          <p14:tracePt t="35206" x="6081713" y="3929063"/>
          <p14:tracePt t="36148" x="6089650" y="3929063"/>
          <p14:tracePt t="36167" x="6108700" y="3929063"/>
          <p14:tracePt t="36180" x="6134100" y="3919538"/>
          <p14:tracePt t="36199" x="6153150" y="3902075"/>
          <p14:tracePt t="36211" x="6170613" y="3894138"/>
          <p14:tracePt t="36230" x="6180138" y="3884613"/>
          <p14:tracePt t="36244" x="6215063" y="3857625"/>
          <p14:tracePt t="36263" x="6232525" y="3848100"/>
          <p14:tracePt t="36275" x="6259513" y="3840163"/>
          <p14:tracePt t="36288" x="6323013" y="3813175"/>
          <p14:tracePt t="36306" x="6357938" y="3803650"/>
          <p14:tracePt t="36319" x="6491288" y="3795713"/>
          <p14:tracePt t="36339" x="6589713" y="3795713"/>
          <p14:tracePt t="36351" x="6705600" y="3795713"/>
          <p14:tracePt t="36378" x="6777038" y="3795713"/>
          <p14:tracePt t="36390" x="6858000" y="3795713"/>
          <p14:tracePt t="36403" x="6965950" y="3795713"/>
          <p14:tracePt t="36416" x="7188200" y="3776663"/>
          <p14:tracePt t="36434" x="7296150" y="3768725"/>
          <p14:tracePt t="36449" x="7527925" y="3741738"/>
          <p14:tracePt t="36466" x="7626350" y="3732213"/>
          <p14:tracePt t="36483" x="7902575" y="3705225"/>
          <p14:tracePt t="36501" x="7974013" y="3697288"/>
          <p14:tracePt t="36516" x="8251825" y="3687763"/>
          <p14:tracePt t="36534" x="8367713" y="3679825"/>
          <p14:tracePt t="36551" x="8680450" y="3652838"/>
          <p14:tracePt t="36568" x="8759825" y="3643313"/>
          <p14:tracePt t="36584" x="9001125" y="3616325"/>
          <p14:tracePt t="36602" x="9099550" y="3608388"/>
          <p14:tracePt t="36618" x="9134475" y="3581400"/>
          <p14:tracePt t="36634" x="9134475" y="3571875"/>
          <p14:tracePt t="36652" x="9134475" y="3536950"/>
          <p14:tracePt t="36668" x="9134475" y="3509963"/>
          <p14:tracePt t="36685" x="9134475" y="3490913"/>
          <p14:tracePt t="36702" x="9134475" y="3465513"/>
          <p14:tracePt t="36718" x="9134475" y="3438525"/>
          <p14:tracePt t="36735" x="9134475" y="3357563"/>
          <p14:tracePt t="36752" x="9134475" y="3330575"/>
          <p14:tracePt t="36768" x="9134475" y="3259138"/>
          <p14:tracePt t="36785" x="9134475" y="3241675"/>
          <p14:tracePt t="36801" x="9134475" y="3170238"/>
          <p14:tracePt t="36818" x="9134475" y="3152775"/>
          <p14:tracePt t="36835" x="9134475" y="3098800"/>
          <p14:tracePt t="36852" x="9134475" y="3089275"/>
          <p14:tracePt t="36868" x="9134475" y="3071813"/>
          <p14:tracePt t="36885" x="9134475" y="3054350"/>
          <p14:tracePt t="36902" x="9134475" y="3044825"/>
          <p14:tracePt t="36922" x="9134475" y="3036888"/>
          <p14:tracePt t="36953" x="9134475" y="3027363"/>
          <p14:tracePt t="36964" x="9134475" y="3000375"/>
          <p14:tracePt t="37001" x="9134475" y="2990850"/>
          <p14:tracePt t="37031" x="9134475" y="2982913"/>
          <p14:tracePt t="37093" x="9134475" y="2973388"/>
          <p14:tracePt t="37126" x="9134475" y="2982913"/>
          <p14:tracePt t="64207" x="9126538" y="2982913"/>
          <p14:tracePt t="65044" x="9109075" y="2982913"/>
          <p14:tracePt t="65094" x="9109075" y="2973388"/>
          <p14:tracePt t="65138" x="9099550" y="2973388"/>
          <p14:tracePt t="65206" x="9090025" y="2973388"/>
          <p14:tracePt t="65216" x="9082088" y="2973388"/>
          <p14:tracePt t="65229" x="9072563" y="2973388"/>
          <p14:tracePt t="65298" x="9063038" y="2973388"/>
          <p14:tracePt t="65311" x="9045575" y="2955925"/>
          <p14:tracePt t="65329" x="9010650" y="2946400"/>
          <p14:tracePt t="65354" x="8902700" y="2901950"/>
          <p14:tracePt t="65385" x="8742363" y="2857500"/>
          <p14:tracePt t="65391" x="8680450" y="2840038"/>
          <p14:tracePt t="65421" x="8528050" y="2803525"/>
          <p14:tracePt t="65452" x="8420100" y="2803525"/>
          <p14:tracePt t="65455" x="8385175" y="2803525"/>
          <p14:tracePt t="65486" x="8296275" y="2813050"/>
          <p14:tracePt t="65488" x="8242300" y="2822575"/>
          <p14:tracePt t="65519" x="8143875" y="2840038"/>
          <p14:tracePt t="65521" x="8027988" y="2874963"/>
          <p14:tracePt t="65552" x="8010525" y="2874963"/>
          <p14:tracePt t="65647" x="7974013" y="2874963"/>
          <p14:tracePt t="65658" x="7912100" y="2884488"/>
          <p14:tracePt t="65670" x="7715250" y="2919413"/>
          <p14:tracePt t="65691" x="7456488" y="2982913"/>
          <p14:tracePt t="65722" x="7242175" y="3000375"/>
          <p14:tracePt t="65755" x="7188200" y="3000375"/>
          <p14:tracePt t="65763" x="7089775" y="3017838"/>
          <p14:tracePt t="65789" x="6946900" y="3017838"/>
          <p14:tracePt t="65820" x="6867525" y="3017838"/>
          <p14:tracePt t="65827" x="6697663" y="3000375"/>
          <p14:tracePt t="65855" x="6438900" y="2982913"/>
          <p14:tracePt t="65886" x="6384925" y="2973388"/>
          <p14:tracePt t="65891" x="6323013" y="2965450"/>
          <p14:tracePt t="65922" x="6296025" y="2955925"/>
          <p14:tracePt t="65924" x="6143625" y="2928938"/>
          <p14:tracePt t="65955" x="6037263" y="2901950"/>
          <p14:tracePt t="65975" x="5983288" y="2901950"/>
          <p14:tracePt t="65989" x="5875338" y="2884488"/>
          <p14:tracePt t="66020" x="5786438" y="2847975"/>
          <p14:tracePt t="66036" x="5724525" y="2830513"/>
          <p14:tracePt t="66056" x="5589588" y="2803525"/>
          <p14:tracePt t="66087" x="5545138" y="2795588"/>
          <p14:tracePt t="66094" x="5473700" y="2776538"/>
          <p14:tracePt t="66123" x="5394325" y="2759075"/>
          <p14:tracePt t="66154" x="5375275" y="2741613"/>
          <p14:tracePt t="66173" x="5340350" y="2724150"/>
          <p14:tracePt t="66191" x="5330825" y="2714625"/>
          <p14:tracePt t="66222" x="5286375" y="2679700"/>
          <p14:tracePt t="66226" x="5224463" y="2633663"/>
          <p14:tracePt t="66258" x="5214938" y="2625725"/>
          <p14:tracePt t="66290" x="5205413" y="2608263"/>
          <p14:tracePt t="66313" x="5197475" y="2581275"/>
          <p14:tracePt t="66331" x="5180013" y="2554288"/>
          <p14:tracePt t="66357" x="5160963" y="2527300"/>
          <p14:tracePt t="66388" x="5160963" y="2517775"/>
          <p14:tracePt t="66393" x="5153025" y="2500313"/>
          <p14:tracePt t="66439" x="5153025" y="2490788"/>
          <p14:tracePt t="66451" x="5153025" y="2482850"/>
          <p14:tracePt t="66478" x="5143500" y="2465388"/>
          <p14:tracePt t="66502" x="5133975" y="2446338"/>
          <p14:tracePt t="66525" x="5108575" y="2393950"/>
          <p14:tracePt t="66574" x="5108575" y="2374900"/>
          <p14:tracePt t="66585" x="5108575" y="2366963"/>
          <p14:tracePt t="66596" x="5099050" y="2366963"/>
          <p14:tracePt t="66632" x="5099050" y="2357438"/>
          <p14:tracePt t="66658" x="5089525" y="2322513"/>
          <p14:tracePt t="66689" x="5089525" y="2312988"/>
          <p14:tracePt t="66693" x="5081588" y="2286000"/>
          <p14:tracePt t="66724" x="5081588" y="2276475"/>
          <p14:tracePt t="67088" x="5072063" y="2276475"/>
          <p14:tracePt t="67218" x="5054600" y="2276475"/>
          <p14:tracePt t="67244" x="5027613" y="2286000"/>
          <p14:tracePt t="67264" x="5000625" y="2295525"/>
          <p14:tracePt t="67276" x="4956175" y="2322513"/>
          <p14:tracePt t="67295" x="4902200" y="2366963"/>
          <p14:tracePt t="67327" x="4803775" y="2465388"/>
          <p14:tracePt t="67340" x="4776788" y="2490788"/>
          <p14:tracePt t="67362" x="4660900" y="2633663"/>
          <p14:tracePt t="67394" x="4589463" y="2732088"/>
          <p14:tracePt t="67403" x="4572000" y="2751138"/>
          <p14:tracePt t="67427" x="4456113" y="2928938"/>
          <p14:tracePt t="67459" x="4348163" y="3071813"/>
          <p14:tracePt t="67465" x="4313238" y="3116263"/>
          <p14:tracePt t="67494" x="4152900" y="3303588"/>
          <p14:tracePt t="67526" x="4071938" y="3402013"/>
          <p14:tracePt t="67527" x="4037013" y="3455988"/>
          <p14:tracePt t="67558" x="3938588" y="3581400"/>
          <p14:tracePt t="67562" x="3813175" y="3714750"/>
          <p14:tracePt t="67594" x="3776663" y="3759200"/>
          <p14:tracePt t="67603" x="3679825" y="3867150"/>
          <p14:tracePt t="67628" x="3589338" y="3983038"/>
          <p14:tracePt t="67659" x="3562350" y="4000500"/>
          <p14:tracePt t="67666" x="3500438" y="4071938"/>
          <p14:tracePt t="67695" x="3394075" y="4170363"/>
          <p14:tracePt t="67726" x="3348038" y="4205288"/>
          <p14:tracePt t="67731" x="3224213" y="4340225"/>
          <p14:tracePt t="67762" x="3116263" y="4429125"/>
          <p14:tracePt t="67794" x="3017838" y="4500563"/>
          <p14:tracePt t="67812" x="2973388" y="4537075"/>
          <p14:tracePt t="67828" x="2822575" y="4633913"/>
          <p14:tracePt t="67860" x="2759075" y="4679950"/>
          <p14:tracePt t="67875" x="2751138" y="4679950"/>
          <p14:tracePt t="67905" x="2751138" y="4670425"/>
          <p14:tracePt t="68018" x="2768600" y="4670425"/>
          <p14:tracePt t="68030" x="2786063" y="4616450"/>
          <p14:tracePt t="68049" x="2795588" y="4598988"/>
          <p14:tracePt t="68076" x="2795588" y="4589463"/>
          <p14:tracePt t="68095" x="2803525" y="4562475"/>
          <p14:tracePt t="68127" x="2813050" y="4545013"/>
          <p14:tracePt t="68138" x="2830513" y="4491038"/>
          <p14:tracePt t="68162" x="2867025" y="4419600"/>
          <p14:tracePt t="68194" x="2884488" y="4394200"/>
          <p14:tracePt t="68201" x="2901950" y="4340225"/>
          <p14:tracePt t="68229" x="2938463" y="4259263"/>
          <p14:tracePt t="68262" x="2955925" y="4241800"/>
          <p14:tracePt t="68264" x="2982913" y="4152900"/>
          <p14:tracePt t="68296" x="3009900" y="4098925"/>
          <p14:tracePt t="68314" x="3017838" y="4081463"/>
          <p14:tracePt t="68330" x="3044825" y="4017963"/>
          <p14:tracePt t="68361" x="3062288" y="3965575"/>
          <p14:tracePt t="68377" x="3062288" y="3946525"/>
          <p14:tracePt t="68396" x="3089275" y="3902075"/>
          <p14:tracePt t="68427" x="3108325" y="3867150"/>
          <p14:tracePt t="68439" x="3116263" y="3848100"/>
          <p14:tracePt t="68463" x="3125788" y="3830638"/>
          <p14:tracePt t="68494" x="3125788" y="3822700"/>
          <p14:tracePt t="68501" x="3152775" y="3776663"/>
          <p14:tracePt t="68532" x="3160713" y="3759200"/>
          <p14:tracePt t="68564" x="3170238" y="3751263"/>
          <p14:tracePt t="68578" x="3170238" y="3741738"/>
          <p14:tracePt t="68598" x="3170238" y="3724275"/>
          <p14:tracePt t="68629" x="3179763" y="3714750"/>
          <p14:tracePt t="68640" x="3187700" y="3687763"/>
          <p14:tracePt t="68664" x="3197225" y="3660775"/>
          <p14:tracePt t="68696" x="3205163" y="3633788"/>
          <p14:tracePt t="68718" x="3214688" y="3625850"/>
          <p14:tracePt t="68737" x="3214688" y="3608388"/>
          <p14:tracePt t="68767" x="3214688" y="3598863"/>
          <p14:tracePt t="68798" x="3224213" y="3598863"/>
          <p14:tracePt t="68861" x="3232150" y="3589338"/>
          <p14:tracePt t="69035" x="3232150" y="3581400"/>
          <p14:tracePt t="70207" x="3241675" y="3581400"/>
          <p14:tracePt t="70217" x="3241675" y="3589338"/>
          <p14:tracePt t="70251" x="3241675" y="3598863"/>
          <p14:tracePt t="70892" x="3251200" y="3598863"/>
          <p14:tracePt t="71187" x="3251200" y="3608388"/>
          <p14:tracePt t="71361" x="3251200" y="3616325"/>
          <p14:tracePt t="71551" x="3259138" y="3616325"/>
          <p14:tracePt t="71617" x="3268663" y="3616325"/>
          <p14:tracePt t="71817" x="3268663" y="3625850"/>
          <p14:tracePt t="88207" x="3259138" y="3625850"/>
          <p14:tracePt t="88514" x="3259138" y="3616325"/>
          <p14:tracePt t="88655" x="3276600" y="3589338"/>
          <p14:tracePt t="88674" x="3276600" y="3581400"/>
          <p14:tracePt t="88684" x="3322638" y="3554413"/>
          <p14:tracePt t="88708" x="3429000" y="3509963"/>
          <p14:tracePt t="88739" x="3446463" y="3509963"/>
          <p14:tracePt t="88747" x="3500438" y="3482975"/>
          <p14:tracePt t="88775" x="3625850" y="3446463"/>
          <p14:tracePt t="88806" x="3670300" y="3438525"/>
          <p14:tracePt t="88811" x="3795713" y="3402013"/>
          <p14:tracePt t="88843" x="3919538" y="3303588"/>
          <p14:tracePt t="88874" x="4062413" y="3179763"/>
          <p14:tracePt t="88893" x="4133850" y="3116263"/>
          <p14:tracePt t="88909" x="4456113" y="2867025"/>
          <p14:tracePt t="88943" x="4670425" y="2705100"/>
          <p14:tracePt t="88956" x="4705350" y="2670175"/>
          <p14:tracePt t="88975" x="4822825" y="2554288"/>
          <p14:tracePt t="89007" x="4840288" y="2544763"/>
          <p14:tracePt t="89019" x="4840288" y="2536825"/>
          <p14:tracePt t="89043" x="4848225" y="2536825"/>
          <p14:tracePt t="89082" x="4848225" y="2527300"/>
          <p14:tracePt t="89093" x="4840288" y="2517775"/>
          <p14:tracePt t="89144" x="4830763" y="2500313"/>
          <p14:tracePt t="89159" x="4776788" y="2473325"/>
          <p14:tracePt t="89191" x="4776788" y="2465388"/>
          <p14:tracePt t="89313" x="4768850" y="2465388"/>
          <p14:tracePt t="89411" x="4759325" y="2465388"/>
          <p14:tracePt t="89423" x="4732338" y="2482850"/>
          <p14:tracePt t="89442" x="4724400" y="2500313"/>
          <p14:tracePt t="89473" x="4679950" y="2554288"/>
          <p14:tracePt t="89493" x="4633913" y="2616200"/>
          <p14:tracePt t="89527" x="4608513" y="2652713"/>
          <p14:tracePt t="89558" x="4562475" y="2679700"/>
          <p14:tracePt t="89567" x="4500563" y="2741613"/>
          <p14:tracePt t="89598" x="4483100" y="2751138"/>
          <p14:tracePt t="89627" x="4367213" y="2840038"/>
          <p14:tracePt t="89660" x="4303713" y="2894013"/>
          <p14:tracePt t="89692" x="4259263" y="2938463"/>
          <p14:tracePt t="89712" x="4179888" y="2982913"/>
          <p14:tracePt t="89743" x="4160838" y="2990850"/>
          <p14:tracePt t="89761" x="4089400" y="3054350"/>
          <p14:tracePt t="89792" x="4044950" y="3089275"/>
          <p14:tracePt t="89824" x="4000500" y="3116263"/>
          <p14:tracePt t="89834" x="3990975" y="3125788"/>
          <p14:tracePt t="89866" x="3956050" y="3152775"/>
          <p14:tracePt t="89895" x="3938588" y="3152775"/>
          <p14:tracePt t="89927" x="3919538" y="3152775"/>
          <p14:tracePt t="89958" x="3911600" y="3152775"/>
          <p14:tracePt t="89978" x="3902075" y="3152775"/>
          <p14:tracePt t="90009" x="3894138" y="3152775"/>
          <p14:tracePt t="90098" x="3884613" y="3152775"/>
          <p14:tracePt t="90117" x="3875088" y="3152775"/>
          <p14:tracePt t="90149" x="3867150" y="3152775"/>
          <p14:tracePt t="90288" x="3857625" y="3152775"/>
          <p14:tracePt t="90337" x="3840163" y="3170238"/>
          <p14:tracePt t="90349" x="3795713" y="3187700"/>
          <p14:tracePt t="90369" x="3697288" y="3224213"/>
          <p14:tracePt t="90401" x="3679825" y="3232150"/>
          <p14:tracePt t="90430" x="3598863" y="3259138"/>
          <p14:tracePt t="90461" x="3517900" y="3295650"/>
          <p14:tracePt t="90493" x="3473450" y="3322638"/>
          <p14:tracePt t="90496" x="3446463" y="3330575"/>
          <p14:tracePt t="90528" x="3419475" y="3348038"/>
          <p14:tracePt t="90559" x="3357563" y="3375025"/>
          <p14:tracePt t="90574" x="3286125" y="3402013"/>
          <p14:tracePt t="90606" x="3214688" y="3429000"/>
          <p14:tracePt t="90632" x="3143250" y="3455988"/>
          <p14:tracePt t="90663" x="3089275" y="3473450"/>
          <p14:tracePt t="90695" x="3009900" y="3509963"/>
          <p14:tracePt t="90718" x="3000375" y="3509963"/>
          <p14:tracePt t="90750" x="3009900" y="3509963"/>
          <p14:tracePt t="90823" x="3036888" y="3509963"/>
          <p14:tracePt t="90842" x="3044825" y="3509963"/>
          <p14:tracePt t="90853" x="3054350" y="3509963"/>
          <p14:tracePt t="90873" x="3071813" y="3509963"/>
          <p14:tracePt t="90898" x="3081338" y="3517900"/>
          <p14:tracePt t="90929" x="3089275" y="3517900"/>
          <p14:tracePt t="91011" x="3108325" y="3517900"/>
          <p14:tracePt t="91029" x="3125788" y="3517900"/>
          <p14:tracePt t="91056" x="3133725" y="3517900"/>
          <p14:tracePt t="91076" x="3143250" y="3517900"/>
          <p14:tracePt t="91357" x="3152775" y="3517900"/>
          <p14:tracePt t="91800" x="3160713" y="3517900"/>
          <p14:tracePt t="92958" x="3170238" y="3517900"/>
          <p14:tracePt t="93798" x="3187700" y="3509963"/>
          <p14:tracePt t="93810" x="3224213" y="3490913"/>
          <p14:tracePt t="93829" x="3259138" y="3473450"/>
          <p14:tracePt t="93842" x="3357563" y="3429000"/>
          <p14:tracePt t="93874" x="3411538" y="3394075"/>
          <p14:tracePt t="93891" x="3438525" y="3384550"/>
          <p14:tracePt t="93907" x="3527425" y="3330575"/>
          <p14:tracePt t="93938" x="3608388" y="3295650"/>
          <p14:tracePt t="93952" x="3643313" y="3276600"/>
          <p14:tracePt t="93974" x="3751263" y="3214688"/>
          <p14:tracePt t="94005" x="3822700" y="3160713"/>
          <p14:tracePt t="94015" x="3848100" y="3143250"/>
          <p14:tracePt t="94040" x="3956050" y="3036888"/>
          <p14:tracePt t="94072" x="4010025" y="2973388"/>
          <p14:tracePt t="94078" x="4027488" y="2955925"/>
          <p14:tracePt t="94107" x="4071938" y="2928938"/>
          <p14:tracePt t="94139" x="4081463" y="2928938"/>
          <p14:tracePt t="94143" x="4108450" y="2901950"/>
          <p14:tracePt t="94174" x="4143375" y="2874963"/>
          <p14:tracePt t="94201" x="4170363" y="2840038"/>
          <p14:tracePt t="94220" x="4197350" y="2822575"/>
          <p14:tracePt t="94243" x="4268788" y="2751138"/>
          <p14:tracePt t="94274" x="4313238" y="2724150"/>
          <p14:tracePt t="94284" x="4340225" y="2705100"/>
          <p14:tracePt t="94308" x="4419600" y="2643188"/>
          <p14:tracePt t="94339" x="4500563" y="2608263"/>
          <p14:tracePt t="94347" x="4527550" y="2589213"/>
          <p14:tracePt t="94375" x="4643438" y="2544763"/>
          <p14:tracePt t="94406" x="4687888" y="2517775"/>
          <p14:tracePt t="94411" x="4697413" y="2509838"/>
          <p14:tracePt t="94442" x="4795838" y="2465388"/>
          <p14:tracePt t="94473" x="4822825" y="2465388"/>
          <p14:tracePt t="94485" x="4884738" y="2438400"/>
          <p14:tracePt t="94508" x="4894263" y="2438400"/>
          <p14:tracePt t="94540" x="4911725" y="2419350"/>
          <p14:tracePt t="94550" x="4911725" y="2428875"/>
          <p14:tracePt t="94582" x="4884738" y="2446338"/>
          <p14:tracePt t="94626" x="4795838" y="2500313"/>
          <p14:tracePt t="94645" x="4732338" y="2554288"/>
          <p14:tracePt t="94676" x="4572000" y="2687638"/>
          <p14:tracePt t="94707" x="4473575" y="2813050"/>
          <p14:tracePt t="94709" x="4411663" y="2894013"/>
          <p14:tracePt t="94740" x="4402138" y="2901950"/>
          <p14:tracePt t="94752" x="4384675" y="2919413"/>
          <p14:tracePt t="94776" x="4384675" y="2928938"/>
          <p14:tracePt t="94807" x="4375150" y="2928938"/>
          <p14:tracePt t="107957" x="4375150" y="2938463"/>
          <p14:tracePt t="115957" x="4375150" y="2946400"/>
          <p14:tracePt t="116572" x="4384675" y="2946400"/>
          <p14:tracePt t="116666" x="4394200" y="2955925"/>
          <p14:tracePt t="116685" x="4402138" y="2965450"/>
          <p14:tracePt t="116696" x="4419600" y="2965450"/>
          <p14:tracePt t="116716" x="4429125" y="2965450"/>
          <p14:tracePt t="116776" x="4438650" y="2965450"/>
          <p14:tracePt t="116795" x="4465638" y="2955925"/>
          <p14:tracePt t="116827" x="4473575" y="2928938"/>
          <p14:tracePt t="116843" x="4491038" y="2874963"/>
          <p14:tracePt t="116874" x="4510088" y="2822575"/>
          <p14:tracePt t="116905" x="4527550" y="2795588"/>
          <p14:tracePt t="116922" x="4554538" y="2705100"/>
          <p14:tracePt t="116953" x="4554538" y="2687638"/>
          <p14:tracePt t="116977" x="4562475" y="2633663"/>
          <p14:tracePt t="117008" x="4562475" y="2589213"/>
          <p14:tracePt t="117039" x="4572000" y="2581275"/>
          <p14:tracePt t="117043" x="4581525" y="2544763"/>
          <p14:tracePt t="117074" x="4581525" y="2527300"/>
          <p14:tracePt t="117105" x="4581525" y="2517775"/>
          <p14:tracePt t="117122" x="4581525" y="2509838"/>
          <p14:tracePt t="117153" x="4598988" y="2509838"/>
          <p14:tracePt t="117177" x="4598988" y="2500313"/>
          <p14:tracePt t="117266" x="4608513" y="2500313"/>
          <p14:tracePt t="117331" x="4608513" y="2490788"/>
          <p14:tracePt t="121707" x="4616450" y="2490788"/>
          <p14:tracePt t="122594" x="4616450" y="2482850"/>
          <p14:tracePt t="123707" x="4625975" y="2482850"/>
          <p14:tracePt t="123869" x="4633913" y="2482850"/>
          <p14:tracePt t="124358" x="4633913" y="2490788"/>
          <p14:tracePt t="124499" x="4643438" y="2490788"/>
          <p14:tracePt t="124747" x="4643438" y="2500313"/>
          <p14:tracePt t="124871" x="4652963" y="2500313"/>
          <p14:tracePt t="124971" x="4652963" y="2509838"/>
          <p14:tracePt t="125084" x="4660900" y="2509838"/>
          <p14:tracePt t="125364" x="4660900" y="2517775"/>
          <p14:tracePt t="125612" x="4670425" y="2517775"/>
          <p14:tracePt t="125679" x="4670425" y="2527300"/>
          <p14:tracePt t="126022" x="4679950" y="2527300"/>
          <p14:tracePt t="126047" x="4679950" y="2536825"/>
          <p14:tracePt t="126684" x="4687888" y="2536825"/>
          <p14:tracePt t="127707" x="4697413" y="2536825"/>
          <p14:tracePt t="130457" x="4697413" y="2544763"/>
          <p14:tracePt t="132207" x="4705350" y="2544763"/>
          <p14:tracePt t="132339" x="4714875" y="2554288"/>
          <p14:tracePt t="132542" x="4724400" y="2554288"/>
          <p14:tracePt t="133126" x="4724400" y="2562225"/>
          <p14:tracePt t="133144" x="4724400" y="2571750"/>
          <p14:tracePt t="133249" x="4732338" y="2571750"/>
          <p14:tracePt t="133423" x="4732338" y="2581275"/>
          <p14:tracePt t="133721" x="4741863" y="2581275"/>
          <p14:tracePt t="133771" x="4751388" y="2581275"/>
          <p14:tracePt t="133962" x="4751388" y="2589213"/>
          <p14:tracePt t="134135" x="4759325" y="2598738"/>
          <p14:tracePt t="134401" x="4759325" y="2608263"/>
          <p14:tracePt t="134743" x="4768850" y="2608263"/>
          <p14:tracePt t="135011" x="4768850" y="2616200"/>
          <p14:tracePt t="135215" x="4768850" y="2625725"/>
          <p14:tracePt t="135594" x="4776788" y="2625725"/>
          <p14:tracePt t="135627" x="4776788" y="2633663"/>
          <p14:tracePt t="135842" x="4786313" y="2633663"/>
          <p14:tracePt t="135861" x="4786313" y="2643188"/>
          <p14:tracePt t="135893" x="4795838" y="2643188"/>
          <p14:tracePt t="135967" x="4795838" y="2652713"/>
          <p14:tracePt t="136116" x="4803775" y="2660650"/>
          <p14:tracePt t="136142" x="4803775" y="2670175"/>
          <p14:tracePt t="136226" x="4813300" y="2670175"/>
          <p14:tracePt t="136267" x="4822825" y="2679700"/>
          <p14:tracePt t="136426" x="4822825" y="2687638"/>
          <p14:tracePt t="136459" x="4830763" y="2687638"/>
          <p14:tracePt t="136739" x="4830763" y="2697163"/>
          <p14:tracePt t="136757" x="4840288" y="2697163"/>
          <p14:tracePt t="136863" x="4840288" y="2705100"/>
          <p14:tracePt t="137322" x="4848225" y="2705100"/>
          <p14:tracePt t="137371" x="4848225" y="2714625"/>
          <p14:tracePt t="137621" x="4857750" y="2724150"/>
          <p14:tracePt t="137938" x="4867275" y="2732088"/>
          <p14:tracePt t="138203" x="4867275" y="2741613"/>
          <p14:tracePt t="138468" x="4867275" y="2751138"/>
          <p14:tracePt t="138501" x="4867275" y="2759075"/>
          <p14:tracePt t="138867" x="4875213" y="2759075"/>
          <p14:tracePt t="138990" x="4875213" y="2776538"/>
          <p14:tracePt t="139066" x="4875213" y="2786063"/>
          <p14:tracePt t="139222" x="4884738" y="2795588"/>
          <p14:tracePt t="139271" x="4884738" y="2803525"/>
          <p14:tracePt t="139306" x="4894263" y="2803525"/>
          <p14:tracePt t="139366" x="4894263" y="2813050"/>
          <p14:tracePt t="139479" x="4894263" y="2830513"/>
          <p14:tracePt t="139571" x="4894263" y="2840038"/>
          <p14:tracePt t="139760" x="4902200" y="2840038"/>
          <p14:tracePt t="139772" x="4902200" y="2847975"/>
          <p14:tracePt t="139791" x="4902200" y="2857500"/>
          <p14:tracePt t="139821" x="4902200" y="2867025"/>
          <p14:tracePt t="140009" x="4911725" y="2867025"/>
          <p14:tracePt t="140058" x="4911725" y="2874963"/>
          <p14:tracePt t="140070" x="4911725" y="2884488"/>
          <p14:tracePt t="140278" x="4911725" y="2894013"/>
          <p14:tracePt t="140305" x="4919663" y="2901950"/>
          <p14:tracePt t="140343" x="4929188" y="2911475"/>
          <p14:tracePt t="140511" x="4929188" y="2919413"/>
          <p14:tracePt t="140530" x="4938713" y="2928938"/>
          <p14:tracePt t="140561" x="4938713" y="2938463"/>
          <p14:tracePt t="140701" x="4946650" y="2946400"/>
          <p14:tracePt t="140751" x="4946650" y="2955925"/>
          <p14:tracePt t="140778" x="4946650" y="2965450"/>
          <p14:tracePt t="140953" x="4956175" y="2973388"/>
          <p14:tracePt t="140986" x="4956175" y="2982913"/>
          <p14:tracePt t="141176" x="4965700" y="2990850"/>
          <p14:tracePt t="141189" x="4965700" y="3000375"/>
          <p14:tracePt t="142457" x="4973638" y="3009900"/>
          <p14:tracePt t="143111" x="4973638" y="3017838"/>
          <p14:tracePt t="143780" x="4965700" y="3027363"/>
          <p14:tracePt t="143798" x="4965700" y="3044825"/>
          <p14:tracePt t="143811" x="4956175" y="3062288"/>
          <p14:tracePt t="143830" x="4956175" y="3071813"/>
          <p14:tracePt t="143858" x="4929188" y="3116263"/>
          <p14:tracePt t="143889" x="4929188" y="3143250"/>
          <p14:tracePt t="143893" x="4919663" y="3160713"/>
          <p14:tracePt t="143924" x="4884738" y="3241675"/>
          <p14:tracePt t="143956" x="4857750" y="3313113"/>
          <p14:tracePt t="143958" x="4830763" y="3375025"/>
          <p14:tracePt t="143989" x="4822825" y="3402013"/>
          <p14:tracePt t="143999" x="4795838" y="3446463"/>
          <p14:tracePt t="144024" x="4786313" y="3465513"/>
          <p14:tracePt t="144056" x="4751388" y="3554413"/>
          <p14:tracePt t="144088" x="4732338" y="3598863"/>
          <p14:tracePt t="144094" x="4714875" y="3660775"/>
          <p14:tracePt t="144125" x="4687888" y="3768725"/>
          <p14:tracePt t="144156" x="4670425" y="3822700"/>
          <p14:tracePt t="144175" x="4660900" y="3848100"/>
          <p14:tracePt t="144192" x="4643438" y="3902075"/>
          <p14:tracePt t="144223" x="4616450" y="3956050"/>
          <p14:tracePt t="144225" x="4581525" y="4027488"/>
          <p14:tracePt t="144256" x="4581525" y="4037013"/>
          <p14:tracePt t="144267" x="4545013" y="4081463"/>
          <p14:tracePt t="144292" x="4483100" y="4133850"/>
          <p14:tracePt t="144323" x="4456113" y="4152900"/>
          <p14:tracePt t="144332" x="4402138" y="4205288"/>
          <p14:tracePt t="144359" x="4205288" y="4330700"/>
          <p14:tracePt t="144391" x="4125913" y="4375150"/>
          <p14:tracePt t="144394" x="3911600" y="4438650"/>
          <p14:tracePt t="144425" x="3822700" y="4446588"/>
          <p14:tracePt t="144426" x="3660775" y="4465638"/>
          <p14:tracePt t="144458" x="3562350" y="4473575"/>
          <p14:tracePt t="144476" x="3527425" y="4473575"/>
          <p14:tracePt t="144492" x="3419475" y="4483100"/>
          <p14:tracePt t="144524" x="3303588" y="4491038"/>
          <p14:tracePt t="144539" x="3276600" y="4500563"/>
          <p14:tracePt t="144559" x="3197225" y="4527550"/>
          <p14:tracePt t="144591" x="3116263" y="4545013"/>
          <p14:tracePt t="144601" x="3098800" y="4545013"/>
          <p14:tracePt t="144626" x="2990850" y="4554538"/>
          <p14:tracePt t="144658" x="2938463" y="4562475"/>
          <p14:tracePt t="144665" x="2894013" y="4572000"/>
          <p14:tracePt t="144694" x="2803525" y="4581525"/>
          <p14:tracePt t="144725" x="2732088" y="4589463"/>
          <p14:tracePt t="144727" x="2652713" y="4589463"/>
          <p14:tracePt t="144758" x="2625725" y="4589463"/>
          <p14:tracePt t="144768" x="2571750" y="4589463"/>
          <p14:tracePt t="144793" x="2536825" y="4589463"/>
          <p14:tracePt t="144825" x="2527300" y="4589463"/>
          <p14:tracePt t="144896" x="2517775" y="4589463"/>
          <p14:tracePt t="144977" x="2509838" y="4589463"/>
          <p14:tracePt t="145026" x="2500313" y="4589463"/>
          <p14:tracePt t="145242" x="2490788" y="4589463"/>
          <p14:tracePt t="145653" x="2482850" y="4581525"/>
          <p14:tracePt t="145795" x="2482850" y="4589463"/>
          <p14:tracePt t="145953" x="2482850" y="4581525"/>
          <p14:tracePt t="146168" x="2482850" y="4562475"/>
          <p14:tracePt t="146188" x="2482850" y="4554538"/>
          <p14:tracePt t="146199" x="2482850" y="4527550"/>
          <p14:tracePt t="146218" x="2482850" y="4491038"/>
          <p14:tracePt t="146248" x="2482850" y="4483100"/>
          <p14:tracePt t="146279" x="2482850" y="4465638"/>
          <p14:tracePt t="146282" x="2482850" y="4456113"/>
          <p14:tracePt t="146315" x="2482850" y="4446588"/>
          <p14:tracePt t="146326" x="2482850" y="4429125"/>
          <p14:tracePt t="146348" x="2482850" y="4411663"/>
          <p14:tracePt t="146391" x="2482850" y="4402138"/>
          <p14:tracePt t="146430" x="2482850" y="4394200"/>
          <p14:tracePt t="146485" x="2482850" y="4375150"/>
          <p14:tracePt t="146504" x="2482850" y="4367213"/>
          <p14:tracePt t="146516" x="2482850" y="4340225"/>
          <p14:tracePt t="146536" x="2473325" y="4303713"/>
          <p14:tracePt t="146565" x="2473325" y="4295775"/>
          <p14:tracePt t="146597" x="2455863" y="4241800"/>
          <p14:tracePt t="146628" x="2446338" y="4224338"/>
          <p14:tracePt t="146645" x="2438400" y="4160838"/>
          <p14:tracePt t="146676" x="2428875" y="4133850"/>
          <p14:tracePt t="146699" x="2401888" y="4054475"/>
          <p14:tracePt t="146730" x="2374900" y="3973513"/>
          <p14:tracePt t="146761" x="2347913" y="3911600"/>
          <p14:tracePt t="146771" x="2312988" y="3848100"/>
          <p14:tracePt t="146802" x="2312988" y="3822700"/>
          <p14:tracePt t="146833" x="2268538" y="3751263"/>
          <p14:tracePt t="146864" x="2259013" y="3732213"/>
          <p14:tracePt t="146895" x="2241550" y="3705225"/>
          <p14:tracePt t="146900" x="2214563" y="3652838"/>
          <p14:tracePt t="146932" x="2187575" y="3581400"/>
          <p14:tracePt t="146963" x="2170113" y="3562350"/>
          <p14:tracePt t="146972" x="2143125" y="3490913"/>
          <p14:tracePt t="147003" x="2116138" y="3455988"/>
          <p14:tracePt t="147033" x="2098675" y="3411538"/>
          <p14:tracePt t="147065" x="2089150" y="3394075"/>
          <p14:tracePt t="147096" x="2081213" y="3384550"/>
          <p14:tracePt t="147102" x="2071688" y="3367088"/>
          <p14:tracePt t="147133" x="2062163" y="3348038"/>
          <p14:tracePt t="147165" x="2062163" y="3340100"/>
          <p14:tracePt t="147176" x="2054225" y="3322638"/>
          <p14:tracePt t="147207" x="2044700" y="3313113"/>
          <p14:tracePt t="147234" x="2044700" y="3303588"/>
          <p14:tracePt t="147265" x="2044700" y="3295650"/>
          <p14:tracePt t="147296" x="2044700" y="3268663"/>
          <p14:tracePt t="147306" x="2036763" y="3251200"/>
          <p14:tracePt t="147337" x="2027238" y="3214688"/>
          <p14:tracePt t="147368" x="2027238" y="3205163"/>
          <p14:tracePt t="147726" x="2027238" y="3187700"/>
          <p14:tracePt t="147810" x="2027238" y="3170238"/>
          <p14:tracePt t="147821" x="2027238" y="3143250"/>
          <p14:tracePt t="147841" x="2027238" y="3089275"/>
          <p14:tracePt t="147873" x="2027238" y="3000375"/>
          <p14:tracePt t="147903" x="2027238" y="2955925"/>
          <p14:tracePt t="147934" x="2017713" y="2830513"/>
          <p14:tracePt t="147965" x="2017713" y="2813050"/>
          <p14:tracePt t="147969" x="2017713" y="2786063"/>
          <p14:tracePt t="148008" x="2009775" y="2751138"/>
          <p14:tracePt t="148036" x="2009775" y="2670175"/>
          <p14:tracePt t="148068" x="2000250" y="2554288"/>
          <p14:tracePt t="148100" x="2000250" y="2517775"/>
          <p14:tracePt t="148122" x="2000250" y="2438400"/>
          <p14:tracePt t="148153" x="2000250" y="2419350"/>
          <p14:tracePt t="148172" x="1990725" y="2295525"/>
          <p14:tracePt t="148203" x="1973263" y="2152650"/>
          <p14:tracePt t="148234" x="1973263" y="2098675"/>
          <p14:tracePt t="148295" x="1973263" y="2081213"/>
          <p14:tracePt t="148308" x="1973263" y="2027238"/>
          <p14:tracePt t="148339" x="1982788" y="2044700"/>
          <p14:tracePt t="148513" x="2000250" y="2098675"/>
          <p14:tracePt t="148531" x="2000250" y="2116138"/>
          <p14:tracePt t="148543" x="2009775" y="2152650"/>
          <p14:tracePt t="148571" x="2017713" y="2170113"/>
          <p14:tracePt t="148602" x="2017713" y="2179638"/>
          <p14:tracePt t="148622" x="2017713" y="2187575"/>
          <p14:tracePt t="148654" x="2017713" y="2197100"/>
          <p14:tracePt t="148736" x="2027238" y="2205038"/>
          <p14:tracePt t="148747" x="2027238" y="2214563"/>
          <p14:tracePt t="148862" x="2017713" y="2232025"/>
          <p14:tracePt t="148893" x="2009775" y="2241550"/>
          <p14:tracePt t="148906" x="1982788" y="2295525"/>
          <p14:tracePt t="148925" x="1965325" y="2347913"/>
          <p14:tracePt t="148939" x="1946275" y="2536825"/>
          <p14:tracePt t="148970" x="1946275" y="2633663"/>
          <p14:tracePt t="148986" x="1938338" y="2670175"/>
          <p14:tracePt t="149006" x="1928813" y="2894013"/>
          <p14:tracePt t="149037" x="1919288" y="3044825"/>
          <p14:tracePt t="149049" x="1919288" y="3108325"/>
          <p14:tracePt t="149076" x="1919288" y="3205163"/>
          <p14:tracePt t="149107" x="1911350" y="3303588"/>
          <p14:tracePt t="149138" x="1901825" y="3375025"/>
          <p14:tracePt t="149144" x="1901825" y="3419475"/>
          <p14:tracePt t="149173" x="1893888" y="3554413"/>
          <p14:tracePt t="149205" x="1884363" y="3652838"/>
          <p14:tracePt t="149207" x="1884363" y="3724275"/>
          <p14:tracePt t="149238" x="1874838" y="3751263"/>
          <p14:tracePt t="149248" x="1874838" y="3803650"/>
          <p14:tracePt t="149274" x="1866900" y="3929063"/>
          <p14:tracePt t="149305" x="1866900" y="3990975"/>
          <p14:tracePt t="149317" x="1866900" y="4017963"/>
          <p14:tracePt t="149341" x="1866900" y="4098925"/>
          <p14:tracePt t="149372" x="1866900" y="4152900"/>
          <p14:tracePt t="149380" x="1874838" y="4187825"/>
          <p14:tracePt t="149407" x="1893888" y="4357688"/>
          <p14:tracePt t="149439" x="1901825" y="4419600"/>
          <p14:tracePt t="149442" x="1901825" y="4429125"/>
          <p14:tracePt t="149473" x="1901825" y="4438650"/>
          <p14:tracePt t="149489" x="1919288" y="4446588"/>
          <p14:tracePt t="149571" x="1938338" y="4456113"/>
          <p14:tracePt t="149597" x="1973263" y="4483100"/>
          <p14:tracePt t="149616" x="2009775" y="4500563"/>
          <p14:tracePt t="149642" x="2081213" y="4518025"/>
          <p14:tracePt t="149674" x="2089150" y="4518025"/>
          <p14:tracePt t="149691" x="2098675" y="4518025"/>
          <p14:tracePt t="149711" x="2116138" y="4518025"/>
          <p14:tracePt t="149743" x="2143125" y="4527550"/>
          <p14:tracePt t="149775" x="2179638" y="4537075"/>
          <p14:tracePt t="149806" x="2205038" y="4537075"/>
          <p14:tracePt t="149819" x="2224088" y="4537075"/>
          <p14:tracePt t="149842" x="2347913" y="4537075"/>
          <p14:tracePt t="149873" x="2419350" y="4527550"/>
          <p14:tracePt t="149883" x="2446338" y="4527550"/>
          <p14:tracePt t="149909" x="2536825" y="4527550"/>
          <p14:tracePt t="149943" x="2625725" y="4527550"/>
          <p14:tracePt t="149945" x="2687638" y="4527550"/>
          <p14:tracePt t="149976" x="2847975" y="4554538"/>
          <p14:tracePt t="150007" x="2928938" y="4562475"/>
          <p14:tracePt t="150009" x="2973388" y="4572000"/>
          <p14:tracePt t="150040" x="2982913" y="4572000"/>
          <p14:tracePt t="150042" x="3027363" y="4581525"/>
          <p14:tracePt t="150073" x="3044825" y="4581525"/>
          <p14:tracePt t="150084" x="3098800" y="4589463"/>
          <p14:tracePt t="150109" x="3170238" y="4589463"/>
          <p14:tracePt t="150142" x="3187700" y="4589463"/>
          <p14:tracePt t="150147" x="3197225" y="4598988"/>
          <p14:tracePt t="150176" x="3205163" y="4598988"/>
          <p14:tracePt t="150229" x="3214688" y="4598988"/>
          <p14:tracePt t="150255" x="3179763" y="4598988"/>
          <p14:tracePt t="150322" x="3125788" y="4608513"/>
          <p14:tracePt t="150334" x="3089275" y="4616450"/>
          <p14:tracePt t="150361" x="3062288" y="4616450"/>
          <p14:tracePt t="150377" x="3009900" y="4625975"/>
          <p14:tracePt t="150408" x="2946400" y="4660900"/>
          <p14:tracePt t="150418" x="2919413" y="4660900"/>
          <p14:tracePt t="150444" x="2776538" y="4724400"/>
          <p14:tracePt t="150475" x="2679700" y="4751388"/>
          <p14:tracePt t="150481" x="2589213" y="4786313"/>
          <p14:tracePt t="150512" x="2544763" y="4803775"/>
          <p14:tracePt t="150543" x="2517775" y="4813300"/>
          <p14:tracePt t="150557" x="2500313" y="4822825"/>
          <p14:tracePt t="150578" x="2428875" y="4857750"/>
          <p14:tracePt t="150609" x="2419350" y="4867275"/>
          <p14:tracePt t="150632" x="2411413" y="4875213"/>
          <p14:tracePt t="150650" x="2393950" y="4884738"/>
          <p14:tracePt t="150681" x="2374900" y="4894263"/>
          <p14:tracePt t="150712" x="2366963" y="4894263"/>
          <p14:tracePt t="150743" x="2357438" y="4894263"/>
          <p14:tracePt t="150841" x="2357438" y="4902200"/>
          <p14:tracePt t="153364" x="2357438" y="4894263"/>
          <p14:tracePt t="160707" x="2357438" y="4875213"/>
          <p14:tracePt t="160927" x="2357438" y="4813300"/>
          <p14:tracePt t="160947" x="2366963" y="4714875"/>
          <p14:tracePt t="160965" x="2366963" y="4670425"/>
          <p14:tracePt t="160977" x="2366963" y="4446588"/>
          <p14:tracePt t="161008" x="2339975" y="4259263"/>
          <p14:tracePt t="161028" x="2339975" y="4179888"/>
          <p14:tracePt t="161042" x="2330450" y="3911600"/>
          <p14:tracePt t="161076" x="2330450" y="3840163"/>
          <p14:tracePt t="161091" x="2330450" y="3830638"/>
          <p14:tracePt t="161109" x="2312988" y="3705225"/>
          <p14:tracePt t="161142" x="2295525" y="3608388"/>
          <p14:tracePt t="161154" x="2276475" y="3554413"/>
          <p14:tracePt t="161176" x="2224088" y="3394075"/>
          <p14:tracePt t="161208" x="2160588" y="3259138"/>
          <p14:tracePt t="161215" x="2133600" y="3197225"/>
          <p14:tracePt t="161243" x="2017713" y="2911475"/>
          <p14:tracePt t="161274" x="1965325" y="2822575"/>
          <p14:tracePt t="161278" x="1928813" y="2724150"/>
          <p14:tracePt t="161310" x="1901825" y="2679700"/>
          <p14:tracePt t="161321" x="1866900" y="2608263"/>
          <p14:tracePt t="161343" x="1758950" y="2374900"/>
          <p14:tracePt t="161375" x="1731963" y="2303463"/>
          <p14:tracePt t="161383" x="1679575" y="2197100"/>
          <p14:tracePt t="161412" x="1670050" y="2179638"/>
          <p14:tracePt t="161443" x="1660525" y="2170113"/>
          <p14:tracePt t="161466" x="1652588" y="2152650"/>
          <p14:tracePt t="161478" x="1643063" y="2125663"/>
          <p14:tracePt t="161509" x="1633538" y="2116138"/>
          <p14:tracePt t="161516" x="1625600" y="2081213"/>
          <p14:tracePt t="161544" x="1616075" y="2081213"/>
          <p14:tracePt t="161577" x="1616075" y="2071688"/>
          <p14:tracePt t="161607" x="1608138" y="2071688"/>
          <p14:tracePt t="161656" x="1608138" y="2081213"/>
          <p14:tracePt t="161668" x="1608138" y="2098675"/>
          <p14:tracePt t="161686" x="1608138" y="2108200"/>
          <p14:tracePt t="161713" x="1608138" y="2116138"/>
          <p14:tracePt t="161863" x="1608138" y="2125663"/>
          <p14:tracePt t="161889" x="1608138" y="2133600"/>
          <p14:tracePt t="161909" x="1598613" y="2133600"/>
          <p14:tracePt t="161921" x="1598613" y="2143125"/>
          <p14:tracePt t="161945" x="1581150" y="2197100"/>
          <p14:tracePt t="161976" x="1562100" y="2276475"/>
          <p14:tracePt t="161985" x="1554163" y="2339975"/>
          <p14:tracePt t="162012" x="1517650" y="2571750"/>
          <p14:tracePt t="162043" x="1509713" y="2741613"/>
          <p14:tracePt t="162048" x="1509713" y="2990850"/>
          <p14:tracePt t="162079" x="1509713" y="3081338"/>
          <p14:tracePt t="162110" x="1500188" y="3322638"/>
          <p14:tracePt t="162112" x="1500188" y="3411538"/>
          <p14:tracePt t="162143" x="1500188" y="3544888"/>
          <p14:tracePt t="162145" x="1500188" y="3768725"/>
          <p14:tracePt t="162177" x="1500188" y="3803650"/>
          <p14:tracePt t="162187" x="1500188" y="3911600"/>
          <p14:tracePt t="162212" x="1500188" y="4143375"/>
          <p14:tracePt t="162244" x="1500188" y="4179888"/>
          <p14:tracePt t="162250" x="1500188" y="4286250"/>
          <p14:tracePt t="162279" x="1500188" y="4295775"/>
          <p14:tracePt t="162314" x="1490663" y="4322763"/>
          <p14:tracePt t="162347" x="1490663" y="4340225"/>
          <p14:tracePt t="162360" x="1482725" y="4384675"/>
          <p14:tracePt t="162380" x="1482725" y="4491038"/>
          <p14:tracePt t="162411" x="1482725" y="4510088"/>
          <p14:tracePt t="162421" x="1482725" y="4537075"/>
          <p14:tracePt t="162447" x="1482725" y="4598988"/>
          <p14:tracePt t="162478" x="1482725" y="4589463"/>
          <p14:tracePt t="162521" x="1482725" y="4581525"/>
          <p14:tracePt t="162547" x="1482725" y="4572000"/>
          <p14:tracePt t="162567" x="1482725" y="4562475"/>
          <p14:tracePt t="162662" x="1482725" y="4554538"/>
          <p14:tracePt t="173207" x="1482725" y="4545013"/>
          <p14:tracePt t="173318" x="1482725" y="4554538"/>
          <p14:tracePt t="173554" x="1482725" y="4545013"/>
          <p14:tracePt t="173692" x="1490663" y="4527550"/>
          <p14:tracePt t="173712" x="1500188" y="4518025"/>
          <p14:tracePt t="173724" x="1509713" y="4473575"/>
          <p14:tracePt t="173742" x="1517650" y="4411663"/>
          <p14:tracePt t="173764" x="1536700" y="4313238"/>
          <p14:tracePt t="173796" x="1536700" y="4303713"/>
          <p14:tracePt t="173805" x="1544638" y="4251325"/>
          <p14:tracePt t="173833" x="1562100" y="4152900"/>
          <p14:tracePt t="173864" x="1571625" y="4133850"/>
          <p14:tracePt t="173868" x="1581150" y="4089400"/>
          <p14:tracePt t="173898" x="1608138" y="3946525"/>
          <p14:tracePt t="173930" x="1608138" y="3919538"/>
          <p14:tracePt t="173932" x="1633538" y="3813175"/>
          <p14:tracePt t="173963" x="1652588" y="3751263"/>
          <p14:tracePt t="173981" x="1652588" y="3724275"/>
          <p14:tracePt t="173998" x="1652588" y="3660775"/>
          <p14:tracePt t="174030" x="1652588" y="3652838"/>
          <p14:tracePt t="174044" x="1660525" y="3625850"/>
          <p14:tracePt t="174071" x="1660525" y="3608388"/>
          <p14:tracePt t="174098" x="1660525" y="3598863"/>
          <p14:tracePt t="174384" x="1660525" y="3589338"/>
          <p14:tracePt t="174436" x="1670050" y="3589338"/>
          <p14:tracePt t="174448" x="1670050" y="3581400"/>
          <p14:tracePt t="174485" x="1670050" y="3571875"/>
          <p14:tracePt t="174496" x="1670050" y="3562350"/>
          <p14:tracePt t="174590" x="1679575" y="3554413"/>
          <p14:tracePt t="174636" x="1679575" y="3544888"/>
          <p14:tracePt t="174655" x="1687513" y="3544888"/>
          <p14:tracePt t="174702" x="1687513" y="3536950"/>
          <p14:tracePt t="174765" x="1704975" y="3544888"/>
          <p14:tracePt t="174998" x="1731963" y="3544888"/>
          <p14:tracePt t="175017" x="1741488" y="3544888"/>
          <p14:tracePt t="175029" x="1795463" y="3544888"/>
          <p14:tracePt t="175061" x="1955800" y="3589338"/>
          <p14:tracePt t="175085" x="2081213" y="3625850"/>
          <p14:tracePt t="175116" x="2187575" y="3652838"/>
          <p14:tracePt t="175147" x="2214563" y="3660775"/>
          <p14:tracePt t="175155" x="2339975" y="3679825"/>
          <p14:tracePt t="175186" x="2419350" y="3705225"/>
          <p14:tracePt t="175217" x="2455863" y="3705225"/>
          <p14:tracePt t="175219" x="2562225" y="3724275"/>
          <p14:tracePt t="175250" x="2652713" y="3741738"/>
          <p14:tracePt t="175282" x="2724150" y="3759200"/>
          <p14:tracePt t="175299" x="2803525" y="3768725"/>
          <p14:tracePt t="175332" x="2840038" y="3768725"/>
          <p14:tracePt t="175352" x="2938463" y="3776663"/>
          <p14:tracePt t="175384" x="3027363" y="3795713"/>
          <p14:tracePt t="175415" x="3089275" y="3803650"/>
          <p14:tracePt t="175424" x="3125788" y="3803650"/>
          <p14:tracePt t="175456" x="3160713" y="3803650"/>
          <p14:tracePt t="175486" x="3259138" y="3803650"/>
          <p14:tracePt t="175518" x="3322638" y="3786188"/>
          <p14:tracePt t="175550" x="3348038" y="3776663"/>
          <p14:tracePt t="175568" x="3402013" y="3751263"/>
          <p14:tracePt t="175600" x="3429000" y="3751263"/>
          <p14:tracePt t="175620" x="3465513" y="3724275"/>
          <p14:tracePt t="175651" x="3509963" y="3705225"/>
          <p14:tracePt t="175682" x="3517900" y="3697288"/>
          <p14:tracePt t="175689" x="3527425" y="3687763"/>
          <p14:tracePt t="175720" x="3536950" y="3679825"/>
          <p14:tracePt t="175752" x="3544888" y="3670300"/>
          <p14:tracePt t="175769" x="3554413" y="3616325"/>
          <p14:tracePt t="175800" x="3554413" y="3581400"/>
          <p14:tracePt t="175820" x="3562350" y="3571875"/>
          <p14:tracePt t="175852" x="3562350" y="3562350"/>
          <p14:tracePt t="175883" x="3562350" y="3554413"/>
          <p14:tracePt t="175887" x="3554413" y="3527425"/>
          <p14:tracePt t="175919" x="3536950" y="3509963"/>
          <p14:tracePt t="175989" x="3509963" y="3473450"/>
          <p14:tracePt t="176008" x="3482975" y="3465513"/>
          <p14:tracePt t="176022" x="3473450" y="3446463"/>
          <p14:tracePt t="176054" x="3455988" y="3446463"/>
          <p14:tracePt t="176085" x="3455988" y="3438525"/>
          <p14:tracePt t="176131" x="3446463" y="3438525"/>
          <p14:tracePt t="176154" x="3438525" y="3438525"/>
          <p14:tracePt t="176186" x="3429000" y="3438525"/>
          <p14:tracePt t="176217" x="3419475" y="3438525"/>
          <p14:tracePt t="176226" x="3384550" y="3438525"/>
          <p14:tracePt t="176257" x="3340100" y="3438525"/>
          <p14:tracePt t="176288" x="3295650" y="3455988"/>
          <p14:tracePt t="176320" x="3214688" y="3473450"/>
          <p14:tracePt t="176352" x="3179763" y="3473450"/>
          <p14:tracePt t="176369" x="3152775" y="3473450"/>
          <p14:tracePt t="176401" x="3133725" y="3482975"/>
          <p14:tracePt t="176422" x="3044825" y="3527425"/>
          <p14:tracePt t="176454" x="2965450" y="3562350"/>
          <p14:tracePt t="176485" x="2955925" y="3571875"/>
          <p14:tracePt t="176495" x="2928938" y="3589338"/>
          <p14:tracePt t="176526" x="2919413" y="3598863"/>
          <p14:tracePt t="176556" x="2884488" y="3625850"/>
          <p14:tracePt t="176587" x="2847975" y="3643313"/>
          <p14:tracePt t="176618" x="2847975" y="3652838"/>
          <p14:tracePt t="176635" x="2847975" y="3660775"/>
          <p14:tracePt t="176715" x="2847975" y="3670300"/>
          <p14:tracePt t="176748" x="2847975" y="3679825"/>
          <p14:tracePt t="176792" x="2857500" y="3687763"/>
          <p14:tracePt t="176823" x="2874963" y="3697288"/>
          <p14:tracePt t="176855" x="2894013" y="3705225"/>
          <p14:tracePt t="176886" x="2928938" y="3714750"/>
          <p14:tracePt t="176890" x="2990850" y="3724275"/>
          <p14:tracePt t="176922" x="3044825" y="3732213"/>
          <p14:tracePt t="176953" x="3062288" y="3732213"/>
          <p14:tracePt t="176964" x="3108325" y="3732213"/>
          <p14:tracePt t="176995" x="3170238" y="3732213"/>
          <p14:tracePt t="177024" x="3268663" y="3732213"/>
          <p14:tracePt t="177067" x="3340100" y="3714750"/>
          <p14:tracePt t="177091" x="3419475" y="3697288"/>
          <p14:tracePt t="177122" x="3465513" y="3679825"/>
          <p14:tracePt t="177154" x="3490913" y="3670300"/>
          <p14:tracePt t="177167" x="3509963" y="3660775"/>
          <p14:tracePt t="177198" x="3509963" y="3652838"/>
          <p14:tracePt t="177224" x="3517900" y="3652838"/>
          <p14:tracePt t="177323" x="3517900" y="3643313"/>
          <p14:tracePt t="177343" x="3527425" y="3616325"/>
          <p14:tracePt t="177374" x="3544888" y="3581400"/>
          <p14:tracePt t="177406" x="3544888" y="3562350"/>
          <p14:tracePt t="177436" x="3544888" y="3554413"/>
          <p14:tracePt t="177458" x="3544888" y="3536950"/>
          <p14:tracePt t="177496" x="3544888" y="3527425"/>
          <p14:tracePt t="177515" x="3544888" y="3509963"/>
          <p14:tracePt t="177528" x="3527425" y="3490913"/>
          <p14:tracePt t="177563" x="3509963" y="3473450"/>
          <p14:tracePt t="177592" x="3465513" y="3455988"/>
          <p14:tracePt t="177624" x="3429000" y="3446463"/>
          <p14:tracePt t="177640" x="3411538" y="3438525"/>
          <p14:tracePt t="177659" x="3384550" y="3438525"/>
          <p14:tracePt t="177692" x="3375025" y="3438525"/>
          <p14:tracePt t="177737" x="3367088" y="3438525"/>
          <p14:tracePt t="177748" x="3348038" y="3438525"/>
          <p14:tracePt t="177768" x="3348038" y="3429000"/>
          <p14:tracePt t="177793" x="3340100" y="3429000"/>
          <p14:tracePt t="177824" x="3330575" y="3429000"/>
          <p14:tracePt t="177829" x="3322638" y="3429000"/>
          <p14:tracePt t="177905" x="3295650" y="3429000"/>
          <p14:tracePt t="177924" x="3286125" y="3429000"/>
          <p14:tracePt t="177936" x="3251200" y="3411538"/>
          <p14:tracePt t="177960" x="3232150" y="3402013"/>
          <p14:tracePt t="177991" x="3214688" y="3402013"/>
          <p14:tracePt t="177999" x="3179763" y="3384550"/>
          <p14:tracePt t="178027" x="3089275" y="3340100"/>
          <p14:tracePt t="178058" x="3071813" y="3330575"/>
          <p14:tracePt t="178060" x="3009900" y="3303588"/>
          <p14:tracePt t="178092" x="3000375" y="3295650"/>
          <p14:tracePt t="178094" x="2973388" y="3286125"/>
          <p14:tracePt t="178125" x="2938463" y="3259138"/>
          <p14:tracePt t="178133" x="2847975" y="3205163"/>
          <p14:tracePt t="178162" x="2759075" y="3133725"/>
          <p14:tracePt t="178194" x="2741613" y="3125788"/>
          <p14:tracePt t="178234" x="2724150" y="3160713"/>
          <p14:tracePt t="178304" x="2724150" y="3179763"/>
          <p14:tracePt t="178315" x="2714625" y="3205163"/>
          <p14:tracePt t="178337" x="2714625" y="3214688"/>
          <p14:tracePt t="178362" x="2714625" y="3241675"/>
          <p14:tracePt t="178393" x="2714625" y="3251200"/>
          <p14:tracePt t="178395" x="2705100" y="3259138"/>
          <p14:tracePt t="178426" x="2697163" y="3276600"/>
          <p14:tracePt t="178444" x="2697163" y="3286125"/>
          <p14:tracePt t="178462" x="2687638" y="3303588"/>
          <p14:tracePt t="178493" x="2679700" y="3330575"/>
          <p14:tracePt t="178506" x="2679700" y="3357563"/>
          <p14:tracePt t="178530" x="2670175" y="3394075"/>
          <p14:tracePt t="178562" x="2670175" y="3402013"/>
          <p14:tracePt t="178587" x="2660650" y="3402013"/>
          <p14:tracePt t="178599" x="2660650" y="3411538"/>
          <p14:tracePt t="178644" x="2660650" y="3419475"/>
          <p14:tracePt t="178689" x="2652713" y="3419475"/>
          <p14:tracePt t="178738" x="2643188" y="3419475"/>
          <p14:tracePt t="178992" x="2633663" y="3419475"/>
          <p14:tracePt t="179215" x="2625725" y="3419475"/>
          <p14:tracePt t="179665" x="2625725" y="3402013"/>
          <p14:tracePt t="179693" x="2616200" y="3394075"/>
          <p14:tracePt t="179704" x="2608263" y="3367088"/>
          <p14:tracePt t="179733" x="2581275" y="3313113"/>
          <p14:tracePt t="179764" x="2544763" y="3205163"/>
          <p14:tracePt t="179780" x="2509838" y="3152775"/>
          <p14:tracePt t="179799" x="2428875" y="2955925"/>
          <p14:tracePt t="179830" x="2366963" y="2813050"/>
          <p14:tracePt t="179843" x="2357438" y="2776538"/>
          <p14:tracePt t="179866" x="2295525" y="2660650"/>
          <p14:tracePt t="179898" x="2259013" y="2571750"/>
          <p14:tracePt t="179907" x="2241550" y="2544763"/>
          <p14:tracePt t="179933" x="2187575" y="2419350"/>
          <p14:tracePt t="179964" x="2160588" y="2384425"/>
          <p14:tracePt t="179969" x="2160588" y="2366963"/>
          <p14:tracePt t="179999" x="2098675" y="2251075"/>
          <p14:tracePt t="180032" x="2098675" y="2232025"/>
          <p14:tracePt t="180043" x="2071688" y="2170113"/>
          <p14:tracePt t="180074" x="2054225" y="2143125"/>
          <p14:tracePt t="182208" x="2062163" y="2143125"/>
          <p14:tracePt t="182703" x="2062163" y="2152650"/>
          <p14:tracePt t="182746" x="2081213" y="2170113"/>
          <p14:tracePt t="182764" x="2081213" y="2179638"/>
          <p14:tracePt t="182776" x="2098675" y="2205038"/>
          <p14:tracePt t="182807" x="2152650" y="2259013"/>
          <p14:tracePt t="182814" x="2160588" y="2276475"/>
          <p14:tracePt t="182842" x="2205038" y="2339975"/>
          <p14:tracePt t="182873" x="2224088" y="2357438"/>
          <p14:tracePt t="182876" x="2268538" y="2428875"/>
          <p14:tracePt t="182909" x="2286000" y="2446338"/>
          <p14:tracePt t="182921" x="2312988" y="2500313"/>
          <p14:tracePt t="182942" x="2357438" y="2562225"/>
          <p14:tracePt t="182973" x="2374900" y="2581275"/>
          <p14:tracePt t="182983" x="2411413" y="2633663"/>
          <p14:tracePt t="183008" x="2455863" y="2697163"/>
          <p14:tracePt t="183040" x="2465388" y="2724150"/>
          <p14:tracePt t="183047" x="2490788" y="2751138"/>
          <p14:tracePt t="183075" x="2517775" y="2786063"/>
          <p14:tracePt t="183107" x="2527300" y="2795588"/>
          <p14:tracePt t="183123" x="2536825" y="2803525"/>
          <p14:tracePt t="190210" x="2536825" y="2795588"/>
          <p14:tracePt t="190244" x="2536825" y="2776538"/>
          <p14:tracePt t="190264" x="2544763" y="2768600"/>
          <p14:tracePt t="190276" x="2544763" y="2732088"/>
          <p14:tracePt t="190297" x="2544763" y="2697163"/>
          <p14:tracePt t="190329" x="2544763" y="2679700"/>
          <p14:tracePt t="190358" x="2544763" y="2660650"/>
          <p14:tracePt t="190376" x="2554288" y="2625725"/>
          <p14:tracePt t="190407" x="2554288" y="2616200"/>
          <p14:tracePt t="190432" x="2554288" y="2562225"/>
          <p14:tracePt t="190464" x="2554288" y="2482850"/>
          <p14:tracePt t="190471" x="2554288" y="2438400"/>
          <p14:tracePt t="190498" x="2554288" y="2374900"/>
          <p14:tracePt t="190530" x="2554288" y="2401888"/>
          <p14:tracePt t="190735" x="2554288" y="2419350"/>
          <p14:tracePt t="190746" x="2554288" y="2500313"/>
          <p14:tracePt t="190773" x="2562225" y="2625725"/>
          <p14:tracePt t="190799" x="2571750" y="2670175"/>
          <p14:tracePt t="190829" x="2608263" y="2884488"/>
          <p14:tracePt t="190835" x="2633663" y="2973388"/>
          <p14:tracePt t="190866" x="2652713" y="3054350"/>
          <p14:tracePt t="190897" x="2652713" y="3081338"/>
          <p14:tracePt t="190904" x="2679700" y="3179763"/>
          <p14:tracePt t="190932" x="2705100" y="3348038"/>
          <p14:tracePt t="190964" x="2732088" y="3419475"/>
          <p14:tracePt t="190967" x="2768600" y="3544888"/>
          <p14:tracePt t="190998" x="2768600" y="3571875"/>
          <p14:tracePt t="191000" x="2795588" y="3660775"/>
          <p14:tracePt t="191032" x="2795588" y="3670300"/>
          <p14:tracePt t="191049" x="2803525" y="3679825"/>
          <p14:tracePt t="191083" x="2822575" y="3679825"/>
          <p14:tracePt t="191848" x="2884488" y="3697288"/>
          <p14:tracePt t="191867" x="2894013" y="3697288"/>
          <p14:tracePt t="191879" x="2938463" y="3714750"/>
          <p14:tracePt t="191902" x="2982913" y="3714750"/>
          <p14:tracePt t="191933" x="2990850" y="3714750"/>
          <p14:tracePt t="191944" x="3009900" y="3714750"/>
          <p14:tracePt t="191969" x="3062288" y="3714750"/>
          <p14:tracePt t="192000" x="3081338" y="3714750"/>
          <p14:tracePt t="192005" x="3089275" y="3714750"/>
          <p14:tracePt t="192041" x="3098800" y="3714750"/>
          <p14:tracePt t="192069" x="3116263" y="3714750"/>
          <p14:tracePt t="192102" x="3125788" y="3705225"/>
          <p14:tracePt t="192152" x="3133725" y="3705225"/>
          <p14:tracePt t="192325" x="3133725" y="3697288"/>
          <p14:tracePt t="192367" x="3143250" y="3697288"/>
          <p14:tracePt t="192400" x="3143250" y="3687763"/>
          <p14:tracePt t="192624" x="3152775" y="3687763"/>
          <p14:tracePt t="192891" x="3160713" y="3679825"/>
          <p14:tracePt t="192939" x="3170238" y="3670300"/>
          <p14:tracePt t="192984" x="3179763" y="3670300"/>
          <p14:tracePt t="193016" x="3187700" y="3670300"/>
          <p14:tracePt t="193094" x="3187700" y="3660775"/>
          <p14:tracePt t="195207" x="3187700" y="3652838"/>
          <p14:tracePt t="195212" x="3197225" y="3652838"/>
          <p14:tracePt t="195260" x="3205163" y="3652838"/>
          <p14:tracePt t="195305" x="3224213" y="3643313"/>
          <p14:tracePt t="195325" x="3232150" y="3625850"/>
          <p14:tracePt t="195353" x="3241675" y="3598863"/>
          <p14:tracePt t="195371" x="3251200" y="3589338"/>
          <p14:tracePt t="195383" x="3251200" y="3571875"/>
          <p14:tracePt t="195403" x="3259138" y="3562350"/>
          <p14:tracePt t="195421" x="3268663" y="3554413"/>
          <p14:tracePt t="195433" x="3268663" y="3544888"/>
          <p14:tracePt t="195519" x="3276600" y="3544888"/>
          <p14:tracePt t="195545" x="3276600" y="3527425"/>
          <p14:tracePt t="195578" x="3286125" y="3527425"/>
          <p14:tracePt t="195781" x="3276600" y="3500438"/>
          <p14:tracePt t="195925" x="3259138" y="3482975"/>
          <p14:tracePt t="195937" x="3232150" y="3446463"/>
          <p14:tracePt t="195957" x="3224213" y="3419475"/>
          <p14:tracePt t="195969" x="3205163" y="3402013"/>
          <p14:tracePt t="195981" x="3170238" y="3348038"/>
          <p14:tracePt t="196000" x="3160713" y="3340100"/>
          <p14:tracePt t="196019" x="3152775" y="3322638"/>
          <p14:tracePt t="196050" x="3143250" y="3313113"/>
          <p14:tracePt t="196076" x="3133725" y="3303588"/>
          <p14:tracePt t="196095" x="3125788" y="3286125"/>
          <p14:tracePt t="196155" x="3089275" y="3259138"/>
          <p14:tracePt t="196174" x="3044825" y="3224213"/>
          <p14:tracePt t="196187" x="2938463" y="3170238"/>
          <p14:tracePt t="196206" x="2884488" y="3143250"/>
          <p14:tracePt t="196218" x="2847975" y="3116263"/>
          <p14:tracePt t="196236" x="2830513" y="3116263"/>
          <p14:tracePt t="196249" x="2741613" y="3062288"/>
          <p14:tracePt t="196270" x="2670175" y="3017838"/>
          <p14:tracePt t="196282" x="2581275" y="2973388"/>
          <p14:tracePt t="196309" x="2509838" y="2938463"/>
          <p14:tracePt t="196319" x="2465388" y="2919413"/>
          <p14:tracePt t="196332" x="2438400" y="2894013"/>
          <p14:tracePt t="196344" x="2384425" y="2857500"/>
          <p14:tracePt t="196363" x="2374900" y="2847975"/>
          <p14:tracePt t="196375" x="2322513" y="2803525"/>
          <p14:tracePt t="196394" x="2303463" y="2786063"/>
          <p14:tracePt t="196405" x="2295525" y="2776538"/>
          <p14:tracePt t="196424" x="2276475" y="2759075"/>
          <p14:tracePt t="196444" x="2276475" y="2751138"/>
          <p14:tracePt t="196485" x="2276475" y="2724150"/>
          <p14:tracePt t="196504" x="2286000" y="2714625"/>
          <p14:tracePt t="196516" x="2286000" y="2687638"/>
          <p14:tracePt t="196536" x="2295525" y="2660650"/>
          <p14:tracePt t="196547" x="2303463" y="2643188"/>
          <p14:tracePt t="196566" x="2312988" y="2633663"/>
          <p14:tracePt t="196579" x="2312988" y="2581275"/>
          <p14:tracePt t="196597" x="2312988" y="2571750"/>
          <p14:tracePt t="196609" x="2339975" y="2536825"/>
          <p14:tracePt t="196629" x="2347913" y="2500313"/>
          <p14:tracePt t="196641" x="2374900" y="2473325"/>
          <p14:tracePt t="196660" x="2374900" y="2465388"/>
          <p14:tracePt t="196672" x="2393950" y="2438400"/>
          <p14:tracePt t="196692" x="2473325" y="2384425"/>
          <p14:tracePt t="196726" x="2509838" y="2357438"/>
          <p14:tracePt t="196738" x="2581275" y="2339975"/>
          <p14:tracePt t="196757" x="2608263" y="2339975"/>
          <p14:tracePt t="196769" x="2660650" y="2322513"/>
          <p14:tracePt t="196788" x="2697163" y="2312988"/>
          <p14:tracePt t="196800" x="2795588" y="2303463"/>
          <p14:tracePt t="196818" x="2867025" y="2303463"/>
          <p14:tracePt t="196831" x="3143250" y="2303463"/>
          <p14:tracePt t="196850" x="3259138" y="2303463"/>
          <p14:tracePt t="196862" x="3465513" y="2312988"/>
          <p14:tracePt t="196881" x="3527425" y="2312988"/>
          <p14:tracePt t="196892" x="3625850" y="2330450"/>
          <p14:tracePt t="196912" x="3679825" y="2330450"/>
          <p14:tracePt t="196924" x="3848100" y="2339975"/>
          <p14:tracePt t="196944" x="3946525" y="2339975"/>
          <p14:tracePt t="196956" x="4133850" y="2347913"/>
          <p14:tracePt t="196975" x="4214813" y="2357438"/>
          <p14:tracePt t="196987" x="4286250" y="2357438"/>
          <p14:tracePt t="197006" x="4322763" y="2357438"/>
          <p14:tracePt t="197018" x="4419600" y="2357438"/>
          <p14:tracePt t="197037" x="4527550" y="2357438"/>
          <p14:tracePt t="197056" x="4589463" y="2357438"/>
          <p14:tracePt t="197068" x="4652963" y="2357438"/>
          <p14:tracePt t="197095" x="4679950" y="2357438"/>
          <p14:tracePt t="197108" x="4705350" y="2357438"/>
          <p14:tracePt t="197119" x="4724400" y="2357438"/>
          <p14:tracePt t="197134" x="4786313" y="2357438"/>
          <p14:tracePt t="197151" x="4803775" y="2357438"/>
          <p14:tracePt t="197168" x="4857750" y="2339975"/>
          <p14:tracePt t="197185" x="4875213" y="2339975"/>
          <p14:tracePt t="197203" x="4911725" y="2339975"/>
          <p14:tracePt t="197218" x="4911725" y="2330450"/>
          <p14:tracePt t="197235" x="4919663" y="2330450"/>
          <p14:tracePt t="197995" x="4929188" y="2330450"/>
          <p14:tracePt t="210457" x="4929188" y="2322513"/>
          <p14:tracePt t="211122" x="4929188" y="2312988"/>
          <p14:tracePt t="211189" x="4929188" y="2303463"/>
          <p14:tracePt t="211279" x="4929188" y="2295525"/>
          <p14:tracePt t="211297" x="4929188" y="2276475"/>
          <p14:tracePt t="211324" x="4929188" y="2268538"/>
          <p14:tracePt t="211344" x="4929188" y="2251075"/>
          <p14:tracePt t="211391" x="4929188" y="2241550"/>
          <p14:tracePt t="211403" x="4929188" y="2214563"/>
          <p14:tracePt t="211422" x="4919663" y="2214563"/>
          <p14:tracePt t="211514" x="4902200" y="2214563"/>
          <p14:tracePt t="211533" x="4867275" y="2214563"/>
          <p14:tracePt t="211545" x="4687888" y="2268538"/>
          <p14:tracePt t="211565" x="4589463" y="2295525"/>
          <p14:tracePt t="211578" x="4429125" y="2339975"/>
          <p14:tracePt t="211597" x="4394200" y="2357438"/>
          <p14:tracePt t="211609" x="4330700" y="2384425"/>
          <p14:tracePt t="211628" x="4330700" y="2393950"/>
          <p14:tracePt t="211640" x="4286250" y="2411413"/>
          <p14:tracePt t="211659" x="4259263" y="2419350"/>
          <p14:tracePt t="211671" x="4214813" y="2446338"/>
          <p14:tracePt t="211690" x="4197350" y="2465388"/>
          <p14:tracePt t="211702" x="4116388" y="2527300"/>
          <p14:tracePt t="211721" x="4089400" y="2536825"/>
          <p14:tracePt t="211734" x="4037013" y="2589213"/>
          <p14:tracePt t="211754" x="3990975" y="2633663"/>
          <p14:tracePt t="211780" x="3956050" y="2670175"/>
          <p14:tracePt t="211799" x="3946525" y="2679700"/>
          <p14:tracePt t="211812" x="3929063" y="2732088"/>
          <p14:tracePt t="211831" x="3911600" y="2751138"/>
          <p14:tracePt t="211843" x="3875088" y="2803525"/>
          <p14:tracePt t="211862" x="3875088" y="2830513"/>
          <p14:tracePt t="211874" x="3848100" y="2847975"/>
          <p14:tracePt t="211893" x="3840163" y="2867025"/>
          <p14:tracePt t="211905" x="3813175" y="2919413"/>
          <p14:tracePt t="211924" x="3776663" y="2946400"/>
          <p14:tracePt t="211942" x="3759200" y="2973388"/>
          <p14:tracePt t="211954" x="3724275" y="3027363"/>
          <p14:tracePt t="211973" x="3705225" y="3044825"/>
          <p14:tracePt t="211985" x="3679825" y="3089275"/>
          <p14:tracePt t="212005" x="3652838" y="3108325"/>
          <p14:tracePt t="212017" x="3625850" y="3160713"/>
          <p14:tracePt t="212037" x="3608388" y="3197225"/>
          <p14:tracePt t="212049" x="3571875" y="3259138"/>
          <p14:tracePt t="212068" x="3571875" y="3276600"/>
          <p14:tracePt t="212081" x="3554413" y="3330575"/>
          <p14:tracePt t="212099" x="3544888" y="3357563"/>
          <p14:tracePt t="212141" x="3527425" y="3402013"/>
          <p14:tracePt t="212160" x="3527425" y="3411538"/>
          <p14:tracePt t="212172" x="3509963" y="3438525"/>
          <p14:tracePt t="212191" x="3500438" y="3438525"/>
          <p14:tracePt t="212204" x="3500438" y="3446463"/>
          <p14:tracePt t="212224" x="3490913" y="3446463"/>
          <p14:tracePt t="212490" x="3490913" y="3455988"/>
          <p14:tracePt t="212597" x="3490913" y="3465513"/>
          <p14:tracePt t="213107" x="3490913" y="3455988"/>
          <p14:tracePt t="213888" x="3482975" y="3455988"/>
          <p14:tracePt t="214032" x="3473450" y="3455988"/>
          <p14:tracePt t="214044" x="3465513" y="3446463"/>
          <p14:tracePt t="214076" x="3455988" y="3446463"/>
          <p14:tracePt t="214124" x="3446463" y="3446463"/>
          <p14:tracePt t="214142" x="3438525" y="3446463"/>
          <p14:tracePt t="214237" x="3438525" y="3438525"/>
          <p14:tracePt t="214297" x="3429000" y="3438525"/>
          <p14:tracePt t="214310" x="3419475" y="3438525"/>
          <p14:tracePt t="214362" x="3419475" y="3429000"/>
          <p14:tracePt t="214567" x="3411538" y="3429000"/>
          <p14:tracePt t="214723" x="3411538" y="3419475"/>
          <p14:tracePt t="214988" x="3402013" y="3419475"/>
          <p14:tracePt t="215211" x="3402013" y="3411538"/>
          <p14:tracePt t="215384" x="3402013" y="3402013"/>
          <p14:tracePt t="216009" x="3402013" y="3394075"/>
          <p14:tracePt t="216027" x="3402013" y="3367088"/>
          <p14:tracePt t="216060" x="3402013" y="3348038"/>
          <p14:tracePt t="216088" x="3402013" y="3322638"/>
          <p14:tracePt t="216108" x="3402013" y="3303588"/>
          <p14:tracePt t="216139" x="3402013" y="3295650"/>
          <p14:tracePt t="216151" x="3402013" y="3286125"/>
          <p14:tracePt t="216182" x="3402013" y="3276600"/>
          <p14:tracePt t="216201" x="3402013" y="3268663"/>
          <p14:tracePt t="216502" x="3402013" y="3259138"/>
          <p14:tracePt t="216881" x="3402013" y="3251200"/>
          <p14:tracePt t="217019" x="3402013" y="3241675"/>
          <p14:tracePt t="217351" x="3402013" y="3232150"/>
          <p14:tracePt t="217377" x="3402013" y="3224213"/>
          <p14:tracePt t="217407" x="3402013" y="3214688"/>
          <p14:tracePt t="217427" x="3402013" y="3187700"/>
          <p14:tracePt t="217438" x="3402013" y="3170238"/>
          <p14:tracePt t="217456" x="3402013" y="3152775"/>
          <p14:tracePt t="217476" x="3402013" y="3143250"/>
          <p14:tracePt t="217488" x="3419475" y="3125788"/>
          <p14:tracePt t="217506" x="3419475" y="3098800"/>
          <p14:tracePt t="217518" x="3419475" y="3071813"/>
          <p14:tracePt t="217538" x="3429000" y="3062288"/>
          <p14:tracePt t="217550" x="3429000" y="3054350"/>
          <p14:tracePt t="217570" x="3429000" y="3044825"/>
          <p14:tracePt t="217627" x="3419475" y="3044825"/>
          <p14:tracePt t="217711" x="3411538" y="3054350"/>
          <p14:tracePt t="217756" x="3402013" y="3054350"/>
          <p14:tracePt t="217803" x="3394075" y="3071813"/>
          <p14:tracePt t="217836" x="3384550" y="3071813"/>
          <p14:tracePt t="217884" x="3384550" y="3081338"/>
          <p14:tracePt t="217910" x="3384550" y="3062288"/>
          <p14:tracePt t="218038" x="3384550" y="3044825"/>
          <p14:tracePt t="218058" x="3384550" y="3027363"/>
          <p14:tracePt t="218069" x="3384550" y="3017838"/>
          <p14:tracePt t="218088" x="3384550" y="3009900"/>
          <p14:tracePt t="218100" x="3384550" y="2982913"/>
          <p14:tracePt t="218119" x="3394075" y="2965450"/>
          <p14:tracePt t="218132" x="3394075" y="2919413"/>
          <p14:tracePt t="218151" x="3394075" y="2901950"/>
          <p14:tracePt t="218162" x="3394075" y="2857500"/>
          <p14:tracePt t="218182" x="3394075" y="2830513"/>
          <p14:tracePt t="218194" x="3394075" y="2776538"/>
          <p14:tracePt t="218212" x="3394075" y="2751138"/>
          <p14:tracePt t="218224" x="3394075" y="2697163"/>
          <p14:tracePt t="218243" x="3394075" y="2670175"/>
          <p14:tracePt t="218254" x="3394075" y="2633663"/>
          <p14:tracePt t="218274" x="3384550" y="2608263"/>
          <p14:tracePt t="218287" x="3384550" y="2598738"/>
          <p14:tracePt t="218306" x="3384550" y="2581275"/>
          <p14:tracePt t="218351" x="3384550" y="2571750"/>
          <p14:tracePt t="218370" x="3384550" y="2562225"/>
          <p14:tracePt t="218382" x="3384550" y="2544763"/>
          <p14:tracePt t="218429" x="3384550" y="2536825"/>
          <p14:tracePt t="218455" x="3384550" y="2527300"/>
          <p14:tracePt t="218468" x="3384550" y="2509838"/>
          <p14:tracePt t="218482" x="3384550" y="2500313"/>
          <p14:tracePt t="218493" x="3384550" y="2473325"/>
          <p14:tracePt t="218513" x="3384550" y="2455863"/>
          <p14:tracePt t="218541" x="3384550" y="2446338"/>
          <p14:tracePt t="218571" x="3384550" y="2428875"/>
          <p14:tracePt t="218590" x="3384550" y="2411413"/>
          <p14:tracePt t="218616" x="3384550" y="2401888"/>
          <p14:tracePt t="218635" x="3384550" y="2393950"/>
          <p14:tracePt t="218748" x="3375025" y="2393950"/>
          <p14:tracePt t="241957" x="3375025" y="2384425"/>
          <p14:tracePt t="242314" x="3357563" y="2366963"/>
          <p14:tracePt t="242326" x="3348038" y="2339975"/>
          <p14:tracePt t="242339" x="3303588" y="2251075"/>
          <p14:tracePt t="242359" x="3286125" y="2205038"/>
          <p14:tracePt t="242371" x="3251200" y="2062163"/>
          <p14:tracePt t="242390" x="3224213" y="1990725"/>
          <p14:tracePt t="242401" x="3170238" y="1822450"/>
          <p14:tracePt t="242421" x="3160713" y="1768475"/>
          <p14:tracePt t="242432" x="3133725" y="1670050"/>
          <p14:tracePt t="242452" x="3125788" y="1660525"/>
          <p14:tracePt t="242465" x="3108325" y="1571625"/>
          <p14:tracePt t="242484" x="3098800" y="1536700"/>
          <p14:tracePt t="242496" x="3081338" y="1438275"/>
          <p14:tracePt t="242515" x="3071813" y="1411288"/>
          <p14:tracePt t="242528" x="3062288" y="1384300"/>
          <p14:tracePt t="242611" x="3054350" y="1357313"/>
          <p14:tracePt t="242622" x="3027363" y="1303338"/>
          <p14:tracePt t="242642" x="3027363" y="1322388"/>
          <p14:tracePt t="242719" x="3027363" y="1339850"/>
          <p14:tracePt t="242738" x="3027363" y="1347788"/>
          <p14:tracePt t="242764" x="3017838" y="1347788"/>
          <p14:tracePt t="243096" x="3009900" y="1347788"/>
          <p14:tracePt t="243115" x="3000375" y="1347788"/>
          <p14:tracePt t="243129" x="2990850" y="1347788"/>
          <p14:tracePt t="243140" x="2965450" y="1357313"/>
          <p14:tracePt t="243158" x="2911475" y="1357313"/>
          <p14:tracePt t="243178" x="2884488" y="1366838"/>
          <p14:tracePt t="243190" x="2795588" y="1393825"/>
          <p14:tracePt t="243208" x="2732088" y="1419225"/>
          <p14:tracePt t="243221" x="2581275" y="1482725"/>
          <p14:tracePt t="243240" x="2536825" y="1482725"/>
          <p14:tracePt t="243251" x="2428875" y="1527175"/>
          <p14:tracePt t="243271" x="2411413" y="1536700"/>
          <p14:tracePt t="243282" x="2347913" y="1562100"/>
          <p14:tracePt t="243300" x="2312988" y="1571625"/>
          <p14:tracePt t="243312" x="2251075" y="1598613"/>
          <p14:tracePt t="243332" x="2160588" y="1633538"/>
          <p14:tracePt t="243351" x="2108200" y="1660525"/>
          <p14:tracePt t="243362" x="2027238" y="1697038"/>
          <p14:tracePt t="243382" x="2000250" y="1714500"/>
          <p14:tracePt t="243395" x="1955800" y="1751013"/>
          <p14:tracePt t="243413" x="1938338" y="1751013"/>
          <p14:tracePt t="243425" x="1874838" y="1795463"/>
          <p14:tracePt t="243444" x="1857375" y="1812925"/>
          <p14:tracePt t="243458" x="1812925" y="1847850"/>
          <p14:tracePt t="243477" x="1776413" y="1884363"/>
          <p14:tracePt t="243493" x="1768475" y="1893888"/>
          <p14:tracePt t="243507" x="1724025" y="1938338"/>
          <p14:tracePt t="243524" x="1679575" y="2000250"/>
          <p14:tracePt t="243543" x="1670050" y="2017713"/>
          <p14:tracePt t="243558" x="1633538" y="2081213"/>
          <p14:tracePt t="243575" x="1616075" y="2098675"/>
          <p14:tracePt t="243592" x="1608138" y="2116138"/>
          <p14:tracePt t="243608" x="1581150" y="2170113"/>
          <p14:tracePt t="243625" x="1562100" y="2197100"/>
          <p14:tracePt t="243642" x="1554163" y="2205038"/>
          <p14:tracePt t="243659" x="1544638" y="2224088"/>
          <p14:tracePt t="243675" x="1544638" y="2232025"/>
          <p14:tracePt t="243692" x="1536700" y="2268538"/>
          <p14:tracePt t="243709" x="1527175" y="2322513"/>
          <p14:tracePt t="243729" x="1527175" y="2330450"/>
          <p14:tracePt t="243755" x="1517650" y="2357438"/>
          <p14:tracePt t="243774" x="1509713" y="2374900"/>
          <p14:tracePt t="243801" x="1500188" y="2384425"/>
          <p14:tracePt t="243819" x="1490663" y="2393950"/>
          <p14:tracePt t="243847" x="1482725" y="2401888"/>
          <p14:tracePt t="243866" x="1482725" y="2393950"/>
          <p14:tracePt t="243964" x="1482725" y="2384425"/>
          <p14:tracePt t="243976" x="1482725" y="2347913"/>
          <p14:tracePt t="243995" x="1482725" y="2330450"/>
          <p14:tracePt t="244008" x="1482725" y="2312988"/>
          <p14:tracePt t="244021" x="1482725" y="2276475"/>
          <p14:tracePt t="244040" x="1473200" y="2251075"/>
          <p14:tracePt t="244074" x="1465263" y="2251075"/>
          <p14:tracePt t="244164" x="1455738" y="2251075"/>
          <p14:tracePt t="244209" x="1455738" y="2286000"/>
          <p14:tracePt t="244228" x="1455738" y="2330450"/>
          <p14:tracePt t="244240" x="1455738" y="2401888"/>
          <p14:tracePt t="244260" x="1482725" y="2527300"/>
          <p14:tracePt t="244278" x="1482725" y="2571750"/>
          <p14:tracePt t="244291" x="1509713" y="2714625"/>
          <p14:tracePt t="244310" x="1527175" y="2768600"/>
          <p14:tracePt t="244321" x="1562100" y="2911475"/>
          <p14:tracePt t="244342" x="1581150" y="2965450"/>
          <p14:tracePt t="244354" x="1598613" y="3027363"/>
          <p14:tracePt t="244365" x="1643063" y="3224213"/>
          <p14:tracePt t="244385" x="1660525" y="3295650"/>
          <p14:tracePt t="244397" x="1724025" y="3490913"/>
          <p14:tracePt t="244415" x="1785938" y="3714750"/>
          <p14:tracePt t="244434" x="1812925" y="3786188"/>
          <p14:tracePt t="244446" x="1857375" y="3946525"/>
          <p14:tracePt t="244464" x="1874838" y="4010025"/>
          <p14:tracePt t="244496" x="1884363" y="4017963"/>
          <p14:tracePt t="244523" x="1893888" y="4062413"/>
          <p14:tracePt t="244551" x="1901825" y="4108450"/>
          <p14:tracePt t="244563" x="1901825" y="4143375"/>
          <p14:tracePt t="244574" x="1928813" y="4214813"/>
          <p14:tracePt t="244586" x="1955800" y="4276725"/>
          <p14:tracePt t="244606" x="1955800" y="4286250"/>
          <p14:tracePt t="244617" x="1955800" y="4303713"/>
          <p14:tracePt t="244651" x="1965325" y="4322763"/>
          <p14:tracePt t="244682" x="1973263" y="4357688"/>
          <p14:tracePt t="244700" x="1982788" y="4384675"/>
          <p14:tracePt t="244712" x="1990725" y="4419600"/>
          <p14:tracePt t="244733" x="2000250" y="4438650"/>
          <p14:tracePt t="244743" x="2027238" y="4491038"/>
          <p14:tracePt t="244762" x="2036763" y="4510088"/>
          <p14:tracePt t="244776" x="2054225" y="4545013"/>
          <p14:tracePt t="244794" x="2062163" y="4554538"/>
          <p14:tracePt t="244827" x="2071688" y="4554538"/>
          <p14:tracePt t="245199" x="2081213" y="4554538"/>
          <p14:tracePt t="245237" x="2089150" y="4545013"/>
          <p14:tracePt t="245249" x="2108200" y="4518025"/>
          <p14:tracePt t="245268" x="2116138" y="4483100"/>
          <p14:tracePt t="245281" x="2152650" y="4394200"/>
          <p14:tracePt t="245299" x="2170113" y="4375150"/>
          <p14:tracePt t="245312" x="2205038" y="4322763"/>
          <p14:tracePt t="245339" x="2224088" y="4268788"/>
          <p14:tracePt t="245351" x="2241550" y="4232275"/>
          <p14:tracePt t="245362" x="2286000" y="4170363"/>
          <p14:tracePt t="245374" x="2393950" y="3990975"/>
          <p14:tracePt t="245393" x="2419350" y="3965575"/>
          <p14:tracePt t="245406" x="2490788" y="3867150"/>
          <p14:tracePt t="245424" x="2509838" y="3840163"/>
          <p14:tracePt t="245437" x="2571750" y="3759200"/>
          <p14:tracePt t="245457" x="2608263" y="3724275"/>
          <p14:tracePt t="245469" x="2687638" y="3616325"/>
          <p14:tracePt t="245488" x="2724150" y="3581400"/>
          <p14:tracePt t="245499" x="2830513" y="3419475"/>
          <p14:tracePt t="245518" x="2867025" y="3375025"/>
          <p14:tracePt t="245531" x="2938463" y="3286125"/>
          <p14:tracePt t="245550" x="2965450" y="3241675"/>
          <p14:tracePt t="245570" x="3044825" y="3152775"/>
          <p14:tracePt t="245581" x="3081338" y="3108325"/>
          <p14:tracePt t="245597" x="3125788" y="3062288"/>
          <p14:tracePt t="245614" x="3143250" y="3036888"/>
          <p14:tracePt t="245632" x="3197225" y="2990850"/>
          <p14:tracePt t="245648" x="3232150" y="2965450"/>
          <p14:tracePt t="245664" x="3241675" y="2955925"/>
          <p14:tracePt t="245682" x="3276600" y="2911475"/>
          <p14:tracePt t="245697" x="3322638" y="2884488"/>
          <p14:tracePt t="245715" x="3375025" y="2847975"/>
          <p14:tracePt t="245731" x="3411538" y="2813050"/>
          <p14:tracePt t="245748" x="3465513" y="2776538"/>
          <p14:tracePt t="245764" x="3500438" y="2751138"/>
          <p14:tracePt t="245783" x="3643313" y="2660650"/>
          <p14:tracePt t="245798" x="3724275" y="2608263"/>
          <p14:tracePt t="245816" x="3759200" y="2589213"/>
          <p14:tracePt t="245832" x="3848100" y="2544763"/>
          <p14:tracePt t="245848" x="3894138" y="2527300"/>
          <p14:tracePt t="245865" x="4044950" y="2473325"/>
          <p14:tracePt t="245883" x="4108450" y="2446338"/>
          <p14:tracePt t="245898" x="4232275" y="2411413"/>
          <p14:tracePt t="245915" x="4259263" y="2393950"/>
          <p14:tracePt t="245932" x="4367213" y="2357438"/>
          <p14:tracePt t="245948" x="4394200" y="2330450"/>
          <p14:tracePt t="245965" x="4527550" y="2276475"/>
          <p14:tracePt t="245982" x="4554538" y="2268538"/>
          <p14:tracePt t="245998" x="4679950" y="2224088"/>
          <p14:tracePt t="246015" x="4732338" y="2197100"/>
          <p14:tracePt t="246034" x="4830763" y="2170113"/>
          <p14:tracePt t="246049" x="4884738" y="2143125"/>
          <p14:tracePt t="246065" x="4983163" y="2089150"/>
          <p14:tracePt t="246082" x="5037138" y="2054225"/>
          <p14:tracePt t="246099" x="5089525" y="2017713"/>
          <p14:tracePt t="246142" x="5116513" y="2000250"/>
          <p14:tracePt t="246161" x="5153025" y="1990725"/>
          <p14:tracePt t="246182" x="5160963" y="1982788"/>
          <p14:tracePt t="246192" x="5160963" y="1973263"/>
          <p14:tracePt t="246205" x="5170488" y="1973263"/>
          <p14:tracePt t="246242" x="5180013" y="1965325"/>
          <p14:tracePt t="246302" x="5187950" y="1965325"/>
          <p14:tracePt t="246330" x="5197475" y="1955800"/>
          <p14:tracePt t="246409" x="5197475" y="1946275"/>
          <p14:tracePt t="246427" x="5205413" y="1938338"/>
          <p14:tracePt t="246447" x="5205413" y="1928813"/>
          <p14:tracePt t="246492" x="5214938" y="1928813"/>
          <p14:tracePt t="246504" x="5214938" y="1919288"/>
          <p14:tracePt t="246574" x="5224463" y="1911350"/>
          <p14:tracePt t="246926" x="5232400" y="1911350"/>
          <p14:tracePt t="246992" x="5232400" y="1901825"/>
          <p14:tracePt t="247010" x="5241925" y="1901825"/>
          <p14:tracePt t="247092" x="5241925" y="1893888"/>
          <p14:tracePt t="247198" x="5241925" y="1884363"/>
          <p14:tracePt t="247479" x="5241925" y="1874838"/>
          <p14:tracePt t="247779" x="5251450" y="1874838"/>
          <p14:tracePt t="248093" x="5259388" y="1874838"/>
          <p14:tracePt t="248156" x="5268913" y="1857375"/>
          <p14:tracePt t="248177" x="5276850" y="1839913"/>
          <p14:tracePt t="248189" x="5286375" y="1830388"/>
          <p14:tracePt t="248201" x="5295900" y="1803400"/>
          <p14:tracePt t="248220" x="5313363" y="1776413"/>
          <p14:tracePt t="248239" x="5313363" y="1768475"/>
          <p14:tracePt t="248250" x="5322888" y="1758950"/>
          <p14:tracePt t="248269" x="5330825" y="1751013"/>
          <p14:tracePt t="248295" x="5330825" y="1741488"/>
          <p14:tracePt t="248315" x="5340350" y="1741488"/>
          <p14:tracePt t="248326" x="5348288" y="1714500"/>
          <p14:tracePt t="248345" x="5348288" y="1704975"/>
          <p14:tracePt t="248358" x="5348288" y="1687513"/>
          <p14:tracePt t="248377" x="5348288" y="1660525"/>
          <p14:tracePt t="248397" x="5330825" y="1643063"/>
          <p14:tracePt t="248457" x="5313363" y="1643063"/>
          <p14:tracePt t="248468" x="5295900" y="1643063"/>
          <p14:tracePt t="248496" x="5276850" y="1643063"/>
          <p14:tracePt t="248508" x="5259388" y="1643063"/>
          <p14:tracePt t="248521" x="5251450" y="1643063"/>
          <p14:tracePt t="248532" x="5232400" y="1643063"/>
          <p14:tracePt t="248551" x="5224463" y="1643063"/>
          <p14:tracePt t="248562" x="5153025" y="1643063"/>
          <p14:tracePt t="248581" x="5126038" y="1643063"/>
          <p14:tracePt t="248594" x="5062538" y="1652588"/>
          <p14:tracePt t="248613" x="5045075" y="1652588"/>
          <p14:tracePt t="248625" x="5010150" y="1660525"/>
          <p14:tracePt t="248644" x="4956175" y="1660525"/>
          <p14:tracePt t="248663" x="4946650" y="1670050"/>
          <p14:tracePt t="248675" x="4938713" y="1670050"/>
          <p14:tracePt t="248694" x="4929188" y="1670050"/>
          <p14:tracePt t="248707" x="4875213" y="1679575"/>
          <p14:tracePt t="248725" x="4867275" y="1679575"/>
          <p14:tracePt t="248742" x="4848225" y="1687513"/>
          <p14:tracePt t="248757" x="4840288" y="1687513"/>
          <p14:tracePt t="248788" x="4822825" y="1687513"/>
          <p14:tracePt t="248834" x="4813300" y="1687513"/>
          <p14:tracePt t="248845" x="4776788" y="1687513"/>
          <p14:tracePt t="248865" x="4768850" y="1687513"/>
          <p14:tracePt t="248877" x="4751388" y="1687513"/>
          <p14:tracePt t="248896" x="4741863" y="1687513"/>
          <p14:tracePt t="248908" x="4732338" y="1687513"/>
          <p14:tracePt t="250958" x="4732338" y="1679575"/>
          <p14:tracePt t="251868" x="4741863" y="1679575"/>
          <p14:tracePt t="251902" x="4751388" y="1679575"/>
          <p14:tracePt t="251914" x="4759325" y="1679575"/>
          <p14:tracePt t="251927" x="4795838" y="1687513"/>
          <p14:tracePt t="251947" x="4813300" y="1687513"/>
          <p14:tracePt t="251958" x="4902200" y="1704975"/>
          <p14:tracePt t="251979" x="4946650" y="1714500"/>
          <p14:tracePt t="251991" x="5089525" y="1741488"/>
          <p14:tracePt t="252009" x="5153025" y="1758950"/>
          <p14:tracePt t="252021" x="5313363" y="1795463"/>
          <p14:tracePt t="252040" x="5626100" y="1884363"/>
          <p14:tracePt t="252073" x="5705475" y="1901825"/>
          <p14:tracePt t="252084" x="5902325" y="1946275"/>
          <p14:tracePt t="252102" x="5956300" y="1965325"/>
          <p14:tracePt t="252117" x="6089650" y="2000250"/>
          <p14:tracePt t="252134" x="6170613" y="2009775"/>
          <p14:tracePt t="252152" x="6296025" y="2036763"/>
          <p14:tracePt t="252167" x="6357938" y="2044700"/>
          <p14:tracePt t="252184" x="6510338" y="2081213"/>
          <p14:tracePt t="252201" x="6572250" y="2089150"/>
          <p14:tracePt t="252217" x="6697663" y="2116138"/>
          <p14:tracePt t="252234" x="6759575" y="2125663"/>
          <p14:tracePt t="252253" x="6858000" y="2152650"/>
          <p14:tracePt t="252267" x="6884988" y="2160588"/>
          <p14:tracePt t="252284" x="6956425" y="2179638"/>
          <p14:tracePt t="252302" x="6991350" y="2179638"/>
          <p14:tracePt t="252318" x="7054850" y="2187575"/>
          <p14:tracePt t="252334" x="7072313" y="2197100"/>
          <p14:tracePt t="252352" x="7161213" y="2214563"/>
          <p14:tracePt t="252368" x="7180263" y="2224088"/>
          <p14:tracePt t="252385" x="7188200" y="2224088"/>
          <p14:tracePt t="252401" x="7215188" y="2224088"/>
          <p14:tracePt t="252418" x="7242175" y="2224088"/>
          <p14:tracePt t="252451" x="7269163" y="2224088"/>
          <p14:tracePt t="252477" x="7277100" y="2232025"/>
          <p14:tracePt t="252496" x="7286625" y="2232025"/>
          <p14:tracePt t="252509" x="7296150" y="2232025"/>
          <p14:tracePt t="252528" x="7304088" y="2232025"/>
          <p14:tracePt t="252539" x="7313613" y="2232025"/>
          <p14:tracePt t="252558" x="7323138" y="2241550"/>
          <p14:tracePt t="252586" x="7331075" y="2241550"/>
          <p14:tracePt t="252719" x="7340600" y="2241550"/>
          <p14:tracePt t="252918" x="7348538" y="2241550"/>
          <p14:tracePt t="253108" x="7348538" y="2232025"/>
          <p14:tracePt t="253207" x="7348538" y="2224088"/>
          <p14:tracePt t="253266" x="7340600" y="2224088"/>
          <p14:tracePt t="253300" x="7331075" y="2224088"/>
          <p14:tracePt t="253326" x="7313613" y="2224088"/>
          <p14:tracePt t="253345" x="7304088" y="2224088"/>
          <p14:tracePt t="253357" x="7296150" y="2224088"/>
          <p14:tracePt t="253377" x="7277100" y="2224088"/>
          <p14:tracePt t="253408" x="7259638" y="2224088"/>
          <p14:tracePt t="253421" x="7224713" y="2232025"/>
          <p14:tracePt t="253439" x="7205663" y="2232025"/>
          <p14:tracePt t="253451" x="7170738" y="2232025"/>
          <p14:tracePt t="253469" x="7143750" y="2232025"/>
          <p14:tracePt t="253488" x="7126288" y="2232025"/>
          <p14:tracePt t="253500" x="7089775" y="2241550"/>
          <p14:tracePt t="253519" x="7062788" y="2241550"/>
          <p14:tracePt t="253532" x="7027863" y="2241550"/>
          <p14:tracePt t="253550" x="7010400" y="2241550"/>
          <p14:tracePt t="253574" x="6965950" y="2241550"/>
          <p14:tracePt t="253588" x="6946900" y="2251075"/>
          <p14:tracePt t="253605" x="6919913" y="2251075"/>
          <p14:tracePt t="253622" x="6902450" y="2259013"/>
          <p14:tracePt t="253638" x="6884988" y="2259013"/>
          <p14:tracePt t="253656" x="6840538" y="2268538"/>
          <p14:tracePt t="253675" x="6796088" y="2276475"/>
          <p14:tracePt t="253709" x="6786563" y="2276475"/>
          <p14:tracePt t="253735" x="6777038" y="2276475"/>
          <p14:tracePt t="253765" x="6769100" y="2276475"/>
          <p14:tracePt t="253784" x="6759575" y="2276475"/>
          <p14:tracePt t="253804" x="6751638" y="2276475"/>
          <p14:tracePt t="253816" x="6742113" y="2276475"/>
          <p14:tracePt t="253893" x="6742113" y="2286000"/>
          <p14:tracePt t="253926" x="6732588" y="2286000"/>
          <p14:tracePt t="253985" x="6724650" y="2286000"/>
          <p14:tracePt t="254116" x="6715125" y="2295525"/>
          <p14:tracePt t="254176" x="6705600" y="2295525"/>
          <p14:tracePt t="254242" x="6697663" y="2295525"/>
          <p14:tracePt t="254319" x="6688138" y="2295525"/>
          <p14:tracePt t="254448" x="6680200" y="2295525"/>
          <p14:tracePt t="254614" x="6670675" y="2295525"/>
          <p14:tracePt t="254681" x="6661150" y="2295525"/>
          <p14:tracePt t="254745" x="6653213" y="2295525"/>
          <p14:tracePt t="254786" x="6643688" y="2295525"/>
          <p14:tracePt t="254903" x="6634163" y="2295525"/>
          <p14:tracePt t="254994" x="6626225" y="2295525"/>
          <p14:tracePt t="255027" x="6616700" y="2295525"/>
          <p14:tracePt t="255118" x="6616700" y="2303463"/>
          <p14:tracePt t="255152" x="6608763" y="2303463"/>
          <p14:tracePt t="255201" x="6599238" y="2303463"/>
          <p14:tracePt t="255275" x="6589713" y="2303463"/>
          <p14:tracePt t="255309" x="6581775" y="2303463"/>
          <p14:tracePt t="255387" x="6572250" y="2303463"/>
          <p14:tracePt t="255466" x="6562725" y="2303463"/>
          <p14:tracePt t="255611" x="6554788" y="2303463"/>
          <p14:tracePt t="255622" x="6545263" y="2303463"/>
          <p14:tracePt t="255857" x="6545263" y="2312988"/>
          <p14:tracePt t="256015" x="6537325" y="2312988"/>
          <p14:tracePt t="256082" x="6527800" y="2312988"/>
          <p14:tracePt t="256237" x="6518275" y="2312988"/>
          <p14:tracePt t="256532" x="6510338" y="2312988"/>
          <p14:tracePt t="256821" x="6500813" y="2312988"/>
          <p14:tracePt t="257119" x="6491288" y="2312988"/>
          <p14:tracePt t="257224" x="6473825" y="2312988"/>
          <p14:tracePt t="257243" x="6465888" y="2312988"/>
          <p14:tracePt t="257255" x="6438900" y="2312988"/>
          <p14:tracePt t="257274" x="6429375" y="2312988"/>
          <p14:tracePt t="257285" x="6411913" y="2312988"/>
          <p14:tracePt t="257304" x="6394450" y="2312988"/>
          <p14:tracePt t="257323" x="6375400" y="2312988"/>
          <p14:tracePt t="257335" x="6340475" y="2312988"/>
          <p14:tracePt t="257353" x="6330950" y="2312988"/>
          <p14:tracePt t="257367" x="6276975" y="2312988"/>
          <p14:tracePt t="257385" x="6269038" y="2312988"/>
          <p14:tracePt t="257397" x="6215063" y="2312988"/>
          <p14:tracePt t="257417" x="6188075" y="2312988"/>
          <p14:tracePt t="257429" x="6126163" y="2312988"/>
          <p14:tracePt t="257448" x="6108700" y="2312988"/>
          <p14:tracePt t="257461" x="6054725" y="2312988"/>
          <p14:tracePt t="257479" x="6027738" y="2312988"/>
          <p14:tracePt t="257492" x="5965825" y="2322513"/>
          <p14:tracePt t="257510" x="5938838" y="2322513"/>
          <p14:tracePt t="257523" x="5894388" y="2330450"/>
          <p14:tracePt t="257541" x="5867400" y="2330450"/>
          <p14:tracePt t="257554" x="5813425" y="2330450"/>
          <p14:tracePt t="257573" x="5786438" y="2330450"/>
          <p14:tracePt t="257584" x="5724525" y="2330450"/>
          <p14:tracePt t="257605" x="5715000" y="2330450"/>
          <p14:tracePt t="257617" x="5661025" y="2330450"/>
          <p14:tracePt t="257636" x="5634038" y="2330450"/>
          <p14:tracePt t="257652" x="5572125" y="2339975"/>
          <p14:tracePt t="257668" x="5545138" y="2339975"/>
          <p14:tracePt t="257684" x="5510213" y="2339975"/>
          <p14:tracePt t="257701" x="5483225" y="2339975"/>
          <p14:tracePt t="257717" x="5429250" y="2347913"/>
          <p14:tracePt t="257734" x="5402263" y="2347913"/>
          <p14:tracePt t="257752" x="5340350" y="2347913"/>
          <p14:tracePt t="257767" x="5276850" y="2357438"/>
          <p14:tracePt t="257784" x="5268913" y="2357438"/>
          <p14:tracePt t="257801" x="5224463" y="2357438"/>
          <p14:tracePt t="257817" x="5205413" y="2357438"/>
          <p14:tracePt t="257834" x="5153025" y="2366963"/>
          <p14:tracePt t="257853" x="5054600" y="2366963"/>
          <p14:tracePt t="257884" x="4983163" y="2374900"/>
          <p14:tracePt t="257915" x="4929188" y="2384425"/>
          <p14:tracePt t="257934" x="4919663" y="2384425"/>
          <p14:tracePt t="257961" x="4857750" y="2393950"/>
          <p14:tracePt t="257981" x="4840288" y="2393950"/>
          <p14:tracePt t="257993" x="4786313" y="2393950"/>
          <p14:tracePt t="258013" x="4759325" y="2393950"/>
          <p14:tracePt t="258025" x="4724400" y="2401888"/>
          <p14:tracePt t="258045" x="4697413" y="2401888"/>
          <p14:tracePt t="258063" x="4643438" y="2401888"/>
          <p14:tracePt t="258075" x="4625975" y="2411413"/>
          <p14:tracePt t="258088" x="4562475" y="2411413"/>
          <p14:tracePt t="258106" x="4500563" y="2419350"/>
          <p14:tracePt t="258125" x="4483100" y="2419350"/>
          <p14:tracePt t="258138" x="4465638" y="2428875"/>
          <p14:tracePt t="258152" x="4402138" y="2438400"/>
          <p14:tracePt t="258172" x="4375150" y="2438400"/>
          <p14:tracePt t="258186" x="4286250" y="2473325"/>
          <p14:tracePt t="258204" x="4241800" y="2482850"/>
          <p14:tracePt t="258219" x="4205288" y="2490788"/>
          <p14:tracePt t="258235" x="4108450" y="2509838"/>
          <p14:tracePt t="258253" x="4089400" y="2509838"/>
          <p14:tracePt t="258269" x="4027488" y="2527300"/>
          <p14:tracePt t="258285" x="3990975" y="2544763"/>
          <p14:tracePt t="258302" x="3919538" y="2562225"/>
          <p14:tracePt t="258319" x="3840163" y="2589213"/>
          <p14:tracePt t="258336" x="3813175" y="2598738"/>
          <p14:tracePt t="258353" x="3724275" y="2625725"/>
          <p14:tracePt t="258369" x="3697288" y="2633663"/>
          <p14:tracePt t="258386" x="3616325" y="2652713"/>
          <p14:tracePt t="258403" x="3562350" y="2670175"/>
          <p14:tracePt t="258419" x="3429000" y="2697163"/>
          <p14:tracePt t="258436" x="3232150" y="2714625"/>
          <p14:tracePt t="258453" x="3027363" y="2714625"/>
          <p14:tracePt t="258469" x="2955925" y="2714625"/>
          <p14:tracePt t="258486" x="2840038" y="2714625"/>
          <p14:tracePt t="258503" x="2714625" y="2724150"/>
          <p14:tracePt t="258520" x="2705100" y="2732088"/>
          <p14:tracePt t="258536" x="2554288" y="2768600"/>
          <p14:tracePt t="258567" x="2438400" y="2795588"/>
          <p14:tracePt t="258580" x="2393950" y="2803525"/>
          <p14:tracePt t="258592" x="2303463" y="2822575"/>
          <p14:tracePt t="258612" x="2276475" y="2830513"/>
          <p14:tracePt t="258622" x="2179638" y="2847975"/>
          <p14:tracePt t="258642" x="2133600" y="2857500"/>
          <p14:tracePt t="258653" x="2036763" y="2867025"/>
          <p14:tracePt t="258673" x="1973263" y="2874963"/>
          <p14:tracePt t="258687" x="1866900" y="2901950"/>
          <p14:tracePt t="258704" x="1822450" y="2901950"/>
          <p14:tracePt t="258722" x="1741488" y="2919413"/>
          <p14:tracePt t="258737" x="1714500" y="2919413"/>
          <p14:tracePt t="258761" x="1670050" y="2928938"/>
          <p14:tracePt t="258774" x="1660525" y="2928938"/>
          <p14:tracePt t="258787" x="1633538" y="2938463"/>
          <p14:tracePt t="258804" x="1625600" y="2938463"/>
          <p14:tracePt t="258822" x="1625600" y="2946400"/>
          <p14:tracePt t="258837" x="1608138" y="2955925"/>
          <p14:tracePt t="258861" x="1608138" y="2965450"/>
          <p14:tracePt t="258874" x="1598613" y="2982913"/>
          <p14:tracePt t="258893" x="1598613" y="2990850"/>
          <p14:tracePt t="258905" x="1581150" y="3027363"/>
          <p14:tracePt t="258924" x="1571625" y="3044825"/>
          <p14:tracePt t="258937" x="1571625" y="3081338"/>
          <p14:tracePt t="258954" x="1554163" y="3108325"/>
          <p14:tracePt t="258974" x="1544638" y="3133725"/>
          <p14:tracePt t="258988" x="1536700" y="3152775"/>
          <p14:tracePt t="259005" x="1536700" y="3170238"/>
          <p14:tracePt t="259022" x="1536700" y="3224213"/>
          <p14:tracePt t="259054" x="1527175" y="3268663"/>
          <p14:tracePt t="259066" x="1527175" y="3295650"/>
          <p14:tracePt t="259094" x="1527175" y="3313113"/>
          <p14:tracePt t="259121" x="1527175" y="3330575"/>
          <p14:tracePt t="259146" x="1527175" y="3340100"/>
          <p14:tracePt t="259193" x="1527175" y="3348038"/>
          <p14:tracePt t="259235" x="1536700" y="3348038"/>
          <p14:tracePt t="259254" x="1544638" y="3348038"/>
          <p14:tracePt t="259285" x="1554163" y="3348038"/>
          <p14:tracePt t="259360" x="1562100" y="3348038"/>
          <p14:tracePt t="259412" x="1571625" y="3348038"/>
          <p14:tracePt t="259438" x="1581150" y="3348038"/>
          <p14:tracePt t="259519" x="1589088" y="3348038"/>
          <p14:tracePt t="259627" x="1598613" y="3348038"/>
          <p14:tracePt t="259677" x="1598613" y="3340100"/>
          <p14:tracePt t="259712" x="1608138" y="3340100"/>
          <p14:tracePt t="260058" x="1608138" y="3330575"/>
          <p14:tracePt t="260181" x="1616075" y="3330575"/>
          <p14:tracePt t="260509" x="1616075" y="3322638"/>
          <p14:tracePt t="260625" x="1616075" y="3313113"/>
          <p14:tracePt t="260824" x="1625600" y="3313113"/>
          <p14:tracePt t="260948" x="1633538" y="3313113"/>
          <p14:tracePt t="261159" x="1633538" y="3303588"/>
          <p14:tracePt t="261317" x="1643063" y="3303588"/>
          <p14:tracePt t="261473" x="1652588" y="3303588"/>
          <p14:tracePt t="261829" x="1652588" y="3295650"/>
          <p14:tracePt t="262066" x="1660525" y="3295650"/>
          <p14:tracePt t="262165" x="1670050" y="3295650"/>
          <p14:tracePt t="262257" x="1679575" y="3286125"/>
          <p14:tracePt t="262505" x="1679575" y="3276600"/>
          <p14:tracePt t="262742" x="1687513" y="3276600"/>
          <p14:tracePt t="262866" x="1697038" y="3276600"/>
          <p14:tracePt t="263039" x="1697038" y="3268663"/>
          <p14:tracePt t="263155" x="1704975" y="3268663"/>
          <p14:tracePt t="263280" x="1714500" y="3259138"/>
          <p14:tracePt t="263517" x="1714500" y="3251200"/>
          <p14:tracePt t="263717" x="1724025" y="3251200"/>
          <p14:tracePt t="263872" x="1731963" y="3251200"/>
          <p14:tracePt t="264005" x="1731963" y="3241675"/>
          <p14:tracePt t="264078" x="1741488" y="3241675"/>
          <p14:tracePt t="264365" x="1741488" y="3232150"/>
          <p14:tracePt t="265457" x="1731963" y="3232150"/>
          <p14:tracePt t="265713" x="1731963" y="3241675"/>
          <p14:tracePt t="265762" x="1724025" y="3241675"/>
          <p14:tracePt t="265916" x="1714500" y="3251200"/>
          <p14:tracePt t="335457" x="1704975" y="3241675"/>
          <p14:tracePt t="335777" x="1687513" y="3224213"/>
          <p14:tracePt t="335796" x="1670050" y="3214688"/>
          <p14:tracePt t="335807" x="1625600" y="3170238"/>
          <p14:tracePt t="335836" x="1562100" y="3125788"/>
          <p14:tracePt t="335867" x="1536700" y="3098800"/>
          <p14:tracePt t="335870" x="1500188" y="3071813"/>
          <p14:tracePt t="335903" x="1465263" y="3054350"/>
          <p14:tracePt t="335921" x="1455738" y="3044825"/>
          <p14:tracePt t="335936" x="1393825" y="3009900"/>
          <p14:tracePt t="335967" x="1322388" y="2982913"/>
          <p14:tracePt t="335984" x="1295400" y="2965450"/>
          <p14:tracePt t="336003" x="1241425" y="2938463"/>
          <p14:tracePt t="336034" x="1223963" y="2938463"/>
          <p14:tracePt t="336048" x="1214438" y="2919413"/>
          <p14:tracePt t="336520" x="1214438" y="2911475"/>
          <p14:tracePt t="337198" x="1223963" y="2911475"/>
          <p14:tracePt t="337256" x="1223963" y="2901950"/>
          <p14:tracePt t="337274" x="1241425" y="2894013"/>
          <p14:tracePt t="337321" x="1241425" y="2884488"/>
          <p14:tracePt t="337348" x="1241425" y="2874963"/>
          <p14:tracePt t="337366" x="1223963" y="2857500"/>
          <p14:tracePt t="337412" x="1204913" y="2847975"/>
          <p14:tracePt t="337431" x="1187450" y="2847975"/>
          <p14:tracePt t="337443" x="1179513" y="2847975"/>
          <p14:tracePt t="337477" x="1169988" y="2840038"/>
          <p14:tracePt t="337511" x="1160463" y="2840038"/>
          <p14:tracePt t="337536" x="1152525" y="2840038"/>
          <p14:tracePt t="337592" x="1143000" y="2847975"/>
          <p14:tracePt t="337602" x="1143000" y="2867025"/>
          <p14:tracePt t="337635" x="1143000" y="2874963"/>
          <p14:tracePt t="337725" x="1143000" y="2884488"/>
          <p14:tracePt t="337864" x="1143000" y="2894013"/>
          <p14:tracePt t="337883" x="1143000" y="2901950"/>
          <p14:tracePt t="337944" x="1143000" y="2911475"/>
          <p14:tracePt t="338136" x="1143000" y="2919413"/>
          <p14:tracePt t="338325" x="1143000" y="2928938"/>
          <p14:tracePt t="338371" x="1133475" y="2946400"/>
          <p14:tracePt t="338391" x="1125538" y="2973388"/>
          <p14:tracePt t="338451" x="1125538" y="2990850"/>
          <p14:tracePt t="338464" x="1116013" y="3017838"/>
          <p14:tracePt t="338483" x="1116013" y="3027363"/>
          <p14:tracePt t="338495" x="1108075" y="3071813"/>
          <p14:tracePt t="338516" x="1108075" y="3089275"/>
          <p14:tracePt t="338526" x="1108075" y="3133725"/>
          <p14:tracePt t="338545" x="1108075" y="3143250"/>
          <p14:tracePt t="338557" x="1108075" y="3170238"/>
          <p14:tracePt t="338577" x="1108075" y="3205163"/>
          <p14:tracePt t="338595" x="1116013" y="3232150"/>
          <p14:tracePt t="338613" x="1116013" y="3251200"/>
          <p14:tracePt t="338628" x="1116013" y="3259138"/>
          <p14:tracePt t="338687" x="1125538" y="3268663"/>
          <p14:tracePt t="338699" x="1125538" y="3276600"/>
          <p14:tracePt t="338768" x="1125538" y="3268663"/>
          <p14:tracePt t="339191" x="1143000" y="3268663"/>
          <p14:tracePt t="339202" x="1160463" y="3268663"/>
          <p14:tracePt t="339222" x="1179513" y="3268663"/>
          <p14:tracePt t="339233" x="1214438" y="3268663"/>
          <p14:tracePt t="339251" x="1268413" y="3268663"/>
          <p14:tracePt t="339271" x="1285875" y="3268663"/>
          <p14:tracePt t="339283" x="1330325" y="3268663"/>
          <p14:tracePt t="339301" x="1339850" y="3268663"/>
          <p14:tracePt t="339313" x="1384300" y="3268663"/>
          <p14:tracePt t="339333" x="1401763" y="3259138"/>
          <p14:tracePt t="339345" x="1446213" y="3259138"/>
          <p14:tracePt t="339364" x="1465263" y="3251200"/>
          <p14:tracePt t="339377" x="1490663" y="3251200"/>
          <p14:tracePt t="339395" x="1500188" y="3241675"/>
          <p14:tracePt t="339422" x="1509713" y="3224213"/>
          <p14:tracePt t="339450" x="1509713" y="3205163"/>
          <p14:tracePt t="339462" x="1517650" y="3187700"/>
          <p14:tracePt t="339474" x="1527175" y="3160713"/>
          <p14:tracePt t="339501" x="1527175" y="3125788"/>
          <p14:tracePt t="339520" x="1527175" y="3098800"/>
          <p14:tracePt t="339548" x="1536700" y="3062288"/>
          <p14:tracePt t="339566" x="1536700" y="3054350"/>
          <p14:tracePt t="339579" x="1536700" y="3017838"/>
          <p14:tracePt t="339601" x="1527175" y="3009900"/>
          <p14:tracePt t="339614" x="1527175" y="2982913"/>
          <p14:tracePt t="339634" x="1509713" y="2973388"/>
          <p14:tracePt t="339661" x="1500188" y="2955925"/>
          <p14:tracePt t="339673" x="1438275" y="2928938"/>
          <p14:tracePt t="339693" x="1411288" y="2911475"/>
          <p14:tracePt t="339705" x="1339850" y="2884488"/>
          <p14:tracePt t="339724" x="1322388" y="2884488"/>
          <p14:tracePt t="339769" x="1258888" y="2884488"/>
          <p14:tracePt t="339789" x="1231900" y="2894013"/>
          <p14:tracePt t="339801" x="1152525" y="2928938"/>
          <p14:tracePt t="339820" x="1133475" y="2928938"/>
          <p14:tracePt t="339832" x="1089025" y="2955925"/>
          <p14:tracePt t="339851" x="1062038" y="2973388"/>
          <p14:tracePt t="339863" x="1017588" y="2990850"/>
          <p14:tracePt t="339882" x="973138" y="3009900"/>
          <p14:tracePt t="339895" x="919163" y="3044825"/>
          <p14:tracePt t="339914" x="901700" y="3062288"/>
          <p14:tracePt t="339926" x="847725" y="3098800"/>
          <p14:tracePt t="339946" x="812800" y="3133725"/>
          <p14:tracePt t="339978" x="795338" y="3170238"/>
          <p14:tracePt t="339990" x="776288" y="3214688"/>
          <p14:tracePt t="340009" x="776288" y="3251200"/>
          <p14:tracePt t="340022" x="768350" y="3303588"/>
          <p14:tracePt t="340040" x="768350" y="3322638"/>
          <p14:tracePt t="340052" x="758825" y="3367088"/>
          <p14:tracePt t="340072" x="758825" y="3394075"/>
          <p14:tracePt t="340083" x="750888" y="3438525"/>
          <p14:tracePt t="340101" x="750888" y="3446463"/>
          <p14:tracePt t="340116" x="750888" y="3500438"/>
          <p14:tracePt t="340134" x="750888" y="3527425"/>
          <p14:tracePt t="340149" x="741363" y="3581400"/>
          <p14:tracePt t="340166" x="741363" y="3589338"/>
          <p14:tracePt t="340182" x="741363" y="3633788"/>
          <p14:tracePt t="340199" x="741363" y="3697288"/>
          <p14:tracePt t="340216" x="750888" y="3751263"/>
          <p14:tracePt t="340241" x="776288" y="3840163"/>
          <p14:tracePt t="340261" x="785813" y="3857625"/>
          <p14:tracePt t="340273" x="795338" y="3894138"/>
          <p14:tracePt t="340291" x="812800" y="3929063"/>
          <p14:tracePt t="340304" x="839788" y="3983038"/>
          <p14:tracePt t="340322" x="857250" y="4000500"/>
          <p14:tracePt t="340334" x="874713" y="4044950"/>
          <p14:tracePt t="340354" x="893763" y="4071938"/>
          <p14:tracePt t="340366" x="911225" y="4098925"/>
          <p14:tracePt t="340386" x="928688" y="4108450"/>
          <p14:tracePt t="340399" x="946150" y="4152900"/>
          <p14:tracePt t="340417" x="965200" y="4170363"/>
          <p14:tracePt t="340433" x="1000125" y="4224338"/>
          <p14:tracePt t="340450" x="1009650" y="4241800"/>
          <p14:tracePt t="340466" x="1071563" y="4303713"/>
          <p14:tracePt t="340483" x="1098550" y="4330700"/>
          <p14:tracePt t="340500" x="1143000" y="4394200"/>
          <p14:tracePt t="340517" x="1160463" y="4402138"/>
          <p14:tracePt t="340533" x="1276350" y="4491038"/>
          <p14:tracePt t="340569" x="1330325" y="4527550"/>
          <p14:tracePt t="340584" x="1401763" y="4554538"/>
          <p14:tracePt t="340601" x="1446213" y="4572000"/>
          <p14:tracePt t="340617" x="1509713" y="4581525"/>
          <p14:tracePt t="340634" x="1562100" y="4589463"/>
          <p14:tracePt t="340652" x="1704975" y="4581525"/>
          <p14:tracePt t="340668" x="1839913" y="4554538"/>
          <p14:tracePt t="340684" x="1919288" y="4527550"/>
          <p14:tracePt t="340702" x="2062163" y="4491038"/>
          <p14:tracePt t="340718" x="2143125" y="4446588"/>
          <p14:tracePt t="340735" x="2384425" y="4313238"/>
          <p14:tracePt t="340752" x="2438400" y="4276725"/>
          <p14:tracePt t="340767" x="2633663" y="4116388"/>
          <p14:tracePt t="340784" x="2705100" y="4054475"/>
          <p14:tracePt t="340802" x="2911475" y="3848100"/>
          <p14:tracePt t="340818" x="2990850" y="3768725"/>
          <p14:tracePt t="340834" x="3214688" y="3509963"/>
          <p14:tracePt t="340852" x="3286125" y="3419475"/>
          <p14:tracePt t="340868" x="3446463" y="3187700"/>
          <p14:tracePt t="340884" x="3500438" y="3116263"/>
          <p14:tracePt t="340902" x="3652838" y="2830513"/>
          <p14:tracePt t="340918" x="3759200" y="2571750"/>
          <p14:tracePt t="340935" x="3786188" y="2473325"/>
          <p14:tracePt t="340952" x="3884613" y="2232025"/>
          <p14:tracePt t="340968" x="3911600" y="2133600"/>
          <p14:tracePt t="340985" x="3956050" y="2017713"/>
          <p14:tracePt t="341002" x="3965575" y="1990725"/>
          <p14:tracePt t="341018" x="3990975" y="1928813"/>
          <p14:tracePt t="341038" x="3990975" y="1874838"/>
          <p14:tracePt t="341053" x="4017963" y="1812925"/>
          <p14:tracePt t="341068" x="4017963" y="1785938"/>
          <p14:tracePt t="341085" x="4027488" y="1704975"/>
          <p14:tracePt t="341102" x="4037013" y="1679575"/>
          <p14:tracePt t="341119" x="4037013" y="1616075"/>
          <p14:tracePt t="341135" x="4037013" y="1598613"/>
          <p14:tracePt t="341152" x="4037013" y="1500188"/>
          <p14:tracePt t="341169" x="4027488" y="1446213"/>
          <p14:tracePt t="341187" x="4027488" y="1438275"/>
          <p14:tracePt t="341203" x="4027488" y="1419225"/>
          <p14:tracePt t="341219" x="4027488" y="1411288"/>
          <p14:tracePt t="341278" x="4017963" y="1401763"/>
          <p14:tracePt t="341295" x="4017963" y="1393825"/>
          <p14:tracePt t="341360" x="4010025" y="1384300"/>
          <p14:tracePt t="341485" x="4000500" y="1384300"/>
          <p14:tracePt t="341669" x="4000500" y="1393825"/>
          <p14:tracePt t="341862" x="4000500" y="1419225"/>
          <p14:tracePt t="344957" x="3983038" y="1419225"/>
          <p14:tracePt t="345462" x="3973513" y="1419225"/>
          <p14:tracePt t="345474" x="3946525" y="1419225"/>
          <p14:tracePt t="345494" x="3938588" y="1411288"/>
          <p14:tracePt t="345506" x="3884613" y="1401763"/>
          <p14:tracePt t="345525" x="3857625" y="1401763"/>
          <p14:tracePt t="345537" x="3803650" y="1393825"/>
          <p14:tracePt t="345556" x="3786188" y="1393825"/>
          <p14:tracePt t="345568" x="3732213" y="1384300"/>
          <p14:tracePt t="345587" x="3724275" y="1384300"/>
          <p14:tracePt t="345600" x="3670300" y="1384300"/>
          <p14:tracePt t="345619" x="3652838" y="1374775"/>
          <p14:tracePt t="345632" x="3598863" y="1374775"/>
          <p14:tracePt t="345650" x="3581400" y="1374775"/>
          <p14:tracePt t="345665" x="3527425" y="1366838"/>
          <p14:tracePt t="345684" x="3490913" y="1366838"/>
          <p14:tracePt t="345699" x="3429000" y="1366838"/>
          <p14:tracePt t="345716" x="3394075" y="1366838"/>
          <p14:tracePt t="345734" x="3295650" y="1366838"/>
          <p14:tracePt t="345749" x="3205163" y="1374775"/>
          <p14:tracePt t="345772" x="3160713" y="1384300"/>
          <p14:tracePt t="345784" x="3116263" y="1393825"/>
          <p14:tracePt t="345799" x="3089275" y="1401763"/>
          <p14:tracePt t="345816" x="3044825" y="1411288"/>
          <p14:tracePt t="345833" x="2946400" y="1428750"/>
          <p14:tracePt t="345849" x="2911475" y="1438275"/>
          <p14:tracePt t="345866" x="2813050" y="1465263"/>
          <p14:tracePt t="345883" x="2670175" y="1509713"/>
          <p14:tracePt t="345900" x="2562225" y="1544638"/>
          <p14:tracePt t="345916" x="2446338" y="1571625"/>
          <p14:tracePt t="345934" x="2384425" y="1598613"/>
          <p14:tracePt t="345950" x="2205038" y="1652588"/>
          <p14:tracePt t="345966" x="2125663" y="1660525"/>
          <p14:tracePt t="345983" x="1973263" y="1697038"/>
          <p14:tracePt t="346000" x="1911350" y="1714500"/>
          <p14:tracePt t="346016" x="1785938" y="1731963"/>
          <p14:tracePt t="346033" x="1670050" y="1768475"/>
          <p14:tracePt t="346050" x="1616075" y="1785938"/>
          <p14:tracePt t="346077" x="1509713" y="1822450"/>
          <p14:tracePt t="346083" x="1465263" y="1839913"/>
          <p14:tracePt t="346102" x="1366838" y="1874838"/>
          <p14:tracePt t="346117" x="1312863" y="1893888"/>
          <p14:tracePt t="346134" x="1231900" y="1911350"/>
          <p14:tracePt t="346151" x="1196975" y="1919288"/>
          <p14:tracePt t="346171" x="1179513" y="1928813"/>
          <p14:tracePt t="346184" x="1169988" y="1928813"/>
          <p14:tracePt t="346214" x="1160463" y="1928813"/>
          <p14:tracePt t="346280" x="1152525" y="1928813"/>
          <p14:tracePt t="346340" x="1143000" y="1928813"/>
          <p14:tracePt t="346403" x="1133475" y="1946275"/>
          <p14:tracePt t="346578" x="1133475" y="1955800"/>
          <p14:tracePt t="346590" x="1125538" y="1973263"/>
          <p14:tracePt t="346609" x="1116013" y="1982788"/>
          <p14:tracePt t="346643" x="1116013" y="1990725"/>
          <p14:tracePt t="346687" x="1108075" y="2000250"/>
          <p14:tracePt t="346720" x="1108075" y="2009775"/>
          <p14:tracePt t="346733" x="1116013" y="2009775"/>
          <p14:tracePt t="347019" x="1125538" y="2009775"/>
          <p14:tracePt t="347031" x="1133475" y="2000250"/>
          <p14:tracePt t="347051" x="1143000" y="2000250"/>
          <p14:tracePt t="347070" x="1169988" y="2000250"/>
          <p14:tracePt t="347102" x="1204913" y="2000250"/>
          <p14:tracePt t="347112" x="1223963" y="2000250"/>
          <p14:tracePt t="347137" x="1295400" y="2000250"/>
          <p14:tracePt t="347168" x="1347788" y="2000250"/>
          <p14:tracePt t="347176" x="1366838" y="2000250"/>
          <p14:tracePt t="347204" x="1446213" y="1990725"/>
          <p14:tracePt t="347235" x="1490663" y="1990725"/>
          <p14:tracePt t="347238" x="1589088" y="1990725"/>
          <p14:tracePt t="347272" x="1616075" y="1990725"/>
          <p14:tracePt t="347281" x="1679575" y="1990725"/>
          <p14:tracePt t="347304" x="1704975" y="1990725"/>
          <p14:tracePt t="347334" x="1724025" y="1990725"/>
          <p14:tracePt t="347339" x="1768475" y="1990725"/>
          <p14:tracePt t="347370" x="1822450" y="1990725"/>
          <p14:tracePt t="347382" x="1857375" y="1990725"/>
          <p14:tracePt t="347404" x="1901825" y="1990725"/>
          <p14:tracePt t="347436" x="1965325" y="1990725"/>
          <p14:tracePt t="347444" x="1990725" y="1990725"/>
          <p14:tracePt t="347472" x="2081213" y="1990725"/>
          <p14:tracePt t="347503" x="2133600" y="1990725"/>
          <p14:tracePt t="347506" x="2143125" y="1990725"/>
          <p14:tracePt t="347537" x="2187575" y="1990725"/>
          <p14:tracePt t="347538" x="2268538" y="2000250"/>
          <p14:tracePt t="347579" x="2286000" y="2000250"/>
          <p14:tracePt t="347580" x="2339975" y="2000250"/>
          <p14:tracePt t="347605" x="2428875" y="2000250"/>
          <p14:tracePt t="347636" x="2446338" y="2000250"/>
          <p14:tracePt t="347643" x="2500313" y="2000250"/>
          <p14:tracePt t="347672" x="2581275" y="2000250"/>
          <p14:tracePt t="347703" x="2608263" y="2000250"/>
          <p14:tracePt t="347706" x="2697163" y="2000250"/>
          <p14:tracePt t="347738" x="2732088" y="2000250"/>
          <p14:tracePt t="347755" x="2822575" y="1990725"/>
          <p14:tracePt t="347787" x="2840038" y="1990725"/>
          <p14:tracePt t="347805" x="2857500" y="1990725"/>
          <p14:tracePt t="347836" x="2982913" y="1990725"/>
          <p14:tracePt t="347868" x="3000375" y="1990725"/>
          <p14:tracePt t="347879" x="3071813" y="1990725"/>
          <p14:tracePt t="347912" x="3133725" y="1990725"/>
          <p14:tracePt t="347939" x="3205163" y="1990725"/>
          <p14:tracePt t="347972" x="3241675" y="1990725"/>
          <p14:tracePt t="348002" x="3251200" y="1990725"/>
          <p14:tracePt t="348011" x="3276600" y="1990725"/>
          <p14:tracePt t="348046" x="3303588" y="1982788"/>
          <p14:tracePt t="348073" x="3322638" y="1982788"/>
          <p14:tracePt t="348104" x="3330575" y="1982788"/>
          <p14:tracePt t="348179" x="3348038" y="1982788"/>
          <p14:tracePt t="348198" x="3348038" y="1973263"/>
          <p14:tracePt t="348211" x="3357563" y="1973263"/>
          <p14:tracePt t="348305" x="3357563" y="1965325"/>
          <p14:tracePt t="348324" x="3367088" y="1965325"/>
          <p14:tracePt t="348350" x="3375025" y="1965325"/>
          <p14:tracePt t="348418" x="3375025" y="1955800"/>
          <p14:tracePt t="348511" x="3384550" y="1955800"/>
          <p14:tracePt t="348523" x="3394075" y="1955800"/>
          <p14:tracePt t="348576" x="3402013" y="1955800"/>
          <p14:tracePt t="348703" x="3402013" y="1946275"/>
          <p14:tracePt t="348794" x="3411538" y="1946275"/>
          <p14:tracePt t="348827" x="3419475" y="1946275"/>
          <p14:tracePt t="348924" x="3411538" y="1955800"/>
          <p14:tracePt t="349137" x="3402013" y="1973263"/>
          <p14:tracePt t="349182" x="3384550" y="2009775"/>
          <p14:tracePt t="349201" x="3367088" y="2044700"/>
          <p14:tracePt t="349221" x="3348038" y="2098675"/>
          <p14:tracePt t="349253" x="3340100" y="2108200"/>
          <p14:tracePt t="349276" x="3330575" y="2125663"/>
          <p14:tracePt t="349308" x="3322638" y="2143125"/>
          <p14:tracePt t="349339" x="3322638" y="2152650"/>
          <p14:tracePt t="349344" x="3322638" y="2160588"/>
          <p14:tracePt t="349425" x="3313113" y="2170113"/>
          <p14:tracePt t="349450" x="3303588" y="2179638"/>
          <p14:tracePt t="349548" x="3303588" y="2197100"/>
          <p14:tracePt t="349578" x="3295650" y="2205038"/>
          <p14:tracePt t="349610" x="3295650" y="2224088"/>
          <p14:tracePt t="349611" x="3286125" y="2259013"/>
          <p14:tracePt t="349643" x="3276600" y="2286000"/>
          <p14:tracePt t="349676" x="3268663" y="2312988"/>
          <p14:tracePt t="349691" x="3259138" y="2330450"/>
          <p14:tracePt t="349723" x="3259138" y="2384425"/>
          <p14:tracePt t="349745" x="3241675" y="2517775"/>
          <p14:tracePt t="349776" x="3232150" y="2598738"/>
          <p14:tracePt t="349807" x="3224213" y="2643188"/>
          <p14:tracePt t="349812" x="3224213" y="2776538"/>
          <p14:tracePt t="349843" x="3214688" y="2884488"/>
          <p14:tracePt t="349874" x="3214688" y="2955925"/>
          <p14:tracePt t="349881" x="3214688" y="3036888"/>
          <p14:tracePt t="349913" x="3205163" y="3133725"/>
          <p14:tracePt t="349945" x="3205163" y="3187700"/>
          <p14:tracePt t="349957" x="3205163" y="3276600"/>
          <p14:tracePt t="349989" x="3205163" y="3330575"/>
          <p14:tracePt t="350012" x="3205163" y="3500438"/>
          <p14:tracePt t="350043" x="3205163" y="3616325"/>
          <p14:tracePt t="350074" x="3205163" y="3652838"/>
          <p14:tracePt t="350083" x="3205163" y="3697288"/>
          <p14:tracePt t="350114" x="3205163" y="3840163"/>
          <p14:tracePt t="350145" x="3205163" y="3919538"/>
          <p14:tracePt t="350147" x="3205163" y="4044950"/>
          <p14:tracePt t="350178" x="3205163" y="4170363"/>
          <p14:tracePt t="350210" x="3205163" y="4224338"/>
          <p14:tracePt t="350220" x="3214688" y="4322763"/>
          <p14:tracePt t="350220" x="3214688" y="4375150"/>
          <p14:tracePt t="350252" x="3232150" y="4483100"/>
          <p14:tracePt t="350279" x="3259138" y="4643438"/>
          <p14:tracePt t="350312" x="3276600" y="4795838"/>
          <p14:tracePt t="350343" x="3295650" y="4911725"/>
          <p14:tracePt t="350351" x="3303588" y="5000625"/>
          <p14:tracePt t="350383" x="3313113" y="5027613"/>
          <p14:tracePt t="350413" x="3330575" y="5205413"/>
          <p14:tracePt t="350445" x="3330575" y="5303838"/>
          <p14:tracePt t="350477" x="3330575" y="5322888"/>
          <p14:tracePt t="350487" x="3330575" y="5348288"/>
          <p14:tracePt t="350518" x="3340100" y="5394325"/>
          <p14:tracePt t="350547" x="3348038" y="5473700"/>
          <p14:tracePt t="350579" x="3367088" y="5562600"/>
          <p14:tracePt t="350610" x="3375025" y="5589588"/>
          <p14:tracePt t="350614" x="3384550" y="5661025"/>
          <p14:tracePt t="350645" x="3384550" y="5680075"/>
          <p14:tracePt t="350677" x="3394075" y="5732463"/>
          <p14:tracePt t="350682" x="3394075" y="5759450"/>
          <p14:tracePt t="350713" x="3411538" y="5894388"/>
          <p14:tracePt t="350744" x="3411538" y="5919788"/>
          <p14:tracePt t="350756" x="3419475" y="5983288"/>
          <p14:tracePt t="350783" x="3429000" y="6054725"/>
          <p14:tracePt t="350814" x="3438525" y="6081713"/>
          <p14:tracePt t="350818" x="3446463" y="6170613"/>
          <p14:tracePt t="350848" x="3455988" y="6215063"/>
          <p14:tracePt t="350879" x="3455988" y="6224588"/>
          <p14:tracePt t="350882" x="3465513" y="6296025"/>
          <p14:tracePt t="350914" x="3473450" y="6348413"/>
          <p14:tracePt t="350932" x="3473450" y="6375400"/>
          <p14:tracePt t="350948" x="3482975" y="6446838"/>
          <p14:tracePt t="350979" x="3490913" y="6500813"/>
          <p14:tracePt t="350993" x="3490913" y="6518275"/>
          <p14:tracePt t="351015" x="3500438" y="6581775"/>
          <p14:tracePt t="351046" x="3500438" y="6599238"/>
          <p14:tracePt t="351056" x="3500438" y="6643688"/>
          <p14:tracePt t="351082" x="3500438" y="6680200"/>
          <p14:tracePt t="351113" x="3500438" y="6697663"/>
          <p14:tracePt t="351117" x="3500438" y="6742113"/>
          <p14:tracePt t="351148" x="3500438" y="6751638"/>
          <p14:tracePt t="351149" x="3509963" y="6804025"/>
          <p14:tracePt t="351182" x="3509963" y="6840538"/>
          <p14:tracePt t="351201" x="3509963" y="6848475"/>
          <p14:tracePt t="351215" x="3517900" y="6848475"/>
          <p14:tracePt t="351314" x="3527425" y="6848475"/>
          <p14:tracePt t="351451" x="3536950" y="6848475"/>
          <p14:tracePt t="351891" x="3544888" y="6848475"/>
          <p14:tracePt t="353757" x="3554413" y="6848475"/>
          <p14:tracePt t="356958" x="3554413" y="6840538"/>
          <p14:tracePt t="357474" x="3554413" y="6831013"/>
          <p14:tracePt t="357519" x="3554413" y="6823075"/>
          <p14:tracePt t="357661" x="3554413" y="6813550"/>
          <p14:tracePt t="357876" x="3554413" y="6796088"/>
          <p14:tracePt t="357906" x="3554413" y="6786563"/>
          <p14:tracePt t="358016" x="3554413" y="6777038"/>
          <p14:tracePt t="358273" x="3562350" y="6777038"/>
          <p14:tracePt t="358724" x="3571875" y="6777038"/>
          <p14:tracePt t="358964" x="3581400" y="6777038"/>
          <p14:tracePt t="359510" x="3589338" y="6777038"/>
          <p14:tracePt t="359841" x="3598863" y="6777038"/>
          <p14:tracePt t="360111" x="3608388" y="6777038"/>
          <p14:tracePt t="360251" x="3625850" y="6777038"/>
          <p14:tracePt t="360271" x="3625850" y="6769100"/>
          <p14:tracePt t="360283" x="3643313" y="6769100"/>
          <p14:tracePt t="360311" x="3679825" y="6769100"/>
          <p14:tracePt t="360342" x="3697288" y="6769100"/>
          <p14:tracePt t="360344" x="3741738" y="6759575"/>
          <p14:tracePt t="360376" x="3776663" y="6759575"/>
          <p14:tracePt t="360394" x="3795713" y="6751638"/>
          <p14:tracePt t="360411" x="3867150" y="6751638"/>
          <p14:tracePt t="360442" x="3919538" y="6751638"/>
          <p14:tracePt t="360457" x="3946525" y="6751638"/>
          <p14:tracePt t="360477" x="4054475" y="6759575"/>
          <p14:tracePt t="360508" x="4160838" y="6777038"/>
          <p14:tracePt t="360523" x="4224338" y="6786563"/>
          <p14:tracePt t="360543" x="4375150" y="6804025"/>
          <p14:tracePt t="360574" x="4402138" y="6813550"/>
          <p14:tracePt t="360581" x="4446588" y="6813550"/>
          <p14:tracePt t="360612" x="4545013" y="6831013"/>
          <p14:tracePt t="360643" x="4652963" y="6840538"/>
          <p14:tracePt t="360646" x="4813300" y="6848475"/>
          <p14:tracePt t="360678" x="4848225" y="6848475"/>
          <p14:tracePt t="360688" x="4938713" y="6848475"/>
          <p14:tracePt t="360712" x="5010150" y="6840538"/>
          <p14:tracePt t="360743" x="5037138" y="6840538"/>
          <p14:tracePt t="360753" x="5099050" y="6831013"/>
          <p14:tracePt t="360778" x="5133975" y="6831013"/>
          <p14:tracePt t="360808" x="5197475" y="6823075"/>
          <p14:tracePt t="360818" x="5214938" y="6823075"/>
          <p14:tracePt t="360844" x="5330825" y="6813550"/>
          <p14:tracePt t="360875" x="5357813" y="6813550"/>
          <p14:tracePt t="360880" x="5438775" y="6813550"/>
          <p14:tracePt t="360913" x="5483225" y="6813550"/>
          <p14:tracePt t="360931" x="5545138" y="6813550"/>
          <p14:tracePt t="360957" x="5616575" y="6796088"/>
          <p14:tracePt t="360977" x="5697538" y="6796088"/>
          <p14:tracePt t="361011" x="5724525" y="6796088"/>
          <p14:tracePt t="361018" x="5768975" y="6786563"/>
          <p14:tracePt t="361044" x="5840413" y="6759575"/>
          <p14:tracePt t="361076" x="5857875" y="6759575"/>
          <p14:tracePt t="361081" x="5919788" y="6742113"/>
          <p14:tracePt t="361111" x="5983288" y="6732588"/>
          <p14:tracePt t="361142" x="5991225" y="6732588"/>
          <p14:tracePt t="361144" x="6054725" y="6732588"/>
          <p14:tracePt t="361175" x="6072188" y="6724650"/>
          <p14:tracePt t="361178" x="6099175" y="6724650"/>
          <p14:tracePt t="361211" x="6126163" y="6724650"/>
          <p14:tracePt t="361223" x="6143625" y="6724650"/>
          <p14:tracePt t="361245" x="6161088" y="6724650"/>
          <p14:tracePt t="361276" x="6170613" y="6724650"/>
          <p14:tracePt t="361285" x="6180138" y="6724650"/>
          <p14:tracePt t="361316" x="6197600" y="6724650"/>
          <p14:tracePt t="361345" x="6205538" y="6724650"/>
          <p14:tracePt t="361377" x="6215063" y="6724650"/>
          <p14:tracePt t="361385" x="6232525" y="6724650"/>
          <p14:tracePt t="361489" x="6242050" y="6724650"/>
          <p14:tracePt t="361571" x="6251575" y="6724650"/>
          <p14:tracePt t="361647" x="6259513" y="6724650"/>
          <p14:tracePt t="361715" x="6269038" y="6724650"/>
          <p14:tracePt t="361741" x="6269038" y="6732588"/>
          <p14:tracePt t="361760" x="6276975" y="6732588"/>
          <p14:tracePt t="361810" x="6286500" y="6732588"/>
          <p14:tracePt t="361853" x="6296025" y="6732588"/>
          <p14:tracePt t="361944" x="6303963" y="6732588"/>
          <p14:tracePt t="362275" x="6303963" y="6742113"/>
          <p14:tracePt t="362325" x="6313488" y="6742113"/>
          <p14:tracePt t="362578" x="6323013" y="6742113"/>
          <p14:tracePt t="366957" x="6313488" y="6742113"/>
          <p14:tracePt t="367292" x="6313488" y="6751638"/>
          <p14:tracePt t="367387" x="6313488" y="6759575"/>
          <p14:tracePt t="367431" x="6286500" y="6732588"/>
          <p14:tracePt t="367544" x="6242050" y="6643688"/>
          <p14:tracePt t="367565" x="6215063" y="6643688"/>
          <p14:tracePt t="367856" x="6126163" y="6643688"/>
          <p14:tracePt t="367875" x="6062663" y="6643688"/>
          <p14:tracePt t="367887" x="6010275" y="6643688"/>
          <p14:tracePt t="367914" x="5983288" y="6643688"/>
          <p14:tracePt t="367931" x="5946775" y="6643688"/>
          <p14:tracePt t="367963" x="5911850" y="6661150"/>
          <p14:tracePt t="367968" x="5884863" y="6670675"/>
          <p14:tracePt t="367998" x="5751513" y="6670675"/>
          <p14:tracePt t="368030" x="5705475" y="6680200"/>
          <p14:tracePt t="368032" x="5554663" y="6724650"/>
          <p14:tracePt t="368063" x="5367338" y="6742113"/>
          <p14:tracePt t="368079" x="5295900" y="6742113"/>
          <p14:tracePt t="368099" x="4929188" y="6697663"/>
          <p14:tracePt t="368130" x="4776788" y="6634163"/>
          <p14:tracePt t="368141" x="4562475" y="6518275"/>
          <p14:tracePt t="368165" x="4394200" y="6375400"/>
          <p14:tracePt t="368197" x="4330700" y="6303963"/>
          <p14:tracePt t="368203" x="4143375" y="6089650"/>
          <p14:tracePt t="368232" x="4000500" y="5848350"/>
          <p14:tracePt t="368264" x="3956050" y="5768975"/>
          <p14:tracePt t="368266" x="3795713" y="5465763"/>
          <p14:tracePt t="368298" x="3679825" y="5241925"/>
          <p14:tracePt t="368316" x="3625850" y="5160963"/>
          <p14:tracePt t="368333" x="3500438" y="4919663"/>
          <p14:tracePt t="368364" x="3411538" y="4751388"/>
          <p14:tracePt t="368378" x="3375025" y="4660900"/>
          <p14:tracePt t="368401" x="3251200" y="4429125"/>
          <p14:tracePt t="368433" x="3214688" y="4357688"/>
          <p14:tracePt t="368442" x="3197225" y="4322763"/>
          <p14:tracePt t="368466" x="3133725" y="4187825"/>
          <p14:tracePt t="368498" x="3089275" y="4071938"/>
          <p14:tracePt t="368505" x="3081338" y="4037013"/>
          <p14:tracePt t="368533" x="3009900" y="3875088"/>
          <p14:tracePt t="368574" x="3000375" y="3848100"/>
          <p14:tracePt t="368580" x="2973388" y="3759200"/>
          <p14:tracePt t="368600" x="2938463" y="3652838"/>
          <p14:tracePt t="368632" x="2919413" y="3616325"/>
          <p14:tracePt t="368644" x="2894013" y="3554413"/>
          <p14:tracePt t="368667" x="2884488" y="3544888"/>
          <p14:tracePt t="368723" x="2884488" y="3536950"/>
          <p14:tracePt t="368756" x="2874963" y="3527425"/>
          <p14:tracePt t="369162" x="2867025" y="3517900"/>
          <p14:tracePt t="369181" x="2857500" y="3509963"/>
          <p14:tracePt t="369208" x="2847975" y="3500438"/>
          <p14:tracePt t="369240" x="2840038" y="3490913"/>
          <p14:tracePt t="369259" x="2830513" y="3482975"/>
          <p14:tracePt t="369272" x="2795588" y="3455988"/>
          <p14:tracePt t="369302" x="2786063" y="3446463"/>
          <p14:tracePt t="369334" x="2786063" y="3438525"/>
          <p14:tracePt t="369339" x="2776538" y="3438525"/>
          <p14:tracePt t="369369" x="2768600" y="3429000"/>
          <p14:tracePt t="369401" x="2759075" y="3429000"/>
          <p14:tracePt t="369447" x="2759075" y="3419475"/>
          <p14:tracePt t="369459" x="2759075" y="3411538"/>
          <p14:tracePt t="369486" x="2751138" y="3411538"/>
          <p14:tracePt t="369543" x="2741613" y="3411538"/>
          <p14:tracePt t="369983" x="2741613" y="3402013"/>
          <p14:tracePt t="370056" x="2732088" y="3394075"/>
          <p14:tracePt t="370108" x="2732088" y="3384550"/>
          <p14:tracePt t="370120" x="2724150" y="3384550"/>
          <p14:tracePt t="370156" x="2714625" y="3375025"/>
          <p14:tracePt t="370168" x="2705100" y="3357563"/>
          <p14:tracePt t="370187" x="2697163" y="3348038"/>
          <p14:tracePt t="370200" x="2660650" y="3322638"/>
          <p14:tracePt t="370218" x="2652713" y="3313113"/>
          <p14:tracePt t="370230" x="2625725" y="3276600"/>
          <p14:tracePt t="370250" x="2616200" y="3268663"/>
          <p14:tracePt t="370276" x="2608263" y="3259138"/>
          <p14:tracePt t="370307" x="2598738" y="3241675"/>
          <p14:tracePt t="370327" x="2589213" y="3232150"/>
          <p14:tracePt t="370340" x="2562225" y="3197225"/>
          <p14:tracePt t="370358" x="2544763" y="3170238"/>
          <p14:tracePt t="370385" x="2527300" y="3152775"/>
          <p14:tracePt t="370405" x="2517775" y="3133725"/>
          <p14:tracePt t="370417" x="2517775" y="3125788"/>
          <p14:tracePt t="370455" x="2509838" y="3108325"/>
          <p14:tracePt t="370495" x="2509838" y="3098800"/>
          <p14:tracePt t="370515" x="2500313" y="3089275"/>
          <p14:tracePt t="370527" x="2500313" y="3081338"/>
          <p14:tracePt t="370595" x="2500313" y="3071813"/>
          <p14:tracePt t="370607" x="2490788" y="3062288"/>
          <p14:tracePt t="370641" x="2490788" y="3054350"/>
          <p14:tracePt t="370770" x="2490788" y="3044825"/>
          <p14:tracePt t="370944" x="2490788" y="3036888"/>
          <p14:tracePt t="371378" x="2500313" y="3036888"/>
          <p14:tracePt t="371597" x="2500313" y="3027363"/>
          <p14:tracePt t="371775" x="2500313" y="3017838"/>
          <p14:tracePt t="372277" x="2509838" y="3017838"/>
          <p14:tracePt t="373061" x="2509838" y="3009900"/>
          <p14:tracePt t="373268" x="2517775" y="3009900"/>
          <p14:tracePt t="373294" x="2517775" y="3000375"/>
          <p14:tracePt t="373346" x="2517775" y="2990850"/>
          <p14:tracePt t="373391" x="2517775" y="2982913"/>
          <p14:tracePt t="373454" x="2517775" y="2973388"/>
          <p14:tracePt t="373530" x="2517775" y="2965450"/>
          <p14:tracePt t="373577" x="2517775" y="2955925"/>
          <p14:tracePt t="373639" x="2517775" y="2946400"/>
          <p14:tracePt t="373658" x="2517775" y="2938463"/>
          <p14:tracePt t="373676" x="2509838" y="2928938"/>
          <p14:tracePt t="373702" x="2509838" y="2911475"/>
          <p14:tracePt t="373722" x="2509838" y="2901950"/>
          <p14:tracePt t="373733" x="2490788" y="2884488"/>
          <p14:tracePt t="373754" x="2490788" y="2874963"/>
          <p14:tracePt t="373766" x="2482850" y="2867025"/>
          <p14:tracePt t="373785" x="2473325" y="2857500"/>
          <p14:tracePt t="373797" x="2473325" y="2847975"/>
          <p14:tracePt t="373817" x="2465388" y="2840038"/>
          <p14:tracePt t="373844" x="2438400" y="2813050"/>
          <p14:tracePt t="373863" x="2428875" y="2813050"/>
          <p14:tracePt t="373875" x="2384425" y="2786063"/>
          <p14:tracePt t="373895" x="2374900" y="2776538"/>
          <p14:tracePt t="373907" x="2339975" y="2759075"/>
          <p14:tracePt t="373927" x="2322513" y="2751138"/>
          <p14:tracePt t="373940" x="2303463" y="2741613"/>
          <p14:tracePt t="373959" x="2286000" y="2732088"/>
          <p14:tracePt t="373971" x="2251075" y="2714625"/>
          <p14:tracePt t="373990" x="2224088" y="2714625"/>
          <p14:tracePt t="374020" x="2214563" y="2705100"/>
          <p14:tracePt t="374033" x="2160588" y="2687638"/>
          <p14:tracePt t="374052" x="2133600" y="2679700"/>
          <p14:tracePt t="374076" x="2054225" y="2643188"/>
          <p14:tracePt t="374084" x="2036763" y="2633663"/>
          <p14:tracePt t="374101" x="1990725" y="2608263"/>
          <p14:tracePt t="374117" x="1938338" y="2581275"/>
          <p14:tracePt t="374147" x="1911350" y="2581275"/>
          <p14:tracePt t="374160" x="1866900" y="2554288"/>
          <p14:tracePt t="374179" x="1847850" y="2536825"/>
          <p14:tracePt t="374191" x="1785938" y="2517775"/>
          <p14:tracePt t="374210" x="1758950" y="2500313"/>
          <p14:tracePt t="374237" x="1704975" y="2465388"/>
          <p14:tracePt t="374256" x="1704975" y="2455863"/>
          <p14:tracePt t="374268" x="1660525" y="2428875"/>
          <p14:tracePt t="374287" x="1643063" y="2419350"/>
          <p14:tracePt t="374301" x="1608138" y="2401888"/>
          <p14:tracePt t="374319" x="1589088" y="2384425"/>
          <p14:tracePt t="374332" x="1562100" y="2374900"/>
          <p14:tracePt t="374351" x="1544638" y="2374900"/>
          <p14:tracePt t="374378" x="1517650" y="2366963"/>
          <p14:tracePt t="374415" x="1509713" y="2357438"/>
          <p14:tracePt t="374427" x="1482725" y="2357438"/>
          <p14:tracePt t="374446" x="1465263" y="2347913"/>
          <p14:tracePt t="374458" x="1438275" y="2339975"/>
          <p14:tracePt t="374478" x="1428750" y="2339975"/>
          <p14:tracePt t="374490" x="1384300" y="2322513"/>
          <p14:tracePt t="374508" x="1366838" y="2322513"/>
          <p14:tracePt t="374520" x="1330325" y="2312988"/>
          <p14:tracePt t="374540" x="1312863" y="2303463"/>
          <p14:tracePt t="374553" x="1276350" y="2295525"/>
          <p14:tracePt t="374572" x="1258888" y="2286000"/>
          <p14:tracePt t="374598" x="1250950" y="2286000"/>
          <p14:tracePt t="374617" x="1241425" y="2286000"/>
          <p14:tracePt t="374629" x="1204913" y="2276475"/>
          <p14:tracePt t="374648" x="1196975" y="2276475"/>
          <p14:tracePt t="374661" x="1187450" y="2268538"/>
          <p14:tracePt t="374681" x="1179513" y="2268538"/>
          <p14:tracePt t="374709" x="1179513" y="2259013"/>
          <p14:tracePt t="374791" x="1169988" y="2241550"/>
          <p14:tracePt t="374838" x="1169988" y="2232025"/>
          <p14:tracePt t="374850" x="1152525" y="2224088"/>
          <p14:tracePt t="374883" x="1152525" y="2241550"/>
          <p14:tracePt t="375054" x="1152525" y="2251075"/>
          <p14:tracePt t="375293" x="1152525" y="2259013"/>
          <p14:tracePt t="375450" x="1152525" y="2276475"/>
          <p14:tracePt t="375463" x="1152525" y="2312988"/>
          <p14:tracePt t="375480" x="1143000" y="2357438"/>
          <p14:tracePt t="375500" x="1143000" y="2374900"/>
          <p14:tracePt t="375512" x="1133475" y="2419350"/>
          <p14:tracePt t="375531" x="1133475" y="2455863"/>
          <p14:tracePt t="375543" x="1125538" y="2581275"/>
          <p14:tracePt t="375567" x="1125538" y="2652713"/>
          <p14:tracePt t="375574" x="1125538" y="2857500"/>
          <p14:tracePt t="375594" x="1125538" y="2928938"/>
          <p14:tracePt t="375607" x="1125538" y="3054350"/>
          <p14:tracePt t="375626" x="1125538" y="3071813"/>
          <p14:tracePt t="375639" x="1125538" y="3197225"/>
          <p14:tracePt t="375671" x="1125538" y="3313113"/>
          <p14:tracePt t="375688" x="1125538" y="3348038"/>
          <p14:tracePt t="375705" x="1116013" y="3536950"/>
          <p14:tracePt t="375737" x="1116013" y="3616325"/>
          <p14:tracePt t="375750" x="1116013" y="3670300"/>
          <p14:tracePt t="375772" x="1116013" y="3732213"/>
          <p14:tracePt t="375803" x="1108075" y="3759200"/>
          <p14:tracePt t="375821" x="1108075" y="3786188"/>
          <p14:tracePt t="375839" x="1108075" y="3830638"/>
          <p14:tracePt t="375872" x="1108075" y="3919538"/>
          <p14:tracePt t="375877" x="1108075" y="3983038"/>
          <p14:tracePt t="375906" x="1133475" y="4143375"/>
          <p14:tracePt t="375937" x="1143000" y="4214813"/>
          <p14:tracePt t="375941" x="1152525" y="4295775"/>
          <p14:tracePt t="375973" x="1152525" y="4313238"/>
          <p14:tracePt t="375981" x="1152525" y="4340225"/>
          <p14:tracePt t="376006" x="1152525" y="4357688"/>
          <p14:tracePt t="376037" x="1152525" y="4367213"/>
          <p14:tracePt t="376047" x="1152525" y="4419600"/>
          <p14:tracePt t="376073" x="1160463" y="4483100"/>
          <p14:tracePt t="376104" x="1160463" y="4491038"/>
          <p14:tracePt t="376108" x="1160463" y="4518025"/>
          <p14:tracePt t="376140" x="1169988" y="4537075"/>
          <p14:tracePt t="376158" x="1169988" y="4554538"/>
          <p14:tracePt t="376173" x="1179513" y="4598988"/>
          <p14:tracePt t="376204" x="1179513" y="4633913"/>
          <p14:tracePt t="376221" x="1179513" y="4643438"/>
          <p14:tracePt t="376252" x="1179513" y="4652963"/>
          <p14:tracePt t="376380" x="1179513" y="4660900"/>
          <p14:tracePt t="376537" x="1187450" y="4652963"/>
          <p14:tracePt t="377389" x="1196975" y="4652963"/>
          <p14:tracePt t="377401" x="1196975" y="4643438"/>
          <p14:tracePt t="377413" x="1223963" y="4589463"/>
          <p14:tracePt t="377445" x="1241425" y="4562475"/>
          <p14:tracePt t="377463" x="1250950" y="4537075"/>
          <p14:tracePt t="377494" x="1285875" y="4483100"/>
          <p14:tracePt t="377525" x="1303338" y="4438650"/>
          <p14:tracePt t="377527" x="1330325" y="4375150"/>
          <p14:tracePt t="377558" x="1366838" y="4303713"/>
          <p14:tracePt t="377591" x="1401763" y="4232275"/>
          <p14:tracePt t="377606" x="1428750" y="4187825"/>
          <p14:tracePt t="377638" x="1428750" y="4170363"/>
          <p14:tracePt t="377661" x="1473200" y="4071938"/>
          <p14:tracePt t="377692" x="1500188" y="3983038"/>
          <p14:tracePt t="377723" x="1500188" y="3990975"/>
          <p14:tracePt t="377823" x="1500188" y="4000500"/>
          <p14:tracePt t="377835" x="1500188" y="4027488"/>
          <p14:tracePt t="377861" x="1500188" y="4071938"/>
          <p14:tracePt t="377892" x="1500188" y="4116388"/>
          <p14:tracePt t="377924" x="1500188" y="4133850"/>
          <p14:tracePt t="377930" x="1490663" y="4197350"/>
          <p14:tracePt t="377962" x="1482725" y="4241800"/>
          <p14:tracePt t="377992" x="1482725" y="4276725"/>
          <p14:tracePt t="378000" x="1482725" y="4303713"/>
          <p14:tracePt t="378031" x="1482725" y="4419600"/>
          <p14:tracePt t="378077" x="1490663" y="4500563"/>
          <p14:tracePt t="378109" x="1490663" y="4518025"/>
          <p14:tracePt t="378131" x="1500188" y="4581525"/>
          <p14:tracePt t="378163" x="1500188" y="4589463"/>
          <p14:tracePt t="378199" x="1500188" y="4598988"/>
          <p14:tracePt t="378218" x="1500188" y="4608513"/>
          <p14:tracePt t="378249" x="1509713" y="4625975"/>
          <p14:tracePt t="378263" x="1517650" y="4660900"/>
          <p14:tracePt t="378294" x="1527175" y="4705350"/>
          <p14:tracePt t="378325" x="1536700" y="4751388"/>
          <p14:tracePt t="378345" x="1554163" y="4776788"/>
          <p14:tracePt t="378376" x="1554163" y="4786313"/>
          <p14:tracePt t="378402" x="1562100" y="4786313"/>
          <p14:tracePt t="378500" x="1589088" y="4786313"/>
          <p14:tracePt t="378530" x="1670050" y="4786313"/>
          <p14:tracePt t="378550" x="1812925" y="4786313"/>
          <p14:tracePt t="378597" x="1911350" y="4768850"/>
          <p14:tracePt t="378628" x="2000250" y="4751388"/>
          <p14:tracePt t="378662" x="2081213" y="4732338"/>
          <p14:tracePt t="378673" x="2133600" y="4705350"/>
          <p14:tracePt t="378704" x="2133600" y="4697413"/>
          <p14:tracePt t="378731" x="2152650" y="4687888"/>
          <p14:tracePt t="378762" x="2160588" y="4670425"/>
          <p14:tracePt t="378793" x="2170113" y="4670425"/>
          <p14:tracePt t="378826" x="2160588" y="4670425"/>
          <p14:tracePt t="379017" x="2152650" y="4670425"/>
          <p14:tracePt t="379036" x="2152650" y="4679950"/>
          <p14:tracePt t="379081" x="2143125" y="4687888"/>
          <p14:tracePt t="379115" x="2133600" y="4687888"/>
          <p14:tracePt t="379146" x="2133600" y="4697413"/>
          <p14:tracePt t="379166" x="2125663" y="4697413"/>
          <p14:tracePt t="379205" x="2125663" y="4705350"/>
          <p14:tracePt t="379232" x="2125663" y="4751388"/>
          <p14:tracePt t="379263" x="2125663" y="4786313"/>
          <p14:tracePt t="379294" x="2125663" y="4795838"/>
          <p14:tracePt t="379319" x="2125663" y="4803775"/>
          <p14:tracePt t="379380" x="2125663" y="4813300"/>
          <p14:tracePt t="379392" x="2133600" y="4840288"/>
          <p14:tracePt t="379423" x="2133600" y="4848225"/>
          <p14:tracePt t="379442" x="2143125" y="4857750"/>
          <p14:tracePt t="379473" x="2152650" y="4857750"/>
          <p14:tracePt t="379520" x="2152650" y="4867275"/>
          <p14:tracePt t="379554" x="2160588" y="4867275"/>
          <p14:tracePt t="379896" x="2170113" y="4867275"/>
          <p14:tracePt t="379958" x="2179638" y="4857750"/>
          <p14:tracePt t="380021" x="2187575" y="4857750"/>
          <p14:tracePt t="380040" x="2187575" y="4848225"/>
          <p14:tracePt t="380086" x="2197100" y="4848225"/>
          <p14:tracePt t="380120" x="2205038" y="4840288"/>
          <p14:tracePt t="380152" x="2214563" y="4830763"/>
          <p14:tracePt t="380192" x="2232025" y="4822825"/>
          <p14:tracePt t="380212" x="2241550" y="4813300"/>
          <p14:tracePt t="380231" x="2251075" y="4813300"/>
          <p14:tracePt t="380242" x="2259013" y="4813300"/>
          <p14:tracePt t="380289" x="2259013" y="4803775"/>
          <p14:tracePt t="380323" x="2268538" y="4803775"/>
          <p14:tracePt t="380356" x="2276475" y="4803775"/>
          <p14:tracePt t="380668" x="2286000" y="4803775"/>
          <p14:tracePt t="380966" x="2286000" y="4813300"/>
          <p14:tracePt t="381066" x="2295525" y="4813300"/>
          <p14:tracePt t="381172" x="2295525" y="4822825"/>
          <p14:tracePt t="381313" x="2303463" y="4822825"/>
          <p14:tracePt t="381340" x="2312988" y="4822825"/>
          <p14:tracePt t="381375" x="2322513" y="4830763"/>
          <p14:tracePt t="381423" x="2330450" y="4830763"/>
          <p14:tracePt t="381470" x="2339975" y="4830763"/>
          <p14:tracePt t="381628" x="2339975" y="4840288"/>
          <p14:tracePt t="381721" x="2347913" y="4840288"/>
          <p14:tracePt t="381803" x="2357438" y="4840288"/>
          <p14:tracePt t="382051" x="2357438" y="4830763"/>
          <p14:tracePt t="382148" x="2357438" y="4813300"/>
          <p14:tracePt t="382160" x="2357438" y="4803775"/>
          <p14:tracePt t="382180" x="2357438" y="4795838"/>
          <p14:tracePt t="382208" x="2357438" y="4751388"/>
          <p14:tracePt t="382241" x="2357438" y="4687888"/>
          <p14:tracePt t="382243" x="2322513" y="4537075"/>
          <p14:tracePt t="382275" x="2312988" y="4500563"/>
          <p14:tracePt t="382287" x="2303463" y="4429125"/>
          <p14:tracePt t="382308" x="2295525" y="4330700"/>
          <p14:tracePt t="382341" x="2286000" y="4313238"/>
          <p14:tracePt t="382347" x="2268538" y="4224338"/>
          <p14:tracePt t="382375" x="2224088" y="4037013"/>
          <p14:tracePt t="382406" x="2205038" y="3973513"/>
          <p14:tracePt t="382410" x="2179638" y="3822700"/>
          <p14:tracePt t="382442" x="2170113" y="3732213"/>
          <p14:tracePt t="382460" x="2160588" y="3705225"/>
          <p14:tracePt t="382475" x="2133600" y="3589338"/>
          <p14:tracePt t="382507" x="2108200" y="3482975"/>
          <p14:tracePt t="382523" x="2108200" y="3438525"/>
          <p14:tracePt t="382542" x="2071688" y="3303588"/>
          <p14:tracePt t="382576" x="2054225" y="3205163"/>
          <p14:tracePt t="382585" x="2044700" y="3160713"/>
          <p14:tracePt t="382609" x="2000250" y="3017838"/>
          <p14:tracePt t="382641" x="1990725" y="3009900"/>
          <p14:tracePt t="382648" x="1990725" y="2982913"/>
          <p14:tracePt t="382676" x="1955800" y="2911475"/>
          <p14:tracePt t="382708" x="1946275" y="2894013"/>
          <p14:tracePt t="382711" x="1911350" y="2813050"/>
          <p14:tracePt t="382743" x="1893888" y="2795588"/>
          <p14:tracePt t="382761" x="1893888" y="2786063"/>
          <p14:tracePt t="382776" x="1857375" y="2741613"/>
          <p14:tracePt t="382808" x="1839913" y="2697163"/>
          <p14:tracePt t="382823" x="1830388" y="2679700"/>
          <p14:tracePt t="382843" x="1795463" y="2608263"/>
          <p14:tracePt t="382875" x="1768475" y="2581275"/>
          <p14:tracePt t="382886" x="1768475" y="2554288"/>
          <p14:tracePt t="382911" x="1758950" y="2544763"/>
          <p14:tracePt t="382995" x="1751013" y="2544763"/>
          <p14:tracePt t="383007" x="1731963" y="2509838"/>
          <p14:tracePt t="383026" x="1724025" y="2500313"/>
          <p14:tracePt t="383044" x="1724025" y="2490788"/>
          <p14:tracePt t="383075" x="1714500" y="2490788"/>
          <p14:tracePt t="383089" x="1714500" y="2482850"/>
          <p14:tracePt t="383134" x="1697038" y="2473325"/>
          <p14:tracePt t="383180" x="1687513" y="2465388"/>
          <p14:tracePt t="383211" x="1679575" y="2465388"/>
          <p14:tracePt t="383230" x="1670050" y="2465388"/>
          <p14:tracePt t="383244" x="1652588" y="2455863"/>
          <p14:tracePt t="383276" x="1633538" y="2455863"/>
          <p14:tracePt t="383321" x="1625600" y="2455863"/>
          <p14:tracePt t="383340" x="1616075" y="2455863"/>
          <p14:tracePt t="383352" x="1608138" y="2455863"/>
          <p14:tracePt t="383378" x="1581150" y="2455863"/>
          <p14:tracePt t="383411" x="1571625" y="2455863"/>
          <p14:tracePt t="383414" x="1554163" y="2455863"/>
          <p14:tracePt t="383445" x="1536700" y="2455863"/>
          <p14:tracePt t="383476" x="1500188" y="2465388"/>
          <p14:tracePt t="383484" x="1482725" y="2465388"/>
          <p14:tracePt t="383512" x="1428750" y="2473325"/>
          <p14:tracePt t="383543" x="1393825" y="2482850"/>
          <p14:tracePt t="383548" x="1357313" y="2490788"/>
          <p14:tracePt t="383579" x="1322388" y="2500313"/>
          <p14:tracePt t="383611" x="1295400" y="2509838"/>
          <p14:tracePt t="383624" x="1276350" y="2509838"/>
          <p14:tracePt t="383645" x="1241425" y="2527300"/>
          <p14:tracePt t="383677" x="1214438" y="2536825"/>
          <p14:tracePt t="383685" x="1196975" y="2544763"/>
          <p14:tracePt t="383712" x="1179513" y="2562225"/>
          <p14:tracePt t="383743" x="1143000" y="2571750"/>
          <p14:tracePt t="383752" x="1125538" y="2581275"/>
          <p14:tracePt t="383779" x="1071563" y="2616200"/>
          <p14:tracePt t="383812" x="1027113" y="2633663"/>
          <p14:tracePt t="383813" x="973138" y="2660650"/>
          <p14:tracePt t="383845" x="946150" y="2670175"/>
          <p14:tracePt t="383856" x="928688" y="2679700"/>
          <p14:tracePt t="383888" x="919163" y="2705100"/>
          <p14:tracePt t="383913" x="866775" y="2759075"/>
          <p14:tracePt t="383945" x="839788" y="2786063"/>
          <p14:tracePt t="383965" x="830263" y="2813050"/>
          <p14:tracePt t="383984" x="822325" y="2822575"/>
          <p14:tracePt t="384018" x="830263" y="2822575"/>
          <p14:tracePt t="384109" x="839788" y="2813050"/>
          <p14:tracePt t="384127" x="847725" y="2803525"/>
          <p14:tracePt t="384140" x="866775" y="2776538"/>
          <p14:tracePt t="384158" x="874713" y="2768600"/>
          <p14:tracePt t="384181" x="928688" y="2724150"/>
          <p14:tracePt t="384213" x="965200" y="2679700"/>
          <p14:tracePt t="384220" x="982663" y="2679700"/>
          <p14:tracePt t="384247" x="1036638" y="2633663"/>
          <p14:tracePt t="384279" x="1081088" y="2598738"/>
          <p14:tracePt t="384283" x="1133475" y="2554288"/>
          <p14:tracePt t="384314" x="1179513" y="2517775"/>
          <p14:tracePt t="384333" x="1196975" y="2500313"/>
          <p14:tracePt t="384348" x="1241425" y="2465388"/>
          <p14:tracePt t="384379" x="1276350" y="2446338"/>
          <p14:tracePt t="384395" x="1295400" y="2438400"/>
          <p14:tracePt t="384414" x="1366838" y="2393950"/>
          <p14:tracePt t="384446" x="1411288" y="2366963"/>
          <p14:tracePt t="384458" x="1428750" y="2357438"/>
          <p14:tracePt t="384482" x="1438275" y="2347913"/>
          <p14:tracePt t="384530" x="1446213" y="2347913"/>
          <p14:tracePt t="384549" x="1455738" y="2339975"/>
          <p14:tracePt t="384568" x="1455738" y="2330450"/>
          <p14:tracePt t="384695" x="1446213" y="2339975"/>
          <p14:tracePt t="384741" x="1428750" y="2339975"/>
          <p14:tracePt t="384751" x="1393825" y="2339975"/>
          <p14:tracePt t="384771" x="1384300" y="2339975"/>
          <p14:tracePt t="384783" x="1357313" y="2347913"/>
          <p14:tracePt t="384815" x="1339850" y="2347913"/>
          <p14:tracePt t="384817" x="1295400" y="2357438"/>
          <p14:tracePt t="384848" x="1268413" y="2366963"/>
          <p14:tracePt t="384864" x="1258888" y="2366963"/>
          <p14:tracePt t="384883" x="1196975" y="2374900"/>
          <p14:tracePt t="384914" x="1160463" y="2393950"/>
          <p14:tracePt t="384928" x="1143000" y="2401888"/>
          <p14:tracePt t="384949" x="1071563" y="2428875"/>
          <p14:tracePt t="384981" x="1036638" y="2455863"/>
          <p14:tracePt t="384991" x="1017588" y="2465388"/>
          <p14:tracePt t="385016" x="946150" y="2517775"/>
          <p14:tracePt t="385048" x="911225" y="2554288"/>
          <p14:tracePt t="385052" x="866775" y="2598738"/>
          <p14:tracePt t="385083" x="847725" y="2616200"/>
          <p14:tracePt t="385084" x="795338" y="2697163"/>
          <p14:tracePt t="385117" x="750888" y="2741613"/>
          <p14:tracePt t="385133" x="741363" y="2776538"/>
          <p14:tracePt t="385151" x="687388" y="2857500"/>
          <p14:tracePt t="385183" x="660400" y="2919413"/>
          <p14:tracePt t="385194" x="642938" y="2946400"/>
          <p14:tracePt t="385217" x="598488" y="3089275"/>
          <p14:tracePt t="385248" x="598488" y="3116263"/>
          <p14:tracePt t="385256" x="588963" y="3133725"/>
          <p14:tracePt t="385284" x="588963" y="3187700"/>
          <p14:tracePt t="385317" x="588963" y="3214688"/>
          <p14:tracePt t="385321" x="588963" y="3313113"/>
          <p14:tracePt t="385368" x="588963" y="3330575"/>
          <p14:tracePt t="385384" x="608013" y="3402013"/>
          <p14:tracePt t="385415" x="615950" y="3455988"/>
          <p14:tracePt t="385431" x="633413" y="3482975"/>
          <p14:tracePt t="385451" x="660400" y="3544888"/>
          <p14:tracePt t="385482" x="679450" y="3598863"/>
          <p14:tracePt t="385493" x="696913" y="3625850"/>
          <p14:tracePt t="385524" x="704850" y="3652838"/>
          <p14:tracePt t="385551" x="741363" y="3705225"/>
          <p14:tracePt t="385585" x="785813" y="3751263"/>
          <p14:tracePt t="385616" x="803275" y="3768725"/>
          <p14:tracePt t="385620" x="803275" y="3776663"/>
          <p14:tracePt t="385652" x="847725" y="3803650"/>
          <p14:tracePt t="385683" x="874713" y="3830638"/>
          <p14:tracePt t="385699" x="893763" y="3830638"/>
          <p14:tracePt t="385718" x="955675" y="3867150"/>
          <p14:tracePt t="385750" x="1027113" y="3902075"/>
          <p14:tracePt t="385762" x="1054100" y="3911600"/>
          <p14:tracePt t="385785" x="1125538" y="3938588"/>
          <p14:tracePt t="385821" x="1187450" y="3946525"/>
          <p14:tracePt t="385824" x="1204913" y="3946525"/>
          <p14:tracePt t="385852" x="1268413" y="3956050"/>
          <p14:tracePt t="385884" x="1312863" y="3956050"/>
          <p14:tracePt t="385888" x="1393825" y="3946525"/>
          <p14:tracePt t="385921" x="1446213" y="3946525"/>
          <p14:tracePt t="385952" x="1473200" y="3946525"/>
          <p14:tracePt t="385962" x="1536700" y="3938588"/>
          <p14:tracePt t="385986" x="1608138" y="3919538"/>
          <p14:tracePt t="386017" x="1625600" y="3911600"/>
          <p14:tracePt t="386023" x="1670050" y="3902075"/>
          <p14:tracePt t="386053" x="1714500" y="3894138"/>
          <p14:tracePt t="386085" x="1741488" y="3884613"/>
          <p14:tracePt t="386094" x="1768475" y="3875088"/>
          <p14:tracePt t="386120" x="1776413" y="3875088"/>
          <p14:tracePt t="386139" x="1785938" y="3867150"/>
          <p14:tracePt t="386187" x="1795463" y="3857625"/>
          <p14:tracePt t="386261" x="1803400" y="3857625"/>
          <p14:tracePt t="386326" x="1812925" y="3840163"/>
          <p14:tracePt t="386433" x="1822450" y="3830638"/>
          <p14:tracePt t="386500" x="1830388" y="3822700"/>
          <p14:tracePt t="386574" x="1830388" y="3813175"/>
          <p14:tracePt t="414956" x="1822450" y="3803650"/>
          <p14:tracePt t="415785" x="1803400" y="3751263"/>
          <p14:tracePt t="415805" x="1803400" y="3732213"/>
          <p14:tracePt t="415816" x="1803400" y="3670300"/>
          <p14:tracePt t="415835" x="1803400" y="3625850"/>
          <p14:tracePt t="415860" x="1803400" y="3571875"/>
          <p14:tracePt t="415876" x="1803400" y="3554413"/>
          <p14:tracePt t="415893" x="1812925" y="3500438"/>
          <p14:tracePt t="415912" x="1822450" y="3438525"/>
          <p14:tracePt t="415929" x="1822450" y="3419475"/>
          <p14:tracePt t="415943" x="1830388" y="3367088"/>
          <p14:tracePt t="415960" x="1830388" y="3340100"/>
          <p14:tracePt t="415976" x="1830388" y="3286125"/>
          <p14:tracePt t="415993" x="1830388" y="3268663"/>
          <p14:tracePt t="416011" x="1839913" y="3214688"/>
          <p14:tracePt t="416026" x="1839913" y="3187700"/>
          <p14:tracePt t="416043" x="1893888" y="3152775"/>
          <p14:tracePt t="416066" x="2017713" y="3143250"/>
          <p14:tracePt t="416085" x="2071688" y="3143250"/>
          <p14:tracePt t="416098" x="2160588" y="3143250"/>
          <p14:tracePt t="416117" x="2224088" y="3125788"/>
          <p14:tracePt t="416143" x="2366963" y="3089275"/>
          <p14:tracePt t="416163" x="2411413" y="3089275"/>
          <p14:tracePt t="416174" x="2554288" y="3044825"/>
          <p14:tracePt t="416194" x="2670175" y="3000375"/>
          <p14:tracePt t="416213" x="2697163" y="3000375"/>
          <p14:tracePt t="416224" x="2928938" y="2990850"/>
          <p14:tracePt t="416244" x="3009900" y="2990850"/>
          <p14:tracePt t="416257" x="3081338" y="2990850"/>
          <p14:tracePt t="416269" x="3125788" y="2990850"/>
          <p14:tracePt t="416288" x="3152775" y="2990850"/>
          <p14:tracePt t="416300" x="3179763" y="2982913"/>
          <p14:tracePt t="416320" x="3187700" y="2973388"/>
          <p14:tracePt t="416369" x="3205163" y="2928938"/>
          <p14:tracePt t="416382" x="3251200" y="2867025"/>
          <p14:tracePt t="416401" x="3268663" y="2830513"/>
          <p14:tracePt t="416413" x="3330575" y="2776538"/>
          <p14:tracePt t="416433" x="3367088" y="2751138"/>
          <p14:tracePt t="416445" x="3375025" y="2741613"/>
          <p14:tracePt t="416465" x="3402013" y="2724150"/>
          <p14:tracePt t="416477" x="3402013" y="2714625"/>
          <p14:tracePt t="416540" x="3419475" y="2705100"/>
          <p14:tracePt t="416558" x="3429000" y="2697163"/>
          <p14:tracePt t="416570" x="3446463" y="2679700"/>
          <p14:tracePt t="416589" x="3446463" y="2670175"/>
          <p14:tracePt t="416601" x="3455988" y="2670175"/>
          <p14:tracePt t="416837" x="3455988" y="2687638"/>
          <p14:tracePt t="416856" x="3455988" y="2697163"/>
          <p14:tracePt t="416871" x="3465513" y="2732088"/>
          <p14:tracePt t="416882" x="3473450" y="2847975"/>
          <p14:tracePt t="416903" x="3473450" y="2911475"/>
          <p14:tracePt t="416915" x="3473450" y="2990850"/>
          <p14:tracePt t="416942" x="3482975" y="3044825"/>
          <p14:tracePt t="416955" x="3482975" y="3062288"/>
          <p14:tracePt t="416966" x="3482975" y="3089275"/>
          <p14:tracePt t="416981" x="3482975" y="3116263"/>
          <p14:tracePt t="416997" x="3490913" y="3133725"/>
          <p14:tracePt t="417014" x="3490913" y="3160713"/>
          <p14:tracePt t="417032" x="3490913" y="3197225"/>
          <p14:tracePt t="417056" x="3490913" y="3224213"/>
          <p14:tracePt t="417134" x="3490913" y="3286125"/>
          <p14:tracePt t="417153" x="3500438" y="3313113"/>
          <p14:tracePt t="417165" x="3509963" y="3394075"/>
          <p14:tracePt t="417185" x="3517900" y="3429000"/>
          <p14:tracePt t="417203" x="3517900" y="3438525"/>
          <p14:tracePt t="417215" x="3527425" y="3455988"/>
          <p14:tracePt t="417234" x="3527425" y="3500438"/>
          <p14:tracePt t="417265" x="3527425" y="3527425"/>
          <p14:tracePt t="417277" x="3536950" y="3589338"/>
          <p14:tracePt t="417297" x="3536950" y="3608388"/>
          <p14:tracePt t="417308" x="3554413" y="3670300"/>
          <p14:tracePt t="417327" x="3562350" y="3687763"/>
          <p14:tracePt t="417340" x="3571875" y="3714750"/>
          <p14:tracePt t="417358" x="3571875" y="3724275"/>
          <p14:tracePt t="417392" x="3581400" y="3768725"/>
          <p14:tracePt t="417422" x="3581400" y="3776663"/>
          <p14:tracePt t="417434" x="3598863" y="3840163"/>
          <p14:tracePt t="417453" x="3608388" y="3857625"/>
          <p14:tracePt t="417465" x="3616325" y="3875088"/>
          <p14:tracePt t="417485" x="3616325" y="3884613"/>
          <p14:tracePt t="417496" x="3625850" y="3884613"/>
          <p14:tracePt t="417986" x="3625850" y="3894138"/>
          <p14:tracePt t="419206" x="3633788" y="3894138"/>
          <p14:tracePt t="419621" x="3598863" y="3884613"/>
          <p14:tracePt t="419687" x="3589338" y="3884613"/>
          <p14:tracePt t="419698" x="3554413" y="3884613"/>
          <p14:tracePt t="419717" x="3536950" y="3884613"/>
          <p14:tracePt t="419729" x="3527425" y="3884613"/>
          <p14:tracePt t="419748" x="3517900" y="3884613"/>
          <p14:tracePt t="419761" x="3509963" y="3884613"/>
          <p14:tracePt t="419781" x="3509963" y="3894138"/>
          <p14:tracePt t="419792" x="3500438" y="3902075"/>
          <p14:tracePt t="419811" x="3490913" y="3902075"/>
          <p14:tracePt t="419823" x="3490913" y="3894138"/>
          <p14:tracePt t="419886" x="3490913" y="3875088"/>
          <p14:tracePt t="419905" x="3500438" y="3867150"/>
          <p14:tracePt t="419917" x="3509963" y="3840163"/>
          <p14:tracePt t="419936" x="3517900" y="3830638"/>
          <p14:tracePt t="419949" x="3527425" y="3803650"/>
          <p14:tracePt t="419968" x="3527425" y="3795713"/>
          <p14:tracePt t="419980" x="3527425" y="3786188"/>
          <p14:tracePt t="420012" x="3536950" y="3776663"/>
          <p14:tracePt t="420031" x="3544888" y="3786188"/>
          <p14:tracePt t="420282" x="3544888" y="3830638"/>
          <p14:tracePt t="420309" x="3544888" y="3875088"/>
          <p14:tracePt t="420328" x="3544888" y="3911600"/>
          <p14:tracePt t="420341" x="3544888" y="4010025"/>
          <p14:tracePt t="420360" x="3544888" y="4081463"/>
          <p14:tracePt t="420378" x="3544888" y="4116388"/>
          <p14:tracePt t="420391" x="3544888" y="4179888"/>
          <p14:tracePt t="420410" x="3544888" y="4197350"/>
          <p14:tracePt t="420422" x="3544888" y="4259263"/>
          <p14:tracePt t="420441" x="3544888" y="4303713"/>
          <p14:tracePt t="420472" x="3544888" y="4322763"/>
          <p14:tracePt t="420484" x="3544888" y="4367213"/>
          <p14:tracePt t="420503" x="3544888" y="4375150"/>
          <p14:tracePt t="420514" x="3544888" y="4384675"/>
          <p14:tracePt t="420545" x="3544888" y="4411663"/>
          <p14:tracePt t="420566" x="3544888" y="4438650"/>
          <p14:tracePt t="420577" x="3554413" y="4491038"/>
          <p14:tracePt t="420596" x="3554413" y="4510088"/>
          <p14:tracePt t="420607" x="3554413" y="4518025"/>
          <p14:tracePt t="420627" x="3554413" y="4527550"/>
          <p14:tracePt t="420638" x="3562350" y="4537075"/>
          <p14:tracePt t="420658" x="3562350" y="4554538"/>
          <p14:tracePt t="420718" x="3581400" y="4581525"/>
          <p14:tracePt t="420736" x="3581400" y="4589463"/>
          <p14:tracePt t="420749" x="3589338" y="4608513"/>
          <p14:tracePt t="420767" x="3598863" y="4616450"/>
          <p14:tracePt t="420787" x="3598863" y="4625975"/>
          <p14:tracePt t="420798" x="3598863" y="4633913"/>
          <p14:tracePt t="420882" x="3608388" y="4633913"/>
          <p14:tracePt t="420908" x="3608388" y="4643438"/>
          <p14:tracePt t="420956" x="3608388" y="4652963"/>
          <p14:tracePt t="421303" x="3616325" y="4652963"/>
          <p14:tracePt t="421370" x="3616325" y="4660900"/>
          <p14:tracePt t="421445" x="3625850" y="4660900"/>
          <p14:tracePt t="421693" x="3625850" y="4670425"/>
          <p14:tracePt t="421851" x="3633788" y="4670425"/>
          <p14:tracePt t="422591" x="3643313" y="4660900"/>
          <p14:tracePt t="422604" x="3652838" y="4660900"/>
          <p14:tracePt t="422623" x="3652838" y="4652963"/>
          <p14:tracePt t="422635" x="3670300" y="4643438"/>
          <p14:tracePt t="422655" x="3687763" y="4598988"/>
          <p14:tracePt t="422687" x="3705225" y="4581525"/>
          <p14:tracePt t="422700" x="3732213" y="4537075"/>
          <p14:tracePt t="422720" x="3741738" y="4510088"/>
          <p14:tracePt t="422732" x="3768725" y="4473575"/>
          <p14:tracePt t="422750" x="3776663" y="4456113"/>
          <p14:tracePt t="422761" x="3803650" y="4394200"/>
          <p14:tracePt t="422781" x="3822700" y="4367213"/>
          <p14:tracePt t="422792" x="3848100" y="4322763"/>
          <p14:tracePt t="422813" x="3857625" y="4303713"/>
          <p14:tracePt t="422825" x="3902075" y="4232275"/>
          <p14:tracePt t="422844" x="3911600" y="4214813"/>
          <p14:tracePt t="422856" x="3946525" y="4152900"/>
          <p14:tracePt t="422875" x="3965575" y="4125913"/>
          <p14:tracePt t="422887" x="3990975" y="4054475"/>
          <p14:tracePt t="422906" x="4017963" y="4017963"/>
          <p14:tracePt t="422918" x="4037013" y="3973513"/>
          <p14:tracePt t="422938" x="4054475" y="3946525"/>
          <p14:tracePt t="422950" x="4081463" y="3894138"/>
          <p14:tracePt t="422969" x="4089400" y="3857625"/>
          <p14:tracePt t="422981" x="4108450" y="3803650"/>
          <p14:tracePt t="423001" x="4125913" y="3786188"/>
          <p14:tracePt t="423014" x="4143375" y="3732213"/>
          <p14:tracePt t="423032" x="4152900" y="3714750"/>
          <p14:tracePt t="423048" x="4160838" y="3705225"/>
          <p14:tracePt t="423068" x="4170363" y="3687763"/>
          <p14:tracePt t="423082" x="4179888" y="3660775"/>
          <p14:tracePt t="423098" x="4187825" y="3660775"/>
          <p14:tracePt t="423127" x="4187825" y="3652838"/>
          <p14:tracePt t="423203" x="4187825" y="3643313"/>
          <p14:tracePt t="423269" x="4187825" y="3633788"/>
          <p14:tracePt t="423491" x="4197350" y="3633788"/>
          <p14:tracePt t="423632" x="4205288" y="3633788"/>
          <p14:tracePt t="423756" x="4205288" y="3643313"/>
          <p14:tracePt t="424085" x="4205288" y="3652838"/>
          <p14:tracePt t="424603" x="4197350" y="3652838"/>
          <p14:tracePt t="424678" x="4187825" y="3652838"/>
          <p14:tracePt t="424709" x="4187825" y="3643313"/>
          <p14:tracePt t="424729" x="4179888" y="3643313"/>
          <p14:tracePt t="424742" x="4152900" y="3625850"/>
          <p14:tracePt t="424761" x="4143375" y="3608388"/>
          <p14:tracePt t="424772" x="4081463" y="3554413"/>
          <p14:tracePt t="424792" x="4037013" y="3500438"/>
          <p14:tracePt t="424819" x="4010025" y="3482975"/>
          <p14:tracePt t="424831" x="4000500" y="3455988"/>
          <p14:tracePt t="424844" x="3946525" y="3419475"/>
          <p14:tracePt t="424870" x="3884613" y="3367088"/>
          <p14:tracePt t="424888" x="3857625" y="3357563"/>
          <p14:tracePt t="424901" x="3813175" y="3322638"/>
          <p14:tracePt t="424921" x="3776663" y="3303588"/>
          <p14:tracePt t="424931" x="3724275" y="3268663"/>
          <p14:tracePt t="424951" x="3687763" y="3259138"/>
          <p14:tracePt t="424964" x="3598863" y="3205163"/>
          <p14:tracePt t="424983" x="3544888" y="3187700"/>
          <p14:tracePt t="424995" x="3438525" y="3143250"/>
          <p14:tracePt t="425014" x="3411538" y="3133725"/>
          <p14:tracePt t="425025" x="3322638" y="3098800"/>
          <p14:tracePt t="425044" x="3295650" y="3098800"/>
          <p14:tracePt t="425058" x="3214688" y="3062288"/>
          <p14:tracePt t="425076" x="3187700" y="3062288"/>
          <p14:tracePt t="425089" x="3125788" y="3054350"/>
          <p14:tracePt t="425108" x="3098800" y="3044825"/>
          <p14:tracePt t="425121" x="3036888" y="3044825"/>
          <p14:tracePt t="425138" x="3009900" y="3036888"/>
          <p14:tracePt t="425154" x="2946400" y="3036888"/>
          <p14:tracePt t="425171" x="2928938" y="3036888"/>
          <p14:tracePt t="425187" x="2857500" y="3027363"/>
          <p14:tracePt t="425204" x="2795588" y="3027363"/>
          <p14:tracePt t="425222" x="2776538" y="3017838"/>
          <p14:tracePt t="425237" x="2714625" y="3009900"/>
          <p14:tracePt t="425256" x="2670175" y="3009900"/>
          <p14:tracePt t="425271" x="2643188" y="3009900"/>
          <p14:tracePt t="425288" x="2544763" y="2982913"/>
          <p14:tracePt t="425305" x="2509838" y="2982913"/>
          <p14:tracePt t="425321" x="2411413" y="2955925"/>
          <p14:tracePt t="425338" x="2384425" y="2955925"/>
          <p14:tracePt t="425354" x="2276475" y="2919413"/>
          <p14:tracePt t="425372" x="2205038" y="2901950"/>
          <p14:tracePt t="425390" x="2179638" y="2901950"/>
          <p14:tracePt t="425405" x="2116138" y="2884488"/>
          <p14:tracePt t="425422" x="2098675" y="2874963"/>
          <p14:tracePt t="425438" x="2027238" y="2847975"/>
          <p14:tracePt t="425455" x="2009775" y="2840038"/>
          <p14:tracePt t="425472" x="1965325" y="2830513"/>
          <p14:tracePt t="425489" x="1946275" y="2822575"/>
          <p14:tracePt t="425505" x="1893888" y="2803525"/>
          <p14:tracePt t="425522" x="1866900" y="2795588"/>
          <p14:tracePt t="425541" x="1714500" y="2751138"/>
          <p14:tracePt t="425577" x="1704975" y="2751138"/>
          <p14:tracePt t="425603" x="1704975" y="2741613"/>
          <p14:tracePt t="425615" x="1679575" y="2732088"/>
          <p14:tracePt t="425627" x="1660525" y="2732088"/>
          <p14:tracePt t="425641" x="1598613" y="2724150"/>
          <p14:tracePt t="425658" x="1581150" y="2714625"/>
          <p14:tracePt t="425672" x="1527175" y="2705100"/>
          <p14:tracePt t="425689" x="1509713" y="2697163"/>
          <p14:tracePt t="425706" x="1490663" y="2697163"/>
          <p14:tracePt t="425723" x="1465263" y="2697163"/>
          <p14:tracePt t="425741" x="1446213" y="2687638"/>
          <p14:tracePt t="425756" x="1428750" y="2687638"/>
          <p14:tracePt t="425772" x="1411288" y="2687638"/>
          <p14:tracePt t="425791" x="1393825" y="2687638"/>
          <p14:tracePt t="425806" x="1357313" y="2687638"/>
          <p14:tracePt t="425823" x="1330325" y="2687638"/>
          <p14:tracePt t="425839" x="1312863" y="2687638"/>
          <p14:tracePt t="425856" x="1295400" y="2687638"/>
          <p14:tracePt t="425873" x="1268413" y="2687638"/>
          <p14:tracePt t="425891" x="1231900" y="2705100"/>
          <p14:tracePt t="425907" x="1223963" y="2714625"/>
          <p14:tracePt t="425926" x="1204913" y="2724150"/>
          <p14:tracePt t="425952" x="1196975" y="2741613"/>
          <p14:tracePt t="425971" x="1187450" y="2751138"/>
          <p14:tracePt t="425983" x="1187450" y="2768600"/>
          <p14:tracePt t="426002" x="1179513" y="2776538"/>
          <p14:tracePt t="426013" x="1169988" y="2813050"/>
          <p14:tracePt t="426033" x="1169988" y="2867025"/>
          <p14:tracePt t="426052" x="1169988" y="2874963"/>
          <p14:tracePt t="426064" x="1160463" y="2928938"/>
          <p14:tracePt t="426083" x="1160463" y="2955925"/>
          <p14:tracePt t="426095" x="1160463" y="2982913"/>
          <p14:tracePt t="426113" x="1160463" y="3000375"/>
          <p14:tracePt t="426125" x="1169988" y="3044825"/>
          <p14:tracePt t="426145" x="1179513" y="3071813"/>
          <p14:tracePt t="426157" x="1187450" y="3116263"/>
          <p14:tracePt t="426176" x="1204913" y="3179763"/>
          <p14:tracePt t="426204" x="1223963" y="3214688"/>
          <p14:tracePt t="426224" x="1231900" y="3224213"/>
          <p14:tracePt t="426236" x="1241425" y="3232150"/>
          <p14:tracePt t="426314" x="1268413" y="3241675"/>
          <p14:tracePt t="426332" x="1276350" y="3251200"/>
          <p14:tracePt t="426345" x="1312863" y="3259138"/>
          <p14:tracePt t="426364" x="1330325" y="3268663"/>
          <p14:tracePt t="426390" x="1347788" y="3268663"/>
          <p14:tracePt t="426403" x="1374775" y="3276600"/>
          <p14:tracePt t="426415" x="1384300" y="3286125"/>
          <p14:tracePt t="426427" x="1401763" y="3286125"/>
          <p14:tracePt t="426441" x="1465263" y="3303588"/>
          <p14:tracePt t="426458" x="1482725" y="3313113"/>
          <p14:tracePt t="426475" x="1527175" y="3313113"/>
          <p14:tracePt t="426491" x="1554163" y="3322638"/>
          <p14:tracePt t="426508" x="1571625" y="3322638"/>
          <p14:tracePt t="426525" x="1608138" y="3322638"/>
          <p14:tracePt t="426542" x="1643063" y="3322638"/>
          <p14:tracePt t="426558" x="1697038" y="3330575"/>
          <p14:tracePt t="426575" x="1724025" y="3330575"/>
          <p14:tracePt t="426592" x="1776413" y="3330575"/>
          <p14:tracePt t="426608" x="1803400" y="3330575"/>
          <p14:tracePt t="426625" x="1857375" y="3330575"/>
          <p14:tracePt t="426642" x="1884363" y="3330575"/>
          <p14:tracePt t="426659" x="1919288" y="3330575"/>
          <p14:tracePt t="426675" x="1946275" y="3330575"/>
          <p14:tracePt t="426692" x="1955800" y="3322638"/>
          <p14:tracePt t="426709" x="1973263" y="3322638"/>
          <p14:tracePt t="426726" x="1982788" y="3313113"/>
          <p14:tracePt t="426752" x="1990725" y="3303588"/>
          <p14:tracePt t="426771" x="2000250" y="3303588"/>
          <p14:tracePt t="426790" x="2009775" y="3303588"/>
          <p14:tracePt t="426802" x="2017713" y="3303588"/>
          <p14:tracePt t="426822" x="2027238" y="3303588"/>
          <p14:tracePt t="427956" x="2036763" y="3303588"/>
          <p14:tracePt t="429706" x="2036763" y="3295650"/>
          <p14:tracePt t="430706" x="2036763" y="3286125"/>
          <p14:tracePt t="430800" x="2044700" y="3286125"/>
          <p14:tracePt t="431064" x="2054225" y="3286125"/>
          <p14:tracePt t="431076" x="2062163" y="3286125"/>
          <p14:tracePt t="431960" x="2062163" y="3276600"/>
          <p14:tracePt t="432068" x="2062163" y="3268663"/>
          <p14:tracePt t="432342" x="2071688" y="3268663"/>
          <p14:tracePt t="432605" x="2071688" y="3259138"/>
          <p14:tracePt t="432718" x="2071688" y="3251200"/>
          <p14:tracePt t="432730" x="2071688" y="3241675"/>
          <p14:tracePt t="432858" x="2071688" y="3232150"/>
          <p14:tracePt t="432966" x="2081213" y="3232150"/>
          <p14:tracePt t="433073" x="2089150" y="3224213"/>
          <p14:tracePt t="433135" x="2125663" y="3214688"/>
          <p14:tracePt t="433154" x="2143125" y="3205163"/>
          <p14:tracePt t="433166" x="2205038" y="3160713"/>
          <p14:tracePt t="433185" x="2224088" y="3143250"/>
          <p14:tracePt t="433198" x="2276475" y="3108325"/>
          <p14:tracePt t="433217" x="2303463" y="3098800"/>
          <p14:tracePt t="433228" x="2357438" y="3054350"/>
          <p14:tracePt t="433248" x="2401888" y="3027363"/>
          <p14:tracePt t="433261" x="2473325" y="2990850"/>
          <p14:tracePt t="433279" x="2527300" y="2946400"/>
          <p14:tracePt t="433298" x="2554288" y="2919413"/>
          <p14:tracePt t="433312" x="2633663" y="2840038"/>
          <p14:tracePt t="433345" x="2697163" y="2776538"/>
          <p14:tracePt t="433361" x="2705100" y="2759075"/>
          <p14:tracePt t="433379" x="2759075" y="2670175"/>
          <p14:tracePt t="433412" x="2759075" y="2652713"/>
          <p14:tracePt t="433417" x="2786063" y="2608263"/>
          <p14:tracePt t="433446" x="2803525" y="2527300"/>
          <p14:tracePt t="433478" x="2822575" y="2455863"/>
          <p14:tracePt t="433486" x="2822575" y="2465388"/>
          <p14:tracePt t="433513" x="2822575" y="2490788"/>
          <p14:tracePt t="433545" x="2813050" y="2490788"/>
          <p14:tracePt t="433576" x="2786063" y="2490788"/>
          <p14:tracePt t="433595" x="2776538" y="2490788"/>
          <p14:tracePt t="433613" x="2759075" y="2490788"/>
          <p14:tracePt t="433645" x="2732088" y="2490788"/>
          <p14:tracePt t="433661" x="2724150" y="2500313"/>
          <p14:tracePt t="433680" x="2724150" y="2490788"/>
          <p14:tracePt t="433812" x="2732088" y="2490788"/>
          <p14:tracePt t="433878" x="2714625" y="2509838"/>
          <p14:tracePt t="433971" x="2697163" y="2527300"/>
          <p14:tracePt t="433984" x="2633663" y="2571750"/>
          <p14:tracePt t="434004" x="2616200" y="2589213"/>
          <p14:tracePt t="434017" x="2554288" y="2633663"/>
          <p14:tracePt t="434048" x="2517775" y="2670175"/>
          <p14:tracePt t="434067" x="2490788" y="2679700"/>
          <p14:tracePt t="434082" x="2419350" y="2732088"/>
          <p14:tracePt t="434114" x="2393950" y="2751138"/>
          <p14:tracePt t="434131" x="2322513" y="2795588"/>
          <p14:tracePt t="434162" x="2276475" y="2830513"/>
          <p14:tracePt t="434177" x="2241550" y="2857500"/>
          <p14:tracePt t="434198" x="2187575" y="2894013"/>
          <p14:tracePt t="434230" x="2152650" y="2919413"/>
          <p14:tracePt t="434238" x="2143125" y="2928938"/>
          <p14:tracePt t="434266" x="2133600" y="2938463"/>
          <p14:tracePt t="434297" x="2125663" y="2955925"/>
          <p14:tracePt t="434319" x="2116138" y="2965450"/>
          <p14:tracePt t="434331" x="2098675" y="2973388"/>
          <p14:tracePt t="434362" x="2089150" y="2973388"/>
          <p14:tracePt t="434396" x="2071688" y="2990850"/>
          <p14:tracePt t="434428" x="2062163" y="2990850"/>
          <p14:tracePt t="434440" x="2054225" y="2990850"/>
          <p14:tracePt t="434471" x="2036763" y="3000375"/>
          <p14:tracePt t="434499" x="2027238" y="3009900"/>
          <p14:tracePt t="434533" x="2017713" y="3009900"/>
          <p14:tracePt t="434584" x="2009775" y="3009900"/>
          <p14:tracePt t="434602" x="2000250" y="3009900"/>
          <p14:tracePt t="434633" x="1990725" y="3000375"/>
          <p14:tracePt t="434663" x="1990725" y="2982913"/>
          <p14:tracePt t="434695" x="1990725" y="2973388"/>
          <p14:tracePt t="434701" x="1990725" y="2919413"/>
          <p14:tracePt t="434733" x="1990725" y="2857500"/>
          <p14:tracePt t="434764" x="1990725" y="2830513"/>
          <p14:tracePt t="434771" x="2000250" y="2776538"/>
          <p14:tracePt t="434802" x="2009775" y="2741613"/>
          <p14:tracePt t="434833" x="2017713" y="2697163"/>
          <p14:tracePt t="434865" x="2027238" y="2633663"/>
          <p14:tracePt t="434896" x="2036763" y="2598738"/>
          <p14:tracePt t="434914" x="2036763" y="2589213"/>
          <p14:tracePt t="434945" x="2044700" y="2554288"/>
          <p14:tracePt t="434967" x="2044700" y="2536825"/>
          <p14:tracePt t="434999" x="2054225" y="2536825"/>
          <p14:tracePt t="435030" x="2054225" y="2527300"/>
          <p14:tracePt t="435106" x="2062163" y="252730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58097" y="1371600"/>
            <a:ext cx="7971503" cy="1295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r>
              <a:rPr lang="en-US" sz="1600" b="1" dirty="0">
                <a:solidFill>
                  <a:srgbClr val="7F0055"/>
                </a:solidFill>
                <a:latin typeface="Consolas"/>
              </a:rPr>
              <a:t>throws</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a:t>
            </a:r>
            <a:r>
              <a:rPr lang="en-US" sz="1600" b="1" dirty="0" err="1">
                <a:solidFill>
                  <a:srgbClr val="000000"/>
                </a:solidFill>
                <a:latin typeface="Consolas"/>
              </a:rPr>
              <a:t>ArrayIndexOutOfBoundsException</a:t>
            </a:r>
            <a:r>
              <a:rPr lang="en-US" sz="1600" b="1" dirty="0">
                <a:solidFill>
                  <a:srgbClr val="000000"/>
                </a:solidFill>
                <a:latin typeface="Consolas"/>
              </a:rPr>
              <a:t> {</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a:t>
            </a:r>
            <a:endParaRPr lang="en-US" sz="1600" dirty="0" smtClean="0">
              <a:solidFill>
                <a:srgbClr val="000000"/>
              </a:solidFill>
              <a:latin typeface="Courier New"/>
            </a:endParaRPr>
          </a:p>
        </p:txBody>
      </p:sp>
      <p:sp>
        <p:nvSpPr>
          <p:cNvPr id="18434" name="Rectangle 1026"/>
          <p:cNvSpPr>
            <a:spLocks noGrp="1" noChangeArrowheads="1"/>
          </p:cNvSpPr>
          <p:nvPr>
            <p:ph type="title"/>
          </p:nvPr>
        </p:nvSpPr>
        <p:spPr/>
        <p:txBody>
          <a:bodyPr>
            <a:normAutofit fontScale="90000"/>
          </a:bodyPr>
          <a:lstStyle/>
          <a:p>
            <a:r>
              <a:rPr lang="en-US" smtClean="0"/>
              <a:t>Implicit Throwing, Multiple Thrown Exceptions</a:t>
            </a:r>
            <a:endParaRPr lang="en-US" dirty="0"/>
          </a:p>
        </p:txBody>
      </p:sp>
      <p:grpSp>
        <p:nvGrpSpPr>
          <p:cNvPr id="2" name="Group 1033"/>
          <p:cNvGrpSpPr>
            <a:grpSpLocks/>
          </p:cNvGrpSpPr>
          <p:nvPr/>
        </p:nvGrpSpPr>
        <p:grpSpPr bwMode="auto">
          <a:xfrm>
            <a:off x="1614488" y="2209799"/>
            <a:ext cx="5257800" cy="1514475"/>
            <a:chOff x="1017" y="1271"/>
            <a:chExt cx="3312" cy="954"/>
          </a:xfrm>
        </p:grpSpPr>
        <p:sp>
          <p:nvSpPr>
            <p:cNvPr id="18439" name="Line 1031"/>
            <p:cNvSpPr>
              <a:spLocks noChangeShapeType="1"/>
            </p:cNvSpPr>
            <p:nvPr/>
          </p:nvSpPr>
          <p:spPr bwMode="auto">
            <a:xfrm flipH="1" flipV="1">
              <a:off x="2064" y="1271"/>
              <a:ext cx="192" cy="535"/>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18440" name="Text Box 1032"/>
            <p:cNvSpPr txBox="1">
              <a:spLocks noChangeArrowheads="1"/>
            </p:cNvSpPr>
            <p:nvPr/>
          </p:nvSpPr>
          <p:spPr bwMode="auto">
            <a:xfrm>
              <a:off x="1017" y="1818"/>
              <a:ext cx="3312" cy="407"/>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Bad idea as interpreter’s messages may be meaningless to the user</a:t>
              </a:r>
            </a:p>
          </p:txBody>
        </p:sp>
      </p:grpSp>
      <p:sp>
        <p:nvSpPr>
          <p:cNvPr id="9" name="Rectangle 8"/>
          <p:cNvSpPr/>
          <p:nvPr/>
        </p:nvSpPr>
        <p:spPr>
          <a:xfrm>
            <a:off x="1614488" y="4648200"/>
            <a:ext cx="5257800" cy="7620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solidFill>
                  <a:schemeClr val="dk1"/>
                </a:solidFill>
                <a:latin typeface="Calibri" pitchFamily="34" charset="0"/>
                <a:cs typeface="Calibri" pitchFamily="34" charset="0"/>
              </a:rPr>
              <a:t>Multiple exceptions can be </a:t>
            </a:r>
            <a:r>
              <a:rPr lang="en-US" dirty="0" smtClean="0">
                <a:solidFill>
                  <a:schemeClr val="dk1"/>
                </a:solidFill>
                <a:latin typeface="Calibri" pitchFamily="34" charset="0"/>
                <a:cs typeface="Calibri" pitchFamily="34" charset="0"/>
              </a:rPr>
              <a:t>“thrown”</a:t>
            </a:r>
            <a:endParaRPr lang="en-US" dirty="0">
              <a:solidFill>
                <a:schemeClr val="dk1"/>
              </a:solidFill>
              <a:latin typeface="Calibri" pitchFamily="34" charset="0"/>
              <a:cs typeface="Calibri" pitchFamily="34" charset="0"/>
            </a:endParaRPr>
          </a:p>
        </p:txBody>
      </p:sp>
      <p:sp>
        <p:nvSpPr>
          <p:cNvPr id="12" name="Rectangle 11"/>
          <p:cNvSpPr/>
          <p:nvPr/>
        </p:nvSpPr>
        <p:spPr>
          <a:xfrm>
            <a:off x="1614488" y="3886200"/>
            <a:ext cx="5257800" cy="6096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solidFill>
                  <a:schemeClr val="dk1"/>
                </a:solidFill>
                <a:latin typeface="Calibri" pitchFamily="34" charset="0"/>
                <a:cs typeface="Calibri" pitchFamily="34" charset="0"/>
              </a:rPr>
              <a:t>Not catching and hence indirectly throwing an exception that was thrown to it</a:t>
            </a:r>
            <a:endParaRPr lang="en-US" dirty="0">
              <a:solidFill>
                <a:schemeClr val="dk1"/>
              </a:solidFill>
              <a:latin typeface="Calibri" pitchFamily="34" charset="0"/>
              <a:cs typeface="Calibri" pitchFamily="34" charset="0"/>
            </a:endParaRPr>
          </a:p>
        </p:txBody>
      </p:sp>
      <p:sp>
        <p:nvSpPr>
          <p:cNvPr id="13" name="Rectangle 12"/>
          <p:cNvSpPr/>
          <p:nvPr/>
        </p:nvSpPr>
        <p:spPr>
          <a:xfrm>
            <a:off x="1607114" y="5616012"/>
            <a:ext cx="5257800" cy="7620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solidFill>
                  <a:schemeClr val="dk1"/>
                </a:solidFill>
                <a:latin typeface="Calibri" pitchFamily="34" charset="0"/>
                <a:cs typeface="Calibri" pitchFamily="34" charset="0"/>
              </a:rPr>
              <a:t>Both thrown exceptions acknowledged</a:t>
            </a:r>
            <a:endParaRPr lang="en-US" dirty="0">
              <a:solidFill>
                <a:schemeClr val="dk1"/>
              </a:solidFill>
              <a:latin typeface="Calibri" pitchFamily="34" charset="0"/>
              <a:cs typeface="Calibri"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1222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9" grpId="0" animBg="1"/>
      <p:bldP spid="12" grpId="0" animBg="1"/>
      <p:bldP spid="13" grpId="0" animBg="1"/>
    </p:bldLst>
  </p:timing>
  <p:extLst>
    <p:ext uri="{3A86A75C-4F4B-4683-9AE1-C65F6400EC91}">
      <p14:laserTraceLst xmlns:p14="http://schemas.microsoft.com/office/powerpoint/2010/main">
        <p14:tracePtLst>
          <p14:tracePt t="1085" x="2081213" y="2536825"/>
          <p14:tracePt t="1808" x="2089150" y="2544763"/>
          <p14:tracePt t="1820" x="2125663" y="2562225"/>
          <p14:tracePt t="1841" x="2179638" y="2562225"/>
          <p14:tracePt t="1873" x="2197100" y="2562225"/>
          <p14:tracePt t="1883" x="2276475" y="2562225"/>
          <p14:tracePt t="1908" x="2366963" y="2562225"/>
          <p14:tracePt t="1940" x="2401888" y="2554288"/>
          <p14:tracePt t="1947" x="2465388" y="2527300"/>
          <p14:tracePt t="1975" x="2562225" y="2473325"/>
          <p14:tracePt t="2006" x="2581275" y="2465388"/>
          <p14:tracePt t="2009" x="2608263" y="2455863"/>
          <p14:tracePt t="2041" x="2625725" y="2438400"/>
          <p14:tracePt t="2049" x="2652713" y="2419350"/>
          <p14:tracePt t="2078" x="2705100" y="2366963"/>
          <p14:tracePt t="2110" x="2768600" y="2295525"/>
          <p14:tracePt t="2141" x="2822575" y="2251075"/>
          <p14:tracePt t="2154" x="2840038" y="2241550"/>
          <p14:tracePt t="2175" x="2946400" y="2098675"/>
          <p14:tracePt t="2207" x="2965450" y="2071688"/>
          <p14:tracePt t="2215" x="3000375" y="2000250"/>
          <p14:tracePt t="2243" x="3017838" y="1955800"/>
          <p14:tracePt t="2275" x="3036888" y="1874838"/>
          <p14:tracePt t="2280" x="3044825" y="1857375"/>
          <p14:tracePt t="2309" x="3062288" y="1741488"/>
          <p14:tracePt t="2342" x="3081338" y="1704975"/>
          <p14:tracePt t="2360" x="3089275" y="1679575"/>
          <p14:tracePt t="2388" x="3089275" y="1670050"/>
          <p14:tracePt t="2420" x="3098800" y="1670050"/>
          <p14:tracePt t="3069" x="3108325" y="1670050"/>
          <p14:tracePt t="3081" x="3170238" y="1670050"/>
          <p14:tracePt t="3100" x="3197225" y="1670050"/>
          <p14:tracePt t="3111" x="3394075" y="1679575"/>
          <p14:tracePt t="3143" x="3616325" y="1679575"/>
          <p14:tracePt t="3163" x="3714750" y="1697038"/>
          <p14:tracePt t="3179" x="4116388" y="1714500"/>
          <p14:tracePt t="3211" x="4411663" y="1741488"/>
          <p14:tracePt t="3223" x="4510088" y="1751013"/>
          <p14:tracePt t="3245" x="4867275" y="1785938"/>
          <p14:tracePt t="3278" x="5054600" y="1812925"/>
          <p14:tracePt t="3285" x="5116513" y="1822450"/>
          <p14:tracePt t="3312" x="5483225" y="1830388"/>
          <p14:tracePt t="3344" x="5537200" y="1839913"/>
          <p14:tracePt t="3348" x="5616575" y="1839913"/>
          <p14:tracePt t="3380" x="5680075" y="1847850"/>
          <p14:tracePt t="3381" x="5732463" y="1866900"/>
          <p14:tracePt t="3413" x="5786438" y="1874838"/>
          <p14:tracePt t="3426" x="5786438" y="1884363"/>
          <p14:tracePt t="3460" x="5776913" y="1884363"/>
          <p14:tracePt t="3492" x="5768975" y="1884363"/>
          <p14:tracePt t="3552" x="5751513" y="1884363"/>
          <p14:tracePt t="3571" x="5741988" y="1884363"/>
          <p14:tracePt t="3582" x="5732463" y="1874838"/>
          <p14:tracePt t="3616" x="5724525" y="1874838"/>
          <p14:tracePt t="3666" x="5724525" y="1866900"/>
          <p14:tracePt t="3707" x="5741988" y="1857375"/>
          <p14:tracePt t="3728" x="5751513" y="1847850"/>
          <p14:tracePt t="3748" x="5786438" y="1830388"/>
          <p14:tracePt t="3779" x="5822950" y="1803400"/>
          <p14:tracePt t="3789" x="5830888" y="1795463"/>
          <p14:tracePt t="3813" x="5867400" y="1768475"/>
          <p14:tracePt t="3845" x="5894388" y="1751013"/>
          <p14:tracePt t="3852" x="5902325" y="1751013"/>
          <p14:tracePt t="3880" x="5929313" y="1741488"/>
          <p14:tracePt t="3914" x="5973763" y="1741488"/>
          <p14:tracePt t="3915" x="6045200" y="1731963"/>
          <p14:tracePt t="3949" x="6081713" y="1731963"/>
          <p14:tracePt t="3958" x="6170613" y="1731963"/>
          <p14:tracePt t="3981" x="6269038" y="1731963"/>
          <p14:tracePt t="4012" x="6330950" y="1731963"/>
          <p14:tracePt t="4041" x="6357938" y="1731963"/>
          <p14:tracePt t="4071" x="6429375" y="1731963"/>
          <p14:tracePt t="4089" x="6438900" y="1731963"/>
          <p14:tracePt t="4115" x="6500813" y="1731963"/>
          <p14:tracePt t="4146" x="6518275" y="1731963"/>
          <p14:tracePt t="4151" x="6518275" y="1741488"/>
          <p14:tracePt t="4182" x="6527800" y="1741488"/>
          <p14:tracePt t="4214" x="6510338" y="1731963"/>
          <p14:tracePt t="4338" x="6446838" y="1731963"/>
          <p14:tracePt t="4356" x="6419850" y="1731963"/>
          <p14:tracePt t="4369" x="6384925" y="1731963"/>
          <p14:tracePt t="4396" x="6348413" y="1731963"/>
          <p14:tracePt t="4415" x="6170613" y="1758950"/>
          <p14:tracePt t="4447" x="5894388" y="1785938"/>
          <p14:tracePt t="4450" x="5759450" y="1803400"/>
          <p14:tracePt t="4482" x="5411788" y="1830388"/>
          <p14:tracePt t="4483" x="5062538" y="1847850"/>
          <p14:tracePt t="4515" x="4956175" y="1857375"/>
          <p14:tracePt t="4525" x="4768850" y="1874838"/>
          <p14:tracePt t="4549" x="4276725" y="1911350"/>
          <p14:tracePt t="4582" x="4152900" y="1928813"/>
          <p14:tracePt t="4588" x="3911600" y="1965325"/>
          <p14:tracePt t="4616" x="3554413" y="2027238"/>
          <p14:tracePt t="4648" x="3429000" y="2054225"/>
          <p14:tracePt t="4650" x="3152775" y="2116138"/>
          <p14:tracePt t="4681" x="3044825" y="2143125"/>
          <p14:tracePt t="4683" x="2847975" y="2187575"/>
          <p14:tracePt t="4714" x="2759075" y="2205038"/>
          <p14:tracePt t="4731" x="2751138" y="2205038"/>
          <p14:tracePt t="4762" x="2732088" y="2205038"/>
          <p14:tracePt t="4783" x="2660650" y="2214563"/>
          <p14:tracePt t="4814" x="2652713" y="2205038"/>
          <p14:tracePt t="4824" x="2616200" y="2197100"/>
          <p14:tracePt t="4853" x="2581275" y="2187575"/>
          <p14:tracePt t="4884" x="2581275" y="2179638"/>
          <p14:tracePt t="4915" x="2571750" y="2179638"/>
          <p14:tracePt t="4922" x="2562225" y="2179638"/>
          <p14:tracePt t="5079" x="2562225" y="2170113"/>
          <p14:tracePt t="5216" x="2589213" y="2160588"/>
          <p14:tracePt t="5739" x="2608263" y="2160588"/>
          <p14:tracePt t="5750" x="2670175" y="2133600"/>
          <p14:tracePt t="5770" x="2714625" y="2125663"/>
          <p14:tracePt t="5787" x="2919413" y="2081213"/>
          <p14:tracePt t="5818" x="3143250" y="2044700"/>
          <p14:tracePt t="5833" x="3251200" y="2036763"/>
          <p14:tracePt t="5853" x="3562350" y="2009775"/>
          <p14:tracePt t="5884" x="3786188" y="1982788"/>
          <p14:tracePt t="5896" x="3875088" y="1973263"/>
          <p14:tracePt t="5920" x="4170363" y="1938338"/>
          <p14:tracePt t="5951" x="4286250" y="1928813"/>
          <p14:tracePt t="5968" x="4402138" y="1928813"/>
          <p14:tracePt t="5988" x="4572000" y="1919288"/>
          <p14:tracePt t="6019" x="4724400" y="1911350"/>
          <p14:tracePt t="6024" x="4803775" y="1901825"/>
          <p14:tracePt t="6054" x="5133975" y="1893888"/>
          <p14:tracePt t="6085" x="5322888" y="1866900"/>
          <p14:tracePt t="6089" x="5456238" y="1847850"/>
          <p14:tracePt t="6120" x="5554663" y="1830388"/>
          <p14:tracePt t="6131" x="5562600" y="1822450"/>
          <p14:tracePt t="6154" x="5626100" y="1795463"/>
          <p14:tracePt t="6185" x="5670550" y="1785938"/>
          <p14:tracePt t="6193" x="5724525" y="1776413"/>
          <p14:tracePt t="6224" x="5741988" y="1768475"/>
          <p14:tracePt t="6254" x="5786438" y="1758950"/>
          <p14:tracePt t="6286" x="5795963" y="1758950"/>
          <p14:tracePt t="6288" x="5803900" y="1758950"/>
          <p14:tracePt t="6334" x="5813425" y="1758950"/>
          <p14:tracePt t="6348" x="5840413" y="1758950"/>
          <p14:tracePt t="6368" x="5848350" y="1758950"/>
          <p14:tracePt t="6393" x="5875338" y="1758950"/>
          <p14:tracePt t="6421" x="5902325" y="1751013"/>
          <p14:tracePt t="6454" x="5911850" y="1741488"/>
          <p14:tracePt t="6462" x="5919788" y="1741488"/>
          <p14:tracePt t="6488" x="5929313" y="1741488"/>
          <p14:tracePt t="6553" x="5919788" y="1741488"/>
          <p14:tracePt t="7274" x="5919788" y="1731963"/>
          <p14:tracePt t="7389" x="5911850" y="1731963"/>
          <p14:tracePt t="7401" x="5894388" y="1714500"/>
          <p14:tracePt t="7424" x="5884863" y="1697038"/>
          <p14:tracePt t="7456" x="5884863" y="1687513"/>
          <p14:tracePt t="7483" x="5884863" y="1679575"/>
          <p14:tracePt t="7638" x="5884863" y="1670050"/>
          <p14:tracePt t="8532" x="5867400" y="1670050"/>
          <p14:tracePt t="8945" x="5840413" y="1670050"/>
          <p14:tracePt t="8955" x="5732463" y="1670050"/>
          <p14:tracePt t="8974" x="5661025" y="1670050"/>
          <p14:tracePt t="8996" x="5357813" y="1652588"/>
          <p14:tracePt t="9028" x="5303838" y="1652588"/>
          <p14:tracePt t="9036" x="5241925" y="1652588"/>
          <p14:tracePt t="9063" x="5126038" y="1643063"/>
          <p14:tracePt t="9094" x="5089525" y="1643063"/>
          <p14:tracePt t="9098" x="5018088" y="1643063"/>
          <p14:tracePt t="9130" x="4965700" y="1652588"/>
          <p14:tracePt t="9138" x="4884738" y="1670050"/>
          <p14:tracePt t="9163" x="4759325" y="1697038"/>
          <p14:tracePt t="9195" x="4660900" y="1714500"/>
          <p14:tracePt t="9211" x="4608513" y="1724025"/>
          <p14:tracePt t="9230" x="4419600" y="1758950"/>
          <p14:tracePt t="9261" x="4330700" y="1768475"/>
          <p14:tracePt t="9278" x="4286250" y="1768475"/>
          <p14:tracePt t="9298" x="4179888" y="1785938"/>
          <p14:tracePt t="9329" x="4089400" y="1803400"/>
          <p14:tracePt t="9336" x="4037013" y="1812925"/>
          <p14:tracePt t="9364" x="3911600" y="1839913"/>
          <p14:tracePt t="9395" x="3813175" y="1847850"/>
          <p14:tracePt t="9399" x="3687763" y="1866900"/>
          <p14:tracePt t="9431" x="3589338" y="1884363"/>
          <p14:tracePt t="9449" x="3562350" y="1884363"/>
          <p14:tracePt t="9464" x="3482975" y="1893888"/>
          <p14:tracePt t="9495" x="3419475" y="1901825"/>
          <p14:tracePt t="9511" x="3402013" y="1901825"/>
          <p14:tracePt t="9536" x="3303588" y="1911350"/>
          <p14:tracePt t="9567" x="3197225" y="1919288"/>
          <p14:tracePt t="9599" x="3143250" y="1919288"/>
          <p14:tracePt t="9604" x="3062288" y="1919288"/>
          <p14:tracePt t="9636" x="3036888" y="1919288"/>
          <p14:tracePt t="10835" x="3036888" y="1911350"/>
          <p14:tracePt t="11678" x="3036888" y="1901825"/>
          <p14:tracePt t="11901" x="3036888" y="1893888"/>
          <p14:tracePt t="12039" x="3036888" y="1884363"/>
          <p14:tracePt t="12091" x="3036888" y="1874838"/>
          <p14:tracePt t="12103" x="3009900" y="1847850"/>
          <p14:tracePt t="12134" x="3000375" y="1830388"/>
          <p14:tracePt t="12152" x="2990850" y="1822450"/>
          <p14:tracePt t="12183" x="2973388" y="1795463"/>
          <p14:tracePt t="12205" x="2946400" y="1758950"/>
          <p14:tracePt t="12236" x="2919413" y="1724025"/>
          <p14:tracePt t="12268" x="2919413" y="1714500"/>
          <p14:tracePt t="12278" x="2911475" y="1704975"/>
          <p14:tracePt t="12320" x="2911475" y="1697038"/>
          <p14:tracePt t="12339" x="2901950" y="1679575"/>
          <p14:tracePt t="12373" x="2894013" y="1670050"/>
          <p14:tracePt t="12432" x="2884488" y="1652588"/>
          <p14:tracePt t="12451" x="2874963" y="1643063"/>
          <p14:tracePt t="12473" x="2867025" y="1616075"/>
          <p14:tracePt t="12504" x="2857500" y="1616075"/>
          <p14:tracePt t="64836" x="2894013" y="1598613"/>
          <p14:tracePt t="65459" x="2911475" y="1598613"/>
          <p14:tracePt t="65471" x="2982913" y="1589088"/>
          <p14:tracePt t="65491" x="3044825" y="1589088"/>
          <p14:tracePt t="65503" x="3214688" y="1616075"/>
          <p14:tracePt t="65533" x="3367088" y="1625600"/>
          <p14:tracePt t="65565" x="3446463" y="1625600"/>
          <p14:tracePt t="65567" x="3652838" y="1625600"/>
          <p14:tracePt t="65598" x="3751263" y="1616075"/>
          <p14:tracePt t="65601" x="4017963" y="1571625"/>
          <p14:tracePt t="65631" x="4133850" y="1554163"/>
          <p14:tracePt t="65634" x="4581525" y="1465263"/>
          <p14:tracePt t="65665" x="4679950" y="1438275"/>
          <p14:tracePt t="65675" x="4946650" y="1401763"/>
          <p14:tracePt t="65701" x="5259388" y="1366838"/>
          <p14:tracePt t="65732" x="5367338" y="1347788"/>
          <p14:tracePt t="65739" x="5608638" y="1303338"/>
          <p14:tracePt t="65769" x="6054725" y="1258888"/>
          <p14:tracePt t="65800" x="6170613" y="1231900"/>
          <p14:tracePt t="65803" x="6491288" y="1169988"/>
          <p14:tracePt t="65833" x="6545263" y="1152525"/>
          <p14:tracePt t="65835" x="6705600" y="1081088"/>
          <p14:tracePt t="65866" x="6884988" y="1017588"/>
          <p14:tracePt t="65885" x="6938963" y="990600"/>
          <p14:tracePt t="65902" x="7153275" y="955675"/>
          <p14:tracePt t="65932" x="7402513" y="911225"/>
          <p14:tracePt t="65963" x="7500938" y="901700"/>
          <p14:tracePt t="65979" x="7537450" y="901700"/>
          <p14:tracePt t="66002" x="7626350" y="893763"/>
          <p14:tracePt t="66041" x="7724775" y="866775"/>
          <p14:tracePt t="66051" x="7831138" y="830263"/>
          <p14:tracePt t="66083" x="7885113" y="803275"/>
          <p14:tracePt t="66109" x="7974013" y="785813"/>
          <p14:tracePt t="66136" x="8126413" y="758825"/>
          <p14:tracePt t="66167" x="8188325" y="731838"/>
          <p14:tracePt t="66183" x="8224838" y="704850"/>
          <p14:tracePt t="66209" x="8242300" y="687388"/>
          <p14:tracePt t="66237" x="8331200" y="652463"/>
          <p14:tracePt t="66269" x="8348663" y="642938"/>
          <p14:tracePt t="66273" x="8402638" y="625475"/>
          <p14:tracePt t="66303" x="8402638" y="615950"/>
          <p14:tracePt t="66342" x="8412163" y="615950"/>
          <p14:tracePt t="66354" x="8420100" y="615950"/>
          <p14:tracePt t="90086" x="8420100" y="608013"/>
          <p14:tracePt t="90201" x="8429625" y="608013"/>
          <p14:tracePt t="90279" x="8447088" y="608013"/>
          <p14:tracePt t="90299" x="8466138" y="608013"/>
          <p14:tracePt t="90311" x="8518525" y="615950"/>
          <p14:tracePt t="90330" x="8572500" y="625475"/>
          <p14:tracePt t="90342" x="8670925" y="652463"/>
          <p14:tracePt t="90361" x="8705850" y="660400"/>
          <p14:tracePt t="90373" x="8786813" y="669925"/>
          <p14:tracePt t="90392" x="8823325" y="679450"/>
          <p14:tracePt t="90404" x="8902700" y="687388"/>
          <p14:tracePt t="90423" x="8920163" y="687388"/>
          <p14:tracePt t="90435" x="8983663" y="687388"/>
          <p14:tracePt t="90455" x="9001125" y="687388"/>
          <p14:tracePt t="90466" x="9063038" y="687388"/>
          <p14:tracePt t="90485" x="9117013" y="687388"/>
          <p14:tracePt t="90497" x="9134475" y="687388"/>
          <p14:tracePt t="90516" x="9134475" y="696913"/>
          <p14:tracePt t="90660" x="9134475" y="704850"/>
          <p14:tracePt t="90754" x="9134475" y="714375"/>
          <p14:tracePt t="117836" x="9134475" y="669925"/>
          <p14:tracePt t="118501" x="9126538" y="642938"/>
          <p14:tracePt t="118514" x="9126538" y="588963"/>
          <p14:tracePt t="118526" x="9099550" y="527050"/>
          <p14:tracePt t="118546" x="9099550" y="490538"/>
          <p14:tracePt t="118559" x="9090025" y="428625"/>
          <p14:tracePt t="118579" x="9090025" y="411163"/>
          <p14:tracePt t="118590" x="9090025" y="330200"/>
          <p14:tracePt t="118610" x="9090025" y="295275"/>
          <p14:tracePt t="118621" x="9063038" y="204788"/>
          <p14:tracePt t="118642" x="9063038" y="179388"/>
          <p14:tracePt t="118654" x="9055100" y="142875"/>
          <p14:tracePt t="118673" x="9045575" y="125413"/>
          <p14:tracePt t="118685" x="9028113" y="36513"/>
          <p14:tracePt t="118705" x="9018588" y="0"/>
          <p14:tracePt t="118716" x="8966200" y="0"/>
          <p14:tracePt t="118736" x="8947150" y="0"/>
          <p14:tracePt t="118749" x="8894763" y="0"/>
          <p14:tracePt t="118766" x="8867775" y="0"/>
          <p14:tracePt t="118799" x="8858250" y="0"/>
          <p14:tracePt t="118811" x="8796338" y="0"/>
          <p14:tracePt t="118830" x="8759825" y="0"/>
          <p14:tracePt t="118842" x="8589963" y="0"/>
          <p14:tracePt t="118861" x="8528050" y="0"/>
          <p14:tracePt t="118875" x="8367713" y="0"/>
          <p14:tracePt t="118895" x="8323263" y="0"/>
          <p14:tracePt t="118905" x="8180388" y="0"/>
          <p14:tracePt t="118924" x="8099425" y="0"/>
          <p14:tracePt t="118936" x="7875588" y="26988"/>
          <p14:tracePt t="118955" x="7804150" y="44450"/>
          <p14:tracePt t="118969" x="7589838" y="115888"/>
          <p14:tracePt t="118986" x="7491413" y="160338"/>
          <p14:tracePt t="118999" x="7215188" y="258763"/>
          <p14:tracePt t="119019" x="6875463" y="411163"/>
          <p14:tracePt t="119049" x="6786563" y="455613"/>
          <p14:tracePt t="119062" x="6545263" y="571500"/>
          <p14:tracePt t="119079" x="6438900" y="615950"/>
          <p14:tracePt t="119106" x="6340475" y="652463"/>
          <p14:tracePt t="119119" x="6251575" y="704850"/>
          <p14:tracePt t="119130" x="6170613" y="741363"/>
          <p14:tracePt t="119145" x="5929313" y="847725"/>
          <p14:tracePt t="119162" x="5875338" y="874713"/>
          <p14:tracePt t="119179" x="5688013" y="982663"/>
          <p14:tracePt t="119196" x="5661025" y="990600"/>
          <p14:tracePt t="119212" x="5545138" y="1054100"/>
          <p14:tracePt t="119231" x="5465763" y="1108075"/>
          <p14:tracePt t="119246" x="5241925" y="1223963"/>
          <p14:tracePt t="119263" x="5180013" y="1258888"/>
          <p14:tracePt t="119279" x="4965700" y="1366838"/>
          <p14:tracePt t="119296" x="4911725" y="1393825"/>
          <p14:tracePt t="119312" x="4795838" y="1465263"/>
          <p14:tracePt t="119330" x="4751388" y="1509713"/>
          <p14:tracePt t="119349" x="4705350" y="1536700"/>
          <p14:tracePt t="119363" x="4589463" y="1616075"/>
          <p14:tracePt t="119380" x="4510088" y="1652588"/>
          <p14:tracePt t="119396" x="4394200" y="1731963"/>
          <p14:tracePt t="119413" x="4340225" y="1758950"/>
          <p14:tracePt t="119430" x="4268788" y="1803400"/>
          <p14:tracePt t="119446" x="4205288" y="1839913"/>
          <p14:tracePt t="119463" x="4179888" y="1866900"/>
          <p14:tracePt t="119480" x="4116388" y="1911350"/>
          <p14:tracePt t="119496" x="4081463" y="1938338"/>
          <p14:tracePt t="119513" x="3919538" y="2036763"/>
          <p14:tracePt t="119556" x="3902075" y="2054225"/>
          <p14:tracePt t="119566" x="3830638" y="2108200"/>
          <p14:tracePt t="119584" x="3813175" y="2116138"/>
          <p14:tracePt t="119597" x="3786188" y="2133600"/>
          <p14:tracePt t="119615" x="3768725" y="2152650"/>
          <p14:tracePt t="119630" x="3751263" y="2170113"/>
          <p14:tracePt t="119647" x="3741738" y="2170113"/>
          <p14:tracePt t="119679" x="3751263" y="2170113"/>
          <p14:tracePt t="119864" x="3759200" y="2160588"/>
          <p14:tracePt t="119959" x="3759200" y="2152650"/>
          <p14:tracePt t="119990" x="3768725" y="2152650"/>
          <p14:tracePt t="120009" x="3768725" y="2143125"/>
          <p14:tracePt t="120040" x="3786188" y="2143125"/>
          <p14:tracePt t="120054" x="3803650" y="2133600"/>
          <p14:tracePt t="120066" x="3830638" y="2125663"/>
          <p14:tracePt t="120085" x="3857625" y="2116138"/>
          <p14:tracePt t="120104" x="3875088" y="2108200"/>
          <p14:tracePt t="120116" x="3929063" y="2089150"/>
          <p14:tracePt t="120135" x="3956050" y="2089150"/>
          <p14:tracePt t="120147" x="4010025" y="2071688"/>
          <p14:tracePt t="120166" x="4027488" y="2062163"/>
          <p14:tracePt t="120179" x="4081463" y="2044700"/>
          <p14:tracePt t="120198" x="4098925" y="2036763"/>
          <p14:tracePt t="120209" x="4152900" y="2036763"/>
          <p14:tracePt t="120229" x="4179888" y="2027238"/>
          <p14:tracePt t="120241" x="4232275" y="2009775"/>
          <p14:tracePt t="120260" x="4251325" y="2009775"/>
          <p14:tracePt t="120272" x="4303713" y="1990725"/>
          <p14:tracePt t="120292" x="4330700" y="1982788"/>
          <p14:tracePt t="120304" x="4340225" y="1982788"/>
          <p14:tracePt t="120324" x="4330700" y="1973263"/>
          <p14:tracePt t="120623" x="4322763" y="1965325"/>
          <p14:tracePt t="120635" x="4295775" y="1955800"/>
          <p14:tracePt t="120655" x="4286250" y="1946275"/>
          <p14:tracePt t="120682" x="4268788" y="1928813"/>
          <p14:tracePt t="120700" x="4251325" y="1928813"/>
          <p14:tracePt t="120714" x="4214813" y="1911350"/>
          <p14:tracePt t="120733" x="4170363" y="1893888"/>
          <p14:tracePt t="120746" x="4133850" y="1874838"/>
          <p14:tracePt t="120759" x="4054475" y="1847850"/>
          <p14:tracePt t="120777" x="4037013" y="1839913"/>
          <p14:tracePt t="120790" x="3983038" y="1822450"/>
          <p14:tracePt t="120810" x="3965575" y="1803400"/>
          <p14:tracePt t="120821" x="3894138" y="1776413"/>
          <p14:tracePt t="120841" x="3875088" y="1768475"/>
          <p14:tracePt t="120852" x="3803650" y="1741488"/>
          <p14:tracePt t="120871" x="3776663" y="1731963"/>
          <p14:tracePt t="120884" x="3705225" y="1704975"/>
          <p14:tracePt t="120902" x="3670300" y="1687513"/>
          <p14:tracePt t="120919" x="3608388" y="1670050"/>
          <p14:tracePt t="120934" x="3598863" y="1670050"/>
          <p14:tracePt t="120951" x="3554413" y="1652588"/>
          <p14:tracePt t="120969" x="3500438" y="1625600"/>
          <p14:tracePt t="120985" x="3465513" y="1616075"/>
          <p14:tracePt t="121001" x="3411538" y="1589088"/>
          <p14:tracePt t="121021" x="3402013" y="1581150"/>
          <p14:tracePt t="121034" x="3394075" y="1571625"/>
          <p14:tracePt t="121051" x="3367088" y="1562100"/>
          <p14:tracePt t="121070" x="3330575" y="1544638"/>
          <p14:tracePt t="121085" x="3322638" y="1536700"/>
          <p14:tracePt t="121101" x="3303588" y="1517650"/>
          <p14:tracePt t="121120" x="3268663" y="1509713"/>
          <p14:tracePt t="121139" x="3241675" y="1482725"/>
          <p14:tracePt t="121157" x="3224213" y="1473200"/>
          <p14:tracePt t="121171" x="3197225" y="1455738"/>
          <p14:tracePt t="121189" x="3197225" y="1446213"/>
          <p14:tracePt t="121269" x="3205163" y="1446213"/>
          <p14:tracePt t="121755" x="3214688" y="1446213"/>
          <p14:tracePt t="121779" x="3251200" y="1446213"/>
          <p14:tracePt t="121799" x="3276600" y="1455738"/>
          <p14:tracePt t="121812" x="3340100" y="1465263"/>
          <p14:tracePt t="121831" x="3367088" y="1473200"/>
          <p14:tracePt t="121843" x="3490913" y="1490663"/>
          <p14:tracePt t="121862" x="3527425" y="1500188"/>
          <p14:tracePt t="121874" x="3652838" y="1517650"/>
          <p14:tracePt t="121894" x="3705225" y="1527175"/>
          <p14:tracePt t="121906" x="3822700" y="1544638"/>
          <p14:tracePt t="121925" x="3884613" y="1554163"/>
          <p14:tracePt t="121939" x="4044950" y="1581150"/>
          <p14:tracePt t="121957" x="4108450" y="1589088"/>
          <p14:tracePt t="121971" x="4268788" y="1625600"/>
          <p14:tracePt t="121991" x="4330700" y="1633538"/>
          <p14:tracePt t="122002" x="4419600" y="1660525"/>
          <p14:tracePt t="122023" x="4446588" y="1670050"/>
          <p14:tracePt t="122035" x="4491038" y="1679575"/>
          <p14:tracePt t="122047" x="4581525" y="1697038"/>
          <p14:tracePt t="122068" x="4598988" y="1704975"/>
          <p14:tracePt t="122079" x="4643438" y="1704975"/>
          <p14:tracePt t="122099" x="4670425" y="1704975"/>
          <p14:tracePt t="122110" x="4732338" y="1704975"/>
          <p14:tracePt t="122129" x="4741863" y="1704975"/>
          <p14:tracePt t="122176" x="4751388" y="1724025"/>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986846"/>
            <a:ext cx="7714191" cy="22860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static</a:t>
            </a:r>
            <a:r>
              <a:rPr lang="en-US" b="1" dirty="0">
                <a:solidFill>
                  <a:srgbClr val="000000"/>
                </a:solidFill>
                <a:latin typeface="Consolas"/>
              </a:rPr>
              <a:t> </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numberOfInputLines</a:t>
            </a:r>
            <a:r>
              <a:rPr lang="en-US" b="1" dirty="0">
                <a:solidFill>
                  <a:srgbClr val="000000"/>
                </a:solidFill>
                <a:latin typeface="Consolas"/>
              </a:rPr>
              <a:t>(String[] </a:t>
            </a:r>
            <a:r>
              <a:rPr lang="en-US" b="1" dirty="0" err="1">
                <a:solidFill>
                  <a:srgbClr val="000000"/>
                </a:solidFill>
                <a:latin typeface="Consolas"/>
              </a:rPr>
              <a:t>args</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try</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return</a:t>
            </a:r>
            <a:r>
              <a:rPr lang="en-US" b="1" dirty="0">
                <a:solidFill>
                  <a:srgbClr val="000000"/>
                </a:solidFill>
                <a:latin typeface="Consolas"/>
              </a:rPr>
              <a:t> </a:t>
            </a:r>
            <a:r>
              <a:rPr lang="en-US" b="1" dirty="0" err="1">
                <a:solidFill>
                  <a:srgbClr val="000000"/>
                </a:solidFill>
                <a:latin typeface="Consolas"/>
              </a:rPr>
              <a:t>Integer.</a:t>
            </a:r>
            <a:r>
              <a:rPr lang="en-US" b="1" i="1" dirty="0" err="1">
                <a:solidFill>
                  <a:srgbClr val="000000"/>
                </a:solidFill>
                <a:latin typeface="Consolas"/>
              </a:rPr>
              <a:t>parseInt</a:t>
            </a:r>
            <a:r>
              <a:rPr lang="en-US" b="1" i="1" dirty="0">
                <a:solidFill>
                  <a:srgbClr val="000000"/>
                </a:solidFill>
                <a:latin typeface="Consolas"/>
              </a:rPr>
              <a:t>(</a:t>
            </a:r>
            <a:r>
              <a:rPr lang="en-US" b="1" i="1" dirty="0" err="1">
                <a:solidFill>
                  <a:srgbClr val="000000"/>
                </a:solidFill>
                <a:latin typeface="Consolas"/>
              </a:rPr>
              <a:t>args</a:t>
            </a:r>
            <a:r>
              <a:rPr lang="en-US" b="1" i="1" dirty="0">
                <a:solidFill>
                  <a:srgbClr val="000000"/>
                </a:solidFill>
                <a:latin typeface="Consolas"/>
              </a:rPr>
              <a:t>[0]);</a:t>
            </a:r>
          </a:p>
          <a:p>
            <a:r>
              <a:rPr lang="en-US" dirty="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ArrayIndexOutOfBoundsException</a:t>
            </a:r>
            <a:r>
              <a:rPr lang="en-US" b="1" dirty="0">
                <a:solidFill>
                  <a:srgbClr val="000000"/>
                </a:solidFill>
                <a:latin typeface="Consolas"/>
              </a:rPr>
              <a:t> e) {</a:t>
            </a:r>
          </a:p>
          <a:p>
            <a:r>
              <a:rPr lang="en-US" dirty="0">
                <a:solidFill>
                  <a:srgbClr val="000000"/>
                </a:solidFill>
                <a:latin typeface="Consolas"/>
              </a:rPr>
              <a:t>        </a:t>
            </a:r>
            <a:r>
              <a:rPr lang="en-US" dirty="0" err="1">
                <a:solidFill>
                  <a:srgbClr val="000000"/>
                </a:solidFill>
                <a:latin typeface="Consolas"/>
              </a:rPr>
              <a:t>System.</a:t>
            </a:r>
            <a:r>
              <a:rPr lang="en-US" i="1" dirty="0" err="1">
                <a:solidFill>
                  <a:srgbClr val="0000C0"/>
                </a:solidFill>
                <a:latin typeface="Consolas"/>
              </a:rPr>
              <a:t>out</a:t>
            </a:r>
            <a:r>
              <a:rPr lang="en-US" i="1" dirty="0" err="1">
                <a:solidFill>
                  <a:srgbClr val="000000"/>
                </a:solidFill>
                <a:latin typeface="Consolas"/>
              </a:rPr>
              <a:t>.println</a:t>
            </a:r>
            <a:r>
              <a:rPr lang="en-US" i="1" dirty="0">
                <a:solidFill>
                  <a:srgbClr val="000000"/>
                </a:solidFill>
                <a:latin typeface="Consolas"/>
              </a:rPr>
              <a:t>(</a:t>
            </a:r>
            <a:r>
              <a:rPr lang="en-US" i="1" dirty="0">
                <a:solidFill>
                  <a:srgbClr val="2A00FF"/>
                </a:solidFill>
                <a:latin typeface="Consolas"/>
              </a:rPr>
              <a:t>"Did not enter an argument."</a:t>
            </a:r>
            <a:r>
              <a:rPr lang="en-US" i="1" dirty="0">
                <a:solidFill>
                  <a:srgbClr val="000000"/>
                </a:solidFill>
                <a:latin typeface="Consolas"/>
              </a:rPr>
              <a:t>);</a:t>
            </a:r>
          </a:p>
          <a:p>
            <a:r>
              <a:rPr lang="en-US" dirty="0" smtClean="0">
                <a:solidFill>
                  <a:srgbClr val="000000"/>
                </a:solidFill>
                <a:latin typeface="Consolas"/>
              </a:rPr>
              <a:t>        </a:t>
            </a:r>
            <a:r>
              <a:rPr lang="en-US" b="1" dirty="0" smtClean="0">
                <a:solidFill>
                  <a:srgbClr val="7F0055"/>
                </a:solidFill>
                <a:latin typeface="Consolas"/>
              </a:rPr>
              <a:t>return</a:t>
            </a:r>
            <a:r>
              <a:rPr lang="en-US" b="1" dirty="0" smtClean="0">
                <a:solidFill>
                  <a:srgbClr val="000000"/>
                </a:solidFill>
                <a:latin typeface="Consolas"/>
              </a:rPr>
              <a:t>  0;</a:t>
            </a:r>
          </a:p>
          <a:p>
            <a:r>
              <a:rPr lang="en-US" dirty="0" smtClean="0">
                <a:solidFill>
                  <a:srgbClr val="000000"/>
                </a:solidFill>
                <a:latin typeface="Consolas"/>
              </a:rPr>
              <a:t>     }</a:t>
            </a:r>
          </a:p>
          <a:p>
            <a:r>
              <a:rPr lang="en-US" dirty="0" smtClean="0">
                <a:solidFill>
                  <a:srgbClr val="000000"/>
                </a:solidFill>
                <a:latin typeface="Consolas"/>
              </a:rPr>
              <a:t>}</a:t>
            </a:r>
            <a:endParaRPr lang="en-US" dirty="0" smtClean="0">
              <a:solidFill>
                <a:srgbClr val="000000"/>
              </a:solidFill>
              <a:latin typeface="Courier New"/>
            </a:endParaRPr>
          </a:p>
        </p:txBody>
      </p:sp>
      <p:sp>
        <p:nvSpPr>
          <p:cNvPr id="7" name="Rectangle 6"/>
          <p:cNvSpPr/>
          <p:nvPr/>
        </p:nvSpPr>
        <p:spPr>
          <a:xfrm>
            <a:off x="127724" y="3352800"/>
            <a:ext cx="8656638" cy="142012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a:solidFill>
                  <a:srgbClr val="000000"/>
                </a:solidFill>
                <a:latin typeface="Consolas"/>
              </a:rPr>
              <a:t>(String[] </a:t>
            </a:r>
            <a:r>
              <a:rPr lang="en-US" sz="2000" b="1" dirty="0" err="1" smtClean="0">
                <a:solidFill>
                  <a:srgbClr val="000000"/>
                </a:solidFill>
                <a:latin typeface="Consolas"/>
              </a:rPr>
              <a:t>args</a:t>
            </a:r>
            <a:r>
              <a:rPr lang="en-US" sz="2000" b="1" dirty="0" smtClean="0">
                <a:solidFill>
                  <a:srgbClr val="000000"/>
                </a:solidFill>
                <a:latin typeface="Consolas"/>
              </a:rPr>
              <a:t>) </a:t>
            </a:r>
          </a:p>
          <a:p>
            <a:r>
              <a:rPr lang="en-US" sz="2000" b="1" dirty="0">
                <a:solidFill>
                  <a:srgbClr val="000000"/>
                </a:solidFill>
                <a:latin typeface="Consolas"/>
              </a:rPr>
              <a:t> </a:t>
            </a:r>
            <a:r>
              <a:rPr lang="en-US" sz="2000" b="1" dirty="0" smtClean="0">
                <a:solidFill>
                  <a:srgbClr val="000000"/>
                </a:solidFill>
                <a:latin typeface="Consolas"/>
              </a:rPr>
              <a:t>                    </a:t>
            </a:r>
            <a:r>
              <a:rPr lang="en-US" sz="2000" b="1" dirty="0" smtClean="0">
                <a:solidFill>
                  <a:srgbClr val="7F0055"/>
                </a:solidFill>
                <a:latin typeface="Consolas"/>
              </a:rPr>
              <a:t>throws</a:t>
            </a:r>
            <a:r>
              <a:rPr lang="en-US" sz="2000" b="1" dirty="0" smtClean="0">
                <a:solidFill>
                  <a:srgbClr val="000000"/>
                </a:solidFill>
                <a:latin typeface="Consolas"/>
              </a:rPr>
              <a:t> </a:t>
            </a:r>
            <a:r>
              <a:rPr lang="en-US" sz="2000" b="1" dirty="0" err="1">
                <a:solidFill>
                  <a:srgbClr val="000000"/>
                </a:solidFill>
                <a:latin typeface="Consolas"/>
              </a:rPr>
              <a:t>ArrayIndexOutOfBoundsException</a:t>
            </a:r>
            <a:r>
              <a:rPr lang="en-US" sz="2000" b="1" dirty="0">
                <a:solidFill>
                  <a:srgbClr val="000000"/>
                </a:solidFill>
                <a:latin typeface="Consolas"/>
              </a:rPr>
              <a:t> {</a:t>
            </a:r>
          </a:p>
          <a:p>
            <a:r>
              <a:rPr lang="en-US" sz="2000" b="1" dirty="0" smtClean="0">
                <a:solidFill>
                  <a:srgbClr val="7F0055"/>
                </a:solidFill>
                <a:latin typeface="Consolas"/>
              </a:rPr>
              <a:t>  return</a:t>
            </a:r>
            <a:r>
              <a:rPr lang="en-US" sz="2000" b="1" dirty="0" smtClean="0">
                <a:solidFill>
                  <a:srgbClr val="000000"/>
                </a:solidFill>
                <a:latin typeface="Consolas"/>
              </a:rPr>
              <a:t> </a:t>
            </a:r>
            <a:r>
              <a:rPr lang="en-US" sz="2000" b="1" dirty="0" err="1">
                <a:solidFill>
                  <a:srgbClr val="000000"/>
                </a:solidFill>
                <a:latin typeface="Consolas"/>
              </a:rPr>
              <a:t>Integer.</a:t>
            </a:r>
            <a:r>
              <a:rPr lang="en-US" sz="2000" b="1" i="1" dirty="0" err="1">
                <a:solidFill>
                  <a:srgbClr val="000000"/>
                </a:solidFill>
                <a:latin typeface="Consolas"/>
              </a:rPr>
              <a:t>parseInt</a:t>
            </a:r>
            <a:r>
              <a:rPr lang="en-US" sz="2000" b="1" i="1" dirty="0">
                <a:solidFill>
                  <a:srgbClr val="000000"/>
                </a:solidFill>
                <a:latin typeface="Consolas"/>
              </a:rPr>
              <a:t>(</a:t>
            </a:r>
            <a:r>
              <a:rPr lang="en-US" sz="2000" b="1" i="1" dirty="0" err="1">
                <a:solidFill>
                  <a:srgbClr val="000000"/>
                </a:solidFill>
                <a:latin typeface="Consolas"/>
              </a:rPr>
              <a:t>args</a:t>
            </a:r>
            <a:r>
              <a:rPr lang="en-US" sz="2000" b="1" i="1" dirty="0">
                <a:solidFill>
                  <a:srgbClr val="000000"/>
                </a:solidFill>
                <a:latin typeface="Consolas"/>
              </a:rPr>
              <a:t>[0]);</a:t>
            </a:r>
          </a:p>
          <a:p>
            <a:r>
              <a:rPr lang="en-US" sz="2000" dirty="0">
                <a:solidFill>
                  <a:srgbClr val="000000"/>
                </a:solidFill>
                <a:latin typeface="Consolas"/>
              </a:rPr>
              <a:t>}</a:t>
            </a:r>
            <a:endParaRPr lang="en-US" sz="2000" dirty="0" smtClean="0">
              <a:solidFill>
                <a:srgbClr val="000000"/>
              </a:solidFill>
              <a:latin typeface="Courier New"/>
            </a:endParaRPr>
          </a:p>
        </p:txBody>
      </p:sp>
      <p:sp>
        <p:nvSpPr>
          <p:cNvPr id="14338" name="Rectangle 2"/>
          <p:cNvSpPr>
            <a:spLocks noGrp="1" noChangeArrowheads="1"/>
          </p:cNvSpPr>
          <p:nvPr>
            <p:ph type="title"/>
          </p:nvPr>
        </p:nvSpPr>
        <p:spPr/>
        <p:txBody>
          <a:bodyPr>
            <a:normAutofit/>
          </a:bodyPr>
          <a:lstStyle/>
          <a:p>
            <a:r>
              <a:rPr lang="en-US" dirty="0" err="1" smtClean="0"/>
              <a:t>ArrayIndexBounds</a:t>
            </a:r>
            <a:r>
              <a:rPr lang="en-US" dirty="0" smtClean="0"/>
              <a:t> Alternatives</a:t>
            </a:r>
            <a:endParaRPr lang="en-US" dirty="0"/>
          </a:p>
        </p:txBody>
      </p:sp>
      <p:sp>
        <p:nvSpPr>
          <p:cNvPr id="5" name="Text Box 13"/>
          <p:cNvSpPr txBox="1">
            <a:spLocks noChangeArrowheads="1"/>
          </p:cNvSpPr>
          <p:nvPr/>
        </p:nvSpPr>
        <p:spPr bwMode="auto">
          <a:xfrm>
            <a:off x="5035826" y="2365072"/>
            <a:ext cx="3925957"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Purely a documentation feature, exception propagated regardless of whether it exists</a:t>
            </a:r>
            <a:endParaRPr lang="en-US" dirty="0"/>
          </a:p>
        </p:txBody>
      </p:sp>
      <p:cxnSp>
        <p:nvCxnSpPr>
          <p:cNvPr id="6" name="Straight Arrow Connector 5"/>
          <p:cNvCxnSpPr/>
          <p:nvPr/>
        </p:nvCxnSpPr>
        <p:spPr>
          <a:xfrm flipH="1">
            <a:off x="7108204" y="3326487"/>
            <a:ext cx="206996" cy="628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127724" y="4953000"/>
            <a:ext cx="8656638" cy="142012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a:solidFill>
                  <a:srgbClr val="000000"/>
                </a:solidFill>
                <a:latin typeface="Consolas"/>
              </a:rPr>
              <a:t>(String[] </a:t>
            </a:r>
            <a:r>
              <a:rPr lang="en-US" sz="2000" b="1" dirty="0" err="1" smtClean="0">
                <a:solidFill>
                  <a:srgbClr val="000000"/>
                </a:solidFill>
                <a:latin typeface="Consolas"/>
              </a:rPr>
              <a:t>args</a:t>
            </a:r>
            <a:r>
              <a:rPr lang="en-US" sz="2000" b="1" dirty="0" smtClean="0">
                <a:solidFill>
                  <a:srgbClr val="000000"/>
                </a:solidFill>
                <a:latin typeface="Consolas"/>
              </a:rPr>
              <a:t>){</a:t>
            </a:r>
            <a:endParaRPr lang="en-US" sz="2000" b="1" dirty="0">
              <a:solidFill>
                <a:srgbClr val="000000"/>
              </a:solidFill>
              <a:latin typeface="Consolas"/>
            </a:endParaRPr>
          </a:p>
          <a:p>
            <a:r>
              <a:rPr lang="en-US" sz="2000" b="1" dirty="0" smtClean="0">
                <a:solidFill>
                  <a:srgbClr val="7F0055"/>
                </a:solidFill>
                <a:latin typeface="Consolas"/>
              </a:rPr>
              <a:t>  return</a:t>
            </a:r>
            <a:r>
              <a:rPr lang="en-US" sz="2000" b="1" dirty="0" smtClean="0">
                <a:solidFill>
                  <a:srgbClr val="000000"/>
                </a:solidFill>
                <a:latin typeface="Consolas"/>
              </a:rPr>
              <a:t> </a:t>
            </a:r>
            <a:r>
              <a:rPr lang="en-US" sz="2000" b="1" dirty="0" err="1">
                <a:solidFill>
                  <a:srgbClr val="000000"/>
                </a:solidFill>
                <a:latin typeface="Consolas"/>
              </a:rPr>
              <a:t>Integer.</a:t>
            </a:r>
            <a:r>
              <a:rPr lang="en-US" sz="2000" b="1" i="1" dirty="0" err="1">
                <a:solidFill>
                  <a:srgbClr val="000000"/>
                </a:solidFill>
                <a:latin typeface="Consolas"/>
              </a:rPr>
              <a:t>parseInt</a:t>
            </a:r>
            <a:r>
              <a:rPr lang="en-US" sz="2000" b="1" i="1" dirty="0">
                <a:solidFill>
                  <a:srgbClr val="000000"/>
                </a:solidFill>
                <a:latin typeface="Consolas"/>
              </a:rPr>
              <a:t>(</a:t>
            </a:r>
            <a:r>
              <a:rPr lang="en-US" sz="2000" b="1" i="1" dirty="0" err="1">
                <a:solidFill>
                  <a:srgbClr val="000000"/>
                </a:solidFill>
                <a:latin typeface="Consolas"/>
              </a:rPr>
              <a:t>args</a:t>
            </a:r>
            <a:r>
              <a:rPr lang="en-US" sz="2000" b="1" i="1" dirty="0">
                <a:solidFill>
                  <a:srgbClr val="000000"/>
                </a:solidFill>
                <a:latin typeface="Consolas"/>
              </a:rPr>
              <a:t>[0]);</a:t>
            </a:r>
          </a:p>
          <a:p>
            <a:r>
              <a:rPr lang="en-US" sz="2000" dirty="0">
                <a:solidFill>
                  <a:srgbClr val="000000"/>
                </a:solidFill>
                <a:latin typeface="Consolas"/>
              </a:rPr>
              <a:t>}</a:t>
            </a:r>
            <a:endParaRPr lang="en-US" sz="2000" dirty="0" smtClean="0">
              <a:solidFill>
                <a:srgbClr val="000000"/>
              </a:solidFill>
              <a:latin typeface="Courier New"/>
            </a:endParaRPr>
          </a:p>
        </p:txBody>
      </p:sp>
      <p:cxnSp>
        <p:nvCxnSpPr>
          <p:cNvPr id="11" name="Straight Arrow Connector 10"/>
          <p:cNvCxnSpPr/>
          <p:nvPr/>
        </p:nvCxnSpPr>
        <p:spPr>
          <a:xfrm flipH="1">
            <a:off x="6324600" y="3279472"/>
            <a:ext cx="990600" cy="19021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 Box 13"/>
          <p:cNvSpPr txBox="1">
            <a:spLocks noChangeArrowheads="1"/>
          </p:cNvSpPr>
          <p:nvPr/>
        </p:nvSpPr>
        <p:spPr bwMode="auto">
          <a:xfrm>
            <a:off x="3886200" y="5798227"/>
            <a:ext cx="3925957"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Java knows method is not catching a potential exception but does not complain about lack of documentation</a:t>
            </a:r>
            <a:endParaRPr lang="en-US" dirty="0"/>
          </a:p>
        </p:txBody>
      </p:sp>
      <p:cxnSp>
        <p:nvCxnSpPr>
          <p:cNvPr id="15" name="Straight Arrow Connector 14"/>
          <p:cNvCxnSpPr/>
          <p:nvPr/>
        </p:nvCxnSpPr>
        <p:spPr>
          <a:xfrm flipH="1" flipV="1">
            <a:off x="6324600" y="5228615"/>
            <a:ext cx="887102" cy="5696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 Box 9"/>
          <p:cNvSpPr txBox="1">
            <a:spLocks noChangeArrowheads="1"/>
          </p:cNvSpPr>
          <p:nvPr/>
        </p:nvSpPr>
        <p:spPr bwMode="auto">
          <a:xfrm>
            <a:off x="441434" y="5513421"/>
            <a:ext cx="29718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Caller does not know what it must handle</a:t>
            </a:r>
          </a:p>
        </p:txBody>
      </p:sp>
      <p:sp>
        <p:nvSpPr>
          <p:cNvPr id="13" name="Text Box 9"/>
          <p:cNvSpPr txBox="1">
            <a:spLocks noChangeArrowheads="1"/>
          </p:cNvSpPr>
          <p:nvPr/>
        </p:nvSpPr>
        <p:spPr bwMode="auto">
          <a:xfrm>
            <a:off x="441434" y="6249824"/>
            <a:ext cx="29718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It </a:t>
            </a:r>
            <a:r>
              <a:rPr lang="en-US" dirty="0" smtClean="0"/>
              <a:t>may not have code </a:t>
            </a:r>
            <a:r>
              <a:rPr lang="en-US" dirty="0"/>
              <a:t>to handle</a:t>
            </a:r>
          </a:p>
        </p:txBody>
      </p:sp>
      <p:sp>
        <p:nvSpPr>
          <p:cNvPr id="16" name="Text Box 9"/>
          <p:cNvSpPr txBox="1">
            <a:spLocks noChangeArrowheads="1"/>
          </p:cNvSpPr>
          <p:nvPr/>
        </p:nvSpPr>
        <p:spPr bwMode="auto">
          <a:xfrm>
            <a:off x="1371600" y="2363841"/>
            <a:ext cx="29718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Throws clause is a form of documentation like comments, annotations,  interfaces, and assertions.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2578476"/>
      </p:ext>
    </p:extLst>
  </p:cSld>
  <p:clrMapOvr>
    <a:masterClrMapping/>
  </p:clrMapOvr>
  <p:transition advTm="3783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5" grpId="0" animBg="1"/>
      <p:bldP spid="14" grpId="0" animBg="1"/>
      <p:bldP spid="12" grpId="0" animBg="1" autoUpdateAnimBg="0"/>
      <p:bldP spid="13" grpId="0" animBg="1" autoUpdateAnimBg="0"/>
      <p:bldP spid="16" grpId="0" animBg="1" autoUpdateAnimBg="0"/>
    </p:bldLst>
  </p:timing>
  <p:extLst>
    <p:ext uri="{3A86A75C-4F4B-4683-9AE1-C65F6400EC91}">
      <p14:laserTraceLst xmlns:p14="http://schemas.microsoft.com/office/powerpoint/2010/main">
        <p14:tracePtLst>
          <p14:tracePt t="2017" x="4759325" y="1724025"/>
          <p14:tracePt t="2207" x="4759325" y="1731963"/>
          <p14:tracePt t="2417" x="4776788" y="1741488"/>
          <p14:tracePt t="2481" x="4795838" y="1741488"/>
          <p14:tracePt t="2504" x="4803775" y="1741488"/>
          <p14:tracePt t="2558" x="4830763" y="1741488"/>
          <p14:tracePt t="2589" x="4848225" y="1741488"/>
          <p14:tracePt t="2602" x="4911725" y="1758950"/>
          <p14:tracePt t="2622" x="4946650" y="1768475"/>
          <p14:tracePt t="2644" x="5027613" y="1785938"/>
          <p14:tracePt t="2678" x="5054600" y="1795463"/>
          <p14:tracePt t="2679" x="5180013" y="1822450"/>
          <p14:tracePt t="2712" x="5276850" y="1839913"/>
          <p14:tracePt t="2744" x="5394325" y="1866900"/>
          <p14:tracePt t="2748" x="5456238" y="1874838"/>
          <p14:tracePt t="2777" x="5572125" y="1893888"/>
          <p14:tracePt t="2809" x="5680075" y="1911350"/>
          <p14:tracePt t="2823" x="5732463" y="1919288"/>
          <p14:tracePt t="2846" x="5946775" y="1955800"/>
          <p14:tracePt t="2878" x="6037263" y="1965325"/>
          <p14:tracePt t="2909" x="6108700" y="1965325"/>
          <p14:tracePt t="2917" x="6197600" y="1965325"/>
          <p14:tracePt t="2949" x="6251575" y="1965325"/>
          <p14:tracePt t="2949" x="6348413" y="1965325"/>
          <p14:tracePt t="2978" x="6446838" y="1965325"/>
          <p14:tracePt t="3010" x="6518275" y="1965325"/>
          <p14:tracePt t="3042" x="6562725" y="1965325"/>
          <p14:tracePt t="3070" x="6670675" y="1955800"/>
          <p14:tracePt t="3102" x="6742113" y="1955800"/>
          <p14:tracePt t="3121" x="6848475" y="1955800"/>
          <p14:tracePt t="3153" x="6875463" y="1946275"/>
          <p14:tracePt t="3179" x="7000875" y="1938338"/>
          <p14:tracePt t="3211" x="7054850" y="1928813"/>
          <p14:tracePt t="3243" x="7108825" y="1928813"/>
          <p14:tracePt t="3247" x="7188200" y="1919288"/>
          <p14:tracePt t="3278" x="7232650" y="1919288"/>
          <p14:tracePt t="3310" x="7269163" y="1919288"/>
          <p14:tracePt t="3327" x="7277100" y="1919288"/>
          <p14:tracePt t="3358" x="7348538" y="1919288"/>
          <p14:tracePt t="3380" x="7419975" y="1919288"/>
          <p14:tracePt t="3412" x="7545388" y="1919288"/>
          <p14:tracePt t="3444" x="7562850" y="1919288"/>
          <p14:tracePt t="3449" x="7599363" y="1919288"/>
          <p14:tracePt t="3481" x="7653338" y="1919288"/>
          <p14:tracePt t="3512" x="7688263" y="1919288"/>
          <p14:tracePt t="3514" x="7751763" y="1919288"/>
          <p14:tracePt t="3546" x="7769225" y="1919288"/>
          <p14:tracePt t="3578" x="7777163" y="1919288"/>
          <p14:tracePt t="3593" x="7796213" y="1919288"/>
          <p14:tracePt t="3624" x="7848600" y="1919288"/>
          <p14:tracePt t="3648" x="7902575" y="1928813"/>
          <p14:tracePt t="3679" x="7956550" y="1928813"/>
          <p14:tracePt t="3714" x="8010525" y="1928813"/>
          <p14:tracePt t="3718" x="8045450" y="1928813"/>
          <p14:tracePt t="3751" x="8054975" y="1928813"/>
          <p14:tracePt t="3781" x="8072438" y="1928813"/>
          <p14:tracePt t="3813" x="8089900" y="1928813"/>
          <p14:tracePt t="3845" x="8099425" y="1928813"/>
          <p14:tracePt t="4866" x="8108950" y="1928813"/>
          <p14:tracePt t="5293" x="8116888" y="1928813"/>
          <p14:tracePt t="5591" x="8126413" y="1928813"/>
          <p14:tracePt t="5732" x="8134350" y="1928813"/>
          <p14:tracePt t="6076" x="8143875" y="1928813"/>
          <p14:tracePt t="6250" x="8153400" y="1928813"/>
          <p14:tracePt t="6283" x="8161338" y="1919288"/>
          <p14:tracePt t="6294" x="8170863" y="1919288"/>
          <p14:tracePt t="6313" x="8180388" y="1919288"/>
          <p14:tracePt t="6325" x="8205788" y="1911350"/>
          <p14:tracePt t="6357" x="8224838" y="1911350"/>
          <p14:tracePt t="6389" x="8232775" y="1911350"/>
          <p14:tracePt t="6407" x="8242300" y="1911350"/>
          <p14:tracePt t="6423" x="8269288" y="1911350"/>
          <p14:tracePt t="6457" x="8277225" y="1911350"/>
          <p14:tracePt t="6467" x="8286750" y="1901825"/>
          <p14:tracePt t="6489" x="8304213" y="1901825"/>
          <p14:tracePt t="6521" x="8313738" y="1901825"/>
          <p14:tracePt t="6529" x="8323263" y="1893888"/>
          <p14:tracePt t="6557" x="8358188" y="1893888"/>
          <p14:tracePt t="6590" x="8375650" y="1893888"/>
          <p14:tracePt t="6592" x="8412163" y="1874838"/>
          <p14:tracePt t="6623" x="8447088" y="1866900"/>
          <p14:tracePt t="6654" x="8456613" y="1857375"/>
          <p14:tracePt t="6659" x="8474075" y="1857375"/>
          <p14:tracePt t="6689" x="8483600" y="1857375"/>
          <p14:tracePt t="6721" x="8483600" y="1847850"/>
          <p14:tracePt t="6818" x="8491538" y="1847850"/>
          <p14:tracePt t="6845" x="8501063" y="1847850"/>
          <p14:tracePt t="6863" x="8510588" y="1847850"/>
          <p14:tracePt t="6924" x="8518525" y="1847850"/>
          <p14:tracePt t="6983" x="8528050" y="1847850"/>
          <p14:tracePt t="7130" x="8528050" y="1839913"/>
          <p14:tracePt t="7289" x="8537575" y="1839913"/>
          <p14:tracePt t="7300" x="8528050" y="1839913"/>
          <p14:tracePt t="8082" x="8510588" y="1839913"/>
          <p14:tracePt t="8102" x="8474075" y="1839913"/>
          <p14:tracePt t="8121" x="8466138" y="1839913"/>
          <p14:tracePt t="8133" x="8447088" y="1839913"/>
          <p14:tracePt t="8160" x="8429625" y="1839913"/>
          <p14:tracePt t="8191" x="8420100" y="1839913"/>
          <p14:tracePt t="8200" x="8412163" y="1839913"/>
          <p14:tracePt t="8227" x="8402638" y="1839913"/>
          <p14:tracePt t="8258" x="8394700" y="1839913"/>
          <p14:tracePt t="8892" x="8385175" y="1839913"/>
          <p14:tracePt t="8926" x="8375650" y="1839913"/>
          <p14:tracePt t="8965" x="8358188" y="1839913"/>
          <p14:tracePt t="8985" x="8348663" y="1839913"/>
          <p14:tracePt t="8997" x="8331200" y="1839913"/>
          <p14:tracePt t="9031" x="8313738" y="1839913"/>
          <p14:tracePt t="9033" x="8304213" y="1839913"/>
          <p14:tracePt t="9064" x="8277225" y="1839913"/>
          <p14:tracePt t="9097" x="8224838" y="1830388"/>
          <p14:tracePt t="9128" x="8205788" y="1830388"/>
          <p14:tracePt t="9130" x="8170863" y="1830388"/>
          <p14:tracePt t="9161" x="8108950" y="1830388"/>
          <p14:tracePt t="9173" x="8081963" y="1830388"/>
          <p14:tracePt t="9198" x="7966075" y="1839913"/>
          <p14:tracePt t="9229" x="7912100" y="1839913"/>
          <p14:tracePt t="9237" x="7885113" y="1839913"/>
          <p14:tracePt t="9265" x="7796213" y="1847850"/>
          <p14:tracePt t="9265" x="7724775" y="1857375"/>
          <p14:tracePt t="9299" x="7545388" y="1866900"/>
          <p14:tracePt t="9330" x="7527925" y="1874838"/>
          <p14:tracePt t="9341" x="7456488" y="1874838"/>
          <p14:tracePt t="9365" x="7323138" y="1884363"/>
          <p14:tracePt t="9398" x="7170738" y="1911350"/>
          <p14:tracePt t="9429" x="7027863" y="1938338"/>
          <p14:tracePt t="9442" x="7010400" y="1938338"/>
          <p14:tracePt t="9465" x="6823075" y="1965325"/>
          <p14:tracePt t="9500" x="6715125" y="1965325"/>
          <p14:tracePt t="9504" x="6670675" y="1965325"/>
          <p14:tracePt t="9532" x="6500813" y="1973263"/>
          <p14:tracePt t="9564" x="6402388" y="1973263"/>
          <p14:tracePt t="9567" x="6224588" y="1990725"/>
          <p14:tracePt t="9599" x="6170613" y="2000250"/>
          <p14:tracePt t="9609" x="6054725" y="2027238"/>
          <p14:tracePt t="9632" x="5911850" y="2036763"/>
          <p14:tracePt t="9664" x="5894388" y="2036763"/>
          <p14:tracePt t="9672" x="5776913" y="2044700"/>
          <p14:tracePt t="9699" x="5661025" y="2054225"/>
          <p14:tracePt t="9730" x="5581650" y="2054225"/>
          <p14:tracePt t="9741" x="5545138" y="2054225"/>
          <p14:tracePt t="9767" x="5419725" y="2062163"/>
          <p14:tracePt t="9799" x="5303838" y="2062163"/>
          <p14:tracePt t="9804" x="5232400" y="2062163"/>
          <p14:tracePt t="9833" x="5037138" y="2054225"/>
          <p14:tracePt t="9864" x="4938713" y="2054225"/>
          <p14:tracePt t="9868" x="4911725" y="2054225"/>
          <p14:tracePt t="9899" x="4822825" y="2044700"/>
          <p14:tracePt t="9911" x="4776788" y="2044700"/>
          <p14:tracePt t="9933" x="4625975" y="2036763"/>
          <p14:tracePt t="9964" x="4537075" y="2017713"/>
          <p14:tracePt t="9973" x="4465638" y="2017713"/>
          <p14:tracePt t="10000" x="4375150" y="2017713"/>
          <p14:tracePt t="10032" x="4330700" y="2017713"/>
          <p14:tracePt t="10037" x="4303713" y="2017713"/>
          <p14:tracePt t="10067" x="4160838" y="2017713"/>
          <p14:tracePt t="10098" x="4116388" y="2009775"/>
          <p14:tracePt t="10101" x="3983038" y="2009775"/>
          <p14:tracePt t="10134" x="3938588" y="2000250"/>
          <p14:tracePt t="10143" x="3803650" y="1990725"/>
          <p14:tracePt t="10167" x="3625850" y="1965325"/>
          <p14:tracePt t="10198" x="3581400" y="1955800"/>
          <p14:tracePt t="10206" x="3455988" y="1946275"/>
          <p14:tracePt t="10234" x="3170238" y="1893888"/>
          <p14:tracePt t="10267" x="2982913" y="1857375"/>
          <p14:tracePt t="10274" x="2901950" y="1839913"/>
          <p14:tracePt t="10301" x="2732088" y="1795463"/>
          <p14:tracePt t="10332" x="2608263" y="1776413"/>
          <p14:tracePt t="10338" x="2544763" y="1758950"/>
          <p14:tracePt t="10368" x="2330450" y="1731963"/>
          <p14:tracePt t="10399" x="2152650" y="1697038"/>
          <p14:tracePt t="10401" x="2036763" y="1670050"/>
          <p14:tracePt t="10433" x="1990725" y="1660525"/>
          <p14:tracePt t="10444" x="1866900" y="1633538"/>
          <p14:tracePt t="10468" x="1724025" y="1608138"/>
          <p14:tracePt t="10500" x="1679575" y="1598613"/>
          <p14:tracePt t="10507" x="1616075" y="1589088"/>
          <p14:tracePt t="10535" x="1544638" y="1581150"/>
          <p14:tracePt t="10567" x="1536700" y="1581150"/>
          <p14:tracePt t="10583" x="1517650" y="1581150"/>
          <p14:tracePt t="10602" x="1500188" y="1581150"/>
          <p14:tracePt t="10636" x="1500188" y="1589088"/>
          <p14:tracePt t="10757" x="1500188" y="1616075"/>
          <p14:tracePt t="10777" x="1500188" y="1625600"/>
          <p14:tracePt t="10788" x="1500188" y="1633538"/>
          <p14:tracePt t="10808" x="1500188" y="1652588"/>
          <p14:tracePt t="10838" x="1562100" y="1758950"/>
          <p14:tracePt t="10870" x="1598613" y="1803400"/>
          <p14:tracePt t="10901" x="1608138" y="1812925"/>
          <p14:tracePt t="10993" x="1616075" y="1822450"/>
          <p14:tracePt t="11011" x="1625600" y="1822450"/>
          <p14:tracePt t="11027" x="1625600" y="1830388"/>
          <p14:tracePt t="11044" x="1633538" y="1830388"/>
          <p14:tracePt t="11091" x="1643063" y="1839913"/>
          <p14:tracePt t="11103" x="1679575" y="1866900"/>
          <p14:tracePt t="11134" x="1704975" y="1866900"/>
          <p14:tracePt t="11137" x="1751013" y="1884363"/>
          <p14:tracePt t="11168" x="1803400" y="1901825"/>
          <p14:tracePt t="11185" x="1830388" y="1919288"/>
          <p14:tracePt t="11204" x="1973263" y="1973263"/>
          <p14:tracePt t="11237" x="2000250" y="1982788"/>
          <p14:tracePt t="11268" x="2027238" y="1982788"/>
          <p14:tracePt t="11277" x="2062163" y="1973263"/>
          <p14:tracePt t="11304" x="2125663" y="1946275"/>
          <p14:tracePt t="11337" x="2133600" y="1946275"/>
          <p14:tracePt t="11339" x="2152650" y="1938338"/>
          <p14:tracePt t="11370" x="2170113" y="1938338"/>
          <p14:tracePt t="11384" x="2179638" y="1938338"/>
          <p14:tracePt t="11417" x="2187575" y="1938338"/>
          <p14:tracePt t="12616" x="2197100" y="1938338"/>
          <p14:tracePt t="13308" x="2205038" y="1938338"/>
          <p14:tracePt t="13680" x="2214563" y="1938338"/>
          <p14:tracePt t="13699" x="2232025" y="1938338"/>
          <p14:tracePt t="13732" x="2241550" y="1938338"/>
          <p14:tracePt t="13745" x="2276475" y="1938338"/>
          <p14:tracePt t="13778" x="2322513" y="1955800"/>
          <p14:tracePt t="13810" x="2366963" y="1965325"/>
          <p14:tracePt t="13812" x="2384425" y="1973263"/>
          <p14:tracePt t="13842" x="2411413" y="1990725"/>
          <p14:tracePt t="13851" x="2455863" y="2009775"/>
          <p14:tracePt t="13878" x="2490788" y="2044700"/>
          <p14:tracePt t="13910" x="2562225" y="2098675"/>
          <p14:tracePt t="13919" x="2608263" y="2133600"/>
          <p14:tracePt t="13946" x="2741613" y="2286000"/>
          <p14:tracePt t="13978" x="2768600" y="2322513"/>
          <p14:tracePt t="13981" x="2803525" y="2357438"/>
          <p14:tracePt t="14012" x="2973388" y="2625725"/>
          <p14:tracePt t="14044" x="3089275" y="2768600"/>
          <p14:tracePt t="14063" x="3125788" y="2813050"/>
          <p14:tracePt t="14079" x="3276600" y="3009900"/>
          <p14:tracePt t="14111" x="3322638" y="3081338"/>
          <p14:tracePt t="14121" x="3509963" y="3340100"/>
          <p14:tracePt t="14147" x="3652838" y="3536950"/>
          <p14:tracePt t="14180" x="3670300" y="3554413"/>
          <p14:tracePt t="14211" x="3697288" y="3581400"/>
          <p14:tracePt t="14230" x="3741738" y="3643313"/>
          <p14:tracePt t="14250" x="3795713" y="3679825"/>
          <p14:tracePt t="14279" x="3990975" y="3857625"/>
          <p14:tracePt t="14311" x="4044950" y="3902075"/>
          <p14:tracePt t="14313" x="4116388" y="3965575"/>
          <p14:tracePt t="14345" x="4143375" y="3990975"/>
          <p14:tracePt t="14357" x="4232275" y="4071938"/>
          <p14:tracePt t="14380" x="4357688" y="4205288"/>
          <p14:tracePt t="14412" x="4375150" y="4224338"/>
          <p14:tracePt t="14420" x="4384675" y="4224338"/>
          <p14:tracePt t="14452" x="4394200" y="4224338"/>
          <p14:tracePt t="14523" x="4402138" y="4224338"/>
          <p14:tracePt t="14657" x="4411663" y="4224338"/>
          <p14:tracePt t="14972" x="4419600" y="4224338"/>
          <p14:tracePt t="15144" x="4419600" y="4214813"/>
          <p14:tracePt t="15287" x="4429125" y="4205288"/>
          <p14:tracePt t="15299" x="4429125" y="4179888"/>
          <p14:tracePt t="15319" x="4429125" y="4170363"/>
          <p14:tracePt t="15330" x="4438650" y="4125913"/>
          <p14:tracePt t="15350" x="4438650" y="4108450"/>
          <p14:tracePt t="15363" x="4438650" y="4044950"/>
          <p14:tracePt t="15381" x="4438650" y="4027488"/>
          <p14:tracePt t="15393" x="4438650" y="4010025"/>
          <p14:tracePt t="15420" x="4438650" y="4000500"/>
          <p14:tracePt t="15432" x="4438650" y="3973513"/>
          <p14:tracePt t="15447" x="4438650" y="3956050"/>
          <p14:tracePt t="15457" x="4438650" y="3894138"/>
          <p14:tracePt t="15478" x="4438650" y="3867150"/>
          <p14:tracePt t="15489" x="4438650" y="3822700"/>
          <p14:tracePt t="15507" x="4438650" y="3759200"/>
          <p14:tracePt t="15533" x="4438650" y="3670300"/>
          <p14:tracePt t="15550" x="4429125" y="3608388"/>
          <p14:tracePt t="15570" x="4429125" y="3571875"/>
          <p14:tracePt t="15602" x="4419600" y="3554413"/>
          <p14:tracePt t="15614" x="4419600" y="3500438"/>
          <p14:tracePt t="15634" x="4419600" y="3473450"/>
          <p14:tracePt t="15645" x="4419600" y="3429000"/>
          <p14:tracePt t="15664" x="4419600" y="3411538"/>
          <p14:tracePt t="15677" x="4419600" y="3384550"/>
          <p14:tracePt t="15696" x="4419600" y="3367088"/>
          <p14:tracePt t="15708" x="4419600" y="3322638"/>
          <p14:tracePt t="15727" x="4419600" y="3295650"/>
          <p14:tracePt t="15738" x="4419600" y="3251200"/>
          <p14:tracePt t="15757" x="4419600" y="3187700"/>
          <p14:tracePt t="15775" x="4419600" y="3160713"/>
          <p14:tracePt t="15788" x="4419600" y="3089275"/>
          <p14:tracePt t="15807" x="4419600" y="3054350"/>
          <p14:tracePt t="15819" x="4419600" y="2990850"/>
          <p14:tracePt t="15837" x="4419600" y="2973388"/>
          <p14:tracePt t="15851" x="4419600" y="2938463"/>
          <p14:tracePt t="15869" x="4419600" y="2919413"/>
          <p14:tracePt t="15884" x="4419600" y="2894013"/>
          <p14:tracePt t="15901" x="4419600" y="2847975"/>
          <p14:tracePt t="15933" x="4419600" y="2830513"/>
          <p14:tracePt t="15945" x="4429125" y="2786063"/>
          <p14:tracePt t="15964" x="4429125" y="2768600"/>
          <p14:tracePt t="15977" x="4429125" y="2714625"/>
          <p14:tracePt t="15996" x="4438650" y="2697163"/>
          <p14:tracePt t="16009" x="4438650" y="2652713"/>
          <p14:tracePt t="16027" x="4438650" y="2616200"/>
          <p14:tracePt t="16038" x="4446588" y="2562225"/>
          <p14:tracePt t="16057" x="4446588" y="2554288"/>
          <p14:tracePt t="16069" x="4446588" y="2536825"/>
          <p14:tracePt t="16088" x="4446588" y="2517775"/>
          <p14:tracePt t="16102" x="4456113" y="2500313"/>
          <p14:tracePt t="16119" x="4456113" y="2465388"/>
          <p14:tracePt t="16137" x="4456113" y="2446338"/>
          <p14:tracePt t="16152" x="4456113" y="2401888"/>
          <p14:tracePt t="16169" x="4456113" y="2374900"/>
          <p14:tracePt t="16187" x="4456113" y="2347913"/>
          <p14:tracePt t="16208" x="4456113" y="2339975"/>
          <p14:tracePt t="16227" x="4456113" y="2312988"/>
          <p14:tracePt t="16247" x="4456113" y="2295525"/>
          <p14:tracePt t="16257" x="4456113" y="2251075"/>
          <p14:tracePt t="16277" x="4456113" y="2232025"/>
          <p14:tracePt t="16288" x="4456113" y="2187575"/>
          <p14:tracePt t="16308" x="4456113" y="2170113"/>
          <p14:tracePt t="16320" x="4456113" y="2143125"/>
          <p14:tracePt t="16340" x="4465638" y="2125663"/>
          <p14:tracePt t="16384" x="4465638" y="2116138"/>
          <p14:tracePt t="16404" x="4465638" y="2108200"/>
          <p14:tracePt t="16417" x="4473575" y="2098675"/>
          <p14:tracePt t="16435" x="4473575" y="2089150"/>
          <p14:tracePt t="16480" x="4473575" y="2081213"/>
          <p14:tracePt t="16499" x="4483100" y="2071688"/>
          <p14:tracePt t="16510" x="4491038" y="2062163"/>
          <p14:tracePt t="16544" x="4491038" y="2054225"/>
          <p14:tracePt t="16578" x="4491038" y="2044700"/>
          <p14:tracePt t="16687" x="4491038" y="2036763"/>
          <p14:tracePt t="16730" x="4491038" y="2027238"/>
          <p14:tracePt t="16764" x="4491038" y="2017713"/>
          <p14:tracePt t="19866" x="4473575" y="2017713"/>
          <p14:tracePt t="20272" x="4465638" y="2017713"/>
          <p14:tracePt t="20284" x="4446588" y="2027238"/>
          <p14:tracePt t="20302" x="4419600" y="2027238"/>
          <p14:tracePt t="20316" x="4313238" y="2054225"/>
          <p14:tracePt t="20334" x="4251325" y="2062163"/>
          <p14:tracePt t="20348" x="4081463" y="2081213"/>
          <p14:tracePt t="20366" x="4044950" y="2089150"/>
          <p14:tracePt t="20377" x="3902075" y="2108200"/>
          <p14:tracePt t="20396" x="3830638" y="2116138"/>
          <p14:tracePt t="20408" x="3697288" y="2133600"/>
          <p14:tracePt t="20427" x="3633788" y="2133600"/>
          <p14:tracePt t="20439" x="3482975" y="2143125"/>
          <p14:tracePt t="20458" x="3455988" y="2152650"/>
          <p14:tracePt t="20469" x="3348038" y="2160588"/>
          <p14:tracePt t="20488" x="3295650" y="2170113"/>
          <p14:tracePt t="20501" x="3232150" y="2187575"/>
          <p14:tracePt t="20520" x="3187700" y="2197100"/>
          <p14:tracePt t="20532" x="3108325" y="2205038"/>
          <p14:tracePt t="20552" x="3081338" y="2205038"/>
          <p14:tracePt t="20565" x="3017838" y="2224088"/>
          <p14:tracePt t="20582" x="3000375" y="2232025"/>
          <p14:tracePt t="20598" x="2946400" y="2259013"/>
          <p14:tracePt t="20616" x="2938463" y="2259013"/>
          <p14:tracePt t="20633" x="2928938" y="2268538"/>
          <p14:tracePt t="20648" x="2894013" y="2303463"/>
          <p14:tracePt t="20666" x="2884488" y="2312988"/>
          <p14:tracePt t="20681" x="2840038" y="2339975"/>
          <p14:tracePt t="20698" x="2822575" y="2347913"/>
          <p14:tracePt t="20716" x="2776538" y="2384425"/>
          <p14:tracePt t="20731" x="2751138" y="2393950"/>
          <p14:tracePt t="20748" x="2705100" y="2428875"/>
          <p14:tracePt t="20766" x="2679700" y="2446338"/>
          <p14:tracePt t="20781" x="2633663" y="2473325"/>
          <p14:tracePt t="20798" x="2616200" y="2490788"/>
          <p14:tracePt t="20816" x="2571750" y="2527300"/>
          <p14:tracePt t="20832" x="2554288" y="2536825"/>
          <p14:tracePt t="20848" x="2544763" y="2544763"/>
          <p14:tracePt t="20868" x="2536825" y="2562225"/>
          <p14:tracePt t="20882" x="2527300" y="2562225"/>
          <p14:tracePt t="20899" x="2527300" y="2571750"/>
          <p14:tracePt t="20915" x="2517775" y="2581275"/>
          <p14:tracePt t="20932" x="2517775" y="2589213"/>
          <p14:tracePt t="21006" x="2509838" y="2589213"/>
          <p14:tracePt t="21196" x="2517775" y="2589213"/>
          <p14:tracePt t="21779" x="2527300" y="2589213"/>
          <p14:tracePt t="21791" x="2554288" y="2589213"/>
          <p14:tracePt t="21810" x="2581275" y="2589213"/>
          <p14:tracePt t="21837" x="2643188" y="2589213"/>
          <p14:tracePt t="21857" x="2679700" y="2589213"/>
          <p14:tracePt t="21868" x="2847975" y="2581275"/>
          <p14:tracePt t="21887" x="2928938" y="2571750"/>
          <p14:tracePt t="21899" x="3152775" y="2554288"/>
          <p14:tracePt t="21919" x="3241675" y="2554288"/>
          <p14:tracePt t="21931" x="3465513" y="2554288"/>
          <p14:tracePt t="21950" x="3562350" y="2544763"/>
          <p14:tracePt t="21961" x="3840163" y="2544763"/>
          <p14:tracePt t="21981" x="3938588" y="2544763"/>
          <p14:tracePt t="21994" x="4044950" y="2544763"/>
          <p14:tracePt t="22014" x="4133850" y="2544763"/>
          <p14:tracePt t="22026" x="4394200" y="2536825"/>
          <p14:tracePt t="22046" x="4473575" y="2536825"/>
          <p14:tracePt t="22057" x="4660900" y="2536825"/>
          <p14:tracePt t="22076" x="4751388" y="2536825"/>
          <p14:tracePt t="22088" x="4965700" y="2536825"/>
          <p14:tracePt t="22106" x="5054600" y="2536825"/>
          <p14:tracePt t="22120" x="5187950" y="2536825"/>
          <p14:tracePt t="22139" x="5241925" y="2544763"/>
          <p14:tracePt t="22152" x="5357813" y="2562225"/>
          <p14:tracePt t="22170" x="5402263" y="2571750"/>
          <p14:tracePt t="22186" x="5518150" y="2581275"/>
          <p14:tracePt t="22202" x="5589588" y="2589213"/>
          <p14:tracePt t="22236" x="5626100" y="2589213"/>
          <p14:tracePt t="22261" x="5634038" y="2589213"/>
          <p14:tracePt t="22281" x="5643563" y="2589213"/>
          <p14:tracePt t="22327" x="5653088" y="2589213"/>
          <p14:tracePt t="22372" x="5643563" y="2598738"/>
          <p14:tracePt t="22523" x="5634038" y="2608263"/>
          <p14:tracePt t="22544" x="5626100" y="2608263"/>
          <p14:tracePt t="22564" x="5616575" y="2616200"/>
          <p14:tracePt t="22576" x="5589588" y="2643188"/>
          <p14:tracePt t="22596" x="5581650" y="2679700"/>
          <p14:tracePt t="22607" x="5554663" y="2732088"/>
          <p14:tracePt t="22626" x="5537200" y="2759075"/>
          <p14:tracePt t="22639" x="5510213" y="2813050"/>
          <p14:tracePt t="22658" x="5500688" y="2830513"/>
          <p14:tracePt t="22670" x="5491163" y="2857500"/>
          <p14:tracePt t="22689" x="5483225" y="2867025"/>
          <p14:tracePt t="22701" x="5438775" y="2919413"/>
          <p14:tracePt t="22720" x="5429250" y="2938463"/>
          <p14:tracePt t="22734" x="5411788" y="2965450"/>
          <p14:tracePt t="22753" x="5411788" y="2982913"/>
          <p14:tracePt t="22766" x="5384800" y="3036888"/>
          <p14:tracePt t="22783" x="5367338" y="3071813"/>
          <p14:tracePt t="22796" x="5340350" y="3160713"/>
          <p14:tracePt t="22815" x="5330825" y="3197225"/>
          <p14:tracePt t="22827" x="5313363" y="3259138"/>
          <p14:tracePt t="22846" x="5303838" y="3276600"/>
          <p14:tracePt t="22858" x="5303838" y="3330575"/>
          <p14:tracePt t="22876" x="5303838" y="3429000"/>
          <p14:tracePt t="22896" x="5303838" y="3455988"/>
          <p14:tracePt t="22907" x="5303838" y="3517900"/>
          <p14:tracePt t="22926" x="5303838" y="3571875"/>
          <p14:tracePt t="22953" x="5303838" y="3608388"/>
          <p14:tracePt t="22972" x="5303838" y="3633788"/>
          <p14:tracePt t="22984" x="5303838" y="3687763"/>
          <p14:tracePt t="23003" x="5303838" y="3697288"/>
          <p14:tracePt t="23016" x="5303838" y="3714750"/>
          <p14:tracePt t="23036" x="5303838" y="3732213"/>
          <p14:tracePt t="23046" x="5303838" y="3759200"/>
          <p14:tracePt t="23066" x="5303838" y="3803650"/>
          <p14:tracePt t="23086" x="5303838" y="3830638"/>
          <p14:tracePt t="23096" x="5303838" y="3894138"/>
          <p14:tracePt t="23117" x="5313363" y="3911600"/>
          <p14:tracePt t="23129" x="5313363" y="3938588"/>
          <p14:tracePt t="23141" x="5322888" y="3990975"/>
          <p14:tracePt t="23160" x="5330825" y="4017963"/>
          <p14:tracePt t="23172" x="5340350" y="4037013"/>
          <p14:tracePt t="23192" x="5340350" y="4044950"/>
          <p14:tracePt t="23226" x="5348288" y="4044950"/>
          <p14:tracePt t="23833" x="5340350" y="4054475"/>
          <p14:tracePt t="24121" x="5330825" y="4054475"/>
          <p14:tracePt t="24133" x="5286375" y="4081463"/>
          <p14:tracePt t="24152" x="5259388" y="4081463"/>
          <p14:tracePt t="24163" x="5170488" y="4116388"/>
          <p14:tracePt t="24183" x="5116513" y="4133850"/>
          <p14:tracePt t="24194" x="5018088" y="4160838"/>
          <p14:tracePt t="24216" x="4983163" y="4179888"/>
          <p14:tracePt t="24226" x="4830763" y="4224338"/>
          <p14:tracePt t="24246" x="4795838" y="4232275"/>
          <p14:tracePt t="24259" x="4670425" y="4259263"/>
          <p14:tracePt t="24276" x="4643438" y="4276725"/>
          <p14:tracePt t="24292" x="4545013" y="4295775"/>
          <p14:tracePt t="24310" x="4429125" y="4313238"/>
          <p14:tracePt t="24326" x="4402138" y="4313238"/>
          <p14:tracePt t="24342" x="4313238" y="4330700"/>
          <p14:tracePt t="24359" x="4286250" y="4330700"/>
          <p14:tracePt t="24376" x="4205288" y="4340225"/>
          <p14:tracePt t="24392" x="4170363" y="4340225"/>
          <p14:tracePt t="24409" x="4017963" y="4340225"/>
          <p14:tracePt t="24426" x="3946525" y="4348163"/>
          <p14:tracePt t="24442" x="3822700" y="4348163"/>
          <p14:tracePt t="24460" x="3795713" y="4348163"/>
          <p14:tracePt t="24476" x="3741738" y="4348163"/>
          <p14:tracePt t="24493" x="3670300" y="4348163"/>
          <p14:tracePt t="24509" x="3608388" y="4348163"/>
          <p14:tracePt t="24533" x="3571875" y="4348163"/>
          <p14:tracePt t="24544" x="3544888" y="4348163"/>
          <p14:tracePt t="24560" x="3509963" y="4348163"/>
          <p14:tracePt t="24577" x="3500438" y="4340225"/>
          <p14:tracePt t="24603" x="3490913" y="4340225"/>
          <p14:tracePt t="24622" x="3490913" y="4330700"/>
          <p14:tracePt t="25616" x="3509963" y="4330700"/>
          <p14:tracePt t="25881" x="3509963" y="4322763"/>
          <p14:tracePt t="25893" x="3544888" y="4313238"/>
          <p14:tracePt t="25914" x="3554413" y="4313238"/>
          <p14:tracePt t="25925" x="3598863" y="4295775"/>
          <p14:tracePt t="25946" x="3616325" y="4295775"/>
          <p14:tracePt t="25957" x="3660775" y="4276725"/>
          <p14:tracePt t="25976" x="3697288" y="4259263"/>
          <p14:tracePt t="25986" x="3741738" y="4251325"/>
          <p14:tracePt t="26006" x="3776663" y="4241800"/>
          <p14:tracePt t="26018" x="3840163" y="4224338"/>
          <p14:tracePt t="26037" x="3875088" y="4205288"/>
          <p14:tracePt t="26048" x="3956050" y="4179888"/>
          <p14:tracePt t="26067" x="4044950" y="4152900"/>
          <p14:tracePt t="26086" x="4071938" y="4143375"/>
          <p14:tracePt t="26098" x="4152900" y="4125913"/>
          <p14:tracePt t="26116" x="4179888" y="4116388"/>
          <p14:tracePt t="26131" x="4241800" y="4089400"/>
          <p14:tracePt t="26148" x="4268788" y="4081463"/>
          <p14:tracePt t="26166" x="4340225" y="4062413"/>
          <p14:tracePt t="26181" x="4357688" y="4054475"/>
          <p14:tracePt t="26198" x="4419600" y="4037013"/>
          <p14:tracePt t="26215" x="4446588" y="4037013"/>
          <p14:tracePt t="26231" x="4473575" y="4027488"/>
          <p14:tracePt t="26248" x="4491038" y="4027488"/>
          <p14:tracePt t="26265" x="4537075" y="4010025"/>
          <p14:tracePt t="26281" x="4554538" y="4010025"/>
          <p14:tracePt t="26298" x="4581525" y="4000500"/>
          <p14:tracePt t="26316" x="4598988" y="4000500"/>
          <p14:tracePt t="26336" x="4625975" y="3990975"/>
          <p14:tracePt t="26363" x="4643438" y="3990975"/>
          <p14:tracePt t="26383" x="4652963" y="3990975"/>
          <p14:tracePt t="26416" x="4660900" y="3990975"/>
          <p14:tracePt t="26444" x="4670425" y="3990975"/>
          <p14:tracePt t="26576" x="4679950" y="3990975"/>
          <p14:tracePt t="26649" x="4687888" y="3990975"/>
          <p14:tracePt t="26681" x="4697413" y="3990975"/>
          <p14:tracePt t="26756" x="4705350" y="3990975"/>
          <p14:tracePt t="26905" x="4714875" y="3990975"/>
          <p14:tracePt t="27137" x="4724400" y="3990975"/>
          <p14:tracePt t="28364" x="4724400" y="4000500"/>
          <p14:tracePt t="28807" x="4724400" y="4010025"/>
          <p14:tracePt t="28927" x="4714875" y="4010025"/>
          <p14:tracePt t="28961" x="4705350" y="4017963"/>
          <p14:tracePt t="28973" x="4670425" y="4044950"/>
          <p14:tracePt t="28991" x="4633913" y="4054475"/>
          <p14:tracePt t="29003" x="4572000" y="4081463"/>
          <p14:tracePt t="29028" x="4554538" y="4098925"/>
          <p14:tracePt t="29036" x="4527550" y="4108450"/>
          <p14:tracePt t="29055" x="4518025" y="4116388"/>
          <p14:tracePt t="29068" x="4473575" y="4143375"/>
          <p14:tracePt t="29088" x="4456113" y="4152900"/>
          <p14:tracePt t="29101" x="4394200" y="4197350"/>
          <p14:tracePt t="29121" x="4367213" y="4214813"/>
          <p14:tracePt t="29133" x="4313238" y="4251325"/>
          <p14:tracePt t="29152" x="4295775" y="4259263"/>
          <p14:tracePt t="29163" x="4268788" y="4268788"/>
          <p14:tracePt t="29183" x="4251325" y="4286250"/>
          <p14:tracePt t="29196" x="4205288" y="4313238"/>
          <p14:tracePt t="29213" x="4179888" y="4330700"/>
          <p14:tracePt t="29226" x="4143375" y="4367213"/>
          <p14:tracePt t="29244" x="4125913" y="4367213"/>
          <p14:tracePt t="29258" x="4098925" y="4394200"/>
          <p14:tracePt t="29275" x="4081463" y="4402138"/>
          <p14:tracePt t="29291" x="4027488" y="4419600"/>
          <p14:tracePt t="29307" x="3983038" y="4456113"/>
          <p14:tracePt t="29324" x="3956050" y="4473575"/>
          <p14:tracePt t="29356" x="3938588" y="4483100"/>
          <p14:tracePt t="29366" x="3929063" y="4500563"/>
          <p14:tracePt t="29386" x="3919538" y="4500563"/>
          <p14:tracePt t="29397" x="3919538" y="4491038"/>
          <p14:tracePt t="29601" x="3919538" y="4483100"/>
          <p14:tracePt t="29633" x="3929063" y="4473575"/>
          <p14:tracePt t="29651" x="3938588" y="4456113"/>
          <p14:tracePt t="29679" x="3946525" y="4446588"/>
          <p14:tracePt t="29690" x="3956050" y="4438650"/>
          <p14:tracePt t="29702" x="3973513" y="4419600"/>
          <p14:tracePt t="29726" x="4010025" y="4357688"/>
          <p14:tracePt t="29759" x="4027488" y="4340225"/>
          <p14:tracePt t="29761" x="4044950" y="4295775"/>
          <p14:tracePt t="29792" x="4054475" y="4276725"/>
          <p14:tracePt t="29823" x="4089400" y="4224338"/>
          <p14:tracePt t="29827" x="4125913" y="4170363"/>
          <p14:tracePt t="29859" x="4133850" y="4143375"/>
          <p14:tracePt t="29870" x="4160838" y="4108450"/>
          <p14:tracePt t="29892" x="4170363" y="4081463"/>
          <p14:tracePt t="29923" x="4197350" y="4037013"/>
          <p14:tracePt t="29936" x="4205288" y="4017963"/>
          <p14:tracePt t="29959" x="4232275" y="3965575"/>
          <p14:tracePt t="29990" x="4259263" y="3911600"/>
          <p14:tracePt t="29998" x="4276725" y="3884613"/>
          <p14:tracePt t="30037" x="4276725" y="3867150"/>
          <p14:tracePt t="30059" x="4276725" y="3857625"/>
          <p14:tracePt t="30093" x="4276725" y="3848100"/>
          <p14:tracePt t="30120" x="4268788" y="3848100"/>
          <p14:tracePt t="30203" x="4251325" y="3857625"/>
          <p14:tracePt t="30216" x="4241800" y="3857625"/>
          <p14:tracePt t="30236" x="4224338" y="3857625"/>
          <p14:tracePt t="30261" x="4197350" y="3875088"/>
          <p14:tracePt t="30280" x="4187825" y="3884613"/>
          <p14:tracePt t="30310" x="4133850" y="3902075"/>
          <p14:tracePt t="30342" x="4116388" y="3911600"/>
          <p14:tracePt t="30360" x="4062413" y="3919538"/>
          <p14:tracePt t="30393" x="4054475" y="3929063"/>
          <p14:tracePt t="30403" x="4027488" y="3938588"/>
          <p14:tracePt t="30427" x="4010025" y="3938588"/>
          <p14:tracePt t="30460" x="3990975" y="3938588"/>
          <p14:tracePt t="30468" x="3956050" y="3938588"/>
          <p14:tracePt t="30501" x="3938588" y="3946525"/>
          <p14:tracePt t="30536" x="3902075" y="3956050"/>
          <p14:tracePt t="30567" x="3884613" y="3965575"/>
          <p14:tracePt t="30596" x="3875088" y="3965575"/>
          <p14:tracePt t="30627" x="3894138" y="3965575"/>
          <p14:tracePt t="30706" x="3938588" y="3965575"/>
          <p14:tracePt t="30724" x="3956050" y="3965575"/>
          <p14:tracePt t="30736" x="4125913" y="3956050"/>
          <p14:tracePt t="30768" x="4197350" y="3956050"/>
          <p14:tracePt t="30795" x="4518025" y="3956050"/>
          <p14:tracePt t="30827" x="4919663" y="3983038"/>
          <p14:tracePt t="30860" x="5197475" y="4010025"/>
          <p14:tracePt t="30862" x="5303838" y="4017963"/>
          <p14:tracePt t="30893" x="5840413" y="4044950"/>
          <p14:tracePt t="30927" x="5884863" y="4044950"/>
          <p14:tracePt t="30938" x="6027738" y="4044950"/>
          <p14:tracePt t="30970" x="6126163" y="4044950"/>
          <p14:tracePt t="30996" x="6375400" y="4062413"/>
          <p14:tracePt t="31032" x="6473825" y="4062413"/>
          <p14:tracePt t="31062" x="6572250" y="4062413"/>
          <p14:tracePt t="31094" x="6643688" y="4062413"/>
          <p14:tracePt t="31126" x="6705600" y="4062413"/>
          <p14:tracePt t="31129" x="6715125" y="4062413"/>
          <p14:tracePt t="31160" x="6732588" y="4062413"/>
          <p14:tracePt t="31191" x="6742113" y="4062413"/>
          <p14:tracePt t="31206" x="6751638" y="4062413"/>
          <p14:tracePt t="32062" x="6732588" y="4062413"/>
          <p14:tracePt t="32466" x="6705600" y="4081463"/>
          <p14:tracePt t="32498" x="6688138" y="4081463"/>
          <p14:tracePt t="32510" x="6653213" y="4116388"/>
          <p14:tracePt t="32542" x="6572250" y="4170363"/>
          <p14:tracePt t="32567" x="6438900" y="4241800"/>
          <p14:tracePt t="32599" x="6323013" y="4313238"/>
          <p14:tracePt t="32631" x="6286500" y="4322763"/>
          <p14:tracePt t="32636" x="6188075" y="4384675"/>
          <p14:tracePt t="32667" x="5894388" y="4537075"/>
          <p14:tracePt t="32701" x="5724525" y="4616450"/>
          <p14:tracePt t="32718" x="5554663" y="4714875"/>
          <p14:tracePt t="32750" x="5491163" y="4751388"/>
          <p14:tracePt t="32767" x="5295900" y="4867275"/>
          <p14:tracePt t="32799" x="5072063" y="4983163"/>
          <p14:tracePt t="32835" x="5054600" y="4991100"/>
          <p14:tracePt t="32851" x="4956175" y="5045075"/>
          <p14:tracePt t="32884" x="4902200" y="5072063"/>
          <p14:tracePt t="32901" x="4687888" y="5170488"/>
          <p14:tracePt t="32933" x="4581525" y="5224463"/>
          <p14:tracePt t="32933" x="4554538" y="5232400"/>
          <p14:tracePt t="32966" x="4473575" y="5276850"/>
          <p14:tracePt t="32986" x="4367213" y="5322888"/>
          <p14:tracePt t="33037" x="4322763" y="5348288"/>
          <p14:tracePt t="33047" x="4303713" y="5357813"/>
          <p14:tracePt t="33080" x="4276725" y="5367338"/>
          <p14:tracePt t="33106" x="4268788" y="5367338"/>
          <p14:tracePt t="33138" x="4259263" y="5367338"/>
          <p14:tracePt t="33169" x="4251325" y="5367338"/>
          <p14:tracePt t="33268" x="4241800" y="5367338"/>
          <p14:tracePt t="35364" x="4241800" y="5375275"/>
          <p14:tracePt t="35551" x="4241800" y="5367338"/>
          <p14:tracePt t="35691" x="4232275" y="5357813"/>
          <p14:tracePt t="35716" x="4214813" y="5313363"/>
          <p14:tracePt t="35736" x="4197350" y="5286375"/>
          <p14:tracePt t="35748" x="4125913" y="5187950"/>
          <p14:tracePt t="35777" x="4062413" y="5099050"/>
          <p14:tracePt t="35808" x="4027488" y="5054600"/>
          <p14:tracePt t="35810" x="3894138" y="4894263"/>
          <p14:tracePt t="35842" x="3857625" y="4857750"/>
          <p14:tracePt t="35861" x="3848100" y="4857750"/>
          <p14:tracePt t="35894" x="3822700" y="4857750"/>
          <p14:tracePt t="35920" x="3768725" y="4857750"/>
          <p14:tracePt t="35944" x="3732213" y="4875213"/>
          <p14:tracePt t="35977" x="3714750" y="4884738"/>
          <p14:tracePt t="35986" x="3714750" y="4894263"/>
          <p14:tracePt t="36013" x="3679825" y="4902200"/>
          <p14:tracePt t="36044" x="3643313" y="4919663"/>
          <p14:tracePt t="36076" x="3616325" y="4929188"/>
          <p14:tracePt t="36084" x="3581400" y="4946650"/>
          <p14:tracePt t="36111" x="3544888" y="4973638"/>
          <p14:tracePt t="36144" x="3500438" y="5010150"/>
          <p14:tracePt t="36160" x="3482975" y="5027613"/>
          <p14:tracePt t="36178" x="3429000" y="5062538"/>
          <p14:tracePt t="36209" x="3394075" y="5089525"/>
          <p14:tracePt t="36221" x="3384550" y="5099050"/>
          <p14:tracePt t="36246" x="3286125" y="5153025"/>
          <p14:tracePt t="36278" x="3276600" y="5160963"/>
          <p14:tracePt t="36282" x="3224213" y="5187950"/>
          <p14:tracePt t="36312" x="3179763" y="5214938"/>
          <p14:tracePt t="36344" x="3152775" y="5224463"/>
          <p14:tracePt t="36348" x="3116263" y="5232400"/>
          <p14:tracePt t="36379" x="3098800" y="5241925"/>
          <p14:tracePt t="36410" x="3062288" y="5251450"/>
          <p14:tracePt t="36413" x="3044825" y="5259388"/>
          <p14:tracePt t="36446" x="3027363" y="5268913"/>
          <p14:tracePt t="36478" x="3017838" y="5259388"/>
          <p14:tracePt t="36773" x="3000375" y="5251450"/>
          <p14:tracePt t="36800" x="2982913" y="5241925"/>
          <p14:tracePt t="36819" x="2965450" y="5241925"/>
          <p14:tracePt t="36831" x="2946400" y="5232400"/>
          <p14:tracePt t="36850" x="2928938" y="5224463"/>
          <p14:tracePt t="36884" x="2919413" y="5224463"/>
          <p14:tracePt t="36929" x="2911475" y="5224463"/>
          <p14:tracePt t="37026" x="2894013" y="5232400"/>
          <p14:tracePt t="37056" x="2894013" y="5241925"/>
          <p14:tracePt t="37089" x="2884488" y="5259388"/>
          <p14:tracePt t="37116" x="2874963" y="5268913"/>
          <p14:tracePt t="37135" x="2874963" y="5276850"/>
          <p14:tracePt t="37148" x="2874963" y="5286375"/>
          <p14:tracePt t="37179" x="2874963" y="5303838"/>
          <p14:tracePt t="37197" x="2874963" y="5322888"/>
          <p14:tracePt t="37228" x="2874963" y="5340350"/>
          <p14:tracePt t="37256" x="2874963" y="5348288"/>
          <p14:tracePt t="37281" x="2874963" y="5367338"/>
          <p14:tracePt t="37313" x="2874963" y="5375275"/>
          <p14:tracePt t="37318" x="2874963" y="5384800"/>
          <p14:tracePt t="37350" x="2874963" y="5402263"/>
          <p14:tracePt t="37382" x="2874963" y="5419725"/>
          <p14:tracePt t="37414" x="2884488" y="5438775"/>
          <p14:tracePt t="37417" x="2884488" y="5456238"/>
          <p14:tracePt t="37448" x="2894013" y="5473700"/>
          <p14:tracePt t="37450" x="2911475" y="5500688"/>
          <p14:tracePt t="37481" x="2911475" y="5518150"/>
          <p14:tracePt t="37510" x="2919413" y="5537200"/>
          <p14:tracePt t="37539" x="2928938" y="5545138"/>
          <p14:tracePt t="37549" x="2938463" y="5554663"/>
          <p14:tracePt t="37580" x="2938463" y="5562600"/>
          <p14:tracePt t="37606" x="2946400" y="5572125"/>
          <p14:tracePt t="37618" x="2990850" y="5599113"/>
          <p14:tracePt t="37649" x="3044825" y="5626100"/>
          <p14:tracePt t="37681" x="3081338" y="5634038"/>
          <p14:tracePt t="37702" x="3098800" y="5643563"/>
          <p14:tracePt t="37716" x="3143250" y="5661025"/>
          <p14:tracePt t="37748" x="3187700" y="5680075"/>
          <p14:tracePt t="37764" x="3214688" y="5680075"/>
          <p14:tracePt t="37783" x="3286125" y="5697538"/>
          <p14:tracePt t="37816" x="3330575" y="5705475"/>
          <p14:tracePt t="37827" x="3384550" y="5705475"/>
          <p14:tracePt t="37858" x="3394075" y="5705475"/>
          <p14:tracePt t="37883" x="3446463" y="5715000"/>
          <p14:tracePt t="37916" x="3473450" y="5715000"/>
          <p14:tracePt t="37920" x="3500438" y="5715000"/>
          <p14:tracePt t="37950" x="3517900" y="5715000"/>
          <p14:tracePt t="37981" x="3544888" y="5715000"/>
          <p14:tracePt t="38000" x="3598863" y="5715000"/>
          <p14:tracePt t="38032" x="3625850" y="5715000"/>
          <p14:tracePt t="38064" x="3633788" y="5715000"/>
          <p14:tracePt t="38138" x="3652838" y="5715000"/>
          <p14:tracePt t="38157" x="3660775" y="5715000"/>
          <p14:tracePt t="38190" x="3670300" y="5715000"/>
          <p14:tracePt t="38202" x="3679825" y="5715000"/>
          <p14:tracePt t="38236" x="3687763" y="5715000"/>
          <p14:tracePt t="38343" x="3697288" y="5715000"/>
          <p14:tracePt t="38420" x="3705225" y="5705475"/>
          <p14:tracePt t="38453" x="3705225" y="5697538"/>
          <p14:tracePt t="38693" x="3714750" y="5697538"/>
          <p14:tracePt t="38801" x="3714750" y="5688013"/>
          <p14:tracePt t="39099" x="3724275" y="5688013"/>
          <p14:tracePt t="39286" x="3732213" y="5688013"/>
          <p14:tracePt t="39476" x="3741738" y="5688013"/>
          <p14:tracePt t="39789" x="3741738" y="5680075"/>
          <p14:tracePt t="40076" x="3751263" y="5680075"/>
          <p14:tracePt t="40217" x="3759200" y="5670550"/>
          <p14:tracePt t="40310" x="3776663" y="5670550"/>
          <p14:tracePt t="40320" x="3803650" y="5661025"/>
          <p14:tracePt t="40339" x="3867150" y="5653088"/>
          <p14:tracePt t="40359" x="3911600" y="5634038"/>
          <p14:tracePt t="40396" x="4054475" y="5616575"/>
          <p14:tracePt t="40426" x="4224338" y="5572125"/>
          <p14:tracePt t="40457" x="4384675" y="5562600"/>
          <p14:tracePt t="40489" x="4554538" y="5554663"/>
          <p14:tracePt t="40498" x="4608513" y="5554663"/>
          <p14:tracePt t="40524" x="4768850" y="5545138"/>
          <p14:tracePt t="40558" x="4867275" y="5545138"/>
          <p14:tracePt t="40562" x="4919663" y="5545138"/>
          <p14:tracePt t="40591" x="5072063" y="5545138"/>
          <p14:tracePt t="40623" x="5170488" y="5545138"/>
          <p14:tracePt t="40626" x="5295900" y="5537200"/>
          <p14:tracePt t="40658" x="5429250" y="5537200"/>
          <p14:tracePt t="40690" x="5465763" y="5537200"/>
          <p14:tracePt t="40699" x="5572125" y="5537200"/>
          <p14:tracePt t="40726" x="5589588" y="5537200"/>
          <p14:tracePt t="40759" x="5626100" y="5537200"/>
          <p14:tracePt t="40764" x="5670550" y="5537200"/>
          <p14:tracePt t="40792" x="5776913" y="5537200"/>
          <p14:tracePt t="40823" x="5857875" y="5537200"/>
          <p14:tracePt t="40827" x="5919788" y="5537200"/>
          <p14:tracePt t="40859" x="5929313" y="5537200"/>
          <p14:tracePt t="40870" x="5938838" y="5527675"/>
          <p14:tracePt t="40892" x="5956300" y="5527675"/>
          <p14:tracePt t="40923" x="5983288" y="5518150"/>
          <p14:tracePt t="41034" x="6010275" y="5491163"/>
          <p14:tracePt t="41048" x="6027738" y="5491163"/>
          <p14:tracePt t="41060" x="6037263" y="5483225"/>
          <p14:tracePt t="41093" x="6072188" y="5438775"/>
          <p14:tracePt t="41106" x="6089650" y="5411788"/>
          <p14:tracePt t="41126" x="6116638" y="5384800"/>
          <p14:tracePt t="41158" x="6126163" y="5375275"/>
          <p14:tracePt t="41187" x="6134100" y="5367338"/>
          <p14:tracePt t="41204" x="6143625" y="5357813"/>
          <p14:tracePt t="41226" x="6153150" y="5357813"/>
          <p14:tracePt t="41258" x="6180138" y="5330825"/>
          <p14:tracePt t="41284" x="6188075" y="5330825"/>
          <p14:tracePt t="41296" x="6205538" y="5322888"/>
          <p14:tracePt t="41327" x="6205538" y="5313363"/>
          <p14:tracePt t="41396" x="6215063" y="5313363"/>
          <p14:tracePt t="41408" x="6224588" y="5313363"/>
          <p14:tracePt t="41427" x="6232525" y="5303838"/>
          <p14:tracePt t="41459" x="6251575" y="5303838"/>
          <p14:tracePt t="41473" x="6259513" y="5303838"/>
          <p14:tracePt t="41494" x="6276975" y="5303838"/>
          <p14:tracePt t="41526" x="6286500" y="5303838"/>
          <p14:tracePt t="41644" x="6296025" y="5303838"/>
          <p14:tracePt t="41693" x="6303963" y="5303838"/>
          <p14:tracePt t="41769" x="6313488" y="5303838"/>
          <p14:tracePt t="71865" x="6313488" y="5295900"/>
          <p14:tracePt t="71999" x="6303963" y="5268913"/>
          <p14:tracePt t="72018" x="6296025" y="5259388"/>
          <p14:tracePt t="72046" x="6259513" y="5232400"/>
          <p14:tracePt t="72064" x="6224588" y="5224463"/>
          <p14:tracePt t="72076" x="6170613" y="5180013"/>
          <p14:tracePt t="72094" x="6143625" y="5170488"/>
          <p14:tracePt t="72106" x="6062663" y="5126038"/>
          <p14:tracePt t="72126" x="6037263" y="5116513"/>
          <p14:tracePt t="72138" x="5946775" y="5054600"/>
          <p14:tracePt t="72157" x="5911850" y="5037138"/>
          <p14:tracePt t="72170" x="5822950" y="5000625"/>
          <p14:tracePt t="72189" x="5776913" y="4973638"/>
          <p14:tracePt t="72201" x="5661025" y="4894263"/>
          <p14:tracePt t="72220" x="5572125" y="4840288"/>
          <p14:tracePt t="72232" x="5394325" y="4714875"/>
          <p14:tracePt t="72251" x="5313363" y="4652963"/>
          <p14:tracePt t="72263" x="5072063" y="4483100"/>
          <p14:tracePt t="72282" x="4965700" y="4429125"/>
          <p14:tracePt t="72295" x="4705350" y="4286250"/>
          <p14:tracePt t="72314" x="4348163" y="4152900"/>
          <p14:tracePt t="72333" x="4224338" y="4108450"/>
          <p14:tracePt t="72346" x="4108450" y="4071938"/>
          <p14:tracePt t="72366" x="4089400" y="4054475"/>
          <p14:tracePt t="72376" x="4071938" y="4044950"/>
          <p14:tracePt t="72427" x="4054475" y="4044950"/>
          <p14:tracePt t="72439" x="4010025" y="4037013"/>
          <p14:tracePt t="72458" x="4000500" y="4037013"/>
          <p14:tracePt t="72470" x="3983038" y="4037013"/>
          <p14:tracePt t="72489" x="3973513" y="4037013"/>
          <p14:tracePt t="72516" x="3965575" y="4037013"/>
          <p14:tracePt t="72568" x="3956050" y="4037013"/>
          <p14:tracePt t="72580" x="3946525" y="4037013"/>
          <p14:tracePt t="72687" x="3919538" y="4037013"/>
          <p14:tracePt t="72706" x="3902075" y="4044950"/>
          <p14:tracePt t="72726" x="3894138" y="4044950"/>
          <p14:tracePt t="72785" x="3884613" y="4044950"/>
          <p14:tracePt t="72926" x="3884613" y="4037013"/>
          <p14:tracePt t="73066" x="3902075" y="4027488"/>
          <p14:tracePt t="73133" x="3911600" y="4027488"/>
          <p14:tracePt t="73146" x="3929063" y="4027488"/>
          <p14:tracePt t="73166" x="3965575" y="4027488"/>
          <p14:tracePt t="73192" x="4027488" y="4027488"/>
          <p14:tracePt t="73211" x="4054475" y="4027488"/>
          <p14:tracePt t="73223" x="4143375" y="4027488"/>
          <p14:tracePt t="73243" x="4179888" y="4027488"/>
          <p14:tracePt t="73256" x="4259263" y="4027488"/>
          <p14:tracePt t="73273" x="4286250" y="4027488"/>
          <p14:tracePt t="73286" x="4375150" y="4027488"/>
          <p14:tracePt t="73306" x="4402138" y="4027488"/>
          <p14:tracePt t="73316" x="4483100" y="4027488"/>
          <p14:tracePt t="73336" x="4537075" y="4027488"/>
          <p14:tracePt t="73348" x="4643438" y="4027488"/>
          <p14:tracePt t="73367" x="4724400" y="4027488"/>
          <p14:tracePt t="73379" x="4911725" y="4010025"/>
          <p14:tracePt t="73398" x="4991100" y="4010025"/>
          <p14:tracePt t="73410" x="5143500" y="4000500"/>
          <p14:tracePt t="73430" x="5160963" y="4000500"/>
          <p14:tracePt t="73442" x="5251450" y="4000500"/>
          <p14:tracePt t="73461" x="5340350" y="4000500"/>
          <p14:tracePt t="73481" x="5375275" y="4000500"/>
          <p14:tracePt t="73493" x="5500688" y="3990975"/>
          <p14:tracePt t="73511" x="5527675" y="3990975"/>
          <p14:tracePt t="73530" x="5616575" y="3983038"/>
          <p14:tracePt t="73543" x="5643563" y="3983038"/>
          <p14:tracePt t="73558" x="5670550" y="3983038"/>
          <p14:tracePt t="73577" x="5697538" y="3973513"/>
          <p14:tracePt t="73592" x="5705475" y="3973513"/>
          <p14:tracePt t="73652" x="5715000" y="3973513"/>
          <p14:tracePt t="81615" x="5724525" y="3973513"/>
          <p14:tracePt t="82123" x="5741988" y="3973513"/>
          <p14:tracePt t="82142" x="5768975" y="3973513"/>
          <p14:tracePt t="82154" x="5822950" y="3983038"/>
          <p14:tracePt t="82172" x="5848350" y="3990975"/>
          <p14:tracePt t="82184" x="5884863" y="3990975"/>
          <p14:tracePt t="82204" x="5929313" y="3990975"/>
          <p14:tracePt t="82232" x="5991225" y="3990975"/>
          <p14:tracePt t="82250" x="6062663" y="3990975"/>
          <p14:tracePt t="82283" x="6081713" y="3990975"/>
          <p14:tracePt t="82295" x="6116638" y="3990975"/>
          <p14:tracePt t="82316" x="6134100" y="3990975"/>
          <p14:tracePt t="82327" x="6170613" y="3990975"/>
          <p14:tracePt t="82347" x="6215063" y="3990975"/>
          <p14:tracePt t="82374" x="6224588" y="3990975"/>
          <p14:tracePt t="82474" x="6232525" y="3990975"/>
          <p14:tracePt t="82538" x="6242050" y="3990975"/>
          <p14:tracePt t="82550" x="6251575" y="3990975"/>
          <p14:tracePt t="82702" x="6259513" y="3990975"/>
          <p14:tracePt t="82851" x="6259513" y="3983038"/>
          <p14:tracePt t="82977" x="6259513" y="3973513"/>
          <p14:tracePt t="83033" x="6259513" y="3965575"/>
          <p14:tracePt t="103116" x="6251575" y="3956050"/>
          <p14:tracePt t="104041" x="6242050" y="3956050"/>
          <p14:tracePt t="104068" x="6232525" y="3956050"/>
          <p14:tracePt t="104116" x="6205538" y="3965575"/>
          <p14:tracePt t="104136" x="6180138" y="3973513"/>
          <p14:tracePt t="104146" x="6161088" y="3973513"/>
          <p14:tracePt t="104160" x="6089650" y="4000500"/>
          <p14:tracePt t="104178" x="6072188" y="4010025"/>
          <p14:tracePt t="104190" x="6018213" y="4037013"/>
          <p14:tracePt t="104210" x="5875338" y="4081463"/>
          <p14:tracePt t="104228" x="5803900" y="4108450"/>
          <p14:tracePt t="104240" x="5562600" y="4170363"/>
          <p14:tracePt t="104260" x="5491163" y="4187825"/>
          <p14:tracePt t="104273" x="5411788" y="4205288"/>
          <p14:tracePt t="104286" x="5268913" y="4251325"/>
          <p14:tracePt t="104305" x="5232400" y="4268788"/>
          <p14:tracePt t="104317" x="5054600" y="4322763"/>
          <p14:tracePt t="104336" x="4938713" y="4348163"/>
          <p14:tracePt t="104356" x="4875213" y="4367213"/>
          <p14:tracePt t="104367" x="4776788" y="4394200"/>
          <p14:tracePt t="104386" x="4751388" y="4394200"/>
          <p14:tracePt t="104400" x="4697413" y="4402138"/>
          <p14:tracePt t="104417" x="4687888" y="4402138"/>
          <p14:tracePt t="104447" x="4643438" y="4348163"/>
          <p14:tracePt t="104479" x="4633913" y="4340225"/>
          <p14:tracePt t="104491" x="4633913" y="4313238"/>
          <p14:tracePt t="104511" x="4633913" y="4295775"/>
          <p14:tracePt t="104523" x="4633913" y="4259263"/>
          <p14:tracePt t="104543" x="4633913" y="4232275"/>
          <p14:tracePt t="104553" x="4633913" y="4205288"/>
          <p14:tracePt t="104573" x="4643438" y="4187825"/>
          <p14:tracePt t="104586" x="4643438" y="4152900"/>
          <p14:tracePt t="104606" x="4643438" y="4143375"/>
          <p14:tracePt t="104617" x="4643438" y="4089400"/>
          <p14:tracePt t="104637" x="4643438" y="4062413"/>
          <p14:tracePt t="104648" x="4643438" y="4010025"/>
          <p14:tracePt t="104667" x="4643438" y="4000500"/>
          <p14:tracePt t="104680" x="4643438" y="3990975"/>
          <p14:tracePt t="104732" x="4643438" y="3973513"/>
          <p14:tracePt t="104758" x="4643438" y="3929063"/>
          <p14:tracePt t="104777" x="4643438" y="3919538"/>
          <p14:tracePt t="104790" x="4625975" y="3848100"/>
          <p14:tracePt t="104810" x="4616450" y="3822700"/>
          <p14:tracePt t="104821" x="4616450" y="3813175"/>
          <p14:tracePt t="104841" x="4616450" y="3822700"/>
          <p14:tracePt t="104888" x="4616450" y="3813175"/>
          <p14:tracePt t="104980" x="4616450" y="3803650"/>
          <p14:tracePt t="105013" x="4608513" y="3786188"/>
          <p14:tracePt t="105035" x="4598988" y="3786188"/>
          <p14:tracePt t="105119" x="4598988" y="3776663"/>
          <p14:tracePt t="105391" x="4589463" y="3776663"/>
          <p14:tracePt t="105606" x="4581525" y="3795713"/>
          <p14:tracePt t="105625" x="4581525" y="3822700"/>
          <p14:tracePt t="105637" x="4581525" y="3867150"/>
          <p14:tracePt t="105666" x="4581525" y="3894138"/>
          <p14:tracePt t="105676" x="4572000" y="3929063"/>
          <p14:tracePt t="105689" x="4562475" y="3983038"/>
          <p14:tracePt t="105699" x="4554538" y="4089400"/>
          <p14:tracePt t="105717" x="4545013" y="4205288"/>
          <p14:tracePt t="105737" x="4545013" y="4241800"/>
          <p14:tracePt t="105749" x="4545013" y="4340225"/>
          <p14:tracePt t="105768" x="4537075" y="4375150"/>
          <p14:tracePt t="105780" x="4537075" y="4473575"/>
          <p14:tracePt t="105800" x="4537075" y="4537075"/>
          <p14:tracePt t="105811" x="4537075" y="4633913"/>
          <p14:tracePt t="105830" x="4537075" y="4660900"/>
          <p14:tracePt t="105841" x="4527550" y="4724400"/>
          <p14:tracePt t="105860" x="4527550" y="4840288"/>
          <p14:tracePt t="105893" x="4527550" y="4857750"/>
          <p14:tracePt t="105907" x="4527550" y="4919663"/>
          <p14:tracePt t="105926" x="4518025" y="4938713"/>
          <p14:tracePt t="105940" x="4518025" y="4965700"/>
          <p14:tracePt t="105957" x="4518025" y="4991100"/>
          <p14:tracePt t="105969" x="4518025" y="5010150"/>
          <p14:tracePt t="105988" x="4518025" y="5037138"/>
          <p14:tracePt t="106040" x="4518025" y="5062538"/>
          <p14:tracePt t="106052" x="4510088" y="5081588"/>
          <p14:tracePt t="106064" x="4510088" y="5116513"/>
          <p14:tracePt t="106083" x="4510088" y="5126038"/>
          <p14:tracePt t="106109" x="4510088" y="5133975"/>
          <p14:tracePt t="106141" x="4510088" y="5143500"/>
          <p14:tracePt t="106177" x="4510088" y="5160963"/>
          <p14:tracePt t="106203" x="4510088" y="5153025"/>
          <p14:tracePt t="106360" x="4510088" y="5143500"/>
          <p14:tracePt t="106380" x="4510088" y="5133975"/>
          <p14:tracePt t="106398" x="4510088" y="5116513"/>
          <p14:tracePt t="106410" x="4510088" y="5089525"/>
          <p14:tracePt t="106429" x="4510088" y="5062538"/>
          <p14:tracePt t="106457" x="4510088" y="5018088"/>
          <p14:tracePt t="106477" x="4510088" y="5000625"/>
          <p14:tracePt t="106487" x="4510088" y="4965700"/>
          <p14:tracePt t="106507" x="4510088" y="4946650"/>
          <p14:tracePt t="106535" x="4510088" y="4875213"/>
          <p14:tracePt t="106539" x="4510088" y="4848225"/>
          <p14:tracePt t="106550" x="4510088" y="4724400"/>
          <p14:tracePt t="106570" x="4510088" y="4625975"/>
          <p14:tracePt t="106582" x="4500563" y="4419600"/>
          <p14:tracePt t="106602" x="4500563" y="4357688"/>
          <p14:tracePt t="106613" x="4500563" y="4224338"/>
          <p14:tracePt t="106632" x="4500563" y="4197350"/>
          <p14:tracePt t="106645" x="4491038" y="4133850"/>
          <p14:tracePt t="106663" x="4491038" y="4108450"/>
          <p14:tracePt t="106677" x="4491038" y="4044950"/>
          <p14:tracePt t="106697" x="4491038" y="4017963"/>
          <p14:tracePt t="106709" x="4491038" y="3946525"/>
          <p14:tracePt t="106728" x="4491038" y="3929063"/>
          <p14:tracePt t="106742" x="4491038" y="3902075"/>
          <p14:tracePt t="106758" x="4491038" y="3848100"/>
          <p14:tracePt t="106775" x="4491038" y="3830638"/>
          <p14:tracePt t="106792" x="4491038" y="3803650"/>
          <p14:tracePt t="106808" x="4491038" y="3786188"/>
          <p14:tracePt t="106825" x="4491038" y="3732213"/>
          <p14:tracePt t="106842" x="4491038" y="3714750"/>
          <p14:tracePt t="106859" x="4491038" y="3660775"/>
          <p14:tracePt t="106877" x="4491038" y="3608388"/>
          <p14:tracePt t="106892" x="4491038" y="3598863"/>
          <p14:tracePt t="106908" x="4491038" y="3544888"/>
          <p14:tracePt t="106926" x="4491038" y="3536950"/>
          <p14:tracePt t="106943" x="4491038" y="3527425"/>
          <p14:tracePt t="106962" x="4491038" y="3517900"/>
          <p14:tracePt t="106989" x="4491038" y="3509963"/>
          <p14:tracePt t="107023" x="4491038" y="3500438"/>
          <p14:tracePt t="107120" x="4491038" y="3490913"/>
          <p14:tracePt t="121367" x="4483100" y="3490913"/>
          <p14:tracePt t="122053" x="4483100" y="3482975"/>
          <p14:tracePt t="122067" x="4473575" y="3482975"/>
          <p14:tracePt t="122147" x="4473575" y="3490913"/>
          <p14:tracePt t="122165" x="4473575" y="3500438"/>
          <p14:tracePt t="122177" x="4456113" y="3517900"/>
          <p14:tracePt t="122197" x="4456113" y="3544888"/>
          <p14:tracePt t="122207" x="4438650" y="3571875"/>
          <p14:tracePt t="122228" x="4419600" y="3581400"/>
          <p14:tracePt t="122240" x="4411663" y="3598863"/>
          <p14:tracePt t="122258" x="4394200" y="3616325"/>
          <p14:tracePt t="122270" x="4357688" y="3643313"/>
          <p14:tracePt t="122297" x="4340225" y="3660775"/>
          <p14:tracePt t="122309" x="4313238" y="3679825"/>
          <p14:tracePt t="122322" x="4303713" y="3697288"/>
          <p14:tracePt t="122334" x="4259263" y="3741738"/>
          <p14:tracePt t="122353" x="4251325" y="3759200"/>
          <p14:tracePt t="122367" x="4214813" y="3795713"/>
          <p14:tracePt t="122383" x="4152900" y="3848100"/>
          <p14:tracePt t="122417" x="4125913" y="3857625"/>
          <p14:tracePt t="122427" x="4071938" y="3875088"/>
          <p14:tracePt t="122447" x="4054475" y="3875088"/>
          <p14:tracePt t="122459" x="4000500" y="3894138"/>
          <p14:tracePt t="122479" x="3983038" y="3902075"/>
          <p14:tracePt t="122491" x="3929063" y="3919538"/>
          <p14:tracePt t="122510" x="3902075" y="3929063"/>
          <p14:tracePt t="122526" x="3848100" y="3938588"/>
          <p14:tracePt t="122542" x="3830638" y="3946525"/>
          <p14:tracePt t="122553" x="3776663" y="3956050"/>
          <p14:tracePt t="122572" x="3751263" y="3956050"/>
          <p14:tracePt t="122585" x="3741738" y="3956050"/>
          <p14:tracePt t="122603" x="3732213" y="3965575"/>
          <p14:tracePt t="122617" x="3741738" y="3965575"/>
          <p14:tracePt t="122741" x="3768725" y="3956050"/>
          <p14:tracePt t="122759" x="3803650" y="3946525"/>
          <p14:tracePt t="122778" x="3822700" y="3946525"/>
          <p14:tracePt t="122790" x="3884613" y="3946525"/>
          <p14:tracePt t="122810" x="3938588" y="3946525"/>
          <p14:tracePt t="122822" x="4027488" y="3946525"/>
          <p14:tracePt t="122841" x="4081463" y="3946525"/>
          <p14:tracePt t="122853" x="4187825" y="3946525"/>
          <p14:tracePt t="122872" x="4241800" y="3946525"/>
          <p14:tracePt t="122884" x="4375150" y="3946525"/>
          <p14:tracePt t="122903" x="4456113" y="3956050"/>
          <p14:tracePt t="122917" x="4589463" y="3965575"/>
          <p14:tracePt t="122933" x="4652963" y="3965575"/>
          <p14:tracePt t="122947" x="4768850" y="3965575"/>
          <p14:tracePt t="122965" x="4795838" y="3965575"/>
          <p14:tracePt t="122977" x="4857750" y="3965575"/>
          <p14:tracePt t="122997" x="4884738" y="3965575"/>
          <p14:tracePt t="123008" x="4938713" y="3965575"/>
          <p14:tracePt t="123032" x="5000625" y="3965575"/>
          <p14:tracePt t="123055" x="5018088" y="3965575"/>
          <p14:tracePt t="123090" x="5027613" y="3965575"/>
          <p14:tracePt t="123231" x="5037138" y="3965575"/>
          <p14:tracePt t="123264" x="5037138" y="3973513"/>
          <p14:tracePt t="124299" x="5045075" y="3973513"/>
          <p14:tracePt t="124532" x="5045075" y="3983038"/>
          <p14:tracePt t="124613" x="5045075" y="3990975"/>
          <p14:tracePt t="125022" x="5054600" y="4000500"/>
          <p14:tracePt t="125122" x="5054600" y="4010025"/>
          <p14:tracePt t="125460" x="5062538" y="4010025"/>
          <p14:tracePt t="125684" x="5062538" y="4017963"/>
          <p14:tracePt t="125827" x="5072063" y="4017963"/>
          <p14:tracePt t="126043" x="5072063" y="4027488"/>
          <p14:tracePt t="126139" x="5072063" y="4037013"/>
          <p14:tracePt t="126207" x="5072063" y="4044950"/>
          <p14:tracePt t="126547" x="5081588" y="4044950"/>
          <p14:tracePt t="126567" x="5081588" y="4054475"/>
          <p14:tracePt t="126861" x="5081588" y="4062413"/>
          <p14:tracePt t="127025" x="5089525" y="4062413"/>
          <p14:tracePt t="127097" x="5099050" y="4062413"/>
          <p14:tracePt t="127352" x="5099050" y="4071938"/>
          <p14:tracePt t="127377" x="5099050" y="4081463"/>
          <p14:tracePt t="127725" x="5108575" y="4081463"/>
          <p14:tracePt t="127813" x="5116513" y="4098925"/>
          <p14:tracePt t="128035" x="5126038" y="4098925"/>
          <p14:tracePt t="128039" x="5170488" y="4098925"/>
          <p14:tracePt t="128058" x="5214938" y="4089400"/>
          <p14:tracePt t="128073" x="5375275" y="4027488"/>
          <p14:tracePt t="128090" x="5456238" y="4010025"/>
          <p14:tracePt t="128106" x="5626100" y="3938588"/>
          <p14:tracePt t="128122" x="5715000" y="3911600"/>
          <p14:tracePt t="128139" x="5894388" y="3867150"/>
          <p14:tracePt t="128156" x="5965825" y="3857625"/>
          <p14:tracePt t="128173" x="6188075" y="3840163"/>
          <p14:tracePt t="128189" x="6286500" y="3840163"/>
          <p14:tracePt t="128207" x="6562725" y="3840163"/>
          <p14:tracePt t="128222" x="6599238" y="3840163"/>
          <p14:tracePt t="128239" x="6751638" y="3840163"/>
          <p14:tracePt t="128257" x="6796088" y="3848100"/>
          <p14:tracePt t="128272" x="6875463" y="3848100"/>
          <p14:tracePt t="128289" x="6911975" y="3857625"/>
          <p14:tracePt t="128306" x="6929438" y="3857625"/>
          <p14:tracePt t="128322" x="6938963" y="3857625"/>
          <p14:tracePt t="128339" x="6946900" y="3857625"/>
          <p14:tracePt t="128401" x="6965950" y="3840163"/>
          <p14:tracePt t="128420" x="6983413" y="3830638"/>
          <p14:tracePt t="128432" x="7000875" y="3803650"/>
          <p14:tracePt t="128450" x="7018338" y="3803650"/>
          <p14:tracePt t="128463" x="7018338" y="3795713"/>
          <p14:tracePt t="128482" x="7027863" y="3786188"/>
          <p14:tracePt t="128496" x="7037388" y="3776663"/>
          <p14:tracePt t="128531" x="7045325" y="3768725"/>
          <p14:tracePt t="128545" x="7045325" y="3741738"/>
          <p14:tracePt t="128572" x="7045325" y="3732213"/>
          <p14:tracePt t="128657" x="7045325" y="3724275"/>
          <p14:tracePt t="128698" x="7045325" y="3714750"/>
          <p14:tracePt t="131117" x="7054850" y="3714750"/>
          <p14:tracePt t="132868" x="7062788" y="3714750"/>
          <p14:tracePt t="133610" x="7062788" y="3724275"/>
          <p14:tracePt t="134566" x="7062788" y="3732213"/>
          <p14:tracePt t="189866" x="7072313" y="3732213"/>
          <p14:tracePt t="190351" x="7081838" y="3732213"/>
          <p14:tracePt t="190388" x="7089775" y="3741738"/>
          <p14:tracePt t="190400" x="7089775" y="3751263"/>
          <p14:tracePt t="190420" x="7099300" y="3759200"/>
          <p14:tracePt t="190432" x="7099300" y="3768725"/>
          <p14:tracePt t="190451" x="7099300" y="3776663"/>
          <p14:tracePt t="190533" x="7099300" y="3803650"/>
          <p14:tracePt t="190546" x="7089775" y="3813175"/>
          <p14:tracePt t="190558" x="7081838" y="3867150"/>
          <p14:tracePt t="190578" x="7072313" y="3875088"/>
          <p14:tracePt t="190591" x="7062788" y="3884613"/>
          <p14:tracePt t="190603" x="7062788" y="3911600"/>
          <p14:tracePt t="190623" x="7054850" y="3911600"/>
          <p14:tracePt t="190636" x="7037388" y="3938588"/>
          <p14:tracePt t="190654" x="7018338" y="3956050"/>
          <p14:tracePt t="190667" x="6991350" y="3990975"/>
          <p14:tracePt t="190686" x="6973888" y="4010025"/>
          <p14:tracePt t="190697" x="6973888" y="4017963"/>
          <p14:tracePt t="190716" x="6956425" y="4027488"/>
          <p14:tracePt t="190729" x="6884988" y="4062413"/>
          <p14:tracePt t="190748" x="6831013" y="4081463"/>
          <p14:tracePt t="190760" x="6732588" y="4108450"/>
          <p14:tracePt t="190779" x="6680200" y="4116388"/>
          <p14:tracePt t="190794" x="6616700" y="4133850"/>
          <p14:tracePt t="190811" x="6589713" y="4143375"/>
          <p14:tracePt t="190827" x="6537325" y="4160838"/>
          <p14:tracePt t="190844" x="6473825" y="4179888"/>
          <p14:tracePt t="190861" x="6419850" y="4187825"/>
          <p14:tracePt t="190877" x="6357938" y="4197350"/>
          <p14:tracePt t="190896" x="6259513" y="4214813"/>
          <p14:tracePt t="190911" x="6224588" y="4214813"/>
          <p14:tracePt t="190928" x="6116638" y="4241800"/>
          <p14:tracePt t="190946" x="6010275" y="4241800"/>
          <p14:tracePt t="190961" x="5983288" y="4241800"/>
          <p14:tracePt t="190979" x="5867400" y="4241800"/>
          <p14:tracePt t="190994" x="5776913" y="4241800"/>
          <p14:tracePt t="191011" x="5680075" y="4241800"/>
          <p14:tracePt t="191030" x="5572125" y="4251325"/>
          <p14:tracePt t="191049" x="5518150" y="4251325"/>
          <p14:tracePt t="191061" x="5419725" y="4251325"/>
          <p14:tracePt t="191081" x="5394325" y="4259263"/>
          <p14:tracePt t="191108" x="5295900" y="4259263"/>
          <p14:tracePt t="191127" x="5251450" y="4259263"/>
          <p14:tracePt t="191139" x="5133975" y="4268788"/>
          <p14:tracePt t="191158" x="5089525" y="4268788"/>
          <p14:tracePt t="191170" x="4938713" y="4286250"/>
          <p14:tracePt t="191189" x="4884738" y="4286250"/>
          <p14:tracePt t="191200" x="4741863" y="4286250"/>
          <p14:tracePt t="191219" x="4679950" y="4286250"/>
          <p14:tracePt t="191232" x="4545013" y="4276725"/>
          <p14:tracePt t="191251" x="4473575" y="4276725"/>
          <p14:tracePt t="191263" x="4357688" y="4276725"/>
          <p14:tracePt t="191282" x="4330700" y="4276725"/>
          <p14:tracePt t="191296" x="4276725" y="4276725"/>
          <p14:tracePt t="191314" x="4251325" y="4276725"/>
          <p14:tracePt t="191329" x="4232275" y="4286250"/>
          <p14:tracePt t="191347" x="4197350" y="4286250"/>
          <p14:tracePt t="191362" x="4133850" y="4295775"/>
          <p14:tracePt t="191380" x="4098925" y="4295775"/>
          <p14:tracePt t="191396" x="4017963" y="4303713"/>
          <p14:tracePt t="191412" x="3990975" y="4303713"/>
          <p14:tracePt t="191429" x="3938588" y="4303713"/>
          <p14:tracePt t="191446" x="3902075" y="4303713"/>
          <p14:tracePt t="191473" x="3884613" y="4303713"/>
          <p14:tracePt t="191499" x="3875088" y="4303713"/>
          <p14:tracePt t="191540" x="3875088" y="4313238"/>
          <p14:tracePt t="191850" x="3884613" y="4322763"/>
          <p14:tracePt t="191862" x="3902075" y="4357688"/>
          <p14:tracePt t="191881" x="3902075" y="4402138"/>
          <p14:tracePt t="191909" x="3919538" y="4456113"/>
          <p14:tracePt t="191928" x="3929063" y="4473575"/>
          <p14:tracePt t="191958" x="3938588" y="4491038"/>
          <p14:tracePt t="191970" x="3946525" y="4537075"/>
          <p14:tracePt t="191989" x="3946525" y="4554538"/>
          <p14:tracePt t="192001" x="3965575" y="4608513"/>
          <p14:tracePt t="192024" x="3973513" y="4670425"/>
          <p14:tracePt t="192038" x="3983038" y="4697413"/>
          <p14:tracePt t="192051" x="4000500" y="4751388"/>
          <p14:tracePt t="192070" x="4000500" y="4768850"/>
          <p14:tracePt t="192081" x="4017963" y="4830763"/>
          <p14:tracePt t="192101" x="4017963" y="4840288"/>
          <p14:tracePt t="192113" x="4037013" y="4894263"/>
          <p14:tracePt t="192132" x="4037013" y="4919663"/>
          <p14:tracePt t="192243" x="4037013" y="4938713"/>
          <p14:tracePt t="192270" x="4037013" y="4946650"/>
          <p14:tracePt t="192290" x="4037013" y="4973638"/>
          <p14:tracePt t="192302" x="4044950" y="5000625"/>
          <p14:tracePt t="192321" x="4054475" y="5018088"/>
          <p14:tracePt t="192347" x="4054475" y="5027613"/>
          <p14:tracePt t="192383" x="4054475" y="5037138"/>
          <p14:tracePt t="192395" x="4054475" y="5054600"/>
          <p14:tracePt t="192413" x="4054475" y="5062538"/>
          <p14:tracePt t="192426" x="4062413" y="5099050"/>
          <p14:tracePt t="192446" x="4071938" y="5153025"/>
          <p14:tracePt t="192478" x="4071938" y="5160963"/>
          <p14:tracePt t="192505" x="4071938" y="5170488"/>
          <p14:tracePt t="192528" x="4071938" y="5187950"/>
          <p14:tracePt t="192542" x="4071938" y="5197475"/>
          <p14:tracePt t="192556" x="4071938" y="5205413"/>
          <p14:tracePt t="192567" x="4071938" y="5224463"/>
          <p14:tracePt t="192586" x="4071938" y="5232400"/>
          <p14:tracePt t="192604" x="4071938" y="5241925"/>
          <p14:tracePt t="192633" x="4071938" y="5259388"/>
          <p14:tracePt t="192667" x="4071938" y="5268913"/>
          <p14:tracePt t="192701" x="4081463" y="5268913"/>
          <p14:tracePt t="192712" x="4089400" y="5268913"/>
          <p14:tracePt t="192900" x="4098925" y="5268913"/>
          <p14:tracePt t="193141" x="4108450" y="5276850"/>
          <p14:tracePt t="193181" x="4125913" y="5276850"/>
          <p14:tracePt t="193213" x="4133850" y="5276850"/>
          <p14:tracePt t="193233" x="4143375" y="5276850"/>
          <p14:tracePt t="193246" x="4152900" y="5276850"/>
          <p14:tracePt t="193308" x="4160838" y="5276850"/>
          <p14:tracePt t="193374" x="4170363" y="5276850"/>
          <p14:tracePt t="193386" x="4179888" y="5276850"/>
          <p14:tracePt t="193490" x="4187825" y="5276850"/>
          <p14:tracePt t="193563" x="4197350" y="5276850"/>
          <p14:tracePt t="193623" x="4187825" y="5276850"/>
          <p14:tracePt t="194036" x="4179888" y="5276850"/>
          <p14:tracePt t="194046" x="4160838" y="5276850"/>
          <p14:tracePt t="194077" x="4152900" y="5286375"/>
          <p14:tracePt t="194096" x="4143375" y="5286375"/>
          <p14:tracePt t="194108" x="4116388" y="5286375"/>
          <p14:tracePt t="194130" x="4108450" y="5286375"/>
          <p14:tracePt t="194160" x="4098925" y="5286375"/>
          <p14:tracePt t="194186" x="4089400" y="5286375"/>
          <p14:tracePt t="194207" x="4098925" y="5286375"/>
          <p14:tracePt t="194408" x="4108450" y="5286375"/>
          <p14:tracePt t="194439" x="4116388" y="5286375"/>
          <p14:tracePt t="194483" x="4133850" y="5286375"/>
          <p14:tracePt t="194549" x="4152900" y="5276850"/>
          <p14:tracePt t="194569" x="4152900" y="5268913"/>
          <p14:tracePt t="194581" x="4160838" y="5268913"/>
          <p14:tracePt t="194617" x="4170363" y="5268913"/>
          <p14:tracePt t="194626" x="4197350" y="5259388"/>
          <p14:tracePt t="194647" x="4205288" y="5251450"/>
          <p14:tracePt t="194658" x="4241800" y="5251450"/>
          <p14:tracePt t="194677" x="4268788" y="5241925"/>
          <p14:tracePt t="194697" x="4286250" y="5241925"/>
          <p14:tracePt t="194710" x="4313238" y="5241925"/>
          <p14:tracePt t="194723" x="4367213" y="5241925"/>
          <p14:tracePt t="194742" x="4384675" y="5241925"/>
          <p14:tracePt t="194754" x="4456113" y="5241925"/>
          <p14:tracePt t="194775" x="4473575" y="5241925"/>
          <p14:tracePt t="194788" x="4500563" y="5241925"/>
          <p14:tracePt t="194799" x="4510088" y="5241925"/>
          <p14:tracePt t="194819" x="4527550" y="5241925"/>
          <p14:tracePt t="194853" x="4545013" y="5232400"/>
          <p14:tracePt t="194865" x="4554538" y="5232400"/>
          <p14:tracePt t="195088" x="4562475" y="5232400"/>
          <p14:tracePt t="195247" x="4572000" y="5232400"/>
          <p14:tracePt t="195511" x="4581525" y="5232400"/>
          <p14:tracePt t="195808" x="4589463" y="5232400"/>
          <p14:tracePt t="195964" x="4598988" y="5232400"/>
          <p14:tracePt t="196237" x="4598988" y="5224463"/>
          <p14:tracePt t="196435" x="4608513" y="5224463"/>
          <p14:tracePt t="196577" x="4608513" y="5214938"/>
          <p14:tracePt t="196865" x="4616450" y="5197475"/>
          <p14:tracePt t="196897" x="4625975" y="5187950"/>
          <p14:tracePt t="196907" x="4625975" y="5160963"/>
          <p14:tracePt t="196927" x="4633913" y="5143500"/>
          <p14:tracePt t="196938" x="4633913" y="5116513"/>
          <p14:tracePt t="196958" x="4633913" y="5089525"/>
          <p14:tracePt t="196969" x="4643438" y="5037138"/>
          <p14:tracePt t="196990" x="4652963" y="5010150"/>
          <p14:tracePt t="197002" x="4679950" y="4867275"/>
          <p14:tracePt t="197034" x="4687888" y="4776788"/>
          <p14:tracePt t="197052" x="4687888" y="4751388"/>
          <p14:tracePt t="197064" x="4697413" y="4687888"/>
          <p14:tracePt t="197082" x="4697413" y="4660900"/>
          <p14:tracePt t="197094" x="4714875" y="4581525"/>
          <p14:tracePt t="197113" x="4714875" y="4554538"/>
          <p14:tracePt t="197126" x="4724400" y="4491038"/>
          <p14:tracePt t="197145" x="4741863" y="4419600"/>
          <p14:tracePt t="197163" x="4751388" y="4402138"/>
          <p14:tracePt t="197175" x="4751388" y="4375150"/>
          <p14:tracePt t="197194" x="4751388" y="4357688"/>
          <p14:tracePt t="197207" x="4751388" y="4322763"/>
          <p14:tracePt t="197227" x="4751388" y="4313238"/>
          <p14:tracePt t="197237" x="4759325" y="4276725"/>
          <p14:tracePt t="197257" x="4759325" y="4268788"/>
          <p14:tracePt t="197268" x="4759325" y="4251325"/>
          <p14:tracePt t="197287" x="4759325" y="4214813"/>
          <p14:tracePt t="197317" x="4759325" y="4187825"/>
          <p14:tracePt t="197337" x="4759325" y="4179888"/>
          <p14:tracePt t="197362" x="4759325" y="4170363"/>
          <p14:tracePt t="197382" x="4759325" y="4152900"/>
          <p14:tracePt t="197394" x="4759325" y="4143375"/>
          <p14:tracePt t="197440" x="4751388" y="4125913"/>
          <p14:tracePt t="197459" x="4751388" y="4116388"/>
          <p14:tracePt t="197471" x="4751388" y="4098925"/>
          <p14:tracePt t="197490" x="4741863" y="4081463"/>
          <p14:tracePt t="197508" x="4741863" y="4071938"/>
          <p14:tracePt t="197528" x="4741863" y="4037013"/>
          <p14:tracePt t="197539" x="4741863" y="4027488"/>
          <p14:tracePt t="197551" x="4741863" y="4017963"/>
          <p14:tracePt t="197571" x="4741863" y="4010025"/>
          <p14:tracePt t="197601" x="4741863" y="4000500"/>
          <p14:tracePt t="197628" x="4732338" y="4000500"/>
          <p14:tracePt t="198137" x="4724400" y="4000500"/>
          <p14:tracePt t="198169" x="4714875" y="3990975"/>
          <p14:tracePt t="198208" x="4705350" y="3990975"/>
          <p14:tracePt t="198227" x="4697413" y="3990975"/>
          <p14:tracePt t="198245" x="4687888" y="3990975"/>
          <p14:tracePt t="198257" x="4679950" y="3990975"/>
          <p14:tracePt t="198277" x="4660900" y="3990975"/>
          <p14:tracePt t="198310" x="4652963" y="3990975"/>
          <p14:tracePt t="198341" x="4643438" y="3990975"/>
          <p14:tracePt t="198354" x="4616450" y="3990975"/>
          <p14:tracePt t="198372" x="4608513" y="3983038"/>
          <p14:tracePt t="198387" x="4562475" y="3973513"/>
          <p14:tracePt t="198404" x="4545013" y="3965575"/>
          <p14:tracePt t="198416" x="4510088" y="3965575"/>
          <p14:tracePt t="198435" x="4446588" y="3946525"/>
          <p14:tracePt t="198468" x="4411663" y="3946525"/>
          <p14:tracePt t="198495" x="4367213" y="3946525"/>
          <p14:tracePt t="198514" x="4357688" y="3946525"/>
          <p14:tracePt t="198537" x="4322763" y="3946525"/>
          <p14:tracePt t="198551" x="4313238" y="3946525"/>
          <p14:tracePt t="198568" x="4268788" y="3946525"/>
          <p14:tracePt t="198585" x="4251325" y="3946525"/>
          <p14:tracePt t="198603" x="4143375" y="3929063"/>
          <p14:tracePt t="198621" x="4071938" y="3911600"/>
          <p14:tracePt t="198639" x="4054475" y="3902075"/>
          <p14:tracePt t="198652" x="4010025" y="3894138"/>
          <p14:tracePt t="198670" x="3990975" y="3884613"/>
          <p14:tracePt t="198685" x="3946525" y="3875088"/>
          <p14:tracePt t="198702" x="3884613" y="3867150"/>
          <p14:tracePt t="198734" x="3875088" y="3867150"/>
          <p14:tracePt t="198747" x="3857625" y="3867150"/>
          <p14:tracePt t="198766" x="3848100" y="3867150"/>
          <p14:tracePt t="198799" x="3840163" y="3867150"/>
          <p14:tracePt t="198839" x="3867150" y="3875088"/>
          <p14:tracePt t="198999" x="3875088" y="3875088"/>
          <p14:tracePt t="199011" x="3929063" y="3894138"/>
          <p14:tracePt t="199032" x="3956050" y="3894138"/>
          <p14:tracePt t="199043" x="4017963" y="3911600"/>
          <p14:tracePt t="199063" x="4044950" y="3919538"/>
          <p14:tracePt t="199076" x="4133850" y="3938588"/>
          <p14:tracePt t="199095" x="4170363" y="3946525"/>
          <p14:tracePt t="199107" x="4295775" y="3965575"/>
          <p14:tracePt t="199127" x="4330700" y="3965575"/>
          <p14:tracePt t="199138" x="4438650" y="3990975"/>
          <p14:tracePt t="199158" x="4518025" y="4000500"/>
          <p14:tracePt t="199174" x="4562475" y="4010025"/>
          <p14:tracePt t="199187" x="4633913" y="4017963"/>
          <p14:tracePt t="199207" x="4670425" y="4017963"/>
          <p14:tracePt t="199220" x="4759325" y="4027488"/>
          <p14:tracePt t="199237" x="4795838" y="4027488"/>
          <p14:tracePt t="199253" x="4894263" y="4037013"/>
          <p14:tracePt t="199270" x="4919663" y="4037013"/>
          <p14:tracePt t="199287" x="5018088" y="4037013"/>
          <p14:tracePt t="199304" x="5054600" y="4037013"/>
          <p14:tracePt t="199320" x="5153025" y="4037013"/>
          <p14:tracePt t="199337" x="5276850" y="4044950"/>
          <p14:tracePt t="199354" x="5295900" y="4044950"/>
          <p14:tracePt t="199371" x="5330825" y="4054475"/>
          <p14:tracePt t="199387" x="5429250" y="4062413"/>
          <p14:tracePt t="199404" x="5465763" y="4062413"/>
          <p14:tracePt t="199423" x="5483225" y="4062413"/>
          <p14:tracePt t="199442" x="5510213" y="4062413"/>
          <p14:tracePt t="199454" x="5537200" y="4062413"/>
          <p14:tracePt t="199474" x="5554663" y="4054475"/>
          <p14:tracePt t="199515" x="5572125" y="4044950"/>
          <p14:tracePt t="199549" x="5581650" y="4044950"/>
          <p14:tracePt t="199582" x="5589588" y="4044950"/>
          <p14:tracePt t="199647" x="5599113" y="4037013"/>
          <p14:tracePt t="199910" x="5608638" y="4037013"/>
          <p14:tracePt t="200167" x="5616575" y="4037013"/>
          <p14:tracePt t="200505" x="5616575" y="4027488"/>
          <p14:tracePt t="200554" x="5626100" y="4027488"/>
          <p14:tracePt t="200821" x="5634038" y="4027488"/>
          <p14:tracePt t="201043" x="5634038" y="4017963"/>
          <p14:tracePt t="201150" x="5634038" y="4010025"/>
          <p14:tracePt t="219365" x="5599113" y="4037013"/>
          <p14:tracePt t="219783" x="5554663" y="4044950"/>
          <p14:tracePt t="219797" x="5483225" y="4062413"/>
          <p14:tracePt t="219817" x="5465763" y="4062413"/>
          <p14:tracePt t="219829" x="5438775" y="4071938"/>
          <p14:tracePt t="219841" x="5394325" y="4089400"/>
          <p14:tracePt t="219861" x="5384800" y="4089400"/>
          <p14:tracePt t="219873" x="5322888" y="4089400"/>
          <p14:tracePt t="219893" x="5286375" y="4089400"/>
          <p14:tracePt t="219904" x="5187950" y="4098925"/>
          <p14:tracePt t="219923" x="5170488" y="4098925"/>
          <p14:tracePt t="219937" x="5116513" y="4108450"/>
          <p14:tracePt t="219954" x="5037138" y="4108450"/>
          <p14:tracePt t="219973" x="5000625" y="4108450"/>
          <p14:tracePt t="219984" x="4894263" y="4108450"/>
          <p14:tracePt t="220004" x="4840288" y="4098925"/>
          <p14:tracePt t="220017" x="4768850" y="4081463"/>
          <p14:tracePt t="220036" x="4732338" y="4071938"/>
          <p14:tracePt t="220050" x="4697413" y="4054475"/>
          <p14:tracePt t="220066" x="4616450" y="4017963"/>
          <p14:tracePt t="220083" x="4527550" y="3990975"/>
          <p14:tracePt t="220100" x="4510088" y="3983038"/>
          <p14:tracePt t="220117" x="4438650" y="3965575"/>
          <p14:tracePt t="220133" x="4419600" y="3956050"/>
          <p14:tracePt t="220150" x="4367213" y="3946525"/>
          <p14:tracePt t="220167" x="4357688" y="3946525"/>
          <p14:tracePt t="220183" x="4322763" y="3938588"/>
          <p14:tracePt t="220200" x="4295775" y="3938588"/>
          <p14:tracePt t="220217" x="4241800" y="3919538"/>
          <p14:tracePt t="220233" x="4224338" y="3919538"/>
          <p14:tracePt t="220250" x="4179888" y="3902075"/>
          <p14:tracePt t="220267" x="4187825" y="3902075"/>
          <p14:tracePt t="220501" x="4232275" y="3902075"/>
          <p14:tracePt t="220541" x="4276725" y="3911600"/>
          <p14:tracePt t="220553" x="4295775" y="3919538"/>
          <p14:tracePt t="220564" x="4357688" y="3938588"/>
          <p14:tracePt t="220584" x="4402138" y="3946525"/>
          <p14:tracePt t="220597" x="4465638" y="3965575"/>
          <p14:tracePt t="220617" x="4473575" y="3965575"/>
          <p14:tracePt t="220627" x="4491038" y="3965575"/>
          <p14:tracePt t="220647" x="4510088" y="3965575"/>
          <p14:tracePt t="220658" x="4589463" y="3965575"/>
          <p14:tracePt t="220678" x="4643438" y="3956050"/>
          <p14:tracePt t="220689" x="4705350" y="3938588"/>
          <p14:tracePt t="220710" x="4741863" y="3938588"/>
          <p14:tracePt t="220722" x="4768850" y="3929063"/>
          <p14:tracePt t="220741" x="4786313" y="3919538"/>
          <p14:tracePt t="220753" x="4803775" y="3919538"/>
          <p14:tracePt t="220771" x="4822825" y="3919538"/>
          <p14:tracePt t="220786" x="4857750" y="3919538"/>
          <p14:tracePt t="220802" x="4867275" y="3911600"/>
          <p14:tracePt t="220837" x="4875213" y="3911600"/>
          <p14:tracePt t="220884" x="4875213" y="3902075"/>
          <p14:tracePt t="230115" x="4884738" y="3911600"/>
          <p14:tracePt t="230828" x="4919663" y="3911600"/>
          <p14:tracePt t="230849" x="4946650" y="3929063"/>
          <p14:tracePt t="230861" x="5000625" y="3938588"/>
          <p14:tracePt t="230879" x="5027613" y="3946525"/>
          <p14:tracePt t="230891" x="5099050" y="3965575"/>
          <p14:tracePt t="230910" x="5187950" y="3973513"/>
          <p14:tracePt t="230929" x="5241925" y="3983038"/>
          <p14:tracePt t="230941" x="5384800" y="4017963"/>
          <p14:tracePt t="230961" x="5419725" y="4017963"/>
          <p14:tracePt t="230974" x="5473700" y="4017963"/>
          <p14:tracePt t="230987" x="5572125" y="4044950"/>
          <p14:tracePt t="231006" x="5608638" y="4062413"/>
          <p14:tracePt t="231033" x="5688013" y="4071938"/>
          <p14:tracePt t="231037" x="5724525" y="4081463"/>
          <p14:tracePt t="231049" x="5822950" y="4098925"/>
          <p14:tracePt t="231068" x="5867400" y="4108450"/>
          <p14:tracePt t="231083" x="5946775" y="4125913"/>
          <p14:tracePt t="231100" x="5973763" y="4133850"/>
          <p14:tracePt t="231118" x="6037263" y="4143375"/>
          <p14:tracePt t="231150" x="6045200" y="4133850"/>
          <p14:tracePt t="231209" x="6027738" y="4062413"/>
          <p14:tracePt t="231228" x="6027738" y="4044950"/>
          <p14:tracePt t="231240" x="6010275" y="4037013"/>
          <p14:tracePt t="231258" x="6010275" y="4027488"/>
          <p14:tracePt t="231271" x="5973763" y="4010025"/>
          <p14:tracePt t="231290" x="5956300" y="4010025"/>
          <p14:tracePt t="231301" x="5894388" y="3990975"/>
          <p14:tracePt t="231320" x="5822950" y="3973513"/>
          <p14:tracePt t="231332" x="5724525" y="3929063"/>
          <p14:tracePt t="231352" x="5688013" y="3919538"/>
          <p14:tracePt t="231364" x="5581650" y="3884613"/>
          <p14:tracePt t="231384" x="5572125" y="3875088"/>
          <p14:tracePt t="231410" x="5500688" y="3857625"/>
          <p14:tracePt t="231429" x="5438775" y="3848100"/>
          <p14:tracePt t="231448" x="5394325" y="3848100"/>
          <p14:tracePt t="231460" x="5268913" y="3848100"/>
          <p14:tracePt t="231478" x="5232400" y="3848100"/>
          <p14:tracePt t="231491" x="5126038" y="3848100"/>
          <p14:tracePt t="231510" x="5099050" y="3848100"/>
          <p14:tracePt t="231522" x="5000625" y="3857625"/>
          <p14:tracePt t="231541" x="4956175" y="3867150"/>
          <p14:tracePt t="231553" x="4813300" y="3902075"/>
          <p14:tracePt t="231572" x="4768850" y="3919538"/>
          <p14:tracePt t="231584" x="4679950" y="3956050"/>
          <p14:tracePt t="231605" x="4608513" y="3973513"/>
          <p14:tracePt t="231618" x="4537075" y="4027488"/>
          <p14:tracePt t="231637" x="4491038" y="4044950"/>
          <p14:tracePt t="231652" x="4394200" y="4108450"/>
          <p14:tracePt t="231685" x="4348163" y="4143375"/>
          <p14:tracePt t="231698" x="4330700" y="4179888"/>
          <p14:tracePt t="231719" x="4276725" y="4232275"/>
          <p14:tracePt t="231735" x="4268788" y="4251325"/>
          <p14:tracePt t="231751" x="4232275" y="4313238"/>
          <p14:tracePt t="231768" x="4224338" y="4330700"/>
          <p14:tracePt t="231785" x="4214813" y="4367213"/>
          <p14:tracePt t="231802" x="4205288" y="4384675"/>
          <p14:tracePt t="231834" x="4205288" y="4411663"/>
          <p14:tracePt t="231838" x="4197350" y="4456113"/>
          <p14:tracePt t="231869" x="4205288" y="4562475"/>
          <p14:tracePt t="231900" x="4224338" y="4625975"/>
          <p14:tracePt t="231920" x="4241800" y="4679950"/>
          <p14:tracePt t="231937" x="4259263" y="4759325"/>
          <p14:tracePt t="231969" x="4268788" y="4786313"/>
          <p14:tracePt t="232001" x="4268788" y="4803775"/>
          <p14:tracePt t="232040" x="4268788" y="4822825"/>
          <p14:tracePt t="232059" x="4268788" y="4840288"/>
          <p14:tracePt t="232138" x="4259263" y="4857750"/>
          <p14:tracePt t="232151" x="4241800" y="4894263"/>
          <p14:tracePt t="232171" x="4232275" y="4911725"/>
          <p14:tracePt t="232203" x="4232275" y="4919663"/>
          <p14:tracePt t="232277" x="4268788" y="4911725"/>
          <p14:tracePt t="232327" x="4286250" y="4902200"/>
          <p14:tracePt t="232340" x="4348163" y="4795838"/>
          <p14:tracePt t="232360" x="4367213" y="4759325"/>
          <p14:tracePt t="232372" x="4375150" y="4714875"/>
          <p14:tracePt t="232403" x="4394200" y="4429125"/>
          <p14:tracePt t="232437" x="4402138" y="4322763"/>
          <p14:tracePt t="232469" x="4402138" y="4295775"/>
          <p14:tracePt t="232480" x="4411663" y="4268788"/>
          <p14:tracePt t="232504" x="4429125" y="4241800"/>
          <p14:tracePt t="232537" x="4446588" y="4224338"/>
          <p14:tracePt t="232543" x="4483100" y="4187825"/>
          <p14:tracePt t="232571" x="4545013" y="4108450"/>
          <p14:tracePt t="232602" x="4554538" y="4081463"/>
          <p14:tracePt t="232605" x="4598988" y="4017963"/>
          <p14:tracePt t="232637" x="4598988" y="3990975"/>
          <p14:tracePt t="232639" x="4625975" y="3929063"/>
          <p14:tracePt t="232670" x="4633913" y="3911600"/>
          <p14:tracePt t="232688" x="4643438" y="3894138"/>
          <p14:tracePt t="232720" x="4652963" y="3848100"/>
          <p14:tracePt t="232738" x="4660900" y="3830638"/>
          <p14:tracePt t="232770" x="4660900" y="3822700"/>
          <p14:tracePt t="232779" x="4660900" y="3830638"/>
          <p14:tracePt t="236865" x="4660900" y="3822700"/>
          <p14:tracePt t="352616" x="4660900" y="3830638"/>
          <p14:tracePt t="353608" x="4660900" y="3840163"/>
          <p14:tracePt t="353640" x="4660900" y="3848100"/>
          <p14:tracePt t="353652" x="4660900" y="3875088"/>
          <p14:tracePt t="353671" x="4660900" y="3894138"/>
          <p14:tracePt t="353701" x="4660900" y="3911600"/>
          <p14:tracePt t="353733" x="4660900" y="3919538"/>
          <p14:tracePt t="353744" x="4660900" y="3929063"/>
          <p14:tracePt t="353770" x="4643438" y="3965575"/>
          <p14:tracePt t="353801" x="4589463" y="4027488"/>
          <p14:tracePt t="353834" x="4572000" y="4044950"/>
          <p14:tracePt t="353838" x="4554538" y="4071938"/>
          <p14:tracePt t="353870" x="4527550" y="4089400"/>
          <p14:tracePt t="353902" x="4518025" y="4098925"/>
          <p14:tracePt t="353935" x="4491038" y="4098925"/>
          <p14:tracePt t="353986" x="4473575" y="4081463"/>
          <p14:tracePt t="353996" x="4429125" y="4044950"/>
          <p14:tracePt t="354016" x="4384675" y="4017963"/>
          <p14:tracePt t="354036" x="4268788" y="3938588"/>
          <p14:tracePt t="354068" x="4152900" y="3857625"/>
          <p14:tracePt t="354078" x="4125913" y="3830638"/>
          <p14:tracePt t="354106" x="4054475" y="3813175"/>
          <p14:tracePt t="354136" x="3929063" y="3759200"/>
          <p14:tracePt t="354168" x="3741738" y="3652838"/>
          <p14:tracePt t="354172" x="3562350" y="3554413"/>
          <p14:tracePt t="354203" x="3446463" y="3490913"/>
          <p14:tracePt t="354236" x="3419475" y="3482975"/>
          <p14:tracePt t="354246" x="3357563" y="3438525"/>
          <p14:tracePt t="354270" x="3313113" y="3411538"/>
          <p14:tracePt t="354301" x="3295650" y="3402013"/>
          <p14:tracePt t="354316" x="3276600" y="3375025"/>
          <p14:tracePt t="354342" x="3224213" y="3322638"/>
          <p14:tracePt t="354370" x="3133725" y="3187700"/>
          <p14:tracePt t="354402" x="3108325" y="3152775"/>
          <p14:tracePt t="354406" x="3098800" y="3133725"/>
          <p14:tracePt t="354437" x="3089275" y="3116263"/>
          <p14:tracePt t="354468" x="3089275" y="3108325"/>
          <p14:tracePt t="354504" x="3081338" y="3098800"/>
          <p14:tracePt t="354567" x="3081338" y="3089275"/>
          <p14:tracePt t="354641" x="3089275" y="3071813"/>
          <p14:tracePt t="354911" x="3098800" y="3062288"/>
          <p14:tracePt t="354922" x="3116263" y="3027363"/>
          <p14:tracePt t="354942" x="3133725" y="3009900"/>
          <p14:tracePt t="354972" x="3179763" y="2955925"/>
          <p14:tracePt t="355003" x="3224213" y="2928938"/>
          <p14:tracePt t="355007" x="3330575" y="2867025"/>
          <p14:tracePt t="355042" x="3367088" y="2867025"/>
          <p14:tracePt t="355049" x="3429000" y="2840038"/>
          <p14:tracePt t="355072" x="3517900" y="2813050"/>
          <p14:tracePt t="355106" x="3536950" y="2813050"/>
          <p14:tracePt t="355110" x="3608388" y="2795588"/>
          <p14:tracePt t="355139" x="3660775" y="2776538"/>
          <p14:tracePt t="355170" x="3679825" y="2759075"/>
          <p14:tracePt t="355174" x="3732213" y="2741613"/>
          <p14:tracePt t="355206" x="3768725" y="2724150"/>
          <p14:tracePt t="355212" x="3776663" y="2724150"/>
          <p14:tracePt t="355239" x="3822700" y="2705100"/>
          <p14:tracePt t="355271" x="3875088" y="2670175"/>
          <p14:tracePt t="355273" x="3911600" y="2652713"/>
          <p14:tracePt t="355306" x="3929063" y="2633663"/>
          <p14:tracePt t="355339" x="3938588" y="2625725"/>
          <p14:tracePt t="355366" x="3938588" y="2616200"/>
          <p14:tracePt t="355386" x="3938588" y="2598738"/>
          <p14:tracePt t="355409" x="3929063" y="2581275"/>
          <p14:tracePt t="355440" x="3911600" y="2562225"/>
          <p14:tracePt t="355471" x="3894138" y="2554288"/>
          <p14:tracePt t="355476" x="3884613" y="2544763"/>
          <p14:tracePt t="355538" x="3857625" y="2544763"/>
          <p14:tracePt t="355557" x="3830638" y="2544763"/>
          <p14:tracePt t="355574" x="3768725" y="2544763"/>
          <p14:tracePt t="355607" x="3732213" y="2562225"/>
          <p14:tracePt t="355639" x="3679825" y="2589213"/>
          <p14:tracePt t="355650" x="3652838" y="2608263"/>
          <p14:tracePt t="355677" x="3581400" y="2652713"/>
          <p14:tracePt t="355677" x="3562350" y="2670175"/>
          <p14:tracePt t="355708" x="3500438" y="2714625"/>
          <p14:tracePt t="355739" x="3482975" y="2732088"/>
          <p14:tracePt t="355741" x="3429000" y="2776538"/>
          <p14:tracePt t="355772" x="3367088" y="2847975"/>
          <p14:tracePt t="355789" x="3330575" y="2894013"/>
          <p14:tracePt t="355808" x="3322638" y="2911475"/>
          <p14:tracePt t="355840" x="3286125" y="2973388"/>
          <p14:tracePt t="355842" x="3251200" y="3036888"/>
          <p14:tracePt t="355873" x="3241675" y="3062288"/>
          <p14:tracePt t="355883" x="3224213" y="3116263"/>
          <p14:tracePt t="355909" x="3224213" y="3170238"/>
          <p14:tracePt t="355940" x="3224213" y="3197225"/>
          <p14:tracePt t="355947" x="3214688" y="3268663"/>
          <p14:tracePt t="355977" x="3224213" y="3367088"/>
          <p14:tracePt t="356008" x="3286125" y="3500438"/>
          <p14:tracePt t="356049" x="3330575" y="3554413"/>
          <p14:tracePt t="356058" x="3340100" y="3581400"/>
          <p14:tracePt t="356076" x="3438525" y="3714750"/>
          <p14:tracePt t="356109" x="3482975" y="3759200"/>
          <p14:tracePt t="356119" x="3571875" y="3857625"/>
          <p14:tracePt t="356143" x="3751263" y="4000500"/>
          <p14:tracePt t="356174" x="3768725" y="4017963"/>
          <p14:tracePt t="356183" x="3813175" y="4054475"/>
          <p14:tracePt t="356210" x="3884613" y="4108450"/>
          <p14:tracePt t="356241" x="3919538" y="4133850"/>
          <p14:tracePt t="356246" x="3990975" y="4187825"/>
          <p14:tracePt t="356276" x="4125913" y="4268788"/>
          <p14:tracePt t="356308" x="4143375" y="4276725"/>
          <p14:tracePt t="356310" x="4224338" y="4330700"/>
          <p14:tracePt t="356343" x="4276725" y="4367213"/>
          <p14:tracePt t="356359" x="4313238" y="4394200"/>
          <p14:tracePt t="356376" x="4446588" y="4491038"/>
          <p14:tracePt t="356408" x="4527550" y="4537075"/>
          <p14:tracePt t="356421" x="4581525" y="4572000"/>
          <p14:tracePt t="356443" x="4670425" y="4633913"/>
          <p14:tracePt t="356476" x="4732338" y="4679950"/>
          <p14:tracePt t="356495" x="4751388" y="4687888"/>
          <p14:tracePt t="356514" x="4803775" y="4732338"/>
          <p14:tracePt t="356547" x="4813300" y="4741863"/>
          <p14:tracePt t="356577" x="4938713" y="4840288"/>
          <p14:tracePt t="356610" x="4956175" y="4857750"/>
          <p14:tracePt t="356621" x="5000625" y="4894263"/>
          <p14:tracePt t="356643" x="5045075" y="4956175"/>
          <p14:tracePt t="356676" x="5045075" y="4973638"/>
          <p14:tracePt t="356718" x="5045075" y="4983163"/>
          <p14:tracePt t="356730" x="5018088" y="5018088"/>
          <p14:tracePt t="356750" x="5018088" y="5027613"/>
          <p14:tracePt t="356777" x="4991100" y="5062538"/>
          <p14:tracePt t="356808" x="4956175" y="5089525"/>
          <p14:tracePt t="356811" x="4848225" y="5143500"/>
          <p14:tracePt t="356842" x="4786313" y="5170488"/>
          <p14:tracePt t="356859" x="4768850" y="5180013"/>
          <p14:tracePt t="356877" x="4741863" y="5197475"/>
          <p14:tracePt t="356909" x="4724400" y="5205413"/>
          <p14:tracePt t="356911" x="4687888" y="5232400"/>
          <p14:tracePt t="356942" x="4660900" y="5259388"/>
          <p14:tracePt t="356953" x="4652963" y="5268913"/>
          <p14:tracePt t="356978" x="4625975" y="5286375"/>
          <p14:tracePt t="357009" x="4608513" y="5295900"/>
          <p14:tracePt t="357029" x="4581525" y="5313363"/>
          <p14:tracePt t="357048" x="4562475" y="5330825"/>
          <p14:tracePt t="357078" x="4554538" y="5330825"/>
          <p14:tracePt t="357391" x="4545013" y="5330825"/>
          <p14:tracePt t="358059" x="4537075" y="5330825"/>
          <p14:tracePt t="358098" x="4527550" y="5348288"/>
          <p14:tracePt t="358117" x="4510088" y="5348288"/>
          <p14:tracePt t="358129" x="4500563" y="5367338"/>
          <p14:tracePt t="358148" x="4500563" y="5375275"/>
          <p14:tracePt t="358180" x="4500563" y="5384800"/>
          <p14:tracePt t="358193" x="4527550" y="5384800"/>
          <p14:tracePt t="358272" x="4589463" y="5367338"/>
          <p14:tracePt t="358292" x="4625975" y="5357813"/>
          <p14:tracePt t="358305" x="4697413" y="5348288"/>
          <p14:tracePt t="358324" x="4732338" y="5340350"/>
          <p14:tracePt t="358351" x="4848225" y="5313363"/>
          <p14:tracePt t="358384" x="5054600" y="5276850"/>
          <p14:tracePt t="358416" x="5330825" y="5241925"/>
          <p14:tracePt t="358449" x="5394325" y="5224463"/>
          <p14:tracePt t="358461" x="5589588" y="5170488"/>
          <p14:tracePt t="358482" x="5867400" y="5072063"/>
          <p14:tracePt t="358516" x="5884863" y="5054600"/>
          <p14:tracePt t="358523" x="6000750" y="5000625"/>
          <p14:tracePt t="358549" x="6081713" y="4919663"/>
          <p14:tracePt t="358582" x="6108700" y="4902200"/>
          <p14:tracePt t="358586" x="6242050" y="4741863"/>
          <p14:tracePt t="358618" x="6286500" y="4625975"/>
          <p14:tracePt t="358649" x="6303963" y="4589463"/>
          <p14:tracePt t="358669" x="6303963" y="4581525"/>
          <p14:tracePt t="358683" x="6330950" y="4491038"/>
          <p14:tracePt t="358717" x="6340475" y="4394200"/>
          <p14:tracePt t="358731" x="6348413" y="4367213"/>
          <p14:tracePt t="358750" x="6367463" y="4251325"/>
          <p14:tracePt t="358781" x="6367463" y="4187825"/>
          <p14:tracePt t="358795" x="6367463" y="4160838"/>
          <p14:tracePt t="358817" x="6367463" y="4108450"/>
          <p14:tracePt t="358848" x="6367463" y="4089400"/>
          <p14:tracePt t="358869" x="6348413" y="4062413"/>
          <p14:tracePt t="358888" x="6296025" y="4037013"/>
          <p14:tracePt t="358917" x="6018213" y="3973513"/>
          <p14:tracePt t="358951" x="5973763" y="3965575"/>
          <p14:tracePt t="358963" x="5867400" y="3956050"/>
          <p14:tracePt t="358984" x="5599113" y="3929063"/>
          <p14:tracePt t="359017" x="5340350" y="3894138"/>
          <p14:tracePt t="359050" x="5259388" y="3884613"/>
          <p14:tracePt t="359058" x="5089525" y="3857625"/>
          <p14:tracePt t="359086" x="4991100" y="3857625"/>
          <p14:tracePt t="359118" x="4965700" y="3857625"/>
          <p14:tracePt t="359121" x="4894263" y="3857625"/>
          <p14:tracePt t="359142" x="4840288" y="3857625"/>
          <p14:tracePt t="359153" x="4803775" y="3857625"/>
          <p14:tracePt t="359168" x="4714875" y="3857625"/>
          <p14:tracePt t="359186" x="4625975" y="3875088"/>
          <p14:tracePt t="359217" x="4589463" y="3875088"/>
          <p14:tracePt t="359236" x="4581525" y="3875088"/>
          <p14:tracePt t="359251" x="4545013" y="3875088"/>
          <p14:tracePt t="359269" x="4518025" y="3875088"/>
          <p14:tracePt t="359286" x="4473575" y="3884613"/>
          <p14:tracePt t="359301" x="4465638" y="3884613"/>
          <p14:tracePt t="359318" x="4411663" y="3884613"/>
          <p14:tracePt t="359336" x="4384675" y="3894138"/>
          <p14:tracePt t="359352" x="4348163" y="3894138"/>
          <p14:tracePt t="359368" x="4357688" y="3902075"/>
          <p14:tracePt t="359452" x="4367213" y="3902075"/>
          <p14:tracePt t="359466" x="4419600" y="3919538"/>
          <p14:tracePt t="359483" x="4491038" y="3938588"/>
          <p14:tracePt t="359502" x="4545013" y="3946525"/>
          <p14:tracePt t="359516" x="4643438" y="3965575"/>
          <p14:tracePt t="359540" x="4687888" y="3973513"/>
          <p14:tracePt t="359546" x="4759325" y="3983038"/>
          <p14:tracePt t="359566" x="4786313" y="3983038"/>
          <p14:tracePt t="359577" x="4840288" y="3983038"/>
          <p14:tracePt t="359596" x="4867275" y="3983038"/>
          <p14:tracePt t="359608" x="4938713" y="3983038"/>
          <p14:tracePt t="359627" x="5000625" y="3983038"/>
          <p14:tracePt t="359654" x="5108575" y="3973513"/>
          <p14:tracePt t="359675" x="5170488" y="3973513"/>
          <p14:tracePt t="359687" x="5313363" y="3973513"/>
          <p14:tracePt t="359706" x="5367338" y="3973513"/>
          <p14:tracePt t="359718" x="5500688" y="3973513"/>
          <p14:tracePt t="359737" x="5545138" y="3973513"/>
          <p14:tracePt t="359748" x="5634038" y="3973513"/>
          <p14:tracePt t="359767" x="5653088" y="3973513"/>
          <p14:tracePt t="359779" x="5688013" y="3973513"/>
          <p14:tracePt t="359800" x="5705475" y="3973513"/>
          <p14:tracePt t="359811" x="5715000" y="3973513"/>
          <p14:tracePt t="359858" x="5724525" y="3973513"/>
          <p14:tracePt t="359877" x="5732463" y="3973513"/>
          <p14:tracePt t="359910" x="5741988" y="3973513"/>
          <p14:tracePt t="360032" x="5751513" y="3973513"/>
          <p14:tracePt t="360110" x="5759450" y="3973513"/>
          <p14:tracePt t="360222" x="5768975" y="3973513"/>
          <p14:tracePt t="360268" x="5776913" y="3973513"/>
          <p14:tracePt t="360299" x="5795963" y="3973513"/>
          <p14:tracePt t="360318" x="5803900" y="3973513"/>
          <p14:tracePt t="360350" x="5813425" y="3973513"/>
          <p14:tracePt t="360363" x="5830888" y="3973513"/>
          <p14:tracePt t="360382" x="5840413" y="3965575"/>
          <p14:tracePt t="360393" x="5857875" y="3965575"/>
          <p14:tracePt t="360412" x="5867400" y="3965575"/>
          <p14:tracePt t="360446" x="5875338" y="3965575"/>
          <p14:tracePt t="360458" x="5884863" y="3965575"/>
          <p14:tracePt t="360490" x="5902325" y="3965575"/>
          <p14:tracePt t="360523" x="5911850" y="3965575"/>
          <p14:tracePt t="360550" x="5929313" y="3956050"/>
          <p14:tracePt t="360569" x="5938838" y="3956050"/>
          <p14:tracePt t="360580" x="5956300" y="3956050"/>
          <p14:tracePt t="360614" x="5983288" y="3956050"/>
          <p14:tracePt t="360633" x="6000750" y="3946525"/>
          <p14:tracePt t="360645" x="6018213" y="3946525"/>
          <p14:tracePt t="360664" x="6037263" y="3946525"/>
          <p14:tracePt t="360676" x="6054725" y="3946525"/>
          <p14:tracePt t="360696" x="6062663" y="3946525"/>
          <p14:tracePt t="360706" x="6089650" y="3946525"/>
          <p14:tracePt t="360726" x="6099175" y="3946525"/>
          <p14:tracePt t="360738" x="6116638" y="3946525"/>
          <p14:tracePt t="360756" x="6143625" y="3946525"/>
          <p14:tracePt t="360776" x="6153150" y="3946525"/>
          <p14:tracePt t="360786" x="6180138" y="3946525"/>
          <p14:tracePt t="360806" x="6188075" y="3946525"/>
          <p14:tracePt t="360819" x="6215063" y="3946525"/>
          <p14:tracePt t="360836" x="6224588" y="3946525"/>
          <p14:tracePt t="360849" x="6242050" y="3946525"/>
          <p14:tracePt t="360868" x="6251575" y="3946525"/>
          <p14:tracePt t="360880" x="6276975" y="3946525"/>
          <p14:tracePt t="360899" x="6286500" y="3946525"/>
          <p14:tracePt t="360911" x="6323013" y="3946525"/>
          <p14:tracePt t="360929" x="6340475" y="3946525"/>
          <p14:tracePt t="360942" x="6375400" y="3946525"/>
          <p14:tracePt t="360961" x="6394450" y="3946525"/>
          <p14:tracePt t="360973" x="6438900" y="3946525"/>
          <p14:tracePt t="360993" x="6456363" y="3946525"/>
          <p14:tracePt t="361006" x="6500813" y="3946525"/>
          <p14:tracePt t="361023" x="6581775" y="3946525"/>
          <p14:tracePt t="361048" x="6608763" y="3946525"/>
          <p14:tracePt t="361057" x="6634163" y="3946525"/>
          <p14:tracePt t="361074" x="6653213" y="3946525"/>
          <p14:tracePt t="361090" x="6705600" y="3946525"/>
          <p14:tracePt t="361107" x="6732588" y="3946525"/>
          <p14:tracePt t="361124" x="6759575" y="3946525"/>
          <p14:tracePt t="361140" x="6796088" y="3946525"/>
          <p14:tracePt t="361157" x="6823075" y="3946525"/>
          <p14:tracePt t="361174" x="6867525" y="3946525"/>
          <p14:tracePt t="361190" x="6902450" y="3946525"/>
          <p14:tracePt t="361207" x="6929438" y="3946525"/>
          <p14:tracePt t="361224" x="6946900" y="3946525"/>
          <p14:tracePt t="361241" x="6965950" y="3946525"/>
          <p14:tracePt t="361279" x="6973888" y="3946525"/>
          <p14:tracePt t="361306" x="6973888" y="3938588"/>
          <p14:tracePt t="361323" x="6983413" y="3938588"/>
          <p14:tracePt t="361478" x="6965950" y="3938588"/>
          <p14:tracePt t="361918" x="6911975" y="3938588"/>
          <p14:tracePt t="361938" x="6894513" y="3938588"/>
          <p14:tracePt t="361949" x="6858000" y="3946525"/>
          <p14:tracePt t="361969" x="6813550" y="3956050"/>
          <p14:tracePt t="361982" x="6742113" y="3973513"/>
          <p14:tracePt t="362000" x="6500813" y="4027488"/>
          <p14:tracePt t="362047" x="6438900" y="4044950"/>
          <p14:tracePt t="362060" x="6242050" y="4089400"/>
          <p14:tracePt t="362079" x="6161088" y="4108450"/>
          <p14:tracePt t="362091" x="5965825" y="4160838"/>
          <p14:tracePt t="362110" x="5894388" y="4179888"/>
          <p14:tracePt t="362122" x="5661025" y="4241800"/>
          <p14:tracePt t="362142" x="5572125" y="4276725"/>
          <p14:tracePt t="362156" x="5429250" y="4322763"/>
          <p14:tracePt t="362173" x="5340350" y="4348163"/>
          <p14:tracePt t="362186" x="5214938" y="4394200"/>
          <p14:tracePt t="362206" x="5133975" y="4411663"/>
          <p14:tracePt t="362217" x="4867275" y="4491038"/>
          <p14:tracePt t="362235" x="4768850" y="4510088"/>
          <p14:tracePt t="362247" x="4518025" y="4562475"/>
          <p14:tracePt t="362266" x="4429125" y="4581525"/>
          <p14:tracePt t="362278" x="4214813" y="4643438"/>
          <p14:tracePt t="362298" x="4152900" y="4660900"/>
          <p14:tracePt t="362311" x="4044950" y="4697413"/>
          <p14:tracePt t="362329" x="4010025" y="4714875"/>
          <p14:tracePt t="362344" x="3822700" y="4786313"/>
          <p14:tracePt t="362361" x="3795713" y="4795838"/>
          <p14:tracePt t="362378" x="3679825" y="4840288"/>
          <p14:tracePt t="362396" x="3571875" y="4894263"/>
          <p14:tracePt t="362411" x="3554413" y="4911725"/>
          <p14:tracePt t="362428" x="3500438" y="4938713"/>
          <p14:tracePt t="362446" x="3446463" y="4965700"/>
          <p14:tracePt t="362461" x="3330575" y="5018088"/>
          <p14:tracePt t="362478" x="3295650" y="5045075"/>
          <p14:tracePt t="362496" x="3197225" y="5089525"/>
          <p14:tracePt t="362511" x="3089275" y="5153025"/>
          <p14:tracePt t="362537" x="3062288" y="5160963"/>
          <p14:tracePt t="362548" x="3000375" y="5197475"/>
          <p14:tracePt t="362567" x="2982913" y="5224463"/>
          <p14:tracePt t="362579" x="2919413" y="5259388"/>
          <p14:tracePt t="362598" x="2894013" y="5268913"/>
          <p14:tracePt t="362611" x="2847975" y="5303838"/>
          <p14:tracePt t="362628" x="2830513" y="5322888"/>
          <p14:tracePt t="362647" x="2822575" y="5322888"/>
          <p14:tracePt t="362662" x="2803525" y="5348288"/>
          <p14:tracePt t="362678" x="2759075" y="5384800"/>
          <p14:tracePt t="362695" x="2732088" y="5394325"/>
          <p14:tracePt t="362712" x="2724150" y="5411788"/>
          <p14:tracePt t="362728" x="2714625" y="5411788"/>
          <p14:tracePt t="362746" x="2697163" y="5429250"/>
          <p14:tracePt t="362768" x="2687638" y="5465763"/>
          <p14:tracePt t="362786" x="2679700" y="5465763"/>
          <p14:tracePt t="362799" x="2679700" y="5473700"/>
          <p14:tracePt t="362826" x="2670175" y="5483225"/>
          <p14:tracePt t="362850" x="2670175" y="5491163"/>
          <p14:tracePt t="362862" x="2670175" y="5500688"/>
          <p14:tracePt t="362881" x="2670175" y="5510213"/>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1" y="1371600"/>
            <a:ext cx="8504237" cy="1295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r>
              <a:rPr lang="en-US" sz="1600" b="1" dirty="0" smtClean="0">
                <a:solidFill>
                  <a:srgbClr val="7F0055"/>
                </a:solidFill>
                <a:latin typeface="Consolas"/>
              </a:rPr>
              <a:t>throws</a:t>
            </a:r>
            <a:r>
              <a:rPr lang="en-US" sz="1600" b="1" dirty="0" smtClean="0">
                <a:solidFill>
                  <a:srgbClr val="000000"/>
                </a:solidFill>
                <a:latin typeface="Consolas"/>
              </a:rPr>
              <a:t> </a:t>
            </a:r>
            <a:r>
              <a:rPr lang="en-US" sz="1600" b="1" dirty="0" err="1" smtClean="0">
                <a:solidFill>
                  <a:srgbClr val="000000"/>
                </a:solidFill>
                <a:latin typeface="Consolas"/>
              </a:rPr>
              <a:t>ArrayIndexOutOfBoundsException</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a:t>
            </a:r>
            <a:endParaRPr lang="en-US" sz="1600" dirty="0" smtClean="0">
              <a:solidFill>
                <a:srgbClr val="000000"/>
              </a:solidFill>
              <a:latin typeface="Courier New"/>
            </a:endParaRPr>
          </a:p>
        </p:txBody>
      </p:sp>
      <p:sp>
        <p:nvSpPr>
          <p:cNvPr id="14" name="Rectangle 13"/>
          <p:cNvSpPr/>
          <p:nvPr/>
        </p:nvSpPr>
        <p:spPr>
          <a:xfrm>
            <a:off x="152400" y="2819400"/>
            <a:ext cx="8504238" cy="1676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echoLines</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numberOfInputLines</a:t>
            </a:r>
            <a:r>
              <a:rPr lang="en-US" sz="1600" b="1" dirty="0">
                <a:solidFill>
                  <a:srgbClr val="000000"/>
                </a:solidFill>
                <a:latin typeface="Consolas"/>
              </a:rPr>
              <a:t>) </a:t>
            </a:r>
            <a:r>
              <a:rPr lang="en-US" sz="1600" b="1" dirty="0" smtClean="0">
                <a:solidFill>
                  <a:srgbClr val="000000"/>
                </a:solidFill>
                <a:latin typeface="Consolas"/>
              </a:rPr>
              <a:t> {</a:t>
            </a:r>
            <a:endParaRPr lang="en-US" sz="1600" b="1" dirty="0">
              <a:solidFill>
                <a:srgbClr val="000000"/>
              </a:solidFill>
              <a:latin typeface="Consolas"/>
            </a:endParaRPr>
          </a:p>
          <a:p>
            <a:r>
              <a:rPr lang="en-US" sz="1600" b="1" dirty="0" smtClean="0">
                <a:solidFill>
                  <a:srgbClr val="7F0055"/>
                </a:solidFill>
                <a:latin typeface="Consolas"/>
              </a:rPr>
              <a:t>  for</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inputNum</a:t>
            </a:r>
            <a:r>
              <a:rPr lang="en-US" sz="1600" b="1" dirty="0">
                <a:solidFill>
                  <a:srgbClr val="000000"/>
                </a:solidFill>
                <a:latin typeface="Consolas"/>
              </a:rPr>
              <a:t> = 0; </a:t>
            </a:r>
            <a:r>
              <a:rPr lang="en-US" sz="1600" b="1" dirty="0" err="1">
                <a:solidFill>
                  <a:srgbClr val="000000"/>
                </a:solidFill>
                <a:latin typeface="Consolas"/>
              </a:rPr>
              <a:t>inputNum</a:t>
            </a:r>
            <a:r>
              <a:rPr lang="en-US" sz="1600" b="1" dirty="0">
                <a:solidFill>
                  <a:srgbClr val="000000"/>
                </a:solidFill>
                <a:latin typeface="Consolas"/>
              </a:rPr>
              <a:t> &lt; </a:t>
            </a:r>
            <a:r>
              <a:rPr lang="en-US" sz="1600" b="1" dirty="0" err="1">
                <a:solidFill>
                  <a:srgbClr val="000000"/>
                </a:solidFill>
                <a:latin typeface="Consolas"/>
              </a:rPr>
              <a:t>numberOfInputLines</a:t>
            </a:r>
            <a:r>
              <a:rPr lang="en-US" sz="1600" b="1" dirty="0">
                <a:solidFill>
                  <a:srgbClr val="000000"/>
                </a:solidFill>
                <a:latin typeface="Consolas"/>
              </a:rPr>
              <a:t>; </a:t>
            </a:r>
            <a:r>
              <a:rPr lang="en-US" sz="1600" b="1" dirty="0" err="1">
                <a:solidFill>
                  <a:srgbClr val="000000"/>
                </a:solidFill>
                <a:latin typeface="Consolas"/>
              </a:rPr>
              <a:t>inputNum</a:t>
            </a:r>
            <a:r>
              <a:rPr lang="en-US" sz="1600" b="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C0"/>
                </a:solidFill>
                <a:latin typeface="Consolas"/>
              </a:rPr>
              <a:t>input</a:t>
            </a:r>
            <a:r>
              <a:rPr lang="en-US" sz="1600" i="1" dirty="0" err="1" smtClean="0">
                <a:solidFill>
                  <a:srgbClr val="000000"/>
                </a:solidFill>
                <a:latin typeface="Consolas"/>
              </a:rPr>
              <a:t>.readLine</a:t>
            </a:r>
            <a:r>
              <a:rPr lang="en-US" sz="1600" i="1" dirty="0">
                <a:solidFill>
                  <a:srgbClr val="000000"/>
                </a:solidFill>
                <a:latin typeface="Consolas"/>
              </a:rPr>
              <a:t>());</a:t>
            </a:r>
          </a:p>
          <a:p>
            <a:r>
              <a:rPr lang="en-US" sz="1600" dirty="0" smtClean="0">
                <a:solidFill>
                  <a:srgbClr val="000000"/>
                </a:solidFill>
                <a:latin typeface="Consolas"/>
              </a:rPr>
              <a:t>  }</a:t>
            </a:r>
          </a:p>
          <a:p>
            <a:r>
              <a:rPr lang="en-US" sz="1600" dirty="0">
                <a:solidFill>
                  <a:srgbClr val="000000"/>
                </a:solidFill>
                <a:latin typeface="Consolas"/>
              </a:rPr>
              <a:t>}</a:t>
            </a:r>
            <a:endParaRPr lang="en-US" sz="1600" dirty="0" smtClean="0">
              <a:solidFill>
                <a:srgbClr val="000000"/>
              </a:solidFill>
              <a:latin typeface="Courier New"/>
            </a:endParaRPr>
          </a:p>
        </p:txBody>
      </p:sp>
      <p:sp>
        <p:nvSpPr>
          <p:cNvPr id="15362" name="Rectangle 2"/>
          <p:cNvSpPr>
            <a:spLocks noGrp="1" noChangeArrowheads="1"/>
          </p:cNvSpPr>
          <p:nvPr>
            <p:ph type="title"/>
          </p:nvPr>
        </p:nvSpPr>
        <p:spPr/>
        <p:txBody>
          <a:bodyPr/>
          <a:lstStyle/>
          <a:p>
            <a:r>
              <a:rPr lang="en-US" smtClean="0"/>
              <a:t>Omitting IOException in Throws clause</a:t>
            </a:r>
            <a:endParaRPr lang="en-US" dirty="0"/>
          </a:p>
        </p:txBody>
      </p:sp>
      <p:sp>
        <p:nvSpPr>
          <p:cNvPr id="15366" name="Text Box 6"/>
          <p:cNvSpPr txBox="1">
            <a:spLocks noChangeArrowheads="1"/>
          </p:cNvSpPr>
          <p:nvPr/>
        </p:nvSpPr>
        <p:spPr bwMode="auto">
          <a:xfrm>
            <a:off x="2171700" y="4172743"/>
            <a:ext cx="4114800" cy="64611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Java complains </a:t>
            </a:r>
            <a:r>
              <a:rPr lang="en-US" dirty="0" err="1"/>
              <a:t>IOException</a:t>
            </a:r>
            <a:r>
              <a:rPr lang="en-US" dirty="0"/>
              <a:t> neither handled nor </a:t>
            </a:r>
            <a:r>
              <a:rPr lang="en-US" dirty="0" smtClean="0"/>
              <a:t>acknowledged</a:t>
            </a:r>
            <a:endParaRPr lang="en-US" dirty="0"/>
          </a:p>
        </p:txBody>
      </p:sp>
      <p:sp>
        <p:nvSpPr>
          <p:cNvPr id="10" name="Multiply 9"/>
          <p:cNvSpPr/>
          <p:nvPr/>
        </p:nvSpPr>
        <p:spPr>
          <a:xfrm>
            <a:off x="3657600" y="3762246"/>
            <a:ext cx="457200" cy="4572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 Box 6"/>
          <p:cNvSpPr txBox="1">
            <a:spLocks noChangeArrowheads="1"/>
          </p:cNvSpPr>
          <p:nvPr/>
        </p:nvSpPr>
        <p:spPr bwMode="auto">
          <a:xfrm>
            <a:off x="6078461" y="1447800"/>
            <a:ext cx="1981200" cy="64611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smtClean="0"/>
              <a:t>IOException</a:t>
            </a:r>
            <a:r>
              <a:rPr lang="en-US" dirty="0" smtClean="0"/>
              <a:t> not acknowledged</a:t>
            </a:r>
            <a:endParaRPr lang="en-US" dirty="0"/>
          </a:p>
        </p:txBody>
      </p:sp>
      <p:cxnSp>
        <p:nvCxnSpPr>
          <p:cNvPr id="3" name="Straight Arrow Connector 2"/>
          <p:cNvCxnSpPr>
            <a:stCxn id="15" idx="1"/>
          </p:cNvCxnSpPr>
          <p:nvPr/>
        </p:nvCxnSpPr>
        <p:spPr>
          <a:xfrm flipH="1" flipV="1">
            <a:off x="3886200" y="1770856"/>
            <a:ext cx="2192261"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5" idx="1"/>
          </p:cNvCxnSpPr>
          <p:nvPr/>
        </p:nvCxnSpPr>
        <p:spPr>
          <a:xfrm flipH="1">
            <a:off x="5257800" y="1770857"/>
            <a:ext cx="820661" cy="12009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97801352"/>
      </p:ext>
    </p:extLst>
  </p:cSld>
  <p:clrMapOvr>
    <a:masterClrMapping/>
  </p:clrMapOvr>
  <p:transition advTm="135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14" grpId="0" animBg="1"/>
      <p:bldP spid="15366" grpId="0" animBg="1"/>
      <p:bldP spid="10" grpId="0" animBg="1"/>
      <p:bldP spid="15" grpId="0" animBg="1"/>
    </p:bldLst>
  </p:timing>
  <p:extLst>
    <p:ext uri="{3A86A75C-4F4B-4683-9AE1-C65F6400EC91}">
      <p14:laserTraceLst xmlns:p14="http://schemas.microsoft.com/office/powerpoint/2010/main">
        <p14:tracePtLst>
          <p14:tracePt t="5110" x="2670175" y="5500688"/>
          <p14:tracePt t="5934" x="2697163" y="5465763"/>
          <p14:tracePt t="5954" x="2697163" y="5429250"/>
          <p14:tracePt t="5965" x="2732088" y="5348288"/>
          <p14:tracePt t="5986" x="2751138" y="5276850"/>
          <p14:tracePt t="5996" x="2795588" y="5099050"/>
          <p14:tracePt t="6015" x="2822575" y="5010150"/>
          <p14:tracePt t="6028" x="2874963" y="4732338"/>
          <p14:tracePt t="6046" x="2911475" y="4616450"/>
          <p14:tracePt t="6058" x="2965450" y="4348163"/>
          <p14:tracePt t="6077" x="3009900" y="4179888"/>
          <p14:tracePt t="6097" x="3017838" y="4143375"/>
          <p14:tracePt t="6109" x="3036888" y="4098925"/>
          <p14:tracePt t="6120" x="3071813" y="3956050"/>
          <p14:tracePt t="6140" x="3125788" y="3759200"/>
          <p14:tracePt t="6159" x="3143250" y="3714750"/>
          <p14:tracePt t="6172" x="3160713" y="3633788"/>
          <p14:tracePt t="6191" x="3170238" y="3608388"/>
          <p14:tracePt t="6203" x="3187700" y="3536950"/>
          <p14:tracePt t="6222" x="3197225" y="3490913"/>
          <p14:tracePt t="6234" x="3224213" y="3375025"/>
          <p14:tracePt t="6254" x="3241675" y="3348038"/>
          <p14:tracePt t="6266" x="3276600" y="3241675"/>
          <p14:tracePt t="6284" x="3295650" y="3179763"/>
          <p14:tracePt t="6296" x="3348038" y="3009900"/>
          <p14:tracePt t="6316" x="3367088" y="2946400"/>
          <p14:tracePt t="6329" x="3402013" y="2874963"/>
          <p14:tracePt t="6354" x="3411538" y="2847975"/>
          <p14:tracePt t="6367" x="3429000" y="2803525"/>
          <p14:tracePt t="6379" x="3438525" y="2759075"/>
          <p14:tracePt t="6396" x="3455988" y="2697163"/>
          <p14:tracePt t="6413" x="3465513" y="2679700"/>
          <p14:tracePt t="6429" x="3465513" y="2652713"/>
          <p14:tracePt t="6446" x="3500438" y="2571750"/>
          <p14:tracePt t="6463" x="3500438" y="2544763"/>
          <p14:tracePt t="6479" x="3544888" y="2455863"/>
          <p14:tracePt t="6496" x="3571875" y="2366963"/>
          <p14:tracePt t="6513" x="3589338" y="2303463"/>
          <p14:tracePt t="6543" x="3608388" y="2224088"/>
          <p14:tracePt t="6550" x="3616325" y="2187575"/>
          <p14:tracePt t="6563" x="3633788" y="2125663"/>
          <p14:tracePt t="6582" x="3633788" y="2089150"/>
          <p14:tracePt t="6596" x="3633788" y="2036763"/>
          <p14:tracePt t="6613" x="3633788" y="1955800"/>
          <p14:tracePt t="6646" x="3633788" y="1938338"/>
          <p14:tracePt t="6659" x="3625850" y="1919288"/>
          <p14:tracePt t="6677" x="3625850" y="1911350"/>
          <p14:tracePt t="6690" x="3608388" y="1893888"/>
          <p14:tracePt t="6735" x="3589338" y="1893888"/>
          <p14:tracePt t="6753" x="3581400" y="1884363"/>
          <p14:tracePt t="6765" x="3536950" y="1866900"/>
          <p14:tracePt t="6786" x="3527425" y="1866900"/>
          <p14:tracePt t="6797" x="3490913" y="1839913"/>
          <p14:tracePt t="6816" x="3473450" y="1830388"/>
          <p14:tracePt t="6830" x="3465513" y="1830388"/>
          <p14:tracePt t="6848" x="3446463" y="1830388"/>
          <p14:tracePt t="6861" x="3411538" y="1822450"/>
          <p14:tracePt t="6880" x="3394075" y="1812925"/>
          <p14:tracePt t="6892" x="3357563" y="1803400"/>
          <p14:tracePt t="6912" x="3295650" y="1795463"/>
          <p14:tracePt t="6945" x="3251200" y="1795463"/>
          <p14:tracePt t="6971" x="3179763" y="1785938"/>
          <p14:tracePt t="6992" x="3160713" y="1785938"/>
          <p14:tracePt t="7017" x="3143250" y="1785938"/>
          <p14:tracePt t="7045" x="3125788" y="1785938"/>
          <p14:tracePt t="7049" x="3098800" y="1785938"/>
          <p14:tracePt t="7068" x="3089275" y="1785938"/>
          <p14:tracePt t="7082" x="3081338" y="1785938"/>
          <p14:tracePt t="7099" x="3054350" y="1785938"/>
          <p14:tracePt t="7117" x="3036888" y="1785938"/>
          <p14:tracePt t="7160" x="3017838" y="1785938"/>
          <p14:tracePt t="7179" x="3009900" y="1785938"/>
          <p14:tracePt t="7190" x="2982913" y="1776413"/>
          <p14:tracePt t="7210" x="2973388" y="1776413"/>
          <p14:tracePt t="7242" x="2982913" y="1776413"/>
          <p14:tracePt t="7364" x="3036888" y="1768475"/>
          <p14:tracePt t="7384" x="3062288" y="1768475"/>
          <p14:tracePt t="7396" x="3108325" y="1768475"/>
          <p14:tracePt t="7415" x="3133725" y="1768475"/>
          <p14:tracePt t="7428" x="3232150" y="1768475"/>
          <p14:tracePt t="7447" x="3303588" y="1768475"/>
          <p14:tracePt t="7459" x="3509963" y="1768475"/>
          <p14:tracePt t="7478" x="3608388" y="1758950"/>
          <p14:tracePt t="7490" x="3848100" y="1731963"/>
          <p14:tracePt t="7509" x="3867150" y="1731963"/>
          <p14:tracePt t="7522" x="4027488" y="1724025"/>
          <p14:tracePt t="7540" x="4108450" y="1714500"/>
          <p14:tracePt t="7553" x="4303713" y="1714500"/>
          <p14:tracePt t="7572" x="4402138" y="1714500"/>
          <p14:tracePt t="7583" x="4625975" y="1697038"/>
          <p14:tracePt t="7603" x="4652963" y="1697038"/>
          <p14:tracePt t="7616" x="4768850" y="1697038"/>
          <p14:tracePt t="7634" x="4795838" y="1697038"/>
          <p14:tracePt t="7649" x="4884738" y="1697038"/>
          <p14:tracePt t="7666" x="4911725" y="1697038"/>
          <p14:tracePt t="7683" x="5062538" y="1697038"/>
          <p14:tracePt t="7700" x="5116513" y="1697038"/>
          <p14:tracePt t="7716" x="5197475" y="1697038"/>
          <p14:tracePt t="7733" x="5313363" y="1697038"/>
          <p14:tracePt t="7750" x="5340350" y="1697038"/>
          <p14:tracePt t="7766" x="5402263" y="1697038"/>
          <p14:tracePt t="7783" x="5411788" y="1697038"/>
          <p14:tracePt t="7804" x="5419725" y="1697038"/>
          <p14:tracePt t="7856" x="5429250" y="1697038"/>
          <p14:tracePt t="7889" x="5419725" y="1704975"/>
          <p14:tracePt t="8057" x="5394325" y="1704975"/>
          <p14:tracePt t="8077" x="5375275" y="1704975"/>
          <p14:tracePt t="8087" x="5322888" y="1714500"/>
          <p14:tracePt t="8106" x="5313363" y="1714500"/>
          <p14:tracePt t="8118" x="5286375" y="1714500"/>
          <p14:tracePt t="8138" x="5268913" y="1724025"/>
          <p14:tracePt t="8151" x="5232400" y="1724025"/>
          <p14:tracePt t="8169" x="5214938" y="1724025"/>
          <p14:tracePt t="8182" x="5170488" y="1724025"/>
          <p14:tracePt t="8203" x="5143500" y="1724025"/>
          <p14:tracePt t="8213" x="5099050" y="1724025"/>
          <p14:tracePt t="8233" x="5062538" y="1724025"/>
          <p14:tracePt t="8245" x="5018088" y="1731963"/>
          <p14:tracePt t="8264" x="5000625" y="1741488"/>
          <p14:tracePt t="8276" x="4938713" y="1751013"/>
          <p14:tracePt t="8295" x="4929188" y="1758950"/>
          <p14:tracePt t="8306" x="4875213" y="1768475"/>
          <p14:tracePt t="8326" x="4848225" y="1776413"/>
          <p14:tracePt t="8337" x="4803775" y="1795463"/>
          <p14:tracePt t="8357" x="4776788" y="1803400"/>
          <p14:tracePt t="8369" x="4679950" y="1812925"/>
          <p14:tracePt t="8388" x="4660900" y="1822450"/>
          <p14:tracePt t="8403" x="4598988" y="1830388"/>
          <p14:tracePt t="8420" x="4572000" y="1830388"/>
          <p14:tracePt t="8435" x="4510088" y="1847850"/>
          <p14:tracePt t="8452" x="4491038" y="1847850"/>
          <p14:tracePt t="8469" x="4429125" y="1866900"/>
          <p14:tracePt t="8485" x="4367213" y="1874838"/>
          <p14:tracePt t="8502" x="4348163" y="1884363"/>
          <p14:tracePt t="8519" x="4286250" y="1893888"/>
          <p14:tracePt t="8538" x="4286250" y="1901825"/>
          <p14:tracePt t="8552" x="4241800" y="1901825"/>
          <p14:tracePt t="8569" x="4214813" y="1911350"/>
          <p14:tracePt t="8586" x="4160838" y="1919288"/>
          <p14:tracePt t="8603" x="4133850" y="1928813"/>
          <p14:tracePt t="8619" x="4071938" y="1938338"/>
          <p14:tracePt t="8636" x="4027488" y="1938338"/>
          <p14:tracePt t="8653" x="4000500" y="1938338"/>
          <p14:tracePt t="8673" x="3973513" y="1938338"/>
          <p14:tracePt t="8686" x="3911600" y="1946275"/>
          <p14:tracePt t="8704" x="3884613" y="1946275"/>
          <p14:tracePt t="8728" x="3867150" y="1946275"/>
          <p14:tracePt t="8739" x="3840163" y="1946275"/>
          <p14:tracePt t="8753" x="3813175" y="1946275"/>
          <p14:tracePt t="8769" x="3759200" y="1946275"/>
          <p14:tracePt t="8786" x="3714750" y="1946275"/>
          <p14:tracePt t="8803" x="3643313" y="1946275"/>
          <p14:tracePt t="8819" x="3625850" y="1946275"/>
          <p14:tracePt t="8836" x="3571875" y="1946275"/>
          <p14:tracePt t="8853" x="3544888" y="1955800"/>
          <p14:tracePt t="8870" x="3517900" y="1955800"/>
          <p14:tracePt t="8887" x="3490913" y="1955800"/>
          <p14:tracePt t="8903" x="3402013" y="1955800"/>
          <p14:tracePt t="8920" x="3340100" y="1955800"/>
          <p14:tracePt t="8938" x="3276600" y="1955800"/>
          <p14:tracePt t="8956" x="3251200" y="1955800"/>
          <p14:tracePt t="8970" x="3224213" y="1955800"/>
          <p14:tracePt t="8987" x="3197225" y="1955800"/>
          <p14:tracePt t="9003" x="3143250" y="1955800"/>
          <p14:tracePt t="9020" x="3116263" y="1955800"/>
          <p14:tracePt t="9037" x="3062288" y="1955800"/>
          <p14:tracePt t="9053" x="3044825" y="1955800"/>
          <p14:tracePt t="9070" x="3009900" y="1955800"/>
          <p14:tracePt t="9088" x="3000375" y="1955800"/>
          <p14:tracePt t="9104" x="2955925" y="1955800"/>
          <p14:tracePt t="9120" x="2928938" y="1955800"/>
          <p14:tracePt t="9137" x="2867025" y="1955800"/>
          <p14:tracePt t="9154" x="2795588" y="1955800"/>
          <p14:tracePt t="9171" x="2768600" y="1955800"/>
          <p14:tracePt t="9189" x="2732088" y="1946275"/>
          <p14:tracePt t="9205" x="2670175" y="1946275"/>
          <p14:tracePt t="9224" x="2652713" y="1946275"/>
          <p14:tracePt t="9237" x="2589213" y="1938338"/>
          <p14:tracePt t="9254" x="2571750" y="1928813"/>
          <p14:tracePt t="9271" x="2544763" y="1928813"/>
          <p14:tracePt t="9287" x="2517775" y="1928813"/>
          <p14:tracePt t="9318" x="2490788" y="1928813"/>
          <p14:tracePt t="9345" x="2465388" y="1928813"/>
          <p14:tracePt t="9363" x="2455863" y="1928813"/>
          <p14:tracePt t="9396" x="2473325" y="1928813"/>
          <p14:tracePt t="9512" x="2482850" y="1928813"/>
          <p14:tracePt t="9538" x="2490788" y="1928813"/>
          <p14:tracePt t="9547" x="2500313" y="1928813"/>
          <p14:tracePt t="9567" x="2509838" y="1928813"/>
          <p14:tracePt t="9579" x="2527300" y="1928813"/>
          <p14:tracePt t="9598" x="2544763" y="1928813"/>
          <p14:tracePt t="9611" x="2616200" y="1928813"/>
          <p14:tracePt t="9631" x="2643188" y="1928813"/>
          <p14:tracePt t="9643" x="2732088" y="1938338"/>
          <p14:tracePt t="9663" x="2751138" y="1938338"/>
          <p14:tracePt t="9676" x="2803525" y="1946275"/>
          <p14:tracePt t="9696" x="2822575" y="1955800"/>
          <p14:tracePt t="9708" x="2857500" y="1955800"/>
          <p14:tracePt t="9722" x="2919413" y="1973263"/>
          <p14:tracePt t="9740" x="2938463" y="1973263"/>
          <p14:tracePt t="9756" x="3000375" y="1982788"/>
          <p14:tracePt t="9772" x="3036888" y="1982788"/>
          <p14:tracePt t="9790" x="3108325" y="1982788"/>
          <p14:tracePt t="9816" x="3143250" y="1982788"/>
          <p14:tracePt t="9836" x="3160713" y="1982788"/>
          <p14:tracePt t="9848" x="3179763" y="1982788"/>
          <p14:tracePt t="19860" x="3170238" y="1973263"/>
          <p14:tracePt t="20823" x="3160713" y="1965325"/>
          <p14:tracePt t="20869" x="3152775" y="1955800"/>
          <p14:tracePt t="20888" x="3143250" y="1938338"/>
          <p14:tracePt t="20900" x="3125788" y="1919288"/>
          <p14:tracePt t="20919" x="3116263" y="1911350"/>
          <p14:tracePt t="20932" x="3089275" y="1874838"/>
          <p14:tracePt t="20950" x="3062288" y="1847850"/>
          <p14:tracePt t="20963" x="3000375" y="1768475"/>
          <p14:tracePt t="20982" x="2965450" y="1724025"/>
          <p14:tracePt t="20994" x="2894013" y="1616075"/>
          <p14:tracePt t="21013" x="2857500" y="1562100"/>
          <p14:tracePt t="21036" x="2813050" y="1509713"/>
          <p14:tracePt t="21045" x="2803525" y="1490663"/>
          <p14:tracePt t="21057" x="2786063" y="1482725"/>
          <p14:tracePt t="21075" x="2724150" y="1419225"/>
          <p14:tracePt t="21109" x="2714625" y="1411288"/>
          <p14:tracePt t="21122" x="2705100" y="1401763"/>
          <p14:tracePt t="21135" x="2687638" y="1393825"/>
          <p14:tracePt t="21154" x="2670175" y="1393825"/>
          <p14:tracePt t="21167" x="2660650" y="1393825"/>
          <p14:tracePt t="21185" x="2643188" y="1393825"/>
          <p14:tracePt t="21197" x="2598738" y="1393825"/>
          <p14:tracePt t="21216" x="2571750" y="1393825"/>
          <p14:tracePt t="21229" x="2482850" y="1465263"/>
          <p14:tracePt t="21249" x="2455863" y="1490663"/>
          <p14:tracePt t="21260" x="2374900" y="1571625"/>
          <p14:tracePt t="21280" x="2357438" y="1589088"/>
          <p14:tracePt t="21293" x="2286000" y="1697038"/>
          <p14:tracePt t="21312" x="2251075" y="1751013"/>
          <p14:tracePt t="21324" x="2179638" y="1884363"/>
          <p14:tracePt t="21343" x="2152650" y="1946275"/>
          <p14:tracePt t="21370" x="2081213" y="2116138"/>
          <p14:tracePt t="21389" x="2062163" y="2170113"/>
          <p14:tracePt t="21402" x="2009775" y="2312988"/>
          <p14:tracePt t="21421" x="1990725" y="2366963"/>
          <p14:tracePt t="21432" x="1965325" y="2465388"/>
          <p14:tracePt t="21453" x="1955800" y="2490788"/>
          <p14:tracePt t="21463" x="1938338" y="2554288"/>
          <p14:tracePt t="21482" x="1919288" y="2625725"/>
          <p14:tracePt t="21501" x="1911350" y="2643188"/>
          <p14:tracePt t="21512" x="1884363" y="2697163"/>
          <p14:tracePt t="21532" x="1874838" y="2724150"/>
          <p14:tracePt t="21544" x="1857375" y="2776538"/>
          <p14:tracePt t="21562" x="1847850" y="2795588"/>
          <p14:tracePt t="21575" x="1830388" y="2857500"/>
          <p14:tracePt t="21593" x="1822450" y="2867025"/>
          <p14:tracePt t="21608" x="1822450" y="2894013"/>
          <p14:tracePt t="21625" x="1812925" y="2894013"/>
          <p14:tracePt t="21643" x="1812925" y="2901950"/>
          <p14:tracePt t="21658" x="1803400" y="2901950"/>
          <p14:tracePt t="21675" x="1803400" y="2928938"/>
          <p14:tracePt t="21692" x="1795463" y="2938463"/>
          <p14:tracePt t="21708" x="1795463" y="2955925"/>
          <p14:tracePt t="21725" x="1795463" y="2965450"/>
          <p14:tracePt t="21743" x="1785938" y="2982913"/>
          <p14:tracePt t="21758" x="1785938" y="3000375"/>
          <p14:tracePt t="21777" x="1785938" y="3009900"/>
          <p14:tracePt t="21792" x="1785938" y="3017838"/>
          <p14:tracePt t="21809" x="1785938" y="3027363"/>
          <p14:tracePt t="21830" x="1795463" y="3027363"/>
          <p14:tracePt t="22208" x="1803400" y="3027363"/>
          <p14:tracePt t="22282" x="1812925" y="3036888"/>
          <p14:tracePt t="22349" x="1822450" y="3036888"/>
          <p14:tracePt t="22580" x="1830388" y="3036888"/>
          <p14:tracePt t="23415" x="1830388" y="3044825"/>
          <p14:tracePt t="23481" x="1847850" y="3054350"/>
          <p14:tracePt t="23591" x="1866900" y="3062288"/>
          <p14:tracePt t="23603" x="1893888" y="3081338"/>
          <p14:tracePt t="23622" x="1901825" y="3089275"/>
          <p14:tracePt t="23634" x="1919288" y="3098800"/>
          <p14:tracePt t="23654" x="1928813" y="3108325"/>
          <p14:tracePt t="23665" x="1973263" y="3125788"/>
          <p14:tracePt t="23710" x="2017713" y="3152775"/>
          <p14:tracePt t="23715" x="2044700" y="3160713"/>
          <p14:tracePt t="23732" x="2062163" y="3160713"/>
          <p14:tracePt t="23755" x="2062163" y="3170238"/>
          <p14:tracePt t="23767" x="2081213" y="3179763"/>
          <p14:tracePt t="23782" x="2089150" y="3179763"/>
          <p14:tracePt t="23798" x="2133600" y="3187700"/>
          <p14:tracePt t="23816" x="2160588" y="3197225"/>
          <p14:tracePt t="23832" x="2179638" y="3214688"/>
          <p14:tracePt t="23848" x="2197100" y="3214688"/>
          <p14:tracePt t="23865" x="2214563" y="3224213"/>
          <p14:tracePt t="23882" x="2241550" y="3232150"/>
          <p14:tracePt t="23898" x="2259013" y="3241675"/>
          <p14:tracePt t="23915" x="2268538" y="3241675"/>
          <p14:tracePt t="23933" x="2312988" y="3251200"/>
          <p14:tracePt t="23948" x="2322513" y="3259138"/>
          <p14:tracePt t="23965" x="2374900" y="3276600"/>
          <p14:tracePt t="23983" x="2419350" y="3276600"/>
          <p14:tracePt t="24000" x="2428875" y="3286125"/>
          <p14:tracePt t="24015" x="2473325" y="3295650"/>
          <p14:tracePt t="24040" x="2490788" y="3295650"/>
          <p14:tracePt t="24049" x="2517775" y="3303588"/>
          <p14:tracePt t="24067" x="2527300" y="3313113"/>
          <p14:tracePt t="24083" x="2571750" y="3313113"/>
          <p14:tracePt t="24099" x="2589213" y="3313113"/>
          <p14:tracePt t="24116" x="2633663" y="3313113"/>
          <p14:tracePt t="24133" x="2652713" y="3322638"/>
          <p14:tracePt t="24149" x="2714625" y="3322638"/>
          <p14:tracePt t="24166" x="2776538" y="3330575"/>
          <p14:tracePt t="24185" x="2795588" y="3330575"/>
          <p14:tracePt t="24203" x="2803525" y="3330575"/>
          <p14:tracePt t="24216" x="2847975" y="3330575"/>
          <p14:tracePt t="24234" x="2867025" y="3330575"/>
          <p14:tracePt t="24249" x="2928938" y="3330575"/>
          <p14:tracePt t="24266" x="2946400" y="3330575"/>
          <p14:tracePt t="24283" x="3000375" y="3330575"/>
          <p14:tracePt t="24300" x="3017838" y="3330575"/>
          <p14:tracePt t="24316" x="3081338" y="3330575"/>
          <p14:tracePt t="24333" x="3098800" y="3330575"/>
          <p14:tracePt t="24350" x="3152775" y="3330575"/>
          <p14:tracePt t="24366" x="3160713" y="3330575"/>
          <p14:tracePt t="24383" x="3232150" y="3330575"/>
          <p14:tracePt t="24400" x="3241675" y="3330575"/>
          <p14:tracePt t="24416" x="3295650" y="3330575"/>
          <p14:tracePt t="24433" x="3322638" y="3330575"/>
          <p14:tracePt t="24450" x="3357563" y="3330575"/>
          <p14:tracePt t="24467" x="3429000" y="3330575"/>
          <p14:tracePt t="24486" x="3446463" y="3330575"/>
          <p14:tracePt t="24500" x="3490913" y="3330575"/>
          <p14:tracePt t="24518" x="3500438" y="3330575"/>
          <p14:tracePt t="24560" x="3527425" y="3330575"/>
          <p14:tracePt t="24579" x="3544888" y="3330575"/>
          <p14:tracePt t="24591" x="3581400" y="3340100"/>
          <p14:tracePt t="24611" x="3571875" y="3348038"/>
          <p14:tracePt t="24783" x="3562350" y="3348038"/>
          <p14:tracePt t="24803" x="3554413" y="3348038"/>
          <p14:tracePt t="24817" x="3544888" y="3348038"/>
          <p14:tracePt t="24877" x="3527425" y="3367088"/>
          <p14:tracePt t="24896" x="3517900" y="3367088"/>
          <p14:tracePt t="24920" x="3509963" y="3367088"/>
          <p14:tracePt t="24940" x="3500438" y="3367088"/>
          <p14:tracePt t="24973" x="3509963" y="3367088"/>
          <p14:tracePt t="25064" x="3527425" y="3357563"/>
          <p14:tracePt t="25084" x="3544888" y="3348038"/>
          <p14:tracePt t="25096" x="3581400" y="3330575"/>
          <p14:tracePt t="25119" x="3660775" y="3295650"/>
          <p14:tracePt t="25150" x="3724275" y="3286125"/>
          <p14:tracePt t="25157" x="3857625" y="3268663"/>
          <p14:tracePt t="25186" x="4000500" y="3251200"/>
          <p14:tracePt t="25217" x="4037013" y="3251200"/>
          <p14:tracePt t="25222" x="4116388" y="3232150"/>
          <p14:tracePt t="25253" x="4179888" y="3214688"/>
          <p14:tracePt t="25284" x="4232275" y="3197225"/>
          <p14:tracePt t="25303" x="4241800" y="3197225"/>
          <p14:tracePt t="25319" x="4268788" y="3197225"/>
          <p14:tracePt t="25352" x="4276725" y="3197225"/>
          <p14:tracePt t="25356" x="4340225" y="3197225"/>
          <p14:tracePt t="25386" x="4429125" y="3197225"/>
          <p14:tracePt t="25418" x="4456113" y="3197225"/>
          <p14:tracePt t="25424" x="4527550" y="3187700"/>
          <p14:tracePt t="25453" x="4679950" y="3187700"/>
          <p14:tracePt t="25484" x="4705350" y="3187700"/>
          <p14:tracePt t="25487" x="4795838" y="3187700"/>
          <p14:tracePt t="25519" x="4822825" y="3187700"/>
          <p14:tracePt t="25543" x="4830763" y="3187700"/>
          <p14:tracePt t="25588" x="4822825" y="3187700"/>
          <p14:tracePt t="25680" x="4803775" y="3197225"/>
          <p14:tracePt t="25692" x="4751388" y="3205163"/>
          <p14:tracePt t="25712" x="4741863" y="3214688"/>
          <p14:tracePt t="25737" x="4679950" y="3232150"/>
          <p14:tracePt t="25768" x="4581525" y="3251200"/>
          <p14:tracePt t="25775" x="4527550" y="3268663"/>
          <p14:tracePt t="25806" x="4197350" y="3313113"/>
          <p14:tracePt t="25838" x="3929063" y="3357563"/>
          <p14:tracePt t="25869" x="3813175" y="3375025"/>
          <p14:tracePt t="25880" x="3589338" y="3384550"/>
          <p14:tracePt t="25904" x="3367088" y="3394075"/>
          <p14:tracePt t="25936" x="3276600" y="3394075"/>
          <p14:tracePt t="25943" x="3044825" y="3402013"/>
          <p14:tracePt t="25974" x="2830513" y="3429000"/>
          <p14:tracePt t="26004" x="2527300" y="3473450"/>
          <p14:tracePt t="26036" x="2303463" y="3509963"/>
          <p14:tracePt t="26067" x="2133600" y="3527425"/>
          <p14:tracePt t="26074" x="2062163" y="3527425"/>
          <p14:tracePt t="26105" x="1847850" y="3562350"/>
          <p14:tracePt t="26137" x="1741488" y="3571875"/>
          <p14:tracePt t="26151" x="1687513" y="3571875"/>
          <p14:tracePt t="26183" x="1652588" y="3571875"/>
          <p14:tracePt t="26217" x="1643063" y="3571875"/>
          <p14:tracePt t="26249" x="1625600" y="3571875"/>
          <p14:tracePt t="26273" x="1616075" y="3571875"/>
          <p14:tracePt t="26304" x="1608138" y="3571875"/>
          <p14:tracePt t="26335" x="1571625" y="3554413"/>
          <p14:tracePt t="26339" x="1527175" y="3527425"/>
          <p14:tracePt t="26370" x="1465263" y="3500438"/>
          <p14:tracePt t="26403" x="1455738" y="3490913"/>
          <p14:tracePt t="26420" x="1446213" y="3490913"/>
          <p14:tracePt t="26453" x="1446213" y="3482975"/>
          <p14:tracePt t="26514" x="1446213" y="3473450"/>
          <p14:tracePt t="26605" x="1446213" y="3465513"/>
          <p14:tracePt t="26746" x="1455738" y="3465513"/>
          <p14:tracePt t="27659" x="1465263" y="3465513"/>
          <p14:tracePt t="27708" x="1473200" y="3465513"/>
          <p14:tracePt t="27720" x="1500188" y="3455988"/>
          <p14:tracePt t="27747" x="1554163" y="3438525"/>
          <p14:tracePt t="27779" x="1687513" y="3411538"/>
          <p14:tracePt t="27810" x="1965325" y="3384550"/>
          <p14:tracePt t="27844" x="2295525" y="3357563"/>
          <p14:tracePt t="27875" x="2393950" y="3348038"/>
          <p14:tracePt t="27878" x="2741613" y="3313113"/>
          <p14:tracePt t="27909" x="3143250" y="3276600"/>
          <p14:tracePt t="27941" x="3429000" y="3251200"/>
          <p14:tracePt t="27959" x="3500438" y="3241675"/>
          <p14:tracePt t="27992" x="3776663" y="3197225"/>
          <p14:tracePt t="28011" x="4170363" y="3143250"/>
          <p14:tracePt t="28044" x="4527550" y="3098800"/>
          <p14:tracePt t="28075" x="4581525" y="3089275"/>
          <p14:tracePt t="28080" x="4822825" y="3062288"/>
          <p14:tracePt t="28112" x="5153025" y="3044825"/>
          <p14:tracePt t="28145" x="5394325" y="3027363"/>
          <p14:tracePt t="28163" x="5483225" y="3027363"/>
          <p14:tracePt t="28194" x="5715000" y="3017838"/>
          <p14:tracePt t="28211" x="5929313" y="3009900"/>
          <p14:tracePt t="28242" x="6188075" y="3000375"/>
          <p14:tracePt t="28274" x="6269038" y="3000375"/>
          <p14:tracePt t="28289" x="6348413" y="2990850"/>
          <p14:tracePt t="28325" x="6384925" y="2990850"/>
          <p14:tracePt t="28354" x="6357938" y="2990850"/>
          <p14:tracePt t="28449" x="6330950" y="2990850"/>
          <p14:tracePt t="28462" x="6313488" y="2990850"/>
          <p14:tracePt t="28479" x="6269038" y="2990850"/>
          <p14:tracePt t="28510" x="6224588" y="2990850"/>
          <p14:tracePt t="28548" x="6188075" y="2990850"/>
          <p14:tracePt t="28555" x="6161088" y="3000375"/>
          <p14:tracePt t="28586" x="6062663" y="3000375"/>
          <p14:tracePt t="28613" x="5983288" y="3000375"/>
          <p14:tracePt t="28644" x="5894388" y="3000375"/>
          <p14:tracePt t="28675" x="5840413" y="3000375"/>
          <p14:tracePt t="28679" x="5813425" y="3000375"/>
          <p14:tracePt t="28710" x="5705475" y="3000375"/>
          <p14:tracePt t="28743" x="5643563" y="3009900"/>
          <p14:tracePt t="28761" x="5572125" y="3009900"/>
          <p14:tracePt t="28793" x="5562600" y="3009900"/>
          <p14:tracePt t="28813" x="5500688" y="3009900"/>
          <p14:tracePt t="28845" x="5438775" y="3009900"/>
          <p14:tracePt t="28876" x="5367338" y="3009900"/>
          <p14:tracePt t="28885" x="5313363" y="3009900"/>
          <p14:tracePt t="28916" x="5259388" y="3009900"/>
          <p14:tracePt t="28947" x="5180013" y="3009900"/>
          <p14:tracePt t="28978" x="5153025" y="3009900"/>
          <p14:tracePt t="28996" x="5160963" y="3009900"/>
          <p14:tracePt t="29464" x="5170488" y="3009900"/>
          <p14:tracePt t="29687" x="5170488" y="3017838"/>
          <p14:tracePt t="29918" x="5160963" y="3027363"/>
          <p14:tracePt t="30053" x="5153025" y="3027363"/>
          <p14:tracePt t="30124" x="5133975" y="3036888"/>
          <p14:tracePt t="30176" x="5126038" y="3036888"/>
          <p14:tracePt t="30249" x="5133975" y="3036888"/>
          <p14:tracePt t="30377" x="5153025" y="3036888"/>
          <p14:tracePt t="30396" x="5160963" y="3036888"/>
          <p14:tracePt t="30408" x="5187950" y="3036888"/>
          <p14:tracePt t="30427" x="5205413" y="3036888"/>
          <p14:tracePt t="30453" x="5224463" y="3036888"/>
          <p14:tracePt t="30484" x="5232400" y="3036888"/>
          <p14:tracePt t="30490" x="5241925" y="3036888"/>
          <p14:tracePt t="30518" x="5276850" y="3036888"/>
          <p14:tracePt t="30550" x="5295900" y="3036888"/>
          <p14:tracePt t="30568" x="5303838" y="3036888"/>
          <p14:tracePt t="30585" x="5322888" y="3036888"/>
          <p14:tracePt t="30618" x="5330825" y="3036888"/>
          <p14:tracePt t="30631" x="5340350" y="3036888"/>
          <p14:tracePt t="30677" x="5348288" y="3036888"/>
          <p14:tracePt t="30689" x="5357813" y="3036888"/>
          <p14:tracePt t="30719" x="5375275" y="3036888"/>
          <p14:tracePt t="30775" x="5384800" y="3036888"/>
          <p14:tracePt t="30832" x="5394325" y="3036888"/>
          <p14:tracePt t="30888" x="5402263" y="3036888"/>
          <p14:tracePt t="30913" x="5411788" y="3036888"/>
          <p14:tracePt t="30960" x="5419725" y="3036888"/>
          <p14:tracePt t="30994" x="5429250" y="3036888"/>
          <p14:tracePt t="31019" x="5438775" y="3027363"/>
          <p14:tracePt t="31085" x="5446713" y="3027363"/>
          <p14:tracePt t="31135" x="5456238" y="3027363"/>
          <p14:tracePt t="31293" x="5456238" y="3017838"/>
          <p14:tracePt t="31416" x="5446713" y="3017838"/>
          <p14:tracePt t="31821" x="5429250" y="3017838"/>
          <p14:tracePt t="31853" x="5402263" y="3017838"/>
          <p14:tracePt t="31873" x="5375275" y="3017838"/>
          <p14:tracePt t="31905" x="5367338" y="3017838"/>
          <p14:tracePt t="31932" x="5340350" y="3027363"/>
          <p14:tracePt t="31956" x="5313363" y="3044825"/>
          <p14:tracePt t="31987" x="5295900" y="3044825"/>
          <p14:tracePt t="31995" x="5276850" y="3044825"/>
          <p14:tracePt t="32023" x="5241925" y="3071813"/>
          <p14:tracePt t="32054" x="5197475" y="3081338"/>
          <p14:tracePt t="32063" x="5180013" y="3098800"/>
          <p14:tracePt t="32091" x="5126038" y="3133725"/>
          <p14:tracePt t="32122" x="5089525" y="3160713"/>
          <p14:tracePt t="32125" x="5018088" y="3187700"/>
          <p14:tracePt t="32157" x="4991100" y="3197225"/>
          <p14:tracePt t="32169" x="4938713" y="3224213"/>
          <p14:tracePt t="32190" x="4894263" y="3241675"/>
          <p14:tracePt t="32222" x="4875213" y="3259138"/>
          <p14:tracePt t="32229" x="4822825" y="3286125"/>
          <p14:tracePt t="32257" x="4776788" y="3330575"/>
          <p14:tracePt t="32288" x="4751388" y="3357563"/>
          <p14:tracePt t="32308" x="4741863" y="3367088"/>
          <p14:tracePt t="32328" x="4724400" y="3375025"/>
          <p14:tracePt t="32357" x="4670425" y="3411538"/>
          <p14:tracePt t="32390" x="4670425" y="3419475"/>
          <p14:tracePt t="32423" x="4660900" y="3419475"/>
          <p14:tracePt t="32438" x="4652963" y="3419475"/>
          <p14:tracePt t="49609" x="4643438" y="3402013"/>
          <p14:tracePt t="49696" x="4643438" y="3394075"/>
          <p14:tracePt t="49742" x="4643438" y="3384550"/>
          <p14:tracePt t="49790" x="4643438" y="3348038"/>
          <p14:tracePt t="49808" x="4643438" y="3340100"/>
          <p14:tracePt t="49820" x="4643438" y="3295650"/>
          <p14:tracePt t="49843" x="4643438" y="3286125"/>
          <p14:tracePt t="49874" x="4643438" y="3276600"/>
          <p14:tracePt t="49886" x="4643438" y="3241675"/>
          <p14:tracePt t="49919" x="4643438" y="3232150"/>
          <p14:tracePt t="49943" x="4643438" y="3224213"/>
          <p14:tracePt t="49974" x="4652963" y="3205163"/>
          <p14:tracePt t="49982" x="4652963" y="3187700"/>
          <p14:tracePt t="50010" x="4679950" y="3143250"/>
          <p14:tracePt t="50044" x="4687888" y="3108325"/>
          <p14:tracePt t="50045" x="4687888" y="3098800"/>
          <p14:tracePt t="50076" x="4687888" y="3108325"/>
          <p14:tracePt t="50606" x="4687888" y="3116263"/>
          <p14:tracePt t="50626" x="4679950" y="3125788"/>
          <p14:tracePt t="50637" x="4670425" y="3133725"/>
          <p14:tracePt t="50665" x="4670425" y="3143250"/>
          <p14:tracePt t="50680" x="4660900" y="3152775"/>
          <p14:tracePt t="50713" x="4652963" y="3179763"/>
          <p14:tracePt t="50744" x="4652963" y="3187700"/>
          <p14:tracePt t="50747" x="4652963" y="3197225"/>
          <p14:tracePt t="50784" x="4643438" y="3197225"/>
          <p14:tracePt t="50832" x="4643438" y="3205163"/>
          <p14:tracePt t="50859" x="4643438" y="3214688"/>
          <p14:tracePt t="50906" x="4652963" y="3214688"/>
          <p14:tracePt t="51745" x="4660900" y="3214688"/>
          <p14:tracePt t="51757" x="4687888" y="3214688"/>
          <p14:tracePt t="51783" x="4776788" y="3214688"/>
          <p14:tracePt t="51813" x="4875213" y="3214688"/>
          <p14:tracePt t="51819" x="4965700" y="3214688"/>
          <p14:tracePt t="51849" x="5089525" y="3214688"/>
          <p14:tracePt t="51883" x="5187950" y="3214688"/>
          <p14:tracePt t="51901" x="5241925" y="3214688"/>
          <p14:tracePt t="51916" x="5491163" y="3224213"/>
          <p14:tracePt t="51947" x="5626100" y="3232150"/>
          <p14:tracePt t="51963" x="5661025" y="3232150"/>
          <p14:tracePt t="51983" x="5776913" y="3232150"/>
          <p14:tracePt t="52015" x="5875338" y="3232150"/>
          <p14:tracePt t="52026" x="5902325" y="3232150"/>
          <p14:tracePt t="52050" x="5965825" y="3241675"/>
          <p14:tracePt t="52084" x="6027738" y="3241675"/>
          <p14:tracePt t="52087" x="6089650" y="3241675"/>
          <p14:tracePt t="52116" x="6126163" y="3241675"/>
          <p14:tracePt t="52147" x="6180138" y="3251200"/>
          <p14:tracePt t="52152" x="6205538" y="3251200"/>
          <p14:tracePt t="52184" x="6232525" y="3251200"/>
          <p14:tracePt t="52195" x="6242050" y="3251200"/>
          <p14:tracePt t="52260" x="6259513" y="3251200"/>
          <p14:tracePt t="52292" x="6269038" y="3251200"/>
          <p14:tracePt t="52322" x="6276975" y="3251200"/>
          <p14:tracePt t="52617" x="6286500" y="3232150"/>
          <p14:tracePt t="52637" x="6313488" y="3214688"/>
          <p14:tracePt t="52655" x="6323013" y="3205163"/>
          <p14:tracePt t="52685" x="6367463" y="3197225"/>
          <p14:tracePt t="52716" x="6411913" y="3179763"/>
          <p14:tracePt t="52719" x="6545263" y="3170238"/>
          <p14:tracePt t="52750" x="6589713" y="3160713"/>
          <p14:tracePt t="52761" x="6653213" y="3160713"/>
          <p14:tracePt t="52785" x="6724650" y="3160713"/>
          <p14:tracePt t="52816" x="6751638" y="3160713"/>
          <p14:tracePt t="52825" x="6777038" y="3160713"/>
          <p14:tracePt t="52852" x="6894513" y="3160713"/>
          <p14:tracePt t="52883" x="7010400" y="3170238"/>
          <p14:tracePt t="52889" x="7027863" y="3170238"/>
          <p14:tracePt t="52919" x="7062788" y="3170238"/>
          <p14:tracePt t="52950" x="7027863" y="3170238"/>
          <p14:tracePt t="53023" x="6973888" y="3160713"/>
          <p14:tracePt t="53046" x="6946900" y="3160713"/>
          <p14:tracePt t="53057" x="6875463" y="3160713"/>
          <p14:tracePt t="53086" x="6777038" y="3170238"/>
          <p14:tracePt t="53118" x="6705600" y="3187700"/>
          <p14:tracePt t="53127" x="6688138" y="3187700"/>
          <p14:tracePt t="53139" x="6653213" y="3197225"/>
          <p14:tracePt t="53153" x="6572250" y="3214688"/>
          <p14:tracePt t="53173" x="6545263" y="3214688"/>
          <p14:tracePt t="53187" x="6465888" y="3232150"/>
          <p14:tracePt t="53218" x="6402388" y="3232150"/>
          <p14:tracePt t="53235" x="6375400" y="3232150"/>
          <p14:tracePt t="53255" x="6323013" y="3232150"/>
          <p14:tracePt t="53270" x="6259513" y="3232150"/>
          <p14:tracePt t="53287" x="6242050" y="3232150"/>
          <p14:tracePt t="53303" x="6215063" y="3232150"/>
          <p14:tracePt t="53320" x="6188075" y="3232150"/>
          <p14:tracePt t="53337" x="6116638" y="3232150"/>
          <p14:tracePt t="53355" x="6081713" y="3232150"/>
          <p14:tracePt t="53372" x="6018213" y="3232150"/>
          <p14:tracePt t="53388" x="5991225" y="3224213"/>
          <p14:tracePt t="53405" x="5911850" y="3224213"/>
          <p14:tracePt t="53423" x="5894388" y="3224213"/>
          <p14:tracePt t="53440" x="5857875" y="3224213"/>
          <p14:tracePt t="53455" x="5795963" y="3224213"/>
          <p14:tracePt t="53472" x="5741988" y="3224213"/>
          <p14:tracePt t="53498" x="5680075" y="3224213"/>
          <p14:tracePt t="53517" x="5626100" y="3224213"/>
          <p14:tracePt t="53540" x="5599113" y="3224213"/>
          <p14:tracePt t="53547" x="5537200" y="3224213"/>
          <p14:tracePt t="53568" x="5510213" y="3224213"/>
          <p14:tracePt t="53579" x="5473700" y="3224213"/>
          <p14:tracePt t="53598" x="5456238" y="3224213"/>
          <p14:tracePt t="53610" x="5411788" y="3224213"/>
          <p14:tracePt t="53629" x="5375275" y="3224213"/>
          <p14:tracePt t="53640" x="5330825" y="3232150"/>
          <p14:tracePt t="53661" x="5303838" y="3232150"/>
          <p14:tracePt t="53674" x="5268913" y="3232150"/>
          <p14:tracePt t="53691" x="5232400" y="3232150"/>
          <p14:tracePt t="53706" x="5197475" y="3241675"/>
          <p14:tracePt t="53724" x="5187950" y="3241675"/>
          <p14:tracePt t="53739" x="5170488" y="3241675"/>
          <p14:tracePt t="53756" x="5143500" y="3241675"/>
          <p14:tracePt t="53773" x="5153025" y="3241675"/>
          <p14:tracePt t="54117" x="5170488" y="3224213"/>
          <p14:tracePt t="54130" x="5197475" y="3197225"/>
          <p14:tracePt t="54148" x="5232400" y="3170238"/>
          <p14:tracePt t="54159" x="5322888" y="3081338"/>
          <p14:tracePt t="54179" x="5357813" y="3044825"/>
          <p14:tracePt t="54191" x="5500688" y="2901950"/>
          <p14:tracePt t="54211" x="5545138" y="2847975"/>
          <p14:tracePt t="54241" x="5751513" y="2633663"/>
          <p14:tracePt t="54273" x="5830888" y="2544763"/>
          <p14:tracePt t="54275" x="5946775" y="2428875"/>
          <p14:tracePt t="54307" x="5965825" y="2411413"/>
          <p14:tracePt t="54318" x="6027738" y="2339975"/>
          <p14:tracePt t="54341" x="6081713" y="2295525"/>
          <p14:tracePt t="54375" x="6089650" y="2276475"/>
          <p14:tracePt t="54381" x="6134100" y="2241550"/>
          <p14:tracePt t="54409" x="6205538" y="2152650"/>
          <p14:tracePt t="54441" x="6224588" y="2143125"/>
          <p14:tracePt t="54445" x="6269038" y="2071688"/>
          <p14:tracePt t="54475" x="6296025" y="2054225"/>
          <p14:tracePt t="54506" x="6296025" y="2036763"/>
          <p14:tracePt t="54508" x="6313488" y="2000250"/>
          <p14:tracePt t="54546" x="6313488" y="2009775"/>
          <p14:tracePt t="54648" x="6286500" y="2017713"/>
          <p14:tracePt t="54667" x="6269038" y="2017713"/>
          <p14:tracePt t="54762" x="6259513" y="2017713"/>
          <p14:tracePt t="54773" x="6224588" y="2027238"/>
          <p14:tracePt t="54806" x="6205538" y="2027238"/>
          <p14:tracePt t="54826" x="6188075" y="2036763"/>
          <p14:tracePt t="54858" x="6126163" y="2036763"/>
          <p14:tracePt t="54890" x="6099175" y="2036763"/>
          <p14:tracePt t="54900" x="6089650" y="2036763"/>
          <p14:tracePt t="54930" x="6045200" y="2036763"/>
          <p14:tracePt t="54960" x="6018213" y="2036763"/>
          <p14:tracePt t="54992" x="5965825" y="2036763"/>
          <p14:tracePt t="55039" x="5956300" y="2036763"/>
          <p14:tracePt t="55044" x="5938838" y="2044700"/>
          <p14:tracePt t="55076" x="5894388" y="2062163"/>
          <p14:tracePt t="55093" x="5840413" y="2089150"/>
          <p14:tracePt t="55125" x="5822950" y="2098675"/>
          <p14:tracePt t="55157" x="5813425" y="2098675"/>
          <p14:tracePt t="55164" x="5803900" y="2108200"/>
          <p14:tracePt t="55197" x="5803900" y="2116138"/>
          <p14:tracePt t="55247" x="5795963" y="2116138"/>
          <p14:tracePt t="55278" x="5786438" y="2116138"/>
          <p14:tracePt t="55307" x="5786438" y="2125663"/>
          <p14:tracePt t="55338" x="5759450" y="2133600"/>
          <p14:tracePt t="55361" x="5680075" y="2143125"/>
          <p14:tracePt t="55395" x="5518150" y="2143125"/>
          <p14:tracePt t="55428" x="5456238" y="2143125"/>
          <p14:tracePt t="55431" x="5268913" y="2143125"/>
          <p14:tracePt t="55464" x="5081588" y="2152650"/>
          <p14:tracePt t="55495" x="4857750" y="2160588"/>
          <p14:tracePt t="55526" x="4687888" y="2160588"/>
          <p14:tracePt t="55558" x="4598988" y="2170113"/>
          <p14:tracePt t="55564" x="4518025" y="2170113"/>
          <p14:tracePt t="55596" x="4473575" y="2170113"/>
          <p14:tracePt t="55596" x="4367213" y="2179638"/>
          <p14:tracePt t="55627" x="4340225" y="2179638"/>
          <p14:tracePt t="55639" x="4259263" y="2187575"/>
          <p14:tracePt t="55672" x="4205288" y="2197100"/>
          <p14:tracePt t="55695" x="4152900" y="2214563"/>
          <p14:tracePt t="55727" x="4062413" y="2232025"/>
          <p14:tracePt t="55759" x="4044950" y="2241550"/>
          <p14:tracePt t="55762" x="4027488" y="2251075"/>
          <p14:tracePt t="55794" x="4017963" y="2259013"/>
          <p14:tracePt t="55824" x="3983038" y="2295525"/>
          <p14:tracePt t="55828" x="3919538" y="2339975"/>
          <p14:tracePt t="55860" x="3911600" y="2347913"/>
          <p14:tracePt t="55893" x="3884613" y="2374900"/>
          <p14:tracePt t="55907" x="3867150" y="2401888"/>
          <p14:tracePt t="55939" x="3857625" y="2419350"/>
          <p14:tracePt t="55972" x="3848100" y="2428875"/>
          <p14:tracePt t="56005" x="3848100" y="2455863"/>
          <p14:tracePt t="56032" x="3857625" y="2517775"/>
          <p14:tracePt t="56065" x="3867150" y="2571750"/>
          <p14:tracePt t="56096" x="3875088" y="2589213"/>
          <p14:tracePt t="56111" x="3875088" y="2598738"/>
          <p14:tracePt t="56144" x="3875088" y="2608263"/>
          <p14:tracePt t="56171" x="3857625" y="2633663"/>
          <p14:tracePt t="56204" x="3830638" y="2660650"/>
          <p14:tracePt t="56230" x="3786188" y="2724150"/>
          <p14:tracePt t="56262" x="3768725" y="2751138"/>
          <p14:tracePt t="56295" x="3759200" y="2768600"/>
          <p14:tracePt t="56315" x="3751263" y="2795588"/>
          <p14:tracePt t="56346" x="3741738" y="2857500"/>
          <p14:tracePt t="56364" x="3741738" y="2982913"/>
          <p14:tracePt t="56396" x="3741738" y="3017838"/>
          <p14:tracePt t="56428" x="3741738" y="3027363"/>
          <p14:tracePt t="56437" x="3751263" y="3054350"/>
          <p14:tracePt t="56469" x="3759200" y="3108325"/>
          <p14:tracePt t="56498" x="3776663" y="3179763"/>
          <p14:tracePt t="56541" x="3776663" y="3205163"/>
          <p14:tracePt t="56564" x="3822700" y="3286125"/>
          <p14:tracePt t="56596" x="3830638" y="3276600"/>
          <p14:tracePt t="56663" x="3848100" y="3259138"/>
          <p14:tracePt t="56677" x="3884613" y="3197225"/>
          <p14:tracePt t="56698" x="3990975" y="3108325"/>
          <p14:tracePt t="56730" x="4251325" y="2973388"/>
          <p14:tracePt t="56760" x="4348163" y="2946400"/>
          <p14:tracePt t="56769" x="4697413" y="2884488"/>
          <p14:tracePt t="56801" x="4776788" y="2874963"/>
          <p14:tracePt t="56831" x="4840288" y="2867025"/>
          <p14:tracePt t="56862" x="4840288" y="2857500"/>
          <p14:tracePt t="56967" x="4830763" y="2857500"/>
          <p14:tracePt t="56978" x="4813300" y="2847975"/>
          <p14:tracePt t="56998" x="4751388" y="2830513"/>
          <p14:tracePt t="57035" x="4714875" y="2822575"/>
          <p14:tracePt t="57065" x="4625975" y="2786063"/>
          <p14:tracePt t="57065" x="4589463" y="2776538"/>
          <p14:tracePt t="57097" x="4518025" y="2751138"/>
          <p14:tracePt t="57129" x="4465638" y="2732088"/>
          <p14:tracePt t="57147" x="4367213" y="2679700"/>
          <p14:tracePt t="57179" x="4303713" y="2652713"/>
          <p14:tracePt t="57199" x="4259263" y="2643188"/>
          <p14:tracePt t="57230" x="4205288" y="2616200"/>
          <p14:tracePt t="57263" x="4116388" y="2581275"/>
          <p14:tracePt t="57274" x="3929063" y="2482850"/>
          <p14:tracePt t="57306" x="3894138" y="2455863"/>
          <p14:tracePt t="57333" x="3795713" y="2411413"/>
          <p14:tracePt t="57365" x="3705225" y="2374900"/>
          <p14:tracePt t="57397" x="3643313" y="2357438"/>
          <p14:tracePt t="57399" x="3554413" y="2322513"/>
          <p14:tracePt t="57430" x="3482975" y="2295525"/>
          <p14:tracePt t="57463" x="3419475" y="2276475"/>
          <p14:tracePt t="57479" x="3313113" y="2214563"/>
          <p14:tracePt t="57513" x="3276600" y="2187575"/>
          <p14:tracePt t="57536" x="3205163" y="2133600"/>
          <p14:tracePt t="57568" x="3187700" y="2108200"/>
          <p14:tracePt t="57599" x="3152775" y="2081213"/>
          <p14:tracePt t="57603" x="3098800" y="2009775"/>
          <p14:tracePt t="57636" x="3044825" y="1955800"/>
          <p14:tracePt t="57667" x="3027363" y="1938338"/>
          <p14:tracePt t="57698" x="3009900" y="1919288"/>
          <p14:tracePt t="57729" x="3000375" y="1919288"/>
          <p14:tracePt t="57805" x="2982913" y="1893888"/>
          <p14:tracePt t="57824" x="2982913" y="1884363"/>
          <p14:tracePt t="57836" x="2955925" y="1847850"/>
          <p14:tracePt t="57867" x="2946400" y="1839913"/>
          <p14:tracePt t="57946" x="2938463" y="1839913"/>
          <p14:tracePt t="57965" x="2928938" y="1839913"/>
          <p14:tracePt t="57999" x="2928938" y="1830388"/>
          <p14:tracePt t="58059" x="2928938" y="1839913"/>
          <p14:tracePt t="58237" x="2919413" y="1847850"/>
          <p14:tracePt t="58259" x="2901950" y="1874838"/>
          <p14:tracePt t="58279" x="2901950" y="1884363"/>
          <p14:tracePt t="58303" x="2857500" y="1955800"/>
          <p14:tracePt t="58334" x="2830513" y="2000250"/>
          <p14:tracePt t="58341" x="2822575" y="2054225"/>
          <p14:tracePt t="58370" x="2776538" y="2116138"/>
          <p14:tracePt t="58403" x="2751138" y="2160588"/>
          <p14:tracePt t="58435" x="2741613" y="2179638"/>
          <p14:tracePt t="58453" x="2741613" y="2197100"/>
          <p14:tracePt t="58480" x="2732088" y="2205038"/>
          <p14:tracePt t="58503" x="2732088" y="2214563"/>
          <p14:tracePt t="58565" x="2732088" y="2205038"/>
          <p14:tracePt t="59521" x="2759075" y="2205038"/>
          <p14:tracePt t="59545" x="2803525" y="2187575"/>
          <p14:tracePt t="59572" x="2874963" y="2179638"/>
          <p14:tracePt t="59604" x="2894013" y="2170113"/>
          <p14:tracePt t="59612" x="2946400" y="2160588"/>
          <p14:tracePt t="59639" x="3044825" y="2152650"/>
          <p14:tracePt t="59673" x="3062288" y="2152650"/>
          <p14:tracePt t="59675" x="3143250" y="2152650"/>
          <p14:tracePt t="59706" x="3160713" y="2152650"/>
          <p14:tracePt t="59708" x="3251200" y="2152650"/>
          <p14:tracePt t="59739" x="3276600" y="2152650"/>
          <p14:tracePt t="59757" x="3303588" y="2143125"/>
          <p14:tracePt t="59773" x="3384550" y="2133600"/>
          <p14:tracePt t="59805" x="3455988" y="2125663"/>
          <p14:tracePt t="59820" x="3500438" y="2125663"/>
          <p14:tracePt t="59852" x="3536950" y="2125663"/>
          <p14:tracePt t="59879" x="3562350" y="2125663"/>
          <p14:tracePt t="59907" x="3581400" y="2125663"/>
          <p14:tracePt t="59938" x="3589338" y="2125663"/>
          <p14:tracePt t="59990" x="3589338" y="2108200"/>
          <p14:tracePt t="60009" x="3589338" y="2098675"/>
          <p14:tracePt t="60043" x="3608388" y="2098675"/>
          <p14:tracePt t="60106" x="3625850" y="2098675"/>
          <p14:tracePt t="60133" x="3652838" y="2108200"/>
          <p14:tracePt t="60152" x="3670300" y="2108200"/>
          <p14:tracePt t="60174" x="3679825" y="2108200"/>
          <p14:tracePt t="60205" x="3697288" y="2108200"/>
          <p14:tracePt t="60208" x="3705225" y="2108200"/>
          <p14:tracePt t="60240" x="3741738" y="2108200"/>
          <p14:tracePt t="60246" x="3751263" y="2108200"/>
          <p14:tracePt t="60275" x="3759200" y="2108200"/>
          <p14:tracePt t="60308" x="3768725" y="2108200"/>
          <p14:tracePt t="60324" x="3776663" y="2108200"/>
          <p14:tracePt t="60341" x="3786188" y="2108200"/>
          <p14:tracePt t="60373" x="3795713" y="2108200"/>
          <p14:tracePt t="60399" x="3795713" y="2098675"/>
          <p14:tracePt t="60418" x="3803650" y="2098675"/>
          <p14:tracePt t="60442" x="3822700" y="2081213"/>
          <p14:tracePt t="60474" x="3830638" y="2081213"/>
          <p14:tracePt t="60542" x="3840163" y="2071688"/>
          <p14:tracePt t="60561" x="3848100" y="2062163"/>
          <p14:tracePt t="60586" x="3857625" y="2062163"/>
          <p14:tracePt t="60622" x="3867150" y="2062163"/>
          <p14:tracePt t="60698" x="3875088" y="2054225"/>
          <p14:tracePt t="60797" x="3884613" y="2054225"/>
          <p14:tracePt t="60810" x="3894138" y="2054225"/>
          <p14:tracePt t="79110" x="3902075" y="2054225"/>
          <p14:tracePt t="79986" x="3919538" y="2062163"/>
          <p14:tracePt t="80005" x="3929063" y="2062163"/>
          <p14:tracePt t="80018" x="3938588" y="2062163"/>
          <p14:tracePt t="80036" x="3973513" y="2062163"/>
          <p14:tracePt t="80067" x="4000500" y="2062163"/>
          <p14:tracePt t="80082" x="4027488" y="2054225"/>
          <p14:tracePt t="80101" x="4089400" y="2027238"/>
          <p14:tracePt t="80133" x="4098925" y="2017713"/>
          <p14:tracePt t="80144" x="4108450" y="2000250"/>
          <p14:tracePt t="80168" x="4152900" y="1946275"/>
          <p14:tracePt t="80199" x="4160838" y="1928813"/>
          <p14:tracePt t="80207" x="4197350" y="1884363"/>
          <p14:tracePt t="80235" x="4214813" y="1847850"/>
          <p14:tracePt t="80267" x="4224338" y="1839913"/>
          <p14:tracePt t="80285" x="4224338" y="1830388"/>
          <p14:tracePt t="80304" x="4232275" y="1830388"/>
          <p14:tracePt t="80335" x="4241800" y="1830388"/>
          <p14:tracePt t="80637" x="4259263" y="1830388"/>
          <p14:tracePt t="80705" x="4276725" y="1822450"/>
          <p14:tracePt t="80725" x="4286250" y="1822450"/>
          <p14:tracePt t="80756" x="4313238" y="1803400"/>
          <p14:tracePt t="80775" x="4348163" y="1776413"/>
          <p14:tracePt t="80806" x="4402138" y="1731963"/>
          <p14:tracePt t="80837" x="4446588" y="1714500"/>
          <p14:tracePt t="80857" x="4473575" y="1697038"/>
          <p14:tracePt t="80884" x="4518025" y="1670050"/>
          <p14:tracePt t="80904" x="4554538" y="1660525"/>
          <p14:tracePt t="80935" x="4581525" y="1660525"/>
          <p14:tracePt t="80947" x="4598988" y="1652588"/>
          <p14:tracePt t="80971" x="4652963" y="1625600"/>
          <p14:tracePt t="81002" x="4679950" y="1625600"/>
          <p14:tracePt t="81009" x="4679950" y="1687513"/>
          <p14:tracePt t="81124" x="4679950" y="1724025"/>
          <p14:tracePt t="81134" x="4705350" y="1847850"/>
          <p14:tracePt t="81153" x="4705350" y="1884363"/>
          <p14:tracePt t="81172" x="4732338" y="2036763"/>
          <p14:tracePt t="81204" x="4751388" y="2143125"/>
          <p14:tracePt t="81216" x="4751388" y="2197100"/>
          <p14:tracePt t="81239" x="4768850" y="2357438"/>
          <p14:tracePt t="81270" x="4803775" y="2544763"/>
          <p14:tracePt t="81278" x="4848225" y="2768600"/>
          <p14:tracePt t="81305" x="4911725" y="2973388"/>
          <p14:tracePt t="81337" x="4911725" y="2990850"/>
          <p14:tracePt t="81339" x="4938713" y="3089275"/>
          <p14:tracePt t="81370" x="4946650" y="3116263"/>
          <p14:tracePt t="81373" x="4983163" y="3214688"/>
          <p14:tracePt t="81404" x="4991100" y="3232150"/>
          <p14:tracePt t="81420" x="5000625" y="3259138"/>
          <p14:tracePt t="81439" x="5000625" y="3268663"/>
          <p14:tracePt t="81470" x="5010150" y="3268663"/>
          <p14:tracePt t="81559" x="5010150" y="3259138"/>
          <p14:tracePt t="81577" x="5018088" y="3259138"/>
          <p14:tracePt t="81589" x="5027613" y="3259138"/>
          <p14:tracePt t="81608" x="5027613" y="3251200"/>
          <p14:tracePt t="81641" x="5037138" y="3241675"/>
          <p14:tracePt t="81653" x="5054600" y="3241675"/>
          <p14:tracePt t="81674" x="5081588" y="3224213"/>
          <p14:tracePt t="81705" x="5089525" y="3224213"/>
          <p14:tracePt t="81734" x="5099050" y="3214688"/>
          <p14:tracePt t="81747" x="5108575" y="3205163"/>
          <p14:tracePt t="81774" x="5126038" y="3197225"/>
          <p14:tracePt t="81805" x="5143500" y="3187700"/>
          <p14:tracePt t="81808" x="5160963" y="3170238"/>
          <p14:tracePt t="81839" x="5187950" y="3152775"/>
          <p14:tracePt t="81846" x="5197475" y="3143250"/>
          <p14:tracePt t="81936" x="5205413" y="3143250"/>
          <p14:tracePt t="81968" x="5214938" y="3143250"/>
          <p14:tracePt t="82001" x="5214938" y="3133725"/>
          <p14:tracePt t="82034" x="5224463" y="3125788"/>
          <p14:tracePt t="82094" x="5224463" y="3116263"/>
          <p14:tracePt t="82114" x="5232400" y="3108325"/>
          <p14:tracePt t="82207" x="5232400" y="3089275"/>
          <p14:tracePt t="82283" x="5241925" y="3081338"/>
          <p14:tracePt t="82315" x="5251450" y="3071813"/>
          <p14:tracePt t="82348" x="5251450" y="3062288"/>
          <p14:tracePt t="82520" x="5259388" y="3062288"/>
          <p14:tracePt t="82679" x="5259388" y="3054350"/>
          <p14:tracePt t="84110" x="5259388" y="3044825"/>
          <p14:tracePt t="84737" x="5259388" y="3036888"/>
          <p14:tracePt t="84764" x="5259388" y="3027363"/>
          <p14:tracePt t="85589" x="5259388" y="3017838"/>
          <p14:tracePt t="86610" x="5268913" y="3017838"/>
          <p14:tracePt t="87203" x="5276850" y="3017838"/>
          <p14:tracePt t="90360" x="5276850" y="3027363"/>
          <p14:tracePt t="92611" x="5276850" y="3036888"/>
        </p14:tracePtLst>
      </p14:laserTrace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Java has two kinds of exceptions</a:t>
            </a:r>
            <a:endParaRPr lang="en-US"/>
          </a:p>
        </p:txBody>
      </p:sp>
      <p:sp>
        <p:nvSpPr>
          <p:cNvPr id="19459" name="Rectangle 3"/>
          <p:cNvSpPr>
            <a:spLocks noGrp="1" noChangeArrowheads="1"/>
          </p:cNvSpPr>
          <p:nvPr>
            <p:ph type="body" idx="1"/>
          </p:nvPr>
        </p:nvSpPr>
        <p:spPr>
          <a:xfrm>
            <a:off x="457200" y="1295400"/>
            <a:ext cx="7924800" cy="3124200"/>
          </a:xfrm>
        </p:spPr>
        <p:txBody>
          <a:bodyPr>
            <a:normAutofit fontScale="92500" lnSpcReduction="10000"/>
          </a:bodyPr>
          <a:lstStyle/>
          <a:p>
            <a:r>
              <a:rPr lang="en-US" dirty="0" smtClean="0"/>
              <a:t>Unchecked exceptions </a:t>
            </a:r>
          </a:p>
          <a:p>
            <a:pPr lvl="1"/>
            <a:r>
              <a:rPr lang="en-US" dirty="0" smtClean="0"/>
              <a:t>Uncaught exceptions need not be acknowledged in method headers (if they can be thrown)</a:t>
            </a:r>
          </a:p>
          <a:p>
            <a:r>
              <a:rPr lang="en-US" dirty="0" smtClean="0"/>
              <a:t>Checked exceptions</a:t>
            </a:r>
          </a:p>
          <a:p>
            <a:pPr lvl="1"/>
            <a:r>
              <a:rPr lang="en-US" dirty="0" smtClean="0"/>
              <a:t>Uncaught exceptions must be acknowledged in header of </a:t>
            </a:r>
            <a:r>
              <a:rPr lang="en-US" b="1" dirty="0" smtClean="0"/>
              <a:t>class and interface method (</a:t>
            </a:r>
            <a:r>
              <a:rPr lang="en-US" dirty="0" smtClean="0"/>
              <a:t>if they can be thrown)</a:t>
            </a:r>
            <a:endParaRPr lang="en-US" b="1" dirty="0" smtClean="0"/>
          </a:p>
          <a:p>
            <a:pPr lvl="1"/>
            <a:r>
              <a:rPr lang="en-US" dirty="0"/>
              <a:t>Tells caller that passing it or throwing the exception, a special return </a:t>
            </a:r>
            <a:r>
              <a:rPr lang="en-US" dirty="0" smtClean="0"/>
              <a:t>value</a:t>
            </a:r>
            <a:endParaRPr lang="en-US" b="1" dirty="0" smtClean="0"/>
          </a:p>
          <a:p>
            <a:r>
              <a:rPr lang="en-US" dirty="0" smtClean="0"/>
              <a:t>Rationale for division?</a:t>
            </a:r>
          </a:p>
          <a:p>
            <a:pPr lvl="1"/>
            <a:endParaRPr lang="en-US" dirty="0"/>
          </a:p>
        </p:txBody>
      </p:sp>
      <p:sp>
        <p:nvSpPr>
          <p:cNvPr id="4" name="Rectangle 3"/>
          <p:cNvSpPr/>
          <p:nvPr/>
        </p:nvSpPr>
        <p:spPr>
          <a:xfrm>
            <a:off x="178676" y="4953000"/>
            <a:ext cx="7746124" cy="1676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a:t>
            </a:r>
            <a:r>
              <a:rPr lang="en-US" sz="1600" b="1" dirty="0" smtClean="0">
                <a:solidFill>
                  <a:srgbClr val="7F0055"/>
                </a:solidFill>
                <a:latin typeface="Consolas"/>
              </a:rPr>
              <a:t>ublic void</a:t>
            </a:r>
            <a:r>
              <a:rPr lang="en-US" sz="1600" b="1" dirty="0" smtClean="0">
                <a:solidFill>
                  <a:srgbClr val="000000"/>
                </a:solidFill>
                <a:latin typeface="Consolas"/>
              </a:rPr>
              <a:t> </a:t>
            </a:r>
            <a:r>
              <a:rPr lang="en-US" sz="1600" b="1" dirty="0" err="1">
                <a:solidFill>
                  <a:srgbClr val="000000"/>
                </a:solidFill>
                <a:latin typeface="Consolas"/>
              </a:rPr>
              <a:t>echoLines</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smtClean="0">
                <a:solidFill>
                  <a:srgbClr val="000000"/>
                </a:solidFill>
                <a:latin typeface="Consolas"/>
              </a:rPr>
              <a:t>numberOfInputLines</a:t>
            </a:r>
            <a:r>
              <a:rPr lang="en-US" sz="1600" b="1" dirty="0" smtClean="0">
                <a:solidFill>
                  <a:srgbClr val="000000"/>
                </a:solidFill>
                <a:latin typeface="Consolas"/>
              </a:rPr>
              <a:t>) </a:t>
            </a:r>
            <a:r>
              <a:rPr lang="en-US" sz="1600" b="1" dirty="0" smtClean="0">
                <a:solidFill>
                  <a:srgbClr val="7F0055"/>
                </a:solidFill>
                <a:latin typeface="Consolas"/>
              </a:rPr>
              <a:t>throws</a:t>
            </a:r>
            <a:r>
              <a:rPr lang="en-US" sz="1600" b="1" dirty="0" smtClean="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a:t>
            </a:r>
          </a:p>
          <a:p>
            <a:r>
              <a:rPr lang="en-US" sz="1600" b="1" dirty="0" smtClean="0">
                <a:solidFill>
                  <a:srgbClr val="7F0055"/>
                </a:solidFill>
                <a:latin typeface="Consolas"/>
              </a:rPr>
              <a:t>  for</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inputNum</a:t>
            </a:r>
            <a:r>
              <a:rPr lang="en-US" sz="1600" b="1" dirty="0">
                <a:solidFill>
                  <a:srgbClr val="000000"/>
                </a:solidFill>
                <a:latin typeface="Consolas"/>
              </a:rPr>
              <a:t> = 0; </a:t>
            </a:r>
            <a:r>
              <a:rPr lang="en-US" sz="1600" b="1" dirty="0" err="1">
                <a:solidFill>
                  <a:srgbClr val="000000"/>
                </a:solidFill>
                <a:latin typeface="Consolas"/>
              </a:rPr>
              <a:t>inputNum</a:t>
            </a:r>
            <a:r>
              <a:rPr lang="en-US" sz="1600" b="1" dirty="0">
                <a:solidFill>
                  <a:srgbClr val="000000"/>
                </a:solidFill>
                <a:latin typeface="Consolas"/>
              </a:rPr>
              <a:t> &lt; </a:t>
            </a:r>
            <a:r>
              <a:rPr lang="en-US" sz="1600" b="1" dirty="0" err="1">
                <a:solidFill>
                  <a:srgbClr val="000000"/>
                </a:solidFill>
                <a:latin typeface="Consolas"/>
              </a:rPr>
              <a:t>numberOfInputLines</a:t>
            </a:r>
            <a:r>
              <a:rPr lang="en-US" sz="1600" b="1" dirty="0">
                <a:solidFill>
                  <a:srgbClr val="000000"/>
                </a:solidFill>
                <a:latin typeface="Consolas"/>
              </a:rPr>
              <a:t>; </a:t>
            </a:r>
            <a:r>
              <a:rPr lang="en-US" sz="1600" b="1" dirty="0" err="1">
                <a:solidFill>
                  <a:srgbClr val="000000"/>
                </a:solidFill>
                <a:latin typeface="Consolas"/>
              </a:rPr>
              <a:t>inputNum</a:t>
            </a:r>
            <a:r>
              <a:rPr lang="en-US" sz="1600" b="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C0"/>
                </a:solidFill>
                <a:latin typeface="Consolas"/>
              </a:rPr>
              <a:t>input</a:t>
            </a:r>
            <a:r>
              <a:rPr lang="en-US" sz="1600" i="1" dirty="0" err="1" smtClean="0">
                <a:solidFill>
                  <a:srgbClr val="000000"/>
                </a:solidFill>
                <a:latin typeface="Consolas"/>
              </a:rPr>
              <a:t>.readLine</a:t>
            </a:r>
            <a:r>
              <a:rPr lang="en-US" sz="1600" i="1" dirty="0">
                <a:solidFill>
                  <a:srgbClr val="000000"/>
                </a:solidFill>
                <a:latin typeface="Consolas"/>
              </a:rPr>
              <a:t>());</a:t>
            </a:r>
          </a:p>
          <a:p>
            <a:r>
              <a:rPr lang="en-US" sz="1600" dirty="0" smtClean="0">
                <a:solidFill>
                  <a:srgbClr val="000000"/>
                </a:solidFill>
                <a:latin typeface="Consolas"/>
              </a:rPr>
              <a:t>  }</a:t>
            </a:r>
          </a:p>
          <a:p>
            <a:r>
              <a:rPr lang="en-US" sz="1600" dirty="0">
                <a:solidFill>
                  <a:srgbClr val="000000"/>
                </a:solidFill>
                <a:latin typeface="Consolas"/>
              </a:rPr>
              <a:t>}</a:t>
            </a:r>
            <a:endParaRPr lang="en-US" sz="1600" dirty="0" smtClean="0">
              <a:solidFill>
                <a:srgbClr val="000000"/>
              </a:solidFill>
              <a:latin typeface="Courier New"/>
            </a:endParaRPr>
          </a:p>
        </p:txBody>
      </p:sp>
      <p:sp>
        <p:nvSpPr>
          <p:cNvPr id="5" name="Rectangle 4"/>
          <p:cNvSpPr/>
          <p:nvPr/>
        </p:nvSpPr>
        <p:spPr>
          <a:xfrm>
            <a:off x="178676" y="4076700"/>
            <a:ext cx="7746124" cy="685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a:t>
            </a:r>
            <a:r>
              <a:rPr lang="en-US" sz="1600" b="1" dirty="0" smtClean="0">
                <a:solidFill>
                  <a:srgbClr val="7F0055"/>
                </a:solidFill>
                <a:latin typeface="Consolas"/>
              </a:rPr>
              <a:t>ublic void</a:t>
            </a:r>
            <a:r>
              <a:rPr lang="en-US" sz="1600" b="1" dirty="0" smtClean="0">
                <a:solidFill>
                  <a:srgbClr val="000000"/>
                </a:solidFill>
                <a:latin typeface="Consolas"/>
              </a:rPr>
              <a:t> </a:t>
            </a:r>
            <a:r>
              <a:rPr lang="en-US" sz="1600" b="1" dirty="0" err="1">
                <a:solidFill>
                  <a:srgbClr val="000000"/>
                </a:solidFill>
                <a:latin typeface="Consolas"/>
              </a:rPr>
              <a:t>echoLines</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smtClean="0">
                <a:solidFill>
                  <a:srgbClr val="000000"/>
                </a:solidFill>
                <a:latin typeface="Consolas"/>
              </a:rPr>
              <a:t>numberOfInputLines</a:t>
            </a:r>
            <a:r>
              <a:rPr lang="en-US" sz="1600" b="1" dirty="0" smtClean="0">
                <a:solidFill>
                  <a:srgbClr val="000000"/>
                </a:solidFill>
                <a:latin typeface="Consolas"/>
              </a:rPr>
              <a:t>)</a:t>
            </a:r>
            <a:r>
              <a:rPr lang="en-US" sz="1600" b="1" dirty="0" smtClean="0">
                <a:solidFill>
                  <a:srgbClr val="7F0055"/>
                </a:solidFill>
                <a:latin typeface="Consolas"/>
              </a:rPr>
              <a:t>throws</a:t>
            </a:r>
            <a:r>
              <a:rPr lang="en-US" sz="1600" b="1" dirty="0" smtClean="0">
                <a:solidFill>
                  <a:srgbClr val="000000"/>
                </a:solidFill>
                <a:latin typeface="Consolas"/>
              </a:rPr>
              <a:t> </a:t>
            </a:r>
            <a:r>
              <a:rPr lang="en-US" sz="1600" b="1" dirty="0" err="1" smtClean="0">
                <a:solidFill>
                  <a:srgbClr val="000000"/>
                </a:solidFill>
                <a:latin typeface="Consolas"/>
              </a:rPr>
              <a:t>IOException</a:t>
            </a:r>
            <a:endParaRPr lang="en-US" sz="1600" dirty="0" smtClean="0">
              <a:solidFill>
                <a:srgbClr val="000000"/>
              </a:solidFill>
              <a:latin typeface="Courier New"/>
            </a:endParaRPr>
          </a:p>
        </p:txBody>
      </p:sp>
      <p:sp>
        <p:nvSpPr>
          <p:cNvPr id="7" name="Right Arrow 6"/>
          <p:cNvSpPr/>
          <p:nvPr/>
        </p:nvSpPr>
        <p:spPr>
          <a:xfrm rot="1339911" flipH="1">
            <a:off x="4700667" y="5984548"/>
            <a:ext cx="1997650" cy="670471"/>
          </a:xfrm>
          <a:prstGeom prst="rightArrow">
            <a:avLst>
              <a:gd name="adj1" fmla="val 75656"/>
              <a:gd name="adj2" fmla="val 4633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Not caught in body</a:t>
            </a:r>
            <a:endParaRPr lang="en-US" dirty="0"/>
          </a:p>
        </p:txBody>
      </p:sp>
      <p:sp>
        <p:nvSpPr>
          <p:cNvPr id="8" name="Right Arrow 7"/>
          <p:cNvSpPr/>
          <p:nvPr/>
        </p:nvSpPr>
        <p:spPr>
          <a:xfrm rot="20080751" flipH="1">
            <a:off x="4665968" y="3565064"/>
            <a:ext cx="2614865" cy="670471"/>
          </a:xfrm>
          <a:prstGeom prst="rightArrow">
            <a:avLst>
              <a:gd name="adj1" fmla="val 75656"/>
              <a:gd name="adj2" fmla="val 4633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Acked</a:t>
            </a:r>
            <a:r>
              <a:rPr lang="en-US" dirty="0" smtClean="0"/>
              <a:t> in class method header</a:t>
            </a:r>
            <a:endParaRPr lang="en-US" dirty="0"/>
          </a:p>
        </p:txBody>
      </p:sp>
      <p:sp>
        <p:nvSpPr>
          <p:cNvPr id="9" name="Right Arrow 8"/>
          <p:cNvSpPr/>
          <p:nvPr/>
        </p:nvSpPr>
        <p:spPr>
          <a:xfrm rot="20080751" flipH="1">
            <a:off x="6113766" y="4184564"/>
            <a:ext cx="2614865" cy="670471"/>
          </a:xfrm>
          <a:prstGeom prst="rightArrow">
            <a:avLst>
              <a:gd name="adj1" fmla="val 75656"/>
              <a:gd name="adj2" fmla="val 4633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smtClean="0"/>
              <a:t>Acked</a:t>
            </a:r>
            <a:r>
              <a:rPr lang="en-US" dirty="0" smtClean="0"/>
              <a:t> in class method header</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3175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19459" grpId="0" uiExpand="1" build="p"/>
      <p:bldP spid="4" grpId="0" animBg="1"/>
      <p:bldP spid="5" grpId="0" animBg="1"/>
      <p:bldP spid="7" grpId="0" animBg="1"/>
      <p:bldP spid="8" grpId="0" animBg="1"/>
      <p:bldP spid="9" grpId="0" animBg="1"/>
    </p:bldLst>
  </p:timing>
  <p:extLst>
    <p:ext uri="{3A86A75C-4F4B-4683-9AE1-C65F6400EC91}">
      <p14:laserTraceLst xmlns:p14="http://schemas.microsoft.com/office/powerpoint/2010/main">
        <p14:tracePtLst>
          <p14:tracePt t="2062" x="5286375" y="3044825"/>
          <p14:tracePt t="2344" x="5295900" y="3054350"/>
          <p14:tracePt t="2356" x="5340350" y="3062288"/>
          <p14:tracePt t="2381" x="5465763" y="3071813"/>
          <p14:tracePt t="2412" x="5527675" y="3071813"/>
          <p14:tracePt t="2420" x="5715000" y="3071813"/>
          <p14:tracePt t="2449" x="5830888" y="3062288"/>
          <p14:tracePt t="2449" x="5919788" y="3062288"/>
          <p14:tracePt t="2481" x="6276975" y="3017838"/>
          <p14:tracePt t="2501" x="6429375" y="3009900"/>
          <p14:tracePt t="2514" x="7010400" y="2928938"/>
          <p14:tracePt t="2546" x="7491413" y="2874963"/>
          <p14:tracePt t="2550" x="7991475" y="2803525"/>
          <p14:tracePt t="2582" x="8099425" y="2795588"/>
          <p14:tracePt t="2593" x="8439150" y="2741613"/>
          <p14:tracePt t="2616" x="8705850" y="2697163"/>
          <p14:tracePt t="2647" x="9063038" y="2643188"/>
          <p14:tracePt t="2658" x="9134475" y="2616200"/>
          <p14:tracePt t="2682" x="9134475" y="2509838"/>
          <p14:tracePt t="2713" x="9134475" y="2419350"/>
          <p14:tracePt t="2720" x="9134475" y="2347913"/>
          <p14:tracePt t="2750" x="9134475" y="2312988"/>
          <p14:tracePt t="2782" x="9134475" y="2303463"/>
          <p14:tracePt t="2796" x="9134475" y="2295525"/>
          <p14:tracePt t="2941" x="9134475" y="2303463"/>
          <p14:tracePt t="14813" x="9134475" y="2312988"/>
          <p14:tracePt t="14826" x="9134475" y="2330450"/>
          <p14:tracePt t="14853" x="9134475" y="2374900"/>
          <p14:tracePt t="14872" x="9126538" y="2393950"/>
          <p14:tracePt t="14885" x="9109075" y="2455863"/>
          <p14:tracePt t="14916" x="9099550" y="2482850"/>
          <p14:tracePt t="14920" x="9028113" y="2633663"/>
          <p14:tracePt t="14951" x="8939213" y="2759075"/>
          <p14:tracePt t="14966" x="8902700" y="2803525"/>
          <p14:tracePt t="14985" x="8769350" y="2982913"/>
          <p14:tracePt t="15017" x="8697913" y="3062288"/>
          <p14:tracePt t="15030" x="8661400" y="3108325"/>
          <p14:tracePt t="15052" x="8518525" y="3251200"/>
          <p14:tracePt t="15084" x="8429625" y="3357563"/>
          <p14:tracePt t="15091" x="8340725" y="3438525"/>
          <p14:tracePt t="15120" x="8108950" y="3625850"/>
          <p14:tracePt t="15151" x="8010525" y="3687763"/>
          <p14:tracePt t="15154" x="7643813" y="3875088"/>
          <p14:tracePt t="15185" x="7385050" y="3990975"/>
          <p14:tracePt t="15203" x="7286625" y="4037013"/>
          <p14:tracePt t="15220" x="6973888" y="4187825"/>
          <p14:tracePt t="15251" x="6715125" y="4313238"/>
          <p14:tracePt t="15266" x="6589713" y="4375150"/>
          <p14:tracePt t="15287" x="6072188" y="4608513"/>
          <p14:tracePt t="15318" x="5795963" y="4732338"/>
          <p14:tracePt t="15330" x="5732463" y="4768850"/>
          <p14:tracePt t="15354" x="5394325" y="4919663"/>
          <p14:tracePt t="15385" x="5153025" y="5010150"/>
          <p14:tracePt t="15390" x="4822825" y="5126038"/>
          <p14:tracePt t="15421" x="4679950" y="5180013"/>
          <p14:tracePt t="15453" x="4518025" y="5241925"/>
          <p14:tracePt t="15455" x="4303713" y="5303838"/>
          <p14:tracePt t="15486" x="4251325" y="5313363"/>
          <p14:tracePt t="15500" x="4071938" y="5367338"/>
          <p14:tracePt t="15521" x="3822700" y="5438775"/>
          <p14:tracePt t="15552" x="3732213" y="5456238"/>
          <p14:tracePt t="15560" x="3500438" y="5510213"/>
          <p14:tracePt t="15588" x="3179763" y="5545138"/>
          <p14:tracePt t="15620" x="3054350" y="5562600"/>
          <p14:tracePt t="15629" x="2901950" y="5562600"/>
          <p14:tracePt t="15672" x="2724150" y="5562600"/>
          <p14:tracePt t="15691" x="2679700" y="5562600"/>
          <p14:tracePt t="15722" x="2465388" y="5562600"/>
          <p14:tracePt t="15753" x="2401888" y="5562600"/>
          <p14:tracePt t="15755" x="2374900" y="5562600"/>
          <p14:tracePt t="15786" x="2366963" y="5562600"/>
          <p14:tracePt t="15796" x="2330450" y="5554663"/>
          <p14:tracePt t="15822" x="2251075" y="5518150"/>
          <p14:tracePt t="15854" x="2241550" y="5500688"/>
          <p14:tracePt t="15875" x="2214563" y="5473700"/>
          <p14:tracePt t="15894" x="2187575" y="5438775"/>
          <p14:tracePt t="15922" x="2152650" y="5375275"/>
          <p14:tracePt t="15953" x="2116138" y="5330825"/>
          <p14:tracePt t="15959" x="2089150" y="5295900"/>
          <p14:tracePt t="15990" x="2089150" y="5286375"/>
          <p14:tracePt t="16175" x="2098675" y="5286375"/>
          <p14:tracePt t="16242" x="2108200" y="5286375"/>
          <p14:tracePt t="16254" x="2116138" y="5295900"/>
          <p14:tracePt t="16273" x="2125663" y="5295900"/>
          <p14:tracePt t="16384" x="2133600" y="5295900"/>
          <p14:tracePt t="16495" x="2143125" y="5295900"/>
          <p14:tracePt t="16570" x="2152650" y="5295900"/>
          <p14:tracePt t="16635" x="2160588" y="5295900"/>
          <p14:tracePt t="16661" x="2170113" y="5295900"/>
          <p14:tracePt t="16681" x="2179638" y="5295900"/>
          <p14:tracePt t="16693" x="2224088" y="5286375"/>
          <p14:tracePt t="16725" x="2259013" y="5286375"/>
          <p14:tracePt t="16743" x="2286000" y="5286375"/>
          <p14:tracePt t="16760" x="2357438" y="5286375"/>
          <p14:tracePt t="16791" x="2428875" y="5276850"/>
          <p14:tracePt t="16804" x="2446338" y="5276850"/>
          <p14:tracePt t="16825" x="2643188" y="5268913"/>
          <p14:tracePt t="16856" x="2697163" y="5268913"/>
          <p14:tracePt t="16869" x="2741613" y="5268913"/>
          <p14:tracePt t="16892" x="2911475" y="5268913"/>
          <p14:tracePt t="16912" x="3071813" y="5276850"/>
          <p14:tracePt t="16925" x="3125788" y="5276850"/>
          <p14:tracePt t="16943" x="3276600" y="5276850"/>
          <p14:tracePt t="16959" x="3536950" y="5295900"/>
          <p14:tracePt t="16991" x="3633788" y="5295900"/>
          <p14:tracePt t="16994" x="3929063" y="5330825"/>
          <p14:tracePt t="17038" x="4133850" y="5348288"/>
          <p14:tracePt t="17043" x="4205288" y="5348288"/>
          <p14:tracePt t="17055" x="4375150" y="5357813"/>
          <p14:tracePt t="17074" x="4446588" y="5357813"/>
          <p14:tracePt t="17085" x="4652963" y="5367338"/>
          <p14:tracePt t="17105" x="4732338" y="5375275"/>
          <p14:tracePt t="17118" x="4919663" y="5394325"/>
          <p14:tracePt t="17137" x="4991100" y="5394325"/>
          <p14:tracePt t="17150" x="5180013" y="5402263"/>
          <p14:tracePt t="17170" x="5259388" y="5411788"/>
          <p14:tracePt t="17180" x="5375275" y="5419725"/>
          <p14:tracePt t="17200" x="5446713" y="5429250"/>
          <p14:tracePt t="17212" x="5518150" y="5429250"/>
          <p14:tracePt t="17239" x="5545138" y="5438775"/>
          <p14:tracePt t="17250" x="5581650" y="5438775"/>
          <p14:tracePt t="17262" x="5643563" y="5438775"/>
          <p14:tracePt t="17277" x="5705475" y="5446713"/>
          <p14:tracePt t="17294" x="5732463" y="5446713"/>
          <p14:tracePt t="17310" x="5786438" y="5446713"/>
          <p14:tracePt t="17327" x="5848350" y="5446713"/>
          <p14:tracePt t="17353" x="5875338" y="5446713"/>
          <p14:tracePt t="17371" x="5884863" y="5446713"/>
          <p14:tracePt t="17383" x="5902325" y="5446713"/>
          <p14:tracePt t="17404" x="5938838" y="5446713"/>
          <p14:tracePt t="17439" x="5956300" y="5438775"/>
          <p14:tracePt t="17449" x="5965825" y="5438775"/>
          <p14:tracePt t="17467" x="5983288" y="5438775"/>
          <p14:tracePt t="17480" x="6027738" y="5429250"/>
          <p14:tracePt t="17499" x="6037263" y="5419725"/>
          <p14:tracePt t="17510" x="6072188" y="5419725"/>
          <p14:tracePt t="17530" x="6089650" y="5419725"/>
          <p14:tracePt t="17542" x="6116638" y="5411788"/>
          <p14:tracePt t="17561" x="6126163" y="5411788"/>
          <p14:tracePt t="17574" x="6161088" y="5402263"/>
          <p14:tracePt t="17593" x="6170613" y="5402263"/>
          <p14:tracePt t="17605" x="6170613" y="5394325"/>
          <p14:tracePt t="17840" x="6153150" y="5384800"/>
          <p14:tracePt t="17860" x="6143625" y="5384800"/>
          <p14:tracePt t="17872" x="6134100" y="5375275"/>
          <p14:tracePt t="17892" x="6126163" y="5375275"/>
          <p14:tracePt t="17967" x="6116638" y="5375275"/>
          <p14:tracePt t="17986" x="6108700" y="5375275"/>
          <p14:tracePt t="18080" x="6099175" y="5375275"/>
          <p14:tracePt t="18110" x="6089650" y="5375275"/>
          <p14:tracePt t="18129" x="6081713" y="5375275"/>
          <p14:tracePt t="18154" x="6072188" y="5375275"/>
          <p14:tracePt t="18221" x="6062663" y="5367338"/>
          <p14:tracePt t="18316" x="6054725" y="5367338"/>
          <p14:tracePt t="18360" x="6054725" y="5357813"/>
          <p14:tracePt t="19117" x="6045200" y="5357813"/>
          <p14:tracePt t="19192" x="6045200" y="5348288"/>
          <p14:tracePt t="19290" x="6027738" y="5348288"/>
          <p14:tracePt t="19792" x="6010275" y="5357813"/>
          <p14:tracePt t="19804" x="5911850" y="5375275"/>
          <p14:tracePt t="19823" x="5822950" y="5375275"/>
          <p14:tracePt t="19835" x="5616575" y="5384800"/>
          <p14:tracePt t="19854" x="5545138" y="5394325"/>
          <p14:tracePt t="19866" x="5456238" y="5419725"/>
          <p14:tracePt t="19885" x="5394325" y="5429250"/>
          <p14:tracePt t="19904" x="5357813" y="5429250"/>
          <p14:tracePt t="19916" x="5160963" y="5465763"/>
          <p14:tracePt t="19935" x="5054600" y="5483225"/>
          <p14:tracePt t="19946" x="4768850" y="5518150"/>
          <p14:tracePt t="19966" x="4643438" y="5527675"/>
          <p14:tracePt t="19977" x="4419600" y="5572125"/>
          <p14:tracePt t="19997" x="4357688" y="5589588"/>
          <p14:tracePt t="20010" x="4160838" y="5608638"/>
          <p14:tracePt t="20028" x="4081463" y="5626100"/>
          <p14:tracePt t="20040" x="3848100" y="5653088"/>
          <p14:tracePt t="20060" x="3751263" y="5653088"/>
          <p14:tracePt t="20071" x="3562350" y="5670550"/>
          <p14:tracePt t="20090" x="3536950" y="5670550"/>
          <p14:tracePt t="20102" x="3465513" y="5670550"/>
          <p14:tracePt t="20121" x="3367088" y="5670550"/>
          <p14:tracePt t="20139" x="3340100" y="5670550"/>
          <p14:tracePt t="20151" x="3251200" y="5661025"/>
          <p14:tracePt t="20171" x="3232150" y="5643563"/>
          <p14:tracePt t="20185" x="3170238" y="5626100"/>
          <p14:tracePt t="20203" x="3152775" y="5626100"/>
          <p14:tracePt t="20220" x="3125788" y="5616575"/>
          <p14:tracePt t="20235" x="3108325" y="5608638"/>
          <p14:tracePt t="20251" x="3089275" y="5599113"/>
          <p14:tracePt t="20269" x="3089275" y="5581650"/>
          <p14:tracePt t="20641" x="3089275" y="5572125"/>
          <p14:tracePt t="20908" x="3089275" y="5554663"/>
          <p14:tracePt t="20984" x="3089275" y="5545138"/>
          <p14:tracePt t="21045" x="3089275" y="5537200"/>
          <p14:tracePt t="21168" x="3089275" y="5527675"/>
          <p14:tracePt t="21185" x="3089275" y="5518150"/>
          <p14:tracePt t="21252" x="3081338" y="5518150"/>
          <p14:tracePt t="21271" x="3071813" y="5518150"/>
          <p14:tracePt t="21303" x="3071813" y="5510213"/>
          <p14:tracePt t="21314" x="3044825" y="5500688"/>
          <p14:tracePt t="21333" x="3036888" y="5500688"/>
          <p14:tracePt t="21346" x="3027363" y="5491163"/>
          <p14:tracePt t="21365" x="3000375" y="5483225"/>
          <p14:tracePt t="21396" x="2982913" y="5483225"/>
          <p14:tracePt t="21408" x="2955925" y="5465763"/>
          <p14:tracePt t="21428" x="2946400" y="5446713"/>
          <p14:tracePt t="21440" x="2911475" y="5438775"/>
          <p14:tracePt t="21473" x="2901950" y="5419725"/>
          <p14:tracePt t="21506" x="2894013" y="5419725"/>
          <p14:tracePt t="21519" x="2884488" y="5419725"/>
          <p14:tracePt t="21538" x="2874963" y="5419725"/>
          <p14:tracePt t="21641" x="2874963" y="5411788"/>
          <p14:tracePt t="22101" x="2874963" y="5402263"/>
          <p14:tracePt t="22484" x="2874963" y="5394325"/>
          <p14:tracePt t="24164" x="2884488" y="5394325"/>
          <p14:tracePt t="24352" x="2894013" y="5394325"/>
          <p14:tracePt t="24616" x="2894013" y="5384800"/>
          <p14:tracePt t="24649" x="2901950" y="5384800"/>
          <p14:tracePt t="25055" x="2901950" y="5375275"/>
          <p14:tracePt t="25088" x="2911475" y="5375275"/>
          <p14:tracePt t="25431" x="2919413" y="5375275"/>
          <p14:tracePt t="26812" x="2928938" y="5375275"/>
          <p14:tracePt t="27322" x="2928938" y="5384800"/>
          <p14:tracePt t="27935" x="2928938" y="5375275"/>
          <p14:tracePt t="28829" x="2928938" y="5367338"/>
          <p14:tracePt t="29254" x="2928938" y="5357813"/>
          <p14:tracePt t="29303" x="2928938" y="5348288"/>
          <p14:tracePt t="29347" x="2928938" y="5322888"/>
          <p14:tracePt t="29380" x="2928938" y="5313363"/>
          <p14:tracePt t="29406" x="2928938" y="5295900"/>
          <p14:tracePt t="29424" x="2928938" y="5286375"/>
          <p14:tracePt t="29443" x="2928938" y="5268913"/>
          <p14:tracePt t="29476" x="2938463" y="5259388"/>
          <p14:tracePt t="29586" x="2938463" y="5241925"/>
          <p14:tracePt t="29631" x="2946400" y="5241925"/>
          <p14:tracePt t="29679" x="2946400" y="5232400"/>
          <p14:tracePt t="29691" x="2955925" y="5232400"/>
          <p14:tracePt t="29726" x="2973388" y="5232400"/>
          <p14:tracePt t="29753" x="3009900" y="5232400"/>
          <p14:tracePt t="29773" x="3017838" y="5232400"/>
          <p14:tracePt t="29784" x="3027363" y="5232400"/>
          <p14:tracePt t="29815" x="3036888" y="5232400"/>
          <p14:tracePt t="29834" x="3036888" y="5224463"/>
          <p14:tracePt t="30226" x="3044825" y="5224463"/>
          <p14:tracePt t="30467" x="3044825" y="5214938"/>
          <p14:tracePt t="30640" x="3054350" y="5205413"/>
          <p14:tracePt t="30775" x="3062288" y="5205413"/>
          <p14:tracePt t="30794" x="3062288" y="5197475"/>
          <p14:tracePt t="30806" x="3062288" y="5187950"/>
          <p14:tracePt t="30842" x="3071813" y="5187950"/>
          <p14:tracePt t="30869" x="3089275" y="5170488"/>
          <p14:tracePt t="30935" x="3089275" y="5160963"/>
          <p14:tracePt t="30948" x="3098800" y="5160963"/>
          <p14:tracePt t="30983" x="3098800" y="5153025"/>
          <p14:tracePt t="30996" x="3108325" y="5153025"/>
          <p14:tracePt t="31032" x="3108325" y="5143500"/>
          <p14:tracePt t="31060" x="3116263" y="5133975"/>
          <p14:tracePt t="31078" x="3125788" y="5126038"/>
          <p14:tracePt t="31125" x="3133725" y="5116513"/>
          <p14:tracePt t="31139" x="3160713" y="5108575"/>
          <p14:tracePt t="31159" x="3179763" y="5108575"/>
          <p14:tracePt t="31169" x="3214688" y="5099050"/>
          <p14:tracePt t="31189" x="3232150" y="5089525"/>
          <p14:tracePt t="31200" x="3303588" y="5072063"/>
          <p14:tracePt t="31220" x="3322638" y="5072063"/>
          <p14:tracePt t="31232" x="3384550" y="5072063"/>
          <p14:tracePt t="31252" x="3429000" y="5072063"/>
          <p14:tracePt t="31264" x="3500438" y="5072063"/>
          <p14:tracePt t="31283" x="3517900" y="5072063"/>
          <p14:tracePt t="31295" x="3598863" y="5072063"/>
          <p14:tracePt t="31313" x="3616325" y="5072063"/>
          <p14:tracePt t="31325" x="3687763" y="5081588"/>
          <p14:tracePt t="31345" x="3714750" y="5081588"/>
          <p14:tracePt t="31359" x="3776663" y="5099050"/>
          <p14:tracePt t="31377" x="3786188" y="5099050"/>
          <p14:tracePt t="31389" x="3840163" y="5099050"/>
          <p14:tracePt t="31409" x="3867150" y="5099050"/>
          <p14:tracePt t="31420" x="3919538" y="5099050"/>
          <p14:tracePt t="31440" x="3938588" y="5099050"/>
          <p14:tracePt t="31452" x="3965575" y="5099050"/>
          <p14:tracePt t="31487" x="3983038" y="5099050"/>
          <p14:tracePt t="31499" x="4000500" y="5099050"/>
          <p14:tracePt t="31519" x="3956050" y="5099050"/>
          <p14:tracePt t="31639" x="3857625" y="5099050"/>
          <p14:tracePt t="31659" x="3830638" y="5099050"/>
          <p14:tracePt t="31669" x="3732213" y="5072063"/>
          <p14:tracePt t="31689" x="3670300" y="5072063"/>
          <p14:tracePt t="31709" x="3633788" y="5062538"/>
          <p14:tracePt t="31720" x="3571875" y="5062538"/>
          <p14:tracePt t="31740" x="3509963" y="5062538"/>
          <p14:tracePt t="31752" x="3455988" y="5072063"/>
          <p14:tracePt t="31764" x="3313113" y="5108575"/>
          <p14:tracePt t="31784" x="3276600" y="5116513"/>
          <p14:tracePt t="31796" x="3152775" y="5160963"/>
          <p14:tracePt t="31816" x="3125788" y="5160963"/>
          <p14:tracePt t="31828" x="3044825" y="5197475"/>
          <p14:tracePt t="31846" x="3017838" y="5197475"/>
          <p14:tracePt t="31859" x="2938463" y="5224463"/>
          <p14:tracePt t="31880" x="2874963" y="5241925"/>
          <p14:tracePt t="31898" x="2822575" y="5251450"/>
          <p14:tracePt t="31909" x="2795588" y="5251450"/>
          <p14:tracePt t="31921" x="2643188" y="5276850"/>
          <p14:tracePt t="31941" x="2589213" y="5286375"/>
          <p14:tracePt t="31955" x="2517775" y="5295900"/>
          <p14:tracePt t="31973" x="2509838" y="5295900"/>
          <p14:tracePt t="31987" x="2446338" y="5286375"/>
          <p14:tracePt t="32003" x="2384425" y="5276850"/>
          <p14:tracePt t="32022" x="2347913" y="5259388"/>
          <p14:tracePt t="32037" x="2339975" y="5259388"/>
          <p14:tracePt t="32053" x="2330450" y="5259388"/>
          <p14:tracePt t="32070" x="2303463" y="5251450"/>
          <p14:tracePt t="32088" x="2276475" y="5251450"/>
          <p14:tracePt t="32112" x="2268538" y="5251450"/>
          <p14:tracePt t="32144" x="2268538" y="5241925"/>
          <p14:tracePt t="32177" x="2259013" y="5241925"/>
          <p14:tracePt t="32241" x="2251075" y="5241925"/>
          <p14:tracePt t="32269" x="2232025" y="5232400"/>
          <p14:tracePt t="32290" x="2241550" y="5232400"/>
          <p14:tracePt t="32525" x="2251075" y="5232400"/>
          <p14:tracePt t="32543" x="2268538" y="5232400"/>
          <p14:tracePt t="32555" x="2286000" y="5232400"/>
          <p14:tracePt t="32616" x="2295525" y="5232400"/>
          <p14:tracePt t="32650" x="2303463" y="5232400"/>
          <p14:tracePt t="32683" x="2312988" y="5232400"/>
          <p14:tracePt t="32741" x="2322513" y="5232400"/>
          <p14:tracePt t="32760" x="2330450" y="5232400"/>
          <p14:tracePt t="32807" x="2339975" y="5232400"/>
          <p14:tracePt t="32819" x="2347913" y="5232400"/>
          <p14:tracePt t="32839" x="2366963" y="5232400"/>
          <p14:tracePt t="32852" x="2393950" y="5232400"/>
          <p14:tracePt t="32870" x="2411413" y="5241925"/>
          <p14:tracePt t="32882" x="2446338" y="5241925"/>
          <p14:tracePt t="32902" x="2465388" y="5241925"/>
          <p14:tracePt t="32913" x="2544763" y="5259388"/>
          <p14:tracePt t="32933" x="2598738" y="5268913"/>
          <p14:tracePt t="32945" x="2697163" y="5303838"/>
          <p14:tracePt t="32963" x="2724150" y="5313363"/>
          <p14:tracePt t="32975" x="2759075" y="5322888"/>
          <p14:tracePt t="32994" x="2830513" y="5340350"/>
          <p14:tracePt t="33013" x="2857500" y="5340350"/>
          <p14:tracePt t="33034" x="2919413" y="5348288"/>
          <p14:tracePt t="33058" x="2955925" y="5348288"/>
          <p14:tracePt t="33091" x="2982913" y="5357813"/>
          <p14:tracePt t="33102" x="3062288" y="5367338"/>
          <p14:tracePt t="33124" x="3179763" y="5394325"/>
          <p14:tracePt t="33156" x="3259138" y="5402263"/>
          <p14:tracePt t="33164" x="3357563" y="5419725"/>
          <p14:tracePt t="33191" x="3465513" y="5446713"/>
          <p14:tracePt t="33224" x="3500438" y="5456238"/>
          <p14:tracePt t="33230" x="3554413" y="5465763"/>
          <p14:tracePt t="33260" x="3633788" y="5473700"/>
          <p14:tracePt t="33291" x="3660775" y="5473700"/>
          <p14:tracePt t="33293" x="3724275" y="5483225"/>
          <p14:tracePt t="33325" x="3830638" y="5500688"/>
          <p14:tracePt t="33356" x="3857625" y="5510213"/>
          <p14:tracePt t="33375" x="3875088" y="5518150"/>
          <p14:tracePt t="33392" x="3911600" y="5518150"/>
          <p14:tracePt t="33423" x="3983038" y="5518150"/>
          <p14:tracePt t="33437" x="4000500" y="5518150"/>
          <p14:tracePt t="33460" x="4089400" y="5527675"/>
          <p14:tracePt t="33492" x="4160838" y="5537200"/>
          <p14:tracePt t="33523" x="4224338" y="5537200"/>
          <p14:tracePt t="33532" x="4251325" y="5537200"/>
          <p14:tracePt t="33559" x="4313238" y="5537200"/>
          <p14:tracePt t="33590" x="4375150" y="5537200"/>
          <p14:tracePt t="33594" x="4402138" y="5537200"/>
          <p14:tracePt t="33626" x="4429125" y="5537200"/>
          <p14:tracePt t="33627" x="4473575" y="5527675"/>
          <p14:tracePt t="33660" x="4527550" y="5527675"/>
          <p14:tracePt t="33689" x="4537075" y="5527675"/>
          <p14:tracePt t="33710" x="4562475" y="5527675"/>
          <p14:tracePt t="33741" x="4598988" y="5518150"/>
          <p14:tracePt t="33750" x="4616450" y="5518150"/>
          <p14:tracePt t="33776" x="4679950" y="5510213"/>
          <p14:tracePt t="33807" x="4687888" y="5510213"/>
          <p14:tracePt t="33811" x="4741863" y="5500688"/>
          <p14:tracePt t="33842" x="4751388" y="5491163"/>
          <p14:tracePt t="33869" x="4759325" y="5491163"/>
          <p14:tracePt t="33889" x="4786313" y="5483225"/>
          <p14:tracePt t="33910" x="4822825" y="5473700"/>
          <p14:tracePt t="33941" x="4840288" y="5473700"/>
          <p14:tracePt t="33950" x="4894263" y="5473700"/>
          <p14:tracePt t="33981" x="4929188" y="5473700"/>
          <p14:tracePt t="34010" x="4956175" y="5473700"/>
          <p14:tracePt t="34043" x="5027613" y="5465763"/>
          <p14:tracePt t="34075" x="5062538" y="5456238"/>
          <p14:tracePt t="34095" x="5081588" y="5456238"/>
          <p14:tracePt t="34110" x="5116513" y="5446713"/>
          <p14:tracePt t="34141" x="5170488" y="5438775"/>
          <p14:tracePt t="34172" x="5197475" y="5438775"/>
          <p14:tracePt t="34177" x="5224463" y="5429250"/>
          <p14:tracePt t="34210" x="5268913" y="5419725"/>
          <p14:tracePt t="34241" x="5276850" y="5419725"/>
          <p14:tracePt t="34251" x="5322888" y="5411788"/>
          <p14:tracePt t="34282" x="5357813" y="5402263"/>
          <p14:tracePt t="34311" x="5394325" y="5394325"/>
          <p14:tracePt t="34342" x="5456238" y="5375275"/>
          <p14:tracePt t="34374" x="5483225" y="5357813"/>
          <p14:tracePt t="34393" x="5545138" y="5348288"/>
          <p14:tracePt t="34424" x="5562600" y="5348288"/>
          <p14:tracePt t="34445" x="5608638" y="5330825"/>
          <p14:tracePt t="34476" x="5634038" y="5330825"/>
          <p14:tracePt t="34510" x="5643563" y="5330825"/>
          <p14:tracePt t="34534" x="5653088" y="5322888"/>
          <p14:tracePt t="34567" x="5661025" y="5322888"/>
          <p14:tracePt t="34598" x="5670550" y="5322888"/>
          <p14:tracePt t="34631" x="5670550" y="5330825"/>
          <p14:tracePt t="34895" x="5661025" y="5330825"/>
          <p14:tracePt t="34915" x="5643563" y="5330825"/>
          <p14:tracePt t="34960" x="5608638" y="5330825"/>
          <p14:tracePt t="34980" x="5483225" y="5303838"/>
          <p14:tracePt t="35011" x="5483225" y="5295900"/>
          <p14:tracePt t="35043" x="5473700" y="5295900"/>
          <p14:tracePt t="35055" x="5456238" y="5295900"/>
          <p14:tracePt t="35097" x="5446713" y="5295900"/>
          <p14:tracePt t="35116" x="5411788" y="5295900"/>
          <p14:tracePt t="35147" x="5348288" y="5276850"/>
          <p14:tracePt t="35180" x="5313363" y="5251450"/>
          <p14:tracePt t="35212" x="5286375" y="5241925"/>
          <p14:tracePt t="35244" x="5276850" y="5232400"/>
          <p14:tracePt t="35260" x="5232400" y="5224463"/>
          <p14:tracePt t="35291" x="5224463" y="5224463"/>
          <p14:tracePt t="35323" x="5180013" y="5224463"/>
          <p14:tracePt t="35355" x="5133975" y="5224463"/>
          <p14:tracePt t="35381" x="4991100" y="5224463"/>
          <p14:tracePt t="35412" x="4946650" y="5224463"/>
          <p14:tracePt t="35443" x="4911725" y="5224463"/>
          <p14:tracePt t="35452" x="4902200" y="5224463"/>
          <p14:tracePt t="35483" x="4822825" y="5251450"/>
          <p14:tracePt t="35513" x="4751388" y="5268913"/>
          <p14:tracePt t="35528" x="4687888" y="5276850"/>
          <p14:tracePt t="35561" x="4660900" y="5276850"/>
          <p14:tracePt t="35581" x="4581525" y="5295900"/>
          <p14:tracePt t="35612" x="4438650" y="5303838"/>
          <p14:tracePt t="35644" x="4303713" y="5295900"/>
          <p14:tracePt t="35652" x="4251325" y="5295900"/>
          <p14:tracePt t="35683" x="4133850" y="5276850"/>
          <p14:tracePt t="35714" x="4116388" y="5276850"/>
          <p14:tracePt t="35714" x="4071938" y="5276850"/>
          <p14:tracePt t="35746" x="3990975" y="5276850"/>
          <p14:tracePt t="35780" x="3965575" y="5276850"/>
          <p14:tracePt t="35788" x="3938588" y="5276850"/>
          <p14:tracePt t="35819" x="3884613" y="5276850"/>
          <p14:tracePt t="35849" x="3813175" y="5276850"/>
          <p14:tracePt t="35880" x="3679825" y="5251450"/>
          <p14:tracePt t="35913" x="3652838" y="5251450"/>
          <p14:tracePt t="35932" x="3633788" y="5241925"/>
          <p14:tracePt t="35964" x="3625850" y="5241925"/>
          <p14:tracePt t="36014" x="3625850" y="5232400"/>
          <p14:tracePt t="36073" x="3616325" y="5232400"/>
          <p14:tracePt t="36091" x="3608388" y="5232400"/>
          <p14:tracePt t="36138" x="3598863" y="5232400"/>
          <p14:tracePt t="36236" x="3589338" y="5232400"/>
          <p14:tracePt t="36249" x="3571875" y="5224463"/>
          <p14:tracePt t="36261" x="3562350" y="5214938"/>
          <p14:tracePt t="36292" x="3544888" y="5214938"/>
          <p14:tracePt t="36376" x="3536950" y="5214938"/>
          <p14:tracePt t="36434" x="3527425" y="5214938"/>
          <p14:tracePt t="36452" x="3517900" y="5214938"/>
          <p14:tracePt t="36483" x="3500438" y="5214938"/>
          <p14:tracePt t="36514" x="3490913" y="5214938"/>
          <p14:tracePt t="36559" x="3482975" y="5214938"/>
          <p14:tracePt t="36591" x="3473450" y="5214938"/>
          <p14:tracePt t="36622" x="3465513" y="5214938"/>
          <p14:tracePt t="36683" x="3455988" y="5214938"/>
          <p14:tracePt t="36731" x="3465513" y="5214938"/>
          <p14:tracePt t="36875" x="3490913" y="5214938"/>
          <p14:tracePt t="36894" x="3500438" y="5214938"/>
          <p14:tracePt t="36906" x="3536950" y="5224463"/>
          <p14:tracePt t="36939" x="3581400" y="5224463"/>
          <p14:tracePt t="36957" x="3660775" y="5232400"/>
          <p14:tracePt t="36989" x="3724275" y="5232400"/>
          <p14:tracePt t="37032" x="3776663" y="5241925"/>
          <p14:tracePt t="37032" x="3822700" y="5241925"/>
          <p14:tracePt t="37064" x="3867150" y="5241925"/>
          <p14:tracePt t="37085" x="4044950" y="5276850"/>
          <p14:tracePt t="37116" x="4160838" y="5295900"/>
          <p14:tracePt t="37129" x="4205288" y="5303838"/>
          <p14:tracePt t="37152" x="4330700" y="5313363"/>
          <p14:tracePt t="37183" x="4411663" y="5322888"/>
          <p14:tracePt t="37192" x="4456113" y="5322888"/>
          <p14:tracePt t="37219" x="4554538" y="5322888"/>
          <p14:tracePt t="37250" x="4598988" y="5322888"/>
          <p14:tracePt t="37255" x="4616450" y="5330825"/>
          <p14:tracePt t="37286" x="4768850" y="5330825"/>
          <p14:tracePt t="37319" x="4795838" y="5330825"/>
          <p14:tracePt t="37330" x="4848225" y="5330825"/>
          <p14:tracePt t="37352" x="4919663" y="5340350"/>
          <p14:tracePt t="37383" x="4946650" y="5340350"/>
          <p14:tracePt t="37393" x="4973638" y="5340350"/>
          <p14:tracePt t="37419" x="5010150" y="5340350"/>
          <p14:tracePt t="37450" x="5027613" y="5340350"/>
          <p14:tracePt t="37504" x="5018088" y="5340350"/>
          <p14:tracePt t="37694" x="5010150" y="5348288"/>
          <p14:tracePt t="37707" x="4973638" y="5348288"/>
          <p14:tracePt t="37726" x="4956175" y="5348288"/>
          <p14:tracePt t="37754" x="4911725" y="5348288"/>
          <p14:tracePt t="37786" x="4894263" y="5348288"/>
          <p14:tracePt t="37789" x="4875213" y="5357813"/>
          <p14:tracePt t="37821" x="4840288" y="5357813"/>
          <p14:tracePt t="37833" x="4803775" y="5375275"/>
          <p14:tracePt t="37854" x="4732338" y="5402263"/>
          <p14:tracePt t="37886" x="4714875" y="5411788"/>
          <p14:tracePt t="37895" x="4687888" y="5411788"/>
          <p14:tracePt t="37921" x="4616450" y="5429250"/>
          <p14:tracePt t="37953" x="4598988" y="5438775"/>
          <p14:tracePt t="37957" x="4527550" y="5456238"/>
          <p14:tracePt t="37989" x="4483100" y="5465763"/>
          <p14:tracePt t="38008" x="4429125" y="5483225"/>
          <p14:tracePt t="38041" x="4411663" y="5491163"/>
          <p14:tracePt t="38056" x="4375150" y="5500688"/>
          <p14:tracePt t="38089" x="4357688" y="5510213"/>
          <p14:tracePt t="38121" x="4348163" y="5518150"/>
          <p14:tracePt t="38160" x="4340225" y="5527675"/>
          <p14:tracePt t="38180" x="4340225" y="5537200"/>
          <p14:tracePt t="38246" x="4330700" y="5537200"/>
          <p14:tracePt t="38288" x="4330700" y="5545138"/>
          <p14:tracePt t="38371" x="4330700" y="5554663"/>
          <p14:tracePt t="38398" x="4322763" y="5554663"/>
          <p14:tracePt t="38415" x="4322763" y="5562600"/>
          <p14:tracePt t="38511" x="4322763" y="5572125"/>
          <p14:tracePt t="38575" x="4322763" y="5581650"/>
          <p14:tracePt t="38765" x="4313238" y="5581650"/>
          <p14:tracePt t="38823" x="4313238" y="5589588"/>
          <p14:tracePt t="38856" x="4313238" y="5599113"/>
          <p14:tracePt t="39121" x="4303713" y="5599113"/>
          <p14:tracePt t="39154" x="4303713" y="5608638"/>
          <p14:tracePt t="39581" x="4303713" y="5616575"/>
          <p14:tracePt t="40812" x="4313238" y="5616575"/>
          <p14:tracePt t="41797" x="4313238" y="5608638"/>
          <p14:tracePt t="41829" x="4322763" y="5608638"/>
          <p14:tracePt t="41841" x="4340225" y="5608638"/>
          <p14:tracePt t="41872" x="4357688" y="5599113"/>
          <p14:tracePt t="41899" x="4384675" y="5589588"/>
          <p14:tracePt t="41931" x="4402138" y="5589588"/>
          <p14:tracePt t="41935" x="4438650" y="5589588"/>
          <p14:tracePt t="41966" x="4456113" y="5581650"/>
          <p14:tracePt t="41969" x="4518025" y="5572125"/>
          <p14:tracePt t="42000" x="4598988" y="5562600"/>
          <p14:tracePt t="42039" x="4652963" y="5554663"/>
          <p14:tracePt t="42049" x="4679950" y="5554663"/>
          <p14:tracePt t="42067" x="4768850" y="5545138"/>
          <p14:tracePt t="42099" x="4857750" y="5545138"/>
          <p14:tracePt t="42111" x="4884738" y="5545138"/>
          <p14:tracePt t="42133" x="4991100" y="5527675"/>
          <p14:tracePt t="42168" x="5108575" y="5518150"/>
          <p14:tracePt t="42174" x="5143500" y="5518150"/>
          <p14:tracePt t="42200" x="5313363" y="5500688"/>
          <p14:tracePt t="42232" x="5411788" y="5491163"/>
          <p14:tracePt t="42235" x="5438775" y="5483225"/>
          <p14:tracePt t="42267" x="5518150" y="5473700"/>
          <p14:tracePt t="42270" x="5661025" y="5456238"/>
          <p14:tracePt t="42301" x="5732463" y="5438775"/>
          <p14:tracePt t="42332" x="5768975" y="5429250"/>
          <p14:tracePt t="42343" x="5795963" y="5429250"/>
          <p14:tracePt t="42368" x="5848350" y="5419725"/>
          <p14:tracePt t="42400" x="5857875" y="5411788"/>
          <p14:tracePt t="42412" x="5867400" y="5411788"/>
          <p14:tracePt t="42439" x="5875338" y="5411788"/>
          <p14:tracePt t="42468" x="5884863" y="5411788"/>
          <p14:tracePt t="42501" x="5902325" y="5411788"/>
          <p14:tracePt t="42515" x="5902325" y="5402263"/>
          <p14:tracePt t="42626" x="5911850" y="5402263"/>
          <p14:tracePt t="42767" x="5911850" y="5394325"/>
          <p14:tracePt t="43164" x="5919788" y="5394325"/>
          <p14:tracePt t="43364" x="5919788" y="5384800"/>
          <p14:tracePt t="43499" x="5919788" y="5375275"/>
          <p14:tracePt t="44163" x="5919788" y="5367338"/>
          <p14:tracePt t="44262" x="5929313" y="5367338"/>
          <p14:tracePt t="44345" x="5929313" y="5357813"/>
          <p14:tracePt t="44419" x="5929313" y="5348288"/>
          <p14:tracePt t="44438" x="5938838" y="5340350"/>
          <p14:tracePt t="44464" x="5946775" y="5340350"/>
          <p14:tracePt t="44484" x="5956300" y="5340350"/>
          <p14:tracePt t="44509" x="5956300" y="5330825"/>
          <p14:tracePt t="44541" x="5973763" y="5330825"/>
          <p14:tracePt t="44549" x="5983288" y="5330825"/>
          <p14:tracePt t="44574" x="6010275" y="5322888"/>
          <p14:tracePt t="44606" x="6037263" y="5313363"/>
          <p14:tracePt t="44611" x="6062663" y="5303838"/>
          <p14:tracePt t="44641" x="6108700" y="5303838"/>
          <p14:tracePt t="44673" x="6153150" y="5303838"/>
          <p14:tracePt t="44688" x="6170613" y="5303838"/>
          <p14:tracePt t="44709" x="6251575" y="5303838"/>
          <p14:tracePt t="44740" x="6259513" y="5303838"/>
          <p14:tracePt t="44749" x="6276975" y="5303838"/>
          <p14:tracePt t="44776" x="6330950" y="5303838"/>
          <p14:tracePt t="44808" x="6348413" y="5303838"/>
          <p14:tracePt t="44813" x="6375400" y="5303838"/>
          <p14:tracePt t="44842" x="6402388" y="5303838"/>
          <p14:tracePt t="44873" x="6419850" y="5303838"/>
          <p14:tracePt t="44919" x="6446838" y="5303838"/>
          <p14:tracePt t="44946" x="6465888" y="5303838"/>
          <p14:tracePt t="44959" x="6483350" y="5303838"/>
          <p14:tracePt t="44975" x="6537325" y="5303838"/>
          <p14:tracePt t="45009" x="6554788" y="5303838"/>
          <p14:tracePt t="45015" x="6608763" y="5303838"/>
          <p14:tracePt t="45042" x="6643688" y="5303838"/>
          <p14:tracePt t="45074" x="6661150" y="5303838"/>
          <p14:tracePt t="45079" x="6688138" y="5303838"/>
          <p14:tracePt t="45079" x="6705600" y="5303838"/>
          <p14:tracePt t="45109" x="6724650" y="5303838"/>
          <p14:tracePt t="45143" x="6732588" y="5303838"/>
          <p14:tracePt t="45254" x="6742113" y="5303838"/>
          <p14:tracePt t="45789" x="6751638" y="5303838"/>
          <p14:tracePt t="47813" x="6732588" y="5286375"/>
          <p14:tracePt t="47849" x="6724650" y="5286375"/>
          <p14:tracePt t="47859" x="6688138" y="5268913"/>
          <p14:tracePt t="47884" x="6670675" y="5251450"/>
          <p14:tracePt t="47916" x="6661150" y="5251450"/>
          <p14:tracePt t="47922" x="6653213" y="5241925"/>
          <p14:tracePt t="47951" x="6643688" y="5241925"/>
          <p14:tracePt t="48001" x="6634163" y="5241925"/>
          <p14:tracePt t="56062" x="6634163" y="5251450"/>
          <p14:tracePt t="56960" x="6643688" y="5251450"/>
          <p14:tracePt t="56980" x="6643688" y="5259388"/>
          <p14:tracePt t="59812" x="6634163" y="5259388"/>
          <p14:tracePt t="60750" x="6616700" y="5259388"/>
          <p14:tracePt t="60769" x="6608763" y="5259388"/>
          <p14:tracePt t="60781" x="6554788" y="5276850"/>
          <p14:tracePt t="60801" x="6510338" y="5295900"/>
          <p14:tracePt t="60823" x="6375400" y="5384800"/>
          <p14:tracePt t="60855" x="6340475" y="5411788"/>
          <p14:tracePt t="60863" x="6303963" y="5429250"/>
          <p14:tracePt t="60875" x="6188075" y="5510213"/>
          <p14:tracePt t="60894" x="6134100" y="5545138"/>
          <p14:tracePt t="60908" x="5946775" y="5661025"/>
          <p14:tracePt t="60927" x="5751513" y="5768975"/>
          <p14:tracePt t="60959" x="5653088" y="5848350"/>
          <p14:tracePt t="60991" x="5589588" y="5911850"/>
          <p14:tracePt t="61009" x="5562600" y="5956300"/>
          <p14:tracePt t="61035" x="5518150" y="6054725"/>
          <p14:tracePt t="61041" x="5491163" y="6081713"/>
          <p14:tracePt t="61058" x="5438775" y="6180138"/>
          <p14:tracePt t="61074" x="5429250" y="6215063"/>
          <p14:tracePt t="61091" x="5367338" y="6303963"/>
          <p14:tracePt t="61108" x="5348288" y="6348413"/>
          <p14:tracePt t="61124" x="5322888" y="6402388"/>
          <p14:tracePt t="61141" x="5313363" y="6429375"/>
          <p14:tracePt t="61158" x="5313363" y="6491288"/>
          <p14:tracePt t="61174" x="5313363" y="6510338"/>
          <p14:tracePt t="61191" x="5313363" y="6572250"/>
          <p14:tracePt t="61209" x="5313363" y="6599238"/>
          <p14:tracePt t="61224" x="5322888" y="6608763"/>
          <p14:tracePt t="61302" x="5348288" y="6616700"/>
          <p14:tracePt t="61320" x="5367338" y="6616700"/>
          <p14:tracePt t="61368" x="5384800" y="6616700"/>
          <p14:tracePt t="61393" x="5394325" y="6616700"/>
          <p14:tracePt t="61412" x="5402263" y="6616700"/>
          <p14:tracePt t="61474" x="5402263" y="6608763"/>
          <p14:tracePt t="61678" x="5411788" y="6608763"/>
          <p14:tracePt t="61778" x="5419725" y="6599238"/>
          <p14:tracePt t="61919" x="5419725" y="6589713"/>
          <p14:tracePt t="62273" x="5429250" y="6589713"/>
          <p14:tracePt t="62449" x="5429250" y="6581775"/>
          <p14:tracePt t="62466" x="5429250" y="6572250"/>
          <p14:tracePt t="62542" x="5438775" y="6562725"/>
          <p14:tracePt t="62671" x="5446713" y="6562725"/>
          <p14:tracePt t="62682" x="5456238" y="6545263"/>
          <p14:tracePt t="62702" x="5465763" y="6527800"/>
          <p14:tracePt t="62714" x="5473700" y="6510338"/>
          <p14:tracePt t="62745" x="5491163" y="6491288"/>
          <p14:tracePt t="62749" x="5527675" y="6465888"/>
          <p14:tracePt t="62779" x="5572125" y="6429375"/>
          <p14:tracePt t="62811" x="5616575" y="6402388"/>
          <p14:tracePt t="62814" x="5715000" y="6340475"/>
          <p14:tracePt t="62845" x="5732463" y="6323013"/>
          <p14:tracePt t="62859" x="5795963" y="6296025"/>
          <p14:tracePt t="62880" x="5867400" y="6242050"/>
          <p14:tracePt t="62912" x="5894388" y="6232525"/>
          <p14:tracePt t="62921" x="5946775" y="6197600"/>
          <p14:tracePt t="62947" x="6037263" y="6161088"/>
          <p14:tracePt t="62980" x="6126163" y="6116638"/>
          <p14:tracePt t="63012" x="6143625" y="6099175"/>
          <p14:tracePt t="63014" x="6224588" y="6062663"/>
          <p14:tracePt t="63047" x="6276975" y="6037263"/>
          <p14:tracePt t="63064" x="6296025" y="6018213"/>
          <p14:tracePt t="63064" x="6348413" y="6000750"/>
          <p14:tracePt t="63095" x="6367463" y="5991225"/>
          <p14:tracePt t="63108" x="6446838" y="5946775"/>
          <p14:tracePt t="63140" x="6500813" y="5911850"/>
          <p14:tracePt t="63164" x="6510338" y="5894388"/>
          <p14:tracePt t="63196" x="6616700" y="5724525"/>
          <p14:tracePt t="63231" x="6643688" y="5688013"/>
          <p14:tracePt t="63235" x="6688138" y="5608638"/>
          <p14:tracePt t="63268" x="6715125" y="5589588"/>
          <p14:tracePt t="63298" x="6759575" y="5527675"/>
          <p14:tracePt t="63330" x="6813550" y="5473700"/>
          <p14:tracePt t="63362" x="6840538" y="5446713"/>
          <p14:tracePt t="63373" x="6894513" y="5402263"/>
          <p14:tracePt t="63404" x="6956425" y="5330825"/>
          <p14:tracePt t="63431" x="7018338" y="5259388"/>
          <p14:tracePt t="63463" x="7089775" y="5197475"/>
          <p14:tracePt t="63495" x="7108825" y="5170488"/>
          <p14:tracePt t="63500" x="7153275" y="5126038"/>
          <p14:tracePt t="63531" x="7215188" y="5054600"/>
          <p14:tracePt t="63562" x="7232650" y="5037138"/>
          <p14:tracePt t="63566" x="7269163" y="5000625"/>
          <p14:tracePt t="63599" x="7331075" y="4938713"/>
          <p14:tracePt t="63632" x="7358063" y="4894263"/>
          <p14:tracePt t="63646" x="7385050" y="4867275"/>
          <p14:tracePt t="63679" x="7394575" y="4848225"/>
          <p14:tracePt t="63699" x="7439025" y="4786313"/>
          <p14:tracePt t="63731" x="7491413" y="4705350"/>
          <p14:tracePt t="63763" x="7500938" y="4687888"/>
          <p14:tracePt t="63770" x="7537450" y="4633913"/>
          <p14:tracePt t="63802" x="7581900" y="4572000"/>
          <p14:tracePt t="63833" x="7608888" y="4545013"/>
          <p14:tracePt t="63865" x="7608888" y="4537075"/>
          <p14:tracePt t="63899" x="7608888" y="4545013"/>
          <p14:tracePt t="64070" x="7599363" y="4554538"/>
          <p14:tracePt t="64102" x="7599363" y="4562475"/>
          <p14:tracePt t="64115" x="7589838" y="4562475"/>
          <p14:tracePt t="64146" x="7589838" y="4572000"/>
          <p14:tracePt t="64178" x="7581900" y="4572000"/>
          <p14:tracePt t="64209" x="7562850" y="4589463"/>
          <p14:tracePt t="64233" x="7545388" y="4608513"/>
          <p14:tracePt t="64265" x="7537450" y="4625975"/>
          <p14:tracePt t="64298" x="7527925" y="4625975"/>
          <p14:tracePt t="64355" x="7527925" y="4633913"/>
          <p14:tracePt t="64369" x="7518400" y="4643438"/>
          <p14:tracePt t="64430" x="7518400" y="4652963"/>
          <p14:tracePt t="64522" x="7510463" y="4652963"/>
          <p14:tracePt t="64555" x="7510463" y="4660900"/>
          <p14:tracePt t="64604" x="7500938" y="4670425"/>
          <p14:tracePt t="64664" x="7500938" y="4679950"/>
          <p14:tracePt t="64748" x="7491413" y="4679950"/>
          <p14:tracePt t="64807" x="7483475" y="4679950"/>
          <p14:tracePt t="64873" x="7483475" y="4687888"/>
          <p14:tracePt t="64899" x="7483475" y="4697413"/>
          <p14:tracePt t="64965" x="7473950" y="4697413"/>
          <p14:tracePt t="64976" x="7473950" y="4705350"/>
          <p14:tracePt t="65152" x="7466013" y="4705350"/>
          <p14:tracePt t="65450" x="7456488" y="4705350"/>
          <p14:tracePt t="65596" x="7456488" y="4714875"/>
          <p14:tracePt t="65609" x="7446963" y="4714875"/>
          <p14:tracePt t="65628" x="7429500" y="4732338"/>
          <p14:tracePt t="65659" x="7412038" y="4732338"/>
          <p14:tracePt t="65705" x="7412038" y="4741863"/>
          <p14:tracePt t="65780" x="7402513" y="4741863"/>
          <p14:tracePt t="65812" x="7402513" y="4751388"/>
          <p14:tracePt t="65831" x="7394575" y="4751388"/>
          <p14:tracePt t="65895" x="7385050" y="4751388"/>
          <p14:tracePt t="65953" x="7385050" y="4759325"/>
          <p14:tracePt t="66002" x="7375525" y="4759325"/>
          <p14:tracePt t="66051" x="7367588" y="4759325"/>
          <p14:tracePt t="66145" x="7358063" y="4768850"/>
          <p14:tracePt t="66173" x="7348538" y="4768850"/>
          <p14:tracePt t="66267" x="7340600" y="4768850"/>
          <p14:tracePt t="66527" x="7348538" y="4768850"/>
          <p14:tracePt t="67294" x="7367588" y="4768850"/>
          <p14:tracePt t="67306" x="7402513" y="4768850"/>
          <p14:tracePt t="67325" x="7429500" y="4768850"/>
          <p14:tracePt t="67344" x="7491413" y="4759325"/>
          <p14:tracePt t="67376" x="7554913" y="4741863"/>
          <p14:tracePt t="67387" x="7572375" y="4732338"/>
          <p14:tracePt t="67411" x="7653338" y="4714875"/>
          <p14:tracePt t="67442" x="7697788" y="4687888"/>
          <p14:tracePt t="67450" x="7715250" y="4679950"/>
          <p14:tracePt t="67478" x="7786688" y="4652963"/>
          <p14:tracePt t="67512" x="7823200" y="4633913"/>
          <p14:tracePt t="67543" x="7867650" y="4608513"/>
          <p14:tracePt t="67545" x="7912100" y="4581525"/>
          <p14:tracePt t="67576" x="7920038" y="4572000"/>
          <p14:tracePt t="67592" x="7939088" y="4562475"/>
          <p14:tracePt t="67623" x="7947025" y="4554538"/>
          <p14:tracePt t="67645" x="7983538" y="4527550"/>
          <p14:tracePt t="67676" x="8001000" y="4518025"/>
          <p14:tracePt t="67685" x="8018463" y="4510088"/>
          <p14:tracePt t="67716" x="8018463" y="4500563"/>
          <p14:tracePt t="67747" x="8027988" y="4483100"/>
          <p14:tracePt t="67780" x="8027988" y="4473575"/>
          <p14:tracePt t="67811" x="8027988" y="4465638"/>
          <p14:tracePt t="67870" x="8027988" y="4456113"/>
          <p14:tracePt t="67964" x="8018463" y="4456113"/>
          <p14:tracePt t="68123" x="8010525" y="4456113"/>
          <p14:tracePt t="68142" x="8001000" y="4456113"/>
          <p14:tracePt t="68173" x="7991475" y="4456113"/>
          <p14:tracePt t="68219" x="7991475" y="4465638"/>
          <p14:tracePt t="68232" x="7966075" y="4491038"/>
          <p14:tracePt t="68251" x="7947025" y="4500563"/>
          <p14:tracePt t="68280" x="7902575" y="4527550"/>
          <p14:tracePt t="68311" x="7867650" y="4554538"/>
          <p14:tracePt t="68314" x="7777163" y="4598988"/>
          <p14:tracePt t="68345" x="7759700" y="4608513"/>
          <p14:tracePt t="68357" x="7705725" y="4633913"/>
          <p14:tracePt t="68380" x="7661275" y="4652963"/>
          <p14:tracePt t="68412" x="7653338" y="4660900"/>
          <p14:tracePt t="68420" x="7616825" y="4687888"/>
          <p14:tracePt t="68447" x="7554913" y="4724400"/>
          <p14:tracePt t="68480" x="7518400" y="4751388"/>
          <p14:tracePt t="68490" x="7500938" y="4759325"/>
          <p14:tracePt t="68514" x="7446963" y="4795838"/>
          <p14:tracePt t="68545" x="7412038" y="4822825"/>
          <p14:tracePt t="68551" x="7402513" y="4822825"/>
          <p14:tracePt t="68581" x="7340600" y="4867275"/>
          <p14:tracePt t="68612" x="7331075" y="4875213"/>
          <p14:tracePt t="68627" x="7313613" y="4884738"/>
          <p14:tracePt t="68650" x="7304088" y="4894263"/>
          <p14:tracePt t="68681" x="7313613" y="4894263"/>
          <p14:tracePt t="68789" x="7323138" y="4884738"/>
          <p14:tracePt t="68800" x="7358063" y="4875213"/>
          <p14:tracePt t="68819" x="7456488" y="4848225"/>
          <p14:tracePt t="68850" x="7518400" y="4830763"/>
          <p14:tracePt t="68881" x="7634288" y="4813300"/>
          <p14:tracePt t="68883" x="7813675" y="4751388"/>
          <p14:tracePt t="68914" x="7858125" y="4732338"/>
          <p14:tracePt t="68923" x="7947025" y="4705350"/>
          <p14:tracePt t="68949" x="8027988" y="4660900"/>
          <p14:tracePt t="68980" x="8045450" y="4652963"/>
          <p14:tracePt t="68986" x="8062913" y="4643438"/>
          <p14:tracePt t="69016" x="8072438" y="4633913"/>
          <p14:tracePt t="69050" x="8062913" y="4633913"/>
          <p14:tracePt t="69331" x="8037513" y="4625975"/>
          <p14:tracePt t="69384" x="8027988" y="4625975"/>
          <p14:tracePt t="69396" x="7983538" y="4616450"/>
          <p14:tracePt t="69417" x="7920038" y="4616450"/>
          <p14:tracePt t="69450" x="7894638" y="4616450"/>
          <p14:tracePt t="69460" x="7867650" y="4608513"/>
          <p14:tracePt t="69483" x="7823200" y="4608513"/>
          <p14:tracePt t="69515" x="7769225" y="4608513"/>
          <p14:tracePt t="69518" x="7705725" y="4598988"/>
          <p14:tracePt t="69551" x="7688263" y="4598988"/>
          <p14:tracePt t="69554" x="7616825" y="4589463"/>
          <p14:tracePt t="69584" x="7446963" y="4562475"/>
          <p14:tracePt t="69616" x="7358063" y="4545013"/>
          <p14:tracePt t="69620" x="7134225" y="4491038"/>
          <p14:tracePt t="69651" x="7000875" y="4456113"/>
          <p14:tracePt t="69683" x="6938963" y="4438650"/>
          <p14:tracePt t="69700" x="6919913" y="4429125"/>
          <p14:tracePt t="69718" x="6769100" y="4394200"/>
          <p14:tracePt t="69749" x="6661150" y="4348163"/>
          <p14:tracePt t="69763" x="6608763" y="4322763"/>
          <p14:tracePt t="69784" x="6500813" y="4268788"/>
          <p14:tracePt t="69816" x="6419850" y="4232275"/>
          <p14:tracePt t="69825" x="6367463" y="4205288"/>
          <p14:tracePt t="69851" x="6224588" y="4133850"/>
          <p14:tracePt t="69883" x="6143625" y="4089400"/>
          <p14:tracePt t="69888" x="6099175" y="4062413"/>
          <p14:tracePt t="69920" x="6072188" y="4044950"/>
          <p14:tracePt t="69952" x="6062663" y="4044950"/>
          <p14:tracePt t="69962" x="6054725" y="4044950"/>
          <p14:tracePt t="70014" x="6037263" y="4027488"/>
          <p14:tracePt t="70041" x="5991225" y="4000500"/>
          <p14:tracePt t="70060" x="5965825" y="3990975"/>
          <p14:tracePt t="70086" x="5919788" y="3946525"/>
          <p14:tracePt t="70117" x="5902325" y="3946525"/>
          <p14:tracePt t="70121" x="5902325" y="3938588"/>
          <p14:tracePt t="70152" x="5911850" y="3938588"/>
          <p14:tracePt t="70479" x="5929313" y="3938588"/>
          <p14:tracePt t="70497" x="5946775" y="3938588"/>
          <p14:tracePt t="70517" x="5965825" y="3938588"/>
          <p14:tracePt t="70529" x="6010275" y="3938588"/>
          <p14:tracePt t="70553" x="6081713" y="3938588"/>
          <p14:tracePt t="70585" x="6116638" y="3938588"/>
          <p14:tracePt t="70605" x="6134100" y="3929063"/>
          <p14:tracePt t="70625" x="6143625" y="3929063"/>
          <p14:tracePt t="70654" x="6153150" y="3929063"/>
          <p14:tracePt t="70690" x="6153150" y="3919538"/>
          <p14:tracePt t="70904" x="6161088" y="3919538"/>
          <p14:tracePt t="70953" x="6161088" y="3911600"/>
          <p14:tracePt t="70987" x="6180138" y="3911600"/>
          <p14:tracePt t="71000" x="6205538" y="3894138"/>
          <p14:tracePt t="71022" x="6251575" y="3875088"/>
          <p14:tracePt t="71053" x="6251575" y="3867150"/>
          <p14:tracePt t="71061" x="6259513" y="3857625"/>
          <p14:tracePt t="71090" x="6303963" y="3840163"/>
          <p14:tracePt t="71121" x="6323013" y="3830638"/>
          <p14:tracePt t="71123" x="6394450" y="3795713"/>
          <p14:tracePt t="71154" x="6419850" y="3786188"/>
          <p14:tracePt t="71174" x="6438900" y="3776663"/>
          <p14:tracePt t="71190" x="6500813" y="3741738"/>
          <p14:tracePt t="71221" x="6527800" y="3724275"/>
          <p14:tracePt t="71237" x="6554788" y="3714750"/>
          <p14:tracePt t="71256" x="6643688" y="3660775"/>
          <p14:tracePt t="71287" x="6653213" y="3652838"/>
          <p14:tracePt t="71318" x="6680200" y="3643313"/>
          <p14:tracePt t="71344" x="6680200" y="3633788"/>
          <p14:tracePt t="71377" x="6688138" y="3633788"/>
          <p14:tracePt t="71410" x="6670675" y="3633788"/>
          <p14:tracePt t="71648" x="6661150" y="3633788"/>
          <p14:tracePt t="71661" x="6643688" y="3633788"/>
          <p14:tracePt t="71673" x="6634163" y="3633788"/>
          <p14:tracePt t="71692" x="6626225" y="3633788"/>
          <p14:tracePt t="71724" x="6616700" y="3633788"/>
          <p14:tracePt t="71833" x="6608763" y="3633788"/>
          <p14:tracePt t="71880" x="6608763" y="3625850"/>
          <p14:tracePt t="71900" x="6599238" y="3608388"/>
          <p14:tracePt t="72135" x="6589713" y="3608388"/>
          <p14:tracePt t="72176" x="6589713" y="3598863"/>
          <p14:tracePt t="72226" x="6581775" y="3598863"/>
          <p14:tracePt t="72349" x="6572250" y="3598863"/>
          <p14:tracePt t="72430" x="6562725" y="3598863"/>
          <p14:tracePt t="72573" x="6562725" y="3589338"/>
          <p14:tracePt t="72761" x="6554788" y="3589338"/>
          <p14:tracePt t="72842" x="6537325" y="3589338"/>
          <p14:tracePt t="72854" x="6483350" y="3589338"/>
          <p14:tracePt t="72873" x="6465888" y="3589338"/>
          <p14:tracePt t="72894" x="6394450" y="3598863"/>
          <p14:tracePt t="72925" x="6357938" y="3608388"/>
          <p14:tracePt t="72935" x="6348413" y="3608388"/>
          <p14:tracePt t="72961" x="6197600" y="3670300"/>
          <p14:tracePt t="73003" x="6170613" y="3687763"/>
          <p14:tracePt t="73010" x="6116638" y="3714750"/>
          <p14:tracePt t="73030" x="6037263" y="3741738"/>
          <p14:tracePt t="73061" x="5965825" y="3776663"/>
          <p14:tracePt t="73094" x="5902325" y="3803650"/>
          <p14:tracePt t="73110" x="5875338" y="3822700"/>
          <p14:tracePt t="73130" x="5803900" y="3848100"/>
          <p14:tracePt t="73163" x="5786438" y="3857625"/>
          <p14:tracePt t="73195" x="5715000" y="3894138"/>
          <p14:tracePt t="73227" x="5705475" y="3902075"/>
          <p14:tracePt t="73246" x="5697538" y="3911600"/>
          <p14:tracePt t="73265" x="5688013" y="3911600"/>
          <p14:tracePt t="73346" x="5705475" y="3911600"/>
          <p14:tracePt t="73550" x="5715000" y="3911600"/>
          <p14:tracePt t="73562" x="5751513" y="3902075"/>
          <p14:tracePt t="73581" x="5776913" y="3902075"/>
          <p14:tracePt t="73596" x="5857875" y="3875088"/>
          <p14:tracePt t="73628" x="5884863" y="3875088"/>
          <p14:tracePt t="73638" x="5956300" y="3857625"/>
          <p14:tracePt t="73663" x="6072188" y="3840163"/>
          <p14:tracePt t="73695" x="6188075" y="3803650"/>
          <p14:tracePt t="73707" x="6215063" y="3795713"/>
          <p14:tracePt t="73730" x="6330950" y="3768725"/>
          <p14:tracePt t="73761" x="6394450" y="3751263"/>
          <p14:tracePt t="73770" x="6419850" y="3751263"/>
          <p14:tracePt t="73782" x="6438900" y="3741738"/>
          <p14:tracePt t="73797" x="6510338" y="3724275"/>
          <p14:tracePt t="73814" x="6527800" y="3714750"/>
          <p14:tracePt t="73830" x="6599238" y="3697288"/>
          <p14:tracePt t="73862" x="6608763" y="3687763"/>
          <p14:tracePt t="73909" x="6626225" y="3687763"/>
          <p14:tracePt t="73927" x="6634163" y="3687763"/>
          <p14:tracePt t="73939" x="6653213" y="3679825"/>
          <p14:tracePt t="73959" x="6661150" y="3670300"/>
          <p14:tracePt t="73986" x="6661150" y="3660775"/>
          <p14:tracePt t="74174" x="6653213" y="3660775"/>
          <p14:tracePt t="74550" x="6643688" y="3660775"/>
          <p14:tracePt t="74570" x="6634163" y="3670300"/>
          <p14:tracePt t="74580" x="6626225" y="3687763"/>
          <p14:tracePt t="74601" x="6616700" y="3697288"/>
          <p14:tracePt t="74613" x="6581775" y="3724275"/>
          <p14:tracePt t="74632" x="6572250" y="3741738"/>
          <p14:tracePt t="74643" x="6537325" y="3768725"/>
          <p14:tracePt t="74663" x="6527800" y="3776663"/>
          <p14:tracePt t="74674" x="6473825" y="3822700"/>
          <p14:tracePt t="74694" x="6456363" y="3840163"/>
          <p14:tracePt t="74706" x="6411913" y="3875088"/>
          <p14:tracePt t="74727" x="6394450" y="3894138"/>
          <p14:tracePt t="74739" x="6348413" y="3919538"/>
          <p14:tracePt t="74757" x="6323013" y="3965575"/>
          <p14:tracePt t="74784" x="6276975" y="4000500"/>
          <p14:tracePt t="74804" x="6259513" y="4017963"/>
          <p14:tracePt t="74817" x="6242050" y="4037013"/>
          <p14:tracePt t="74850" x="6224588" y="4054475"/>
          <p14:tracePt t="74887" x="6215063" y="4054475"/>
          <p14:tracePt t="74912" x="6215063" y="4062413"/>
          <p14:tracePt t="74960" x="6215063" y="4071938"/>
          <p14:tracePt t="75167" x="6205538" y="4071938"/>
          <p14:tracePt t="75291" x="6205538" y="4081463"/>
          <p14:tracePt t="75540" x="6197600" y="4081463"/>
          <p14:tracePt t="75672" x="6188075" y="4081463"/>
          <p14:tracePt t="75826" x="6188075" y="4089400"/>
          <p14:tracePt t="76330" x="6180138" y="4089400"/>
          <p14:tracePt t="91563" x="6170613" y="4089400"/>
          <p14:tracePt t="92155" x="6161088" y="4081463"/>
          <p14:tracePt t="92305" x="6153150" y="4081463"/>
          <p14:tracePt t="92317" x="6143625" y="4062413"/>
          <p14:tracePt t="92345" x="6126163" y="4037013"/>
          <p14:tracePt t="92365" x="6108700" y="4037013"/>
          <p14:tracePt t="92386" x="6072188" y="4000500"/>
          <p14:tracePt t="92420" x="6054725" y="3990975"/>
          <p14:tracePt t="92424" x="5991225" y="3983038"/>
          <p14:tracePt t="92453" x="5867400" y="3965575"/>
          <p14:tracePt t="92485" x="5840413" y="3965575"/>
          <p14:tracePt t="92487" x="5759450" y="3946525"/>
          <p14:tracePt t="92520" x="5661025" y="3919538"/>
          <p14:tracePt t="92552" x="5537200" y="3911600"/>
          <p14:tracePt t="92567" x="5500688" y="3902075"/>
          <p14:tracePt t="92587" x="5367338" y="3902075"/>
          <p14:tracePt t="92620" x="5251450" y="3894138"/>
          <p14:tracePt t="92630" x="5180013" y="3894138"/>
          <p14:tracePt t="92654" x="4973638" y="3875088"/>
          <p14:tracePt t="92686" x="4875213" y="3875088"/>
          <p14:tracePt t="92694" x="4786313" y="3875088"/>
          <p14:tracePt t="92726" x="4751388" y="3875088"/>
          <p14:tracePt t="92754" x="4608513" y="3875088"/>
          <p14:tracePt t="92786" x="4491038" y="3894138"/>
          <p14:tracePt t="92820" x="4456113" y="3911600"/>
          <p14:tracePt t="92840" x="4411663" y="3919538"/>
          <p14:tracePt t="92871" x="4357688" y="3938588"/>
          <p14:tracePt t="92887" x="4295775" y="3946525"/>
          <p14:tracePt t="92921" x="4276725" y="3946525"/>
          <p14:tracePt t="92953" x="4268788" y="3956050"/>
          <p14:tracePt t="92980" x="4251325" y="3956050"/>
          <p14:tracePt t="93012" x="4241800" y="3956050"/>
          <p14:tracePt t="93029" x="4197350" y="3965575"/>
          <p14:tracePt t="93061" x="4143375" y="3973513"/>
          <p14:tracePt t="93090" x="4081463" y="4000500"/>
          <p14:tracePt t="93122" x="4010025" y="4037013"/>
          <p14:tracePt t="93154" x="3973513" y="4054475"/>
          <p14:tracePt t="93169" x="3902075" y="4098925"/>
          <p14:tracePt t="93201" x="3884613" y="4108450"/>
          <p14:tracePt t="93225" x="3830638" y="4133850"/>
          <p14:tracePt t="93257" x="3786188" y="4152900"/>
          <p14:tracePt t="93290" x="3759200" y="4170363"/>
          <p14:tracePt t="93322" x="3751263" y="4170363"/>
          <p14:tracePt t="93353" x="3724275" y="4179888"/>
          <p14:tracePt t="93371" x="3705225" y="4197350"/>
          <p14:tracePt t="93403" x="3697288" y="4205288"/>
          <p14:tracePt t="93433" x="3687763" y="4232275"/>
          <p14:tracePt t="93469" x="3687763" y="4241800"/>
          <p14:tracePt t="93490" x="3687763" y="4251325"/>
          <p14:tracePt t="93532" x="3679825" y="4251325"/>
          <p14:tracePt t="93654" x="3679825" y="4259263"/>
          <p14:tracePt t="94692" x="3679825" y="4268788"/>
          <p14:tracePt t="94741" x="3679825" y="4276725"/>
          <p14:tracePt t="94752" x="3679825" y="4286250"/>
          <p14:tracePt t="94784" x="3679825" y="4322763"/>
          <p14:tracePt t="94793" x="3679825" y="4340225"/>
          <p14:tracePt t="94825" x="3679825" y="4384675"/>
          <p14:tracePt t="94856" x="3679825" y="4419600"/>
          <p14:tracePt t="94862" x="3670300" y="4491038"/>
          <p14:tracePt t="94894" x="3670300" y="4554538"/>
          <p14:tracePt t="94911" x="3670300" y="4608513"/>
          <p14:tracePt t="94927" x="3670300" y="4714875"/>
          <p14:tracePt t="94960" x="3670300" y="4776788"/>
          <p14:tracePt t="94974" x="3679825" y="4822825"/>
          <p14:tracePt t="94994" x="3679825" y="4902200"/>
          <p14:tracePt t="95035" x="3687763" y="4956175"/>
          <p14:tracePt t="95037" x="3687763" y="4983163"/>
          <p14:tracePt t="95061" x="3687763" y="5037138"/>
          <p14:tracePt t="95093" x="3687763" y="5116513"/>
          <p14:tracePt t="95101" x="3687763" y="5126038"/>
          <p14:tracePt t="95163" x="3697288" y="5160963"/>
          <p14:tracePt t="95194" x="3697288" y="5170488"/>
          <p14:tracePt t="95205" x="3697288" y="5187950"/>
          <p14:tracePt t="95228" x="3697288" y="5205413"/>
          <p14:tracePt t="95261" x="3697288" y="5214938"/>
          <p14:tracePt t="95414" x="3705225" y="5214938"/>
          <p14:tracePt t="98814" x="3714750" y="5214938"/>
          <p14:tracePt t="99454" x="3724275" y="5214938"/>
          <p14:tracePt t="99724" x="3724275" y="5224463"/>
          <p14:tracePt t="99910" x="3732213" y="5224463"/>
          <p14:tracePt t="100040" x="3741738" y="5224463"/>
          <p14:tracePt t="100270" x="3768725" y="5241925"/>
          <p14:tracePt t="105313" x="3768725" y="5232400"/>
          <p14:tracePt t="105552" x="3768725" y="5224463"/>
          <p14:tracePt t="105564" x="3776663" y="5205413"/>
          <p14:tracePt t="105583" x="3776663" y="5197475"/>
          <p14:tracePt t="105595" x="3786188" y="5170488"/>
          <p14:tracePt t="105626" x="3786188" y="5126038"/>
          <p14:tracePt t="105657" x="3803650" y="5099050"/>
          <p14:tracePt t="105664" x="3803650" y="5081588"/>
          <p14:tracePt t="105693" x="3822700" y="5018088"/>
          <p14:tracePt t="105725" x="3830638" y="4973638"/>
          <p14:tracePt t="105727" x="3840163" y="4929188"/>
          <p14:tracePt t="105759" x="3857625" y="4894263"/>
          <p14:tracePt t="105791" x="3857625" y="4875213"/>
          <p14:tracePt t="105801" x="3867150" y="4840288"/>
          <p14:tracePt t="105826" x="3884613" y="4786313"/>
          <p14:tracePt t="105860" x="3894138" y="4759325"/>
          <p14:tracePt t="105891" x="3894138" y="4741863"/>
          <p14:tracePt t="105894" x="3902075" y="4705350"/>
          <p14:tracePt t="105924" x="3902075" y="4697413"/>
          <p14:tracePt t="105927" x="3902075" y="4679950"/>
          <p14:tracePt t="105959" x="3902075" y="4660900"/>
          <p14:tracePt t="105963" x="3902075" y="4633913"/>
          <p14:tracePt t="105994" x="3902075" y="4616450"/>
          <p14:tracePt t="106025" x="3902075" y="4598988"/>
          <p14:tracePt t="106041" x="3902075" y="4581525"/>
          <p14:tracePt t="106067" x="3911600" y="4581525"/>
          <p14:tracePt t="106094" x="3911600" y="4572000"/>
          <p14:tracePt t="106163" x="3911600" y="4562475"/>
          <p14:tracePt t="106261" x="3911600" y="4554538"/>
          <p14:tracePt t="106320" x="3911600" y="4545013"/>
          <p14:tracePt t="106435" x="3911600" y="4562475"/>
          <p14:tracePt t="106590" x="3902075" y="4572000"/>
          <p14:tracePt t="106602" x="3884613" y="4589463"/>
          <p14:tracePt t="106621" x="3840163" y="4598988"/>
          <p14:tracePt t="106633" x="3768725" y="4625975"/>
          <p14:tracePt t="106662" x="3687763" y="4652963"/>
          <p14:tracePt t="106693" x="3660775" y="4660900"/>
          <p14:tracePt t="106696" x="3643313" y="4679950"/>
          <p14:tracePt t="106727" x="3598863" y="4697413"/>
          <p14:tracePt t="106741" x="3562350" y="4714875"/>
          <p14:tracePt t="106763" x="3473450" y="4751388"/>
          <p14:tracePt t="106793" x="3411538" y="4776788"/>
          <p14:tracePt t="106810" x="3402013" y="4786313"/>
          <p14:tracePt t="106830" x="3259138" y="4840288"/>
          <p14:tracePt t="106861" x="3232150" y="4848225"/>
          <p14:tracePt t="106871" x="3170238" y="4867275"/>
          <p14:tracePt t="106896" x="3125788" y="4894263"/>
          <p14:tracePt t="106928" x="3108325" y="4911725"/>
          <p14:tracePt t="106934" x="3036888" y="4956175"/>
          <p14:tracePt t="106963" x="2946400" y="4983163"/>
          <p14:tracePt t="106995" x="2919413" y="4991100"/>
          <p14:tracePt t="106997" x="2867025" y="4991100"/>
          <p14:tracePt t="107036" x="2813050" y="5000625"/>
          <p14:tracePt t="107064" x="2732088" y="5018088"/>
          <p14:tracePt t="107097" x="2687638" y="5037138"/>
          <p14:tracePt t="107110" x="2670175" y="5045075"/>
          <p14:tracePt t="107130" x="2633663" y="5054600"/>
          <p14:tracePt t="107164" x="2608263" y="5081588"/>
          <p14:tracePt t="107172" x="2581275" y="5089525"/>
          <p14:tracePt t="107197" x="2509838" y="5126038"/>
          <p14:tracePt t="107231" x="2455863" y="5143500"/>
          <p14:tracePt t="107234" x="2446338" y="5153025"/>
          <p14:tracePt t="107264" x="2347913" y="5205413"/>
          <p14:tracePt t="107296" x="2322513" y="5214938"/>
          <p14:tracePt t="107310" x="2268538" y="5224463"/>
          <p14:tracePt t="107331" x="2224088" y="5232400"/>
          <p14:tracePt t="107363" x="2214563" y="5232400"/>
          <p14:tracePt t="107439" x="2205038" y="5232400"/>
          <p14:tracePt t="107450" x="2197100" y="5232400"/>
          <p14:tracePt t="107469" x="2187575" y="5232400"/>
          <p14:tracePt t="107500" x="2179638" y="5232400"/>
          <p14:tracePt t="107531" x="2170113" y="5232400"/>
          <p14:tracePt t="107598" x="2179638" y="5232400"/>
          <p14:tracePt t="107720" x="2251075" y="5251450"/>
          <p14:tracePt t="107740" x="2303463" y="5259388"/>
          <p14:tracePt t="107750" x="2393950" y="5268913"/>
          <p14:tracePt t="107770" x="2411413" y="5268913"/>
          <p14:tracePt t="107799" x="2822575" y="5286375"/>
          <p14:tracePt t="107832" x="2919413" y="5286375"/>
          <p14:tracePt t="107844" x="3160713" y="5286375"/>
          <p14:tracePt t="107866" x="3465513" y="5276850"/>
          <p14:tracePt t="107897" x="3527425" y="5276850"/>
          <p14:tracePt t="107906" x="3679825" y="5268913"/>
          <p14:tracePt t="107933" x="4037013" y="5276850"/>
          <p14:tracePt t="107964" x="4143375" y="5276850"/>
          <p14:tracePt t="107969" x="4446588" y="5303838"/>
          <p14:tracePt t="108000" x="5018088" y="5340350"/>
          <p14:tracePt t="108031" x="5419725" y="5375275"/>
          <p14:tracePt t="108051" x="5554663" y="5384800"/>
          <p14:tracePt t="108067" x="5919788" y="5429250"/>
          <p14:tracePt t="108098" x="6126163" y="5429250"/>
          <p14:tracePt t="108114" x="6205538" y="5438775"/>
          <p14:tracePt t="108133" x="6527800" y="5438775"/>
          <p14:tracePt t="108164" x="6751638" y="5438775"/>
          <p14:tracePt t="108177" x="6848475" y="5438775"/>
          <p14:tracePt t="108200" x="7108825" y="5456238"/>
          <p14:tracePt t="108231" x="7269163" y="5456238"/>
          <p14:tracePt t="108242" x="7323138" y="5456238"/>
          <p14:tracePt t="108267" x="7446963" y="5456238"/>
          <p14:tracePt t="108301" x="7473950" y="5456238"/>
          <p14:tracePt t="108315" x="7483475" y="5456238"/>
          <p14:tracePt t="108334" x="7483475" y="5446713"/>
          <p14:tracePt t="108410" x="7456488" y="5411788"/>
          <p14:tracePt t="108430" x="7412038" y="5375275"/>
          <p14:tracePt t="108440" x="7323138" y="5303838"/>
          <p14:tracePt t="108468" x="7251700" y="5276850"/>
          <p14:tracePt t="108501" x="7126288" y="5232400"/>
          <p14:tracePt t="108538" x="6965950" y="5214938"/>
          <p14:tracePt t="108554" x="6894513" y="5197475"/>
          <p14:tracePt t="108570" x="6742113" y="5170488"/>
          <p14:tracePt t="108602" x="6599238" y="5133975"/>
          <p14:tracePt t="108633" x="6500813" y="5126038"/>
          <p14:tracePt t="108647" x="6473825" y="5126038"/>
          <p14:tracePt t="108670" x="6313488" y="5126038"/>
          <p14:tracePt t="108702" x="6296025" y="5126038"/>
          <p14:tracePt t="108710" x="6259513" y="5133975"/>
          <p14:tracePt t="108737" x="6180138" y="5180013"/>
          <p14:tracePt t="108769" x="6108700" y="5214938"/>
          <p14:tracePt t="108801" x="6089650" y="5224463"/>
          <p14:tracePt t="108803" x="6010275" y="5259388"/>
          <p14:tracePt t="108834" x="5946775" y="5276850"/>
          <p14:tracePt t="108851" x="5894388" y="5286375"/>
          <p14:tracePt t="108871" x="5848350" y="5295900"/>
          <p14:tracePt t="108902" x="5840413" y="5303838"/>
          <p14:tracePt t="108927" x="5830888" y="5303838"/>
          <p14:tracePt t="108948" x="5813425" y="5313363"/>
          <p14:tracePt t="108970" x="5759450" y="5330825"/>
          <p14:tracePt t="109001" x="5732463" y="5330825"/>
          <p14:tracePt t="109009" x="5715000" y="5340350"/>
          <p14:tracePt t="109036" x="5688013" y="5348288"/>
          <p14:tracePt t="109068" x="5680075" y="5348288"/>
          <p14:tracePt t="109085" x="5653088" y="5348288"/>
          <p14:tracePt t="109113" x="5643563" y="5348288"/>
          <p14:tracePt t="109136" x="5634038" y="5348288"/>
          <p14:tracePt t="109167" x="5616575" y="5348288"/>
          <p14:tracePt t="109182" x="5581650" y="5348288"/>
          <p14:tracePt t="109203" x="5419725" y="5276850"/>
          <p14:tracePt t="109236" x="5402263" y="5268913"/>
          <p14:tracePt t="109244" x="5340350" y="5241925"/>
          <p14:tracePt t="109270" x="5322888" y="5241925"/>
          <p14:tracePt t="109302" x="5303838" y="5232400"/>
          <p14:tracePt t="109310" x="5259388" y="5232400"/>
          <p14:tracePt t="109340" x="5232400" y="5232400"/>
          <p14:tracePt t="109374" x="5224463" y="5232400"/>
          <p14:tracePt t="109404" x="5180013" y="5232400"/>
          <p14:tracePt t="109404" x="5133975" y="5232400"/>
          <p14:tracePt t="109436" x="5116513" y="5224463"/>
          <p14:tracePt t="109449" x="5062538" y="5214938"/>
          <p14:tracePt t="109471" x="5010150" y="5214938"/>
          <p14:tracePt t="109503" x="4991100" y="5214938"/>
          <p14:tracePt t="109510" x="4946650" y="5214938"/>
          <p14:tracePt t="109530" x="4919663" y="5214938"/>
          <p14:tracePt t="109542" x="4857750" y="5214938"/>
          <p14:tracePt t="109562" x="4840288" y="5214938"/>
          <p14:tracePt t="109573" x="4786313" y="5224463"/>
          <p14:tracePt t="109605" x="4759325" y="5232400"/>
          <p14:tracePt t="109620" x="4687888" y="5251450"/>
          <p14:tracePt t="109640" x="4670425" y="5251450"/>
          <p14:tracePt t="109655" x="4616450" y="5259388"/>
          <p14:tracePt t="109671" x="4598988" y="5259388"/>
          <p14:tracePt t="109690" x="4554538" y="5259388"/>
          <p14:tracePt t="109705" x="4527550" y="5268913"/>
          <p14:tracePt t="109722" x="4491038" y="5268913"/>
          <p14:tracePt t="109740" x="4483100" y="5268913"/>
          <p14:tracePt t="109755" x="4465638" y="5276850"/>
          <p14:tracePt t="109773" x="4446588" y="5286375"/>
          <p14:tracePt t="109789" x="4438650" y="5295900"/>
          <p14:tracePt t="109805" x="4419600" y="5303838"/>
          <p14:tracePt t="109822" x="4411663" y="5313363"/>
          <p14:tracePt t="109839" x="4384675" y="5340350"/>
          <p14:tracePt t="109860" x="4375150" y="5348288"/>
          <p14:tracePt t="109874" x="4367213" y="5357813"/>
          <p14:tracePt t="109898" x="4357688" y="5375275"/>
          <p14:tracePt t="109910" x="4348163" y="5384800"/>
          <p14:tracePt t="109922" x="4340225" y="5394325"/>
          <p14:tracePt t="109940" x="4322763" y="5438775"/>
          <p14:tracePt t="109956" x="4313238" y="5446713"/>
          <p14:tracePt t="109972" x="4286250" y="5500688"/>
          <p14:tracePt t="109990" x="4268788" y="5554663"/>
          <p14:tracePt t="110006" x="4241800" y="5608638"/>
          <p14:tracePt t="110037" x="4232275" y="5616575"/>
          <p14:tracePt t="110046" x="4224338" y="5653088"/>
          <p14:tracePt t="110065" x="4214813" y="5670550"/>
          <p14:tracePt t="110077" x="4205288" y="5688013"/>
          <p14:tracePt t="110096" x="4205288" y="5705475"/>
          <p14:tracePt t="110110" x="4197350" y="5751513"/>
          <p14:tracePt t="110129" x="4197350" y="5786438"/>
          <p14:tracePt t="110155" x="4197350" y="5803900"/>
          <p14:tracePt t="110174" x="4197350" y="5813425"/>
          <p14:tracePt t="110186" x="4197350" y="5830888"/>
          <p14:tracePt t="110206" x="4205288" y="5848350"/>
          <p14:tracePt t="110217" x="4214813" y="5867400"/>
          <p14:tracePt t="110238" x="4232275" y="5875338"/>
          <p14:tracePt t="110249" x="4241800" y="5884863"/>
          <p14:tracePt t="110269" x="4251325" y="5884863"/>
          <p14:tracePt t="110281" x="4259263" y="5884863"/>
          <p14:tracePt t="110300" x="4276725" y="5884863"/>
          <p14:tracePt t="110326" x="4303713" y="5884863"/>
          <p14:tracePt t="110347" x="4322763" y="5884863"/>
          <p14:tracePt t="110360" x="4340225" y="5884863"/>
          <p14:tracePt t="110380" x="4348163" y="5884863"/>
          <p14:tracePt t="110406" x="4357688" y="5884863"/>
          <p14:tracePt t="110426" x="4367213" y="5884863"/>
          <p14:tracePt t="110437" x="4375150" y="5875338"/>
          <p14:tracePt t="110456" x="4384675" y="5867400"/>
          <p14:tracePt t="110469" x="4411663" y="5840413"/>
          <p14:tracePt t="110487" x="4429125" y="5840413"/>
          <p14:tracePt t="110499" x="4456113" y="5813425"/>
          <p14:tracePt t="110518" x="4465638" y="5813425"/>
          <p14:tracePt t="110535" x="4483100" y="5803900"/>
          <p14:tracePt t="110549" x="4500563" y="5786438"/>
          <p14:tracePt t="110562" x="4527550" y="5768975"/>
          <p14:tracePt t="110580" x="4581525" y="5732463"/>
          <p14:tracePt t="110600" x="4598988" y="5715000"/>
          <p14:tracePt t="110612" x="4616450" y="5705475"/>
          <p14:tracePt t="110624" x="4652963" y="5680075"/>
          <p14:tracePt t="110642" x="4679950" y="5653088"/>
          <p14:tracePt t="110662" x="4705350" y="5634038"/>
          <p14:tracePt t="110704" x="4724400" y="5589588"/>
          <p14:tracePt t="110723" x="4741863" y="5581650"/>
          <p14:tracePt t="110735" x="4751388" y="5562600"/>
          <p14:tracePt t="110754" x="4768850" y="5554663"/>
          <p14:tracePt t="110782" x="4803775" y="5527675"/>
          <p14:tracePt t="110801" x="4822825" y="5518150"/>
          <p14:tracePt t="110813" x="4902200" y="5491163"/>
          <p14:tracePt t="110833" x="4946650" y="5473700"/>
          <p14:tracePt t="110846" x="5037138" y="5438775"/>
          <p14:tracePt t="110864" x="5054600" y="5429250"/>
          <p14:tracePt t="110877" x="5089525" y="5411788"/>
          <p14:tracePt t="110896" x="5108575" y="5411788"/>
          <p14:tracePt t="110923" x="5153025" y="5411788"/>
          <p14:tracePt t="110976" x="5197475" y="5411788"/>
          <p14:tracePt t="110989" x="5394325" y="5438775"/>
          <p14:tracePt t="111009" x="5429250" y="5446713"/>
          <p14:tracePt t="111020" x="5446713" y="5446713"/>
          <p14:tracePt t="111040" x="5465763" y="5446713"/>
          <p14:tracePt t="111070" x="5483225" y="5438775"/>
          <p14:tracePt t="111127" x="5537200" y="5438775"/>
          <p14:tracePt t="111147" x="5554663" y="5438775"/>
          <p14:tracePt t="111160" x="5589588" y="5438775"/>
          <p14:tracePt t="111179" x="5616575" y="5438775"/>
          <p14:tracePt t="111191" x="5653088" y="5438775"/>
          <p14:tracePt t="111211" x="5680075" y="5438775"/>
          <p14:tracePt t="111223" x="5776913" y="5419725"/>
          <p14:tracePt t="111241" x="5795963" y="5411788"/>
          <p14:tracePt t="111253" x="5857875" y="5402263"/>
          <p14:tracePt t="111273" x="5875338" y="5394325"/>
          <p14:tracePt t="111284" x="5929313" y="5375275"/>
          <p14:tracePt t="111303" x="5946775" y="5357813"/>
          <p14:tracePt t="111315" x="5991225" y="5340350"/>
          <p14:tracePt t="111335" x="6010275" y="5322888"/>
          <p14:tracePt t="111348" x="6054725" y="5295900"/>
          <p14:tracePt t="111367" x="6054725" y="5286375"/>
          <p14:tracePt t="111430" x="6054725" y="5268913"/>
          <p14:tracePt t="111461" x="6054725" y="5259388"/>
          <p14:tracePt t="111489" x="6054725" y="5241925"/>
          <p14:tracePt t="111537" x="6062663" y="5214938"/>
          <p14:tracePt t="111557" x="6062663" y="5197475"/>
          <p14:tracePt t="111570" x="6062663" y="5180013"/>
          <p14:tracePt t="111589" x="6054725" y="5187950"/>
          <p14:tracePt t="111915" x="5894388" y="5232400"/>
          <p14:tracePt t="111934" x="5768975" y="5251450"/>
          <p14:tracePt t="111946" x="5483225" y="5303838"/>
          <p14:tracePt t="111965" x="5411788" y="5313363"/>
          <p14:tracePt t="111980" x="5295900" y="5357813"/>
          <p14:tracePt t="111997" x="5251450" y="5367338"/>
          <p14:tracePt t="112010" x="5054600" y="5419725"/>
          <p14:tracePt t="112030" x="4929188" y="5446713"/>
          <p14:tracePt t="112041" x="4572000" y="5500688"/>
          <p14:tracePt t="112062" x="4438650" y="5518150"/>
          <p14:tracePt t="112072" x="4116388" y="5554663"/>
          <p14:tracePt t="112090" x="4054475" y="5562600"/>
          <p14:tracePt t="112102" x="3938588" y="5572125"/>
          <p14:tracePt t="112121" x="3884613" y="5581650"/>
          <p14:tracePt t="112133" x="3795713" y="5589588"/>
          <p14:tracePt t="112152" x="3714750" y="5599113"/>
          <p14:tracePt t="112170" x="3697288" y="5608638"/>
          <p14:tracePt t="112183" x="3697288" y="5616575"/>
          <p14:tracePt t="112782" x="3697288" y="5626100"/>
          <p14:tracePt t="113583" x="3705225" y="5626100"/>
          <p14:tracePt t="113788" x="3714750" y="5626100"/>
          <p14:tracePt t="113959" x="3714750" y="5634038"/>
          <p14:tracePt t="114024" x="3724275" y="5634038"/>
          <p14:tracePt t="114257" x="3724275" y="5643563"/>
          <p14:tracePt t="114373" x="3732213" y="5643563"/>
          <p14:tracePt t="114603" x="3741738" y="5643563"/>
          <p14:tracePt t="114777" x="3751263" y="5643563"/>
          <p14:tracePt t="115107" x="3751263" y="5653088"/>
          <p14:tracePt t="115126" x="3759200" y="5653088"/>
          <p14:tracePt t="115428" x="3768725" y="5653088"/>
          <p14:tracePt t="115626" x="3776663" y="5653088"/>
          <p14:tracePt t="115645" x="3786188" y="5653088"/>
          <p14:tracePt t="115783" x="3795713" y="5653088"/>
          <p14:tracePt t="116113" x="3803650" y="5653088"/>
          <p14:tracePt t="116913" x="3813175" y="5653088"/>
          <p14:tracePt t="117041" x="3822700" y="5653088"/>
          <p14:tracePt t="118315" x="3822700" y="5643563"/>
          <p14:tracePt t="118753" x="3822700" y="5634038"/>
          <p14:tracePt t="118771" x="3840163" y="5626100"/>
          <p14:tracePt t="118784" x="3867150" y="5599113"/>
          <p14:tracePt t="118803" x="3884613" y="5581650"/>
          <p14:tracePt t="118815" x="3938588" y="5537200"/>
          <p14:tracePt t="118833" x="3983038" y="5491163"/>
          <p14:tracePt t="118845" x="4062413" y="5438775"/>
          <p14:tracePt t="118864" x="4089400" y="5411788"/>
          <p14:tracePt t="118877" x="4143375" y="5357813"/>
          <p14:tracePt t="118896" x="4160838" y="5340350"/>
          <p14:tracePt t="118910" x="4241800" y="5268913"/>
          <p14:tracePt t="118927" x="4268788" y="5241925"/>
          <p14:tracePt t="118938" x="4375150" y="5153025"/>
          <p14:tracePt t="118960" x="4429125" y="5099050"/>
          <p14:tracePt t="118971" x="4537075" y="5000625"/>
          <p14:tracePt t="118990" x="4572000" y="4983163"/>
          <p14:tracePt t="119001" x="4652963" y="4884738"/>
          <p14:tracePt t="119020" x="4732338" y="4786313"/>
          <p14:tracePt t="119040" x="4759325" y="4759325"/>
          <p14:tracePt t="119051" x="4822825" y="4660900"/>
          <p14:tracePt t="119071" x="4840288" y="4633913"/>
          <p14:tracePt t="119083" x="4848225" y="4625975"/>
          <p14:tracePt t="119102" x="4867275" y="4598988"/>
          <p14:tracePt t="119130" x="4867275" y="4589463"/>
          <p14:tracePt t="119148" x="4875213" y="4545013"/>
          <p14:tracePt t="119181" x="4875213" y="4537075"/>
          <p14:tracePt t="119193" x="4875213" y="4527550"/>
          <p14:tracePt t="119309" x="4875213" y="4518025"/>
          <p14:tracePt t="119334" x="4875213" y="4510088"/>
          <p14:tracePt t="119380" x="4875213" y="4500563"/>
          <p14:tracePt t="119399" x="4875213" y="4483100"/>
          <p14:tracePt t="119411" x="4875213" y="4456113"/>
          <p14:tracePt t="119429" x="4875213" y="4438650"/>
          <p14:tracePt t="119449" x="4875213" y="4429125"/>
          <p14:tracePt t="119495" x="4875213" y="4419600"/>
          <p14:tracePt t="119522" x="4875213" y="4411663"/>
          <p14:tracePt t="119574" x="4867275" y="4384675"/>
          <p14:tracePt t="119637" x="4857750" y="4375150"/>
          <p14:tracePt t="119650" x="4857750" y="4367213"/>
          <p14:tracePt t="119744" x="4848225" y="4348163"/>
          <p14:tracePt t="119764" x="4848225" y="4340225"/>
          <p14:tracePt t="119827" x="4840288" y="4330700"/>
          <p14:tracePt t="119851" x="4840288" y="4322763"/>
          <p14:tracePt t="119871" x="4840288" y="4313238"/>
          <p14:tracePt t="120590" x="4840288" y="4322763"/>
          <p14:tracePt t="120766" x="4830763" y="4340225"/>
          <p14:tracePt t="120797" x="4822825" y="4348163"/>
          <p14:tracePt t="120811" x="4813300" y="4384675"/>
          <p14:tracePt t="120830" x="4813300" y="4411663"/>
          <p14:tracePt t="120844" x="4795838" y="4438650"/>
          <p14:tracePt t="120872" x="4786313" y="4465638"/>
          <p14:tracePt t="120903" x="4776788" y="4518025"/>
          <p14:tracePt t="120909" x="4768850" y="4527550"/>
          <p14:tracePt t="120939" x="4741863" y="4608513"/>
          <p14:tracePt t="120981" x="4741863" y="4633913"/>
          <p14:tracePt t="120985" x="4732338" y="4687888"/>
          <p14:tracePt t="121006" x="4705350" y="4759325"/>
          <p14:tracePt t="121037" x="4697413" y="4776788"/>
          <p14:tracePt t="121046" x="4687888" y="4830763"/>
          <p14:tracePt t="121073" x="4670425" y="4902200"/>
          <p14:tracePt t="121104" x="4670425" y="4919663"/>
          <p14:tracePt t="121110" x="4652963" y="4991100"/>
          <p14:tracePt t="121140" x="4643438" y="5027613"/>
          <p14:tracePt t="121171" x="4633913" y="5089525"/>
          <p14:tracePt t="121177" x="4625975" y="5143500"/>
          <p14:tracePt t="121206" x="4625975" y="5160963"/>
          <p14:tracePt t="121238" x="4625975" y="5187950"/>
          <p14:tracePt t="121255" x="4625975" y="5224463"/>
          <p14:tracePt t="121288" x="4625975" y="5241925"/>
          <p14:tracePt t="121306" x="4625975" y="5259388"/>
          <p14:tracePt t="121341" x="4625975" y="5276850"/>
          <p14:tracePt t="121373" x="4625975" y="5286375"/>
          <p14:tracePt t="121381" x="4625975" y="5313363"/>
          <p14:tracePt t="121413" x="4625975" y="5330825"/>
          <p14:tracePt t="121441" x="4625975" y="5367338"/>
          <p14:tracePt t="121472" x="4625975" y="5394325"/>
          <p14:tracePt t="121504" x="4625975" y="5429250"/>
          <p14:tracePt t="121507" x="4625975" y="5446713"/>
          <p14:tracePt t="121540" x="4633913" y="5446713"/>
          <p14:tracePt t="121571" x="4643438" y="5446713"/>
          <p14:tracePt t="121974" x="4652963" y="5446713"/>
          <p14:tracePt t="122592" x="4652963" y="5438775"/>
          <p14:tracePt t="122632" x="4660900" y="5438775"/>
          <p14:tracePt t="122857" x="4660900" y="5429250"/>
          <p14:tracePt t="122870" x="4660900" y="5419725"/>
          <p14:tracePt t="123278" x="4660900" y="5411788"/>
          <p14:tracePt t="123519" x="4660900" y="5402263"/>
          <p14:tracePt t="124195" x="4660900" y="5394325"/>
          <p14:tracePt t="124240" x="4660900" y="5384800"/>
          <p14:tracePt t="124303" x="4652963" y="5367338"/>
          <p14:tracePt t="124336" x="4652963" y="5357813"/>
          <p14:tracePt t="124368" x="4643438" y="5357813"/>
          <p14:tracePt t="124395" x="4679950" y="5357813"/>
          <p14:tracePt t="124509" x="4697413" y="5357813"/>
          <p14:tracePt t="124520" x="4768850" y="5357813"/>
          <p14:tracePt t="124540" x="4822825" y="5348288"/>
          <p14:tracePt t="124552" x="4956175" y="5340350"/>
          <p14:tracePt t="124552" x="5010150" y="5340350"/>
          <p14:tracePt t="124583" x="5170488" y="5340350"/>
          <p14:tracePt t="124614" x="5224463" y="5340350"/>
          <p14:tracePt t="124617" x="5259388" y="5340350"/>
          <p14:tracePt t="124650" x="5348288" y="5330825"/>
          <p14:tracePt t="124661" x="5411788" y="5330825"/>
          <p14:tracePt t="124683" x="5510213" y="5330825"/>
          <p14:tracePt t="124715" x="5562600" y="5330825"/>
          <p14:tracePt t="124724" x="5643563" y="5330825"/>
          <p14:tracePt t="124750" x="5724525" y="5330825"/>
          <p14:tracePt t="124782" x="5741988" y="5330825"/>
          <p14:tracePt t="124786" x="5813425" y="5330825"/>
          <p14:tracePt t="124786" x="5840413" y="5330825"/>
          <p14:tracePt t="124818" x="5929313" y="5322888"/>
          <p14:tracePt t="124850" x="6062663" y="5322888"/>
          <p14:tracePt t="124869" x="6161088" y="5313363"/>
          <p14:tracePt t="124895" x="6180138" y="5313363"/>
          <p14:tracePt t="124917" x="6224588" y="5313363"/>
          <p14:tracePt t="124950" x="6224588" y="5295900"/>
          <p14:tracePt t="125026" x="6224588" y="5286375"/>
          <p14:tracePt t="125038" x="6215063" y="5259388"/>
          <p14:tracePt t="125057" x="6205538" y="5241925"/>
          <p14:tracePt t="125084" x="6197600" y="5232400"/>
          <p14:tracePt t="125117" x="6161088" y="5224463"/>
          <p14:tracePt t="125121" x="6153150" y="5214938"/>
          <p14:tracePt t="125151" x="6116638" y="5214938"/>
          <p14:tracePt t="125183" x="6089650" y="5214938"/>
          <p14:tracePt t="125185" x="6045200" y="5214938"/>
          <p14:tracePt t="125217" x="6037263" y="5214938"/>
          <p14:tracePt t="125226" x="5973763" y="5205413"/>
          <p14:tracePt t="125252" x="5902325" y="5187950"/>
          <p14:tracePt t="125284" x="5894388" y="5180013"/>
          <p14:tracePt t="125290" x="5884863" y="5180013"/>
          <p14:tracePt t="125290" x="5867400" y="5180013"/>
          <p14:tracePt t="125320" x="5795963" y="5180013"/>
          <p14:tracePt t="125352" x="5759450" y="5180013"/>
          <p14:tracePt t="125371" x="5741988" y="5180013"/>
          <p14:tracePt t="125390" x="5741988" y="5187950"/>
          <p14:tracePt t="125420" x="5724525" y="5197475"/>
          <p14:tracePt t="125450" x="5715000" y="5205413"/>
          <p14:tracePt t="125470" x="5705475" y="5214938"/>
          <p14:tracePt t="125486" x="5697538" y="5259388"/>
          <p14:tracePt t="125518" x="5688013" y="5303838"/>
          <p14:tracePt t="125539" x="5688013" y="5322888"/>
          <p14:tracePt t="125560" x="5688013" y="5348288"/>
          <p14:tracePt t="125586" x="5688013" y="5357813"/>
          <p14:tracePt t="125618" x="5688013" y="5375275"/>
          <p14:tracePt t="125624" x="5661025" y="5375275"/>
          <p14:tracePt t="125653" x="5554663" y="5375275"/>
          <p14:tracePt t="125685" x="5491163" y="5375275"/>
          <p14:tracePt t="125690" x="5465763" y="5375275"/>
          <p14:tracePt t="125720" x="5446713" y="5375275"/>
          <p14:tracePt t="125752" x="5438775" y="5375275"/>
          <p14:tracePt t="125761" x="5402263" y="5394325"/>
          <p14:tracePt t="125787" x="5303838" y="5438775"/>
          <p14:tracePt t="125820" x="5268913" y="5446713"/>
          <p14:tracePt t="125824" x="5214938" y="5456238"/>
          <p14:tracePt t="125855" x="5153025" y="5465763"/>
          <p14:tracePt t="125887" x="5054600" y="5473700"/>
          <p14:tracePt t="125893" x="4919663" y="5473700"/>
          <p14:tracePt t="125921" x="4803775" y="5483225"/>
          <p14:tracePt t="125953" x="4714875" y="5483225"/>
          <p14:tracePt t="125955" x="4572000" y="5483225"/>
          <p14:tracePt t="125987" x="4483100" y="5483225"/>
          <p14:tracePt t="125997" x="4295775" y="5473700"/>
          <p14:tracePt t="126021" x="4179888" y="5465763"/>
          <p14:tracePt t="126053" x="4133850" y="5465763"/>
          <p14:tracePt t="126080" x="4098925" y="5465763"/>
          <p14:tracePt t="126090" x="4037013" y="5465763"/>
          <p14:tracePt t="126121" x="3875088" y="5465763"/>
          <p14:tracePt t="126152" x="3867150" y="5465763"/>
          <p14:tracePt t="126170" x="3848100" y="5465763"/>
          <p14:tracePt t="126190" x="3803650" y="5465763"/>
          <p14:tracePt t="126222" x="3786188" y="5465763"/>
          <p14:tracePt t="126234" x="3768725" y="5473700"/>
          <p14:tracePt t="126255" x="3741738" y="5491163"/>
          <p14:tracePt t="126286" x="3741738" y="5510213"/>
          <p14:tracePt t="126299" x="3724275" y="5510213"/>
          <p14:tracePt t="126322" x="3724275" y="5518150"/>
          <p14:tracePt t="126353" x="3714750" y="5518150"/>
          <p14:tracePt t="126390" x="3714750" y="5527675"/>
          <p14:tracePt t="126423" x="3714750" y="5537200"/>
          <p14:tracePt t="126465" x="3714750" y="5545138"/>
          <p14:tracePt t="126477" x="3705225" y="5554663"/>
          <p14:tracePt t="126537" x="3705225" y="5562600"/>
          <p14:tracePt t="126595" x="3705225" y="5581650"/>
          <p14:tracePt t="126695" x="3697288" y="5589588"/>
          <p14:tracePt t="126736" x="3697288" y="5599113"/>
          <p14:tracePt t="126755" x="3697288" y="5608638"/>
          <p14:tracePt t="126814" x="3697288" y="5616575"/>
          <p14:tracePt t="126833" x="3697288" y="5626100"/>
          <p14:tracePt t="126846" x="3697288" y="5634038"/>
          <p14:tracePt t="126865" x="3697288" y="5670550"/>
          <p14:tracePt t="126898" x="3697288" y="5688013"/>
          <p14:tracePt t="126923" x="3697288" y="5697538"/>
          <p14:tracePt t="126994" x="3705225" y="5697538"/>
          <p14:tracePt t="127103" x="3714750" y="5697538"/>
          <p14:tracePt t="127175" x="3732213" y="5680075"/>
          <p14:tracePt t="127195" x="3751263" y="5670550"/>
          <p14:tracePt t="127206" x="3803650" y="5643563"/>
          <p14:tracePt t="127226" x="3857625" y="5616575"/>
          <p14:tracePt t="127257" x="3990975" y="5562600"/>
          <p14:tracePt t="127273" x="4054475" y="5554663"/>
          <p14:tracePt t="127291" x="4295775" y="5518150"/>
          <p14:tracePt t="127323" x="4500563" y="5510213"/>
          <p14:tracePt t="127338" x="4598988" y="5500688"/>
          <p14:tracePt t="127359" x="4884738" y="5500688"/>
          <p14:tracePt t="127391" x="5089525" y="5483225"/>
          <p14:tracePt t="127400" x="5143500" y="5473700"/>
          <p14:tracePt t="127425" x="5295900" y="5465763"/>
          <p14:tracePt t="127457" x="5438775" y="5456238"/>
          <p14:tracePt t="127464" x="5473700" y="5456238"/>
          <p14:tracePt t="127492" x="5751513" y="5446713"/>
          <p14:tracePt t="127533" x="5768975" y="5446713"/>
          <p14:tracePt t="127540" x="5840413" y="5438775"/>
          <p14:tracePt t="127560" x="5902325" y="5419725"/>
          <p14:tracePt t="127592" x="5946775" y="5411788"/>
          <p14:tracePt t="127616" x="5956300" y="5411788"/>
          <p14:tracePt t="127743" x="5965825" y="5411788"/>
          <p14:tracePt t="128000" x="5973763" y="5411788"/>
          <p14:tracePt t="128155" x="5983288" y="5411788"/>
          <p14:tracePt t="128249" x="5991225" y="5411788"/>
          <p14:tracePt t="128390" x="6000750" y="5411788"/>
          <p14:tracePt t="128436" x="6010275" y="5411788"/>
          <p14:tracePt t="128468" x="6018213" y="5411788"/>
          <p14:tracePt t="128717" x="6027738" y="5411788"/>
          <p14:tracePt t="128880" x="6037263" y="5411788"/>
          <p14:tracePt t="129251" x="6037263" y="5402263"/>
          <p14:tracePt t="130813" x="6027738" y="5402263"/>
          <p14:tracePt t="133063" x="6027738" y="5384800"/>
          <p14:tracePt t="133213" x="6027738" y="5375275"/>
          <p14:tracePt t="133245" x="6018213" y="5357813"/>
          <p14:tracePt t="133264" x="6027738" y="5357813"/>
          <p14:tracePt t="133950" x="6037263" y="5357813"/>
          <p14:tracePt t="134265" x="6045200" y="5357813"/>
          <p14:tracePt t="134443" x="6054725" y="5357813"/>
          <p14:tracePt t="134757" x="6062663" y="5357813"/>
          <p14:tracePt t="135072" x="6072188" y="5357813"/>
          <p14:tracePt t="135260" x="6081713" y="5357813"/>
          <p14:tracePt t="135573" x="6089650" y="5357813"/>
          <p14:tracePt t="135871" x="6099175" y="5357813"/>
          <p14:tracePt t="136157" x="6108700" y="5357813"/>
          <p14:tracePt t="136299" x="6108700" y="5367338"/>
          <p14:tracePt t="136355" x="6116638" y="5367338"/>
          <p14:tracePt t="136596" x="6126163" y="5367338"/>
          <p14:tracePt t="136831" x="6126163" y="5375275"/>
          <p14:tracePt t="136972" x="6134100" y="5375275"/>
          <p14:tracePt t="137005" x="6143625" y="5375275"/>
          <p14:tracePt t="137287" x="6153150" y="5375275"/>
          <p14:tracePt t="137581" x="6161088" y="5375275"/>
          <p14:tracePt t="137870" x="6170613" y="5375275"/>
          <p14:tracePt t="138011" x="6180138" y="5375275"/>
          <p14:tracePt t="138322" x="6188075" y="5375275"/>
          <p14:tracePt t="138670" x="6197600" y="5375275"/>
          <p14:tracePt t="138720" x="6197600" y="5384800"/>
          <p14:tracePt t="138745" x="6205538" y="5384800"/>
          <p14:tracePt t="138764" x="6215063" y="5384800"/>
          <p14:tracePt t="138810" x="6232525" y="5394325"/>
          <p14:tracePt t="139075" x="6242050" y="5394325"/>
          <p14:tracePt t="139114" x="6251575" y="5394325"/>
          <p14:tracePt t="139374" x="6251575" y="5402263"/>
          <p14:tracePt t="139393" x="6259513" y="5402263"/>
          <p14:tracePt t="139405" x="6259513" y="5411788"/>
          <p14:tracePt t="139424" x="6269038" y="5411788"/>
          <p14:tracePt t="139436" x="6276975" y="5411788"/>
          <p14:tracePt t="139599" x="6286500" y="5411788"/>
          <p14:tracePt t="139740" x="6286500" y="5419725"/>
          <p14:tracePt t="139751" x="6296025" y="5419725"/>
          <p14:tracePt t="139784" x="6303963" y="5419725"/>
          <p14:tracePt t="140034" x="6313488" y="5429250"/>
          <p14:tracePt t="140084" x="6313488" y="5438775"/>
          <p14:tracePt t="140096" x="6323013" y="5438775"/>
          <p14:tracePt t="140115" x="6340475" y="5438775"/>
          <p14:tracePt t="140400" x="6348413" y="5446713"/>
          <p14:tracePt t="140430" x="6357938" y="5446713"/>
          <p14:tracePt t="140678" x="6367463" y="5446713"/>
          <p14:tracePt t="140711" x="6375400" y="5446713"/>
          <p14:tracePt t="140730" x="6384925" y="5446713"/>
          <p14:tracePt t="140966" x="6394450" y="5456238"/>
          <p14:tracePt t="141025" x="6402388" y="5465763"/>
          <p14:tracePt t="141056" x="6419850" y="5465763"/>
          <p14:tracePt t="141324" x="6429375" y="5465763"/>
          <p14:tracePt t="141370" x="6429375" y="5473700"/>
          <p14:tracePt t="141402" x="6446838" y="5473700"/>
          <p14:tracePt t="141621" x="6446838" y="5483225"/>
          <p14:tracePt t="141668" x="6456363" y="5483225"/>
          <p14:tracePt t="141687" x="6465888" y="5491163"/>
          <p14:tracePt t="141935" x="6473825" y="5491163"/>
          <p14:tracePt t="141985" x="6483350" y="5491163"/>
          <p14:tracePt t="142329" x="6491288" y="5491163"/>
          <p14:tracePt t="142660" x="6491288" y="5500688"/>
          <p14:tracePt t="142941" x="6500813" y="5500688"/>
          <p14:tracePt t="142991" x="6510338" y="5500688"/>
          <p14:tracePt t="143165" x="6518275" y="5500688"/>
          <p14:tracePt t="143496" x="6527800" y="5500688"/>
          <p14:tracePt t="143825" x="6527800" y="5510213"/>
          <p14:tracePt t="144046" x="6537325" y="5510213"/>
          <p14:tracePt t="144153" x="6545263" y="5510213"/>
          <p14:tracePt t="144327" x="6554788" y="5510213"/>
          <p14:tracePt t="144671" x="6554788" y="5518150"/>
          <p14:tracePt t="144753" x="6562725" y="5518150"/>
          <p14:tracePt t="144970" x="6572250" y="5518150"/>
          <p14:tracePt t="145110" x="6581775" y="5518150"/>
          <p14:tracePt t="145445" x="6589713" y="5518150"/>
          <p14:tracePt t="145662" x="6599238" y="5518150"/>
          <p14:tracePt t="145950" x="6608763" y="5518150"/>
          <p14:tracePt t="146108" x="6616700" y="5518150"/>
          <p14:tracePt t="146419" x="6616700" y="5527675"/>
          <p14:tracePt t="146641" x="6626225" y="5527675"/>
          <p14:tracePt t="147813" x="6626225" y="5545138"/>
          <p14:tracePt t="148604" x="6634163" y="5554663"/>
          <p14:tracePt t="148635" x="6634163" y="5572125"/>
          <p14:tracePt t="148647" x="6634163" y="5589588"/>
          <p14:tracePt t="148666" x="6634163" y="5599113"/>
          <p14:tracePt t="148678" x="6634163" y="5626100"/>
          <p14:tracePt t="148696" x="6634163" y="5653088"/>
          <p14:tracePt t="148710" x="6643688" y="5697538"/>
          <p14:tracePt t="148726" x="6653213" y="5751513"/>
          <p14:tracePt t="148746" x="6653213" y="5768975"/>
          <p14:tracePt t="148757" x="6670675" y="5840413"/>
          <p14:tracePt t="148790" x="6680200" y="5919788"/>
          <p14:tracePt t="148821" x="6697663" y="5965825"/>
          <p14:tracePt t="148840" x="6697663" y="5991225"/>
          <p14:tracePt t="148856" x="6715125" y="6062663"/>
          <p14:tracePt t="148888" x="6715125" y="6126163"/>
          <p14:tracePt t="148900" x="6724650" y="6134100"/>
          <p14:tracePt t="148923" x="6751638" y="6242050"/>
          <p14:tracePt t="148955" x="6759575" y="6303963"/>
          <p14:tracePt t="148978" x="6769100" y="6330950"/>
          <p14:tracePt t="148996" x="6777038" y="6348413"/>
          <p14:tracePt t="149024" x="6777038" y="6394450"/>
          <p14:tracePt t="149057" x="6786563" y="6419850"/>
          <p14:tracePt t="149061" x="6796088" y="6465888"/>
          <p14:tracePt t="149090" x="6804025" y="6527800"/>
          <p14:tracePt t="149122" x="6813550" y="6572250"/>
          <p14:tracePt t="149140" x="6813550" y="6589713"/>
          <p14:tracePt t="149157" x="6813550" y="6661150"/>
          <p14:tracePt t="149191" x="6823075" y="6705600"/>
          <p14:tracePt t="149222" x="6831013" y="6759575"/>
          <p14:tracePt t="149227" x="6840538" y="6804025"/>
          <p14:tracePt t="149257" x="6848475" y="6848475"/>
          <p14:tracePt t="149291" x="6858000" y="6848475"/>
          <p14:tracePt t="149310" x="6867525" y="6848475"/>
          <p14:tracePt t="149349" x="6875463" y="6848475"/>
          <p14:tracePt t="149417" x="6884988" y="6848475"/>
          <p14:tracePt t="149435" x="6894513" y="6848475"/>
          <p14:tracePt t="149479" x="6902450" y="6848475"/>
          <p14:tracePt t="149497" x="6911975" y="6848475"/>
          <p14:tracePt t="149541" x="6919913" y="6848475"/>
          <p14:tracePt t="149580" x="6929438" y="6848475"/>
          <p14:tracePt t="149592" x="6938963" y="6848475"/>
          <p14:tracePt t="149623" x="6946900" y="6848475"/>
          <p14:tracePt t="149700" x="6956425" y="6848475"/>
          <p14:tracePt t="149719" x="6965950" y="6848475"/>
          <p14:tracePt t="149751" x="6973888" y="6848475"/>
          <p14:tracePt t="151914" x="6983413" y="6848475"/>
          <p14:tracePt t="152140" x="6991350" y="6848475"/>
          <p14:tracePt t="152159" x="7000875" y="6840538"/>
          <p14:tracePt t="152183" x="7018338" y="6813550"/>
          <p14:tracePt t="152215" x="7027863" y="6777038"/>
          <p14:tracePt t="152233" x="7045325" y="6724650"/>
          <p14:tracePt t="152265" x="7062788" y="6643688"/>
          <p14:tracePt t="152297" x="7062788" y="6581775"/>
          <p14:tracePt t="152315" x="7062788" y="6518275"/>
          <p14:tracePt t="152346" x="7062788" y="6510338"/>
          <p14:tracePt t="152367" x="7062788" y="6483350"/>
          <p14:tracePt t="152400" x="7062788" y="6419850"/>
          <p14:tracePt t="152433" x="7062788" y="6402388"/>
          <p14:tracePt t="152437" x="7054850" y="6323013"/>
          <p14:tracePt t="152470" x="7037388" y="6269038"/>
          <p14:tracePt t="152500" x="7000875" y="6126163"/>
          <p14:tracePt t="152532" x="6973888" y="6062663"/>
          <p14:tracePt t="152564" x="6956425" y="6018213"/>
          <p14:tracePt t="152567" x="6946900" y="6018213"/>
          <p14:tracePt t="152599" x="6902450" y="5938838"/>
          <p14:tracePt t="152632" x="6884988" y="5919788"/>
          <p14:tracePt t="152640" x="6858000" y="5884863"/>
          <p14:tracePt t="152668" x="6796088" y="5830888"/>
          <p14:tracePt t="152700" x="6777038" y="5813425"/>
          <p14:tracePt t="152703" x="6724650" y="5768975"/>
          <p14:tracePt t="152734" x="6705600" y="5751513"/>
          <p14:tracePt t="152736" x="6634163" y="5680075"/>
          <p14:tracePt t="152767" x="6581775" y="5616575"/>
          <p14:tracePt t="152787" x="6545263" y="5589588"/>
          <p14:tracePt t="152801" x="6375400" y="5411788"/>
          <p14:tracePt t="152833" x="6357938" y="5384800"/>
          <p14:tracePt t="152842" x="6242050" y="5286375"/>
          <p14:tracePt t="152869" x="6153150" y="5205413"/>
          <p14:tracePt t="152902" x="6089650" y="5160963"/>
          <p14:tracePt t="152912" x="6062663" y="5143500"/>
          <p14:tracePt t="152935" x="5965825" y="5108575"/>
          <p14:tracePt t="152966" x="5911850" y="5089525"/>
          <p14:tracePt t="152974" x="5884863" y="5089525"/>
          <p14:tracePt t="153002" x="5813425" y="5089525"/>
          <p14:tracePt t="153002" x="5732463" y="5081588"/>
          <p14:tracePt t="153036" x="5688013" y="5072063"/>
          <p14:tracePt t="153048" x="5572125" y="5054600"/>
          <p14:tracePt t="153069" x="5456238" y="5027613"/>
          <p14:tracePt t="153101" x="5429250" y="5018088"/>
          <p14:tracePt t="153111" x="5313363" y="4983163"/>
          <p14:tracePt t="153136" x="5143500" y="4919663"/>
          <p14:tracePt t="153167" x="5126038" y="4911725"/>
          <p14:tracePt t="153172" x="5054600" y="4884738"/>
          <p14:tracePt t="153202" x="4983163" y="4857750"/>
          <p14:tracePt t="153235" x="4929188" y="4830763"/>
          <p14:tracePt t="153242" x="4894263" y="4813300"/>
          <p14:tracePt t="153270" x="4884738" y="4803775"/>
          <p14:tracePt t="153301" x="4875213" y="4803775"/>
          <p14:tracePt t="153320" x="4830763" y="4795838"/>
          <p14:tracePt t="153351" x="4803775" y="4786313"/>
          <p14:tracePt t="153370" x="4724400" y="4768850"/>
          <p14:tracePt t="153401" x="4679950" y="4751388"/>
          <p14:tracePt t="153412" x="4581525" y="4714875"/>
          <p14:tracePt t="153446" x="4554538" y="4714875"/>
          <p14:tracePt t="153470" x="4465638" y="4670425"/>
          <p14:tracePt t="153501" x="4438650" y="4652963"/>
          <p14:tracePt t="153504" x="4348163" y="4572000"/>
          <p14:tracePt t="153543" x="4330700" y="4562475"/>
          <p14:tracePt t="153553" x="4295775" y="4537075"/>
          <p14:tracePt t="153572" x="4286250" y="4537075"/>
          <p14:tracePt t="153638" x="4276725" y="4518025"/>
          <p14:tracePt t="153649" x="4268788" y="4518025"/>
          <p14:tracePt t="153671" x="4224338" y="4465638"/>
          <p14:tracePt t="153702" x="4214813" y="4446588"/>
          <p14:tracePt t="153710" x="4205288" y="4446588"/>
          <p14:tracePt t="154164" x="4205288" y="4438650"/>
          <p14:tracePt t="154198" x="4187825" y="4419600"/>
          <p14:tracePt t="154231" x="4179888" y="4419600"/>
          <p14:tracePt t="154340" x="4170363" y="4411663"/>
          <p14:tracePt t="154356" x="4160838" y="4411663"/>
          <p14:tracePt t="154512" x="4152900" y="4411663"/>
          <p14:tracePt t="154760" x="4143375" y="4411663"/>
          <p14:tracePt t="154902" x="4133850" y="4411663"/>
          <p14:tracePt t="155216" x="4125913" y="4411663"/>
          <p14:tracePt t="157313" x="4133850" y="4411663"/>
          <p14:tracePt t="157391" x="4152900" y="4419600"/>
          <p14:tracePt t="157440" x="4170363" y="4429125"/>
          <p14:tracePt t="157459" x="4214813" y="4411663"/>
          <p14:tracePt t="157517" x="4232275" y="4394200"/>
          <p14:tracePt t="157530" x="4241800" y="4394200"/>
          <p14:tracePt t="157550" x="4268788" y="4375150"/>
          <p14:tracePt t="157582" x="4303713" y="4375150"/>
          <p14:tracePt t="157611" x="4313238" y="4367213"/>
          <p14:tracePt t="157625" x="4357688" y="4348163"/>
          <p14:tracePt t="157650" x="4384675" y="4340225"/>
          <p14:tracePt t="157681" x="4419600" y="4330700"/>
          <p14:tracePt t="157707" x="4429125" y="4322763"/>
          <p14:tracePt t="157720" x="4456113" y="4322763"/>
          <p14:tracePt t="157750" x="4510088" y="4268788"/>
          <p14:tracePt t="157782" x="4527550" y="4259263"/>
          <p14:tracePt t="157793" x="4537075" y="4251325"/>
          <p14:tracePt t="157816" x="4554538" y="4224338"/>
          <p14:tracePt t="157849" x="4581525" y="4214813"/>
          <p14:tracePt t="157863" x="4581525" y="4205288"/>
          <p14:tracePt t="157883" x="4589463" y="4205288"/>
          <p14:tracePt t="157914" x="4589463" y="4197350"/>
          <p14:tracePt t="157941" x="4598988" y="4197350"/>
          <p14:tracePt t="157953" x="4616450" y="4179888"/>
          <p14:tracePt t="157984" x="4633913" y="4179888"/>
          <p14:tracePt t="158015" x="4633913" y="4170363"/>
          <p14:tracePt t="158050" x="4652963" y="4160838"/>
          <p14:tracePt t="158062" x="4670425" y="4098925"/>
          <p14:tracePt t="158084" x="4697413" y="4044950"/>
          <p14:tracePt t="158116" x="4724400" y="4010025"/>
          <p14:tracePt t="158130" x="4724400" y="4000500"/>
          <p14:tracePt t="158151" x="4759325" y="3938588"/>
          <p14:tracePt t="158182" x="4759325" y="3919538"/>
          <p14:tracePt t="158187" x="4776788" y="3884613"/>
          <p14:tracePt t="158218" x="4803775" y="3840163"/>
          <p14:tracePt t="158250" x="4822825" y="3813175"/>
          <p14:tracePt t="158252" x="4840288" y="3759200"/>
          <p14:tracePt t="158284" x="4857750" y="3724275"/>
          <p14:tracePt t="158301" x="4867275" y="3705225"/>
          <p14:tracePt t="158320" x="4902200" y="3562350"/>
          <p14:tracePt t="158352" x="4919663" y="3446463"/>
          <p14:tracePt t="158364" x="4919663" y="3419475"/>
          <p14:tracePt t="158385" x="4919663" y="3411538"/>
          <p14:tracePt t="158416" x="4919663" y="3394075"/>
          <p14:tracePt t="158440" x="4919663" y="3322638"/>
          <p14:tracePt t="158459" x="4902200" y="3295650"/>
          <p14:tracePt t="158485" x="4894263" y="3276600"/>
          <p14:tracePt t="158516" x="4875213" y="3276600"/>
          <p14:tracePt t="158586" x="4848225" y="3276600"/>
          <p14:tracePt t="158597" x="4803775" y="3276600"/>
          <p14:tracePt t="158621" x="4786313" y="3268663"/>
          <p14:tracePt t="158652" x="4724400" y="3268663"/>
          <p14:tracePt t="158683" x="4714875" y="3276600"/>
          <p14:tracePt t="158690" x="4660900" y="3286125"/>
          <p14:tracePt t="158720" x="4581525" y="3313113"/>
          <p14:tracePt t="158751" x="4554538" y="3330575"/>
          <p14:tracePt t="158753" x="4537075" y="3340100"/>
          <p14:tracePt t="158784" x="4527550" y="3348038"/>
          <p14:tracePt t="158786" x="4518025" y="3357563"/>
          <p14:tracePt t="158817" x="4500563" y="3375025"/>
          <p14:tracePt t="158830" x="4491038" y="3384550"/>
          <p14:tracePt t="158853" x="4465638" y="3411538"/>
          <p14:tracePt t="158885" x="4456113" y="3429000"/>
          <p14:tracePt t="158915" x="4456113" y="3438525"/>
          <p14:tracePt t="159320" x="4456113" y="3446463"/>
          <p14:tracePt t="159746" x="4456113" y="3455988"/>
          <p14:tracePt t="159824" x="4456113" y="3465513"/>
          <p14:tracePt t="159843" x="4456113" y="3473450"/>
          <p14:tracePt t="159856" x="4473575" y="3490913"/>
          <p14:tracePt t="159887" x="4473575" y="3500438"/>
          <p14:tracePt t="159904" x="4483100" y="3527425"/>
          <p14:tracePt t="159954" x="4491038" y="3536950"/>
          <p14:tracePt t="159967" x="4491038" y="3544888"/>
          <p14:tracePt t="159990" x="4500563" y="3571875"/>
          <p14:tracePt t="160034" x="4500563" y="3598863"/>
          <p14:tracePt t="160078" x="4500563" y="3608388"/>
          <p14:tracePt t="160090" x="4500563" y="3625850"/>
          <p14:tracePt t="160122" x="4500563" y="3633788"/>
          <p14:tracePt t="160140" x="4500563" y="3643313"/>
          <p14:tracePt t="160157" x="4491038" y="3687763"/>
          <p14:tracePt t="160190" x="4491038" y="3724275"/>
          <p14:tracePt t="160202" x="4491038" y="3732213"/>
          <p14:tracePt t="160224" x="4483100" y="3803650"/>
          <p14:tracePt t="160255" x="4483100" y="3822700"/>
          <p14:tracePt t="160264" x="4483100" y="3840163"/>
          <p14:tracePt t="160291" x="4483100" y="3894138"/>
          <p14:tracePt t="160323" x="4483100" y="3911600"/>
          <p14:tracePt t="160327" x="4483100" y="3929063"/>
          <p14:tracePt t="160357" x="4483100" y="3938588"/>
          <p14:tracePt t="160391" x="4483100" y="3946525"/>
          <p14:tracePt t="160467" x="4483100" y="3956050"/>
          <p14:tracePt t="160486" x="4483100" y="3965575"/>
          <p14:tracePt t="160500" x="4483100" y="3983038"/>
          <p14:tracePt t="160524" x="4483100" y="4000500"/>
          <p14:tracePt t="160556" x="4491038" y="4017963"/>
          <p14:tracePt t="210563" x="4510088" y="4037013"/>
          <p14:tracePt t="210684" x="4518025" y="4037013"/>
          <p14:tracePt t="210694" x="4527550" y="4044950"/>
          <p14:tracePt t="210713" x="4510088" y="4054475"/>
          <p14:tracePt t="210864" x="4465638" y="4054475"/>
          <p14:tracePt t="210884" x="4402138" y="4054475"/>
          <p14:tracePt t="210896" x="4303713" y="4081463"/>
          <p14:tracePt t="210916" x="4295775" y="4089400"/>
          <p14:tracePt t="210928" x="4295775" y="4098925"/>
          <p14:tracePt t="211026" x="4303713" y="4116388"/>
          <p14:tracePt t="211066" x="4322763" y="4125913"/>
          <p14:tracePt t="211078" x="4330700" y="4125913"/>
          <p14:tracePt t="211102" x="4340225" y="4125913"/>
          <p14:tracePt t="211121" x="4348163" y="4125913"/>
          <p14:tracePt t="211133" x="4411663" y="4125913"/>
          <p14:tracePt t="211153" x="4465638" y="4143375"/>
          <p14:tracePt t="211165" x="4581525" y="4187825"/>
          <p14:tracePt t="211184" x="4608513" y="4197350"/>
          <p14:tracePt t="211196" x="4625975" y="4205288"/>
          <p14:tracePt t="211215" x="4670425" y="4224338"/>
          <p14:tracePt t="211241" x="4732338" y="4232275"/>
          <p14:tracePt t="211261" x="4759325" y="4241800"/>
          <p14:tracePt t="211273" x="4776788" y="4241800"/>
          <p14:tracePt t="211291" x="4786313" y="4241800"/>
          <p14:tracePt t="211336" x="4813300" y="4241800"/>
          <p14:tracePt t="211386" x="4813300" y="4251325"/>
          <p14:tracePt t="211400" x="4822825" y="4251325"/>
          <p14:tracePt t="232313" x="4822825" y="4259263"/>
          <p14:tracePt t="232497" x="4822825" y="4241800"/>
          <p14:tracePt t="232782" x="4813300" y="4241800"/>
          <p14:tracePt t="232794" x="4776788" y="4214813"/>
          <p14:tracePt t="232814" x="4759325" y="4214813"/>
          <p14:tracePt t="232827" x="4714875" y="4205288"/>
          <p14:tracePt t="232845" x="4670425" y="4197350"/>
          <p14:tracePt t="232857" x="4562475" y="4197350"/>
          <p14:tracePt t="232876" x="4537075" y="4187825"/>
          <p14:tracePt t="232890" x="4473575" y="4187825"/>
          <p14:tracePt t="232907" x="4411663" y="4187825"/>
          <p14:tracePt t="232925" x="4384675" y="4197350"/>
          <p14:tracePt t="232938" x="4322763" y="4224338"/>
          <p14:tracePt t="232957" x="4251325" y="4241800"/>
          <p14:tracePt t="232970" x="4108450" y="4286250"/>
          <p14:tracePt t="232990" x="4044950" y="4303713"/>
          <p14:tracePt t="233002" x="3938588" y="4330700"/>
          <p14:tracePt t="233020" x="3902075" y="4340225"/>
          <p14:tracePt t="233043" x="3875088" y="4348163"/>
          <p14:tracePt t="233060" x="3822700" y="4375150"/>
          <p14:tracePt t="233077" x="3768725" y="4394200"/>
          <p14:tracePt t="233096" x="3751263" y="4402138"/>
          <p14:tracePt t="233110" x="3660775" y="4419600"/>
          <p14:tracePt t="233127" x="3598863" y="4419600"/>
          <p14:tracePt t="233146" x="3581400" y="4419600"/>
          <p14:tracePt t="233173" x="3571875" y="4419600"/>
          <p14:tracePt t="233191" x="3536950" y="4438650"/>
          <p14:tracePt t="233234" x="3490913" y="4456113"/>
          <p14:tracePt t="233252" x="3465513" y="4465638"/>
          <p14:tracePt t="233271" x="3446463" y="4465638"/>
          <p14:tracePt t="233350" x="3438525" y="4465638"/>
          <p14:tracePt t="233408" x="3446463" y="4465638"/>
          <p14:tracePt t="233490" x="3455988" y="4456113"/>
          <p14:tracePt t="233522" x="3490913" y="4438650"/>
          <p14:tracePt t="233554" x="3517900" y="4438650"/>
          <p14:tracePt t="233567" x="3643313" y="4402138"/>
          <p14:tracePt t="233587" x="3697288" y="4394200"/>
          <p14:tracePt t="233600" x="3822700" y="4375150"/>
          <p14:tracePt t="233617" x="3867150" y="4367213"/>
          <p14:tracePt t="233630" x="3965575" y="4357688"/>
          <p14:tracePt t="233650" x="4010025" y="4348163"/>
          <p14:tracePt t="233661" x="4081463" y="4348163"/>
          <p14:tracePt t="233681" x="4116388" y="4348163"/>
          <p14:tracePt t="233693" x="4170363" y="4348163"/>
          <p14:tracePt t="233705" x="4276725" y="4357688"/>
          <p14:tracePt t="233725" x="4322763" y="4367213"/>
          <p14:tracePt t="233737" x="4402138" y="4375150"/>
          <p14:tracePt t="233756" x="4483100" y="4375150"/>
          <p14:tracePt t="233775" x="4518025" y="4384675"/>
          <p14:tracePt t="233786" x="4572000" y="4384675"/>
          <p14:tracePt t="233807" x="4581525" y="4384675"/>
          <p14:tracePt t="233833" x="4589463" y="4384675"/>
          <p14:tracePt t="233867" x="4598988" y="4384675"/>
          <p14:tracePt t="233879" x="4616450" y="4394200"/>
          <p14:tracePt t="233897" x="4625975" y="4394200"/>
          <p14:tracePt t="233910" x="4643438" y="4402138"/>
          <p14:tracePt t="233930" x="4652963" y="4402138"/>
          <p14:tracePt t="233940" x="4660900" y="4402138"/>
          <p14:tracePt t="233992" x="4652963" y="4402138"/>
          <p14:tracePt t="234120" x="4652963" y="4411663"/>
          <p14:tracePt t="234131" x="4625975" y="4411663"/>
          <p14:tracePt t="234150" x="4616450" y="4411663"/>
          <p14:tracePt t="234160" x="4589463" y="4411663"/>
          <p14:tracePt t="234180" x="4581525" y="4411663"/>
          <p14:tracePt t="234246" x="4572000" y="4411663"/>
          <p14:tracePt t="234873" x="4562475" y="4402138"/>
          <p14:tracePt t="234906" x="4554538" y="4402138"/>
          <p14:tracePt t="234932" x="4545013" y="4402138"/>
          <p14:tracePt t="235015" x="4545013" y="4394200"/>
          <p14:tracePt t="235027" x="4537075" y="4394200"/>
          <p14:tracePt t="245063" x="4527550" y="4384675"/>
          <p14:tracePt t="245313" x="4510088" y="4375150"/>
          <p14:tracePt t="245344" x="4500563" y="4375150"/>
          <p14:tracePt t="245403" x="4491038" y="4367213"/>
          <p14:tracePt t="245452" x="4473575" y="4367213"/>
          <p14:tracePt t="245464" x="4465638" y="4367213"/>
          <p14:tracePt t="245483" x="4456113" y="4357688"/>
          <p14:tracePt t="245502" x="4438650" y="4348163"/>
          <p14:tracePt t="245530" x="4429125" y="4348163"/>
          <p14:tracePt t="245560" x="4419600" y="4348163"/>
          <p14:tracePt t="245580" x="4419600" y="4357688"/>
          <p14:tracePt t="245721" x="4419600" y="4367213"/>
          <p14:tracePt t="245734" x="4411663" y="4367213"/>
          <p14:tracePt t="245785" x="4402138" y="4367213"/>
          <p14:tracePt t="245797" x="4394200" y="4367213"/>
          <p14:tracePt t="245810" x="4375150" y="4367213"/>
          <p14:tracePt t="245830" x="4348163" y="4367213"/>
          <p14:tracePt t="245862" x="4330700" y="4367213"/>
          <p14:tracePt t="245901" x="4322763" y="4367213"/>
          <p14:tracePt t="245913" x="4313238" y="4367213"/>
          <p14:tracePt t="245925" x="4303713" y="4367213"/>
          <p14:tracePt t="245951" x="4295775" y="4367213"/>
          <p14:tracePt t="246004" x="4286250" y="4367213"/>
          <p14:tracePt t="246065" x="4276725" y="4367213"/>
          <p14:tracePt t="246125" x="4268788" y="4367213"/>
          <p14:tracePt t="247063" x="4259263" y="4367213"/>
          <p14:tracePt t="247245" x="4259263" y="4357688"/>
          <p14:tracePt t="247310" x="4259263" y="4348163"/>
          <p14:tracePt t="247321" x="4251325" y="4348163"/>
          <p14:tracePt t="247340" x="4251325" y="4340225"/>
          <p14:tracePt t="247368" x="4251325" y="4330700"/>
          <p14:tracePt t="247621" x="4251325" y="4322763"/>
          <p14:tracePt t="247795" x="4241800" y="4322763"/>
          <p14:tracePt t="247807" x="4241800" y="4313238"/>
          <p14:tracePt t="248078" x="4241800" y="4303713"/>
          <p14:tracePt t="248580" x="4241800" y="4295775"/>
          <p14:tracePt t="248819" x="4251325" y="4286250"/>
          <p14:tracePt t="248860" x="4268788" y="4286250"/>
          <p14:tracePt t="248878" x="4286250" y="4286250"/>
          <p14:tracePt t="248896" x="4295775" y="4286250"/>
          <p14:tracePt t="248910" x="4313238" y="4286250"/>
          <p14:tracePt t="248929" x="4348163" y="4286250"/>
          <p14:tracePt t="248960" x="4367213" y="4286250"/>
          <p14:tracePt t="248971" x="4411663" y="4303713"/>
          <p14:tracePt t="248990" x="4419600" y="4313238"/>
          <p14:tracePt t="249002" x="4473575" y="4330700"/>
          <p14:tracePt t="249021" x="4483100" y="4340225"/>
          <p14:tracePt t="249048" x="4491038" y="4340225"/>
          <p14:tracePt t="249067" x="4500563" y="4340225"/>
          <p14:tracePt t="249080" x="4518025" y="4348163"/>
          <p14:tracePt t="249100" x="4527550" y="4357688"/>
          <p14:tracePt t="249110" x="4545013" y="4357688"/>
          <p14:tracePt t="249130" x="4554538" y="4357688"/>
          <p14:tracePt t="249190" x="4537075" y="4357688"/>
          <p14:tracePt t="249303" x="4537075" y="4348163"/>
          <p14:tracePt t="249330" x="4527550" y="4348163"/>
          <p14:tracePt t="249397" x="4510088" y="4348163"/>
          <p14:tracePt t="249428" x="4483100" y="4348163"/>
          <p14:tracePt t="249448" x="4465638" y="4348163"/>
          <p14:tracePt t="249460" x="4446588" y="4340225"/>
          <p14:tracePt t="249523" x="4429125" y="4340225"/>
          <p14:tracePt t="249536" x="4419600" y="4340225"/>
          <p14:tracePt t="249620" x="4411663" y="4340225"/>
          <p14:tracePt t="249632" x="4394200" y="4330700"/>
          <p14:tracePt t="249651" x="4384675" y="4330700"/>
          <p14:tracePt t="249900" x="4384675" y="4322763"/>
          <p14:tracePt t="250154" x="4375150" y="4303713"/>
          <p14:tracePt t="250185" x="4375150" y="4295775"/>
          <p14:tracePt t="250196" x="4375150" y="4286250"/>
          <p14:tracePt t="250217" x="4367213" y="4276725"/>
          <p14:tracePt t="250311" x="4367213" y="4286250"/>
          <p14:tracePt t="250730" x="4367213" y="4295775"/>
          <p14:tracePt t="259814" x="4367213" y="4286250"/>
          <p14:tracePt t="260765" x="4367213" y="4276725"/>
          <p14:tracePt t="260806" x="4367213" y="4268788"/>
          <p14:tracePt t="260826" x="4367213" y="4259263"/>
          <p14:tracePt t="260838" x="4367213" y="4232275"/>
          <p14:tracePt t="260857" x="4367213" y="4224338"/>
          <p14:tracePt t="260869" x="4367213" y="4214813"/>
          <p14:tracePt t="260890" x="4367213" y="4197350"/>
          <p14:tracePt t="260923" x="4367213" y="4179888"/>
          <p14:tracePt t="260950" x="4367213" y="4170363"/>
          <p14:tracePt t="260968" x="4357688" y="4160838"/>
          <p14:tracePt t="260980" x="4357688" y="4152900"/>
          <p14:tracePt t="261000" x="4357688" y="4143375"/>
          <p14:tracePt t="261012" x="4357688" y="4108450"/>
          <p14:tracePt t="261031" x="4357688" y="4089400"/>
          <p14:tracePt t="261043" x="4340225" y="4054475"/>
          <p14:tracePt t="261061" x="4340225" y="4044950"/>
          <p14:tracePt t="261072" x="4340225" y="4027488"/>
          <p14:tracePt t="261109" x="4330700" y="4017963"/>
          <p14:tracePt t="261170" x="4322763" y="4017963"/>
          <p14:tracePt t="261202" x="4313238" y="4017963"/>
          <p14:tracePt t="261236" x="4303713" y="4010025"/>
          <p14:tracePt t="261248" x="4268788" y="3990975"/>
          <p14:tracePt t="261267" x="4259263" y="3990975"/>
          <p14:tracePt t="261299" x="4259263" y="3983038"/>
          <p14:tracePt t="261310" x="4241800" y="3973513"/>
          <p14:tracePt t="261330" x="4232275" y="3973513"/>
          <p14:tracePt t="261377" x="4232275" y="3965575"/>
          <p14:tracePt t="261389" x="4224338" y="3965575"/>
          <p14:tracePt t="261426" x="4224338" y="3956050"/>
          <p14:tracePt t="261500" x="4214813" y="3956050"/>
          <p14:tracePt t="261534" x="4214813" y="3946525"/>
          <p14:tracePt t="261600" x="4214813" y="3938588"/>
          <p14:tracePt t="261860" x="4205288" y="3938588"/>
          <p14:tracePt t="261880" x="4205288" y="3929063"/>
          <p14:tracePt t="261890" x="4197350" y="3894138"/>
          <p14:tracePt t="261909" x="4187825" y="3884613"/>
          <p14:tracePt t="261923" x="4170363" y="3848100"/>
          <p14:tracePt t="261941" x="4170363" y="3830638"/>
          <p14:tracePt t="261952" x="4160838" y="3803650"/>
          <p14:tracePt t="261972" x="4152900" y="3786188"/>
          <p14:tracePt t="261990" x="4143375" y="3768725"/>
          <p14:tracePt t="262002" x="4133850" y="3732213"/>
          <p14:tracePt t="262033" x="4125913" y="3714750"/>
          <p14:tracePt t="262036" x="4098925" y="3633788"/>
          <p14:tracePt t="262054" x="4081463" y="3581400"/>
          <p14:tracePt t="262066" x="4044950" y="3490913"/>
          <p14:tracePt t="262084" x="4027488" y="3455988"/>
          <p14:tracePt t="262097" x="4000500" y="3384550"/>
          <p14:tracePt t="262117" x="3990975" y="3357563"/>
          <p14:tracePt t="262131" x="3973513" y="3295650"/>
          <p14:tracePt t="262150" x="3965575" y="3276600"/>
          <p14:tracePt t="262164" x="3956050" y="3232150"/>
          <p14:tracePt t="262181" x="3938588" y="3205163"/>
          <p14:tracePt t="262206" x="3938588" y="3179763"/>
          <p14:tracePt t="262226" x="3929063" y="3152775"/>
          <p14:tracePt t="262240" x="3911600" y="3108325"/>
          <p14:tracePt t="262257" x="3902075" y="3089275"/>
          <p14:tracePt t="262269" x="3894138" y="3054350"/>
          <p14:tracePt t="262287" x="3884613" y="3044825"/>
          <p14:tracePt t="262300" x="3875088" y="3027363"/>
          <p14:tracePt t="262336" x="3867150" y="3009900"/>
          <p14:tracePt t="262350" x="3867150" y="2990850"/>
          <p14:tracePt t="262367" x="3857625" y="2990850"/>
          <p14:tracePt t="262395" x="3857625" y="2982913"/>
          <p14:tracePt t="262461" x="3857625" y="2973388"/>
          <p14:tracePt t="311564" x="3857625" y="2955925"/>
          <p14:tracePt t="312260" x="3894138" y="2911475"/>
          <p14:tracePt t="312280" x="3929063" y="2884488"/>
          <p14:tracePt t="312290" x="4010025" y="2813050"/>
          <p14:tracePt t="312310" x="4081463" y="2786063"/>
          <p14:tracePt t="312336" x="4160838" y="2759075"/>
          <p14:tracePt t="312349" x="4259263" y="2724150"/>
          <p14:tracePt t="312360" x="4357688" y="2670175"/>
          <p14:tracePt t="312372" x="4465638" y="2608263"/>
          <p14:tracePt t="312384" x="4822825" y="2357438"/>
          <p14:tracePt t="312403" x="5027613" y="2179638"/>
          <p14:tracePt t="312416" x="5608638" y="1633538"/>
          <p14:tracePt t="312435" x="5822950" y="1438275"/>
          <p14:tracePt t="312449" x="6500813" y="893763"/>
          <p14:tracePt t="312467" x="6796088" y="687388"/>
          <p14:tracePt t="312483" x="7483475" y="268288"/>
          <p14:tracePt t="312502" x="7705725" y="133350"/>
          <p14:tracePt t="312516" x="8126413" y="0"/>
          <p14:tracePt t="312533" x="8143875" y="0"/>
          <p14:tracePt t="312549" x="8188325" y="0"/>
          <p14:tracePt t="312566" x="8296275" y="0"/>
          <p14:tracePt t="312583" x="8599488" y="0"/>
          <p14:tracePt t="312600" x="8751888" y="0"/>
          <p14:tracePt t="312616" x="9134475" y="0"/>
          <p14:tracePt t="312633" x="9134475" y="9525"/>
          <p14:tracePt t="312812" x="9134475" y="17463"/>
          <p14:tracePt t="312824" x="9134475" y="26988"/>
          <p14:tracePt t="312874" x="9134475" y="36513"/>
          <p14:tracePt t="312907" x="9134475" y="44450"/>
          <p14:tracePt t="314063" x="9134475" y="61913"/>
          <p14:tracePt t="314150" x="9134475" y="98425"/>
          <p14:tracePt t="314180" x="9134475" y="115888"/>
          <p14:tracePt t="314212" x="9126538" y="152400"/>
          <p14:tracePt t="314240" x="9126538" y="179388"/>
          <p14:tracePt t="314258" x="9126538" y="196850"/>
          <p14:tracePt t="314270" x="9126538" y="223838"/>
          <p14:tracePt t="314290" x="9126538" y="241300"/>
          <p14:tracePt t="314301" x="9117013" y="276225"/>
          <p14:tracePt t="314320" x="9117013" y="330200"/>
          <p14:tracePt t="314339" x="9109075" y="357188"/>
          <p14:tracePt t="314351" x="9109075" y="411163"/>
          <p14:tracePt t="314370" x="9109075" y="428625"/>
          <p14:tracePt t="314381" x="9109075" y="482600"/>
          <p14:tracePt t="314401" x="9099550" y="509588"/>
          <p14:tracePt t="314413" x="9090025" y="554038"/>
          <p14:tracePt t="314432" x="9082088" y="581025"/>
          <p14:tracePt t="314443" x="9082088" y="598488"/>
          <p14:tracePt t="314461" x="9082088" y="608013"/>
          <p14:tracePt t="314474" x="9082088" y="625475"/>
          <p14:tracePt t="314494" x="9072563" y="633413"/>
          <p14:tracePt t="314506" x="9063038" y="652463"/>
        </p14:tracePtLst>
      </p14:laserTraceLst>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Lack of Uniformity</a:t>
            </a:r>
            <a:endParaRPr lang="en-US" dirty="0"/>
          </a:p>
        </p:txBody>
      </p:sp>
      <p:sp>
        <p:nvSpPr>
          <p:cNvPr id="3" name="Rectangle 2"/>
          <p:cNvSpPr/>
          <p:nvPr/>
        </p:nvSpPr>
        <p:spPr>
          <a:xfrm>
            <a:off x="152400" y="3053255"/>
            <a:ext cx="8504238" cy="13716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echoLines</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numberOfInputLines</a:t>
            </a:r>
            <a:r>
              <a:rPr lang="en-US" sz="1600" b="1" dirty="0">
                <a:solidFill>
                  <a:srgbClr val="000000"/>
                </a:solidFill>
                <a:latin typeface="Consolas"/>
              </a:rPr>
              <a:t>) </a:t>
            </a:r>
            <a:r>
              <a:rPr lang="en-US" sz="1600" b="1" dirty="0" smtClean="0">
                <a:solidFill>
                  <a:srgbClr val="000000"/>
                </a:solidFill>
                <a:latin typeface="Consolas"/>
              </a:rPr>
              <a:t> {</a:t>
            </a:r>
            <a:endParaRPr lang="en-US" sz="1600" b="1" dirty="0">
              <a:solidFill>
                <a:srgbClr val="000000"/>
              </a:solidFill>
              <a:latin typeface="Consolas"/>
            </a:endParaRPr>
          </a:p>
          <a:p>
            <a:r>
              <a:rPr lang="en-US" sz="1600" b="1" dirty="0" smtClean="0">
                <a:solidFill>
                  <a:srgbClr val="7F0055"/>
                </a:solidFill>
                <a:latin typeface="Consolas"/>
              </a:rPr>
              <a:t>  for</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inputNum</a:t>
            </a:r>
            <a:r>
              <a:rPr lang="en-US" sz="1600" b="1" dirty="0">
                <a:solidFill>
                  <a:srgbClr val="000000"/>
                </a:solidFill>
                <a:latin typeface="Consolas"/>
              </a:rPr>
              <a:t> = 0; </a:t>
            </a:r>
            <a:r>
              <a:rPr lang="en-US" sz="1600" b="1" dirty="0" err="1">
                <a:solidFill>
                  <a:srgbClr val="000000"/>
                </a:solidFill>
                <a:latin typeface="Consolas"/>
              </a:rPr>
              <a:t>inputNum</a:t>
            </a:r>
            <a:r>
              <a:rPr lang="en-US" sz="1600" b="1" dirty="0">
                <a:solidFill>
                  <a:srgbClr val="000000"/>
                </a:solidFill>
                <a:latin typeface="Consolas"/>
              </a:rPr>
              <a:t> &lt; </a:t>
            </a:r>
            <a:r>
              <a:rPr lang="en-US" sz="1600" b="1" dirty="0" err="1">
                <a:solidFill>
                  <a:srgbClr val="000000"/>
                </a:solidFill>
                <a:latin typeface="Consolas"/>
              </a:rPr>
              <a:t>numberOfInputLines</a:t>
            </a:r>
            <a:r>
              <a:rPr lang="en-US" sz="1600" b="1" dirty="0">
                <a:solidFill>
                  <a:srgbClr val="000000"/>
                </a:solidFill>
                <a:latin typeface="Consolas"/>
              </a:rPr>
              <a:t>; </a:t>
            </a:r>
            <a:r>
              <a:rPr lang="en-US" sz="1600" b="1" dirty="0" err="1">
                <a:solidFill>
                  <a:srgbClr val="000000"/>
                </a:solidFill>
                <a:latin typeface="Consolas"/>
              </a:rPr>
              <a:t>inputNum</a:t>
            </a:r>
            <a:r>
              <a:rPr lang="en-US" sz="1600" b="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C0"/>
                </a:solidFill>
                <a:latin typeface="Consolas"/>
              </a:rPr>
              <a:t>input</a:t>
            </a:r>
            <a:r>
              <a:rPr lang="en-US" sz="1600" i="1" dirty="0" err="1" smtClean="0">
                <a:solidFill>
                  <a:srgbClr val="000000"/>
                </a:solidFill>
                <a:latin typeface="Consolas"/>
              </a:rPr>
              <a:t>.readLine</a:t>
            </a:r>
            <a:r>
              <a:rPr lang="en-US" sz="1600" i="1" dirty="0">
                <a:solidFill>
                  <a:srgbClr val="000000"/>
                </a:solidFill>
                <a:latin typeface="Consolas"/>
              </a:rPr>
              <a:t>());</a:t>
            </a:r>
          </a:p>
          <a:p>
            <a:r>
              <a:rPr lang="en-US" sz="1600" dirty="0" smtClean="0">
                <a:solidFill>
                  <a:srgbClr val="000000"/>
                </a:solidFill>
                <a:latin typeface="Consolas"/>
              </a:rPr>
              <a:t>  }</a:t>
            </a:r>
          </a:p>
          <a:p>
            <a:r>
              <a:rPr lang="en-US" sz="1600" dirty="0">
                <a:solidFill>
                  <a:srgbClr val="000000"/>
                </a:solidFill>
                <a:latin typeface="Consolas"/>
              </a:rPr>
              <a:t>}</a:t>
            </a:r>
            <a:endParaRPr lang="en-US" sz="1600" dirty="0" smtClean="0">
              <a:solidFill>
                <a:srgbClr val="000000"/>
              </a:solidFill>
              <a:latin typeface="Courier New"/>
            </a:endParaRPr>
          </a:p>
        </p:txBody>
      </p:sp>
      <p:sp>
        <p:nvSpPr>
          <p:cNvPr id="5" name="Multiply 4"/>
          <p:cNvSpPr/>
          <p:nvPr/>
        </p:nvSpPr>
        <p:spPr>
          <a:xfrm>
            <a:off x="5334000" y="2971800"/>
            <a:ext cx="457200" cy="457200"/>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p:cNvSpPr/>
          <p:nvPr/>
        </p:nvSpPr>
        <p:spPr>
          <a:xfrm>
            <a:off x="232597" y="1371601"/>
            <a:ext cx="8656638" cy="9906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static</a:t>
            </a:r>
            <a:r>
              <a:rPr lang="en-US" sz="1600" b="1" dirty="0">
                <a:solidFill>
                  <a:srgbClr val="000000"/>
                </a:solidFill>
                <a:latin typeface="Consolas"/>
              </a:rPr>
              <a:t> </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numberOfInputLines</a:t>
            </a:r>
            <a:r>
              <a:rPr lang="en-US" sz="1600" b="1" dirty="0">
                <a:solidFill>
                  <a:srgbClr val="000000"/>
                </a:solidFill>
                <a:latin typeface="Consolas"/>
              </a:rPr>
              <a:t>(String[] </a:t>
            </a:r>
            <a:r>
              <a:rPr lang="en-US" sz="1600" b="1" dirty="0" err="1" smtClean="0">
                <a:solidFill>
                  <a:srgbClr val="000000"/>
                </a:solidFill>
                <a:latin typeface="Consolas"/>
              </a:rPr>
              <a:t>args</a:t>
            </a:r>
            <a:r>
              <a:rPr lang="en-US" sz="1600" b="1" dirty="0" smtClean="0">
                <a:solidFill>
                  <a:srgbClr val="000000"/>
                </a:solidFill>
                <a:latin typeface="Consolas"/>
              </a:rPr>
              <a:t>){</a:t>
            </a:r>
            <a:endParaRPr lang="en-US" sz="1600" b="1" dirty="0">
              <a:solidFill>
                <a:srgbClr val="000000"/>
              </a:solidFill>
              <a:latin typeface="Consolas"/>
            </a:endParaRP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00"/>
                </a:solidFill>
                <a:latin typeface="Consolas"/>
              </a:rPr>
              <a:t>Integer.</a:t>
            </a:r>
            <a:r>
              <a:rPr lang="en-US" sz="1600" b="1" i="1" dirty="0" err="1">
                <a:solidFill>
                  <a:srgbClr val="000000"/>
                </a:solidFill>
                <a:latin typeface="Consolas"/>
              </a:rPr>
              <a:t>parseInt</a:t>
            </a:r>
            <a:r>
              <a:rPr lang="en-US" sz="1600" b="1" i="1" dirty="0">
                <a:solidFill>
                  <a:srgbClr val="000000"/>
                </a:solidFill>
                <a:latin typeface="Consolas"/>
              </a:rPr>
              <a:t>(</a:t>
            </a:r>
            <a:r>
              <a:rPr lang="en-US" sz="1600" b="1" i="1" dirty="0" err="1">
                <a:solidFill>
                  <a:srgbClr val="000000"/>
                </a:solidFill>
                <a:latin typeface="Consolas"/>
              </a:rPr>
              <a:t>args</a:t>
            </a:r>
            <a:r>
              <a:rPr lang="en-US" sz="1600" b="1" i="1" dirty="0">
                <a:solidFill>
                  <a:srgbClr val="000000"/>
                </a:solidFill>
                <a:latin typeface="Consolas"/>
              </a:rPr>
              <a:t>[0]);</a:t>
            </a:r>
          </a:p>
          <a:p>
            <a:r>
              <a:rPr lang="en-US" sz="1600" dirty="0">
                <a:solidFill>
                  <a:srgbClr val="000000"/>
                </a:solidFill>
                <a:latin typeface="Consolas"/>
              </a:rPr>
              <a:t>}</a:t>
            </a:r>
            <a:endParaRPr lang="en-US" sz="1600" dirty="0" smtClean="0">
              <a:solidFill>
                <a:srgbClr val="000000"/>
              </a:solidFill>
              <a:latin typeface="Courier New"/>
            </a:endParaRPr>
          </a:p>
        </p:txBody>
      </p:sp>
      <p:sp>
        <p:nvSpPr>
          <p:cNvPr id="7" name="TextBox 6"/>
          <p:cNvSpPr txBox="1"/>
          <p:nvPr/>
        </p:nvSpPr>
        <p:spPr>
          <a:xfrm>
            <a:off x="5334000" y="1245709"/>
            <a:ext cx="457200" cy="769441"/>
          </a:xfrm>
          <a:prstGeom prst="rect">
            <a:avLst/>
          </a:prstGeom>
          <a:noFill/>
        </p:spPr>
        <p:txBody>
          <a:bodyPr wrap="square" rtlCol="0">
            <a:spAutoFit/>
          </a:bodyPr>
          <a:lstStyle/>
          <a:p>
            <a:r>
              <a:rPr lang="en-US" sz="4400" dirty="0" smtClean="0">
                <a:sym typeface="Wingdings"/>
              </a:rPr>
              <a:t></a:t>
            </a:r>
            <a:endParaRPr lang="en-US" sz="4400" dirty="0"/>
          </a:p>
        </p:txBody>
      </p:sp>
      <p:sp>
        <p:nvSpPr>
          <p:cNvPr id="8" name="Text Box 6"/>
          <p:cNvSpPr txBox="1">
            <a:spLocks noChangeArrowheads="1"/>
          </p:cNvSpPr>
          <p:nvPr/>
        </p:nvSpPr>
        <p:spPr bwMode="auto">
          <a:xfrm>
            <a:off x="6060068" y="2877343"/>
            <a:ext cx="1981200" cy="64611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smtClean="0"/>
              <a:t>IOException</a:t>
            </a:r>
            <a:r>
              <a:rPr lang="en-US" dirty="0" smtClean="0"/>
              <a:t> must be acknowledged</a:t>
            </a:r>
            <a:endParaRPr lang="en-US" dirty="0"/>
          </a:p>
        </p:txBody>
      </p:sp>
      <p:sp>
        <p:nvSpPr>
          <p:cNvPr id="9" name="Text Box 6"/>
          <p:cNvSpPr txBox="1">
            <a:spLocks noChangeArrowheads="1"/>
          </p:cNvSpPr>
          <p:nvPr/>
        </p:nvSpPr>
        <p:spPr bwMode="auto">
          <a:xfrm>
            <a:off x="6060068" y="1021335"/>
            <a:ext cx="2474332" cy="993815"/>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smtClean="0"/>
              <a:t>ArrayIndexOutOfBounds</a:t>
            </a:r>
            <a:r>
              <a:rPr lang="en-US" dirty="0" smtClean="0"/>
              <a:t> need not be acknowledged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4861567"/>
      </p:ext>
    </p:extLst>
  </p:cSld>
  <p:clrMapOvr>
    <a:masterClrMapping/>
  </p:clrMapOvr>
  <mc:AlternateContent xmlns:mc="http://schemas.openxmlformats.org/markup-compatibility/2006" xmlns:p14="http://schemas.microsoft.com/office/powerpoint/2010/main">
    <mc:Choice Requires="p14">
      <p:transition spd="slow" p14:dur="2000" advTm="51690"/>
    </mc:Choice>
    <mc:Fallback xmlns="">
      <p:transition spd="slow" advTm="5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939" x="9063038" y="660400"/>
          <p14:tracePt t="5696" x="9063038" y="669925"/>
          <p14:tracePt t="5744" x="9072563" y="679450"/>
          <p14:tracePt t="5776" x="9082088" y="679450"/>
          <p14:tracePt t="5787" x="9126538" y="704850"/>
          <p14:tracePt t="5805" x="9134475" y="714375"/>
          <p14:tracePt t="5829" x="9134475" y="741363"/>
          <p14:tracePt t="5860" x="9134475" y="750888"/>
          <p14:tracePt t="5900" x="9134475" y="768350"/>
          <p14:tracePt t="5918" x="9134475" y="785813"/>
          <p14:tracePt t="5950" x="9134475" y="795338"/>
          <p14:tracePt t="5979" x="9134475" y="812800"/>
          <p14:tracePt t="6010" x="9134475" y="866775"/>
          <p14:tracePt t="6042" x="9134475" y="874713"/>
          <p14:tracePt t="6058" x="9117013" y="874713"/>
          <p14:tracePt t="6108" x="9072563" y="893763"/>
          <p14:tracePt t="6185" x="9045575" y="893763"/>
          <p14:tracePt t="6197" x="8966200" y="938213"/>
          <p14:tracePt t="6197" x="8939213" y="938213"/>
          <p14:tracePt t="6228" x="8929688" y="955675"/>
          <p14:tracePt t="6248" x="8912225" y="965200"/>
          <p14:tracePt t="6280" x="8894763" y="973138"/>
          <p14:tracePt t="6312" x="8867775" y="990600"/>
          <p14:tracePt t="6326" x="8813800" y="1027113"/>
          <p14:tracePt t="6357" x="8796338" y="1036638"/>
          <p14:tracePt t="6382" x="8777288" y="1062038"/>
          <p14:tracePt t="6413" x="8751888" y="1089025"/>
          <p14:tracePt t="6445" x="8732838" y="1098550"/>
          <p14:tracePt t="6449" x="8697913" y="1133475"/>
          <p14:tracePt t="6480" x="8626475" y="1169988"/>
          <p14:tracePt t="6511" x="8616950" y="1179513"/>
          <p14:tracePt t="6514" x="8545513" y="1196975"/>
          <p14:tracePt t="6545" x="8510588" y="1214438"/>
          <p14:tracePt t="6576" x="8501063" y="1214438"/>
          <p14:tracePt t="6587" x="8491538" y="1223963"/>
          <p14:tracePt t="6619" x="8466138" y="1231900"/>
          <p14:tracePt t="6648" x="8429625" y="1258888"/>
          <p14:tracePt t="6680" x="8385175" y="1276350"/>
          <p14:tracePt t="6712" x="8375650" y="1295400"/>
          <p14:tracePt t="6718" x="8358188" y="1295400"/>
          <p14:tracePt t="6749" x="8323263" y="1312863"/>
          <p14:tracePt t="6781" x="8296275" y="1322388"/>
          <p14:tracePt t="6783" x="8269288" y="1322388"/>
          <p14:tracePt t="6815" x="8259763" y="1322388"/>
          <p14:tracePt t="6846" x="8242300" y="1322388"/>
          <p14:tracePt t="6871" x="8232775" y="1322388"/>
          <p14:tracePt t="6918" x="8224838" y="1330325"/>
          <p14:tracePt t="7029" x="8224838" y="1339850"/>
          <p14:tracePt t="7219" x="8224838" y="1347788"/>
          <p14:tracePt t="7252" x="8215313" y="1347788"/>
          <p14:tracePt t="7332" x="8197850" y="1357313"/>
          <p14:tracePt t="7343" x="8170863" y="1384300"/>
          <p14:tracePt t="7362" x="8161338" y="1384300"/>
          <p14:tracePt t="7383" x="8134350" y="1419225"/>
          <p14:tracePt t="7416" x="8116888" y="1428750"/>
          <p14:tracePt t="7424" x="8108950" y="1446213"/>
          <p14:tracePt t="7450" x="8037513" y="1482725"/>
          <p14:tracePt t="7482" x="8018463" y="1490663"/>
          <p14:tracePt t="7486" x="7991475" y="1509713"/>
          <p14:tracePt t="7518" x="7947025" y="1554163"/>
          <p14:tracePt t="7557" x="7902575" y="1589088"/>
          <p14:tracePt t="7567" x="7894638" y="1608138"/>
          <p14:tracePt t="7584" x="7867650" y="1643063"/>
          <p14:tracePt t="7617" x="7848600" y="1652588"/>
          <p14:tracePt t="7628" x="7823200" y="1679575"/>
          <p14:tracePt t="7658" x="7804150" y="1697038"/>
          <p14:tracePt t="7684" x="7759700" y="1758950"/>
          <p14:tracePt t="7716" x="7751763" y="1768475"/>
          <p14:tracePt t="7722" x="7715250" y="1812925"/>
          <p14:tracePt t="7752" x="7670800" y="1893888"/>
          <p14:tracePt t="7752" x="7653338" y="1928813"/>
          <p14:tracePt t="7785" x="7608888" y="2044700"/>
          <p14:tracePt t="7804" x="7589838" y="2098675"/>
          <p14:tracePt t="7818" x="7545388" y="2197100"/>
          <p14:tracePt t="7849" x="7527925" y="2232025"/>
          <p14:tracePt t="7866" x="7510463" y="2268538"/>
          <p14:tracePt t="7885" x="7466013" y="2347913"/>
          <p14:tracePt t="7916" x="7446963" y="2401888"/>
          <p14:tracePt t="7927" x="7429500" y="2455863"/>
          <p14:tracePt t="7952" x="7394575" y="2527300"/>
          <p14:tracePt t="7983" x="7367588" y="2581275"/>
          <p14:tracePt t="7991" x="7358063" y="2608263"/>
          <p14:tracePt t="8019" x="7313613" y="2724150"/>
          <p14:tracePt t="8050" x="7286625" y="2776538"/>
          <p14:tracePt t="8053" x="7277100" y="2822575"/>
          <p14:tracePt t="8085" x="7259638" y="2884488"/>
          <p14:tracePt t="8086" x="7224713" y="2965450"/>
          <p14:tracePt t="8118" x="7224713" y="2990850"/>
          <p14:tracePt t="8129" x="7224713" y="3009900"/>
          <p14:tracePt t="8152" x="7197725" y="3081338"/>
          <p14:tracePt t="8184" x="7197725" y="3098800"/>
          <p14:tracePt t="8191" x="7188200" y="3152775"/>
          <p14:tracePt t="8219" x="7180263" y="3224213"/>
          <p14:tracePt t="8252" x="7180263" y="3232150"/>
          <p14:tracePt t="8256" x="7180263" y="3241675"/>
          <p14:tracePt t="8286" x="7180263" y="3268663"/>
          <p14:tracePt t="8318" x="7188200" y="3268663"/>
          <p14:tracePt t="8662" x="7197725" y="3268663"/>
          <p14:tracePt t="8682" x="7224713" y="3259138"/>
          <p14:tracePt t="8701" x="7242175" y="3259138"/>
          <p14:tracePt t="8722" x="7259638" y="3259138"/>
          <p14:tracePt t="8753" x="7277100" y="3251200"/>
          <p14:tracePt t="8763" x="7286625" y="3251200"/>
          <p14:tracePt t="8788" x="7296150" y="3251200"/>
          <p14:tracePt t="8819" x="7313613" y="3241675"/>
          <p14:tracePt t="8823" x="7323138" y="3241675"/>
          <p14:tracePt t="9943" x="7323138" y="3251200"/>
          <p14:tracePt t="10205" x="7323138" y="3259138"/>
          <p14:tracePt t="10223" x="7304088" y="3259138"/>
          <p14:tracePt t="10235" x="7259638" y="3259138"/>
          <p14:tracePt t="10259" x="7108825" y="3232150"/>
          <p14:tracePt t="10290" x="7089775" y="3232150"/>
          <p14:tracePt t="10297" x="7054850" y="3232150"/>
          <p14:tracePt t="10325" x="7000875" y="3232150"/>
          <p14:tracePt t="10357" x="6938963" y="3232150"/>
          <p14:tracePt t="10367" x="6867525" y="3232150"/>
          <p14:tracePt t="10393" x="6742113" y="3232150"/>
          <p14:tracePt t="10425" x="6608763" y="3251200"/>
          <p14:tracePt t="10429" x="6572250" y="3259138"/>
          <p14:tracePt t="10459" x="6394450" y="3303588"/>
          <p14:tracePt t="10493" x="6375400" y="3303588"/>
          <p14:tracePt t="10504" x="6276975" y="3313113"/>
          <p14:tracePt t="10526" x="6153150" y="3313113"/>
          <p14:tracePt t="10557" x="6116638" y="3313113"/>
          <p14:tracePt t="10566" x="5983288" y="3322638"/>
          <p14:tracePt t="10593" x="5884863" y="3330575"/>
          <p14:tracePt t="10624" x="5848350" y="3330575"/>
          <p14:tracePt t="10627" x="5795963" y="3340100"/>
          <p14:tracePt t="10660" x="5732463" y="3340100"/>
          <p14:tracePt t="10666" x="5680075" y="3340100"/>
          <p14:tracePt t="10693" x="5608638" y="3340100"/>
          <p14:tracePt t="10724" x="5581650" y="3348038"/>
          <p14:tracePt t="10743" x="5572125" y="3348038"/>
          <p14:tracePt t="10761" x="5527675" y="3348038"/>
          <p14:tracePt t="10792" x="5483225" y="3348038"/>
          <p14:tracePt t="10803" x="5456238" y="3348038"/>
          <p14:tracePt t="10827" x="5465763" y="3348038"/>
          <p14:tracePt t="11338" x="5473700" y="3348038"/>
          <p14:tracePt t="11479" x="5473700" y="3340100"/>
          <p14:tracePt t="11565" x="5483225" y="3330575"/>
          <p14:tracePt t="11587" x="5483225" y="3303588"/>
          <p14:tracePt t="11606" x="5491163" y="3268663"/>
          <p14:tracePt t="11632" x="5510213" y="3224213"/>
          <p14:tracePt t="11664" x="5527675" y="3125788"/>
          <p14:tracePt t="11695" x="5545138" y="3062288"/>
          <p14:tracePt t="11702" x="5554663" y="3027363"/>
          <p14:tracePt t="11730" x="5589588" y="2786063"/>
          <p14:tracePt t="11766" x="5634038" y="2544763"/>
          <p14:tracePt t="11797" x="5680075" y="2276475"/>
          <p14:tracePt t="11828" x="5688013" y="2224088"/>
          <p14:tracePt t="11838" x="5715000" y="2098675"/>
          <p14:tracePt t="11863" x="5732463" y="1990725"/>
          <p14:tracePt t="11895" x="5741988" y="1938338"/>
          <p14:tracePt t="11902" x="5768975" y="1822450"/>
          <p14:tracePt t="11932" x="5803900" y="1687513"/>
          <p14:tracePt t="11964" x="5822950" y="1643063"/>
          <p14:tracePt t="11966" x="5848350" y="1571625"/>
          <p14:tracePt t="11997" x="5875338" y="1500188"/>
          <p14:tracePt t="12015" x="5884863" y="1482725"/>
          <p14:tracePt t="12033" x="5911850" y="1393825"/>
          <p14:tracePt t="12065" x="5929313" y="1357313"/>
          <p14:tracePt t="12097" x="5938838" y="1339850"/>
          <p14:tracePt t="13189" x="5938838" y="1347788"/>
          <p14:tracePt t="45940" x="5938838" y="1339850"/>
          <p14:tracePt t="46757" x="5946775" y="1330325"/>
          <p14:tracePt t="46769" x="5965825" y="1322388"/>
          <p14:tracePt t="46788" x="6000750" y="1303338"/>
          <p14:tracePt t="46800" x="6072188" y="1285875"/>
          <p14:tracePt t="46819" x="6089650" y="1285875"/>
          <p14:tracePt t="46832" x="6108700" y="1276350"/>
          <p14:tracePt t="46862" x="6126163" y="1268413"/>
          <p14:tracePt t="46882" x="6170613" y="1241425"/>
          <p14:tracePt t="46900" x="6215063" y="1231900"/>
          <p14:tracePt t="46913" x="6296025" y="1187450"/>
          <p14:tracePt t="46931" x="6330950" y="1169988"/>
          <p14:tracePt t="46944" x="6375400" y="1160463"/>
          <p14:tracePt t="46963" x="6394450" y="1143000"/>
          <p14:tracePt t="46974" x="6491288" y="1108075"/>
          <p14:tracePt t="46995" x="6518275" y="1098550"/>
          <p14:tracePt t="47007" x="6608763" y="1054100"/>
          <p14:tracePt t="47025" x="6643688" y="1036638"/>
          <p14:tracePt t="47038" x="6732588" y="982663"/>
          <p14:tracePt t="47056" x="6769100" y="973138"/>
          <p14:tracePt t="47071" x="6919913" y="901700"/>
          <p14:tracePt t="47089" x="6983413" y="884238"/>
          <p14:tracePt t="47104" x="7126288" y="839788"/>
          <p14:tracePt t="47123" x="7197725" y="822325"/>
          <p14:tracePt t="47138" x="7304088" y="768350"/>
          <p14:tracePt t="47155" x="7358063" y="750888"/>
          <p14:tracePt t="47172" x="7491413" y="696913"/>
          <p14:tracePt t="47188" x="7545388" y="679450"/>
          <p14:tracePt t="47206" x="7688263" y="633413"/>
          <p14:tracePt t="47223" x="7715250" y="615950"/>
          <p14:tracePt t="47238" x="7840663" y="588963"/>
          <p14:tracePt t="47254" x="7902575" y="561975"/>
          <p14:tracePt t="47273" x="8116888" y="500063"/>
          <p14:tracePt t="47290" x="8197850" y="482600"/>
          <p14:tracePt t="47305" x="8375650" y="428625"/>
          <p14:tracePt t="47323" x="8429625" y="411163"/>
          <p14:tracePt t="47339" x="8518525" y="384175"/>
          <p14:tracePt t="47356" x="8555038" y="366713"/>
          <p14:tracePt t="47373" x="8688388" y="322263"/>
          <p14:tracePt t="47388" x="8724900" y="303213"/>
          <p14:tracePt t="47406" x="8848725" y="268288"/>
          <p14:tracePt t="47423" x="8902700" y="250825"/>
          <p14:tracePt t="47438" x="8991600" y="204788"/>
          <p14:tracePt t="47455" x="9072563" y="179388"/>
          <p14:tracePt t="47473" x="9117013" y="160338"/>
          <p14:tracePt t="47489" x="9134475" y="152400"/>
          <p14:tracePt t="47505" x="9134475" y="80963"/>
          <p14:tracePt t="47525" x="9134475" y="36513"/>
          <p14:tracePt t="47543" x="9134475" y="9525"/>
          <p14:tracePt t="47577" x="9134475" y="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p:cNvSpPr/>
          <p:nvPr/>
        </p:nvSpPr>
        <p:spPr>
          <a:xfrm>
            <a:off x="228600" y="1600200"/>
            <a:ext cx="8153400" cy="16383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nsolas"/>
              </a:rPr>
              <a:t>static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safeArrayIndexer</a:t>
            </a:r>
            <a:r>
              <a:rPr lang="en-US" sz="1600" b="1" dirty="0">
                <a:solidFill>
                  <a:srgbClr val="000000"/>
                </a:solidFill>
                <a:latin typeface="Consolas"/>
              </a:rPr>
              <a:t>() </a:t>
            </a:r>
            <a:r>
              <a:rPr lang="en-US" sz="1600" b="1" dirty="0">
                <a:solidFill>
                  <a:srgbClr val="7F0055"/>
                </a:solidFill>
                <a:latin typeface="Consolas"/>
              </a:rPr>
              <a:t>throws</a:t>
            </a:r>
            <a:r>
              <a:rPr lang="en-US" sz="1600" b="1" dirty="0">
                <a:solidFill>
                  <a:srgbClr val="000000"/>
                </a:solidFill>
                <a:latin typeface="Consolas"/>
              </a:rPr>
              <a:t> </a:t>
            </a:r>
            <a:r>
              <a:rPr lang="en-US" sz="1600" b="1" dirty="0" err="1">
                <a:solidFill>
                  <a:srgbClr val="000000"/>
                </a:solidFill>
                <a:latin typeface="Consolas"/>
              </a:rPr>
              <a:t>ArrayIndexOutOfBoundsException</a:t>
            </a:r>
            <a:r>
              <a:rPr lang="en-US" sz="1600" b="1" dirty="0">
                <a:solidFill>
                  <a:srgbClr val="000000"/>
                </a:solidFill>
                <a:latin typeface="Consolas"/>
              </a:rPr>
              <a:t> {</a:t>
            </a:r>
          </a:p>
          <a:p>
            <a:r>
              <a:rPr lang="en-US" sz="1600" dirty="0">
                <a:solidFill>
                  <a:srgbClr val="000000"/>
                </a:solidFill>
                <a:latin typeface="Consolas"/>
              </a:rPr>
              <a:t>    String </a:t>
            </a:r>
            <a:r>
              <a:rPr lang="en-US" sz="1600" dirty="0" err="1">
                <a:solidFill>
                  <a:srgbClr val="000000"/>
                </a:solidFill>
                <a:latin typeface="Consolas"/>
              </a:rPr>
              <a:t>args</a:t>
            </a:r>
            <a:r>
              <a:rPr lang="en-US" sz="1600" dirty="0">
                <a:solidFill>
                  <a:srgbClr val="000000"/>
                </a:solidFill>
                <a:latin typeface="Consolas"/>
              </a:rPr>
              <a:t>[] = {</a:t>
            </a:r>
            <a:r>
              <a:rPr lang="en-US" sz="1600" dirty="0">
                <a:solidFill>
                  <a:srgbClr val="2A00FF"/>
                </a:solidFill>
                <a:latin typeface="Consolas"/>
              </a:rPr>
              <a:t>"hello"</a:t>
            </a:r>
            <a:r>
              <a:rPr lang="en-US" sz="1600" dirty="0">
                <a:solidFill>
                  <a:srgbClr val="000000"/>
                </a:solidFill>
                <a:latin typeface="Consolas"/>
              </a:rPr>
              <a:t>, </a:t>
            </a:r>
            <a:r>
              <a:rPr lang="en-US" sz="1600" dirty="0">
                <a:solidFill>
                  <a:srgbClr val="2A00FF"/>
                </a:solidFill>
                <a:latin typeface="Consolas"/>
              </a:rPr>
              <a:t>"goodbye"</a:t>
            </a:r>
            <a:r>
              <a:rPr lang="en-US" sz="1600" dirty="0">
                <a:solidFill>
                  <a:srgbClr val="000000"/>
                </a:solidFill>
                <a:latin typeface="Consolas"/>
              </a:rPr>
              <a:t>};</a:t>
            </a:r>
          </a:p>
          <a:p>
            <a:r>
              <a:rPr lang="en-US" sz="1600" dirty="0">
                <a:solidFill>
                  <a:srgbClr val="000000"/>
                </a:solidFill>
                <a:latin typeface="Consolas"/>
              </a:rPr>
              <a:t>    </a:t>
            </a:r>
            <a:r>
              <a:rPr lang="en-US" sz="1600" dirty="0" err="1">
                <a:solidFill>
                  <a:srgbClr val="000000"/>
                </a:solidFill>
                <a:latin typeface="Consolas"/>
              </a:rPr>
              <a:t>System.</a:t>
            </a:r>
            <a:r>
              <a:rPr lang="en-US" sz="1600" i="1" dirty="0" err="1">
                <a:solidFill>
                  <a:srgbClr val="0000C0"/>
                </a:solidFill>
                <a:latin typeface="Consolas"/>
              </a:rPr>
              <a:t>out</a:t>
            </a:r>
            <a:r>
              <a:rPr lang="en-US" sz="1600" i="1" dirty="0" err="1">
                <a:solidFill>
                  <a:srgbClr val="000000"/>
                </a:solidFill>
                <a:latin typeface="Consolas"/>
              </a:rPr>
              <a:t>.println</a:t>
            </a:r>
            <a:r>
              <a:rPr lang="en-US" sz="1600" i="1" dirty="0">
                <a:solidFill>
                  <a:srgbClr val="000000"/>
                </a:solidFill>
                <a:latin typeface="Consolas"/>
              </a:rPr>
              <a:t>(</a:t>
            </a:r>
            <a:r>
              <a:rPr lang="en-US" sz="1600" i="1" dirty="0" err="1">
                <a:solidFill>
                  <a:srgbClr val="000000"/>
                </a:solidFill>
                <a:latin typeface="Consolas"/>
              </a:rPr>
              <a:t>args</a:t>
            </a:r>
            <a:r>
              <a:rPr lang="en-US" sz="1600" i="1" dirty="0">
                <a:solidFill>
                  <a:srgbClr val="000000"/>
                </a:solidFill>
                <a:latin typeface="Consolas"/>
              </a:rPr>
              <a:t>[1]);</a:t>
            </a:r>
          </a:p>
          <a:p>
            <a:r>
              <a:rPr lang="en-US" sz="1600" dirty="0">
                <a:solidFill>
                  <a:srgbClr val="000000"/>
                </a:solidFill>
                <a:latin typeface="Consolas"/>
              </a:rPr>
              <a:t>}</a:t>
            </a:r>
          </a:p>
          <a:p>
            <a:endParaRPr lang="en-US" sz="1600" dirty="0"/>
          </a:p>
          <a:p>
            <a:r>
              <a:rPr lang="en-US" sz="1600" dirty="0" smtClean="0">
                <a:solidFill>
                  <a:srgbClr val="000000"/>
                </a:solidFill>
                <a:latin typeface="Courier New"/>
              </a:rPr>
              <a:t>    </a:t>
            </a:r>
          </a:p>
        </p:txBody>
      </p:sp>
      <p:sp>
        <p:nvSpPr>
          <p:cNvPr id="21506" name="Rectangle 1026"/>
          <p:cNvSpPr>
            <a:spLocks noGrp="1" noChangeArrowheads="1"/>
          </p:cNvSpPr>
          <p:nvPr>
            <p:ph type="title"/>
          </p:nvPr>
        </p:nvSpPr>
        <p:spPr/>
        <p:txBody>
          <a:bodyPr/>
          <a:lstStyle/>
          <a:p>
            <a:r>
              <a:rPr lang="en-US" dirty="0" smtClean="0"/>
              <a:t>Misleading header</a:t>
            </a:r>
            <a:endParaRPr lang="en-US" dirty="0"/>
          </a:p>
        </p:txBody>
      </p:sp>
      <p:sp>
        <p:nvSpPr>
          <p:cNvPr id="21513" name="Rectangle 1033"/>
          <p:cNvSpPr>
            <a:spLocks noGrp="1" noChangeArrowheads="1"/>
          </p:cNvSpPr>
          <p:nvPr>
            <p:ph type="body" sz="half" idx="4294967295"/>
          </p:nvPr>
        </p:nvSpPr>
        <p:spPr>
          <a:xfrm>
            <a:off x="5181600" y="1828800"/>
            <a:ext cx="3505200" cy="4953000"/>
          </a:xfrm>
        </p:spPr>
        <p:txBody>
          <a:bodyPr>
            <a:normAutofit fontScale="77500" lnSpcReduction="20000"/>
          </a:bodyPr>
          <a:lstStyle/>
          <a:p>
            <a:r>
              <a:rPr lang="en-US" sz="2000" dirty="0"/>
              <a:t>Array </a:t>
            </a:r>
            <a:r>
              <a:rPr lang="en-US" sz="2000" dirty="0" smtClean="0"/>
              <a:t>indexing </a:t>
            </a:r>
            <a:r>
              <a:rPr lang="en-US" sz="2000" dirty="0"/>
              <a:t>does not imply </a:t>
            </a:r>
            <a:r>
              <a:rPr lang="en-US" sz="2000" dirty="0" smtClean="0"/>
              <a:t>exception</a:t>
            </a:r>
          </a:p>
          <a:p>
            <a:r>
              <a:rPr lang="en-US" sz="2000" dirty="0" smtClean="0"/>
              <a:t>It implies it may happen</a:t>
            </a:r>
            <a:endParaRPr lang="en-US" sz="2000" dirty="0"/>
          </a:p>
          <a:p>
            <a:r>
              <a:rPr lang="en-US" sz="2000" dirty="0" smtClean="0"/>
              <a:t>Halting problem prevents Java from knowing if an exception will really be thrown</a:t>
            </a:r>
          </a:p>
          <a:p>
            <a:pPr lvl="1"/>
            <a:r>
              <a:rPr lang="en-US" sz="1700" dirty="0" smtClean="0"/>
              <a:t>In this case it can but does not</a:t>
            </a:r>
          </a:p>
          <a:p>
            <a:r>
              <a:rPr lang="en-US" sz="2000" dirty="0" smtClean="0"/>
              <a:t>Its exception checking  assumes the worst case – if an exception could be thrown (not if it is actually thrown)</a:t>
            </a:r>
          </a:p>
          <a:p>
            <a:r>
              <a:rPr lang="en-US" sz="2000" dirty="0" smtClean="0"/>
              <a:t>In the case of checked exceptions, if there is an operation that may throw it cries wolf</a:t>
            </a:r>
          </a:p>
          <a:p>
            <a:r>
              <a:rPr lang="en-US" sz="2000" dirty="0" smtClean="0"/>
              <a:t>Making all exceptions checked would make coding of such methods painful  and mislead the reader</a:t>
            </a:r>
          </a:p>
          <a:p>
            <a:r>
              <a:rPr lang="en-US" sz="2000" dirty="0" smtClean="0"/>
              <a:t>Principles for determining which exceptions should be checked?</a:t>
            </a:r>
            <a:endParaRPr lang="en-US" sz="2000" dirty="0"/>
          </a:p>
        </p:txBody>
      </p:sp>
      <p:grpSp>
        <p:nvGrpSpPr>
          <p:cNvPr id="2" name="Group 1031"/>
          <p:cNvGrpSpPr>
            <a:grpSpLocks/>
          </p:cNvGrpSpPr>
          <p:nvPr/>
        </p:nvGrpSpPr>
        <p:grpSpPr bwMode="auto">
          <a:xfrm>
            <a:off x="1066800" y="2325687"/>
            <a:ext cx="4267200" cy="1865313"/>
            <a:chOff x="1296" y="1824"/>
            <a:chExt cx="2688" cy="1175"/>
          </a:xfrm>
        </p:grpSpPr>
        <p:sp>
          <p:nvSpPr>
            <p:cNvPr id="21509" name="Line 1029"/>
            <p:cNvSpPr>
              <a:spLocks noChangeShapeType="1"/>
            </p:cNvSpPr>
            <p:nvPr/>
          </p:nvSpPr>
          <p:spPr bwMode="auto">
            <a:xfrm flipV="1">
              <a:off x="2448" y="1824"/>
              <a:ext cx="0" cy="768"/>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21510" name="Text Box 1030"/>
            <p:cNvSpPr txBox="1">
              <a:spLocks noChangeArrowheads="1"/>
            </p:cNvSpPr>
            <p:nvPr/>
          </p:nvSpPr>
          <p:spPr bwMode="auto">
            <a:xfrm>
              <a:off x="1296" y="2592"/>
              <a:ext cx="2688" cy="407"/>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Array index out of bounds guaranteed to not happen</a:t>
              </a:r>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46874225"/>
      </p:ext>
    </p:extLst>
  </p:cSld>
  <p:clrMapOvr>
    <a:masterClrMapping/>
  </p:clrMapOvr>
  <p:transition advTm="1660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13">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51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51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51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51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5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1513" grpId="0" uiExpand="1" build="p"/>
    </p:bldLst>
  </p:timing>
  <p:extLst>
    <p:ext uri="{3A86A75C-4F4B-4683-9AE1-C65F6400EC91}">
      <p14:laserTraceLst xmlns:p14="http://schemas.microsoft.com/office/powerpoint/2010/main">
        <p14:tracePtLst>
          <p14:tracePt t="4013" x="9134475" y="9525"/>
          <p14:tracePt t="4436" x="9117013" y="17463"/>
          <p14:tracePt t="4560" x="9090025" y="26988"/>
          <p14:tracePt t="4579" x="9055100" y="36513"/>
          <p14:tracePt t="4591" x="8966200" y="53975"/>
          <p14:tracePt t="4609" x="8912225" y="61913"/>
          <p14:tracePt t="4621" x="8848725" y="80963"/>
          <p14:tracePt t="4641" x="8813800" y="98425"/>
          <p14:tracePt t="4654" x="8751888" y="125413"/>
          <p14:tracePt t="4671" x="8732838" y="133350"/>
          <p14:tracePt t="4684" x="8680450" y="152400"/>
          <p14:tracePt t="4703" x="8616950" y="169863"/>
          <p14:tracePt t="4721" x="8582025" y="187325"/>
          <p14:tracePt t="4734" x="8474075" y="223838"/>
          <p14:tracePt t="4754" x="8447088" y="223838"/>
          <p14:tracePt t="4764" x="8385175" y="241300"/>
          <p14:tracePt t="4784" x="8358188" y="250825"/>
          <p14:tracePt t="4796" x="8313738" y="268288"/>
          <p14:tracePt t="4814" x="8296275" y="276225"/>
          <p14:tracePt t="4826" x="8215313" y="303213"/>
          <p14:tracePt t="4845" x="8197850" y="312738"/>
          <p14:tracePt t="4858" x="8161338" y="312738"/>
          <p14:tracePt t="4876" x="8143875" y="322263"/>
          <p14:tracePt t="4890" x="8089900" y="339725"/>
          <p14:tracePt t="4909" x="8062913" y="357188"/>
          <p14:tracePt t="4924" x="7840663" y="419100"/>
          <p14:tracePt t="4940" x="7688263" y="465138"/>
          <p14:tracePt t="4957" x="7153275" y="571500"/>
          <p14:tracePt t="4974" x="7027863" y="598488"/>
          <p14:tracePt t="4990" x="6867525" y="642938"/>
          <p14:tracePt t="5007" x="6848475" y="652463"/>
          <p14:tracePt t="5007" x="6759575" y="679450"/>
          <p14:tracePt t="5035" x="6643688" y="704850"/>
          <p14:tracePt t="5052" x="6554788" y="741363"/>
          <p14:tracePt t="5064" x="6276975" y="839788"/>
          <p14:tracePt t="5084" x="6161088" y="884238"/>
          <p14:tracePt t="5095" x="5840413" y="990600"/>
          <p14:tracePt t="5114" x="5724525" y="1027113"/>
          <p14:tracePt t="5126" x="5697538" y="1044575"/>
          <p14:tracePt t="5154" x="5653088" y="1054100"/>
          <p14:tracePt t="5165" x="5616575" y="1071563"/>
          <p14:tracePt t="5176" x="5562600" y="1089025"/>
          <p14:tracePt t="5191" x="5340350" y="1169988"/>
          <p14:tracePt t="5208" x="5268913" y="1196975"/>
          <p14:tracePt t="5225" x="5081588" y="1268413"/>
          <p14:tracePt t="5241" x="5027613" y="1285875"/>
          <p14:tracePt t="5258" x="4768850" y="1384300"/>
          <p14:tracePt t="5275" x="4670425" y="1401763"/>
          <p14:tracePt t="5291" x="4330700" y="1473200"/>
          <p14:tracePt t="5308" x="4241800" y="1490663"/>
          <p14:tracePt t="5325" x="3983038" y="1517650"/>
          <p14:tracePt t="5342" x="3965575" y="1527175"/>
          <p14:tracePt t="5358" x="3830638" y="1544638"/>
          <p14:tracePt t="5375" x="3803650" y="1554163"/>
          <p14:tracePt t="5392" x="3375025" y="1643063"/>
          <p14:tracePt t="5409" x="3036888" y="1687513"/>
          <p14:tracePt t="5427" x="2973388" y="1697038"/>
          <p14:tracePt t="5442" x="2759075" y="1731963"/>
          <p14:tracePt t="5458" x="2741613" y="1731963"/>
          <p14:tracePt t="5475" x="2679700" y="1741488"/>
          <p14:tracePt t="5492" x="2633663" y="1758950"/>
          <p14:tracePt t="5509" x="2608263" y="1758950"/>
          <p14:tracePt t="5536" x="2562225" y="1785938"/>
          <p14:tracePt t="5543" x="2536825" y="1795463"/>
          <p14:tracePt t="5559" x="2473325" y="1822450"/>
          <p14:tracePt t="5576" x="2438400" y="1839913"/>
          <p14:tracePt t="5592" x="2401888" y="1857375"/>
          <p14:tracePt t="5609" x="2393950" y="1857375"/>
          <p14:tracePt t="5632" x="2374900" y="1884363"/>
          <p14:tracePt t="5665" x="2374900" y="1901825"/>
          <p14:tracePt t="5677" x="2366963" y="1938338"/>
          <p14:tracePt t="5696" x="2366963" y="1955800"/>
          <p14:tracePt t="5708" x="2366963" y="2000250"/>
          <p14:tracePt t="5728" x="2366963" y="2017713"/>
          <p14:tracePt t="5740" x="2384425" y="2081213"/>
          <p14:tracePt t="5759" x="2384425" y="2098675"/>
          <p14:tracePt t="5771" x="2393950" y="2116138"/>
          <p14:tracePt t="5791" x="2401888" y="2133600"/>
          <p14:tracePt t="5804" x="2411413" y="2152650"/>
          <p14:tracePt t="5814" x="2411413" y="2160588"/>
          <p14:tracePt t="5834" x="2419350" y="2160588"/>
          <p14:tracePt t="6038" x="2419350" y="2170113"/>
          <p14:tracePt t="6162" x="2438400" y="2170113"/>
          <p14:tracePt t="6195" x="2473325" y="2179638"/>
          <p14:tracePt t="6214" x="2490788" y="2179638"/>
          <p14:tracePt t="6228" x="2562225" y="2179638"/>
          <p14:tracePt t="6247" x="2616200" y="2170113"/>
          <p14:tracePt t="6259" x="2724150" y="2160588"/>
          <p14:tracePt t="6278" x="2803525" y="2160588"/>
          <p14:tracePt t="6290" x="2982913" y="2160588"/>
          <p14:tracePt t="6309" x="3054350" y="2160588"/>
          <p14:tracePt t="6321" x="3224213" y="2160588"/>
          <p14:tracePt t="6341" x="3286125" y="2160588"/>
          <p14:tracePt t="6354" x="3375025" y="2160588"/>
          <p14:tracePt t="6374" x="3384550" y="2160588"/>
          <p14:tracePt t="6385" x="3438525" y="2160588"/>
          <p14:tracePt t="6404" x="3465513" y="2160588"/>
          <p14:tracePt t="6416" x="3473450" y="2160588"/>
          <p14:tracePt t="6435" x="3482975" y="2160588"/>
          <p14:tracePt t="6462" x="3500438" y="2160588"/>
          <p14:tracePt t="6514" x="3517900" y="2152650"/>
          <p14:tracePt t="6540" x="3544888" y="2152650"/>
          <p14:tracePt t="6559" x="3562350" y="2152650"/>
          <p14:tracePt t="6571" x="3616325" y="2143125"/>
          <p14:tracePt t="6590" x="3643313" y="2143125"/>
          <p14:tracePt t="6602" x="3759200" y="2143125"/>
          <p14:tracePt t="6621" x="3848100" y="2152650"/>
          <p14:tracePt t="6634" x="4017963" y="2179638"/>
          <p14:tracePt t="6652" x="4098925" y="2197100"/>
          <p14:tracePt t="6664" x="4251325" y="2205038"/>
          <p14:tracePt t="6684" x="4322763" y="2205038"/>
          <p14:tracePt t="6696" x="4402138" y="2205038"/>
          <p14:tracePt t="6724" x="4429125" y="2205038"/>
          <p14:tracePt t="6734" x="4491038" y="2205038"/>
          <p14:tracePt t="6747" x="4510088" y="2205038"/>
          <p14:tracePt t="6764" x="4545013" y="2205038"/>
          <p14:tracePt t="6779" x="4608513" y="2197100"/>
          <p14:tracePt t="6805" x="4633913" y="2197100"/>
          <p14:tracePt t="6825" x="4652963" y="2197100"/>
          <p14:tracePt t="6844" x="4660900" y="2197100"/>
          <p14:tracePt t="7028" x="4660900" y="2187575"/>
          <p14:tracePt t="8264" x="4643438" y="2187575"/>
          <p14:tracePt t="8414" x="4616450" y="2187575"/>
          <p14:tracePt t="8425" x="4562475" y="2187575"/>
          <p14:tracePt t="8445" x="4545013" y="2187575"/>
          <p14:tracePt t="8456" x="4491038" y="2187575"/>
          <p14:tracePt t="8475" x="4411663" y="2187575"/>
          <p14:tracePt t="8494" x="4394200" y="2197100"/>
          <p14:tracePt t="8518" x="4313238" y="2214563"/>
          <p14:tracePt t="8549" x="4205288" y="2241550"/>
          <p14:tracePt t="8556" x="4160838" y="2251075"/>
          <p14:tracePt t="8585" x="3973513" y="2286000"/>
          <p14:tracePt t="8617" x="3894138" y="2303463"/>
          <p14:tracePt t="8619" x="3751263" y="2339975"/>
          <p14:tracePt t="8651" x="3705225" y="2347913"/>
          <p14:tracePt t="8662" x="3608388" y="2384425"/>
          <p14:tracePt t="8685" x="3509963" y="2411413"/>
          <p14:tracePt t="8717" x="3482975" y="2419350"/>
          <p14:tracePt t="8724" x="3402013" y="2446338"/>
          <p14:tracePt t="8752" x="3303588" y="2473325"/>
          <p14:tracePt t="8784" x="3224213" y="2490788"/>
          <p14:tracePt t="8794" x="3205163" y="2500313"/>
          <p14:tracePt t="8819" x="3116263" y="2517775"/>
          <p14:tracePt t="8850" x="3044825" y="2544763"/>
          <p14:tracePt t="8855" x="3017838" y="2554288"/>
          <p14:tracePt t="8886" x="2965450" y="2554288"/>
          <p14:tracePt t="8887" x="2874963" y="2571750"/>
          <p14:tracePt t="8919" x="2857500" y="2581275"/>
          <p14:tracePt t="8929" x="2822575" y="2581275"/>
          <p14:tracePt t="8953" x="2724150" y="2589213"/>
          <p14:tracePt t="8985" x="2687638" y="2589213"/>
          <p14:tracePt t="8991" x="2625725" y="2589213"/>
          <p14:tracePt t="9019" x="2544763" y="2589213"/>
          <p14:tracePt t="9051" x="2490788" y="2589213"/>
          <p14:tracePt t="9060" x="2465388" y="2589213"/>
          <p14:tracePt t="9086" x="2428875" y="2589213"/>
          <p14:tracePt t="9118" x="2411413" y="2589213"/>
          <p14:tracePt t="9137" x="2330450" y="2589213"/>
          <p14:tracePt t="9168" x="2312988" y="2589213"/>
          <p14:tracePt t="9186" x="2187575" y="2554288"/>
          <p14:tracePt t="9218" x="2179638" y="2554288"/>
          <p14:tracePt t="9261" x="2179638" y="2536825"/>
          <p14:tracePt t="9354" x="2187575" y="2527300"/>
          <p14:tracePt t="9399" x="2205038" y="2517775"/>
          <p14:tracePt t="9419" x="2232025" y="2517775"/>
          <p14:tracePt t="9431" x="2303463" y="2509838"/>
          <p14:tracePt t="9454" x="2366963" y="2500313"/>
          <p14:tracePt t="9485" x="2438400" y="2482850"/>
          <p14:tracePt t="9516" x="2536825" y="2465388"/>
          <p14:tracePt t="9534" x="2660650" y="2455863"/>
          <p14:tracePt t="9565" x="2768600" y="2455863"/>
          <p14:tracePt t="9588" x="2928938" y="2446338"/>
          <p14:tracePt t="9619" x="2990850" y="2438400"/>
          <p14:tracePt t="9651" x="3081338" y="2438400"/>
          <p14:tracePt t="9657" x="3205163" y="2438400"/>
          <p14:tracePt t="9688" x="3214688" y="2438400"/>
          <p14:tracePt t="9719" x="3276600" y="2428875"/>
          <p14:tracePt t="9721" x="3367088" y="2428875"/>
          <p14:tracePt t="9753" x="3446463" y="2428875"/>
          <p14:tracePt t="9785" x="3473450" y="2428875"/>
          <p14:tracePt t="9794" x="3517900" y="2428875"/>
          <p14:tracePt t="9825" x="3581400" y="2419350"/>
          <p14:tracePt t="9855" x="3625850" y="2411413"/>
          <p14:tracePt t="9887" x="3643313" y="2411413"/>
          <p14:tracePt t="9918" x="3660775" y="2411413"/>
          <p14:tracePt t="9922" x="3705225" y="2401888"/>
          <p14:tracePt t="9953" x="3724275" y="2401888"/>
          <p14:tracePt t="9985" x="3741738" y="2401888"/>
          <p14:tracePt t="9989" x="3751263" y="2401888"/>
          <p14:tracePt t="21012" x="3759200" y="2401888"/>
          <p14:tracePt t="21555" x="3768725" y="2401888"/>
          <p14:tracePt t="21649" x="3803650" y="2357438"/>
          <p14:tracePt t="21679" x="3813175" y="2312988"/>
          <p14:tracePt t="21692" x="3867150" y="2214563"/>
          <p14:tracePt t="21711" x="3919538" y="2125663"/>
          <p14:tracePt t="21730" x="3919538" y="2116138"/>
          <p14:tracePt t="21758" x="3946525" y="2071688"/>
          <p14:tracePt t="21789" x="3965575" y="2062163"/>
          <p14:tracePt t="21804" x="3983038" y="2027238"/>
          <p14:tracePt t="21824" x="4027488" y="1965325"/>
          <p14:tracePt t="21856" x="4044950" y="1955800"/>
          <p14:tracePt t="21868" x="4054475" y="1938338"/>
          <p14:tracePt t="21891" x="4062413" y="1938338"/>
          <p14:tracePt t="21981" x="4081463" y="1938338"/>
          <p14:tracePt t="22046" x="4089400" y="1938338"/>
          <p14:tracePt t="22186" x="4098925" y="1938338"/>
          <p14:tracePt t="22231" x="4108450" y="1938338"/>
          <p14:tracePt t="22264" x="4116388" y="1938338"/>
          <p14:tracePt t="22311" x="4125913" y="1938338"/>
          <p14:tracePt t="22325" x="4160838" y="1938338"/>
          <p14:tracePt t="22343" x="4179888" y="1938338"/>
          <p14:tracePt t="22360" x="4224338" y="1938338"/>
          <p14:tracePt t="22391" x="4251325" y="1938338"/>
          <p14:tracePt t="22404" x="4259263" y="1938338"/>
          <p14:tracePt t="22426" x="4322763" y="1928813"/>
          <p14:tracePt t="22458" x="4375150" y="1928813"/>
          <p14:tracePt t="22466" x="4402138" y="1928813"/>
          <p14:tracePt t="22494" x="4518025" y="1928813"/>
          <p14:tracePt t="22526" x="4554538" y="1928813"/>
          <p14:tracePt t="22528" x="4616450" y="1928813"/>
          <p14:tracePt t="22558" x="4643438" y="1928813"/>
          <p14:tracePt t="22560" x="4652963" y="1928813"/>
          <p14:tracePt t="22591" x="4679950" y="1928813"/>
          <p14:tracePt t="22597" x="4732338" y="1928813"/>
          <p14:tracePt t="22627" x="4840288" y="1928813"/>
          <p14:tracePt t="22659" x="4902200" y="1928813"/>
          <p14:tracePt t="22671" x="4929188" y="1928813"/>
          <p14:tracePt t="22694" x="5018088" y="1928813"/>
          <p14:tracePt t="22725" x="5072063" y="1938338"/>
          <p14:tracePt t="22734" x="5108575" y="1938338"/>
          <p14:tracePt t="22761" x="5251450" y="1938338"/>
          <p14:tracePt t="22797" x="5322888" y="1938338"/>
          <p14:tracePt t="22824" x="5394325" y="1938338"/>
          <p14:tracePt t="22844" x="5419725" y="1938338"/>
          <p14:tracePt t="22861" x="5510213" y="1938338"/>
          <p14:tracePt t="22894" x="5527675" y="1938338"/>
          <p14:tracePt t="22907" x="5554663" y="1938338"/>
          <p14:tracePt t="22929" x="5634038" y="1938338"/>
          <p14:tracePt t="22961" x="5697538" y="1938338"/>
          <p14:tracePt t="22971" x="5724525" y="1938338"/>
          <p14:tracePt t="22996" x="5840413" y="1938338"/>
          <p14:tracePt t="23035" x="5867400" y="1938338"/>
          <p14:tracePt t="23046" x="5929313" y="1938338"/>
          <p14:tracePt t="23066" x="5956300" y="1938338"/>
          <p14:tracePt t="23096" x="6018213" y="1928813"/>
          <p14:tracePt t="23127" x="6081713" y="1928813"/>
          <p14:tracePt t="23128" x="6134100" y="1911350"/>
          <p14:tracePt t="23160" x="6161088" y="1911350"/>
          <p14:tracePt t="23171" x="6180138" y="1911350"/>
          <p14:tracePt t="23195" x="6197600" y="1911350"/>
          <p14:tracePt t="23226" x="6215063" y="1911350"/>
          <p14:tracePt t="23234" x="6224588" y="1911350"/>
          <p14:tracePt t="23264" x="6232525" y="1911350"/>
          <p14:tracePt t="23296" x="6251575" y="1911350"/>
          <p14:tracePt t="23298" x="6259513" y="1911350"/>
          <p14:tracePt t="24514" x="6269038" y="1911350"/>
          <p14:tracePt t="25074" x="6276975" y="1911350"/>
          <p14:tracePt t="25189" x="6276975" y="1901825"/>
          <p14:tracePt t="26512" x="6269038" y="1901825"/>
          <p14:tracePt t="26912" x="6251575" y="1893888"/>
          <p14:tracePt t="26931" x="6242050" y="1893888"/>
          <p14:tracePt t="26964" x="6232525" y="1884363"/>
          <p14:tracePt t="26989" x="6224588" y="1884363"/>
          <p14:tracePt t="27008" x="6205538" y="1884363"/>
          <p14:tracePt t="27041" x="6170613" y="1884363"/>
          <p14:tracePt t="27058" x="6153150" y="1884363"/>
          <p14:tracePt t="27074" x="6018213" y="1874838"/>
          <p14:tracePt t="27107" x="5946775" y="1874838"/>
          <p14:tracePt t="27123" x="5929313" y="1874838"/>
          <p14:tracePt t="27141" x="5848350" y="1874838"/>
          <p14:tracePt t="27172" x="5822950" y="1874838"/>
          <p14:tracePt t="27179" x="5626100" y="1874838"/>
          <p14:tracePt t="27208" x="5394325" y="1866900"/>
          <p14:tracePt t="27239" x="5367338" y="1866900"/>
          <p14:tracePt t="27244" x="5268913" y="1866900"/>
          <p14:tracePt t="27275" x="5197475" y="1866900"/>
          <p14:tracePt t="27306" x="5143500" y="1866900"/>
          <p14:tracePt t="27321" x="4956175" y="1866900"/>
          <p14:tracePt t="27341" x="4830763" y="1874838"/>
          <p14:tracePt t="27375" x="4803775" y="1874838"/>
          <p14:tracePt t="27381" x="4724400" y="1884363"/>
          <p14:tracePt t="27408" x="4554538" y="1893888"/>
          <p14:tracePt t="27440" x="4465638" y="1893888"/>
          <p14:tracePt t="27450" x="4438650" y="1893888"/>
          <p14:tracePt t="27475" x="4357688" y="1901825"/>
          <p14:tracePt t="27506" x="4286250" y="1911350"/>
          <p14:tracePt t="27514" x="4259263" y="1911350"/>
          <p14:tracePt t="27542" x="4062413" y="1946275"/>
          <p14:tracePt t="27575" x="4037013" y="1946275"/>
          <p14:tracePt t="27586" x="3973513" y="1955800"/>
          <p14:tracePt t="27609" x="3894138" y="1973263"/>
          <p14:tracePt t="27640" x="3857625" y="1990725"/>
          <p14:tracePt t="27656" x="3840163" y="2000250"/>
          <p14:tracePt t="27681" x="3822700" y="2000250"/>
          <p14:tracePt t="27747" x="3803650" y="2000250"/>
          <p14:tracePt t="27760" x="3795713" y="2000250"/>
          <p14:tracePt t="27778" x="3786188" y="1990725"/>
          <p14:tracePt t="27809" x="3776663" y="1990725"/>
          <p14:tracePt t="27810" x="3751263" y="1990725"/>
          <p14:tracePt t="27844" x="3732213" y="1990725"/>
          <p14:tracePt t="27854" x="3714750" y="1990725"/>
          <p14:tracePt t="27876" x="3687763" y="2000250"/>
          <p14:tracePt t="27907" x="3679825" y="2000250"/>
          <p14:tracePt t="27924" x="3679825" y="2009775"/>
          <p14:tracePt t="27944" x="3660775" y="2017713"/>
          <p14:tracePt t="27975" x="3643313" y="2017713"/>
          <p14:tracePt t="27980" x="3643313" y="2027238"/>
          <p14:tracePt t="28010" x="3625850" y="2036763"/>
          <p14:tracePt t="28076" x="3608388" y="2044700"/>
          <p14:tracePt t="28138" x="3598863" y="2054225"/>
          <p14:tracePt t="28190" x="3598863" y="2062163"/>
          <p14:tracePt t="28230" x="3581400" y="2071688"/>
          <p14:tracePt t="28249" x="3571875" y="2071688"/>
          <p14:tracePt t="28295" x="3562350" y="2081213"/>
          <p14:tracePt t="28330" x="3554413" y="2089150"/>
          <p14:tracePt t="28342" x="3544888" y="2089150"/>
          <p14:tracePt t="28361" x="3536950" y="2089150"/>
          <p14:tracePt t="28394" x="3536950" y="2098675"/>
          <p14:tracePt t="28457" x="3527425" y="2098675"/>
          <p14:tracePt t="28514" x="3527425" y="2108200"/>
          <p14:tracePt t="28551" x="3517900" y="2108200"/>
          <p14:tracePt t="28577" x="3509963" y="2108200"/>
          <p14:tracePt t="28596" x="3500438" y="2116138"/>
          <p14:tracePt t="28612" x="3455988" y="2116138"/>
          <p14:tracePt t="28645" x="3429000" y="2116138"/>
          <p14:tracePt t="28658" x="3419475" y="2116138"/>
          <p14:tracePt t="28678" x="3411538" y="2108200"/>
          <p14:tracePt t="28739" x="3402013" y="2108200"/>
          <p14:tracePt t="28787" x="3394075" y="2089150"/>
          <p14:tracePt t="28830" x="3384550" y="2089150"/>
          <p14:tracePt t="28849" x="3384550" y="2081213"/>
          <p14:tracePt t="28875" x="3375025" y="2071688"/>
          <p14:tracePt t="28924" x="3348038" y="2044700"/>
          <p14:tracePt t="28944" x="3330575" y="2017713"/>
          <p14:tracePt t="28955" x="3259138" y="1965325"/>
          <p14:tracePt t="28982" x="3251200" y="1946275"/>
          <p14:tracePt t="29013" x="3241675" y="1946275"/>
          <p14:tracePt t="29084" x="3224213" y="1946275"/>
          <p14:tracePt t="29148" x="3224213" y="1955800"/>
          <p14:tracePt t="29174" x="3214688" y="1965325"/>
          <p14:tracePt t="29194" x="3205163" y="1965325"/>
          <p14:tracePt t="29228" x="3187700" y="1982788"/>
          <p14:tracePt t="29276" x="3187700" y="2000250"/>
          <p14:tracePt t="29288" x="3179763" y="2009775"/>
          <p14:tracePt t="29299" x="3160713" y="2036763"/>
          <p14:tracePt t="29319" x="3160713" y="2062163"/>
          <p14:tracePt t="29332" x="3152775" y="2089150"/>
          <p14:tracePt t="29350" x="3143250" y="2108200"/>
          <p14:tracePt t="29381" x="3133725" y="2143125"/>
          <p14:tracePt t="29414" x="3125788" y="2152650"/>
          <p14:tracePt t="29426" x="3125788" y="2160588"/>
          <p14:tracePt t="29444" x="3116263" y="2170113"/>
          <p14:tracePt t="29477" x="3116263" y="2179638"/>
          <p14:tracePt t="29635" x="3116263" y="2187575"/>
          <p14:tracePt t="29821" x="3116263" y="2197100"/>
          <p14:tracePt t="30201" x="3116263" y="2205038"/>
          <p14:tracePt t="30402" x="3116263" y="2224088"/>
          <p14:tracePt t="30421" x="3125788" y="2241550"/>
          <p14:tracePt t="30434" x="3152775" y="2276475"/>
          <p14:tracePt t="30452" x="3160713" y="2303463"/>
          <p14:tracePt t="30465" x="3170238" y="2312988"/>
          <p14:tracePt t="30499" x="3187700" y="2330450"/>
          <p14:tracePt t="30530" x="3197225" y="2347913"/>
          <p14:tracePt t="30541" x="3232150" y="2374900"/>
          <p14:tracePt t="30561" x="3241675" y="2393950"/>
          <p14:tracePt t="30574" x="3259138" y="2401888"/>
          <p14:tracePt t="30594" x="3268663" y="2419350"/>
          <p14:tracePt t="30620" x="3276600" y="2419350"/>
          <p14:tracePt t="30638" x="3286125" y="2419350"/>
          <p14:tracePt t="30685" x="3303588" y="2419350"/>
          <p14:tracePt t="30715" x="3313113" y="2419350"/>
          <p14:tracePt t="30734" x="3322638" y="2419350"/>
          <p14:tracePt t="30746" x="3348038" y="2419350"/>
          <p14:tracePt t="30766" x="3367088" y="2419350"/>
          <p14:tracePt t="30777" x="3375025" y="2419350"/>
          <p14:tracePt t="30829" x="3384550" y="2419350"/>
          <p14:tracePt t="30842" x="3394075" y="2419350"/>
          <p14:tracePt t="30861" x="3411538" y="2411413"/>
          <p14:tracePt t="30874" x="3429000" y="2411413"/>
          <p14:tracePt t="30892" x="3438525" y="2411413"/>
          <p14:tracePt t="30924" x="3446463" y="2411413"/>
          <p14:tracePt t="30935" x="3465513" y="2411413"/>
          <p14:tracePt t="30954" x="3473450" y="2411413"/>
          <p14:tracePt t="30986" x="3482975" y="2411413"/>
          <p14:tracePt t="31014" x="3490913" y="2411413"/>
          <p14:tracePt t="31062" x="3500438" y="2411413"/>
          <p14:tracePt t="31081" x="3517900" y="2411413"/>
          <p14:tracePt t="31170" x="3544888" y="2411413"/>
          <p14:tracePt t="31189" x="3562350" y="2401888"/>
          <p14:tracePt t="31201" x="3608388" y="2401888"/>
          <p14:tracePt t="31221" x="3625850" y="2401888"/>
          <p14:tracePt t="31234" x="3660775" y="2393950"/>
          <p14:tracePt t="31251" x="3679825" y="2384425"/>
          <p14:tracePt t="31278" x="3705225" y="2384425"/>
          <p14:tracePt t="31290" x="3724275" y="2374900"/>
          <p14:tracePt t="31304" x="3751263" y="2374900"/>
          <p14:tracePt t="31316" x="3768725" y="2366963"/>
          <p14:tracePt t="31349" x="3768725" y="2357438"/>
          <p14:tracePt t="31378" x="3776663" y="2357438"/>
          <p14:tracePt t="31397" x="3776663" y="2347913"/>
          <p14:tracePt t="31424" x="3795713" y="2322513"/>
          <p14:tracePt t="31444" x="3803650" y="2312988"/>
          <p14:tracePt t="31455" x="3803650" y="2295525"/>
          <p14:tracePt t="31474" x="3803650" y="2268538"/>
          <p14:tracePt t="31500" x="3803650" y="2232025"/>
          <p14:tracePt t="31520" x="3803650" y="2214563"/>
          <p14:tracePt t="31534" x="3803650" y="2187575"/>
          <p14:tracePt t="31551" x="3803650" y="2160588"/>
          <p14:tracePt t="31564" x="3803650" y="2152650"/>
          <p14:tracePt t="31584" x="3803650" y="2143125"/>
          <p14:tracePt t="31615" x="3803650" y="2125663"/>
          <p14:tracePt t="31627" x="3803650" y="2098675"/>
          <p14:tracePt t="31648" x="3803650" y="2071688"/>
          <p14:tracePt t="31659" x="3803650" y="2036763"/>
          <p14:tracePt t="31678" x="3803650" y="2017713"/>
          <p14:tracePt t="31690" x="3803650" y="1982788"/>
          <p14:tracePt t="31709" x="3795713" y="1965325"/>
          <p14:tracePt t="31721" x="3786188" y="1938338"/>
          <p14:tracePt t="31740" x="3786188" y="1928813"/>
          <p14:tracePt t="31754" x="3786188" y="1919288"/>
          <p14:tracePt t="31772" x="3768725" y="1901825"/>
          <p14:tracePt t="31784" x="3759200" y="1874838"/>
          <p14:tracePt t="31803" x="3732213" y="1839913"/>
          <p14:tracePt t="31836" x="3724275" y="1839913"/>
          <p14:tracePt t="31848" x="3705225" y="1822450"/>
          <p14:tracePt t="31868" x="3687763" y="1812925"/>
          <p14:tracePt t="31880" x="3652838" y="1785938"/>
          <p14:tracePt t="31899" x="3616325" y="1776413"/>
          <p14:tracePt t="31911" x="3608388" y="1768475"/>
          <p14:tracePt t="31930" x="3589338" y="1768475"/>
          <p14:tracePt t="31943" x="3562350" y="1758950"/>
          <p14:tracePt t="31961" x="3544888" y="1758950"/>
          <p14:tracePt t="31974" x="3490913" y="1751013"/>
          <p14:tracePt t="31992" x="3473450" y="1751013"/>
          <p14:tracePt t="32005" x="3394075" y="1751013"/>
          <p14:tracePt t="32024" x="3357563" y="1751013"/>
          <p14:tracePt t="32039" x="3348038" y="1751013"/>
          <p14:tracePt t="32062" x="3330575" y="1758950"/>
          <p14:tracePt t="32074" x="3313113" y="1768475"/>
          <p14:tracePt t="32089" x="3303588" y="1768475"/>
          <p14:tracePt t="32106" x="3241675" y="1795463"/>
          <p14:tracePt t="32122" x="3232150" y="1812925"/>
          <p14:tracePt t="32139" x="3187700" y="1830388"/>
          <p14:tracePt t="32156" x="3133725" y="1901825"/>
          <p14:tracePt t="32182" x="3125788" y="1919288"/>
          <p14:tracePt t="32194" x="3108325" y="1938338"/>
          <p14:tracePt t="32206" x="3081338" y="1982788"/>
          <p14:tracePt t="32225" x="3044825" y="2027238"/>
          <p14:tracePt t="32245" x="3036888" y="2036763"/>
          <p14:tracePt t="32256" x="3009900" y="2081213"/>
          <p14:tracePt t="32274" x="3009900" y="2098675"/>
          <p14:tracePt t="32289" x="2982913" y="2133600"/>
          <p14:tracePt t="32306" x="2973388" y="2160588"/>
          <p14:tracePt t="32323" x="2965450" y="2179638"/>
          <p14:tracePt t="32340" x="2946400" y="2214563"/>
          <p14:tracePt t="32356" x="2938463" y="2241550"/>
          <p14:tracePt t="32381" x="2938463" y="2259013"/>
          <p14:tracePt t="32400" x="2938463" y="2268538"/>
          <p14:tracePt t="32431" x="2938463" y="2276475"/>
          <p14:tracePt t="32444" x="2938463" y="2295525"/>
          <p14:tracePt t="32490" x="2938463" y="2322513"/>
          <p14:tracePt t="32509" x="2965450" y="2366963"/>
          <p14:tracePt t="32546" x="2973388" y="2374900"/>
          <p14:tracePt t="32556" x="2990850" y="2393950"/>
          <p14:tracePt t="32574" x="3000375" y="2401888"/>
          <p14:tracePt t="32585" x="3044825" y="2419350"/>
          <p14:tracePt t="32604" x="3062288" y="2428875"/>
          <p14:tracePt t="32615" x="3089275" y="2438400"/>
          <p14:tracePt t="32635" x="3098800" y="2438400"/>
          <p14:tracePt t="32654" x="3108325" y="2438400"/>
          <p14:tracePt t="32681" x="3116263" y="2446338"/>
          <p14:tracePt t="32699" x="3133725" y="2446338"/>
          <p14:tracePt t="32711" x="3179763" y="2446338"/>
          <p14:tracePt t="32731" x="3197225" y="2446338"/>
          <p14:tracePt t="32744" x="3241675" y="2446338"/>
          <p14:tracePt t="32762" x="3251200" y="2446338"/>
          <p14:tracePt t="32774" x="3276600" y="2446338"/>
          <p14:tracePt t="32792" x="3303588" y="2455863"/>
          <p14:tracePt t="32804" x="3313113" y="2455863"/>
          <p14:tracePt t="32824" x="3330575" y="2455863"/>
          <p14:tracePt t="32851" x="3348038" y="2455863"/>
          <p14:tracePt t="32869" x="3375025" y="2455863"/>
          <p14:tracePt t="32889" x="3384550" y="2455863"/>
          <p14:tracePt t="32900" x="3394075" y="2455863"/>
          <p14:tracePt t="32920" x="3411538" y="2455863"/>
          <p14:tracePt t="32932" x="3438525" y="2455863"/>
          <p14:tracePt t="32968" x="3438525" y="2446338"/>
          <p14:tracePt t="32980" x="3446463" y="2446338"/>
          <p14:tracePt t="33014" x="3446463" y="2428875"/>
          <p14:tracePt t="33108" x="3446463" y="2419350"/>
          <p14:tracePt t="33169" x="3455988" y="2411413"/>
          <p14:tracePt t="33187" x="3465513" y="2401888"/>
          <p14:tracePt t="33199" x="3473450" y="2384425"/>
          <p14:tracePt t="33219" x="3482975" y="2384425"/>
          <p14:tracePt t="33266" x="3482975" y="2374900"/>
          <p14:tracePt t="33311" x="3490913" y="2374900"/>
          <p14:tracePt t="34514" x="3500438" y="2374900"/>
          <p14:tracePt t="35166" x="3509963" y="2374900"/>
          <p14:tracePt t="41516" x="3509963" y="2384425"/>
          <p14:tracePt t="41736" x="3527425" y="2393950"/>
          <p14:tracePt t="41835" x="3571875" y="2411413"/>
          <p14:tracePt t="41846" x="3643313" y="2428875"/>
          <p14:tracePt t="41858" x="3857625" y="2465388"/>
          <p14:tracePt t="41879" x="3946525" y="2482850"/>
          <p14:tracePt t="41891" x="4098925" y="2490788"/>
          <p14:tracePt t="41910" x="4108450" y="2490788"/>
          <p14:tracePt t="41922" x="4133850" y="2490788"/>
          <p14:tracePt t="41942" x="4205288" y="2482850"/>
          <p14:tracePt t="41976" x="4232275" y="2473325"/>
          <p14:tracePt t="41988" x="4348163" y="2419350"/>
          <p14:tracePt t="42008" x="4384675" y="2401888"/>
          <p14:tracePt t="42019" x="4465638" y="2366963"/>
          <p14:tracePt t="42039" x="4483100" y="2357438"/>
          <p14:tracePt t="42051" x="4518025" y="2330450"/>
          <p14:tracePt t="42063" x="4527550" y="2322513"/>
          <p14:tracePt t="42083" x="4589463" y="2259013"/>
          <p14:tracePt t="42117" x="4608513" y="2232025"/>
          <p14:tracePt t="42128" x="4660900" y="2187575"/>
          <p14:tracePt t="42148" x="4705350" y="2143125"/>
          <p14:tracePt t="42160" x="4803775" y="2098675"/>
          <p14:tracePt t="42179" x="4830763" y="2089150"/>
          <p14:tracePt t="42192" x="4902200" y="2071688"/>
          <p14:tracePt t="42211" x="4938713" y="2054225"/>
          <p14:tracePt t="42222" x="4973638" y="2036763"/>
          <p14:tracePt t="42242" x="4991100" y="2027238"/>
          <p14:tracePt t="42255" x="5018088" y="2000250"/>
          <p14:tracePt t="42275" x="5045075" y="1990725"/>
          <p14:tracePt t="42287" x="5133975" y="1928813"/>
          <p14:tracePt t="42306" x="5170488" y="1911350"/>
          <p14:tracePt t="42321" x="5268913" y="1874838"/>
          <p14:tracePt t="42338" x="5286375" y="1857375"/>
          <p14:tracePt t="42354" x="5313363" y="1847850"/>
          <p14:tracePt t="88513" x="5303838" y="1839913"/>
          <p14:tracePt t="88868" x="5330825" y="1857375"/>
          <p14:tracePt t="89021" x="5357813" y="1874838"/>
          <p14:tracePt t="89040" x="5375275" y="1874838"/>
          <p14:tracePt t="89074" x="5384800" y="1874838"/>
          <p14:tracePt t="89135" x="5394325" y="1884363"/>
          <p14:tracePt t="89151" x="5402263" y="1884363"/>
          <p14:tracePt t="89177" x="5411788" y="1884363"/>
          <p14:tracePt t="90263" x="5419725" y="1884363"/>
          <p14:tracePt t="90973" x="5429250" y="1884363"/>
          <p14:tracePt t="91055" x="5446713" y="1893888"/>
          <p14:tracePt t="91067" x="5483225" y="1911350"/>
          <p14:tracePt t="91085" x="5491163" y="1911350"/>
          <p14:tracePt t="91097" x="5518150" y="1919288"/>
          <p14:tracePt t="91116" x="5527675" y="1919288"/>
          <p14:tracePt t="91148" x="5537200" y="1928813"/>
          <p14:tracePt t="91160" x="5554663" y="1938338"/>
          <p14:tracePt t="91179" x="5572125" y="1938338"/>
          <p14:tracePt t="91191" x="5599113" y="1938338"/>
          <p14:tracePt t="91209" x="5608638" y="1946275"/>
          <p14:tracePt t="91221" x="5626100" y="1946275"/>
          <p14:tracePt t="91240" x="5616575" y="1946275"/>
          <p14:tracePt t="91365" x="5608638" y="1955800"/>
          <p14:tracePt t="91383" x="5599113" y="1955800"/>
          <p14:tracePt t="91395" x="5572125" y="1955800"/>
          <p14:tracePt t="91415" x="5562600" y="1965325"/>
          <p14:tracePt t="91426" x="5527675" y="1965325"/>
          <p14:tracePt t="91446" x="5500688" y="1965325"/>
          <p14:tracePt t="91458" x="5465763" y="1965325"/>
          <p14:tracePt t="91485" x="5438775" y="1973263"/>
          <p14:tracePt t="91496" x="5411788" y="1982788"/>
          <p14:tracePt t="91508" x="5367338" y="1990725"/>
          <p14:tracePt t="91520" x="5251450" y="2009775"/>
          <p14:tracePt t="91540" x="5180013" y="2027238"/>
          <p14:tracePt t="91552" x="4983163" y="2054225"/>
          <p14:tracePt t="91571" x="4919663" y="2062163"/>
          <p14:tracePt t="91586" x="4830763" y="2081213"/>
          <p14:tracePt t="91602" x="4786313" y="2089150"/>
          <p14:tracePt t="91619" x="4670425" y="2108200"/>
          <p14:tracePt t="91636" x="4589463" y="2116138"/>
          <p14:tracePt t="91653" x="4411663" y="2152650"/>
          <p14:tracePt t="91669" x="4340225" y="2160588"/>
          <p14:tracePt t="91686" x="4179888" y="2197100"/>
          <p14:tracePt t="91703" x="4133850" y="2205038"/>
          <p14:tracePt t="91719" x="4044950" y="2232025"/>
          <p14:tracePt t="91736" x="3983038" y="2251075"/>
          <p14:tracePt t="91753" x="3857625" y="2286000"/>
          <p14:tracePt t="91770" x="3813175" y="2295525"/>
          <p14:tracePt t="91786" x="3670300" y="2339975"/>
          <p14:tracePt t="91803" x="3608388" y="2357438"/>
          <p14:tracePt t="91821" x="3571875" y="2374900"/>
          <p14:tracePt t="91837" x="3500438" y="2401888"/>
          <p14:tracePt t="91855" x="3473450" y="2411413"/>
          <p14:tracePt t="91870" x="3402013" y="2438400"/>
          <p14:tracePt t="91887" x="3367088" y="2455863"/>
          <p14:tracePt t="91911" x="3348038" y="2455863"/>
          <p14:tracePt t="91931" x="3340100" y="2455863"/>
          <p14:tracePt t="92011" x="3322638" y="2455863"/>
          <p14:tracePt t="92057" x="3313113" y="2455863"/>
          <p14:tracePt t="92101" x="3313113" y="2446338"/>
          <p14:tracePt t="92265" x="3322638" y="2446338"/>
          <p14:tracePt t="92479" x="3322638" y="2438400"/>
          <p14:tracePt t="93764" x="3322638" y="2428875"/>
          <p14:tracePt t="94025" x="3322638" y="2411413"/>
          <p14:tracePt t="94242" x="3313113" y="2401888"/>
          <p14:tracePt t="94255" x="3313113" y="2384425"/>
          <p14:tracePt t="94275" x="3322638" y="2384425"/>
          <p14:tracePt t="94791" x="3330575" y="2384425"/>
          <p14:tracePt t="94810" x="3340100" y="2384425"/>
          <p14:tracePt t="94835" x="3348038" y="2384425"/>
          <p14:tracePt t="94855" x="3367088" y="2384425"/>
          <p14:tracePt t="94903" x="3384550" y="2384425"/>
          <p14:tracePt t="94931" x="3394075" y="2384425"/>
          <p14:tracePt t="94950" x="3402013" y="2384425"/>
          <p14:tracePt t="94961" x="3419475" y="2384425"/>
          <p14:tracePt t="94981" x="3438525" y="2374900"/>
          <p14:tracePt t="95011" x="3446463" y="2374900"/>
          <p14:tracePt t="95030" x="3455988" y="2374900"/>
          <p14:tracePt t="95042" x="3465513" y="2374900"/>
          <p14:tracePt t="95073" x="3473450" y="2374900"/>
          <p14:tracePt t="95105" x="3490913" y="2374900"/>
          <p14:tracePt t="95125" x="3500438" y="2374900"/>
          <p14:tracePt t="95137" x="3509963" y="2374900"/>
          <p14:tracePt t="95231" x="3517900" y="2374900"/>
          <p14:tracePt t="95716" x="3527425" y="2374900"/>
          <p14:tracePt t="96113" x="3544888" y="2374900"/>
          <p14:tracePt t="96147" x="3554413" y="2374900"/>
          <p14:tracePt t="96179" x="3562350" y="2366963"/>
          <p14:tracePt t="96270" x="3571875" y="2366963"/>
          <p14:tracePt t="96302" x="3581400" y="2366963"/>
          <p14:tracePt t="96348" x="3589338" y="2366963"/>
          <p14:tracePt t="96395" x="3581400" y="2366963"/>
          <p14:tracePt t="96629" x="3571875" y="2366963"/>
          <p14:tracePt t="96743" x="3562350" y="2366963"/>
          <p14:tracePt t="97003" x="3554413" y="2366963"/>
          <p14:tracePt t="97242" x="3554413" y="2357438"/>
          <p14:tracePt t="97358" x="3544888" y="2357438"/>
          <p14:tracePt t="97589" x="3536950" y="2357438"/>
          <p14:tracePt t="97934" x="3527425" y="2347913"/>
          <p14:tracePt t="97952" x="3517900" y="2339975"/>
          <p14:tracePt t="97964" x="3509963" y="2339975"/>
          <p14:tracePt t="98026" x="3500438" y="2339975"/>
          <p14:tracePt t="98059" x="3490913" y="2339975"/>
          <p14:tracePt t="98093" x="3482975" y="2339975"/>
          <p14:tracePt t="98315" x="3482975" y="2330450"/>
          <p14:tracePt t="100014" x="3490913" y="2330450"/>
          <p14:tracePt t="100090" x="3500438" y="2330450"/>
          <p14:tracePt t="100636" x="3509963" y="2330450"/>
          <p14:tracePt t="100988" x="3517900" y="2330450"/>
          <p14:tracePt t="101097" x="3527425" y="2322513"/>
          <p14:tracePt t="101123" x="3527425" y="2312988"/>
          <p14:tracePt t="101156" x="3544888" y="2312988"/>
          <p14:tracePt t="101175" x="3544888" y="2303463"/>
          <p14:tracePt t="101198" x="3562350" y="2295525"/>
          <p14:tracePt t="101229" x="3589338" y="2276475"/>
          <p14:tracePt t="101238" x="3616325" y="2268538"/>
          <p14:tracePt t="101265" x="3705225" y="2224088"/>
          <p14:tracePt t="101296" x="3803650" y="2197100"/>
          <p14:tracePt t="101301" x="3857625" y="2187575"/>
          <p14:tracePt t="101332" x="4054475" y="2133600"/>
          <p14:tracePt t="101363" x="4232275" y="2116138"/>
          <p14:tracePt t="101366" x="4581525" y="2071688"/>
          <p14:tracePt t="101399" x="4679950" y="2054225"/>
          <p14:tracePt t="101407" x="4867275" y="2044700"/>
          <p14:tracePt t="101432" x="5160963" y="2027238"/>
          <p14:tracePt t="101463" x="5268913" y="2017713"/>
          <p14:tracePt t="101471" x="5510213" y="2000250"/>
          <p14:tracePt t="101499" x="5776913" y="1955800"/>
          <p14:tracePt t="101547" x="5956300" y="1919288"/>
          <p14:tracePt t="101552" x="6027738" y="1911350"/>
          <p14:tracePt t="101566" x="6367463" y="1866900"/>
          <p14:tracePt t="101597" x="6572250" y="1857375"/>
          <p14:tracePt t="101615" x="6599238" y="1857375"/>
          <p14:tracePt t="101633" x="6688138" y="1857375"/>
          <p14:tracePt t="101664" x="6715125" y="1857375"/>
          <p14:tracePt t="101678" x="6777038" y="1857375"/>
          <p14:tracePt t="101705" x="6786563" y="1857375"/>
          <p14:tracePt t="101739" x="6804025" y="1866900"/>
          <p14:tracePt t="101766" x="6919913" y="1901825"/>
          <p14:tracePt t="101798" x="6919913" y="1911350"/>
          <p14:tracePt t="101801" x="6946900" y="1919288"/>
          <p14:tracePt t="101832" x="6956425" y="1919288"/>
          <p14:tracePt t="101835" x="6965950" y="1928813"/>
          <p14:tracePt t="101867" x="6973888" y="1928813"/>
          <p14:tracePt t="101885" x="6973888" y="1938338"/>
          <p14:tracePt t="101900" x="6983413" y="1938338"/>
          <p14:tracePt t="101932" x="6983413" y="1946275"/>
          <p14:tracePt t="101956" x="6983413" y="1955800"/>
          <p14:tracePt t="102272" x="6983413" y="1965325"/>
          <p14:tracePt t="102395" x="6983413" y="1973263"/>
          <p14:tracePt t="102461" x="6983413" y="1982788"/>
          <p14:tracePt t="102620" x="6973888" y="1982788"/>
          <p14:tracePt t="102713" x="6973888" y="1990725"/>
          <p14:tracePt t="102746" x="6965950" y="1990725"/>
          <p14:tracePt t="102918" x="6965950" y="2000250"/>
          <p14:tracePt t="103198" x="6956425" y="2000250"/>
          <p14:tracePt t="103418" x="6938963" y="2000250"/>
          <p14:tracePt t="103858" x="6894513" y="2000250"/>
          <p14:tracePt t="103878" x="6875463" y="2000250"/>
          <p14:tracePt t="103890" x="6840538" y="2000250"/>
          <p14:tracePt t="103909" x="6804025" y="2000250"/>
          <p14:tracePt t="103942" x="6777038" y="2009775"/>
          <p14:tracePt t="103973" x="6680200" y="2054225"/>
          <p14:tracePt t="104005" x="6626225" y="2071688"/>
          <p14:tracePt t="104018" x="6616700" y="2081213"/>
          <p14:tracePt t="104040" x="6589713" y="2089150"/>
          <p14:tracePt t="104071" x="6572250" y="2089150"/>
          <p14:tracePt t="104100" x="6562725" y="2098675"/>
          <p14:tracePt t="104113" x="6545263" y="2108200"/>
          <p14:tracePt t="104140" x="6537325" y="2108200"/>
          <p14:tracePt t="104175" x="6527800" y="2108200"/>
          <p14:tracePt t="104225" x="6518275" y="2116138"/>
          <p14:tracePt t="104447" x="6491288" y="2116138"/>
          <p14:tracePt t="104507" x="6483350" y="2116138"/>
          <p14:tracePt t="104518" x="6429375" y="2116138"/>
          <p14:tracePt t="104548" x="6375400" y="2116138"/>
          <p14:tracePt t="104575" x="6303963" y="2116138"/>
          <p14:tracePt t="104606" x="6276975" y="2116138"/>
          <p14:tracePt t="104612" x="6215063" y="2125663"/>
          <p14:tracePt t="104642" x="6143625" y="2133600"/>
          <p14:tracePt t="104673" x="6116638" y="2133600"/>
          <p14:tracePt t="104675" x="6037263" y="2143125"/>
          <p14:tracePt t="104706" x="5973763" y="2143125"/>
          <p14:tracePt t="104725" x="5929313" y="2143125"/>
          <p14:tracePt t="104742" x="5902325" y="2143125"/>
          <p14:tracePt t="104773" x="5857875" y="2143125"/>
          <p14:tracePt t="104776" x="5803900" y="2143125"/>
          <p14:tracePt t="104807" x="5741988" y="2143125"/>
          <p14:tracePt t="104817" x="5599113" y="2143125"/>
          <p14:tracePt t="104842" x="5438775" y="2143125"/>
          <p14:tracePt t="104875" x="5419725" y="2143125"/>
          <p14:tracePt t="104894" x="5348288" y="2143125"/>
          <p14:tracePt t="104915" x="5251450" y="2143125"/>
          <p14:tracePt t="104943" x="5037138" y="2143125"/>
          <p14:tracePt t="104976" x="4946650" y="2152650"/>
          <p14:tracePt t="104995" x="4929188" y="2152650"/>
          <p14:tracePt t="105010" x="4803775" y="2152650"/>
          <p14:tracePt t="105041" x="4697413" y="2152650"/>
          <p14:tracePt t="105057" x="4652963" y="2160588"/>
          <p14:tracePt t="105076" x="4518025" y="2160588"/>
          <p14:tracePt t="105107" x="4429125" y="2179638"/>
          <p14:tracePt t="105120" x="4394200" y="2179638"/>
          <p14:tracePt t="105143" x="4276725" y="2187575"/>
          <p14:tracePt t="105174" x="4187825" y="2205038"/>
          <p14:tracePt t="105182" x="4152900" y="2205038"/>
          <p14:tracePt t="105210" x="4062413" y="2205038"/>
          <p14:tracePt t="105241" x="4010025" y="2205038"/>
          <p14:tracePt t="105245" x="3965575" y="2205038"/>
          <p14:tracePt t="105276" x="3946525" y="2205038"/>
          <p14:tracePt t="105287" x="3875088" y="2205038"/>
          <p14:tracePt t="105310" x="3803650" y="2205038"/>
          <p14:tracePt t="105341" x="3751263" y="2205038"/>
          <p14:tracePt t="105356" x="3741738" y="2205038"/>
          <p14:tracePt t="105494" x="3751263" y="2205038"/>
          <p14:tracePt t="105766" x="3759200" y="2205038"/>
          <p14:tracePt t="105807" x="3786188" y="2205038"/>
          <p14:tracePt t="105859" x="3795713" y="2205038"/>
          <p14:tracePt t="105936" x="3803650" y="2205038"/>
          <p14:tracePt t="106079" x="3813175" y="2205038"/>
          <p14:tracePt t="106765" x="3822700" y="2205038"/>
          <p14:tracePt t="107080" x="3830638" y="2205038"/>
          <p14:tracePt t="107416" x="3848100" y="2205038"/>
          <p14:tracePt t="107441" x="3857625" y="2205038"/>
          <p14:tracePt t="107730" x="3867150" y="2205038"/>
          <p14:tracePt t="108045" x="3875088" y="2205038"/>
          <p14:tracePt t="108385" x="3884613" y="2205038"/>
          <p14:tracePt t="108518" x="3894138" y="2205038"/>
          <p14:tracePt t="108845" x="3884613" y="2224088"/>
          <p14:tracePt t="109097" x="3875088" y="2224088"/>
          <p14:tracePt t="109109" x="3857625" y="2232025"/>
          <p14:tracePt t="109128" x="3840163" y="2241550"/>
          <p14:tracePt t="109155" x="3813175" y="2251075"/>
          <p14:tracePt t="109186" x="3759200" y="2268538"/>
          <p14:tracePt t="109191" x="3741738" y="2276475"/>
          <p14:tracePt t="109221" x="3679825" y="2295525"/>
          <p14:tracePt t="109224" x="3598863" y="2322513"/>
          <p14:tracePt t="109255" x="3544888" y="2347913"/>
          <p14:tracePt t="109280" x="3482975" y="2366963"/>
          <p14:tracePt t="109299" x="3411538" y="2384425"/>
          <p14:tracePt t="109323" x="3348038" y="2411413"/>
          <p14:tracePt t="109356" x="3330575" y="2419350"/>
          <p14:tracePt t="109380" x="3340100" y="2419350"/>
          <p14:tracePt t="109693" x="3348038" y="2419350"/>
          <p14:tracePt t="109737" x="3348038" y="2411413"/>
          <p14:tracePt t="109787" x="3357563" y="2411413"/>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fontScale="90000"/>
          </a:bodyPr>
          <a:lstStyle/>
          <a:p>
            <a:r>
              <a:rPr lang="en-US" dirty="0" smtClean="0"/>
              <a:t>Checked /Unchecked vs. Kinds of Errors</a:t>
            </a:r>
            <a:endParaRPr lang="en-US" dirty="0"/>
          </a:p>
        </p:txBody>
      </p:sp>
      <p:sp>
        <p:nvSpPr>
          <p:cNvPr id="20483" name="Rectangle 3"/>
          <p:cNvSpPr>
            <a:spLocks noGrp="1" noChangeArrowheads="1"/>
          </p:cNvSpPr>
          <p:nvPr>
            <p:ph type="body" idx="1"/>
          </p:nvPr>
        </p:nvSpPr>
        <p:spPr>
          <a:xfrm>
            <a:off x="457200" y="1295400"/>
            <a:ext cx="7924800" cy="1295400"/>
          </a:xfrm>
        </p:spPr>
        <p:txBody>
          <a:bodyPr/>
          <a:lstStyle/>
          <a:p>
            <a:r>
              <a:rPr lang="en-US" dirty="0" smtClean="0"/>
              <a:t>User and other external error</a:t>
            </a:r>
          </a:p>
          <a:p>
            <a:r>
              <a:rPr lang="en-US" dirty="0" smtClean="0"/>
              <a:t>Internal error</a:t>
            </a:r>
          </a:p>
          <a:p>
            <a:endParaRPr lang="en-US" dirty="0"/>
          </a:p>
        </p:txBody>
      </p:sp>
      <p:sp>
        <p:nvSpPr>
          <p:cNvPr id="4" name="Text Box 1030"/>
          <p:cNvSpPr txBox="1">
            <a:spLocks noChangeArrowheads="1"/>
          </p:cNvSpPr>
          <p:nvPr/>
        </p:nvSpPr>
        <p:spPr bwMode="auto">
          <a:xfrm>
            <a:off x="1905000" y="3544886"/>
            <a:ext cx="4267200" cy="646113"/>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Which are preventable?</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76227091"/>
      </p:ext>
    </p:extLst>
  </p:cSld>
  <p:clrMapOvr>
    <a:masterClrMapping/>
  </p:clrMapOvr>
  <p:transition advTm="546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20483" grpId="0" build="p"/>
      <p:bldP spid="4" grpId="0" animBg="1"/>
    </p:bldLst>
  </p:timing>
  <p:extLst>
    <p:ext uri="{3A86A75C-4F4B-4683-9AE1-C65F6400EC91}">
      <p14:laserTraceLst xmlns:p14="http://schemas.microsoft.com/office/powerpoint/2010/main">
        <p14:tracePtLst>
          <p14:tracePt t="939" x="3367088" y="2419350"/>
          <p14:tracePt t="1599" x="3367088" y="2428875"/>
          <p14:tracePt t="1618" x="3375025" y="2428875"/>
          <p14:tracePt t="1631" x="3384550" y="2438400"/>
          <p14:tracePt t="1661" x="3429000" y="2455863"/>
          <p14:tracePt t="1692" x="3589338" y="2517775"/>
          <p14:tracePt t="1694" x="3687763" y="2536825"/>
          <p14:tracePt t="1725" x="3902075" y="2571750"/>
          <p14:tracePt t="1727" x="4152900" y="2608263"/>
          <p14:tracePt t="1758" x="4251325" y="2616200"/>
          <p14:tracePt t="1768" x="4562475" y="2625725"/>
          <p14:tracePt t="1793" x="5322888" y="2697163"/>
          <p14:tracePt t="1825" x="5500688" y="2705100"/>
          <p14:tracePt t="1833" x="5759450" y="2724150"/>
          <p14:tracePt t="1860" x="6215063" y="2714625"/>
          <p14:tracePt t="1894" x="6394450" y="2705100"/>
          <p14:tracePt t="1895" x="6919913" y="2687638"/>
          <p14:tracePt t="1926" x="7089775" y="2687638"/>
          <p14:tracePt t="1928" x="7205663" y="2670175"/>
          <p14:tracePt t="1959" x="7269163" y="2660650"/>
          <p14:tracePt t="1967" x="7367588" y="2633663"/>
          <p14:tracePt t="1994" x="7537450" y="2562225"/>
          <p14:tracePt t="2039" x="7813675" y="2473325"/>
          <p14:tracePt t="2063" x="8180388" y="2393950"/>
          <p14:tracePt t="2095" x="8242300" y="2366963"/>
          <p14:tracePt t="2126" x="8259763" y="2357438"/>
          <p14:tracePt t="2137" x="8331200" y="2312988"/>
          <p14:tracePt t="2163" x="8518525" y="2205038"/>
          <p14:tracePt t="2194" x="8634413" y="2143125"/>
          <p14:tracePt t="2214" x="8670925" y="2116138"/>
          <p14:tracePt t="2228" x="8751888" y="2009775"/>
          <p14:tracePt t="2259" x="8804275" y="1919288"/>
          <p14:tracePt t="2276" x="8823325" y="1901825"/>
          <p14:tracePt t="2295" x="9072563" y="1758950"/>
          <p14:tracePt t="2326" x="9134475" y="1679575"/>
          <p14:tracePt t="2339" x="9134475" y="1652588"/>
          <p14:tracePt t="2367" x="9134475" y="1633538"/>
          <p14:tracePt t="2395" x="9134475" y="1562100"/>
          <p14:tracePt t="2427" x="9134475" y="1554163"/>
          <p14:tracePt t="2430" x="9134475" y="1536700"/>
          <p14:tracePt t="2461" x="9134475" y="1527175"/>
          <p14:tracePt t="2495" x="9134475" y="1509713"/>
          <p14:tracePt t="2540" x="9134475" y="1500188"/>
          <p14:tracePt t="2573" x="9134475" y="1490663"/>
          <p14:tracePt t="26689" x="9134475" y="1500188"/>
          <p14:tracePt t="27195" x="9126538" y="1500188"/>
          <p14:tracePt t="27271" x="9099550" y="1500188"/>
          <p14:tracePt t="27290" x="9082088" y="1509713"/>
          <p14:tracePt t="27305" x="9028113" y="1536700"/>
          <p14:tracePt t="27336" x="8956675" y="1571625"/>
          <p14:tracePt t="27351" x="8920163" y="1589088"/>
          <p14:tracePt t="27371" x="8823325" y="1643063"/>
          <p14:tracePt t="27404" x="8742363" y="1679575"/>
          <p14:tracePt t="27415" x="8715375" y="1687513"/>
          <p14:tracePt t="27439" x="8609013" y="1724025"/>
          <p14:tracePt t="27470" x="8528050" y="1751013"/>
          <p14:tracePt t="27477" x="8501063" y="1758950"/>
          <p14:tracePt t="27505" x="8402638" y="1785938"/>
          <p14:tracePt t="27535" x="8286750" y="1803400"/>
          <p14:tracePt t="27540" x="8232775" y="1812925"/>
          <p14:tracePt t="27570" x="8099425" y="1839913"/>
          <p14:tracePt t="27572" x="7920038" y="1857375"/>
          <p14:tracePt t="27604" x="7894638" y="1866900"/>
          <p14:tracePt t="27615" x="7742238" y="1874838"/>
          <p14:tracePt t="27639" x="7466013" y="1893888"/>
          <p14:tracePt t="27669" x="7385050" y="1919288"/>
          <p14:tracePt t="27677" x="7215188" y="1938338"/>
          <p14:tracePt t="27706" x="7010400" y="1973263"/>
          <p14:tracePt t="27737" x="6946900" y="1982788"/>
          <p14:tracePt t="27740" x="6769100" y="2000250"/>
          <p14:tracePt t="27770" x="6705600" y="2009775"/>
          <p14:tracePt t="27774" x="6348413" y="2044700"/>
          <p14:tracePt t="27805" x="6054725" y="2044700"/>
          <p14:tracePt t="27823" x="5946775" y="2044700"/>
          <p14:tracePt t="27840" x="5537200" y="2044700"/>
          <p14:tracePt t="27870" x="5241925" y="2044700"/>
          <p14:tracePt t="27886" x="5143500" y="2036763"/>
          <p14:tracePt t="27907" x="4724400" y="2027238"/>
          <p14:tracePt t="27937" x="4518025" y="2027238"/>
          <p14:tracePt t="27948" x="4446588" y="2027238"/>
          <p14:tracePt t="27974" x="4170363" y="2027238"/>
          <p14:tracePt t="28005" x="4000500" y="2036763"/>
          <p14:tracePt t="28009" x="3938588" y="2036763"/>
          <p14:tracePt t="28049" x="3902075" y="2036763"/>
          <p14:tracePt t="28060" x="3875088" y="2036763"/>
          <p14:tracePt t="28075" x="3679825" y="2044700"/>
          <p14:tracePt t="28105" x="3527425" y="2054225"/>
          <p14:tracePt t="28124" x="3465513" y="2054225"/>
          <p14:tracePt t="28141" x="3179763" y="2081213"/>
          <p14:tracePt t="28171" x="3027363" y="2081213"/>
          <p14:tracePt t="28183" x="2955925" y="2081213"/>
          <p14:tracePt t="28206" x="2697163" y="2081213"/>
          <p14:tracePt t="28237" x="2633663" y="2081213"/>
          <p14:tracePt t="28245" x="2625725" y="2081213"/>
          <p14:tracePt t="28273" x="2616200" y="2081213"/>
          <p14:tracePt t="28304" x="2571750" y="2081213"/>
          <p14:tracePt t="28310" x="2527300" y="2081213"/>
          <p14:tracePt t="28340" x="2517775" y="2081213"/>
          <p14:tracePt t="28371" x="2509838" y="2081213"/>
          <p14:tracePt t="28388" x="2500313" y="2081213"/>
          <p14:tracePt t="49188" x="2500313" y="2089150"/>
          <p14:tracePt t="49532" x="2490788" y="2089150"/>
          <p14:tracePt t="49684" x="2490788" y="2098675"/>
          <p14:tracePt t="50005" x="2509838" y="2133600"/>
          <p14:tracePt t="50035" x="2517775" y="2152650"/>
          <p14:tracePt t="50047" x="2544763" y="2197100"/>
          <p14:tracePt t="50066" x="2571750" y="2214563"/>
          <p14:tracePt t="50078" x="2633663" y="2276475"/>
          <p14:tracePt t="50096" x="2679700" y="2312988"/>
          <p14:tracePt t="50108" x="2786063" y="2366963"/>
          <p14:tracePt t="50129" x="2813050" y="2384425"/>
          <p14:tracePt t="50141" x="2965450" y="2455863"/>
          <p14:tracePt t="50159" x="3044825" y="2490788"/>
          <p14:tracePt t="50174" x="3187700" y="2562225"/>
          <p14:tracePt t="50192" x="3268663" y="2589213"/>
          <p14:tracePt t="50219" x="3455988" y="2660650"/>
          <p14:tracePt t="50238" x="3473450" y="2679700"/>
          <p14:tracePt t="50250" x="3679825" y="2759075"/>
          <p14:tracePt t="50270" x="3786188" y="2803525"/>
          <p14:tracePt t="50284" x="4089400" y="2911475"/>
          <p14:tracePt t="50304" x="4205288" y="2946400"/>
          <p14:tracePt t="50314" x="4330700" y="2982913"/>
          <p14:tracePt t="50334" x="4367213" y="2990850"/>
          <p14:tracePt t="50346" x="4500563" y="3000375"/>
          <p14:tracePt t="50366" x="4554538" y="3009900"/>
          <p14:tracePt t="50378" x="4795838" y="3036888"/>
          <p14:tracePt t="50397" x="4884738" y="3044825"/>
          <p14:tracePt t="50409" x="5089525" y="3071813"/>
          <p14:tracePt t="50429" x="5180013" y="3081338"/>
          <p14:tracePt t="50442" x="5394325" y="3108325"/>
          <p14:tracePt t="50460" x="5473700" y="3125788"/>
          <p14:tracePt t="50475" x="5688013" y="3152775"/>
          <p14:tracePt t="50491" x="5732463" y="3160713"/>
          <p14:tracePt t="50508" x="5875338" y="3170238"/>
          <p14:tracePt t="50538" x="5973763" y="3170238"/>
          <p14:tracePt t="50554" x="6045200" y="3170238"/>
          <p14:tracePt t="50565" x="6197600" y="3152775"/>
          <p14:tracePt t="50585" x="6269038" y="3143250"/>
          <p14:tracePt t="50597" x="6419850" y="3133725"/>
          <p14:tracePt t="50616" x="6456363" y="3125788"/>
          <p14:tracePt t="50627" x="6608763" y="3116263"/>
          <p14:tracePt t="50648" x="6670675" y="3108325"/>
          <p14:tracePt t="50660" x="6823075" y="3089275"/>
          <p14:tracePt t="50679" x="6902450" y="3081338"/>
          <p14:tracePt t="50692" x="7054850" y="3062288"/>
          <p14:tracePt t="50711" x="7089775" y="3054350"/>
          <p14:tracePt t="50725" x="7251700" y="3027363"/>
          <p14:tracePt t="50742" x="7277100" y="3017838"/>
          <p14:tracePt t="50759" x="7340600" y="2990850"/>
          <p14:tracePt t="50776" x="7367588" y="2982913"/>
          <p14:tracePt t="50792" x="7456488" y="2955925"/>
          <p14:tracePt t="50809" x="7491413" y="2938463"/>
          <p14:tracePt t="50826" x="7626350" y="2901950"/>
          <p14:tracePt t="50842" x="7670800" y="2894013"/>
          <p14:tracePt t="50859" x="7786688" y="2857500"/>
          <p14:tracePt t="50876" x="7804150" y="2847975"/>
          <p14:tracePt t="50894" x="7813675" y="2840038"/>
          <p14:tracePt t="50909" x="7823200" y="2830513"/>
          <p14:tracePt t="50926" x="7831138" y="2830513"/>
          <p14:tracePt t="50944" x="7875588" y="2803525"/>
          <p14:tracePt t="50960" x="7939088" y="2768600"/>
          <p14:tracePt t="50979" x="7966075" y="2759075"/>
          <p14:tracePt t="50993" x="7983538" y="2741613"/>
          <p14:tracePt t="51025" x="8001000" y="2741613"/>
          <p14:tracePt t="51037" x="8062913" y="2705100"/>
          <p14:tracePt t="51056" x="8081963" y="2697163"/>
          <p14:tracePt t="51069" x="8143875" y="2670175"/>
          <p14:tracePt t="51087" x="8161338" y="2670175"/>
          <p14:tracePt t="51099" x="8205788" y="2643188"/>
          <p14:tracePt t="51120" x="8232775" y="2625725"/>
          <p14:tracePt t="51131" x="8277225" y="2608263"/>
          <p14:tracePt t="51149" x="8296275" y="2598738"/>
          <p14:tracePt t="51162" x="8323263" y="2581275"/>
          <p14:tracePt t="51180" x="8348663" y="2581275"/>
          <p14:tracePt t="51195" x="8375650" y="2554288"/>
          <p14:tracePt t="51212" x="8439150" y="2517775"/>
          <p14:tracePt t="51231" x="8447088" y="2509838"/>
          <p14:tracePt t="51244" x="8466138" y="2490788"/>
          <p14:tracePt t="51263" x="8474075" y="2482850"/>
          <p14:tracePt t="51277" x="8483600" y="2473325"/>
          <p14:tracePt t="51294" x="8510588" y="2446338"/>
          <p14:tracePt t="51321" x="8537575" y="2428875"/>
          <p14:tracePt t="51341" x="8545513" y="2411413"/>
          <p14:tracePt t="51354" x="8572500" y="2384425"/>
          <p14:tracePt t="51371" x="8589963" y="2374900"/>
          <p14:tracePt t="51384" x="8589963" y="2366963"/>
          <p14:tracePt t="51401" x="8609013" y="2347913"/>
          <p14:tracePt t="51414" x="8626475" y="2330450"/>
          <p14:tracePt t="51434" x="8670925" y="2286000"/>
          <p14:tracePt t="51467" x="8688388" y="2276475"/>
          <p14:tracePt t="51478" x="8688388" y="2268538"/>
          <p14:tracePt t="51498" x="8705850" y="2259013"/>
          <p14:tracePt t="51511" x="8705850" y="2251075"/>
          <p14:tracePt t="51605" x="8705850" y="22415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Study Error Handling</a:t>
            </a:r>
            <a:endParaRPr lang="en-US" dirty="0"/>
          </a:p>
        </p:txBody>
      </p:sp>
      <p:sp>
        <p:nvSpPr>
          <p:cNvPr id="3" name="Content Placeholder 2"/>
          <p:cNvSpPr>
            <a:spLocks noGrp="1"/>
          </p:cNvSpPr>
          <p:nvPr>
            <p:ph sz="quarter" idx="1"/>
          </p:nvPr>
        </p:nvSpPr>
        <p:spPr/>
        <p:txBody>
          <a:bodyPr/>
          <a:lstStyle/>
          <a:p>
            <a:r>
              <a:rPr lang="en-US" smtClean="0"/>
              <a:t>Better user experience</a:t>
            </a:r>
          </a:p>
          <a:p>
            <a:r>
              <a:rPr lang="en-US" smtClean="0"/>
              <a:t>Security</a:t>
            </a:r>
          </a:p>
          <a:p>
            <a:pPr lvl="2"/>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43028972"/>
      </p:ext>
    </p:extLst>
  </p:cSld>
  <p:clrMapOvr>
    <a:masterClrMapping/>
  </p:clrMapOvr>
  <p:transition advTm="2294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extLst>
    <p:ext uri="{3A86A75C-4F4B-4683-9AE1-C65F6400EC91}">
      <p14:laserTraceLst xmlns:p14="http://schemas.microsoft.com/office/powerpoint/2010/main">
        <p14:tracePtLst>
          <p14:tracePt t="107934" x="9134475" y="1822450"/>
          <p14:tracePt t="108084" x="9134475" y="1812925"/>
          <p14:tracePt t="108216" x="9134475" y="1803400"/>
          <p14:tracePt t="108254" x="9134475" y="1795463"/>
          <p14:tracePt t="108266" x="9134475" y="1785938"/>
          <p14:tracePt t="108310" x="9134475" y="1776413"/>
          <p14:tracePt t="108329" x="9134475" y="1768475"/>
          <p14:tracePt t="108341" x="9134475" y="1758950"/>
          <p14:tracePt t="108361" x="9134475" y="1751013"/>
          <p14:tracePt t="108372" x="9134475" y="1724025"/>
          <p14:tracePt t="108394" x="9134475" y="1714500"/>
          <p14:tracePt t="108406" x="9134475" y="1670050"/>
          <p14:tracePt t="108426" x="9134475" y="1652588"/>
          <p14:tracePt t="108470" x="9134475" y="1616075"/>
          <p14:tracePt t="108489" x="9126538" y="1581150"/>
          <p14:tracePt t="108500" x="9109075" y="1544638"/>
          <p14:tracePt t="108520" x="9099550" y="1517650"/>
          <p14:tracePt t="108533" x="9063038" y="1482725"/>
          <p14:tracePt t="108553" x="9045575" y="1473200"/>
          <p14:tracePt t="108578" x="9028113" y="1446213"/>
          <p14:tracePt t="108597" x="9010650" y="1438275"/>
          <p14:tracePt t="108609" x="8956675" y="1428750"/>
          <p14:tracePt t="108629" x="8929688" y="1419225"/>
          <p14:tracePt t="108641" x="8867775" y="1419225"/>
          <p14:tracePt t="108660" x="8840788" y="1419225"/>
          <p14:tracePt t="108671" x="8786813" y="1428750"/>
          <p14:tracePt t="108690" x="8769350" y="1428750"/>
          <p14:tracePt t="108702" x="8680450" y="1446213"/>
          <p14:tracePt t="108722" x="8643938" y="1455738"/>
          <p14:tracePt t="108734" x="8555038" y="1473200"/>
          <p14:tracePt t="108755" x="8474075" y="1490663"/>
          <p14:tracePt t="108765" x="8375650" y="1509713"/>
          <p14:tracePt t="108785" x="8313738" y="1527175"/>
          <p14:tracePt t="108802" x="8286750" y="1536700"/>
          <p14:tracePt t="108813" x="8205788" y="1554163"/>
          <p14:tracePt t="108832" x="8180388" y="1571625"/>
          <p14:tracePt t="108844" x="8089900" y="1589088"/>
          <p14:tracePt t="108864" x="8054975" y="1598613"/>
          <p14:tracePt t="108875" x="7974013" y="1616075"/>
          <p14:tracePt t="108894" x="7920038" y="1633538"/>
          <p14:tracePt t="108914" x="7894638" y="1643063"/>
          <p14:tracePt t="108926" x="7831138" y="1660525"/>
          <p14:tracePt t="108945" x="7813675" y="1660525"/>
          <p14:tracePt t="108959" x="7732713" y="1679575"/>
          <p14:tracePt t="108975" x="7705725" y="1679575"/>
          <p14:tracePt t="108992" x="7653338" y="1687513"/>
          <p14:tracePt t="109009" x="7626350" y="1687513"/>
          <p14:tracePt t="109026" x="7554913" y="1697038"/>
          <p14:tracePt t="109045" x="7537450" y="1704975"/>
          <p14:tracePt t="109059" x="7518400" y="1704975"/>
          <p14:tracePt t="109076" x="7491413" y="1714500"/>
          <p14:tracePt t="109092" x="7473950" y="1714500"/>
          <p14:tracePt t="109109" x="7446963" y="1714500"/>
          <p14:tracePt t="109125" x="7419975" y="1724025"/>
          <p14:tracePt t="109148" x="7429500" y="1724025"/>
          <p14:tracePt t="109375" x="7439025" y="1724025"/>
          <p14:tracePt t="109398" x="7456488" y="1724025"/>
          <p14:tracePt t="109410" x="7510463" y="1724025"/>
          <p14:tracePt t="109428" x="7518400" y="1724025"/>
          <p14:tracePt t="109442" x="7554913" y="1731963"/>
          <p14:tracePt t="109461" x="7572375" y="1731963"/>
          <p14:tracePt t="109472" x="7581900" y="1731963"/>
          <p14:tracePt t="109491" x="7616825" y="1731963"/>
          <p14:tracePt t="109518" x="7653338" y="1731963"/>
          <p14:tracePt t="109538" x="7670800" y="1731963"/>
          <p14:tracePt t="109557" x="7680325" y="1731963"/>
          <p14:tracePt t="109568" x="7715250" y="1714500"/>
          <p14:tracePt t="109588" x="7732713" y="1714500"/>
          <p14:tracePt t="109600" x="7759700" y="1714500"/>
          <p14:tracePt t="109619" x="7777163" y="1714500"/>
          <p14:tracePt t="109631" x="7786688" y="1704975"/>
          <p14:tracePt t="109650" x="7831138" y="1687513"/>
          <p14:tracePt t="109684" x="7840663" y="1687513"/>
          <p14:tracePt t="109709" x="7848600" y="1687513"/>
          <p14:tracePt t="191684" x="7858125" y="1697038"/>
          <p14:tracePt t="191692" x="7867650" y="1704975"/>
          <p14:tracePt t="191716" x="7885113" y="1724025"/>
          <p14:tracePt t="191727" x="7956550" y="1758950"/>
          <p14:tracePt t="191759" x="7991475" y="1768475"/>
          <p14:tracePt t="191791" x="8010525" y="1776413"/>
          <p14:tracePt t="191802" x="8018463" y="1776413"/>
          <p14:tracePt t="191825" x="8081963" y="1785938"/>
          <p14:tracePt t="191857" x="8099425" y="1785938"/>
          <p14:tracePt t="191866" x="8143875" y="1795463"/>
          <p14:tracePt t="191892" x="8232775" y="1795463"/>
          <p14:tracePt t="191924" x="8296275" y="1795463"/>
          <p14:tracePt t="191936" x="8313738" y="1795463"/>
          <p14:tracePt t="191959" x="8394700" y="1803400"/>
          <p14:tracePt t="191991" x="8456613" y="1812925"/>
          <p14:tracePt t="191998" x="8474075" y="1812925"/>
          <p14:tracePt t="192026" x="8562975" y="1822450"/>
          <p14:tracePt t="192058" x="8609013" y="1822450"/>
          <p14:tracePt t="192072" x="8670925" y="1830388"/>
          <p14:tracePt t="192093" x="8751888" y="1830388"/>
          <p14:tracePt t="192125" x="8759825" y="1830388"/>
          <p14:tracePt t="192134" x="8777288" y="1830388"/>
          <p14:tracePt t="192159" x="8777288" y="1822450"/>
          <p14:tracePt t="192191" x="8786813" y="1822450"/>
          <p14:tracePt t="192201" x="8804275" y="1822450"/>
          <p14:tracePt t="192226" x="8831263" y="1812925"/>
          <p14:tracePt t="192258" x="8840788" y="1803400"/>
          <p14:tracePt t="192266" x="8848725" y="1795463"/>
          <p14:tracePt t="192328" x="8858250" y="1795463"/>
          <p14:tracePt t="192339" x="8867775" y="1795463"/>
          <p14:tracePt t="192373" x="8867775" y="1785938"/>
          <p14:tracePt t="192436" x="8875713" y="1785938"/>
          <p14:tracePt t="192447" x="8885238" y="1785938"/>
          <p14:tracePt t="192475" x="8885238" y="1776413"/>
          <p14:tracePt t="192494" x="8902700" y="1758950"/>
          <p14:tracePt t="192527" x="8902700" y="1751013"/>
          <p14:tracePt t="192566" x="8912225" y="1751013"/>
          <p14:tracePt t="192639" x="8912225" y="1741488"/>
          <p14:tracePt t="227934" x="8912225" y="1731963"/>
          <p14:tracePt t="228071" x="8912225" y="1714500"/>
          <p14:tracePt t="228094" x="8912225" y="1704975"/>
          <p14:tracePt t="228117" x="8920163" y="1704975"/>
          <p14:tracePt t="228200" x="8947150" y="1704975"/>
          <p14:tracePt t="228218" x="8966200" y="1697038"/>
          <p14:tracePt t="228231" x="9018588" y="1697038"/>
          <p14:tracePt t="228252" x="9134475" y="1697038"/>
          <p14:tracePt t="228283" x="9134475" y="1687513"/>
          <p14:tracePt t="228343" x="9134475" y="1679575"/>
          <p14:tracePt t="228373" x="9134475" y="1660525"/>
          <p14:tracePt t="228406" x="9134475" y="1652588"/>
          <p14:tracePt t="228416" x="9134475" y="162560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dirty="0" smtClean="0"/>
              <a:t>Errors vs. Prevention</a:t>
            </a:r>
            <a:endParaRPr lang="en-US" dirty="0"/>
          </a:p>
        </p:txBody>
      </p:sp>
      <p:sp>
        <p:nvSpPr>
          <p:cNvPr id="20483" name="Rectangle 3"/>
          <p:cNvSpPr>
            <a:spLocks noGrp="1" noChangeArrowheads="1"/>
          </p:cNvSpPr>
          <p:nvPr>
            <p:ph type="body" idx="1"/>
          </p:nvPr>
        </p:nvSpPr>
        <p:spPr/>
        <p:txBody>
          <a:bodyPr/>
          <a:lstStyle/>
          <a:p>
            <a:r>
              <a:rPr lang="en-US" dirty="0" smtClean="0"/>
              <a:t>User and other external error</a:t>
            </a:r>
          </a:p>
          <a:p>
            <a:pPr lvl="1"/>
            <a:r>
              <a:rPr lang="en-US" dirty="0" smtClean="0"/>
              <a:t>Programmer cannot prevent it</a:t>
            </a:r>
          </a:p>
          <a:p>
            <a:pPr lvl="1"/>
            <a:r>
              <a:rPr lang="en-US" dirty="0" smtClean="0"/>
              <a:t>Should be </a:t>
            </a:r>
            <a:r>
              <a:rPr lang="en-US" dirty="0" err="1" smtClean="0"/>
              <a:t>acked</a:t>
            </a:r>
            <a:r>
              <a:rPr lang="en-US" dirty="0" smtClean="0"/>
              <a:t> as form of documentation</a:t>
            </a:r>
          </a:p>
          <a:p>
            <a:r>
              <a:rPr lang="en-US" dirty="0" smtClean="0"/>
              <a:t>Internal error</a:t>
            </a:r>
          </a:p>
          <a:p>
            <a:pPr lvl="1"/>
            <a:r>
              <a:rPr lang="en-US" dirty="0" smtClean="0"/>
              <a:t>Programmer can prevent</a:t>
            </a:r>
          </a:p>
          <a:p>
            <a:pPr lvl="1"/>
            <a:r>
              <a:rPr lang="en-US" dirty="0" smtClean="0"/>
              <a:t>A method that can be erroneous probably is not really erroneous</a:t>
            </a:r>
          </a:p>
          <a:p>
            <a:pPr lvl="1"/>
            <a:r>
              <a:rPr lang="en-US" dirty="0" err="1" smtClean="0"/>
              <a:t>Acking</a:t>
            </a:r>
            <a:r>
              <a:rPr lang="en-US" dirty="0" smtClean="0"/>
              <a:t> is probably misleading and needlessly increases programming overhead</a:t>
            </a:r>
          </a:p>
          <a:p>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278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24" x="8661400" y="2241550"/>
          <p14:tracePt t="3648" x="8599488" y="2241550"/>
          <p14:tracePt t="3661" x="8447088" y="2232025"/>
          <p14:tracePt t="3681" x="8412163" y="2232025"/>
          <p14:tracePt t="3691" x="8313738" y="2232025"/>
          <p14:tracePt t="3711" x="8269288" y="2232025"/>
          <p14:tracePt t="3723" x="8134350" y="2232025"/>
          <p14:tracePt t="3742" x="8045450" y="2224088"/>
          <p14:tracePt t="3754" x="7858125" y="2214563"/>
          <p14:tracePt t="3773" x="7786688" y="2205038"/>
          <p14:tracePt t="3786" x="7661275" y="2205038"/>
          <p14:tracePt t="3804" x="7545388" y="2205038"/>
          <p14:tracePt t="3823" x="7491413" y="2205038"/>
          <p14:tracePt t="3836" x="7340600" y="2224088"/>
          <p14:tracePt t="3853" x="7323138" y="2224088"/>
          <p14:tracePt t="3869" x="7242175" y="2241550"/>
          <p14:tracePt t="3886" x="7215188" y="2251075"/>
          <p14:tracePt t="3902" x="7153275" y="2268538"/>
          <p14:tracePt t="3920" x="7126288" y="2276475"/>
          <p14:tracePt t="3935" x="7072313" y="2295525"/>
          <p14:tracePt t="3952" x="7045325" y="2295525"/>
          <p14:tracePt t="3969" x="6983413" y="2303463"/>
          <p14:tracePt t="3985" x="6973888" y="2303463"/>
          <p14:tracePt t="4042" x="6965950" y="2303463"/>
          <p14:tracePt t="4073" x="6946900" y="2303463"/>
          <p14:tracePt t="4085" x="6938963" y="2303463"/>
          <p14:tracePt t="4104" x="6929438" y="2303463"/>
          <p14:tracePt t="4166" x="6973888" y="2303463"/>
          <p14:tracePt t="4410" x="7018338" y="2295525"/>
          <p14:tracePt t="4423" x="7045325" y="2295525"/>
          <p14:tracePt t="4435" x="7089775" y="2286000"/>
          <p14:tracePt t="4448" x="7143750" y="2286000"/>
          <p14:tracePt t="4460" x="7269163" y="2276475"/>
          <p14:tracePt t="4479" x="7323138" y="2276475"/>
          <p14:tracePt t="4491" x="7429500" y="2268538"/>
          <p14:tracePt t="4511" x="7510463" y="2268538"/>
          <p14:tracePt t="4523" x="7653338" y="2268538"/>
          <p14:tracePt t="4551" x="7786688" y="2268538"/>
          <p14:tracePt t="4561" x="7840663" y="2268538"/>
          <p14:tracePt t="4573" x="7902575" y="2259013"/>
          <p14:tracePt t="4587" x="8010525" y="2251075"/>
          <p14:tracePt t="4604" x="8116888" y="2214563"/>
          <p14:tracePt t="4623" x="8170863" y="2197100"/>
          <p14:tracePt t="4637" x="8224838" y="2170113"/>
          <p14:tracePt t="4655" x="8251825" y="2160588"/>
          <p14:tracePt t="4670" x="8277225" y="2152650"/>
          <p14:tracePt t="4687" x="8296275" y="2143125"/>
          <p14:tracePt t="4704" x="8348663" y="2125663"/>
          <p14:tracePt t="4721" x="8358188" y="2125663"/>
          <p14:tracePt t="4737" x="8394700" y="2108200"/>
          <p14:tracePt t="4754" x="8402638" y="2108200"/>
          <p14:tracePt t="4774" x="8412163" y="2108200"/>
          <p14:tracePt t="4806" x="8439150" y="2089150"/>
          <p14:tracePt t="4825" x="8456613" y="2089150"/>
          <p14:tracePt t="4838" x="8491538" y="2081213"/>
          <p14:tracePt t="4857" x="8510588" y="2071688"/>
          <p14:tracePt t="4868" x="8528050" y="2062163"/>
          <p14:tracePt t="4888" x="8537575" y="2062163"/>
          <p14:tracePt t="4900" x="8582025" y="2054225"/>
          <p14:tracePt t="4920" x="8589963" y="2044700"/>
          <p14:tracePt t="4932" x="8661400" y="2027238"/>
          <p14:tracePt t="4951" x="8680450" y="2017713"/>
          <p14:tracePt t="4962" x="8724900" y="2017713"/>
          <p14:tracePt t="4982" x="8742363" y="2009775"/>
          <p14:tracePt t="4994" x="8769350" y="2000250"/>
          <p14:tracePt t="5013" x="8786813" y="1990725"/>
          <p14:tracePt t="5025" x="8796338" y="1990725"/>
          <p14:tracePt t="5046" x="8813800" y="1982788"/>
          <p14:tracePt t="5079" x="8813800" y="1973263"/>
          <p14:tracePt t="8128" x="8813800" y="1982788"/>
          <p14:tracePt t="8390" x="8813800" y="1990725"/>
          <p14:tracePt t="8428" x="8813800" y="2000250"/>
          <p14:tracePt t="8452" x="8813800" y="2009775"/>
          <p14:tracePt t="8472" x="8813800" y="2027238"/>
          <p14:tracePt t="8484" x="8777288" y="2054225"/>
          <p14:tracePt t="8505" x="8742363" y="2089150"/>
          <p14:tracePt t="8518" x="8643938" y="2179638"/>
          <p14:tracePt t="8554" x="8501063" y="2286000"/>
          <p14:tracePt t="8570" x="8412163" y="2347913"/>
          <p14:tracePt t="8580" x="8170863" y="2482850"/>
          <p14:tracePt t="8600" x="8081963" y="2527300"/>
          <p14:tracePt t="8612" x="7912100" y="2625725"/>
          <p14:tracePt t="8631" x="7875588" y="2652713"/>
          <p14:tracePt t="8644" x="7777163" y="2714625"/>
          <p14:tracePt t="8662" x="7705725" y="2759075"/>
          <p14:tracePt t="8673" x="7446963" y="2884488"/>
          <p14:tracePt t="8692" x="7358063" y="2946400"/>
          <p14:tracePt t="8705" x="7081838" y="3081338"/>
          <p14:tracePt t="8724" x="6973888" y="3133725"/>
          <p14:tracePt t="8736" x="6732588" y="3259138"/>
          <p14:tracePt t="8755" x="6626225" y="3295650"/>
          <p14:tracePt t="8767" x="6375400" y="3419475"/>
          <p14:tracePt t="8786" x="6286500" y="3455988"/>
          <p14:tracePt t="8801" x="6062663" y="3581400"/>
          <p14:tracePt t="8817" x="5875338" y="3670300"/>
          <p14:tracePt t="8836" x="5813425" y="3705225"/>
          <p14:tracePt t="8850" x="5608638" y="3813175"/>
          <p14:tracePt t="8868" x="5537200" y="3840163"/>
          <p14:tracePt t="8883" x="5367338" y="3929063"/>
          <p14:tracePt t="8901" x="5303838" y="3973513"/>
          <p14:tracePt t="8917" x="5081588" y="4089400"/>
          <p14:tracePt t="8934" x="5010150" y="4133850"/>
          <p14:tracePt t="8950" x="4786313" y="4232275"/>
          <p14:tracePt t="8967" x="4705350" y="4276725"/>
          <p14:tracePt t="8984" x="4581525" y="4340225"/>
          <p14:tracePt t="9001" x="4527550" y="4357688"/>
          <p14:tracePt t="9017" x="4276725" y="4456113"/>
          <p14:tracePt t="9038" x="4089400" y="4537075"/>
          <p14:tracePt t="9054" x="4027488" y="4562475"/>
          <p14:tracePt t="9068" x="3884613" y="4608513"/>
          <p14:tracePt t="9085" x="3803650" y="4633913"/>
          <p14:tracePt t="9103" x="3776663" y="4643438"/>
          <p14:tracePt t="9117" x="3768725" y="4643438"/>
          <p14:tracePt t="9138" x="3714750" y="4652963"/>
          <p14:tracePt t="9176" x="3705225" y="4652963"/>
          <p14:tracePt t="9194" x="3705225" y="4643438"/>
          <p14:tracePt t="9542" x="3705225" y="4598988"/>
          <p14:tracePt t="9575" x="3705225" y="4581525"/>
          <p14:tracePt t="9587" x="3697288" y="4554538"/>
          <p14:tracePt t="9600" x="3687763" y="4483100"/>
          <p14:tracePt t="9620" x="3670300" y="4411663"/>
          <p14:tracePt t="9637" x="3670300" y="4394200"/>
          <p14:tracePt t="9650" x="3660775" y="4384675"/>
          <p14:tracePt t="9670" x="3660775" y="4375150"/>
          <p14:tracePt t="9681" x="3660775" y="4367213"/>
          <p14:tracePt t="10882" x="3652838" y="4357688"/>
          <p14:tracePt t="10955" x="3652838" y="4348163"/>
          <p14:tracePt t="10974" x="3652838" y="4330700"/>
          <p14:tracePt t="11006" x="3643313" y="4313238"/>
          <p14:tracePt t="11018" x="3625850" y="4295775"/>
          <p14:tracePt t="11030" x="3608388" y="4241800"/>
          <p14:tracePt t="11050" x="3554413" y="4179888"/>
          <p14:tracePt t="11062" x="3419475" y="4000500"/>
          <p14:tracePt t="11082" x="3357563" y="3938588"/>
          <p14:tracePt t="11094" x="3214688" y="3759200"/>
          <p14:tracePt t="11113" x="3160713" y="3697288"/>
          <p14:tracePt t="11125" x="3108325" y="3633788"/>
          <p14:tracePt t="11145" x="3081338" y="3598863"/>
          <p14:tracePt t="11157" x="3009900" y="3517900"/>
          <p14:tracePt t="11177" x="3000375" y="3517900"/>
          <p14:tracePt t="11191" x="2955925" y="3473450"/>
          <p14:tracePt t="11211" x="2928938" y="3446463"/>
          <p14:tracePt t="11224" x="2867025" y="3394075"/>
          <p14:tracePt t="11241" x="2847975" y="3394075"/>
          <p14:tracePt t="11272" x="2847975" y="3384550"/>
          <p14:tracePt t="11298" x="2822575" y="3375025"/>
          <p14:tracePt t="11318" x="2813050" y="3367088"/>
          <p14:tracePt t="11330" x="2795588" y="3330575"/>
          <p14:tracePt t="11348" x="2786063" y="3322638"/>
          <p14:tracePt t="11360" x="2759075" y="3259138"/>
          <p14:tracePt t="11380" x="2741613" y="3241675"/>
          <p14:tracePt t="11393" x="2705100" y="3170238"/>
          <p14:tracePt t="11413" x="2697163" y="3143250"/>
          <p14:tracePt t="11440" x="2670175" y="3108325"/>
          <p14:tracePt t="11459" x="2652713" y="3071813"/>
          <p14:tracePt t="11490" x="2633663" y="3027363"/>
          <p14:tracePt t="11508" x="2625725" y="3009900"/>
          <p14:tracePt t="11520" x="2625725" y="3000375"/>
          <p14:tracePt t="11585" x="2616200" y="2990850"/>
          <p14:tracePt t="11614" x="2616200" y="2982913"/>
          <p14:tracePt t="11821" x="2616200" y="2973388"/>
          <p14:tracePt t="11832" x="2616200" y="2965450"/>
          <p14:tracePt t="11851" x="2616200" y="2946400"/>
          <p14:tracePt t="11915" x="2616200" y="2928938"/>
          <p14:tracePt t="11927" x="2616200" y="2919413"/>
          <p14:tracePt t="11948" x="2616200" y="2911475"/>
          <p14:tracePt t="12038" x="2625725" y="2911475"/>
          <p14:tracePt t="12245" x="2625725" y="2919413"/>
          <p14:tracePt t="13030" x="2633663" y="2928938"/>
          <p14:tracePt t="13533" x="2643188" y="2938463"/>
          <p14:tracePt t="13565" x="2670175" y="2955925"/>
          <p14:tracePt t="13584" x="2679700" y="2965450"/>
          <p14:tracePt t="13596" x="2705100" y="2982913"/>
          <p14:tracePt t="13616" x="2732088" y="2990850"/>
          <p14:tracePt t="13628" x="2768600" y="3009900"/>
          <p14:tracePt t="13646" x="2776538" y="3017838"/>
          <p14:tracePt t="13659" x="2803525" y="3036888"/>
          <p14:tracePt t="13678" x="2830513" y="3036888"/>
          <p14:tracePt t="13690" x="2867025" y="3062288"/>
          <p14:tracePt t="13711" x="2884488" y="3071813"/>
          <p14:tracePt t="13721" x="2928938" y="3098800"/>
          <p14:tracePt t="13741" x="2946400" y="3116263"/>
          <p14:tracePt t="13773" x="2955925" y="3116263"/>
          <p14:tracePt t="13785" x="2990850" y="3143250"/>
          <p14:tracePt t="13803" x="3009900" y="3152775"/>
          <p14:tracePt t="13816" x="3044825" y="3170238"/>
          <p14:tracePt t="13834" x="3044825" y="3179763"/>
          <p14:tracePt t="13847" x="3071813" y="3187700"/>
          <p14:tracePt t="13866" x="3108325" y="3214688"/>
          <p14:tracePt t="13892" x="3116263" y="3224213"/>
          <p14:tracePt t="13919" x="3125788" y="3224213"/>
          <p14:tracePt t="13931" x="3152775" y="3241675"/>
          <p14:tracePt t="13957" x="3160713" y="3251200"/>
          <p14:tracePt t="13987" x="3179763" y="3259138"/>
          <p14:tracePt t="14018" x="3187700" y="3268663"/>
          <p14:tracePt t="14036" x="3205163" y="3276600"/>
          <p14:tracePt t="14071" x="3205163" y="3286125"/>
          <p14:tracePt t="14117" x="3214688" y="3295650"/>
          <p14:tracePt t="14129" x="3224213" y="3313113"/>
          <p14:tracePt t="14148" x="3241675" y="3330575"/>
          <p14:tracePt t="14175" x="3241675" y="3340100"/>
          <p14:tracePt t="14194" x="3241675" y="3357563"/>
          <p14:tracePt t="14206" x="3251200" y="3384550"/>
          <p14:tracePt t="14227" x="3259138" y="3402013"/>
          <p14:tracePt t="14257" x="3268663" y="3429000"/>
          <p14:tracePt t="14287" x="3276600" y="3438525"/>
          <p14:tracePt t="14308" x="3276600" y="3446463"/>
          <p14:tracePt t="14319" x="3276600" y="3455988"/>
          <p14:tracePt t="14331" x="3286125" y="3482975"/>
          <p14:tracePt t="14352" x="3295650" y="3509963"/>
          <p14:tracePt t="14370" x="3303588" y="3527425"/>
          <p14:tracePt t="14383" x="3313113" y="3562350"/>
          <p14:tracePt t="14402" x="3313113" y="3581400"/>
          <p14:tracePt t="14426" x="3313113" y="3598863"/>
          <p14:tracePt t="14446" x="3313113" y="3608388"/>
          <p14:tracePt t="14458" x="3313113" y="3643313"/>
          <p14:tracePt t="14477" x="3313113" y="3652838"/>
          <p14:tracePt t="14489" x="3322638" y="3724275"/>
          <p14:tracePt t="14508" x="3340100" y="3776663"/>
          <p14:tracePt t="14526" x="3348038" y="3822700"/>
          <p14:tracePt t="14559" x="3357563" y="3840163"/>
          <p14:tracePt t="14571" x="3375025" y="3902075"/>
          <p14:tracePt t="14590" x="3375025" y="3919538"/>
          <p14:tracePt t="14602" x="3384550" y="3938588"/>
          <p14:tracePt t="14622" x="3394075" y="3965575"/>
          <p14:tracePt t="14633" x="3402013" y="3983038"/>
          <p14:tracePt t="14652" x="3402013" y="4017963"/>
          <p14:tracePt t="14683" x="3419475" y="4037013"/>
          <p14:tracePt t="14711" x="3438525" y="4081463"/>
          <p14:tracePt t="14729" x="3438525" y="4089400"/>
          <p14:tracePt t="14761" x="3438525" y="4081463"/>
          <p14:tracePt t="15283" x="3438525" y="4071938"/>
          <p14:tracePt t="15294" x="3438525" y="4062413"/>
          <p14:tracePt t="15306" x="3429000" y="4062413"/>
          <p14:tracePt t="26875" x="3438525" y="4062413"/>
          <p14:tracePt t="27431" x="3455988" y="4062413"/>
          <p14:tracePt t="27443" x="3536950" y="4062413"/>
          <p14:tracePt t="27463" x="3608388" y="4062413"/>
          <p14:tracePt t="27474" x="3884613" y="4062413"/>
          <p14:tracePt t="27493" x="4010025" y="4062413"/>
          <p14:tracePt t="27505" x="4456113" y="4000500"/>
          <p14:tracePt t="27524" x="4751388" y="3938588"/>
          <p14:tracePt t="27536" x="5554663" y="3759200"/>
          <p14:tracePt t="27555" x="6269038" y="3625850"/>
          <p14:tracePt t="27576" x="6375400" y="3589338"/>
          <p14:tracePt t="27588" x="6537325" y="3554413"/>
          <p14:tracePt t="27600" x="7269163" y="3419475"/>
          <p14:tracePt t="27620" x="7608888" y="3340100"/>
          <p14:tracePt t="27632" x="8466138" y="3152775"/>
          <p14:tracePt t="27652" x="8759825" y="3089275"/>
          <p14:tracePt t="27663" x="9134475" y="2938463"/>
          <p14:tracePt t="27683" x="9134475" y="2884488"/>
          <p14:tracePt t="27695" x="9134475" y="2768600"/>
          <p14:tracePt t="27714" x="9134475" y="2732088"/>
          <p14:tracePt t="27726" x="9134475" y="2670175"/>
          <p14:tracePt t="27746" x="9134475" y="2660650"/>
          <p14:tracePt t="27758" x="9134475" y="2625725"/>
          <p14:tracePt t="27776" x="9134475" y="2616200"/>
          <p14:tracePt t="27792" x="9134475" y="2608263"/>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Justification of Java Rules</a:t>
            </a:r>
            <a:endParaRPr lang="en-US"/>
          </a:p>
        </p:txBody>
      </p:sp>
      <p:sp>
        <p:nvSpPr>
          <p:cNvPr id="24579" name="Rectangle 3"/>
          <p:cNvSpPr>
            <a:spLocks noGrp="1" noChangeArrowheads="1"/>
          </p:cNvSpPr>
          <p:nvPr>
            <p:ph type="body" idx="1"/>
          </p:nvPr>
        </p:nvSpPr>
        <p:spPr/>
        <p:txBody>
          <a:bodyPr/>
          <a:lstStyle/>
          <a:p>
            <a:pPr marL="0" indent="0">
              <a:buNone/>
            </a:pPr>
            <a:r>
              <a:rPr lang="en-US" dirty="0" smtClean="0"/>
              <a:t>Java rules justified if:</a:t>
            </a:r>
          </a:p>
          <a:p>
            <a:r>
              <a:rPr lang="en-US" dirty="0" smtClean="0"/>
              <a:t>Checked (Non-runtime) exceptions =  user and other external errors</a:t>
            </a:r>
          </a:p>
          <a:p>
            <a:r>
              <a:rPr lang="en-US" dirty="0" smtClean="0"/>
              <a:t>Unchecked (runtime) exceptions = internal errors</a:t>
            </a:r>
          </a:p>
          <a:p>
            <a:endParaRPr lang="en-US" dirty="0" smtClean="0"/>
          </a:p>
          <a:p>
            <a:endParaRPr lang="en-US" dirty="0" smtClean="0"/>
          </a:p>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391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8165" x="9117013" y="2608263"/>
          <p14:tracePt t="18168" x="9063038" y="2598738"/>
          <p14:tracePt t="18188" x="9028113" y="2589213"/>
          <p14:tracePt t="18209" x="8912225" y="2562225"/>
          <p14:tracePt t="18240" x="8831263" y="2554288"/>
          <p14:tracePt t="18249" x="8804275" y="2544763"/>
          <p14:tracePt t="18273" x="8634413" y="2517775"/>
          <p14:tracePt t="18305" x="8510588" y="2490788"/>
          <p14:tracePt t="18310" x="8491538" y="2490788"/>
          <p14:tracePt t="18340" x="8358188" y="2490788"/>
          <p14:tracePt t="18371" x="8188325" y="2509838"/>
          <p14:tracePt t="18373" x="7885113" y="2517775"/>
          <p14:tracePt t="18404" x="7796213" y="2517775"/>
          <p14:tracePt t="18416" x="7643813" y="2517775"/>
          <p14:tracePt t="18440" x="7473950" y="2509838"/>
          <p14:tracePt t="18471" x="7277100" y="2509838"/>
          <p14:tracePt t="18502" x="7180263" y="2509838"/>
          <p14:tracePt t="18510" x="6929438" y="2509838"/>
          <p14:tracePt t="18541" x="6823075" y="2509838"/>
          <p14:tracePt t="18572" x="6759575" y="2509838"/>
          <p14:tracePt t="18574" x="6572250" y="2509838"/>
          <p14:tracePt t="18605" x="6296025" y="2517775"/>
          <p14:tracePt t="18638" x="6108700" y="2517775"/>
          <p14:tracePt t="18642" x="6054725" y="2527300"/>
          <p14:tracePt t="18673" x="5822950" y="2536825"/>
          <p14:tracePt t="18704" x="5776913" y="2536825"/>
          <p14:tracePt t="18717" x="5589588" y="2544763"/>
          <p14:tracePt t="18749" x="5562600" y="2544763"/>
          <p14:tracePt t="18775" x="5438775" y="2562225"/>
          <p14:tracePt t="18805" x="5224463" y="2562225"/>
          <p14:tracePt t="18838" x="5197475" y="2562225"/>
          <p14:tracePt t="18841" x="5045075" y="2571750"/>
          <p14:tracePt t="18872" x="4965700" y="2571750"/>
          <p14:tracePt t="18903" x="4902200" y="2571750"/>
          <p14:tracePt t="18909" x="4875213" y="2571750"/>
          <p14:tracePt t="18940" x="4751388" y="2571750"/>
          <p14:tracePt t="18972" x="4732338" y="2581275"/>
          <p14:tracePt t="18984" x="4697413" y="2581275"/>
          <p14:tracePt t="19015" x="4643438" y="2581275"/>
          <p14:tracePt t="19042" x="4598988" y="2589213"/>
          <p14:tracePt t="19073" x="4562475" y="2589213"/>
          <p14:tracePt t="19104" x="4545013" y="2589213"/>
          <p14:tracePt t="19109" x="4429125" y="2562225"/>
          <p14:tracePt t="19139" x="4303713" y="2536825"/>
          <p14:tracePt t="19171" x="4259263" y="2536825"/>
          <p14:tracePt t="19188" x="4232275" y="2527300"/>
          <p14:tracePt t="19219" x="4197350" y="2527300"/>
          <p14:tracePt t="19243" x="4108450" y="2517775"/>
          <p14:tracePt t="19273" x="4062413" y="2509838"/>
          <p14:tracePt t="19304" x="4000500" y="2509838"/>
          <p14:tracePt t="19318" x="3983038" y="2509838"/>
          <p14:tracePt t="19349" x="3938588" y="2509838"/>
          <p14:tracePt t="19378" x="3902075" y="2509838"/>
          <p14:tracePt t="19408" x="3894138" y="2509838"/>
          <p14:tracePt t="19439" x="3857625" y="2509838"/>
          <p14:tracePt t="19444" x="3830638" y="2509838"/>
          <p14:tracePt t="19474" x="3795713" y="2509838"/>
          <p14:tracePt t="19505" x="3759200" y="2509838"/>
          <p14:tracePt t="19520" x="3670300" y="2509838"/>
          <p14:tracePt t="19572" x="3643313" y="2509838"/>
          <p14:tracePt t="19582" x="3598863" y="2500313"/>
          <p14:tracePt t="19613" x="3554413" y="2500313"/>
          <p14:tracePt t="19644" x="3517900" y="2500313"/>
          <p14:tracePt t="19674" x="3455988" y="2517775"/>
          <p14:tracePt t="19706" x="3446463" y="2517775"/>
          <p14:tracePt t="19710" x="3419475" y="2527300"/>
          <p14:tracePt t="19741" x="3411538" y="2536825"/>
          <p14:tracePt t="19789" x="3402013" y="2544763"/>
          <p14:tracePt t="19836" x="3402013" y="2554288"/>
          <p14:tracePt t="19848" x="3402013" y="2562225"/>
          <p14:tracePt t="19942" x="3402013" y="2581275"/>
          <p14:tracePt t="19992" x="3402013" y="2598738"/>
          <p14:tracePt t="20065" x="3402013" y="2608263"/>
          <p14:tracePt t="20084" x="3402013" y="2616200"/>
          <p14:tracePt t="20112" x="3402013" y="2625725"/>
          <p14:tracePt t="20142" x="3402013" y="2643188"/>
          <p14:tracePt t="20182" x="3384550" y="2670175"/>
          <p14:tracePt t="20212" x="3367088" y="2697163"/>
          <p14:tracePt t="20245" x="3367088" y="2714625"/>
          <p14:tracePt t="20256" x="3348038" y="2732088"/>
          <p14:tracePt t="20287" x="3330575" y="2759075"/>
          <p14:tracePt t="20312" x="3313113" y="2768600"/>
          <p14:tracePt t="20343" x="3313113" y="2776538"/>
          <p14:tracePt t="20374" x="3286125" y="2776538"/>
          <p14:tracePt t="20414" x="3259138" y="2768600"/>
          <p14:tracePt t="20445" x="3241675" y="2759075"/>
          <p14:tracePt t="20447" x="3224213" y="2741613"/>
          <p14:tracePt t="20477" x="3205163" y="2705100"/>
          <p14:tracePt t="20509" x="3187700" y="2660650"/>
          <p14:tracePt t="20527" x="3179763" y="2608263"/>
          <p14:tracePt t="20558" x="3179763" y="2589213"/>
          <p14:tracePt t="20580" x="3179763" y="2509838"/>
          <p14:tracePt t="20610" x="3179763" y="2419350"/>
          <p14:tracePt t="20641" x="3179763" y="2357438"/>
          <p14:tracePt t="20653" x="3179763" y="2339975"/>
          <p14:tracePt t="20683" x="3179763" y="2197100"/>
          <p14:tracePt t="20714" x="3187700" y="2143125"/>
          <p14:tracePt t="20747" x="3205163" y="2062163"/>
          <p14:tracePt t="20778" x="3205163" y="2044700"/>
          <p14:tracePt t="20789" x="3214688" y="2027238"/>
          <p14:tracePt t="20814" x="3224213" y="2000250"/>
          <p14:tracePt t="20844" x="3232150" y="1973263"/>
          <p14:tracePt t="20851" x="3232150" y="1955800"/>
          <p14:tracePt t="20881" x="3251200" y="1919288"/>
          <p14:tracePt t="20912" x="3268663" y="1901825"/>
          <p14:tracePt t="20915" x="3268663" y="1893888"/>
          <p14:tracePt t="20981" x="3276600" y="1884363"/>
          <p14:tracePt t="20994" x="3286125" y="1884363"/>
          <p14:tracePt t="21014" x="3313113" y="1866900"/>
          <p14:tracePt t="21048" x="3322638" y="1857375"/>
          <p14:tracePt t="21059" x="3330575" y="1857375"/>
          <p14:tracePt t="21081" x="3340100" y="1847850"/>
          <p14:tracePt t="21112" x="3348038" y="1847850"/>
          <p14:tracePt t="21152" x="3357563" y="1847850"/>
          <p14:tracePt t="21201" x="3367088" y="1847850"/>
          <p14:tracePt t="21214" x="3394075" y="1847850"/>
          <p14:tracePt t="21233" x="3402013" y="1847850"/>
          <p14:tracePt t="21248" x="3438525" y="1874838"/>
          <p14:tracePt t="21279" x="3438525" y="1884363"/>
          <p14:tracePt t="21295" x="3455988" y="1893888"/>
          <p14:tracePt t="21315" x="3482975" y="1938338"/>
          <p14:tracePt t="21348" x="3490913" y="1946275"/>
          <p14:tracePt t="21357" x="3509963" y="1990725"/>
          <p14:tracePt t="21382" x="3527425" y="2027238"/>
          <p14:tracePt t="21413" x="3544888" y="2054225"/>
          <p14:tracePt t="21422" x="3554413" y="2081213"/>
          <p14:tracePt t="21449" x="3562350" y="2125663"/>
          <p14:tracePt t="21480" x="3571875" y="2160588"/>
          <p14:tracePt t="21484" x="3581400" y="2179638"/>
          <p14:tracePt t="21514" x="3589338" y="2232025"/>
          <p14:tracePt t="21516" x="3589338" y="2276475"/>
          <p14:tracePt t="21548" x="3589338" y="2330450"/>
          <p14:tracePt t="21564" x="3589338" y="2347913"/>
          <p14:tracePt t="21583" x="3598863" y="2401888"/>
          <p14:tracePt t="21614" x="3608388" y="2455863"/>
          <p14:tracePt t="21627" x="3608388" y="2482850"/>
          <p14:tracePt t="21650" x="3616325" y="2562225"/>
          <p14:tracePt t="21680" x="3625850" y="2598738"/>
          <p14:tracePt t="21689" x="3633788" y="2625725"/>
          <p14:tracePt t="21718" x="3633788" y="2660650"/>
          <p14:tracePt t="21750" x="3633788" y="2705100"/>
          <p14:tracePt t="21752" x="3633788" y="2724150"/>
          <p14:tracePt t="21782" x="3643313" y="2759075"/>
          <p14:tracePt t="21784" x="3652838" y="2786063"/>
          <p14:tracePt t="21814" x="3652838" y="2795588"/>
          <p14:tracePt t="21847" x="3660775" y="2803525"/>
          <p14:tracePt t="21861" x="3660775" y="2813050"/>
          <p14:tracePt t="21884" x="3679825" y="2830513"/>
          <p14:tracePt t="21914" x="3687763" y="2840038"/>
          <p14:tracePt t="21937" x="3724275" y="2867025"/>
          <p14:tracePt t="21955" x="3751263" y="2874963"/>
          <p14:tracePt t="21984" x="3795713" y="2901950"/>
          <p14:tracePt t="22015" x="3822700" y="2911475"/>
          <p14:tracePt t="22018" x="3875088" y="2919413"/>
          <p14:tracePt t="22051" x="3956050" y="2938463"/>
          <p14:tracePt t="22082" x="4010025" y="2946400"/>
          <p14:tracePt t="22100" x="4037013" y="2946400"/>
          <p14:tracePt t="22118" x="4089400" y="2946400"/>
          <p14:tracePt t="22148" x="4143375" y="2946400"/>
          <p14:tracePt t="22161" x="4160838" y="2946400"/>
          <p14:tracePt t="22185" x="4232275" y="2946400"/>
          <p14:tracePt t="22216" x="4286250" y="2946400"/>
          <p14:tracePt t="22224" x="4313238" y="2946400"/>
          <p14:tracePt t="22252" x="4384675" y="2919413"/>
          <p14:tracePt t="22282" x="4438650" y="2901950"/>
          <p14:tracePt t="22285" x="4500563" y="2874963"/>
          <p14:tracePt t="22316" x="4500563" y="2867025"/>
          <p14:tracePt t="22335" x="4510088" y="2867025"/>
          <p14:tracePt t="22352" x="4537075" y="2830513"/>
          <p14:tracePt t="22382" x="4554538" y="2786063"/>
          <p14:tracePt t="22399" x="4554538" y="2768600"/>
          <p14:tracePt t="22419" x="4554538" y="2697163"/>
          <p14:tracePt t="22449" x="4554538" y="2670175"/>
          <p14:tracePt t="22456" x="4554538" y="2616200"/>
          <p14:tracePt t="22486" x="4554538" y="2527300"/>
          <p14:tracePt t="22518" x="4545013" y="2482850"/>
          <p14:tracePt t="22539" x="4527550" y="2455863"/>
          <p14:tracePt t="22569" x="4527550" y="2446338"/>
          <p14:tracePt t="22586" x="4500563" y="2419350"/>
          <p14:tracePt t="22618" x="4465638" y="2384425"/>
          <p14:tracePt t="22632" x="4446588" y="2374900"/>
          <p14:tracePt t="22653" x="4384675" y="2339975"/>
          <p14:tracePt t="22683" x="4340225" y="2330450"/>
          <p14:tracePt t="22695" x="4322763" y="2312988"/>
          <p14:tracePt t="22720" x="4268788" y="2303463"/>
          <p14:tracePt t="22751" x="4241800" y="2303463"/>
          <p14:tracePt t="22758" x="4214813" y="2295525"/>
          <p14:tracePt t="22786" x="4125913" y="2295525"/>
          <p14:tracePt t="22818" x="4054475" y="2295525"/>
          <p14:tracePt t="22822" x="3956050" y="2303463"/>
          <p14:tracePt t="22854" x="3875088" y="2322513"/>
          <p14:tracePt t="22884" x="3848100" y="2330450"/>
          <p14:tracePt t="22896" x="3768725" y="2347913"/>
          <p14:tracePt t="22920" x="3679825" y="2374900"/>
          <p14:tracePt t="22951" x="3652838" y="2384425"/>
          <p14:tracePt t="22958" x="3589338" y="2411413"/>
          <p14:tracePt t="22987" x="3509963" y="2438400"/>
          <p14:tracePt t="23025" x="3429000" y="2455863"/>
          <p14:tracePt t="23039" x="3411538" y="2473325"/>
          <p14:tracePt t="23054" x="3348038" y="2490788"/>
          <p14:tracePt t="23086" x="3295650" y="2509838"/>
          <p14:tracePt t="23089" x="3276600" y="2517775"/>
          <p14:tracePt t="23089" x="3232150" y="2536825"/>
          <p14:tracePt t="23120" x="3197225" y="2554288"/>
          <p14:tracePt t="23132" x="3152775" y="2571750"/>
          <p14:tracePt t="23154" x="3081338" y="2598738"/>
          <p14:tracePt t="23185" x="3081338" y="2608263"/>
          <p14:tracePt t="23194" x="3062288" y="2616200"/>
          <p14:tracePt t="23221" x="3017838" y="2633663"/>
          <p14:tracePt t="23253" x="3000375" y="2652713"/>
          <p14:tracePt t="23258" x="2965450" y="2670175"/>
          <p14:tracePt t="23288" x="2884488" y="2714625"/>
          <p14:tracePt t="23320" x="2840038" y="2732088"/>
          <p14:tracePt t="23338" x="2822575" y="2741613"/>
          <p14:tracePt t="23355" x="2751138" y="2768600"/>
          <p14:tracePt t="23385" x="2705100" y="2795588"/>
          <p14:tracePt t="23401" x="2652713" y="2822575"/>
          <p14:tracePt t="23423" x="2625725" y="2840038"/>
          <p14:tracePt t="23455" x="2616200" y="2840038"/>
          <p14:tracePt t="23462" x="2581275" y="2867025"/>
          <p14:tracePt t="23499" x="2571750" y="2867025"/>
          <p14:tracePt t="23594" x="2571750" y="2874963"/>
          <p14:tracePt t="23650" x="2571750" y="2884488"/>
          <p14:tracePt t="23732" x="2562225" y="2884488"/>
          <p14:tracePt t="23856" x="2581275" y="2874963"/>
          <p14:tracePt t="24064" x="2581275" y="2857500"/>
          <p14:tracePt t="24089" x="2598738" y="2857500"/>
          <p14:tracePt t="24108" x="2598738" y="2847975"/>
          <p14:tracePt t="24155" x="2598738" y="2840038"/>
          <p14:tracePt t="24237" x="2608263" y="2840038"/>
          <p14:tracePt t="24263" x="2608263" y="2830513"/>
          <p14:tracePt t="24615" x="2616200" y="2830513"/>
          <p14:tracePt t="24773" x="2625725" y="2830513"/>
          <p14:tracePt t="25190" x="2625725" y="2840038"/>
          <p14:tracePt t="26057" x="2625725" y="2847975"/>
          <p14:tracePt t="26075" x="2633663" y="2847975"/>
          <p14:tracePt t="26122" x="2643188" y="2847975"/>
          <p14:tracePt t="26328" x="2633663" y="2847975"/>
          <p14:tracePt t="26452" x="2625725" y="2847975"/>
          <p14:tracePt t="26478" x="2608263" y="2847975"/>
          <p14:tracePt t="26498" x="2598738" y="2857500"/>
          <p14:tracePt t="26545" x="2589213" y="2867025"/>
          <p14:tracePt t="26578" x="2581275" y="2874963"/>
          <p14:tracePt t="26589" x="2571750" y="2874963"/>
          <p14:tracePt t="26609" x="2571750" y="2884488"/>
          <p14:tracePt t="26632" x="2562225" y="2894013"/>
          <p14:tracePt t="26663" x="2554288" y="2901950"/>
          <p14:tracePt t="26689" x="2544763" y="2901950"/>
          <p14:tracePt t="26730" x="2544763" y="2911475"/>
          <p14:tracePt t="26764" x="2544763" y="2901950"/>
          <p14:tracePt t="26923" x="2544763" y="2884488"/>
          <p14:tracePt t="26935" x="2562225" y="2840038"/>
          <p14:tracePt t="26954" x="2562225" y="2813050"/>
          <p14:tracePt t="26966" x="2581275" y="2768600"/>
          <p14:tracePt t="26998" x="2589213" y="2751138"/>
          <p14:tracePt t="27014" x="2589213" y="2741613"/>
          <p14:tracePt t="27046" x="2589213" y="2732088"/>
          <p14:tracePt t="27093" x="2589213" y="2724150"/>
          <p14:tracePt t="27147" x="2589213" y="2714625"/>
          <p14:tracePt t="27170" x="2589213" y="2697163"/>
          <p14:tracePt t="27189" x="2581275" y="2697163"/>
          <p14:tracePt t="27201" x="2581275" y="2670175"/>
          <p14:tracePt t="27233" x="2581275" y="2660650"/>
          <p14:tracePt t="27234" x="2581275" y="2643188"/>
          <p14:tracePt t="27265" x="2581275" y="2598738"/>
          <p14:tracePt t="27270" x="2581275" y="2589213"/>
          <p14:tracePt t="27301" x="2589213" y="2536825"/>
          <p14:tracePt t="27333" x="2598738" y="2527300"/>
          <p14:tracePt t="27347" x="2598738" y="2517775"/>
          <p14:tracePt t="27374" x="2608263" y="2500313"/>
          <p14:tracePt t="27400" x="2616200" y="2500313"/>
          <p14:tracePt t="27432" x="2616200" y="2490788"/>
          <p14:tracePt t="27475" x="2625725" y="2482850"/>
          <p14:tracePt t="27487" x="2633663" y="2482850"/>
          <p14:tracePt t="27520" x="2643188" y="2465388"/>
          <p14:tracePt t="27534" x="2670175" y="2438400"/>
          <p14:tracePt t="27565" x="2679700" y="2419350"/>
          <p14:tracePt t="27583" x="2687638" y="2419350"/>
          <p14:tracePt t="27601" x="2759075" y="2374900"/>
          <p14:tracePt t="27632" x="2830513" y="2347913"/>
          <p14:tracePt t="27645" x="2847975" y="2339975"/>
          <p14:tracePt t="27669" x="2955925" y="2312988"/>
          <p14:tracePt t="27700" x="3089275" y="2295525"/>
          <p14:tracePt t="27709" x="3179763" y="2286000"/>
          <p14:tracePt t="27735" x="3490913" y="2286000"/>
          <p14:tracePt t="27766" x="3714750" y="2303463"/>
          <p14:tracePt t="27771" x="3795713" y="2303463"/>
          <p14:tracePt t="27802" x="4125913" y="2330450"/>
          <p14:tracePt t="27833" x="4394200" y="2357438"/>
          <p14:tracePt t="27835" x="4608513" y="2374900"/>
          <p14:tracePt t="27868" x="4652963" y="2384425"/>
          <p14:tracePt t="27878" x="4795838" y="2393950"/>
          <p14:tracePt t="27914" x="4902200" y="2393950"/>
          <p14:tracePt t="27935" x="4919663" y="2401888"/>
          <p14:tracePt t="27952" x="4956175" y="2401888"/>
          <p14:tracePt t="27969" x="4965700" y="2401888"/>
          <p14:tracePt t="27988" x="5027613" y="2401888"/>
          <p14:tracePt t="28002" x="5126038" y="2401888"/>
          <p14:tracePt t="28034" x="5153025" y="2401888"/>
          <p14:tracePt t="28038" x="5276850" y="2411413"/>
          <p14:tracePt t="28069" x="5322888" y="2411413"/>
          <p14:tracePt t="28089" x="5348288" y="2411413"/>
          <p14:tracePt t="28103" x="5375275" y="2411413"/>
          <p14:tracePt t="28120" x="5438775" y="2411413"/>
          <p14:tracePt t="28138" x="5500688" y="2411413"/>
          <p14:tracePt t="28153" x="5599113" y="2411413"/>
          <p14:tracePt t="28170" x="5634038" y="2419350"/>
          <p14:tracePt t="28188" x="5741988" y="2419350"/>
          <p14:tracePt t="28203" x="5786438" y="2419350"/>
          <p14:tracePt t="28220" x="5884863" y="2428875"/>
          <p14:tracePt t="28238" x="5946775" y="2438400"/>
          <p14:tracePt t="28256" x="6108700" y="2438400"/>
          <p14:tracePt t="28276" x="6134100" y="2438400"/>
          <p14:tracePt t="28288" x="6224588" y="2438400"/>
          <p14:tracePt t="28308" x="6251575" y="2438400"/>
          <p14:tracePt t="28320" x="6348413" y="2438400"/>
          <p14:tracePt t="28339" x="6384925" y="2446338"/>
          <p14:tracePt t="28353" x="6510338" y="2446338"/>
          <p14:tracePt t="28370" x="6554788" y="2455863"/>
          <p14:tracePt t="28388" x="6670675" y="2455863"/>
          <p14:tracePt t="28403" x="6697663" y="2455863"/>
          <p14:tracePt t="28420" x="6759575" y="2455863"/>
          <p14:tracePt t="28438" x="6786563" y="2455863"/>
          <p14:tracePt t="28454" x="6831013" y="2455863"/>
          <p14:tracePt t="28470" x="6858000" y="2455863"/>
          <p14:tracePt t="28488" x="6938963" y="2455863"/>
          <p14:tracePt t="28504" x="7027863" y="2465388"/>
          <p14:tracePt t="28532" x="7054850" y="2465388"/>
          <p14:tracePt t="28540" x="7108825" y="2465388"/>
          <p14:tracePt t="28558" x="7134225" y="2465388"/>
          <p14:tracePt t="28571" x="7161213" y="2465388"/>
          <p14:tracePt t="28590" x="7180263" y="2465388"/>
          <p14:tracePt t="28604" x="7242175" y="2465388"/>
          <p14:tracePt t="28621" x="7259638" y="2465388"/>
          <p14:tracePt t="28637" x="7296150" y="2473325"/>
          <p14:tracePt t="28654" x="7323138" y="2473325"/>
          <p14:tracePt t="28684" x="7340600" y="2473325"/>
          <p14:tracePt t="28710" x="7348538" y="2473325"/>
          <p14:tracePt t="28729" x="7358063" y="2482850"/>
          <p14:tracePt t="28762" x="7367588" y="2482850"/>
          <p14:tracePt t="28774" x="7358063" y="2482850"/>
          <p14:tracePt t="29718" x="7348538" y="2482850"/>
          <p14:tracePt t="29737" x="7331075" y="2482850"/>
          <p14:tracePt t="29750" x="7269163" y="2482850"/>
          <p14:tracePt t="29769" x="7232650" y="2482850"/>
          <p14:tracePt t="29781" x="7108825" y="2473325"/>
          <p14:tracePt t="29802" x="7054850" y="2473325"/>
          <p14:tracePt t="29814" x="6983413" y="2473325"/>
          <p14:tracePt t="29841" x="6911975" y="2482850"/>
          <p14:tracePt t="29853" x="6867525" y="2490788"/>
          <p14:tracePt t="29865" x="6769100" y="2500313"/>
          <p14:tracePt t="29878" x="6697663" y="2500313"/>
          <p14:tracePt t="29891" x="6456363" y="2517775"/>
          <p14:tracePt t="29909" x="6357938" y="2527300"/>
          <p14:tracePt t="29925" x="6134100" y="2536825"/>
          <p14:tracePt t="29943" x="6037263" y="2544763"/>
          <p14:tracePt t="29959" x="5813425" y="2571750"/>
          <p14:tracePt t="29975" x="5724525" y="2581275"/>
          <p14:tracePt t="29992" x="5500688" y="2608263"/>
          <p14:tracePt t="30009" x="5224463" y="2643188"/>
          <p14:tracePt t="30038" x="5126038" y="2660650"/>
          <p14:tracePt t="30047" x="4902200" y="2687638"/>
          <p14:tracePt t="30067" x="4803775" y="2705100"/>
          <p14:tracePt t="30078" x="4554538" y="2732088"/>
          <p14:tracePt t="30098" x="4465638" y="2751138"/>
          <p14:tracePt t="30110" x="4259263" y="2776538"/>
          <p14:tracePt t="30129" x="4170363" y="2786063"/>
          <p14:tracePt t="30142" x="4000500" y="2803525"/>
          <p14:tracePt t="30159" x="3938588" y="2813050"/>
          <p14:tracePt t="30175" x="3751263" y="2840038"/>
          <p14:tracePt t="30192" x="3724275" y="2847975"/>
          <p14:tracePt t="30209" x="3581400" y="2867025"/>
          <p14:tracePt t="30226" x="3554413" y="2867025"/>
          <p14:tracePt t="30242" x="3490913" y="2874963"/>
          <p14:tracePt t="30259" x="3465513" y="2874963"/>
          <p14:tracePt t="30276" x="3394075" y="2874963"/>
          <p14:tracePt t="30293" x="3367088" y="2884488"/>
          <p14:tracePt t="30309" x="3313113" y="2884488"/>
          <p14:tracePt t="30326" x="3232150" y="2894013"/>
          <p14:tracePt t="30343" x="3205163" y="2901950"/>
          <p14:tracePt t="30359" x="3152775" y="2919413"/>
          <p14:tracePt t="30376" x="3116263" y="2919413"/>
          <p14:tracePt t="30393" x="3071813" y="2928938"/>
          <p14:tracePt t="30412" x="3062288" y="2928938"/>
          <p14:tracePt t="30428" x="3000375" y="2946400"/>
          <p14:tracePt t="30443" x="2938463" y="2955925"/>
          <p14:tracePt t="30462" x="2928938" y="2955925"/>
          <p14:tracePt t="30478" x="2919413" y="2955925"/>
          <p14:tracePt t="30507" x="2928938" y="2946400"/>
          <p14:tracePt t="30816" x="2973388" y="2946400"/>
          <p14:tracePt t="30835" x="3000375" y="2938463"/>
          <p14:tracePt t="30847" x="3071813" y="2911475"/>
          <p14:tracePt t="30866" x="3160713" y="2884488"/>
          <p14:tracePt t="30886" x="3179763" y="2884488"/>
          <p14:tracePt t="30898" x="3224213" y="2867025"/>
          <p14:tracePt t="30909" x="3322638" y="2840038"/>
          <p14:tracePt t="30929" x="3394075" y="2830513"/>
          <p14:tracePt t="30949" x="3446463" y="2822575"/>
          <p14:tracePt t="30960" x="3554413" y="2822575"/>
          <p14:tracePt t="30980" x="3589338" y="2822575"/>
          <p14:tracePt t="30992" x="3714750" y="2822575"/>
          <p14:tracePt t="31010" x="3786188" y="2822575"/>
          <p14:tracePt t="31023" x="3938588" y="2822575"/>
          <p14:tracePt t="31042" x="3965575" y="2822575"/>
          <p14:tracePt t="31054" x="4044950" y="2822575"/>
          <p14:tracePt t="31073" x="4071938" y="2822575"/>
          <p14:tracePt t="31085" x="4133850" y="2813050"/>
          <p14:tracePt t="31104" x="4160838" y="2813050"/>
          <p14:tracePt t="31117" x="4214813" y="2813050"/>
          <p14:tracePt t="31136" x="4232275" y="2813050"/>
          <p14:tracePt t="31148" x="4286250" y="2813050"/>
          <p14:tracePt t="31169" x="4295775" y="2813050"/>
          <p14:tracePt t="31180" x="4313238" y="2813050"/>
          <p14:tracePt t="31195" x="4384675" y="2822575"/>
          <p14:tracePt t="31213" x="4411663" y="2830513"/>
          <p14:tracePt t="31229" x="4473575" y="2830513"/>
          <p14:tracePt t="31245" x="4510088" y="2830513"/>
          <p14:tracePt t="31262" x="4554538" y="2840038"/>
          <p14:tracePt t="31279" x="4608513" y="2847975"/>
          <p14:tracePt t="31308" x="4625975" y="2857500"/>
          <p14:tracePt t="31320" x="4679950" y="2867025"/>
          <p14:tracePt t="31339" x="4697413" y="2874963"/>
          <p14:tracePt t="31351" x="4741863" y="2884488"/>
          <p14:tracePt t="31369" x="4768850" y="2894013"/>
          <p14:tracePt t="31382" x="4795838" y="2894013"/>
          <p14:tracePt t="31409" x="4822825" y="2901950"/>
          <p14:tracePt t="31421" x="4840288" y="2901950"/>
          <p14:tracePt t="31434" x="4857750" y="2911475"/>
          <p14:tracePt t="31446" x="4911725" y="2919413"/>
          <p14:tracePt t="31465" x="4965700" y="2919413"/>
          <p14:tracePt t="31479" x="5018088" y="2928938"/>
          <p14:tracePt t="31498" x="5054600" y="2938463"/>
          <p14:tracePt t="31513" x="5116513" y="2946400"/>
          <p14:tracePt t="31538" x="5143500" y="2955925"/>
          <p14:tracePt t="31548" x="5197475" y="2965450"/>
          <p14:tracePt t="31563" x="5224463" y="2965450"/>
          <p14:tracePt t="31580" x="5295900" y="2982913"/>
          <p14:tracePt t="31598" x="5322888" y="2982913"/>
          <p14:tracePt t="31613" x="5375275" y="2982913"/>
          <p14:tracePt t="31630" x="5394325" y="2990850"/>
          <p14:tracePt t="31648" x="5411788" y="2990850"/>
          <p14:tracePt t="31663" x="5483225" y="2990850"/>
          <p14:tracePt t="31680" x="5527675" y="2990850"/>
          <p14:tracePt t="31699" x="5589588" y="2990850"/>
          <p14:tracePt t="31715" x="5599113" y="2990850"/>
          <p14:tracePt t="31730" x="5661025" y="3000375"/>
          <p14:tracePt t="31748" x="5670550" y="3000375"/>
          <p14:tracePt t="31764" x="5724525" y="3009900"/>
          <p14:tracePt t="31780" x="5759450" y="3009900"/>
          <p14:tracePt t="31797" x="5803900" y="3009900"/>
          <p14:tracePt t="31814" x="5830888" y="3017838"/>
          <p14:tracePt t="31831" x="5894388" y="3017838"/>
          <p14:tracePt t="31847" x="5919788" y="3017838"/>
          <p14:tracePt t="31864" x="5946775" y="3017838"/>
          <p14:tracePt t="31881" x="6010275" y="3027363"/>
          <p14:tracePt t="31897" x="6037263" y="3027363"/>
          <p14:tracePt t="31914" x="6099175" y="3027363"/>
          <p14:tracePt t="31931" x="6126163" y="3027363"/>
          <p14:tracePt t="31948" x="6170613" y="3027363"/>
          <p14:tracePt t="31965" x="6215063" y="3036888"/>
          <p14:tracePt t="31984" x="6232525" y="3036888"/>
          <p14:tracePt t="31998" x="6286500" y="3036888"/>
          <p14:tracePt t="32016" x="6303963" y="3036888"/>
          <p14:tracePt t="32031" x="6340475" y="3036888"/>
          <p14:tracePt t="32048" x="6357938" y="3036888"/>
          <p14:tracePt t="32079" x="6375400" y="3036888"/>
          <p14:tracePt t="32105" x="6384925" y="3036888"/>
          <p14:tracePt t="32151" x="6394450" y="3036888"/>
          <p14:tracePt t="32421" x="6402388" y="3036888"/>
          <p14:tracePt t="32981" x="6411913" y="3036888"/>
          <p14:tracePt t="33543" x="6419850" y="3036888"/>
          <p14:tracePt t="33932" x="6419850" y="3027363"/>
          <p14:tracePt t="33950" x="6429375" y="3027363"/>
          <p14:tracePt t="37167" x="6419850" y="3027363"/>
          <p14:tracePt t="37830" x="6411913" y="3027363"/>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smtClean="0"/>
              <a:t>Problems with Java rules</a:t>
            </a:r>
            <a:endParaRPr lang="en-US"/>
          </a:p>
        </p:txBody>
      </p:sp>
      <p:sp>
        <p:nvSpPr>
          <p:cNvPr id="123907" name="Rectangle 3"/>
          <p:cNvSpPr>
            <a:spLocks noGrp="1" noChangeArrowheads="1"/>
          </p:cNvSpPr>
          <p:nvPr>
            <p:ph type="body" idx="1"/>
          </p:nvPr>
        </p:nvSpPr>
        <p:spPr/>
        <p:txBody>
          <a:bodyPr/>
          <a:lstStyle/>
          <a:p>
            <a:r>
              <a:rPr lang="en-US" smtClean="0"/>
              <a:t>Unchecked exceptions can be caused by user error</a:t>
            </a:r>
            <a:endParaRPr lang="en-US" dirty="0"/>
          </a:p>
        </p:txBody>
      </p:sp>
      <p:sp>
        <p:nvSpPr>
          <p:cNvPr id="6" name="Rectangle 5"/>
          <p:cNvSpPr/>
          <p:nvPr/>
        </p:nvSpPr>
        <p:spPr>
          <a:xfrm>
            <a:off x="302342" y="1143000"/>
            <a:ext cx="8003458" cy="142012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static</a:t>
            </a:r>
            <a:r>
              <a:rPr lang="en-US" b="1" dirty="0">
                <a:solidFill>
                  <a:srgbClr val="000000"/>
                </a:solidFill>
                <a:latin typeface="Consolas"/>
              </a:rPr>
              <a:t> </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numberOfInputLines</a:t>
            </a:r>
            <a:r>
              <a:rPr lang="en-US" b="1" dirty="0">
                <a:solidFill>
                  <a:srgbClr val="000000"/>
                </a:solidFill>
                <a:latin typeface="Consolas"/>
              </a:rPr>
              <a:t>(String[] </a:t>
            </a:r>
            <a:r>
              <a:rPr lang="en-US" b="1" dirty="0" err="1" smtClean="0">
                <a:solidFill>
                  <a:srgbClr val="000000"/>
                </a:solidFill>
                <a:latin typeface="Consolas"/>
              </a:rPr>
              <a:t>args</a:t>
            </a:r>
            <a:r>
              <a:rPr lang="en-US" b="1" dirty="0" smtClean="0">
                <a:solidFill>
                  <a:srgbClr val="000000"/>
                </a:solidFill>
                <a:latin typeface="Consolas"/>
              </a:rPr>
              <a:t>) {</a:t>
            </a:r>
          </a:p>
          <a:p>
            <a:r>
              <a:rPr lang="en-US" b="1" dirty="0" smtClean="0">
                <a:solidFill>
                  <a:srgbClr val="7F0055"/>
                </a:solidFill>
                <a:latin typeface="Consolas"/>
              </a:rPr>
              <a:t>  return</a:t>
            </a:r>
            <a:r>
              <a:rPr lang="en-US" b="1" dirty="0" smtClean="0">
                <a:solidFill>
                  <a:srgbClr val="000000"/>
                </a:solidFill>
                <a:latin typeface="Consolas"/>
              </a:rPr>
              <a:t> </a:t>
            </a:r>
            <a:r>
              <a:rPr lang="en-US" b="1" dirty="0" err="1" smtClean="0">
                <a:solidFill>
                  <a:srgbClr val="000000"/>
                </a:solidFill>
                <a:latin typeface="Consolas"/>
              </a:rPr>
              <a:t>Integer.</a:t>
            </a:r>
            <a:r>
              <a:rPr lang="en-US" b="1" i="1" dirty="0" err="1" smtClean="0">
                <a:solidFill>
                  <a:srgbClr val="000000"/>
                </a:solidFill>
                <a:latin typeface="Consolas"/>
              </a:rPr>
              <a:t>parseInt</a:t>
            </a:r>
            <a:r>
              <a:rPr lang="en-US" b="1" i="1" dirty="0" smtClean="0">
                <a:solidFill>
                  <a:srgbClr val="000000"/>
                </a:solidFill>
                <a:latin typeface="Consolas"/>
              </a:rPr>
              <a:t>(</a:t>
            </a:r>
            <a:r>
              <a:rPr lang="en-US" b="1" i="1" dirty="0" err="1" smtClean="0">
                <a:solidFill>
                  <a:srgbClr val="000000"/>
                </a:solidFill>
                <a:latin typeface="Consolas"/>
              </a:rPr>
              <a:t>args</a:t>
            </a:r>
            <a:r>
              <a:rPr lang="en-US" b="1" i="1" dirty="0" smtClean="0">
                <a:solidFill>
                  <a:srgbClr val="000000"/>
                </a:solidFill>
                <a:latin typeface="Consolas"/>
              </a:rPr>
              <a:t>[0]);</a:t>
            </a:r>
          </a:p>
          <a:p>
            <a:r>
              <a:rPr lang="en-US" dirty="0" smtClean="0">
                <a:solidFill>
                  <a:srgbClr val="000000"/>
                </a:solidFill>
                <a:latin typeface="Consolas"/>
              </a:rPr>
              <a:t>}</a:t>
            </a:r>
            <a:endParaRPr lang="en-US" dirty="0" smtClean="0">
              <a:solidFill>
                <a:srgbClr val="000000"/>
              </a:solidFill>
              <a:latin typeface="Courier New"/>
            </a:endParaRPr>
          </a:p>
        </p:txBody>
      </p:sp>
      <p:sp>
        <p:nvSpPr>
          <p:cNvPr id="5" name="Text Box 1030"/>
          <p:cNvSpPr txBox="1">
            <a:spLocks noChangeArrowheads="1"/>
          </p:cNvSpPr>
          <p:nvPr/>
        </p:nvSpPr>
        <p:spPr bwMode="auto">
          <a:xfrm>
            <a:off x="1066800" y="3544887"/>
            <a:ext cx="4267200" cy="64611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User error causes unchecked exception</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9400651"/>
      </p:ext>
    </p:extLst>
  </p:cSld>
  <p:clrMapOvr>
    <a:masterClrMapping/>
  </p:clrMapOvr>
  <p:transition advTm="854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5" grpId="0" animBg="1"/>
    </p:bldLst>
  </p:timing>
  <p:extLst>
    <p:ext uri="{3A86A75C-4F4B-4683-9AE1-C65F6400EC91}">
      <p14:laserTraceLst xmlns:p14="http://schemas.microsoft.com/office/powerpoint/2010/main">
        <p14:tracePtLst>
          <p14:tracePt t="1444" x="6411913" y="3036888"/>
          <p14:tracePt t="1650" x="6375400" y="3036888"/>
          <p14:tracePt t="1700" x="6323013" y="3017838"/>
          <p14:tracePt t="1724" x="6170613" y="2919413"/>
          <p14:tracePt t="1743" x="6099175" y="2874963"/>
          <p14:tracePt t="1755" x="5902325" y="2714625"/>
          <p14:tracePt t="1775" x="5822950" y="2660650"/>
          <p14:tracePt t="1787" x="5661025" y="2536825"/>
          <p14:tracePt t="1806" x="5608638" y="2500313"/>
          <p14:tracePt t="1818" x="5527675" y="2428875"/>
          <p14:tracePt t="1836" x="5500688" y="2401888"/>
          <p14:tracePt t="1849" x="5394325" y="2322513"/>
          <p14:tracePt t="1869" x="5348288" y="2276475"/>
          <p14:tracePt t="1881" x="5268913" y="2214563"/>
          <p14:tracePt t="1900" x="5251450" y="2197100"/>
          <p14:tracePt t="1913" x="5214938" y="2179638"/>
          <p14:tracePt t="1931" x="5214938" y="2170113"/>
          <p14:tracePt t="1943" x="5187950" y="2160588"/>
          <p14:tracePt t="1963" x="5170488" y="2143125"/>
          <p14:tracePt t="1975" x="5108575" y="2116138"/>
          <p14:tracePt t="1995" x="5089525" y="2098675"/>
          <p14:tracePt t="2007" x="5037138" y="2071688"/>
          <p14:tracePt t="2048" x="5010150" y="2071688"/>
          <p14:tracePt t="2053" x="4919663" y="2036763"/>
          <p14:tracePt t="2072" x="4857750" y="2009775"/>
          <p14:tracePt t="2084" x="4724400" y="1955800"/>
          <p14:tracePt t="2105" x="4705350" y="1946275"/>
          <p14:tracePt t="2117" x="4697413" y="1946275"/>
          <p14:tracePt t="2136" x="4687888" y="1946275"/>
          <p14:tracePt t="2197" x="4660900" y="1938338"/>
          <p14:tracePt t="2216" x="4633913" y="1928813"/>
          <p14:tracePt t="2228" x="4545013" y="1893888"/>
          <p14:tracePt t="2248" x="4510088" y="1874838"/>
          <p14:tracePt t="2260" x="4491038" y="1857375"/>
          <p14:tracePt t="2279" x="4483100" y="1839913"/>
          <p14:tracePt t="2307" x="4473575" y="1830388"/>
          <p14:tracePt t="2327" x="4465638" y="1830388"/>
          <p14:tracePt t="2354" x="4465638" y="1822450"/>
          <p14:tracePt t="2372" x="4456113" y="1822450"/>
          <p14:tracePt t="2385" x="4446588" y="1822450"/>
          <p14:tracePt t="2415" x="4446588" y="1812925"/>
          <p14:tracePt t="2434" x="4429125" y="1803400"/>
          <p14:tracePt t="2546" x="4419600" y="1803400"/>
          <p14:tracePt t="2558" x="4402138" y="1785938"/>
          <p14:tracePt t="2577" x="4394200" y="1776413"/>
          <p14:tracePt t="2754" x="4394200" y="1768475"/>
          <p14:tracePt t="3124" x="4394200" y="1758950"/>
          <p14:tracePt t="3304" x="4394200" y="1751013"/>
          <p14:tracePt t="3378" x="4384675" y="1751013"/>
          <p14:tracePt t="3411" x="4384675" y="1741488"/>
          <p14:tracePt t="5694" x="4384675" y="1731963"/>
          <p14:tracePt t="6944" x="4384675" y="1724025"/>
          <p14:tracePt t="33194" x="4367213" y="1724025"/>
          <p14:tracePt t="33734" x="4357688" y="1714500"/>
          <p14:tracePt t="33746" x="4303713" y="1704975"/>
          <p14:tracePt t="33766" x="4295775" y="1704975"/>
          <p14:tracePt t="33777" x="4259263" y="1704975"/>
          <p14:tracePt t="33797" x="4232275" y="1704975"/>
          <p14:tracePt t="33824" x="4197350" y="1704975"/>
          <p14:tracePt t="33842" x="4179888" y="1697038"/>
          <p14:tracePt t="33854" x="4133850" y="1687513"/>
          <p14:tracePt t="33874" x="4098925" y="1687513"/>
          <p14:tracePt t="33893" x="4089400" y="1687513"/>
          <p14:tracePt t="33904" x="4071938" y="1687513"/>
          <p14:tracePt t="33924" x="4044950" y="1687513"/>
          <p14:tracePt t="33950" x="4037013" y="1687513"/>
          <p14:tracePt t="33984" x="4027488" y="1687513"/>
          <p14:tracePt t="34193" x="4027488" y="1679575"/>
          <p14:tracePt t="34391" x="4037013" y="1679575"/>
          <p14:tracePt t="34740" x="4044950" y="1687513"/>
          <p14:tracePt t="34773" x="4054475" y="1687513"/>
          <p14:tracePt t="34834" x="4062413" y="1687513"/>
          <p14:tracePt t="34867" x="4071938" y="1687513"/>
          <p14:tracePt t="34914" x="4071938" y="1697038"/>
          <p14:tracePt t="35257" x="4081463" y="1697038"/>
          <p14:tracePt t="35290" x="4089400" y="1704975"/>
          <p14:tracePt t="35318" x="4098925" y="1704975"/>
          <p14:tracePt t="35337" x="4108450" y="1704975"/>
          <p14:tracePt t="35349" x="4133850" y="1724025"/>
          <p14:tracePt t="35375" x="4259263" y="1776413"/>
          <p14:tracePt t="35407" x="4322763" y="1795463"/>
          <p14:tracePt t="35412" x="4465638" y="1847850"/>
          <p14:tracePt t="35442" x="4732338" y="1928813"/>
          <p14:tracePt t="35475" x="4830763" y="1965325"/>
          <p14:tracePt t="35494" x="4919663" y="1982788"/>
          <p14:tracePt t="35509" x="5224463" y="2062163"/>
          <p14:tracePt t="35541" x="5456238" y="2125663"/>
          <p14:tracePt t="35555" x="5813425" y="2232025"/>
          <p14:tracePt t="35587" x="5956300" y="2276475"/>
          <p14:tracePt t="35609" x="6224588" y="2347913"/>
          <p14:tracePt t="35642" x="6323013" y="2366963"/>
          <p14:tracePt t="35649" x="6446838" y="2411413"/>
          <p14:tracePt t="35679" x="6634163" y="2455863"/>
          <p14:tracePt t="35710" x="6777038" y="2482850"/>
          <p14:tracePt t="35741" x="6894513" y="2509838"/>
          <p14:tracePt t="35741" x="6956425" y="2517775"/>
          <p14:tracePt t="35775" x="7054850" y="2536825"/>
          <p14:tracePt t="35795" x="7197725" y="2571750"/>
          <p14:tracePt t="35828" x="7242175" y="2571750"/>
          <p14:tracePt t="35845" x="7385050" y="2598738"/>
          <p14:tracePt t="35876" x="7466013" y="2616200"/>
          <p14:tracePt t="35907" x="7483475" y="2616200"/>
          <p14:tracePt t="35919" x="7537450" y="2616200"/>
          <p14:tracePt t="35950" x="7572375" y="2616200"/>
          <p14:tracePt t="35977" x="7589838" y="2616200"/>
          <p14:tracePt t="36007" x="7616825" y="2616200"/>
          <p14:tracePt t="36038" x="7626350" y="2616200"/>
          <p14:tracePt t="36045" x="7643813" y="2608263"/>
          <p14:tracePt t="36077" x="7653338" y="2608263"/>
          <p14:tracePt t="36109" x="7670800" y="2608263"/>
          <p14:tracePt t="36127" x="7680325" y="2608263"/>
          <p14:tracePt t="36158" x="7680325" y="2598738"/>
          <p14:tracePt t="36204" x="7688263" y="2598738"/>
          <p14:tracePt t="36278" x="7697788" y="2598738"/>
          <p14:tracePt t="36323" x="7705725" y="2589213"/>
          <p14:tracePt t="36342" x="7715250" y="2581275"/>
          <p14:tracePt t="36375" x="7732713" y="2581275"/>
          <p14:tracePt t="36385" x="7777163" y="2562225"/>
          <p14:tracePt t="36417" x="7823200" y="2544763"/>
          <p14:tracePt t="36445" x="7885113" y="2517775"/>
          <p14:tracePt t="36477" x="7939088" y="2490788"/>
          <p14:tracePt t="36509" x="7983538" y="2482850"/>
          <p14:tracePt t="36543" x="8027988" y="2473325"/>
          <p14:tracePt t="36576" x="8045450" y="2465388"/>
          <p14:tracePt t="36592" x="8072438" y="2465388"/>
          <p14:tracePt t="36625" x="8081963" y="2465388"/>
          <p14:tracePt t="36645" x="8089900" y="2455863"/>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r>
              <a:rPr lang="en-US" smtClean="0"/>
              <a:t>Approach 1: Voluntarily list exception</a:t>
            </a:r>
            <a:endParaRPr lang="en-US"/>
          </a:p>
        </p:txBody>
      </p:sp>
      <p:sp>
        <p:nvSpPr>
          <p:cNvPr id="125955" name="Rectangle 3"/>
          <p:cNvSpPr>
            <a:spLocks noGrp="1" noChangeArrowheads="1"/>
          </p:cNvSpPr>
          <p:nvPr>
            <p:ph type="body" idx="1"/>
          </p:nvPr>
        </p:nvSpPr>
        <p:spPr/>
        <p:txBody>
          <a:bodyPr/>
          <a:lstStyle/>
          <a:p>
            <a:endParaRPr lang="en-US" smtClean="0"/>
          </a:p>
          <a:p>
            <a:endParaRPr lang="en-US"/>
          </a:p>
        </p:txBody>
      </p:sp>
      <p:sp>
        <p:nvSpPr>
          <p:cNvPr id="125957" name="Text Box 5"/>
          <p:cNvSpPr txBox="1">
            <a:spLocks noChangeArrowheads="1"/>
          </p:cNvSpPr>
          <p:nvPr/>
        </p:nvSpPr>
        <p:spPr bwMode="auto">
          <a:xfrm>
            <a:off x="545690" y="4724400"/>
            <a:ext cx="73152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No way to force every caller that does not handle it to </a:t>
            </a:r>
            <a:r>
              <a:rPr lang="en-US" dirty="0" err="1"/>
              <a:t>ack</a:t>
            </a:r>
            <a:r>
              <a:rPr lang="en-US" dirty="0"/>
              <a:t> it.</a:t>
            </a:r>
          </a:p>
        </p:txBody>
      </p:sp>
      <p:sp>
        <p:nvSpPr>
          <p:cNvPr id="7" name="Rectangle 6"/>
          <p:cNvSpPr/>
          <p:nvPr/>
        </p:nvSpPr>
        <p:spPr>
          <a:xfrm>
            <a:off x="189271" y="1371600"/>
            <a:ext cx="8656638" cy="142012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a:solidFill>
                  <a:srgbClr val="000000"/>
                </a:solidFill>
                <a:latin typeface="Consolas"/>
              </a:rPr>
              <a:t>(String[] </a:t>
            </a:r>
            <a:r>
              <a:rPr lang="en-US" sz="2000" b="1" dirty="0" err="1" smtClean="0">
                <a:solidFill>
                  <a:srgbClr val="000000"/>
                </a:solidFill>
                <a:latin typeface="Consolas"/>
              </a:rPr>
              <a:t>args</a:t>
            </a:r>
            <a:r>
              <a:rPr lang="en-US" sz="2000" b="1" dirty="0" smtClean="0">
                <a:solidFill>
                  <a:srgbClr val="000000"/>
                </a:solidFill>
                <a:latin typeface="Consolas"/>
              </a:rPr>
              <a:t>) </a:t>
            </a:r>
          </a:p>
          <a:p>
            <a:r>
              <a:rPr lang="en-US" sz="2000" b="1" dirty="0">
                <a:solidFill>
                  <a:srgbClr val="000000"/>
                </a:solidFill>
                <a:latin typeface="Consolas"/>
              </a:rPr>
              <a:t> </a:t>
            </a:r>
            <a:r>
              <a:rPr lang="en-US" sz="2000" b="1" dirty="0" smtClean="0">
                <a:solidFill>
                  <a:srgbClr val="000000"/>
                </a:solidFill>
                <a:latin typeface="Consolas"/>
              </a:rPr>
              <a:t>                    </a:t>
            </a:r>
            <a:r>
              <a:rPr lang="en-US" sz="2000" b="1" dirty="0" smtClean="0">
                <a:solidFill>
                  <a:srgbClr val="7F0055"/>
                </a:solidFill>
                <a:latin typeface="Consolas"/>
              </a:rPr>
              <a:t>throws</a:t>
            </a:r>
            <a:r>
              <a:rPr lang="en-US" sz="2000" b="1" dirty="0" smtClean="0">
                <a:solidFill>
                  <a:srgbClr val="000000"/>
                </a:solidFill>
                <a:latin typeface="Consolas"/>
              </a:rPr>
              <a:t> </a:t>
            </a:r>
            <a:r>
              <a:rPr lang="en-US" sz="2000" b="1" dirty="0" err="1">
                <a:solidFill>
                  <a:srgbClr val="000000"/>
                </a:solidFill>
                <a:latin typeface="Consolas"/>
              </a:rPr>
              <a:t>ArrayIndexOutOfBoundsException</a:t>
            </a:r>
            <a:r>
              <a:rPr lang="en-US" sz="2000" b="1" dirty="0">
                <a:solidFill>
                  <a:srgbClr val="000000"/>
                </a:solidFill>
                <a:latin typeface="Consolas"/>
              </a:rPr>
              <a:t> {</a:t>
            </a:r>
          </a:p>
          <a:p>
            <a:r>
              <a:rPr lang="en-US" sz="2000" b="1" dirty="0" smtClean="0">
                <a:solidFill>
                  <a:srgbClr val="7F0055"/>
                </a:solidFill>
                <a:latin typeface="Consolas"/>
              </a:rPr>
              <a:t>  return</a:t>
            </a:r>
            <a:r>
              <a:rPr lang="en-US" sz="2000" b="1" dirty="0" smtClean="0">
                <a:solidFill>
                  <a:srgbClr val="000000"/>
                </a:solidFill>
                <a:latin typeface="Consolas"/>
              </a:rPr>
              <a:t> </a:t>
            </a:r>
            <a:r>
              <a:rPr lang="en-US" sz="2000" b="1" dirty="0" err="1">
                <a:solidFill>
                  <a:srgbClr val="000000"/>
                </a:solidFill>
                <a:latin typeface="Consolas"/>
              </a:rPr>
              <a:t>Integer.</a:t>
            </a:r>
            <a:r>
              <a:rPr lang="en-US" sz="2000" b="1" i="1" dirty="0" err="1">
                <a:solidFill>
                  <a:srgbClr val="000000"/>
                </a:solidFill>
                <a:latin typeface="Consolas"/>
              </a:rPr>
              <a:t>parseInt</a:t>
            </a:r>
            <a:r>
              <a:rPr lang="en-US" sz="2000" b="1" i="1" dirty="0">
                <a:solidFill>
                  <a:srgbClr val="000000"/>
                </a:solidFill>
                <a:latin typeface="Consolas"/>
              </a:rPr>
              <a:t>(</a:t>
            </a:r>
            <a:r>
              <a:rPr lang="en-US" sz="2000" b="1" i="1" dirty="0" err="1">
                <a:solidFill>
                  <a:srgbClr val="000000"/>
                </a:solidFill>
                <a:latin typeface="Consolas"/>
              </a:rPr>
              <a:t>args</a:t>
            </a:r>
            <a:r>
              <a:rPr lang="en-US" sz="2000" b="1" i="1" dirty="0">
                <a:solidFill>
                  <a:srgbClr val="000000"/>
                </a:solidFill>
                <a:latin typeface="Consolas"/>
              </a:rPr>
              <a:t>[0]);</a:t>
            </a:r>
          </a:p>
          <a:p>
            <a:r>
              <a:rPr lang="en-US" sz="2000" dirty="0">
                <a:solidFill>
                  <a:srgbClr val="000000"/>
                </a:solidFill>
                <a:latin typeface="Consolas"/>
              </a:rPr>
              <a:t>}</a:t>
            </a:r>
            <a:endParaRPr lang="en-US" sz="2000" dirty="0" smtClean="0">
              <a:solidFill>
                <a:srgbClr val="000000"/>
              </a:solidFill>
              <a:latin typeface="Courier New"/>
            </a:endParaRPr>
          </a:p>
        </p:txBody>
      </p:sp>
      <p:sp>
        <p:nvSpPr>
          <p:cNvPr id="9" name="Rectangle 8"/>
          <p:cNvSpPr/>
          <p:nvPr/>
        </p:nvSpPr>
        <p:spPr>
          <a:xfrm>
            <a:off x="258097" y="3048000"/>
            <a:ext cx="7971503" cy="1295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static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main(String </a:t>
            </a:r>
            <a:r>
              <a:rPr lang="en-US" b="1" dirty="0" err="1">
                <a:solidFill>
                  <a:srgbClr val="000000"/>
                </a:solidFill>
                <a:latin typeface="Consolas"/>
              </a:rPr>
              <a:t>args</a:t>
            </a:r>
            <a:r>
              <a:rPr lang="en-US" b="1" dirty="0">
                <a:solidFill>
                  <a:srgbClr val="000000"/>
                </a:solidFill>
                <a:latin typeface="Consolas"/>
              </a:rPr>
              <a:t>[]) </a:t>
            </a:r>
            <a:r>
              <a:rPr lang="en-US" b="1" dirty="0">
                <a:solidFill>
                  <a:srgbClr val="7F0055"/>
                </a:solidFill>
                <a:latin typeface="Consolas"/>
              </a:rPr>
              <a:t>throws</a:t>
            </a:r>
            <a:r>
              <a:rPr lang="en-US" b="1" dirty="0">
                <a:solidFill>
                  <a:srgbClr val="000000"/>
                </a:solidFill>
                <a:latin typeface="Consolas"/>
              </a:rPr>
              <a:t> </a:t>
            </a:r>
            <a:r>
              <a:rPr lang="en-US" b="1" dirty="0" err="1" smtClean="0">
                <a:solidFill>
                  <a:srgbClr val="000000"/>
                </a:solidFill>
                <a:latin typeface="Consolas"/>
              </a:rPr>
              <a:t>IOException</a:t>
            </a:r>
            <a:r>
              <a:rPr lang="en-US" b="1" dirty="0" smtClean="0">
                <a:solidFill>
                  <a:srgbClr val="000000"/>
                </a:solidFill>
                <a:latin typeface="Consolas"/>
              </a:rPr>
              <a:t> {</a:t>
            </a:r>
            <a:endParaRPr lang="en-US" b="1" dirty="0">
              <a:solidFill>
                <a:srgbClr val="000000"/>
              </a:solidFill>
              <a:latin typeface="Consolas"/>
            </a:endParaRPr>
          </a:p>
          <a:p>
            <a:r>
              <a:rPr lang="en-US" i="1" dirty="0" smtClean="0">
                <a:solidFill>
                  <a:srgbClr val="000000"/>
                </a:solidFill>
                <a:latin typeface="Consolas"/>
              </a:rPr>
              <a:t>   </a:t>
            </a:r>
            <a:r>
              <a:rPr lang="en-US" i="1" dirty="0" err="1" smtClean="0">
                <a:solidFill>
                  <a:srgbClr val="000000"/>
                </a:solidFill>
                <a:latin typeface="Consolas"/>
              </a:rPr>
              <a:t>echoLines</a:t>
            </a:r>
            <a:r>
              <a:rPr lang="en-US" i="1" dirty="0" smtClean="0">
                <a:solidFill>
                  <a:srgbClr val="000000"/>
                </a:solidFill>
                <a:latin typeface="Consolas"/>
              </a:rPr>
              <a:t>(</a:t>
            </a:r>
            <a:r>
              <a:rPr lang="en-US" i="1" dirty="0" err="1" smtClean="0">
                <a:solidFill>
                  <a:srgbClr val="000000"/>
                </a:solidFill>
                <a:latin typeface="Consolas"/>
              </a:rPr>
              <a:t>numberOfInputLines</a:t>
            </a:r>
            <a:r>
              <a:rPr lang="en-US" i="1" dirty="0" smtClean="0">
                <a:solidFill>
                  <a:srgbClr val="000000"/>
                </a:solidFill>
                <a:latin typeface="Consolas"/>
              </a:rPr>
              <a:t>(</a:t>
            </a:r>
            <a:r>
              <a:rPr lang="en-US" i="1" dirty="0" err="1" smtClean="0">
                <a:solidFill>
                  <a:srgbClr val="000000"/>
                </a:solidFill>
                <a:latin typeface="Consolas"/>
              </a:rPr>
              <a:t>args</a:t>
            </a:r>
            <a:r>
              <a:rPr lang="en-US" i="1" dirty="0">
                <a:solidFill>
                  <a:srgbClr val="000000"/>
                </a:solidFill>
                <a:latin typeface="Consolas"/>
              </a:rPr>
              <a:t>));</a:t>
            </a:r>
          </a:p>
          <a:p>
            <a:r>
              <a:rPr lang="en-US" dirty="0" smtClean="0">
                <a:solidFill>
                  <a:srgbClr val="000000"/>
                </a:solidFill>
                <a:latin typeface="Consolas"/>
              </a:rPr>
              <a:t>} </a:t>
            </a:r>
            <a:endParaRPr lang="en-US" dirty="0" smtClean="0">
              <a:solidFill>
                <a:srgbClr val="000000"/>
              </a:solidFill>
              <a:latin typeface="Courier New"/>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0990743"/>
      </p:ext>
    </p:extLst>
  </p:cSld>
  <p:clrMapOvr>
    <a:masterClrMapping/>
  </p:clrMapOvr>
  <p:transition advTm="873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5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25957" grpId="0" animBg="1"/>
      <p:bldP spid="9" grpId="0" animBg="1"/>
    </p:bldLst>
  </p:timing>
  <p:extLst>
    <p:ext uri="{3A86A75C-4F4B-4683-9AE1-C65F6400EC91}">
      <p14:laserTraceLst xmlns:p14="http://schemas.microsoft.com/office/powerpoint/2010/main">
        <p14:tracePtLst>
          <p14:tracePt t="32129" x="8081963" y="2455863"/>
          <p14:tracePt t="32211" x="8072438" y="2438400"/>
          <p14:tracePt t="32229" x="8062913" y="2419350"/>
          <p14:tracePt t="32241" x="8037513" y="2401888"/>
          <p14:tracePt t="32259" x="8027988" y="2384425"/>
          <p14:tracePt t="32323" x="7991475" y="2366963"/>
          <p14:tracePt t="32342" x="7974013" y="2347913"/>
          <p14:tracePt t="32354" x="7947025" y="2322513"/>
          <p14:tracePt t="32367" x="7920038" y="2276475"/>
          <p14:tracePt t="32386" x="7902575" y="2259013"/>
          <p14:tracePt t="32397" x="7867650" y="2214563"/>
          <p14:tracePt t="32417" x="7858125" y="2187575"/>
          <p14:tracePt t="32436" x="7848600" y="2170113"/>
          <p14:tracePt t="32447" x="7840663" y="2170113"/>
          <p14:tracePt t="32499" x="7840663" y="2160588"/>
          <p14:tracePt t="32524" x="7823200" y="2152650"/>
          <p14:tracePt t="32544" x="7813675" y="2125663"/>
          <p14:tracePt t="32555" x="7796213" y="2116138"/>
          <p14:tracePt t="32575" x="7796213" y="2108200"/>
          <p14:tracePt t="32586" x="7786688" y="2098675"/>
          <p14:tracePt t="32606" x="7777163" y="2089150"/>
          <p14:tracePt t="32634" x="7777163" y="2071688"/>
          <p14:tracePt t="32652" x="7769225" y="2071688"/>
          <p14:tracePt t="56132" x="7759700" y="2071688"/>
          <p14:tracePt t="56798" x="7759700" y="2062163"/>
          <p14:tracePt t="56817" x="7751763" y="2054225"/>
          <p14:tracePt t="56830" x="7742238" y="2044700"/>
          <p14:tracePt t="56849" x="7724775" y="2027238"/>
          <p14:tracePt t="56861" x="7680325" y="1982788"/>
          <p14:tracePt t="56879" x="7661275" y="1955800"/>
          <p14:tracePt t="56890" x="7643813" y="1938338"/>
          <p14:tracePt t="56909" x="7616825" y="1901825"/>
          <p14:tracePt t="56942" x="7599363" y="1884363"/>
          <p14:tracePt t="56954" x="7554913" y="1803400"/>
          <p14:tracePt t="56974" x="7518400" y="1758950"/>
          <p14:tracePt t="56985" x="7510463" y="1751013"/>
          <p14:tracePt t="57047" x="7483475" y="1724025"/>
          <p14:tracePt t="57066" x="7446963" y="1697038"/>
          <p14:tracePt t="57085" x="7419975" y="1679575"/>
          <p14:tracePt t="57097" x="7412038" y="1670050"/>
          <p14:tracePt t="57111" x="7340600" y="1633538"/>
          <p14:tracePt t="57129" x="7304088" y="1625600"/>
          <p14:tracePt t="57141" x="7205663" y="1589088"/>
          <p14:tracePt t="57161" x="7134225" y="1571625"/>
          <p14:tracePt t="57173" x="7018338" y="1536700"/>
          <p14:tracePt t="57191" x="6973888" y="1527175"/>
          <p14:tracePt t="57205" x="6902450" y="1517650"/>
          <p14:tracePt t="57224" x="6875463" y="1509713"/>
          <p14:tracePt t="57237" x="6848475" y="1509713"/>
          <p14:tracePt t="57254" x="6796088" y="1509713"/>
          <p14:tracePt t="57273" x="6769100" y="1509713"/>
          <p14:tracePt t="57287" x="6715125" y="1509713"/>
          <p14:tracePt t="57304" x="6661150" y="1509713"/>
          <p14:tracePt t="57321" x="6599238" y="1509713"/>
          <p14:tracePt t="57337" x="6599238" y="1517650"/>
          <p14:tracePt t="57354" x="6562725" y="1527175"/>
          <p14:tracePt t="57371" x="6554788" y="1536700"/>
          <p14:tracePt t="57387" x="6518275" y="1536700"/>
          <p14:tracePt t="57411" x="6491288" y="1536700"/>
          <p14:tracePt t="57429" x="6473825" y="1536700"/>
          <p14:tracePt t="57441" x="6438900" y="1536700"/>
          <p14:tracePt t="57461" x="6419850" y="1536700"/>
          <p14:tracePt t="57507" x="6411913" y="1536700"/>
          <p14:tracePt t="57519" x="6402388" y="1536700"/>
          <p14:tracePt t="57539" x="6394450" y="1536700"/>
          <p14:tracePt t="57551" x="6384925" y="1536700"/>
          <p14:tracePt t="57660" x="6375400" y="1536700"/>
          <p14:tracePt t="57944" x="6367463" y="1536700"/>
          <p14:tracePt t="57963" x="6348413" y="1536700"/>
          <p14:tracePt t="57994" x="6340475" y="1536700"/>
          <p14:tracePt t="58006" x="6286500" y="1536700"/>
          <p14:tracePt t="58026" x="6269038" y="1536700"/>
          <p14:tracePt t="58053" x="6215063" y="1544638"/>
          <p14:tracePt t="58057" x="6188075" y="1554163"/>
          <p14:tracePt t="58073" x="6134100" y="1562100"/>
          <p14:tracePt t="58090" x="6108700" y="1571625"/>
          <p14:tracePt t="58106" x="6054725" y="1581150"/>
          <p14:tracePt t="58123" x="6037263" y="1589088"/>
          <p14:tracePt t="58141" x="5991225" y="1598613"/>
          <p14:tracePt t="58156" x="5973763" y="1598613"/>
          <p14:tracePt t="58173" x="5956300" y="1608138"/>
          <p14:tracePt t="58190" x="5946775" y="1616075"/>
          <p14:tracePt t="58207" x="5938838" y="1616075"/>
          <p14:tracePt t="58224" x="5929313" y="1625600"/>
          <p14:tracePt t="58242" x="5911850" y="1625600"/>
          <p14:tracePt t="58257" x="5902325" y="1625600"/>
          <p14:tracePt t="58273" x="5894388" y="1625600"/>
          <p14:tracePt t="58292" x="5884863" y="1625600"/>
          <p14:tracePt t="58809" x="5884863" y="1633538"/>
          <p14:tracePt t="58892" x="5857875" y="1652588"/>
          <p14:tracePt t="59238" x="5840413" y="1660525"/>
          <p14:tracePt t="59250" x="5786438" y="1679575"/>
          <p14:tracePt t="59269" x="5732463" y="1697038"/>
          <p14:tracePt t="59281" x="5680075" y="1724025"/>
          <p14:tracePt t="59301" x="5661025" y="1741488"/>
          <p14:tracePt t="59311" x="5634038" y="1751013"/>
          <p14:tracePt t="59331" x="5616575" y="1758950"/>
          <p14:tracePt t="59342" x="5599113" y="1776413"/>
          <p14:tracePt t="59377" x="5581650" y="1785938"/>
          <p14:tracePt t="59389" x="5527675" y="1812925"/>
          <p14:tracePt t="59409" x="5510213" y="1830388"/>
          <p14:tracePt t="59421" x="5465763" y="1847850"/>
          <p14:tracePt t="59440" x="5446713" y="1857375"/>
          <p14:tracePt t="59453" x="5394325" y="1893888"/>
          <p14:tracePt t="59473" x="5375275" y="1901825"/>
          <p14:tracePt t="59485" x="5330825" y="1928813"/>
          <p14:tracePt t="59503" x="5303838" y="1938338"/>
          <p14:tracePt t="59515" x="5268913" y="1965325"/>
          <p14:tracePt t="59543" x="5259388" y="1965325"/>
          <p14:tracePt t="59545" x="5232400" y="1990725"/>
          <p14:tracePt t="59565" x="5214938" y="1990725"/>
          <p14:tracePt t="59577" x="5170488" y="2017713"/>
          <p14:tracePt t="59597" x="5143500" y="2027238"/>
          <p14:tracePt t="59612" x="5099050" y="2044700"/>
          <p14:tracePt t="59628" x="5062538" y="2054225"/>
          <p14:tracePt t="59646" x="5037138" y="2071688"/>
          <p14:tracePt t="59663" x="5010150" y="2089150"/>
          <p14:tracePt t="59678" x="5000625" y="2089150"/>
          <p14:tracePt t="59695" x="4956175" y="2116138"/>
          <p14:tracePt t="59712" x="4938713" y="2125663"/>
          <p14:tracePt t="59728" x="4894263" y="2143125"/>
          <p14:tracePt t="59745" x="4894263" y="2152650"/>
          <p14:tracePt t="59762" x="4875213" y="2160588"/>
          <p14:tracePt t="59778" x="4867275" y="2160588"/>
          <p14:tracePt t="59830" x="4867275" y="2170113"/>
          <p14:tracePt t="59901" x="4857750" y="2170113"/>
          <p14:tracePt t="61129" x="4857750" y="2152650"/>
          <p14:tracePt t="61578" x="4840288" y="2143125"/>
          <p14:tracePt t="61591" x="4822825" y="2116138"/>
          <p14:tracePt t="61611" x="4803775" y="2108200"/>
          <p14:tracePt t="61622" x="4786313" y="2108200"/>
          <p14:tracePt t="61669" x="4759325" y="2108200"/>
          <p14:tracePt t="61688" x="4741863" y="2108200"/>
          <p14:tracePt t="61699" x="4679950" y="2108200"/>
          <p14:tracePt t="61719" x="4660900" y="2108200"/>
          <p14:tracePt t="61746" x="4633913" y="2108200"/>
          <p14:tracePt t="61758" x="4608513" y="2108200"/>
          <p14:tracePt t="61771" x="4581525" y="2108200"/>
          <p14:tracePt t="61782" x="4562475" y="2108200"/>
          <p14:tracePt t="61793" x="4510088" y="2116138"/>
          <p14:tracePt t="61813" x="4438650" y="2133600"/>
          <p14:tracePt t="61832" x="4419600" y="2143125"/>
          <p14:tracePt t="61845" x="4375150" y="2152650"/>
          <p14:tracePt t="61863" x="4340225" y="2170113"/>
          <p14:tracePt t="61891" x="4303713" y="2197100"/>
          <p14:tracePt t="61908" x="4276725" y="2197100"/>
          <p14:tracePt t="61920" x="4251325" y="2214563"/>
          <p14:tracePt t="61939" x="4232275" y="2224088"/>
          <p14:tracePt t="61951" x="4205288" y="2232025"/>
          <p14:tracePt t="61971" x="4187825" y="2241550"/>
          <p14:tracePt t="61983" x="4179888" y="2259013"/>
          <p14:tracePt t="62002" x="4152900" y="2295525"/>
          <p14:tracePt t="62021" x="4143375" y="2303463"/>
          <p14:tracePt t="62047" x="4125913" y="2303463"/>
          <p14:tracePt t="62066" x="4116388" y="2303463"/>
          <p14:tracePt t="62092" x="4125913" y="2303463"/>
          <p14:tracePt t="62255" x="4152900" y="2303463"/>
          <p14:tracePt t="62288" x="4160838" y="2303463"/>
          <p14:tracePt t="62300" x="4205288" y="2303463"/>
          <p14:tracePt t="62318" x="4232275" y="2303463"/>
          <p14:tracePt t="62331" x="4295775" y="2303463"/>
          <p14:tracePt t="62350" x="4340225" y="2303463"/>
          <p14:tracePt t="62361" x="4419600" y="2303463"/>
          <p14:tracePt t="62382" x="4446588" y="2303463"/>
          <p14:tracePt t="62392" x="4500563" y="2303463"/>
          <p14:tracePt t="62412" x="4527550" y="2303463"/>
          <p14:tracePt t="62425" x="4616450" y="2295525"/>
          <p14:tracePt t="62443" x="4643438" y="2295525"/>
          <p14:tracePt t="62454" x="4759325" y="2295525"/>
          <p14:tracePt t="62474" x="4813300" y="2295525"/>
          <p14:tracePt t="62488" x="5000625" y="2295525"/>
          <p14:tracePt t="62508" x="5054600" y="2295525"/>
          <p14:tracePt t="62536" x="5224463" y="2295525"/>
          <p14:tracePt t="62556" x="5303838" y="2303463"/>
          <p14:tracePt t="62568" x="5402263" y="2303463"/>
          <p14:tracePt t="62581" x="5608638" y="2322513"/>
          <p14:tracePt t="62601" x="5697538" y="2330450"/>
          <p14:tracePt t="62614" x="5840413" y="2330450"/>
          <p14:tracePt t="62634" x="5919788" y="2339975"/>
          <p14:tracePt t="62645" x="6027738" y="2347913"/>
          <p14:tracePt t="62664" x="6099175" y="2347913"/>
          <p14:tracePt t="62676" x="6224588" y="2357438"/>
          <p14:tracePt t="62696" x="6286500" y="2366963"/>
          <p14:tracePt t="62708" x="6438900" y="2374900"/>
          <p14:tracePt t="62727" x="6473825" y="2374900"/>
          <p14:tracePt t="62739" x="6608763" y="2384425"/>
          <p14:tracePt t="62759" x="6643688" y="2384425"/>
          <p14:tracePt t="62772" x="6670675" y="2384425"/>
          <p14:tracePt t="62787" x="6804025" y="2401888"/>
          <p14:tracePt t="62804" x="6867525" y="2401888"/>
          <p14:tracePt t="62820" x="6991350" y="2401888"/>
          <p14:tracePt t="62837" x="7089775" y="2411413"/>
          <p14:tracePt t="62855" x="7108825" y="2411413"/>
          <p14:tracePt t="62872" x="7170738" y="2411413"/>
          <p14:tracePt t="62887" x="7197725" y="2411413"/>
          <p14:tracePt t="62904" x="7269163" y="2411413"/>
          <p14:tracePt t="62922" x="7277100" y="2411413"/>
          <p14:tracePt t="62937" x="7331075" y="2411413"/>
          <p14:tracePt t="62954" x="7358063" y="2411413"/>
          <p14:tracePt t="62973" x="7385050" y="2411413"/>
          <p14:tracePt t="63010" x="7412038" y="2411413"/>
          <p14:tracePt t="63049" x="7419975" y="2401888"/>
          <p14:tracePt t="63055" x="7429500" y="2393950"/>
          <p14:tracePt t="63088" x="7429500" y="2384425"/>
          <p14:tracePt t="77629" x="7439025" y="2384425"/>
          <p14:tracePt t="78492" x="7473950" y="2393950"/>
          <p14:tracePt t="78505" x="7537450" y="2419350"/>
          <p14:tracePt t="78525" x="7581900" y="2438400"/>
          <p14:tracePt t="78548" x="7643813" y="2455863"/>
          <p14:tracePt t="78556" x="7697788" y="2473325"/>
          <p14:tracePt t="78568" x="7823200" y="2517775"/>
          <p14:tracePt t="78588" x="7894638" y="2544763"/>
          <p14:tracePt t="78602" x="8054975" y="2589213"/>
          <p14:tracePt t="78619" x="8089900" y="2598738"/>
          <p14:tracePt t="78635" x="8205788" y="2616200"/>
          <p14:tracePt t="78652" x="8259763" y="2633663"/>
          <p14:tracePt t="78668" x="8358188" y="2652713"/>
          <p14:tracePt t="78685" x="8385175" y="2652713"/>
          <p14:tracePt t="78702" x="8439150" y="2670175"/>
          <p14:tracePt t="78718" x="8447088" y="2670175"/>
          <p14:tracePt t="78739" x="8466138" y="2670175"/>
          <p14:tracePt t="78772" x="8491538" y="2670175"/>
          <p14:tracePt t="78792" x="8501063" y="2670175"/>
          <p14:tracePt t="78804" x="8555038" y="2670175"/>
          <p14:tracePt t="78823" x="8582025" y="2670175"/>
          <p14:tracePt t="78834" x="8599488" y="2670175"/>
          <p14:tracePt t="78854" x="8634413" y="2660650"/>
          <p14:tracePt t="78888" x="8653463" y="2660650"/>
          <p14:tracePt t="78899" x="8705850" y="2643188"/>
          <p14:tracePt t="78919" x="8742363" y="2643188"/>
          <p14:tracePt t="78931" x="8796338" y="2625725"/>
          <p14:tracePt t="78949" x="8813800" y="2625725"/>
          <p14:tracePt t="78961" x="8848725" y="2608263"/>
          <p14:tracePt t="78981" x="8875713" y="2608263"/>
          <p14:tracePt t="78993" x="8894763" y="2608263"/>
          <p14:tracePt t="79012" x="8912225" y="2608263"/>
          <p14:tracePt t="79024" x="8974138" y="2598738"/>
          <p14:tracePt t="79043" x="8991600" y="2598738"/>
          <p14:tracePt t="79055" x="9010650" y="2589213"/>
          <p14:tracePt t="79074" x="9018588" y="2589213"/>
          <p14:tracePt t="79087" x="9045575" y="2581275"/>
          <p14:tracePt t="79107" x="9055100" y="2581275"/>
          <p14:tracePt t="79134" x="9072563" y="2571750"/>
          <p14:tracePt t="79181" x="9090025" y="2562225"/>
          <p14:tracePt t="79201" x="9109075" y="2562225"/>
          <p14:tracePt t="79213" x="9126538" y="2554288"/>
          <p14:tracePt t="79233" x="9134475" y="2554288"/>
          <p14:tracePt t="79245" x="9134475" y="2544763"/>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normAutofit fontScale="90000"/>
          </a:bodyPr>
          <a:lstStyle/>
          <a:p>
            <a:r>
              <a:rPr lang="en-US" smtClean="0"/>
              <a:t>Approach 2: Convert to existing checked exception</a:t>
            </a:r>
            <a:endParaRPr lang="en-US"/>
          </a:p>
        </p:txBody>
      </p:sp>
      <p:sp>
        <p:nvSpPr>
          <p:cNvPr id="128003" name="Rectangle 3"/>
          <p:cNvSpPr>
            <a:spLocks noGrp="1" noChangeArrowheads="1"/>
          </p:cNvSpPr>
          <p:nvPr>
            <p:ph type="body" idx="1"/>
          </p:nvPr>
        </p:nvSpPr>
        <p:spPr/>
        <p:txBody>
          <a:bodyPr/>
          <a:lstStyle/>
          <a:p>
            <a:endParaRPr lang="en-US" smtClean="0"/>
          </a:p>
          <a:p>
            <a:endParaRPr lang="en-US"/>
          </a:p>
        </p:txBody>
      </p:sp>
      <p:sp>
        <p:nvSpPr>
          <p:cNvPr id="128004" name="Rectangle 4"/>
          <p:cNvSpPr>
            <a:spLocks noChangeArrowheads="1"/>
          </p:cNvSpPr>
          <p:nvPr/>
        </p:nvSpPr>
        <p:spPr bwMode="auto">
          <a:xfrm>
            <a:off x="152400" y="1447800"/>
            <a:ext cx="8382000" cy="24384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r>
              <a:rPr lang="en-US" sz="2000" b="1" dirty="0">
                <a:solidFill>
                  <a:srgbClr val="7F0055"/>
                </a:solidFill>
                <a:latin typeface="Consolas"/>
              </a:rPr>
              <a:t>static</a:t>
            </a:r>
            <a:r>
              <a:rPr lang="en-US" sz="2000" b="1" dirty="0">
                <a:solidFill>
                  <a:srgbClr val="000000"/>
                </a:solidFill>
                <a:latin typeface="Consolas"/>
              </a:rPr>
              <a:t> </a:t>
            </a:r>
            <a:r>
              <a:rPr lang="en-US" sz="2000" b="1" dirty="0" err="1">
                <a:solidFill>
                  <a:srgbClr val="7F0055"/>
                </a:solidFill>
                <a:latin typeface="Consolas"/>
              </a:rPr>
              <a:t>int</a:t>
            </a:r>
            <a:r>
              <a:rPr lang="en-US" sz="2000" b="1" dirty="0">
                <a:solidFill>
                  <a:srgbClr val="000000"/>
                </a:solidFill>
                <a:latin typeface="Consolas"/>
              </a:rPr>
              <a:t> </a:t>
            </a:r>
            <a:r>
              <a:rPr lang="en-US" sz="2000" dirty="0" err="1">
                <a:solidFill>
                  <a:srgbClr val="000000"/>
                </a:solidFill>
                <a:latin typeface="Consolas"/>
              </a:rPr>
              <a:t>numberOfInputLines</a:t>
            </a:r>
            <a:r>
              <a:rPr lang="en-US" sz="2000" dirty="0">
                <a:solidFill>
                  <a:srgbClr val="000000"/>
                </a:solidFill>
                <a:latin typeface="Consolas"/>
              </a:rPr>
              <a:t>(String[] </a:t>
            </a:r>
            <a:r>
              <a:rPr lang="en-US" sz="2000" dirty="0" err="1">
                <a:solidFill>
                  <a:srgbClr val="000000"/>
                </a:solidFill>
                <a:latin typeface="Consolas"/>
              </a:rPr>
              <a:t>args</a:t>
            </a:r>
            <a:r>
              <a:rPr lang="en-US" sz="2000" dirty="0">
                <a:solidFill>
                  <a:srgbClr val="000000"/>
                </a:solidFill>
                <a:latin typeface="Consolas"/>
              </a:rPr>
              <a:t>) </a:t>
            </a:r>
            <a:r>
              <a:rPr lang="en-US" sz="2000" b="1" dirty="0">
                <a:solidFill>
                  <a:srgbClr val="7F0055"/>
                </a:solidFill>
                <a:latin typeface="Consolas"/>
              </a:rPr>
              <a:t>throws</a:t>
            </a:r>
            <a:r>
              <a:rPr lang="en-US" sz="2000" b="1" dirty="0">
                <a:solidFill>
                  <a:srgbClr val="000000"/>
                </a:solidFill>
                <a:latin typeface="Consolas"/>
              </a:rPr>
              <a:t> </a:t>
            </a:r>
            <a:r>
              <a:rPr lang="en-US" sz="2000" dirty="0" err="1">
                <a:solidFill>
                  <a:srgbClr val="000000"/>
                </a:solidFill>
                <a:latin typeface="Consolas"/>
              </a:rPr>
              <a:t>IOException</a:t>
            </a:r>
            <a:r>
              <a:rPr lang="en-US" sz="2000" b="1" dirty="0">
                <a:solidFill>
                  <a:srgbClr val="000000"/>
                </a:solidFill>
                <a:latin typeface="Consolas"/>
              </a:rPr>
              <a:t> {</a:t>
            </a:r>
          </a:p>
          <a:p>
            <a:r>
              <a:rPr lang="en-US" sz="2000" b="1" dirty="0" smtClean="0">
                <a:solidFill>
                  <a:srgbClr val="7F0055"/>
                </a:solidFill>
                <a:latin typeface="Consolas"/>
              </a:rPr>
              <a:t>  try</a:t>
            </a:r>
            <a:r>
              <a:rPr lang="en-US" sz="2000" b="1" dirty="0" smtClean="0">
                <a:solidFill>
                  <a:srgbClr val="000000"/>
                </a:solidFill>
                <a:latin typeface="Consolas"/>
              </a:rPr>
              <a:t> </a:t>
            </a:r>
            <a:r>
              <a:rPr lang="en-US" sz="2000" b="1" dirty="0">
                <a:solidFill>
                  <a:srgbClr val="000000"/>
                </a:solidFill>
                <a:latin typeface="Consolas"/>
              </a:rPr>
              <a:t>{</a:t>
            </a:r>
          </a:p>
          <a:p>
            <a:r>
              <a:rPr lang="en-US" sz="2000" dirty="0">
                <a:solidFill>
                  <a:srgbClr val="000000"/>
                </a:solidFill>
                <a:latin typeface="Consolas"/>
              </a:rPr>
              <a:t>        </a:t>
            </a:r>
            <a:r>
              <a:rPr lang="en-US" sz="2000" b="1" dirty="0">
                <a:solidFill>
                  <a:srgbClr val="7F0055"/>
                </a:solidFill>
                <a:latin typeface="Consolas"/>
              </a:rPr>
              <a:t>return</a:t>
            </a:r>
            <a:r>
              <a:rPr lang="en-US" sz="2000" b="1" dirty="0">
                <a:solidFill>
                  <a:srgbClr val="000000"/>
                </a:solidFill>
                <a:latin typeface="Consolas"/>
              </a:rPr>
              <a:t> </a:t>
            </a:r>
            <a:r>
              <a:rPr lang="en-US" sz="2000" dirty="0" err="1">
                <a:solidFill>
                  <a:srgbClr val="000000"/>
                </a:solidFill>
                <a:latin typeface="Consolas"/>
              </a:rPr>
              <a:t>Integer.</a:t>
            </a:r>
            <a:r>
              <a:rPr lang="en-US" sz="2000" i="1" dirty="0" err="1">
                <a:solidFill>
                  <a:srgbClr val="000000"/>
                </a:solidFill>
                <a:latin typeface="Consolas"/>
              </a:rPr>
              <a:t>parseInt</a:t>
            </a:r>
            <a:r>
              <a:rPr lang="en-US" sz="2000" i="1" dirty="0">
                <a:solidFill>
                  <a:srgbClr val="000000"/>
                </a:solidFill>
                <a:latin typeface="Consolas"/>
              </a:rPr>
              <a:t>(</a:t>
            </a:r>
            <a:r>
              <a:rPr lang="en-US" sz="2000" i="1" dirty="0" err="1">
                <a:solidFill>
                  <a:srgbClr val="000000"/>
                </a:solidFill>
                <a:latin typeface="Consolas"/>
              </a:rPr>
              <a:t>args</a:t>
            </a:r>
            <a:r>
              <a:rPr lang="en-US" sz="2000" i="1" dirty="0">
                <a:solidFill>
                  <a:srgbClr val="000000"/>
                </a:solidFill>
                <a:latin typeface="Consolas"/>
              </a:rPr>
              <a:t>[0]);   </a:t>
            </a:r>
          </a:p>
          <a:p>
            <a:r>
              <a:rPr lang="en-US" sz="2000" dirty="0" smtClean="0">
                <a:solidFill>
                  <a:srgbClr val="000000"/>
                </a:solidFill>
                <a:latin typeface="Consolas"/>
              </a:rPr>
              <a:t>  } </a:t>
            </a:r>
            <a:r>
              <a:rPr lang="en-US" sz="2000" b="1" dirty="0">
                <a:solidFill>
                  <a:srgbClr val="7F0055"/>
                </a:solidFill>
                <a:latin typeface="Consolas"/>
              </a:rPr>
              <a:t>catch</a:t>
            </a:r>
            <a:r>
              <a:rPr lang="en-US" sz="2000" b="1" dirty="0">
                <a:solidFill>
                  <a:srgbClr val="000000"/>
                </a:solidFill>
                <a:latin typeface="Consolas"/>
              </a:rPr>
              <a:t> (</a:t>
            </a:r>
            <a:r>
              <a:rPr lang="en-US" sz="2000" dirty="0" err="1">
                <a:solidFill>
                  <a:srgbClr val="000000"/>
                </a:solidFill>
                <a:latin typeface="Consolas"/>
              </a:rPr>
              <a:t>ArrayIndexOutOfBoundsException</a:t>
            </a:r>
            <a:r>
              <a:rPr lang="en-US" sz="2000" dirty="0">
                <a:solidFill>
                  <a:srgbClr val="000000"/>
                </a:solidFill>
                <a:latin typeface="Consolas"/>
              </a:rPr>
              <a:t> e</a:t>
            </a:r>
            <a:r>
              <a:rPr lang="en-US" sz="2000" b="1" dirty="0">
                <a:solidFill>
                  <a:srgbClr val="000000"/>
                </a:solidFill>
                <a:latin typeface="Consolas"/>
              </a:rPr>
              <a:t>) {</a:t>
            </a:r>
          </a:p>
          <a:p>
            <a:r>
              <a:rPr lang="en-US" sz="2000" dirty="0">
                <a:solidFill>
                  <a:srgbClr val="000000"/>
                </a:solidFill>
                <a:latin typeface="Consolas"/>
              </a:rPr>
              <a:t>       </a:t>
            </a:r>
            <a:r>
              <a:rPr lang="en-US" sz="2000" b="1" dirty="0">
                <a:solidFill>
                  <a:srgbClr val="7F0055"/>
                </a:solidFill>
                <a:latin typeface="Consolas"/>
              </a:rPr>
              <a:t>throw</a:t>
            </a:r>
            <a:r>
              <a:rPr lang="en-US" sz="2000" b="1" dirty="0">
                <a:solidFill>
                  <a:srgbClr val="000000"/>
                </a:solidFill>
                <a:latin typeface="Consolas"/>
              </a:rPr>
              <a:t> </a:t>
            </a:r>
            <a:r>
              <a:rPr lang="en-US" sz="2000" b="1" dirty="0">
                <a:solidFill>
                  <a:srgbClr val="7F0055"/>
                </a:solidFill>
                <a:latin typeface="Consolas"/>
              </a:rPr>
              <a:t>new</a:t>
            </a:r>
            <a:r>
              <a:rPr lang="en-US" sz="2000" b="1" dirty="0">
                <a:solidFill>
                  <a:srgbClr val="000000"/>
                </a:solidFill>
                <a:latin typeface="Consolas"/>
              </a:rPr>
              <a:t> </a:t>
            </a:r>
            <a:r>
              <a:rPr lang="en-US" sz="2000" dirty="0" err="1">
                <a:solidFill>
                  <a:srgbClr val="000000"/>
                </a:solidFill>
                <a:latin typeface="Consolas"/>
              </a:rPr>
              <a:t>IOException</a:t>
            </a:r>
            <a:r>
              <a:rPr lang="en-US" sz="2000" dirty="0">
                <a:solidFill>
                  <a:srgbClr val="000000"/>
                </a:solidFill>
                <a:latin typeface="Consolas"/>
              </a:rPr>
              <a:t> (</a:t>
            </a:r>
            <a:r>
              <a:rPr lang="en-US" sz="2000" dirty="0">
                <a:solidFill>
                  <a:srgbClr val="2A00FF"/>
                </a:solidFill>
                <a:latin typeface="Consolas"/>
              </a:rPr>
              <a:t>"First argument missing"</a:t>
            </a:r>
            <a:r>
              <a:rPr lang="en-US" sz="2000" dirty="0">
                <a:solidFill>
                  <a:srgbClr val="000000"/>
                </a:solidFill>
                <a:latin typeface="Consolas"/>
              </a:rPr>
              <a:t>);</a:t>
            </a:r>
          </a:p>
          <a:p>
            <a:r>
              <a:rPr lang="en-US" sz="2000" dirty="0" smtClean="0">
                <a:solidFill>
                  <a:srgbClr val="000000"/>
                </a:solidFill>
                <a:latin typeface="Consolas"/>
              </a:rPr>
              <a:t>  }</a:t>
            </a:r>
            <a:endParaRPr lang="en-US" sz="2000" dirty="0">
              <a:solidFill>
                <a:srgbClr val="000000"/>
              </a:solidFill>
              <a:latin typeface="Consolas"/>
            </a:endParaRPr>
          </a:p>
          <a:p>
            <a:r>
              <a:rPr lang="en-US" sz="2000" dirty="0">
                <a:solidFill>
                  <a:srgbClr val="000000"/>
                </a:solidFill>
                <a:latin typeface="Consolas"/>
              </a:rPr>
              <a:t>}</a:t>
            </a:r>
            <a:endParaRPr lang="en-US" sz="2000" dirty="0">
              <a:cs typeface="Times New Roman" pitchFamily="18" charset="0"/>
            </a:endParaRPr>
          </a:p>
        </p:txBody>
      </p:sp>
      <p:grpSp>
        <p:nvGrpSpPr>
          <p:cNvPr id="2" name="Group 10"/>
          <p:cNvGrpSpPr>
            <a:grpSpLocks/>
          </p:cNvGrpSpPr>
          <p:nvPr/>
        </p:nvGrpSpPr>
        <p:grpSpPr bwMode="auto">
          <a:xfrm>
            <a:off x="1447800" y="3200399"/>
            <a:ext cx="4894263" cy="1379538"/>
            <a:chOff x="1584" y="2496"/>
            <a:chExt cx="3083" cy="869"/>
          </a:xfrm>
        </p:grpSpPr>
        <p:sp>
          <p:nvSpPr>
            <p:cNvPr id="128005" name="Text Box 5"/>
            <p:cNvSpPr txBox="1">
              <a:spLocks noChangeArrowheads="1"/>
            </p:cNvSpPr>
            <p:nvPr/>
          </p:nvSpPr>
          <p:spPr bwMode="auto">
            <a:xfrm>
              <a:off x="1883" y="3132"/>
              <a:ext cx="2784" cy="23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Exception object thrown explicitly</a:t>
              </a:r>
            </a:p>
          </p:txBody>
        </p:sp>
        <p:sp>
          <p:nvSpPr>
            <p:cNvPr id="128006" name="Line 6"/>
            <p:cNvSpPr>
              <a:spLocks noChangeShapeType="1"/>
            </p:cNvSpPr>
            <p:nvPr/>
          </p:nvSpPr>
          <p:spPr bwMode="auto">
            <a:xfrm flipH="1" flipV="1">
              <a:off x="1584" y="2496"/>
              <a:ext cx="1200" cy="624"/>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grpSp>
      <p:grpSp>
        <p:nvGrpSpPr>
          <p:cNvPr id="3" name="Group 7"/>
          <p:cNvGrpSpPr>
            <a:grpSpLocks/>
          </p:cNvGrpSpPr>
          <p:nvPr/>
        </p:nvGrpSpPr>
        <p:grpSpPr bwMode="auto">
          <a:xfrm>
            <a:off x="5562600" y="3200398"/>
            <a:ext cx="2247900" cy="1352550"/>
            <a:chOff x="3792" y="2976"/>
            <a:chExt cx="1416" cy="852"/>
          </a:xfrm>
        </p:grpSpPr>
        <p:sp>
          <p:nvSpPr>
            <p:cNvPr id="128008" name="Line 8"/>
            <p:cNvSpPr>
              <a:spLocks noChangeShapeType="1"/>
            </p:cNvSpPr>
            <p:nvPr/>
          </p:nvSpPr>
          <p:spPr bwMode="auto">
            <a:xfrm flipH="1" flipV="1">
              <a:off x="3792" y="2976"/>
              <a:ext cx="912" cy="619"/>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128009" name="Text Box 9"/>
            <p:cNvSpPr txBox="1">
              <a:spLocks noChangeArrowheads="1"/>
            </p:cNvSpPr>
            <p:nvPr/>
          </p:nvSpPr>
          <p:spPr bwMode="auto">
            <a:xfrm>
              <a:off x="4392" y="3595"/>
              <a:ext cx="816" cy="23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message</a:t>
              </a:r>
            </a:p>
          </p:txBody>
        </p:sp>
      </p:grpSp>
      <p:sp>
        <p:nvSpPr>
          <p:cNvPr id="12" name="Rectangle 11"/>
          <p:cNvSpPr/>
          <p:nvPr/>
        </p:nvSpPr>
        <p:spPr>
          <a:xfrm>
            <a:off x="457200" y="4846638"/>
            <a:ext cx="7971503" cy="12954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static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main(String </a:t>
            </a:r>
            <a:r>
              <a:rPr lang="en-US" b="1" dirty="0" err="1">
                <a:solidFill>
                  <a:srgbClr val="000000"/>
                </a:solidFill>
                <a:latin typeface="Consolas"/>
              </a:rPr>
              <a:t>args</a:t>
            </a:r>
            <a:r>
              <a:rPr lang="en-US" b="1" dirty="0">
                <a:solidFill>
                  <a:srgbClr val="000000"/>
                </a:solidFill>
                <a:latin typeface="Consolas"/>
              </a:rPr>
              <a:t>[]) </a:t>
            </a:r>
            <a:r>
              <a:rPr lang="en-US" b="1" dirty="0">
                <a:solidFill>
                  <a:srgbClr val="7F0055"/>
                </a:solidFill>
                <a:latin typeface="Consolas"/>
              </a:rPr>
              <a:t>throws</a:t>
            </a:r>
            <a:r>
              <a:rPr lang="en-US" b="1" dirty="0">
                <a:solidFill>
                  <a:srgbClr val="000000"/>
                </a:solidFill>
                <a:latin typeface="Consolas"/>
              </a:rPr>
              <a:t> </a:t>
            </a:r>
            <a:r>
              <a:rPr lang="en-US" b="1" dirty="0" err="1" smtClean="0">
                <a:solidFill>
                  <a:srgbClr val="000000"/>
                </a:solidFill>
                <a:latin typeface="Consolas"/>
              </a:rPr>
              <a:t>IOException</a:t>
            </a:r>
            <a:r>
              <a:rPr lang="en-US" b="1" dirty="0" smtClean="0">
                <a:solidFill>
                  <a:srgbClr val="000000"/>
                </a:solidFill>
                <a:latin typeface="Consolas"/>
              </a:rPr>
              <a:t> {</a:t>
            </a:r>
            <a:endParaRPr lang="en-US" b="1" dirty="0">
              <a:solidFill>
                <a:srgbClr val="000000"/>
              </a:solidFill>
              <a:latin typeface="Consolas"/>
            </a:endParaRPr>
          </a:p>
          <a:p>
            <a:r>
              <a:rPr lang="en-US" i="1" dirty="0" smtClean="0">
                <a:solidFill>
                  <a:srgbClr val="000000"/>
                </a:solidFill>
                <a:latin typeface="Consolas"/>
              </a:rPr>
              <a:t>   </a:t>
            </a:r>
            <a:r>
              <a:rPr lang="en-US" i="1" dirty="0" err="1" smtClean="0">
                <a:solidFill>
                  <a:srgbClr val="000000"/>
                </a:solidFill>
                <a:latin typeface="Consolas"/>
              </a:rPr>
              <a:t>echoLines</a:t>
            </a:r>
            <a:r>
              <a:rPr lang="en-US" i="1" dirty="0" smtClean="0">
                <a:solidFill>
                  <a:srgbClr val="000000"/>
                </a:solidFill>
                <a:latin typeface="Consolas"/>
              </a:rPr>
              <a:t>(</a:t>
            </a:r>
            <a:r>
              <a:rPr lang="en-US" i="1" dirty="0" err="1" smtClean="0">
                <a:solidFill>
                  <a:srgbClr val="000000"/>
                </a:solidFill>
                <a:latin typeface="Consolas"/>
              </a:rPr>
              <a:t>numberOfInputLines</a:t>
            </a:r>
            <a:r>
              <a:rPr lang="en-US" i="1" dirty="0" smtClean="0">
                <a:solidFill>
                  <a:srgbClr val="000000"/>
                </a:solidFill>
                <a:latin typeface="Consolas"/>
              </a:rPr>
              <a:t>(</a:t>
            </a:r>
            <a:r>
              <a:rPr lang="en-US" i="1" dirty="0" err="1" smtClean="0">
                <a:solidFill>
                  <a:srgbClr val="000000"/>
                </a:solidFill>
                <a:latin typeface="Consolas"/>
              </a:rPr>
              <a:t>args</a:t>
            </a:r>
            <a:r>
              <a:rPr lang="en-US" i="1" dirty="0">
                <a:solidFill>
                  <a:srgbClr val="000000"/>
                </a:solidFill>
                <a:latin typeface="Consolas"/>
              </a:rPr>
              <a:t>));</a:t>
            </a:r>
          </a:p>
          <a:p>
            <a:r>
              <a:rPr lang="en-US" dirty="0" smtClean="0">
                <a:solidFill>
                  <a:srgbClr val="000000"/>
                </a:solidFill>
                <a:latin typeface="Consolas"/>
              </a:rPr>
              <a:t>} </a:t>
            </a:r>
            <a:endParaRPr lang="en-US" dirty="0" smtClean="0">
              <a:solidFill>
                <a:srgbClr val="000000"/>
              </a:solidFill>
              <a:latin typeface="Courier New"/>
            </a:endParaRPr>
          </a:p>
        </p:txBody>
      </p:sp>
      <p:sp>
        <p:nvSpPr>
          <p:cNvPr id="14" name="Text Box 5"/>
          <p:cNvSpPr txBox="1">
            <a:spLocks noChangeArrowheads="1"/>
          </p:cNvSpPr>
          <p:nvPr/>
        </p:nvSpPr>
        <p:spPr bwMode="auto">
          <a:xfrm>
            <a:off x="1274763" y="5494338"/>
            <a:ext cx="5715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Forces </a:t>
            </a:r>
            <a:r>
              <a:rPr lang="en-US" dirty="0"/>
              <a:t>every caller that does not handle it to </a:t>
            </a:r>
            <a:r>
              <a:rPr lang="en-US" dirty="0" err="1"/>
              <a:t>ack</a:t>
            </a:r>
            <a:r>
              <a:rPr lang="en-US" dirty="0"/>
              <a:t> it.</a:t>
            </a:r>
          </a:p>
        </p:txBody>
      </p:sp>
      <p:sp>
        <p:nvSpPr>
          <p:cNvPr id="16" name="Text Box 5"/>
          <p:cNvSpPr txBox="1">
            <a:spLocks noChangeArrowheads="1"/>
          </p:cNvSpPr>
          <p:nvPr/>
        </p:nvSpPr>
        <p:spPr bwMode="auto">
          <a:xfrm>
            <a:off x="1295400" y="5955268"/>
            <a:ext cx="5715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Exception message distinguishes it from read exception</a:t>
            </a:r>
            <a:endParaRPr lang="en-US" dirty="0"/>
          </a:p>
        </p:txBody>
      </p:sp>
      <p:sp>
        <p:nvSpPr>
          <p:cNvPr id="15" name="Text Box 5"/>
          <p:cNvSpPr txBox="1">
            <a:spLocks noChangeArrowheads="1"/>
          </p:cNvSpPr>
          <p:nvPr/>
        </p:nvSpPr>
        <p:spPr bwMode="auto">
          <a:xfrm>
            <a:off x="1295400" y="6407509"/>
            <a:ext cx="571500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Must query exception and do string equals() to type it</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98945300"/>
      </p:ext>
    </p:extLst>
  </p:cSld>
  <p:clrMapOvr>
    <a:masterClrMapping/>
  </p:clrMapOvr>
  <p:transition advTm="1202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12" grpId="0" animBg="1"/>
      <p:bldP spid="14" grpId="0" animBg="1"/>
      <p:bldP spid="16" grpId="0" animBg="1"/>
      <p:bldP spid="15" grpId="0" animBg="1"/>
    </p:bldLst>
  </p:timing>
  <p:extLst>
    <p:ext uri="{3A86A75C-4F4B-4683-9AE1-C65F6400EC91}">
      <p14:laserTraceLst xmlns:p14="http://schemas.microsoft.com/office/powerpoint/2010/main">
        <p14:tracePtLst>
          <p14:tracePt t="1289" x="9117013" y="2500313"/>
          <p14:tracePt t="2194" x="9117013" y="2482850"/>
          <p14:tracePt t="2206" x="9109075" y="2455863"/>
          <p14:tracePt t="2225" x="9099550" y="2446338"/>
          <p14:tracePt t="2237" x="9099550" y="2428875"/>
          <p14:tracePt t="2257" x="9090025" y="2428875"/>
          <p14:tracePt t="2283" x="9090025" y="2419350"/>
          <p14:tracePt t="2303" x="9090025" y="2411413"/>
          <p14:tracePt t="2396" x="9072563" y="2366963"/>
          <p14:tracePt t="2428" x="9072563" y="2330450"/>
          <p14:tracePt t="2440" x="9037638" y="2241550"/>
          <p14:tracePt t="2459" x="9010650" y="2160588"/>
          <p14:tracePt t="2478" x="8991600" y="2143125"/>
          <p14:tracePt t="2490" x="8983663" y="2089150"/>
          <p14:tracePt t="2509" x="8956675" y="2036763"/>
          <p14:tracePt t="2535" x="8929688" y="1982788"/>
          <p14:tracePt t="2555" x="8912225" y="1955800"/>
          <p14:tracePt t="2566" x="8875713" y="1893888"/>
          <p14:tracePt t="2586" x="8848725" y="1866900"/>
          <p14:tracePt t="2598" x="8796338" y="1822450"/>
          <p14:tracePt t="2618" x="8777288" y="1803400"/>
          <p14:tracePt t="2630" x="8705850" y="1758950"/>
          <p14:tracePt t="2650" x="8680450" y="1741488"/>
          <p14:tracePt t="2663" x="8555038" y="1660525"/>
          <p14:tracePt t="2683" x="8518525" y="1633538"/>
          <p14:tracePt t="2695" x="8491538" y="1616075"/>
          <p14:tracePt t="2723" x="8412163" y="1581150"/>
          <p14:tracePt t="2742" x="8348663" y="1536700"/>
          <p14:tracePt t="2762" x="8323263" y="1536700"/>
          <p14:tracePt t="2774" x="8296275" y="1536700"/>
          <p14:tracePt t="2786" x="8188325" y="1536700"/>
          <p14:tracePt t="2806" x="8134350" y="1536700"/>
          <p14:tracePt t="2819" x="8062913" y="1571625"/>
          <p14:tracePt t="2837" x="7991475" y="1598613"/>
          <p14:tracePt t="2849" x="7867650" y="1643063"/>
          <p14:tracePt t="2868" x="7840663" y="1643063"/>
          <p14:tracePt t="2882" x="7786688" y="1652588"/>
          <p14:tracePt t="2899" x="7759700" y="1660525"/>
          <p14:tracePt t="2915" x="7688263" y="1679575"/>
          <p14:tracePt t="2933" x="7626350" y="1687513"/>
          <p14:tracePt t="2949" x="7491413" y="1697038"/>
          <p14:tracePt t="2965" x="7412038" y="1714500"/>
          <p14:tracePt t="2982" x="7242175" y="1731963"/>
          <p14:tracePt t="2998" x="7116763" y="1751013"/>
          <p14:tracePt t="3014" x="7089775" y="1758950"/>
          <p14:tracePt t="3032" x="6973888" y="1768475"/>
          <p14:tracePt t="3062" x="6911975" y="1768475"/>
          <p14:tracePt t="3073" x="6875463" y="1776413"/>
          <p14:tracePt t="3086" x="6777038" y="1776413"/>
          <p14:tracePt t="3104" x="6751638" y="1776413"/>
          <p14:tracePt t="3116" x="6742113" y="1776413"/>
          <p14:tracePt t="3135" x="6732588" y="1776413"/>
          <p14:tracePt t="3180" x="6732588" y="1785938"/>
          <p14:tracePt t="3307" x="6715125" y="1776413"/>
          <p14:tracePt t="3718" x="6697663" y="1768475"/>
          <p14:tracePt t="3729" x="6643688" y="1768475"/>
          <p14:tracePt t="3748" x="6626225" y="1768475"/>
          <p14:tracePt t="3762" x="6581775" y="1768475"/>
          <p14:tracePt t="3779" x="6562725" y="1768475"/>
          <p14:tracePt t="3812" x="6518275" y="1776413"/>
          <p14:tracePt t="3822" x="6411913" y="1785938"/>
          <p14:tracePt t="3842" x="6323013" y="1785938"/>
          <p14:tracePt t="3854" x="6205538" y="1795463"/>
          <p14:tracePt t="3874" x="6153150" y="1795463"/>
          <p14:tracePt t="3885" x="6072188" y="1803400"/>
          <p14:tracePt t="3905" x="6037263" y="1803400"/>
          <p14:tracePt t="3917" x="5973763" y="1812925"/>
          <p14:tracePt t="3935" x="5875338" y="1812925"/>
          <p14:tracePt t="3954" x="5840413" y="1822450"/>
          <p14:tracePt t="3966" x="5751513" y="1822450"/>
          <p14:tracePt t="3985" x="5741988" y="1830388"/>
          <p14:tracePt t="3997" x="5680075" y="1839913"/>
          <p14:tracePt t="4016" x="5653088" y="1839913"/>
          <p14:tracePt t="4028" x="5537200" y="1839913"/>
          <p14:tracePt t="4070" x="5465763" y="1839913"/>
          <p14:tracePt t="4079" x="5419725" y="1839913"/>
          <p14:tracePt t="4090" x="5384800" y="1839913"/>
          <p14:tracePt t="4109" x="5357813" y="1839913"/>
          <p14:tracePt t="4122" x="5303838" y="1839913"/>
          <p14:tracePt t="4140" x="5276850" y="1839913"/>
          <p14:tracePt t="4152" x="5205413" y="1839913"/>
          <p14:tracePt t="4172" x="5187950" y="1839913"/>
          <p14:tracePt t="4185" x="5133975" y="1839913"/>
          <p14:tracePt t="4202" x="5116513" y="1847850"/>
          <p14:tracePt t="4222" x="5099050" y="1857375"/>
          <p14:tracePt t="4235" x="5045075" y="1866900"/>
          <p14:tracePt t="4252" x="5037138" y="1866900"/>
          <p14:tracePt t="4268" x="5010150" y="1866900"/>
          <p14:tracePt t="4285" x="4991100" y="1866900"/>
          <p14:tracePt t="4326" x="4983163" y="1866900"/>
          <p14:tracePt t="4345" x="4973638" y="1866900"/>
          <p14:tracePt t="4356" x="4965700" y="1866900"/>
          <p14:tracePt t="4409" x="4965700" y="1874838"/>
          <p14:tracePt t="4756" x="4983163" y="1874838"/>
          <p14:tracePt t="4944" x="5000625" y="1874838"/>
          <p14:tracePt t="4956" x="5045075" y="1893888"/>
          <p14:tracePt t="4975" x="5062538" y="1893888"/>
          <p14:tracePt t="4987" x="5089525" y="1893888"/>
          <p14:tracePt t="5018" x="5108575" y="1893888"/>
          <p14:tracePt t="5022" x="5133975" y="1893888"/>
          <p14:tracePt t="5054" x="5153025" y="1893888"/>
          <p14:tracePt t="5063" x="5197475" y="1893888"/>
          <p14:tracePt t="5087" x="5259388" y="1901825"/>
          <p14:tracePt t="5119" x="5295900" y="1901825"/>
          <p14:tracePt t="5122" x="5348288" y="1911350"/>
          <p14:tracePt t="5154" x="5367338" y="1911350"/>
          <p14:tracePt t="5158" x="5429250" y="1911350"/>
          <p14:tracePt t="5188" x="5554663" y="1893888"/>
          <p14:tracePt t="5219" x="5616575" y="1874838"/>
          <p14:tracePt t="5239" x="5670550" y="1847850"/>
          <p14:tracePt t="5258" x="5705475" y="1830388"/>
          <p14:tracePt t="5288" x="5724525" y="1822450"/>
          <p14:tracePt t="5319" x="5741988" y="1822450"/>
          <p14:tracePt t="5332" x="5751513" y="1822450"/>
          <p14:tracePt t="5355" x="5759450" y="1822450"/>
          <p14:tracePt t="6287" x="5751513" y="1822450"/>
          <p14:tracePt t="6292" x="5732463" y="1822450"/>
          <p14:tracePt t="6312" x="5670550" y="1847850"/>
          <p14:tracePt t="6343" x="5626100" y="1847850"/>
          <p14:tracePt t="6358" x="5348288" y="1893888"/>
          <p14:tracePt t="6390" x="4991100" y="1946275"/>
          <p14:tracePt t="6422" x="4759325" y="1982788"/>
          <p14:tracePt t="6435" x="4500563" y="2044700"/>
          <p14:tracePt t="6467" x="4419600" y="2062163"/>
          <p14:tracePt t="6492" x="3929063" y="2187575"/>
          <p14:tracePt t="6524" x="3643313" y="2232025"/>
          <p14:tracePt t="6555" x="3562350" y="2241550"/>
          <p14:tracePt t="6558" x="3330575" y="2286000"/>
          <p14:tracePt t="6589" x="2973388" y="2330450"/>
          <p14:tracePt t="6622" x="2874963" y="2347913"/>
          <p14:tracePt t="6625" x="2598738" y="2401888"/>
          <p14:tracePt t="6656" x="2589213" y="2401888"/>
          <p14:tracePt t="6688" x="2554288" y="2411413"/>
          <p14:tracePt t="6692" x="2490788" y="2411413"/>
          <p14:tracePt t="6723" x="2465388" y="2411413"/>
          <p14:tracePt t="6755" x="2455863" y="2411413"/>
          <p14:tracePt t="6793" x="2446338" y="2411413"/>
          <p14:tracePt t="6828" x="2438400" y="2411413"/>
          <p14:tracePt t="6843" x="2419350" y="2411413"/>
          <p14:tracePt t="6874" x="2411413" y="2411413"/>
          <p14:tracePt t="7162" x="2401888" y="2411413"/>
          <p14:tracePt t="7470" x="2393950" y="2411413"/>
          <p14:tracePt t="7586" x="2393950" y="2401888"/>
          <p14:tracePt t="12787" x="2401888" y="2419350"/>
          <p14:tracePt t="13385" x="2401888" y="2428875"/>
          <p14:tracePt t="13473" x="2401888" y="2446338"/>
          <p14:tracePt t="13493" x="2411413" y="2473325"/>
          <p14:tracePt t="13505" x="2428875" y="2500313"/>
          <p14:tracePt t="13523" x="2438400" y="2517775"/>
          <p14:tracePt t="13560" x="2446338" y="2544763"/>
          <p14:tracePt t="13580" x="2482850" y="2616200"/>
          <p14:tracePt t="13612" x="2500313" y="2660650"/>
          <p14:tracePt t="13617" x="2536825" y="2724150"/>
          <p14:tracePt t="13646" x="2562225" y="2795588"/>
          <p14:tracePt t="13678" x="2571750" y="2813050"/>
          <p14:tracePt t="13680" x="2598738" y="2894013"/>
          <p14:tracePt t="13712" x="2616200" y="2938463"/>
          <p14:tracePt t="13730" x="2616200" y="2965450"/>
          <p14:tracePt t="13747" x="2643188" y="3044825"/>
          <p14:tracePt t="13778" x="2670175" y="3098800"/>
          <p14:tracePt t="13801" x="2687638" y="3133725"/>
          <p14:tracePt t="13814" x="2687638" y="3160713"/>
          <p14:tracePt t="13845" x="2687638" y="3170238"/>
          <p14:tracePt t="13853" x="2697163" y="3179763"/>
          <p14:tracePt t="13886" x="2697163" y="3205163"/>
          <p14:tracePt t="13919" x="2705100" y="3214688"/>
          <p14:tracePt t="13951" x="2705100" y="3224213"/>
          <p14:tracePt t="14008" x="2714625" y="3232150"/>
          <p14:tracePt t="14026" x="2724150" y="3241675"/>
          <p14:tracePt t="14119" x="2741613" y="3251200"/>
          <p14:tracePt t="14138" x="2751138" y="3268663"/>
          <p14:tracePt t="14149" x="2795588" y="3286125"/>
          <p14:tracePt t="14182" x="2830513" y="3303588"/>
          <p14:tracePt t="14200" x="2847975" y="3303588"/>
          <p14:tracePt t="14215" x="2884488" y="3313113"/>
          <p14:tracePt t="14246" x="2911475" y="3313113"/>
          <p14:tracePt t="14250" x="3017838" y="3330575"/>
          <p14:tracePt t="14282" x="3071813" y="3348038"/>
          <p14:tracePt t="14293" x="3179763" y="3357563"/>
          <p14:tracePt t="14315" x="3268663" y="3367088"/>
          <p14:tracePt t="14347" x="3295650" y="3375025"/>
          <p14:tracePt t="14357" x="3322638" y="3375025"/>
          <p14:tracePt t="14382" x="3402013" y="3384550"/>
          <p14:tracePt t="14414" x="3465513" y="3394075"/>
          <p14:tracePt t="14420" x="3500438" y="3394075"/>
          <p14:tracePt t="14452" x="3527425" y="3394075"/>
          <p14:tracePt t="14482" x="3608388" y="3411538"/>
          <p14:tracePt t="14515" x="3652838" y="3419475"/>
          <p14:tracePt t="14517" x="3687763" y="3429000"/>
          <p14:tracePt t="14548" x="3705225" y="3429000"/>
          <p14:tracePt t="14558" x="3741738" y="3429000"/>
          <p14:tracePt t="14585" x="3776663" y="3429000"/>
          <p14:tracePt t="14616" x="3786188" y="3429000"/>
          <p14:tracePt t="14648" x="3803650" y="3429000"/>
          <p14:tracePt t="14690" x="3813175" y="3429000"/>
          <p14:tracePt t="14763" x="3822700" y="3429000"/>
          <p14:tracePt t="14828" x="3830638" y="3429000"/>
          <p14:tracePt t="14877" x="3840163" y="3429000"/>
          <p14:tracePt t="15317" x="3867150" y="3429000"/>
          <p14:tracePt t="15350" x="3911600" y="3419475"/>
          <p14:tracePt t="15376" x="3983038" y="3402013"/>
          <p14:tracePt t="15396" x="4010025" y="3402013"/>
          <p14:tracePt t="15421" x="4108450" y="3394075"/>
          <p14:tracePt t="15454" x="4357688" y="3411538"/>
          <p14:tracePt t="15485" x="4473575" y="3419475"/>
          <p14:tracePt t="15518" x="4562475" y="3419475"/>
          <p14:tracePt t="15522" x="4589463" y="3419475"/>
          <p14:tracePt t="15552" x="4813300" y="3402013"/>
          <p14:tracePt t="15584" x="4840288" y="3402013"/>
          <p14:tracePt t="15595" x="4875213" y="3394075"/>
          <p14:tracePt t="15619" x="4973638" y="3394075"/>
          <p14:tracePt t="15650" x="5000625" y="3394075"/>
          <p14:tracePt t="15662" x="5062538" y="3402013"/>
          <p14:tracePt t="15686" x="5081588" y="3402013"/>
          <p14:tracePt t="15717" x="5160963" y="3402013"/>
          <p14:tracePt t="15726" x="5170488" y="3402013"/>
          <p14:tracePt t="15753" x="5251450" y="3402013"/>
          <p14:tracePt t="15784" x="5313363" y="3402013"/>
          <p14:tracePt t="15790" x="5394325" y="3402013"/>
          <p14:tracePt t="15820" x="5491163" y="3402013"/>
          <p14:tracePt t="15853" x="5518150" y="3402013"/>
          <p14:tracePt t="15863" x="5545138" y="3402013"/>
          <p14:tracePt t="15886" x="5572125" y="3402013"/>
          <p14:tracePt t="15918" x="5589588" y="3402013"/>
          <p14:tracePt t="15949" x="5616575" y="3402013"/>
          <p14:tracePt t="15977" x="5626100" y="3402013"/>
          <p14:tracePt t="15989" x="5661025" y="3402013"/>
          <p14:tracePt t="16022" x="5715000" y="3411538"/>
          <p14:tracePt t="16039" x="5724525" y="3411538"/>
          <p14:tracePt t="16054" x="5776913" y="3419475"/>
          <p14:tracePt t="16085" x="5830888" y="3419475"/>
          <p14:tracePt t="16089" x="5965825" y="3429000"/>
          <p14:tracePt t="16120" x="6000750" y="3429000"/>
          <p14:tracePt t="16132" x="6062663" y="3429000"/>
          <p14:tracePt t="16154" x="6089650" y="3429000"/>
          <p14:tracePt t="16186" x="6153150" y="3429000"/>
          <p14:tracePt t="16197" x="6180138" y="3429000"/>
          <p14:tracePt t="16221" x="6251575" y="3429000"/>
          <p14:tracePt t="16252" x="6313488" y="3429000"/>
          <p14:tracePt t="16259" x="6348413" y="3438525"/>
          <p14:tracePt t="16288" x="6446838" y="3446463"/>
          <p14:tracePt t="16319" x="6510338" y="3446463"/>
          <p14:tracePt t="16322" x="6581775" y="3455988"/>
          <p14:tracePt t="16353" x="6608763" y="3455988"/>
          <p14:tracePt t="16365" x="6643688" y="3455988"/>
          <p14:tracePt t="16388" x="6705600" y="3455988"/>
          <p14:tracePt t="16419" x="6759575" y="3465513"/>
          <p14:tracePt t="16434" x="6769100" y="3465513"/>
          <p14:tracePt t="16455" x="6823075" y="3465513"/>
          <p14:tracePt t="16486" x="6840538" y="3465513"/>
          <p14:tracePt t="16499" x="6858000" y="3465513"/>
          <p14:tracePt t="16525" x="6875463" y="3473450"/>
          <p14:tracePt t="16565" x="6919913" y="3473450"/>
          <p14:tracePt t="16589" x="6929438" y="3473450"/>
          <p14:tracePt t="16620" x="6938963" y="3473450"/>
          <p14:tracePt t="16649" x="6938963" y="3482975"/>
          <p14:tracePt t="16682" x="6946900" y="3482975"/>
          <p14:tracePt t="16700" x="6965950" y="3482975"/>
          <p14:tracePt t="16734" x="6973888" y="3482975"/>
          <p14:tracePt t="16761" x="6973888" y="3473450"/>
          <p14:tracePt t="16789" x="6991350" y="3473450"/>
          <p14:tracePt t="16822" x="6991350" y="3465513"/>
          <p14:tracePt t="16889" x="7000875" y="3465513"/>
          <p14:tracePt t="16915" x="7000875" y="3455988"/>
          <p14:tracePt t="16949" x="7010400" y="3455988"/>
          <p14:tracePt t="17173" x="7018338" y="3455988"/>
          <p14:tracePt t="17314" x="7027863" y="3455988"/>
          <p14:tracePt t="17628" x="7037388" y="3455988"/>
          <p14:tracePt t="17906" x="7045325" y="3455988"/>
          <p14:tracePt t="62537" x="7054850" y="3465513"/>
          <p14:tracePt t="62598" x="7054850" y="3473450"/>
          <p14:tracePt t="62632" x="7037388" y="3482975"/>
          <p14:tracePt t="62663" x="6983413" y="3482975"/>
          <p14:tracePt t="62683" x="6965950" y="3482975"/>
          <p14:tracePt t="62695" x="6911975" y="3482975"/>
          <p14:tracePt t="62713" x="6840538" y="3482975"/>
          <p14:tracePt t="62745" x="6777038" y="3482975"/>
          <p14:tracePt t="62777" x="6742113" y="3482975"/>
          <p14:tracePt t="62787" x="6680200" y="3482975"/>
          <p14:tracePt t="62812" x="6608763" y="3482975"/>
          <p14:tracePt t="62844" x="6581775" y="3490913"/>
          <p14:tracePt t="62849" x="6562725" y="3490913"/>
          <p14:tracePt t="62878" x="6500813" y="3490913"/>
          <p14:tracePt t="62910" x="6465888" y="3482975"/>
          <p14:tracePt t="62919" x="6394450" y="3482975"/>
          <p14:tracePt t="62952" x="6367463" y="3473450"/>
          <p14:tracePt t="62963" x="6348413" y="3473450"/>
          <p14:tracePt t="62994" x="6259513" y="3455988"/>
          <p14:tracePt t="62996" x="6170613" y="3438525"/>
          <p14:tracePt t="63027" x="6143625" y="3438525"/>
          <p14:tracePt t="63038" x="6081713" y="3429000"/>
          <p14:tracePt t="63062" x="5973763" y="3402013"/>
          <p14:tracePt t="63094" x="5911850" y="3384550"/>
          <p14:tracePt t="63108" x="5857875" y="3375025"/>
          <p14:tracePt t="63140" x="5840413" y="3375025"/>
          <p14:tracePt t="63162" x="5795963" y="3375025"/>
          <p14:tracePt t="63194" x="5751513" y="3367088"/>
          <p14:tracePt t="63202" x="5732463" y="3367088"/>
          <p14:tracePt t="63233" x="5724525" y="3367088"/>
          <p14:tracePt t="63307" x="5715000" y="3367088"/>
          <p14:tracePt t="63370" x="5724525" y="3367088"/>
          <p14:tracePt t="63469" x="5741988" y="3367088"/>
          <p14:tracePt t="63500" x="5751513" y="3367088"/>
          <p14:tracePt t="63530" x="5768975" y="3367088"/>
          <p14:tracePt t="63564" x="5822950" y="3357563"/>
          <p14:tracePt t="63596" x="5894388" y="3357563"/>
          <p14:tracePt t="63607" x="5965825" y="3357563"/>
          <p14:tracePt t="63638" x="5983288" y="3357563"/>
          <p14:tracePt t="63664" x="6010275" y="3357563"/>
          <p14:tracePt t="63696" x="6072188" y="3357563"/>
          <p14:tracePt t="63728" x="6089650" y="3357563"/>
          <p14:tracePt t="63732" x="6180138" y="3357563"/>
          <p14:tracePt t="63764" x="6242050" y="3357563"/>
          <p14:tracePt t="63796" x="6276975" y="3357563"/>
          <p14:tracePt t="63813" x="6367463" y="3357563"/>
          <p14:tracePt t="63845" x="6394450" y="3357563"/>
          <p14:tracePt t="63864" x="6473825" y="3357563"/>
          <p14:tracePt t="63896" x="6589713" y="3367088"/>
          <p14:tracePt t="63928" x="6616700" y="3367088"/>
          <p14:tracePt t="63942" x="6643688" y="3375025"/>
          <p14:tracePt t="63974" x="6715125" y="3375025"/>
          <p14:tracePt t="63998" x="6796088" y="3375025"/>
          <p14:tracePt t="64030" x="6875463" y="3375025"/>
          <p14:tracePt t="64062" x="6946900" y="3375025"/>
          <p14:tracePt t="64079" x="7000875" y="3375025"/>
          <p14:tracePt t="64112" x="7018338" y="3375025"/>
          <p14:tracePt t="64132" x="7037388" y="3375025"/>
          <p14:tracePt t="64164" x="7062788" y="3375025"/>
          <p14:tracePt t="64195" x="7089775" y="3375025"/>
          <p14:tracePt t="64206" x="7099300" y="3375025"/>
          <p14:tracePt t="64252" x="7116763" y="3375025"/>
          <p14:tracePt t="64332" x="7126288" y="3375025"/>
          <p14:tracePt t="64364" x="7134225" y="3375025"/>
          <p14:tracePt t="64519" x="7143750" y="3375025"/>
          <p14:tracePt t="65526" x="7143750" y="3384550"/>
          <p14:tracePt t="69788" x="7134225" y="3375025"/>
          <p14:tracePt t="69864" x="7126288" y="3375025"/>
          <p14:tracePt t="69876" x="7126288" y="3367088"/>
          <p14:tracePt t="69895" x="7116763" y="3367088"/>
          <p14:tracePt t="70292" x="7116763" y="3357563"/>
          <p14:tracePt t="70622" x="7108825" y="3357563"/>
          <p14:tracePt t="70714" x="7108825" y="3348038"/>
          <p14:tracePt t="87788" x="7116763" y="3348038"/>
          <p14:tracePt t="88243" x="7126288" y="3348038"/>
          <p14:tracePt t="88255" x="7134225" y="3348038"/>
          <p14:tracePt t="88302" x="7143750" y="3340100"/>
          <p14:tracePt t="88322" x="7161213" y="3340100"/>
          <p14:tracePt t="88338" x="7412038" y="3340100"/>
          <p14:tracePt t="88369" x="7653338" y="3357563"/>
          <p14:tracePt t="88384" x="7732713" y="3357563"/>
          <p14:tracePt t="88405" x="8045450" y="3340100"/>
          <p14:tracePt t="88436" x="8296275" y="3286125"/>
          <p14:tracePt t="88446" x="8402638" y="3276600"/>
          <p14:tracePt t="88472" x="8804275" y="3205163"/>
          <p14:tracePt t="88503" x="9090025" y="3152775"/>
          <p14:tracePt t="88507" x="9134475" y="3133725"/>
          <p14:tracePt t="88539" x="9134475" y="3017838"/>
          <p14:tracePt t="88539" x="9134475" y="2955925"/>
          <p14:tracePt t="88571" x="9134475" y="2938463"/>
          <p14:tracePt t="88583" x="9134475" y="2928938"/>
          <p14:tracePt t="88615" x="9134475" y="2911475"/>
          <p14:tracePt t="88639" x="9134475" y="2901950"/>
          <p14:tracePt t="88670" x="9126538" y="2901950"/>
          <p14:tracePt t="93540" x="9134475" y="2911475"/>
          <p14:tracePt t="94307" x="9126538" y="2911475"/>
          <p14:tracePt t="94402" x="9028113" y="2884488"/>
          <p14:tracePt t="94421" x="8983663" y="2867025"/>
          <p14:tracePt t="94432" x="8902700" y="2822575"/>
          <p14:tracePt t="94464" x="8848725" y="2795588"/>
          <p14:tracePt t="94490" x="8786813" y="2768600"/>
          <p14:tracePt t="94521" x="8599488" y="2732088"/>
          <p14:tracePt t="94554" x="8572500" y="2724150"/>
          <p14:tracePt t="94559" x="8555038" y="2724150"/>
          <p14:tracePt t="94589" x="8313738" y="2705100"/>
          <p14:tracePt t="94621" x="8054975" y="2679700"/>
          <p14:tracePt t="94642" x="7894638" y="2652713"/>
          <p14:tracePt t="94674" x="7848600" y="2652713"/>
          <p14:tracePt t="94692" x="7643813" y="2625725"/>
          <p14:tracePt t="94724" x="7242175" y="2571750"/>
          <p14:tracePt t="94756" x="6956425" y="2527300"/>
          <p14:tracePt t="94766" x="6769100" y="2509838"/>
          <p14:tracePt t="94798" x="6742113" y="2509838"/>
          <p14:tracePt t="94824" x="6500813" y="2509838"/>
          <p14:tracePt t="94856" x="6108700" y="2562225"/>
          <p14:tracePt t="94888" x="5884863" y="2598738"/>
          <p14:tracePt t="94892" x="5653088" y="2643188"/>
          <p14:tracePt t="94924" x="5322888" y="2705100"/>
          <p14:tracePt t="94956" x="5224463" y="2724150"/>
          <p14:tracePt t="94965" x="4911725" y="2776538"/>
          <p14:tracePt t="94997" x="4714875" y="2813050"/>
          <p14:tracePt t="95025" x="4438650" y="2874963"/>
          <p14:tracePt t="95057" x="4357688" y="2894013"/>
          <p14:tracePt t="95059" x="4214813" y="2919413"/>
          <p14:tracePt t="95091" x="4044950" y="2973388"/>
          <p14:tracePt t="95097" x="3965575" y="3009900"/>
          <p14:tracePt t="95125" x="3705225" y="3116263"/>
          <p14:tracePt t="95157" x="3536950" y="3187700"/>
          <p14:tracePt t="95159" x="3384550" y="3241675"/>
          <p14:tracePt t="95192" x="3357563" y="3259138"/>
          <p14:tracePt t="95202" x="3313113" y="3276600"/>
          <p14:tracePt t="95226" x="3303588" y="3276600"/>
          <p14:tracePt t="95257" x="3303588" y="3286125"/>
          <p14:tracePt t="95283" x="3303588" y="3295650"/>
          <p14:tracePt t="95317" x="3313113" y="3303588"/>
          <p14:tracePt t="95328" x="3357563" y="3330575"/>
          <p14:tracePt t="95360" x="3411538" y="3348038"/>
          <p14:tracePt t="95391" x="3446463" y="3367088"/>
          <p14:tracePt t="95412" x="3455988" y="3375025"/>
          <p14:tracePt t="95426" x="3581400" y="3411538"/>
          <p14:tracePt t="95458" x="3670300" y="3446463"/>
          <p14:tracePt t="95472" x="3687763" y="3455988"/>
          <p14:tracePt t="95493" x="3732213" y="3473450"/>
          <p14:tracePt t="95524" x="3786188" y="3500438"/>
          <p14:tracePt t="95536" x="3813175" y="3509963"/>
          <p14:tracePt t="95562" x="3848100" y="3517900"/>
          <p14:tracePt t="95593" x="3902075" y="3527425"/>
          <p14:tracePt t="95625" x="3938588" y="3544888"/>
          <p14:tracePt t="95629" x="3946525" y="3544888"/>
          <p14:tracePt t="95660" x="4000500" y="3562350"/>
          <p14:tracePt t="95693" x="4037013" y="3571875"/>
          <p14:tracePt t="95695" x="4062413" y="3581400"/>
          <p14:tracePt t="95727" x="4081463" y="3589338"/>
          <p14:tracePt t="95737" x="4116388" y="3589338"/>
          <p14:tracePt t="95762" x="4133850" y="3589338"/>
          <p14:tracePt t="95794" x="4152900" y="3589338"/>
          <p14:tracePt t="95800" x="4179888" y="3598863"/>
          <p14:tracePt t="95827" x="4197350" y="3598863"/>
          <p14:tracePt t="95859" x="4214813" y="3598863"/>
          <p14:tracePt t="95862" x="4214813" y="3608388"/>
          <p14:tracePt t="95893" x="4224338" y="3608388"/>
          <p14:tracePt t="95944" x="4232275" y="3608388"/>
          <p14:tracePt t="95994" x="4241800" y="3608388"/>
          <p14:tracePt t="96070" x="4259263" y="3625850"/>
          <p14:tracePt t="96428" x="4348163" y="3670300"/>
          <p14:tracePt t="96446" x="4402138" y="3687763"/>
          <p14:tracePt t="96463" x="4598988" y="3741738"/>
          <p14:tracePt t="96494" x="4714875" y="3776663"/>
          <p14:tracePt t="96510" x="4803775" y="3786188"/>
          <p14:tracePt t="96529" x="5116513" y="3795713"/>
          <p14:tracePt t="96562" x="5295900" y="3795713"/>
          <p14:tracePt t="96572" x="5384800" y="3795713"/>
          <p14:tracePt t="96596" x="5653088" y="3795713"/>
          <p14:tracePt t="96628" x="5741988" y="3795713"/>
          <p14:tracePt t="96635" x="5776913" y="3795713"/>
          <p14:tracePt t="96663" x="5822950" y="3795713"/>
          <p14:tracePt t="96695" x="5830888" y="3795713"/>
          <p14:tracePt t="96712" x="5840413" y="3795713"/>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52400" y="1981200"/>
            <a:ext cx="8382000" cy="24384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lstStyle/>
          <a:p>
            <a:r>
              <a:rPr lang="en-US" sz="2000" b="1" dirty="0">
                <a:solidFill>
                  <a:srgbClr val="7F0055"/>
                </a:solidFill>
                <a:latin typeface="Consolas"/>
              </a:rPr>
              <a:t>static</a:t>
            </a:r>
            <a:r>
              <a:rPr lang="en-US" sz="2000" b="1" dirty="0">
                <a:solidFill>
                  <a:srgbClr val="000000"/>
                </a:solidFill>
                <a:latin typeface="Consolas"/>
              </a:rPr>
              <a:t> </a:t>
            </a:r>
            <a:r>
              <a:rPr lang="en-US" sz="2000" b="1" dirty="0" err="1">
                <a:solidFill>
                  <a:srgbClr val="7F0055"/>
                </a:solidFill>
                <a:latin typeface="Consolas"/>
              </a:rPr>
              <a:t>int</a:t>
            </a:r>
            <a:r>
              <a:rPr lang="en-US" sz="2000" b="1" dirty="0">
                <a:solidFill>
                  <a:srgbClr val="000000"/>
                </a:solidFill>
                <a:latin typeface="Consolas"/>
              </a:rPr>
              <a:t> </a:t>
            </a:r>
            <a:r>
              <a:rPr lang="en-US" sz="2000" dirty="0" err="1">
                <a:solidFill>
                  <a:srgbClr val="000000"/>
                </a:solidFill>
                <a:latin typeface="Consolas"/>
              </a:rPr>
              <a:t>numberOfInputLines</a:t>
            </a:r>
            <a:r>
              <a:rPr lang="en-US" sz="2000" dirty="0">
                <a:solidFill>
                  <a:srgbClr val="000000"/>
                </a:solidFill>
                <a:latin typeface="Consolas"/>
              </a:rPr>
              <a:t>(String[] </a:t>
            </a:r>
            <a:r>
              <a:rPr lang="en-US" sz="2000" dirty="0" err="1">
                <a:solidFill>
                  <a:srgbClr val="000000"/>
                </a:solidFill>
                <a:latin typeface="Consolas"/>
              </a:rPr>
              <a:t>args</a:t>
            </a:r>
            <a:r>
              <a:rPr lang="en-US" sz="2000" dirty="0">
                <a:solidFill>
                  <a:srgbClr val="000000"/>
                </a:solidFill>
                <a:latin typeface="Consolas"/>
              </a:rPr>
              <a:t>) </a:t>
            </a:r>
            <a:r>
              <a:rPr lang="en-US" sz="2000" b="1" dirty="0">
                <a:solidFill>
                  <a:srgbClr val="7F0055"/>
                </a:solidFill>
                <a:latin typeface="Consolas"/>
              </a:rPr>
              <a:t>throws</a:t>
            </a:r>
            <a:r>
              <a:rPr lang="en-US" sz="2000" b="1" dirty="0">
                <a:solidFill>
                  <a:srgbClr val="000000"/>
                </a:solidFill>
                <a:latin typeface="Consolas"/>
              </a:rPr>
              <a:t> </a:t>
            </a:r>
            <a:r>
              <a:rPr lang="en-US" sz="2000" dirty="0" err="1">
                <a:solidFill>
                  <a:srgbClr val="000000"/>
                </a:solidFill>
                <a:latin typeface="Consolas"/>
              </a:rPr>
              <a:t>AMissingArgumentException</a:t>
            </a:r>
            <a:r>
              <a:rPr lang="en-US" sz="2000" b="1" dirty="0">
                <a:solidFill>
                  <a:srgbClr val="000000"/>
                </a:solidFill>
                <a:latin typeface="Consolas"/>
              </a:rPr>
              <a:t> {</a:t>
            </a:r>
          </a:p>
          <a:p>
            <a:r>
              <a:rPr lang="en-US" sz="2000" b="1" dirty="0">
                <a:solidFill>
                  <a:srgbClr val="7F0055"/>
                </a:solidFill>
                <a:latin typeface="Consolas"/>
              </a:rPr>
              <a:t>try</a:t>
            </a:r>
            <a:r>
              <a:rPr lang="en-US" sz="2000" b="1" dirty="0">
                <a:solidFill>
                  <a:srgbClr val="000000"/>
                </a:solidFill>
                <a:latin typeface="Consolas"/>
              </a:rPr>
              <a:t> {</a:t>
            </a:r>
          </a:p>
          <a:p>
            <a:r>
              <a:rPr lang="en-US" sz="2000" dirty="0">
                <a:solidFill>
                  <a:srgbClr val="000000"/>
                </a:solidFill>
                <a:latin typeface="Consolas"/>
              </a:rPr>
              <a:t>        </a:t>
            </a:r>
            <a:r>
              <a:rPr lang="en-US" sz="2000" b="1" dirty="0">
                <a:solidFill>
                  <a:srgbClr val="7F0055"/>
                </a:solidFill>
                <a:latin typeface="Consolas"/>
              </a:rPr>
              <a:t>return</a:t>
            </a:r>
            <a:r>
              <a:rPr lang="en-US" sz="2000" b="1" dirty="0">
                <a:solidFill>
                  <a:srgbClr val="000000"/>
                </a:solidFill>
                <a:latin typeface="Consolas"/>
              </a:rPr>
              <a:t> </a:t>
            </a:r>
            <a:r>
              <a:rPr lang="en-US" sz="2000" dirty="0" err="1">
                <a:solidFill>
                  <a:srgbClr val="000000"/>
                </a:solidFill>
                <a:latin typeface="Consolas"/>
              </a:rPr>
              <a:t>Integer.</a:t>
            </a:r>
            <a:r>
              <a:rPr lang="en-US" sz="2000" i="1" dirty="0" err="1">
                <a:solidFill>
                  <a:srgbClr val="000000"/>
                </a:solidFill>
                <a:latin typeface="Consolas"/>
              </a:rPr>
              <a:t>parseInt</a:t>
            </a:r>
            <a:r>
              <a:rPr lang="en-US" sz="2000" i="1" dirty="0">
                <a:solidFill>
                  <a:srgbClr val="000000"/>
                </a:solidFill>
                <a:latin typeface="Consolas"/>
              </a:rPr>
              <a:t>(</a:t>
            </a:r>
            <a:r>
              <a:rPr lang="en-US" sz="2000" i="1" dirty="0" err="1">
                <a:solidFill>
                  <a:srgbClr val="000000"/>
                </a:solidFill>
                <a:latin typeface="Consolas"/>
              </a:rPr>
              <a:t>args</a:t>
            </a:r>
            <a:r>
              <a:rPr lang="en-US" sz="2000" i="1" dirty="0">
                <a:solidFill>
                  <a:srgbClr val="000000"/>
                </a:solidFill>
                <a:latin typeface="Consolas"/>
              </a:rPr>
              <a:t>[0]);</a:t>
            </a:r>
            <a:r>
              <a:rPr lang="en-US" sz="2000" b="1" i="1" dirty="0">
                <a:solidFill>
                  <a:srgbClr val="000000"/>
                </a:solidFill>
                <a:latin typeface="Consolas"/>
              </a:rPr>
              <a:t>   </a:t>
            </a:r>
          </a:p>
          <a:p>
            <a:r>
              <a:rPr lang="en-US" sz="2000" dirty="0">
                <a:solidFill>
                  <a:srgbClr val="000000"/>
                </a:solidFill>
                <a:latin typeface="Consolas"/>
              </a:rPr>
              <a:t>} </a:t>
            </a:r>
            <a:r>
              <a:rPr lang="en-US" sz="2000" b="1" dirty="0">
                <a:solidFill>
                  <a:srgbClr val="7F0055"/>
                </a:solidFill>
                <a:latin typeface="Consolas"/>
              </a:rPr>
              <a:t>catch</a:t>
            </a:r>
            <a:r>
              <a:rPr lang="en-US" sz="2000" b="1" dirty="0">
                <a:solidFill>
                  <a:srgbClr val="000000"/>
                </a:solidFill>
                <a:latin typeface="Consolas"/>
              </a:rPr>
              <a:t> (</a:t>
            </a:r>
            <a:r>
              <a:rPr lang="en-US" sz="2000" dirty="0" err="1">
                <a:solidFill>
                  <a:srgbClr val="000000"/>
                </a:solidFill>
                <a:latin typeface="Consolas"/>
              </a:rPr>
              <a:t>ArrayIndexOutOfBoundsException</a:t>
            </a:r>
            <a:r>
              <a:rPr lang="en-US" sz="2000" dirty="0">
                <a:solidFill>
                  <a:srgbClr val="000000"/>
                </a:solidFill>
                <a:latin typeface="Consolas"/>
              </a:rPr>
              <a:t> e</a:t>
            </a:r>
            <a:r>
              <a:rPr lang="en-US" sz="2000" b="1" dirty="0">
                <a:solidFill>
                  <a:srgbClr val="000000"/>
                </a:solidFill>
                <a:latin typeface="Consolas"/>
              </a:rPr>
              <a:t>) {</a:t>
            </a:r>
          </a:p>
          <a:p>
            <a:r>
              <a:rPr lang="en-US" sz="2000" dirty="0">
                <a:solidFill>
                  <a:srgbClr val="000000"/>
                </a:solidFill>
                <a:latin typeface="Consolas"/>
              </a:rPr>
              <a:t>       </a:t>
            </a:r>
            <a:r>
              <a:rPr lang="en-US" sz="2000" b="1" dirty="0">
                <a:solidFill>
                  <a:srgbClr val="7F0055"/>
                </a:solidFill>
                <a:latin typeface="Consolas"/>
              </a:rPr>
              <a:t>throw</a:t>
            </a:r>
            <a:r>
              <a:rPr lang="en-US" sz="2000" b="1" dirty="0">
                <a:solidFill>
                  <a:srgbClr val="000000"/>
                </a:solidFill>
                <a:latin typeface="Consolas"/>
              </a:rPr>
              <a:t> </a:t>
            </a:r>
            <a:r>
              <a:rPr lang="en-US" sz="2000" b="1" dirty="0">
                <a:solidFill>
                  <a:srgbClr val="7F0055"/>
                </a:solidFill>
                <a:latin typeface="Consolas"/>
              </a:rPr>
              <a:t>new</a:t>
            </a:r>
            <a:r>
              <a:rPr lang="en-US" sz="2000" b="1" dirty="0">
                <a:solidFill>
                  <a:srgbClr val="000000"/>
                </a:solidFill>
                <a:latin typeface="Consolas"/>
              </a:rPr>
              <a:t> </a:t>
            </a:r>
            <a:r>
              <a:rPr lang="en-US" sz="2000" dirty="0" err="1">
                <a:solidFill>
                  <a:srgbClr val="000000"/>
                </a:solidFill>
                <a:latin typeface="Consolas"/>
              </a:rPr>
              <a:t>AMissingArgumentException</a:t>
            </a:r>
            <a:r>
              <a:rPr lang="en-US" sz="2000" dirty="0">
                <a:solidFill>
                  <a:srgbClr val="000000"/>
                </a:solidFill>
                <a:latin typeface="Consolas"/>
              </a:rPr>
              <a:t>(</a:t>
            </a:r>
            <a:r>
              <a:rPr lang="en-US" sz="2000" dirty="0">
                <a:solidFill>
                  <a:srgbClr val="2A00FF"/>
                </a:solidFill>
                <a:latin typeface="Consolas"/>
              </a:rPr>
              <a:t>"First argument missing"</a:t>
            </a:r>
            <a:r>
              <a:rPr lang="en-US" sz="2000" dirty="0">
                <a:solidFill>
                  <a:srgbClr val="000000"/>
                </a:solidFill>
                <a:latin typeface="Consolas"/>
              </a:rPr>
              <a:t>)</a:t>
            </a:r>
            <a:r>
              <a:rPr lang="en-US" sz="2000" b="1" dirty="0">
                <a:solidFill>
                  <a:srgbClr val="000000"/>
                </a:solidFill>
                <a:latin typeface="Consolas"/>
              </a:rPr>
              <a:t>;</a:t>
            </a:r>
          </a:p>
          <a:p>
            <a:r>
              <a:rPr lang="en-US" sz="2000" dirty="0">
                <a:solidFill>
                  <a:srgbClr val="000000"/>
                </a:solidFill>
                <a:latin typeface="Consolas"/>
              </a:rPr>
              <a:t>}</a:t>
            </a:r>
            <a:endParaRPr lang="en-US" sz="2000" dirty="0">
              <a:cs typeface="Times New Roman" pitchFamily="18" charset="0"/>
            </a:endParaRPr>
          </a:p>
        </p:txBody>
      </p:sp>
      <p:sp>
        <p:nvSpPr>
          <p:cNvPr id="47106" name="Rectangle 2"/>
          <p:cNvSpPr>
            <a:spLocks noGrp="1" noChangeArrowheads="1"/>
          </p:cNvSpPr>
          <p:nvPr>
            <p:ph type="title"/>
          </p:nvPr>
        </p:nvSpPr>
        <p:spPr/>
        <p:txBody>
          <a:bodyPr>
            <a:normAutofit fontScale="90000"/>
          </a:bodyPr>
          <a:lstStyle/>
          <a:p>
            <a:r>
              <a:rPr lang="en-US" smtClean="0"/>
              <a:t>Approach 3: Convert to new checked exception</a:t>
            </a:r>
            <a:endParaRPr lang="en-US"/>
          </a:p>
        </p:txBody>
      </p:sp>
      <p:sp>
        <p:nvSpPr>
          <p:cNvPr id="47107" name="Rectangle 3"/>
          <p:cNvSpPr>
            <a:spLocks noGrp="1" noChangeArrowheads="1"/>
          </p:cNvSpPr>
          <p:nvPr>
            <p:ph type="body" idx="1"/>
          </p:nvPr>
        </p:nvSpPr>
        <p:spPr/>
        <p:txBody>
          <a:bodyPr/>
          <a:lstStyle/>
          <a:p>
            <a:endParaRPr lang="en-US" smtClean="0"/>
          </a:p>
          <a:p>
            <a:endParaRPr lang="en-US"/>
          </a:p>
        </p:txBody>
      </p:sp>
      <p:grpSp>
        <p:nvGrpSpPr>
          <p:cNvPr id="2" name="Group 7"/>
          <p:cNvGrpSpPr>
            <a:grpSpLocks/>
          </p:cNvGrpSpPr>
          <p:nvPr/>
        </p:nvGrpSpPr>
        <p:grpSpPr bwMode="auto">
          <a:xfrm>
            <a:off x="3048000" y="4038598"/>
            <a:ext cx="3276600" cy="2046288"/>
            <a:chOff x="1920" y="2544"/>
            <a:chExt cx="2064" cy="1289"/>
          </a:xfrm>
        </p:grpSpPr>
        <p:sp>
          <p:nvSpPr>
            <p:cNvPr id="47109" name="Text Box 5"/>
            <p:cNvSpPr txBox="1">
              <a:spLocks noChangeArrowheads="1"/>
            </p:cNvSpPr>
            <p:nvPr/>
          </p:nvSpPr>
          <p:spPr bwMode="auto">
            <a:xfrm>
              <a:off x="1920" y="3600"/>
              <a:ext cx="2064" cy="23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Our own exception</a:t>
              </a:r>
            </a:p>
          </p:txBody>
        </p:sp>
        <p:sp>
          <p:nvSpPr>
            <p:cNvPr id="47110" name="Line 6"/>
            <p:cNvSpPr>
              <a:spLocks noChangeShapeType="1"/>
            </p:cNvSpPr>
            <p:nvPr/>
          </p:nvSpPr>
          <p:spPr bwMode="auto">
            <a:xfrm flipH="1" flipV="1">
              <a:off x="2160" y="2544"/>
              <a:ext cx="816" cy="1008"/>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grpSp>
      <p:sp>
        <p:nvSpPr>
          <p:cNvPr id="8" name="Text Box 5"/>
          <p:cNvSpPr txBox="1">
            <a:spLocks noChangeArrowheads="1"/>
          </p:cNvSpPr>
          <p:nvPr/>
        </p:nvSpPr>
        <p:spPr bwMode="auto">
          <a:xfrm>
            <a:off x="457200" y="6248400"/>
            <a:ext cx="75438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Type of exception rather than message explains the exception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02267208"/>
      </p:ext>
    </p:extLst>
  </p:cSld>
  <p:clrMapOvr>
    <a:masterClrMapping/>
  </p:clrMapOvr>
  <p:transition advTm="782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8" grpId="0" animBg="1"/>
    </p:bldLst>
  </p:timing>
  <p:extLst>
    <p:ext uri="{3A86A75C-4F4B-4683-9AE1-C65F6400EC91}">
      <p14:laserTraceLst xmlns:p14="http://schemas.microsoft.com/office/powerpoint/2010/main">
        <p14:tracePtLst>
          <p14:tracePt t="40285" x="5848350" y="3803650"/>
          <p14:tracePt t="40508" x="5857875" y="3813175"/>
          <p14:tracePt t="40529" x="5857875" y="3822700"/>
          <p14:tracePt t="40550" x="5857875" y="3830638"/>
          <p14:tracePt t="40702" x="5902325" y="3830638"/>
          <p14:tracePt t="40735" x="5929313" y="3822700"/>
          <p14:tracePt t="40746" x="5983288" y="3813175"/>
          <p14:tracePt t="40765" x="6027738" y="3795713"/>
          <p14:tracePt t="40779" x="6116638" y="3741738"/>
          <p14:tracePt t="40797" x="6170613" y="3714750"/>
          <p14:tracePt t="40809" x="6269038" y="3652838"/>
          <p14:tracePt t="40828" x="6313488" y="3625850"/>
          <p14:tracePt t="40839" x="6411913" y="3554413"/>
          <p14:tracePt t="40859" x="6473825" y="3517900"/>
          <p14:tracePt t="40871" x="6643688" y="3411538"/>
          <p14:tracePt t="40890" x="6715125" y="3357563"/>
          <p14:tracePt t="40901" x="6848475" y="3251200"/>
          <p14:tracePt t="40921" x="6894513" y="3224213"/>
          <p14:tracePt t="40934" x="7027863" y="3071813"/>
          <p14:tracePt t="40952" x="7099300" y="2990850"/>
          <p14:tracePt t="40964" x="7269163" y="2795588"/>
          <p14:tracePt t="40984" x="7456488" y="2562225"/>
          <p14:tracePt t="41004" x="7510463" y="2500313"/>
          <p14:tracePt t="41014" x="7562850" y="2438400"/>
          <p14:tracePt t="41043" x="7608888" y="2366963"/>
          <p14:tracePt t="41054" x="7670800" y="2286000"/>
          <p14:tracePt t="41066" x="7715250" y="2197100"/>
          <p14:tracePt t="41078" x="7777163" y="2116138"/>
          <p14:tracePt t="41094" x="7894638" y="1919288"/>
          <p14:tracePt t="41110" x="7920038" y="1893888"/>
          <p14:tracePt t="41127" x="8010525" y="1731963"/>
          <p14:tracePt t="41143" x="8045450" y="1697038"/>
          <p14:tracePt t="41160" x="8134350" y="1571625"/>
          <p14:tracePt t="41177" x="8161338" y="1536700"/>
          <p14:tracePt t="41194" x="8180388" y="1517650"/>
          <p14:tracePt t="41210" x="8224838" y="1446213"/>
          <p14:tracePt t="41227" x="8232775" y="1446213"/>
          <p14:tracePt t="41244" x="8277225" y="1401763"/>
          <p14:tracePt t="41260" x="8323263" y="1357313"/>
          <p14:tracePt t="41277" x="8466138" y="1241425"/>
          <p14:tracePt t="41294" x="8518525" y="1187450"/>
          <p14:tracePt t="41311" x="8680450" y="1062038"/>
          <p14:tracePt t="41328" x="8786813" y="946150"/>
          <p14:tracePt t="41345" x="8823325" y="919163"/>
          <p14:tracePt t="41361" x="8912225" y="830263"/>
          <p14:tracePt t="41378" x="8956675" y="795338"/>
          <p14:tracePt t="41394" x="9082088" y="704850"/>
          <p14:tracePt t="41411" x="9109075" y="687388"/>
          <p14:tracePt t="41428" x="9134475" y="608013"/>
          <p14:tracePt t="41444" x="9134475" y="588963"/>
          <p14:tracePt t="41461" x="9134475" y="527050"/>
          <p14:tracePt t="41478" x="9134475" y="517525"/>
          <p14:tracePt t="41495" x="9134475" y="465138"/>
          <p14:tracePt t="41512" x="9134475" y="428625"/>
          <p14:tracePt t="41528" x="9134475" y="366713"/>
          <p14:tracePt t="41551" x="9134475" y="322263"/>
          <p14:tracePt t="41566" x="9134475" y="295275"/>
          <p14:tracePt t="41586" x="9134475" y="258763"/>
          <p14:tracePt t="41598" x="9134475" y="250825"/>
          <p14:tracePt t="41611" x="9134475" y="214313"/>
          <p14:tracePt t="41629" x="9134475" y="187325"/>
          <p14:tracePt t="41645" x="9134475" y="152400"/>
          <p14:tracePt t="41662" x="9134475" y="142875"/>
          <p14:tracePt t="41679" x="9134475" y="98425"/>
          <p14:tracePt t="41695" x="9134475" y="88900"/>
          <p14:tracePt t="41712" x="9134475" y="71438"/>
          <p14:tracePt t="41729" x="9134475" y="36513"/>
          <p14:tracePt t="41745" x="9134475" y="17463"/>
          <p14:tracePt t="41762" x="9134475" y="0"/>
          <p14:tracePt t="46785" x="9109075" y="0"/>
          <p14:tracePt t="47634" x="9099550" y="0"/>
          <p14:tracePt t="47646" x="9063038" y="0"/>
          <p14:tracePt t="47665" x="9028113" y="0"/>
          <p14:tracePt t="47677" x="8912225" y="0"/>
          <p14:tracePt t="47697" x="8867775" y="0"/>
          <p14:tracePt t="47709" x="8751888" y="0"/>
          <p14:tracePt t="47729" x="8715375" y="0"/>
          <p14:tracePt t="47740" x="8616950" y="0"/>
          <p14:tracePt t="47759" x="8589963" y="0"/>
          <p14:tracePt t="47772" x="8483600" y="0"/>
          <p14:tracePt t="47790" x="8456613" y="0"/>
          <p14:tracePt t="47804" x="8385175" y="0"/>
          <p14:tracePt t="47822" x="8375650" y="0"/>
          <p14:tracePt t="47855" x="8358188" y="0"/>
          <p14:tracePt t="47882" x="8358188" y="9525"/>
          <p14:tracePt t="47945" x="8367713" y="26988"/>
          <p14:tracePt t="47965" x="8367713" y="36513"/>
          <p14:tracePt t="47977" x="8385175" y="61913"/>
          <p14:tracePt t="47997" x="8394700" y="71438"/>
          <p14:tracePt t="48009" x="8402638" y="88900"/>
          <p14:tracePt t="48028" x="8412163" y="88900"/>
          <p14:tracePt t="48055" x="8420100" y="107950"/>
          <p14:tracePt t="48060" x="8429625" y="115888"/>
          <p14:tracePt t="48072" x="8439150" y="133350"/>
          <p14:tracePt t="48092" x="8447088" y="142875"/>
          <p14:tracePt t="48103" x="8466138" y="169863"/>
          <p14:tracePt t="48121" x="8474075" y="187325"/>
          <p14:tracePt t="48134" x="8491538" y="204788"/>
          <p14:tracePt t="48160" x="8510588" y="214313"/>
          <p14:tracePt t="48174" x="8537575" y="231775"/>
          <p14:tracePt t="48184" x="8555038" y="241300"/>
          <p14:tracePt t="48198" x="8589963" y="258763"/>
          <p14:tracePt t="48216" x="8599488" y="258763"/>
          <p14:tracePt t="48248" x="8616950" y="268288"/>
          <p14:tracePt t="48275" x="8653463" y="276225"/>
          <p14:tracePt t="48294" x="8661400" y="285750"/>
          <p14:tracePt t="48306" x="8715375" y="312738"/>
          <p14:tracePt t="48326" x="8751888" y="330200"/>
          <p14:tracePt t="48338" x="8831263" y="374650"/>
          <p14:tracePt t="48357" x="8848725" y="393700"/>
          <p14:tracePt t="48369" x="8858250" y="393700"/>
          <p14:tracePt t="48388" x="8858250" y="401638"/>
          <p14:tracePt t="48400" x="8867775" y="401638"/>
          <p14:tracePt t="50285" x="8867775" y="411163"/>
          <p14:tracePt t="50607" x="8875713" y="411163"/>
          <p14:tracePt t="51546" x="8875713" y="419100"/>
          <p14:tracePt t="51578" x="8875713" y="428625"/>
          <p14:tracePt t="52237" x="8875713" y="438150"/>
          <p14:tracePt t="52551" x="8885238" y="438150"/>
          <p14:tracePt t="53044" x="8902700" y="438150"/>
          <p14:tracePt t="53057" x="8912225" y="438150"/>
          <p14:tracePt t="53069" x="8929688" y="438150"/>
          <p14:tracePt t="53089" x="8939213" y="438150"/>
          <p14:tracePt t="53101" x="8983663" y="446088"/>
          <p14:tracePt t="53121" x="9010650" y="446088"/>
          <p14:tracePt t="53134" x="9099550" y="465138"/>
          <p14:tracePt t="53154" x="9134475" y="473075"/>
          <p14:tracePt t="53164" x="9134475" y="482600"/>
          <p14:tracePt t="53184" x="9134475" y="490538"/>
          <p14:tracePt t="53209" x="9134475" y="500063"/>
          <p14:tracePt t="53230" x="9134475" y="509588"/>
          <p14:tracePt t="53260" x="9134475" y="517525"/>
          <p14:tracePt t="53291" x="9126538" y="517525"/>
          <p14:tracePt t="57535" x="9126538" y="527050"/>
          <p14:tracePt t="57851" x="9126538" y="536575"/>
          <p14:tracePt t="57896" x="9134475" y="536575"/>
          <p14:tracePt t="57916" x="9134475" y="544513"/>
          <p14:tracePt t="57941" x="9134475" y="554038"/>
          <p14:tracePt t="58060" x="9134475" y="561975"/>
          <p14:tracePt t="58074" x="9134475" y="571500"/>
          <p14:tracePt t="58105" x="9134475" y="581025"/>
          <p14:tracePt t="63286" x="9134475" y="588963"/>
          <p14:tracePt t="64121" x="9126538" y="608013"/>
          <p14:tracePt t="64188" x="9126538" y="625475"/>
          <p14:tracePt t="64200" x="9126538" y="660400"/>
          <p14:tracePt t="64219" x="9126538" y="679450"/>
          <p14:tracePt t="64231" x="9126538" y="714375"/>
          <p14:tracePt t="64250" x="9126538" y="723900"/>
          <p14:tracePt t="64261" x="9126538" y="731838"/>
          <p14:tracePt t="64280" x="9126538" y="750888"/>
          <p14:tracePt t="64314" x="9099550" y="750888"/>
          <p14:tracePt t="64529" x="8974138" y="785813"/>
          <p14:tracePt t="64547" x="8875713" y="830263"/>
          <p14:tracePt t="64559" x="8643938" y="911225"/>
          <p14:tracePt t="64578" x="8545513" y="938213"/>
          <p14:tracePt t="64590" x="8375650" y="1000125"/>
          <p14:tracePt t="64609" x="8313738" y="1027113"/>
          <p14:tracePt t="64621" x="8089900" y="1143000"/>
          <p14:tracePt t="64640" x="7813675" y="1357313"/>
          <p14:tracePt t="64660" x="7715250" y="1446213"/>
          <p14:tracePt t="64671" x="7446963" y="1697038"/>
          <p14:tracePt t="64691" x="7367588" y="1758950"/>
          <p14:tracePt t="64704" x="7143750" y="2000250"/>
          <p14:tracePt t="64721" x="7072313" y="2089150"/>
          <p14:tracePt t="64734" x="6894513" y="2322513"/>
          <p14:tracePt t="64754" x="6848475" y="2374900"/>
          <p14:tracePt t="64779" x="6724650" y="2536825"/>
          <p14:tracePt t="64798" x="6688138" y="2571750"/>
          <p14:tracePt t="64811" x="6608763" y="2652713"/>
          <p14:tracePt t="64830" x="6589713" y="2687638"/>
          <p14:tracePt t="64841" x="6456363" y="2813050"/>
          <p14:tracePt t="64860" x="6330950" y="2946400"/>
          <p14:tracePt t="64880" x="6276975" y="3017838"/>
          <p14:tracePt t="64891" x="6143625" y="3133725"/>
          <p14:tracePt t="64911" x="6108700" y="3170238"/>
          <p14:tracePt t="64924" x="6018213" y="3251200"/>
          <p14:tracePt t="64942" x="5991225" y="3276600"/>
          <p14:tracePt t="64955" x="5973763" y="3295650"/>
          <p14:tracePt t="64975" x="5956300" y="3303588"/>
          <p14:tracePt t="65001" x="5956300" y="3313113"/>
          <p14:tracePt t="65019" x="5946775" y="3322638"/>
          <p14:tracePt t="65056" x="5938838" y="3330575"/>
          <p14:tracePt t="65066" x="5929313" y="3340100"/>
          <p14:tracePt t="65079" x="5902325" y="3375025"/>
          <p14:tracePt t="65100" x="5902325" y="3384550"/>
          <p14:tracePt t="65125" x="5894388" y="3402013"/>
          <p14:tracePt t="65144" x="5884863" y="3446463"/>
          <p14:tracePt t="65164" x="5875338" y="3465513"/>
          <p14:tracePt t="65175" x="5857875" y="3509963"/>
          <p14:tracePt t="65194" x="5848350" y="3536950"/>
          <p14:tracePt t="65206" x="5813425" y="3581400"/>
          <p14:tracePt t="65225" x="5803900" y="3608388"/>
          <p14:tracePt t="65237" x="5795963" y="3652838"/>
          <p14:tracePt t="65255" x="5786438" y="3679825"/>
          <p14:tracePt t="65267" x="5768975" y="3732213"/>
          <p14:tracePt t="65286" x="5759450" y="3759200"/>
          <p14:tracePt t="65300" x="5751513" y="3776663"/>
          <p14:tracePt t="65319" x="5741988" y="3803650"/>
          <p14:tracePt t="65333" x="5751513" y="3803650"/>
          <p14:tracePt t="66785" x="5759450" y="3813175"/>
          <p14:tracePt t="67845" x="5768975" y="3813175"/>
          <p14:tracePt t="67864" x="5776913" y="3813175"/>
          <p14:tracePt t="67876" x="5795963" y="3822700"/>
          <p14:tracePt t="67896" x="5803900" y="3822700"/>
          <p14:tracePt t="67936" x="5813425" y="3822700"/>
          <p14:tracePt t="67947" x="5840413" y="3822700"/>
          <p14:tracePt t="67959" x="5848350" y="3822700"/>
          <p14:tracePt t="67971" x="5929313" y="3822700"/>
          <p14:tracePt t="67989" x="5946775" y="3830638"/>
          <p14:tracePt t="68002" x="6045200" y="3830638"/>
          <p14:tracePt t="68021" x="6108700" y="3830638"/>
          <p14:tracePt t="68034" x="6303963" y="3830638"/>
          <p14:tracePt t="68056" x="6581775" y="3830638"/>
          <p14:tracePt t="68070" x="6653213" y="3830638"/>
          <p14:tracePt t="68084" x="6777038" y="3830638"/>
          <p14:tracePt t="68104" x="6813550" y="3822700"/>
          <p14:tracePt t="68115" x="6884988" y="3803650"/>
          <p14:tracePt t="68126" x="7037388" y="3768725"/>
          <p14:tracePt t="68146" x="7108825" y="3751263"/>
          <p14:tracePt t="68158" x="7296150" y="3697288"/>
          <p14:tracePt t="68178" x="7367588" y="3679825"/>
          <p14:tracePt t="68193" x="7527925" y="3633788"/>
          <p14:tracePt t="68210" x="7599363" y="3616325"/>
          <p14:tracePt t="68225" x="7724775" y="3589338"/>
          <p14:tracePt t="68242" x="7804150" y="3554413"/>
          <p14:tracePt t="68258" x="8001000" y="3509963"/>
          <p14:tracePt t="68275" x="8072438" y="3490913"/>
          <p14:tracePt t="68292" x="8215313" y="3446463"/>
          <p14:tracePt t="68309" x="8242300" y="3429000"/>
          <p14:tracePt t="68325" x="8304213" y="3402013"/>
          <p14:tracePt t="68342" x="8331200" y="3402013"/>
          <p14:tracePt t="68359" x="8447088" y="3357563"/>
          <p14:tracePt t="68375" x="8501063" y="3340100"/>
          <p14:tracePt t="68394" x="8643938" y="3286125"/>
          <p14:tracePt t="68409" x="8688388" y="3268663"/>
          <p14:tracePt t="68427" x="8786813" y="3241675"/>
          <p14:tracePt t="68442" x="8867775" y="3197225"/>
          <p14:tracePt t="68459" x="8875713" y="3187700"/>
          <p14:tracePt t="68476" x="8929688" y="3160713"/>
          <p14:tracePt t="68493" x="8929688" y="3152775"/>
          <p14:tracePt t="68511" x="8939213" y="3143250"/>
          <p14:tracePt t="68526" x="8947150" y="3143250"/>
          <p14:tracePt t="68557" x="8956675" y="3133725"/>
          <p14:tracePt t="68734" x="8966200" y="3133725"/>
          <p14:tracePt t="70785" x="8966200" y="3125788"/>
          <p14:tracePt t="71604" x="8966200" y="3116263"/>
          <p14:tracePt t="72042" x="8974138" y="3098800"/>
          <p14:tracePt t="72061" x="8991600" y="3098800"/>
          <p14:tracePt t="72074" x="9045575" y="3089275"/>
          <p14:tracePt t="72093" x="9082088" y="3081338"/>
          <p14:tracePt t="72104" x="9134475" y="3071813"/>
          <p14:tracePt t="72124" x="9134475" y="3062288"/>
          <p14:tracePt t="72135" x="9134475" y="3054350"/>
          <p14:tracePt t="72154" x="9134475" y="3044825"/>
          <p14:tracePt t="72174" x="9134475" y="3036888"/>
          <p14:tracePt t="72204" x="9134475" y="3027363"/>
          <p14:tracePt t="72314" x="9134475" y="3009900"/>
          <p14:tracePt t="72344" x="9126538" y="3009900"/>
          <p14:tracePt t="72377" x="9134475" y="3009900"/>
          <p14:tracePt t="72403" x="9134475" y="3000375"/>
          <p14:tracePt t="72436" x="9134475" y="3027363"/>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t>Programmer-Defined Exception Class</a:t>
            </a:r>
            <a:endParaRPr lang="en-US" dirty="0"/>
          </a:p>
        </p:txBody>
      </p:sp>
      <p:sp>
        <p:nvSpPr>
          <p:cNvPr id="48131" name="Text Box 3"/>
          <p:cNvSpPr txBox="1">
            <a:spLocks noChangeArrowheads="1"/>
          </p:cNvSpPr>
          <p:nvPr/>
        </p:nvSpPr>
        <p:spPr bwMode="auto">
          <a:xfrm>
            <a:off x="457200" y="1981200"/>
            <a:ext cx="8382000" cy="193899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b="1" dirty="0">
                <a:solidFill>
                  <a:srgbClr val="7F0055"/>
                </a:solidFill>
                <a:latin typeface="Consolas"/>
              </a:rPr>
              <a:t>public</a:t>
            </a:r>
            <a:r>
              <a:rPr lang="en-US" sz="2000" b="1" dirty="0">
                <a:solidFill>
                  <a:srgbClr val="000000"/>
                </a:solidFill>
                <a:latin typeface="Consolas"/>
              </a:rPr>
              <a:t> </a:t>
            </a:r>
            <a:r>
              <a:rPr lang="en-US" sz="2000" b="1" dirty="0">
                <a:solidFill>
                  <a:srgbClr val="7F0055"/>
                </a:solidFill>
                <a:latin typeface="Consolas"/>
              </a:rPr>
              <a:t>class</a:t>
            </a:r>
            <a:r>
              <a:rPr lang="en-US" sz="2000" b="1" dirty="0">
                <a:solidFill>
                  <a:srgbClr val="000000"/>
                </a:solidFill>
                <a:latin typeface="Consolas"/>
              </a:rPr>
              <a:t> </a:t>
            </a:r>
            <a:r>
              <a:rPr lang="en-US" sz="2000" dirty="0" err="1">
                <a:solidFill>
                  <a:srgbClr val="000000"/>
                </a:solidFill>
                <a:latin typeface="Consolas"/>
              </a:rPr>
              <a:t>AMissingArgumentException</a:t>
            </a:r>
            <a:r>
              <a:rPr lang="en-US" sz="2000" b="1" dirty="0">
                <a:solidFill>
                  <a:srgbClr val="000000"/>
                </a:solidFill>
                <a:latin typeface="Consolas"/>
              </a:rPr>
              <a:t> </a:t>
            </a:r>
            <a:r>
              <a:rPr lang="en-US" sz="2000" b="1" dirty="0">
                <a:solidFill>
                  <a:srgbClr val="7F0055"/>
                </a:solidFill>
                <a:latin typeface="Consolas"/>
              </a:rPr>
              <a:t>extends</a:t>
            </a:r>
            <a:r>
              <a:rPr lang="en-US" sz="2000" b="1" dirty="0">
                <a:solidFill>
                  <a:srgbClr val="000000"/>
                </a:solidFill>
                <a:latin typeface="Consolas"/>
              </a:rPr>
              <a:t> </a:t>
            </a:r>
            <a:r>
              <a:rPr lang="en-US" sz="2000" dirty="0" err="1">
                <a:solidFill>
                  <a:srgbClr val="000000"/>
                </a:solidFill>
                <a:latin typeface="Consolas"/>
              </a:rPr>
              <a:t>IOException</a:t>
            </a:r>
            <a:r>
              <a:rPr lang="en-US" sz="2000" dirty="0">
                <a:solidFill>
                  <a:srgbClr val="000000"/>
                </a:solidFill>
                <a:latin typeface="Consolas"/>
              </a:rPr>
              <a:t>{</a:t>
            </a:r>
          </a:p>
          <a:p>
            <a:r>
              <a:rPr lang="en-US" sz="2000" b="1" dirty="0" smtClean="0">
                <a:solidFill>
                  <a:srgbClr val="7F0055"/>
                </a:solidFill>
                <a:latin typeface="Consolas"/>
              </a:rPr>
              <a:t>  public</a:t>
            </a:r>
            <a:r>
              <a:rPr lang="en-US" sz="2000" b="1" dirty="0" smtClean="0">
                <a:solidFill>
                  <a:srgbClr val="000000"/>
                </a:solidFill>
                <a:latin typeface="Consolas"/>
              </a:rPr>
              <a:t> </a:t>
            </a:r>
            <a:r>
              <a:rPr lang="en-US" sz="2000" dirty="0" err="1">
                <a:solidFill>
                  <a:srgbClr val="000000"/>
                </a:solidFill>
                <a:latin typeface="Consolas"/>
              </a:rPr>
              <a:t>AMissingArgumentException</a:t>
            </a:r>
            <a:r>
              <a:rPr lang="en-US" sz="2000" dirty="0">
                <a:solidFill>
                  <a:srgbClr val="000000"/>
                </a:solidFill>
                <a:latin typeface="Consolas"/>
              </a:rPr>
              <a:t>(String message) {</a:t>
            </a:r>
          </a:p>
          <a:p>
            <a:r>
              <a:rPr lang="en-US" sz="2000" b="1" dirty="0" smtClean="0">
                <a:solidFill>
                  <a:srgbClr val="7F0055"/>
                </a:solidFill>
                <a:latin typeface="Consolas"/>
              </a:rPr>
              <a:t>    super</a:t>
            </a:r>
            <a:r>
              <a:rPr lang="en-US" sz="2000" b="1" dirty="0" smtClean="0">
                <a:solidFill>
                  <a:srgbClr val="000000"/>
                </a:solidFill>
                <a:latin typeface="Consolas"/>
              </a:rPr>
              <a:t>(</a:t>
            </a:r>
            <a:r>
              <a:rPr lang="en-US" sz="2000" dirty="0" smtClean="0">
                <a:solidFill>
                  <a:srgbClr val="000000"/>
                </a:solidFill>
                <a:latin typeface="Consolas"/>
              </a:rPr>
              <a:t>message</a:t>
            </a:r>
            <a:r>
              <a:rPr lang="en-US" sz="2000" b="1" dirty="0">
                <a:solidFill>
                  <a:srgbClr val="000000"/>
                </a:solidFill>
                <a:latin typeface="Consolas"/>
              </a:rPr>
              <a:t>);</a:t>
            </a:r>
          </a:p>
          <a:p>
            <a:r>
              <a:rPr lang="en-US" sz="2000" dirty="0" smtClean="0">
                <a:solidFill>
                  <a:srgbClr val="000000"/>
                </a:solidFill>
                <a:latin typeface="Consolas"/>
              </a:rPr>
              <a:t>  }</a:t>
            </a:r>
            <a:endParaRPr lang="en-US" sz="2000" dirty="0">
              <a:solidFill>
                <a:srgbClr val="000000"/>
              </a:solidFill>
              <a:latin typeface="Consolas"/>
            </a:endParaRPr>
          </a:p>
          <a:p>
            <a:r>
              <a:rPr lang="en-US" sz="2000" dirty="0">
                <a:solidFill>
                  <a:srgbClr val="000000"/>
                </a:solidFill>
                <a:latin typeface="Consolas"/>
              </a:rPr>
              <a:t>}</a:t>
            </a:r>
            <a:endParaRPr lang="en-US" sz="2000" dirty="0"/>
          </a:p>
        </p:txBody>
      </p:sp>
      <p:grpSp>
        <p:nvGrpSpPr>
          <p:cNvPr id="2" name="Group 11"/>
          <p:cNvGrpSpPr>
            <a:grpSpLocks/>
          </p:cNvGrpSpPr>
          <p:nvPr/>
        </p:nvGrpSpPr>
        <p:grpSpPr bwMode="auto">
          <a:xfrm>
            <a:off x="2362200" y="2667000"/>
            <a:ext cx="4432300" cy="2208213"/>
            <a:chOff x="2160" y="1776"/>
            <a:chExt cx="2792" cy="1391"/>
          </a:xfrm>
        </p:grpSpPr>
        <p:sp>
          <p:nvSpPr>
            <p:cNvPr id="48133" name="Line 5"/>
            <p:cNvSpPr>
              <a:spLocks noChangeShapeType="1"/>
            </p:cNvSpPr>
            <p:nvPr/>
          </p:nvSpPr>
          <p:spPr bwMode="auto">
            <a:xfrm flipH="1" flipV="1">
              <a:off x="2160" y="1776"/>
              <a:ext cx="1728" cy="1056"/>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48134" name="Text Box 6"/>
            <p:cNvSpPr txBox="1">
              <a:spLocks noChangeArrowheads="1"/>
            </p:cNvSpPr>
            <p:nvPr/>
          </p:nvSpPr>
          <p:spPr bwMode="auto">
            <a:xfrm>
              <a:off x="2448" y="2832"/>
              <a:ext cx="2504" cy="335"/>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No </a:t>
              </a:r>
              <a:r>
                <a:rPr lang="en-US" dirty="0" smtClean="0"/>
                <a:t>interface, as Java does not have one for Exceptions</a:t>
              </a:r>
              <a:endParaRPr lang="en-US" dirty="0"/>
            </a:p>
          </p:txBody>
        </p:sp>
      </p:grpSp>
      <p:sp>
        <p:nvSpPr>
          <p:cNvPr id="48135" name="Text Box 7"/>
          <p:cNvSpPr txBox="1">
            <a:spLocks noChangeArrowheads="1"/>
          </p:cNvSpPr>
          <p:nvPr/>
        </p:nvSpPr>
        <p:spPr bwMode="auto">
          <a:xfrm>
            <a:off x="3517490" y="5029200"/>
            <a:ext cx="32766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Not adding any methods</a:t>
            </a:r>
          </a:p>
        </p:txBody>
      </p:sp>
      <p:sp>
        <p:nvSpPr>
          <p:cNvPr id="8" name="Text Box 7"/>
          <p:cNvSpPr txBox="1">
            <a:spLocks noChangeArrowheads="1"/>
          </p:cNvSpPr>
          <p:nvPr/>
        </p:nvSpPr>
        <p:spPr bwMode="auto">
          <a:xfrm>
            <a:off x="3643614" y="5715000"/>
            <a:ext cx="3276600"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A missing argument error is an input/output error</a:t>
            </a:r>
            <a:endParaRPr lang="en-US" dirty="0"/>
          </a:p>
        </p:txBody>
      </p:sp>
      <p:sp>
        <p:nvSpPr>
          <p:cNvPr id="9" name="Text Box 7"/>
          <p:cNvSpPr txBox="1">
            <a:spLocks noChangeArrowheads="1"/>
          </p:cNvSpPr>
          <p:nvPr/>
        </p:nvSpPr>
        <p:spPr bwMode="auto">
          <a:xfrm>
            <a:off x="809488" y="5365531"/>
            <a:ext cx="1828418" cy="6858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Checked?</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6677377"/>
      </p:ext>
    </p:extLst>
  </p:cSld>
  <p:clrMapOvr>
    <a:masterClrMapping/>
  </p:clrMapOvr>
  <p:transition advTm="2546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48135" grpId="0" animBg="1" autoUpdateAnimBg="0"/>
      <p:bldP spid="8" grpId="0" animBg="1" autoUpdateAnimBg="0"/>
      <p:bldP spid="9" grpId="0" animBg="1" autoUpdateAnimBg="0"/>
    </p:bldLst>
  </p:timing>
  <p:extLst>
    <p:ext uri="{3A86A75C-4F4B-4683-9AE1-C65F6400EC91}">
      <p14:laserTraceLst xmlns:p14="http://schemas.microsoft.com/office/powerpoint/2010/main">
        <p14:tracePtLst>
          <p14:tracePt t="3128" x="9134475" y="3009900"/>
          <p14:tracePt t="3514" x="9134475" y="3000375"/>
          <p14:tracePt t="3535" x="9134475" y="2990850"/>
          <p14:tracePt t="3545" x="9134475" y="2982913"/>
          <p14:tracePt t="3564" x="9134475" y="2973388"/>
          <p14:tracePt t="3626" x="9126538" y="2965450"/>
          <p14:tracePt t="3639" x="9109075" y="2946400"/>
          <p14:tracePt t="3691" x="9090025" y="2938463"/>
          <p14:tracePt t="3702" x="9028113" y="2901950"/>
          <p14:tracePt t="3721" x="9001125" y="2884488"/>
          <p14:tracePt t="3733" x="8947150" y="2857500"/>
          <p14:tracePt t="3753" x="8929688" y="2847975"/>
          <p14:tracePt t="3765" x="8867775" y="2786063"/>
          <p14:tracePt t="3785" x="8823325" y="2751138"/>
          <p14:tracePt t="3797" x="8742363" y="2670175"/>
          <p14:tracePt t="3816" x="8705850" y="2643188"/>
          <p14:tracePt t="3829" x="8616950" y="2571750"/>
          <p14:tracePt t="3848" x="8589963" y="2562225"/>
          <p14:tracePt t="3862" x="8510588" y="2517775"/>
          <p14:tracePt t="3879" x="8456613" y="2490788"/>
          <p14:tracePt t="3910" x="8439150" y="2482850"/>
          <p14:tracePt t="3921" x="8394700" y="2455863"/>
          <p14:tracePt t="3941" x="8367713" y="2446338"/>
          <p14:tracePt t="3953" x="8313738" y="2438400"/>
          <p14:tracePt t="3973" x="8296275" y="2428875"/>
          <p14:tracePt t="3986" x="8205788" y="2411413"/>
          <p14:tracePt t="4005" x="8180388" y="2411413"/>
          <p14:tracePt t="4016" x="8116888" y="2401888"/>
          <p14:tracePt t="4035" x="8081963" y="2401888"/>
          <p14:tracePt t="4047" x="8010525" y="2393950"/>
          <p14:tracePt t="4066" x="7974013" y="2393950"/>
          <p14:tracePt t="4079" x="7875588" y="2393950"/>
          <p14:tracePt t="4097" x="7823200" y="2393950"/>
          <p14:tracePt t="4113" x="7724775" y="2401888"/>
          <p14:tracePt t="4129" x="7661275" y="2401888"/>
          <p14:tracePt t="4147" x="7599363" y="2411413"/>
          <p14:tracePt t="4163" x="7510463" y="2419350"/>
          <p14:tracePt t="4195" x="7491413" y="2419350"/>
          <p14:tracePt t="4204" x="7419975" y="2428875"/>
          <p14:tracePt t="4229" x="7394575" y="2438400"/>
          <p14:tracePt t="4247" x="7313613" y="2438400"/>
          <p14:tracePt t="4263" x="7286625" y="2438400"/>
          <p14:tracePt t="4280" x="7224713" y="2446338"/>
          <p14:tracePt t="4297" x="7197725" y="2446338"/>
          <p14:tracePt t="4314" x="7126288" y="2446338"/>
          <p14:tracePt t="4330" x="7072313" y="2446338"/>
          <p14:tracePt t="4347" x="7081838" y="2446338"/>
          <p14:tracePt t="4382" x="7072313" y="2455863"/>
          <p14:tracePt t="5068" x="7054850" y="2455863"/>
          <p14:tracePt t="5087" x="7045325" y="2455863"/>
          <p14:tracePt t="5098" x="7010400" y="2455863"/>
          <p14:tracePt t="5118" x="6965950" y="2455863"/>
          <p14:tracePt t="5136" x="6946900" y="2455863"/>
          <p14:tracePt t="5148" x="6911975" y="2455863"/>
          <p14:tracePt t="5167" x="6894513" y="2455863"/>
          <p14:tracePt t="5194" x="6884988" y="2455863"/>
          <p14:tracePt t="5213" x="6831013" y="2455863"/>
          <p14:tracePt t="5246" x="6804025" y="2446338"/>
          <p14:tracePt t="5257" x="6742113" y="2428875"/>
          <p14:tracePt t="5277" x="6715125" y="2411413"/>
          <p14:tracePt t="5288" x="6653213" y="2384425"/>
          <p14:tracePt t="5308" x="6626225" y="2366963"/>
          <p14:tracePt t="5335" x="6626225" y="2357438"/>
          <p14:tracePt t="5717" x="6626225" y="2347913"/>
          <p14:tracePt t="9127" x="6616700" y="2347913"/>
          <p14:tracePt t="10010" x="6608763" y="2347913"/>
          <p14:tracePt t="10150" x="6599238" y="2347913"/>
          <p14:tracePt t="10176" x="6589713" y="2347913"/>
          <p14:tracePt t="10195" x="6572250" y="2347913"/>
          <p14:tracePt t="10208" x="6537325" y="2357438"/>
          <p14:tracePt t="10227" x="6518275" y="2357438"/>
          <p14:tracePt t="10239" x="6446838" y="2374900"/>
          <p14:tracePt t="10259" x="6402388" y="2384425"/>
          <p14:tracePt t="10270" x="6224588" y="2411413"/>
          <p14:tracePt t="10289" x="6143625" y="2428875"/>
          <p14:tracePt t="10303" x="5911850" y="2482850"/>
          <p14:tracePt t="10323" x="5795963" y="2500313"/>
          <p14:tracePt t="10334" x="5545138" y="2554288"/>
          <p14:tracePt t="10353" x="5465763" y="2571750"/>
          <p14:tracePt t="10365" x="5330825" y="2616200"/>
          <p14:tracePt t="10384" x="5153025" y="2679700"/>
          <p14:tracePt t="10403" x="5089525" y="2705100"/>
          <p14:tracePt t="10415" x="4938713" y="2768600"/>
          <p14:tracePt t="10434" x="4867275" y="2795588"/>
          <p14:tracePt t="10449" x="4679950" y="2867025"/>
          <p14:tracePt t="10466" x="4616450" y="2894013"/>
          <p14:tracePt t="10483" x="4429125" y="2982913"/>
          <p14:tracePt t="10499" x="4411663" y="2990850"/>
          <p14:tracePt t="10516" x="4322763" y="3027363"/>
          <p14:tracePt t="10535" x="4295775" y="3044825"/>
          <p14:tracePt t="10549" x="4187825" y="3071813"/>
          <p14:tracePt t="10565" x="4125913" y="3089275"/>
          <p14:tracePt t="10584" x="4125913" y="3098800"/>
          <p14:tracePt t="10600" x="4089400" y="3116263"/>
          <p14:tracePt t="10616" x="4081463" y="3116263"/>
          <p14:tracePt t="10634" x="4089400" y="3125788"/>
          <p14:tracePt t="10741" x="4116388" y="3125788"/>
          <p14:tracePt t="10761" x="4143375" y="3133725"/>
          <p14:tracePt t="10779" x="4160838" y="3133725"/>
          <p14:tracePt t="10791" x="4205288" y="3133725"/>
          <p14:tracePt t="10810" x="4241800" y="3143250"/>
          <p14:tracePt t="10823" x="4357688" y="3152775"/>
          <p14:tracePt t="10842" x="4402138" y="3160713"/>
          <p14:tracePt t="10854" x="4483100" y="3170238"/>
          <p14:tracePt t="10873" x="4510088" y="3170238"/>
          <p14:tracePt t="10886" x="4562475" y="3179763"/>
          <p14:tracePt t="10905" x="4581525" y="3179763"/>
          <p14:tracePt t="10917" x="4652963" y="3179763"/>
          <p14:tracePt t="10937" x="4679950" y="3179763"/>
          <p14:tracePt t="10950" x="4732338" y="3179763"/>
          <p14:tracePt t="10968" x="4776788" y="3179763"/>
          <p14:tracePt t="10984" x="4840288" y="3170238"/>
          <p14:tracePt t="11001" x="4857750" y="3170238"/>
          <p14:tracePt t="11017" x="4911725" y="3152775"/>
          <p14:tracePt t="11034" x="4956175" y="3143250"/>
          <p14:tracePt t="11051" x="5027613" y="3133725"/>
          <p14:tracePt t="11067" x="5054600" y="3133725"/>
          <p14:tracePt t="11084" x="5116513" y="3125788"/>
          <p14:tracePt t="11101" x="5153025" y="3116263"/>
          <p14:tracePt t="11117" x="5232400" y="3098800"/>
          <p14:tracePt t="11135" x="5295900" y="3081338"/>
          <p14:tracePt t="11153" x="5357813" y="3071813"/>
          <p14:tracePt t="11173" x="5375275" y="3071813"/>
          <p14:tracePt t="11185" x="5402263" y="3062288"/>
          <p14:tracePt t="11201" x="5429250" y="3054350"/>
          <p14:tracePt t="11218" x="5446713" y="3044825"/>
          <p14:tracePt t="11234" x="5500688" y="3044825"/>
          <p14:tracePt t="11252" x="5518150" y="3036888"/>
          <p14:tracePt t="11268" x="5581650" y="3027363"/>
          <p14:tracePt t="11285" x="5599113" y="3017838"/>
          <p14:tracePt t="11301" x="5653088" y="3009900"/>
          <p14:tracePt t="11318" x="5680075" y="3000375"/>
          <p14:tracePt t="11334" x="5715000" y="3000375"/>
          <p14:tracePt t="11351" x="5715000" y="2990850"/>
          <p14:tracePt t="11367" x="5759450" y="2982913"/>
          <p14:tracePt t="11384" x="5786438" y="2973388"/>
          <p14:tracePt t="11404" x="5751513" y="2990850"/>
          <p14:tracePt t="11544" x="5653088" y="3027363"/>
          <p14:tracePt t="11547" x="5589588" y="3044825"/>
          <p14:tracePt t="11559" x="5429250" y="3098800"/>
          <p14:tracePt t="11578" x="5348288" y="3116263"/>
          <p14:tracePt t="11592" x="5116513" y="3179763"/>
          <p14:tracePt t="11610" x="5027613" y="3197225"/>
          <p14:tracePt t="11623" x="4795838" y="3259138"/>
          <p14:tracePt t="11643" x="4697413" y="3286125"/>
          <p14:tracePt t="11654" x="4429125" y="3340100"/>
          <p14:tracePt t="11672" x="4348163" y="3348038"/>
          <p14:tracePt t="11685" x="4044950" y="3402013"/>
          <p14:tracePt t="11704" x="3946525" y="3411538"/>
          <p14:tracePt t="11718" x="3714750" y="3446463"/>
          <p14:tracePt t="11735" x="3616325" y="3455988"/>
          <p14:tracePt t="11752" x="3348038" y="3500438"/>
          <p14:tracePt t="11768" x="3071813" y="3509963"/>
          <p14:tracePt t="11785" x="3036888" y="3517900"/>
          <p14:tracePt t="11803" x="2901950" y="3517900"/>
          <p14:tracePt t="11819" x="2847975" y="3517900"/>
          <p14:tracePt t="11835" x="2643188" y="3536950"/>
          <p14:tracePt t="11853" x="2571750" y="3536950"/>
          <p14:tracePt t="11869" x="2366963" y="3536950"/>
          <p14:tracePt t="11887" x="2322513" y="3536950"/>
          <p14:tracePt t="11906" x="2197100" y="3536950"/>
          <p14:tracePt t="11919" x="2187575" y="3536950"/>
          <p14:tracePt t="11936" x="2116138" y="3527425"/>
          <p14:tracePt t="11953" x="2116138" y="3517900"/>
          <p14:tracePt t="11969" x="2044700" y="3500438"/>
          <p14:tracePt t="11986" x="2027238" y="3500438"/>
          <p14:tracePt t="12003" x="2027238" y="3490913"/>
          <p14:tracePt t="12036" x="2027238" y="3482975"/>
          <p14:tracePt t="12092" x="2027238" y="3473450"/>
          <p14:tracePt t="12112" x="2027238" y="3455988"/>
          <p14:tracePt t="12124" x="2044700" y="3438525"/>
          <p14:tracePt t="12144" x="2044700" y="3429000"/>
          <p14:tracePt t="12158" x="2125663" y="3394075"/>
          <p14:tracePt t="12177" x="2170113" y="3367088"/>
          <p14:tracePt t="12188" x="2312988" y="3322638"/>
          <p14:tracePt t="12208" x="2374900" y="3303588"/>
          <p14:tracePt t="12221" x="2562225" y="3276600"/>
          <p14:tracePt t="12239" x="2679700" y="3259138"/>
          <p14:tracePt t="12251" x="2973388" y="3251200"/>
          <p14:tracePt t="12270" x="3108325" y="3232150"/>
          <p14:tracePt t="12282" x="3455988" y="3224213"/>
          <p14:tracePt t="12302" x="3544888" y="3214688"/>
          <p14:tracePt t="12329" x="3803650" y="3170238"/>
          <p14:tracePt t="12349" x="3929063" y="3160713"/>
          <p14:tracePt t="12361" x="4295775" y="3133725"/>
          <p14:tracePt t="12380" x="4510088" y="3108325"/>
          <p14:tracePt t="12393" x="4991100" y="3071813"/>
          <p14:tracePt t="12413" x="5143500" y="3062288"/>
          <p14:tracePt t="12426" x="5429250" y="3017838"/>
          <p14:tracePt t="12444" x="5545138" y="3009900"/>
          <p14:tracePt t="12456" x="5822950" y="2982913"/>
          <p14:tracePt t="12476" x="5894388" y="2973388"/>
          <p14:tracePt t="12487" x="6161088" y="2955925"/>
          <p14:tracePt t="12507" x="6269038" y="2946400"/>
          <p14:tracePt t="12519" x="6456363" y="2919413"/>
          <p14:tracePt t="12541" x="6473825" y="2919413"/>
          <p14:tracePt t="12549" x="6527800" y="2911475"/>
          <p14:tracePt t="12568" x="6537325" y="2911475"/>
          <p14:tracePt t="12614" x="6581775" y="2911475"/>
          <p14:tracePt t="12633" x="6608763" y="2901950"/>
          <p14:tracePt t="12645" x="6670675" y="2901950"/>
          <p14:tracePt t="12665" x="6688138" y="2901950"/>
          <p14:tracePt t="12677" x="6705600" y="2901950"/>
          <p14:tracePt t="12689" x="6732588" y="2901950"/>
          <p14:tracePt t="12709" x="6742113" y="2901950"/>
          <p14:tracePt t="12768" x="6777038" y="2901950"/>
          <p14:tracePt t="12788" x="6804025" y="2901950"/>
          <p14:tracePt t="12800" x="6867525" y="2919413"/>
          <p14:tracePt t="12820" x="6894513" y="2919413"/>
          <p14:tracePt t="12832" x="6946900" y="2928938"/>
          <p14:tracePt t="12851" x="7010400" y="2928938"/>
          <p14:tracePt t="12882" x="7018338" y="2928938"/>
          <p14:tracePt t="12894" x="7045325" y="2928938"/>
          <p14:tracePt t="12913" x="7062788" y="2919413"/>
          <p14:tracePt t="12925" x="7089775" y="2911475"/>
          <p14:tracePt t="12945" x="7099300" y="2911475"/>
          <p14:tracePt t="13043" x="7099300" y="2901950"/>
          <p14:tracePt t="13512" x="7089775" y="2901950"/>
          <p14:tracePt t="13556" x="7037388" y="2911475"/>
          <p14:tracePt t="13576" x="6946900" y="2911475"/>
          <p14:tracePt t="13588" x="6724650" y="2928938"/>
          <p14:tracePt t="13607" x="6653213" y="2928938"/>
          <p14:tracePt t="13619" x="6483350" y="2938463"/>
          <p14:tracePt t="13638" x="6446838" y="2938463"/>
          <p14:tracePt t="13650" x="6348413" y="2938463"/>
          <p14:tracePt t="13669" x="6269038" y="2946400"/>
          <p14:tracePt t="13682" x="6045200" y="2973388"/>
          <p14:tracePt t="13700" x="5938838" y="2982913"/>
          <p14:tracePt t="13712" x="5554663" y="3071813"/>
          <p14:tracePt t="13733" x="5438775" y="3089275"/>
          <p14:tracePt t="13744" x="5153025" y="3160713"/>
          <p14:tracePt t="13764" x="5081588" y="3179763"/>
          <p14:tracePt t="13776" x="4884738" y="3224213"/>
          <p14:tracePt t="13795" x="4776788" y="3259138"/>
          <p14:tracePt t="13808" x="4456113" y="3313113"/>
          <p14:tracePt t="13826" x="4330700" y="3330575"/>
          <p14:tracePt t="13843" x="4062413" y="3384550"/>
          <p14:tracePt t="13858" x="4000500" y="3394075"/>
          <p14:tracePt t="13875" x="3813175" y="3419475"/>
          <p14:tracePt t="13893" x="3714750" y="3419475"/>
          <p14:tracePt t="13917" x="3438525" y="3402013"/>
          <p14:tracePt t="13937" x="3313113" y="3394075"/>
          <p14:tracePt t="13949" x="3089275" y="3384550"/>
          <p14:tracePt t="13969" x="3062288" y="3384550"/>
          <p14:tracePt t="13981" x="2946400" y="3367088"/>
          <p14:tracePt t="14000" x="2928938" y="3367088"/>
          <p14:tracePt t="14012" x="2803525" y="3322638"/>
          <p14:tracePt t="14044" x="2687638" y="3286125"/>
          <p14:tracePt t="14063" x="2633663" y="3276600"/>
          <p14:tracePt t="14075" x="2562225" y="3259138"/>
          <p14:tracePt t="14094" x="2544763" y="3251200"/>
          <p14:tracePt t="14109" x="2536825" y="3251200"/>
          <p14:tracePt t="14234" x="2536825" y="3241675"/>
          <p14:tracePt t="14599" x="2544763" y="3241675"/>
          <p14:tracePt t="14612" x="2544763" y="3232150"/>
          <p14:tracePt t="14644" x="2554288" y="3232150"/>
          <p14:tracePt t="14655" x="2554288" y="3224213"/>
          <p14:tracePt t="14689" x="2562225" y="3214688"/>
          <p14:tracePt t="14716" x="2562225" y="3197225"/>
          <p14:tracePt t="14727" x="2571750" y="3179763"/>
          <p14:tracePt t="14739" x="2589213" y="3160713"/>
          <p14:tracePt t="14752" x="2598738" y="3125788"/>
          <p14:tracePt t="14771" x="2608263" y="3108325"/>
          <p14:tracePt t="14783" x="2616200" y="3081338"/>
          <p14:tracePt t="14795" x="2633663" y="3036888"/>
          <p14:tracePt t="14814" x="2652713" y="2982913"/>
          <p14:tracePt t="14834" x="2660650" y="2946400"/>
          <p14:tracePt t="14845" x="2687638" y="2830513"/>
          <p14:tracePt t="14865" x="2697163" y="2795588"/>
          <p14:tracePt t="14878" x="2714625" y="2714625"/>
          <p14:tracePt t="14897" x="2714625" y="2687638"/>
          <p14:tracePt t="14913" x="2724150" y="2660650"/>
          <p14:tracePt t="14929" x="2741613" y="2616200"/>
          <p14:tracePt t="14945" x="2759075" y="2562225"/>
          <p14:tracePt t="14963" x="2759075" y="2544763"/>
          <p14:tracePt t="14978" x="2759075" y="2536825"/>
          <p14:tracePt t="14995" x="2768600" y="2517775"/>
          <p14:tracePt t="15013" x="2786063" y="2455863"/>
          <p14:tracePt t="15040" x="2803525" y="2411413"/>
          <p14:tracePt t="15054" x="2803525" y="2384425"/>
          <p14:tracePt t="15066" x="2830513" y="2330450"/>
          <p14:tracePt t="15084" x="2840038" y="2303463"/>
          <p14:tracePt t="15096" x="2847975" y="2276475"/>
          <p14:tracePt t="15116" x="2847975" y="2259013"/>
          <p14:tracePt t="15147" x="2857500" y="2232025"/>
          <p14:tracePt t="15192" x="2867025" y="2224088"/>
          <p14:tracePt t="15204" x="2867025" y="2197100"/>
          <p14:tracePt t="15223" x="2874963" y="2179638"/>
          <p14:tracePt t="15242" x="2874963" y="2170113"/>
          <p14:tracePt t="15253" x="2884488" y="2160588"/>
          <p14:tracePt t="16377" x="2884488" y="2152650"/>
          <p14:tracePt t="72377" x="2901950" y="2152650"/>
          <p14:tracePt t="73106" x="2938463" y="2160588"/>
          <p14:tracePt t="73124" x="2965450" y="2170113"/>
          <p14:tracePt t="73136" x="3027363" y="2187575"/>
          <p14:tracePt t="73156" x="3054350" y="2187575"/>
          <p14:tracePt t="73168" x="3108325" y="2197100"/>
          <p14:tracePt t="73188" x="3133725" y="2197100"/>
          <p14:tracePt t="73200" x="3214688" y="2205038"/>
          <p14:tracePt t="73219" x="3241675" y="2205038"/>
          <p14:tracePt t="73231" x="3322638" y="2205038"/>
          <p14:tracePt t="73251" x="3411538" y="2205038"/>
          <p14:tracePt t="73277" x="3562350" y="2205038"/>
          <p14:tracePt t="73296" x="3608388" y="2205038"/>
          <p14:tracePt t="73309" x="3705225" y="2205038"/>
          <p14:tracePt t="73328" x="3732213" y="2205038"/>
          <p14:tracePt t="73340" x="3830638" y="2197100"/>
          <p14:tracePt t="73359" x="3875088" y="2187575"/>
          <p14:tracePt t="73371" x="4044950" y="2179638"/>
          <p14:tracePt t="73390" x="4098925" y="2179638"/>
          <p14:tracePt t="73402" x="4268788" y="2170113"/>
          <p14:tracePt t="73422" x="4313238" y="2160588"/>
          <p14:tracePt t="73433" x="4446588" y="2152650"/>
          <p14:tracePt t="73453" x="4473575" y="2143125"/>
          <p14:tracePt t="73465" x="4562475" y="2133600"/>
          <p14:tracePt t="73483" x="4581525" y="2125663"/>
          <p14:tracePt t="73495" x="4652963" y="2125663"/>
          <p14:tracePt t="73516" x="4697413" y="2116138"/>
          <p14:tracePt t="73527" x="4813300" y="2116138"/>
          <p14:tracePt t="73546" x="4857750" y="2108200"/>
          <p14:tracePt t="73558" x="4938713" y="2108200"/>
          <p14:tracePt t="73578" x="4983163" y="2108200"/>
          <p14:tracePt t="73590" x="5143500" y="2108200"/>
          <p14:tracePt t="73609" x="5197475" y="2108200"/>
          <p14:tracePt t="73623" x="5303838" y="2108200"/>
          <p14:tracePt t="73640" x="5438775" y="2108200"/>
          <p14:tracePt t="73659" x="5456238" y="2108200"/>
          <p14:tracePt t="73674" x="5537200" y="2108200"/>
          <p14:tracePt t="73690" x="5581650" y="2108200"/>
          <p14:tracePt t="73706" x="5661025" y="2089150"/>
          <p14:tracePt t="73723" x="5705475" y="2089150"/>
          <p14:tracePt t="73739" x="5803900" y="2089150"/>
          <p14:tracePt t="73756" x="5840413" y="2089150"/>
          <p14:tracePt t="73774" x="5938838" y="2089150"/>
          <p14:tracePt t="73790" x="5991225" y="2089150"/>
          <p14:tracePt t="73808" x="6180138" y="2081213"/>
          <p14:tracePt t="73823" x="6251575" y="2081213"/>
          <p14:tracePt t="73840" x="6384925" y="2071688"/>
          <p14:tracePt t="73857" x="6518275" y="2054225"/>
          <p14:tracePt t="73875" x="6634163" y="2036763"/>
          <p14:tracePt t="73893" x="6661150" y="2036763"/>
          <p14:tracePt t="73907" x="6796088" y="2017713"/>
          <p14:tracePt t="73925" x="6848475" y="2009775"/>
          <p14:tracePt t="73940" x="7018338" y="1982788"/>
          <p14:tracePt t="73957" x="7054850" y="1973263"/>
          <p14:tracePt t="73974" x="7188200" y="1965325"/>
          <p14:tracePt t="73990" x="7242175" y="1955800"/>
          <p14:tracePt t="74007" x="7439025" y="1928813"/>
          <p14:tracePt t="74043" x="7527925" y="1901825"/>
          <p14:tracePt t="74057" x="7554913" y="1901825"/>
          <p14:tracePt t="74077" x="7653338" y="1884363"/>
          <p14:tracePt t="74096" x="7697788" y="1884363"/>
          <p14:tracePt t="74109" x="7777163" y="1857375"/>
          <p14:tracePt t="74128" x="7823200" y="1857375"/>
          <p14:tracePt t="74141" x="7885113" y="1839913"/>
          <p14:tracePt t="74159" x="7912100" y="1839913"/>
          <p14:tracePt t="74174" x="7966075" y="1830388"/>
          <p14:tracePt t="74191" x="7991475" y="1822450"/>
          <p14:tracePt t="74208" x="8081963" y="1812925"/>
          <p14:tracePt t="74225" x="8161338" y="1803400"/>
          <p14:tracePt t="74241" x="8224838" y="1795463"/>
          <p14:tracePt t="74258" x="8286750" y="1785938"/>
          <p14:tracePt t="74275" x="8313738" y="1776413"/>
          <p14:tracePt t="74291" x="8331200" y="1768475"/>
          <p14:tracePt t="74308" x="8402638" y="1751013"/>
          <p14:tracePt t="74325" x="8420100" y="1741488"/>
          <p14:tracePt t="74341" x="8483600" y="1731963"/>
          <p14:tracePt t="74358" x="8545513" y="1724025"/>
          <p14:tracePt t="74375" x="8562975" y="1714500"/>
          <p14:tracePt t="74392" x="8616950" y="1697038"/>
          <p14:tracePt t="74409" x="8661400" y="1697038"/>
          <p14:tracePt t="74429" x="8680450" y="1697038"/>
          <p14:tracePt t="74442" x="8724900" y="1687513"/>
          <p14:tracePt t="74460" x="8732838" y="1687513"/>
          <p14:tracePt t="74475" x="8751888" y="1687513"/>
          <p14:tracePt t="74493" x="8769350" y="1687513"/>
          <p14:tracePt t="74509" x="8786813" y="1687513"/>
          <p14:tracePt t="74525" x="8796338" y="1687513"/>
          <p14:tracePt t="88628" x="8777288" y="1687513"/>
          <p14:tracePt t="88937" x="8769350" y="1679575"/>
          <p14:tracePt t="88949" x="8759825" y="1679575"/>
          <p14:tracePt t="89081" x="8759825" y="1670050"/>
          <p14:tracePt t="89106" x="8759825" y="1660525"/>
          <p14:tracePt t="89133" x="8759825" y="1652588"/>
          <p14:tracePt t="89155" x="8777288" y="1625600"/>
          <p14:tracePt t="89174" x="8786813" y="1598613"/>
          <p14:tracePt t="89186" x="8813800" y="1509713"/>
          <p14:tracePt t="89206" x="8813800" y="1490663"/>
          <p14:tracePt t="89217" x="8831263" y="1428750"/>
          <p14:tracePt t="89237" x="8831263" y="1419225"/>
          <p14:tracePt t="89248" x="8831263" y="1401763"/>
          <p14:tracePt t="89268" x="8840788" y="1393825"/>
          <p14:tracePt t="89280" x="8875713" y="1347788"/>
          <p14:tracePt t="89298" x="8912225" y="1330325"/>
          <p14:tracePt t="89311" x="8991600" y="1258888"/>
          <p14:tracePt t="89329" x="8991600" y="1250950"/>
          <p14:tracePt t="89342" x="9028113" y="1214438"/>
          <p14:tracePt t="89361" x="9045575" y="1204913"/>
          <p14:tracePt t="89373" x="9063038" y="1169988"/>
          <p14:tracePt t="89393" x="9072563" y="1160463"/>
          <p14:tracePt t="89404" x="9082088" y="1143000"/>
          <p14:tracePt t="89424" x="9090025" y="1125538"/>
          <p14:tracePt t="89450" x="9099550" y="1125538"/>
          <p14:tracePt t="89471" x="9099550" y="1116013"/>
          <p14:tracePt t="89718" x="9109075" y="1116013"/>
          <p14:tracePt t="104128" x="9117013" y="1116013"/>
          <p14:tracePt t="105081" x="9126538" y="1098550"/>
          <p14:tracePt t="105364" x="9134475" y="1089025"/>
          <p14:tracePt t="105377" x="9134475" y="1044575"/>
          <p14:tracePt t="105396" x="9134475" y="1009650"/>
          <p14:tracePt t="105408" x="9134475" y="955675"/>
          <p14:tracePt t="105427" x="9134475" y="946150"/>
          <p14:tracePt t="105439" x="9134475" y="928688"/>
          <p14:tracePt t="105458" x="9134475" y="919163"/>
          <p14:tracePt t="105470" x="9134475" y="874713"/>
          <p14:tracePt t="105489" x="9134475" y="866775"/>
          <p14:tracePt t="105502" x="9134475" y="857250"/>
          <p14:tracePt t="105520" x="9134475" y="822325"/>
          <p14:tracePt t="105567" x="9134475" y="803275"/>
          <p14:tracePt t="105579" x="9134475" y="768350"/>
          <p14:tracePt t="105599" x="9134475" y="758825"/>
          <p14:tracePt t="105726" x="9134475" y="750888"/>
          <p14:tracePt t="105979" x="9126538" y="741363"/>
          <p14:tracePt t="166377" x="9126538" y="750888"/>
          <p14:tracePt t="166974" x="9109075" y="750888"/>
          <p14:tracePt t="167067" x="9090025" y="750888"/>
          <p14:tracePt t="167079" x="9055100" y="731838"/>
          <p14:tracePt t="167104" x="9018588" y="714375"/>
          <p14:tracePt t="167136" x="9001125" y="704850"/>
          <p14:tracePt t="167141" x="8956675" y="679450"/>
          <p14:tracePt t="167171" x="8920163" y="669925"/>
          <p14:tracePt t="167203" x="8875713" y="660400"/>
          <p14:tracePt t="167205" x="8796338" y="633413"/>
          <p14:tracePt t="167236" x="8777288" y="625475"/>
          <p14:tracePt t="167238" x="8697913" y="598488"/>
          <p14:tracePt t="167269" x="8680450" y="581025"/>
          <p14:tracePt t="167281" x="8661400" y="571500"/>
          <p14:tracePt t="167305" x="8599488" y="554038"/>
          <p14:tracePt t="167337" x="8537575" y="544513"/>
          <p14:tracePt t="167350" x="8518525" y="544513"/>
          <p14:tracePt t="167372" x="8420100" y="544513"/>
          <p14:tracePt t="167404" x="8331200" y="544513"/>
          <p14:tracePt t="167413" x="8277225" y="544513"/>
          <p14:tracePt t="167438" x="8010525" y="588963"/>
          <p14:tracePt t="167471" x="7912100" y="615950"/>
          <p14:tracePt t="167482" x="7813675" y="642938"/>
          <p14:tracePt t="167505" x="7394575" y="750888"/>
          <p14:tracePt t="167544" x="7304088" y="768350"/>
          <p14:tracePt t="167551" x="7242175" y="785813"/>
          <p14:tracePt t="167573" x="6884988" y="874713"/>
          <p14:tracePt t="167605" x="6813550" y="893763"/>
          <p14:tracePt t="167614" x="6653213" y="938213"/>
          <p14:tracePt t="167640" x="6446838" y="1000125"/>
          <p14:tracePt t="167672" x="6367463" y="1027113"/>
          <p14:tracePt t="167674" x="6224588" y="1071563"/>
          <p14:tracePt t="167706" x="6099175" y="1116013"/>
          <p14:tracePt t="167726" x="6037263" y="1133475"/>
          <p14:tracePt t="167739" x="5938838" y="1160463"/>
          <p14:tracePt t="167771" x="5902325" y="1179513"/>
          <p14:tracePt t="167774" x="5857875" y="1214438"/>
          <p14:tracePt t="167805" x="5822950" y="1231900"/>
          <p14:tracePt t="167817" x="5768975" y="1268413"/>
          <p14:tracePt t="167840" x="5697538" y="1303338"/>
          <p14:tracePt t="167871" x="5680075" y="1330325"/>
          <p14:tracePt t="167878" x="5661025" y="1339850"/>
          <p14:tracePt t="167906" x="5599113" y="1384300"/>
          <p14:tracePt t="167938" x="5562600" y="1419225"/>
          <p14:tracePt t="167947" x="5545138" y="1438275"/>
          <p14:tracePt t="167974" x="5483225" y="1517650"/>
          <p14:tracePt t="168005" x="5446713" y="1544638"/>
          <p14:tracePt t="168024" x="5394325" y="1589088"/>
          <p14:tracePt t="168044" x="5330825" y="1643063"/>
          <p14:tracePt t="168074" x="5295900" y="1670050"/>
          <p14:tracePt t="168106" x="5295900" y="1679575"/>
          <p14:tracePt t="168115" x="5276850" y="1697038"/>
          <p14:tracePt t="168141" x="5232400" y="1741488"/>
          <p14:tracePt t="168172" x="5224463" y="1751013"/>
          <p14:tracePt t="168177" x="5187950" y="1795463"/>
          <p14:tracePt t="168208" x="5160963" y="1822450"/>
          <p14:tracePt t="168239" x="5153025" y="1839913"/>
          <p14:tracePt t="168245" x="5133975" y="1847850"/>
          <p14:tracePt t="168288" x="5133975" y="1857375"/>
          <p14:tracePt t="168544" x="5133975" y="1874838"/>
          <p14:tracePt t="168576" x="5133975" y="1893888"/>
          <p14:tracePt t="168588" x="5133975" y="1946275"/>
          <p14:tracePt t="168609" x="5133975" y="2000250"/>
          <p14:tracePt t="168640" x="5143500" y="2017713"/>
          <p14:tracePt t="168651" x="5143500" y="2054225"/>
          <p14:tracePt t="168676" x="5153025" y="2133600"/>
          <p14:tracePt t="168707" x="5153025" y="2160588"/>
          <p14:tracePt t="168714" x="5170488" y="2241550"/>
          <p14:tracePt t="168744" x="5170488" y="2268538"/>
          <p14:tracePt t="168775" x="5180013" y="2286000"/>
          <p14:tracePt t="168794" x="5180013" y="2303463"/>
          <p14:tracePt t="168821" x="5180013" y="2312988"/>
          <p14:tracePt t="168844" x="5180013" y="2322513"/>
          <p14:tracePt t="168876" x="5180013" y="2330450"/>
          <p14:tracePt t="168921" x="5187950" y="2330450"/>
          <p14:tracePt t="168934" x="5187950" y="2339975"/>
          <p14:tracePt t="169877" x="5187950" y="2330450"/>
          <p14:tracePt t="170698" x="5170488" y="2330450"/>
          <p14:tracePt t="170838" x="5133975" y="2330450"/>
          <p14:tracePt t="170850" x="5045075" y="2330450"/>
          <p14:tracePt t="170870" x="5018088" y="2330450"/>
          <p14:tracePt t="170883" x="4938713" y="2322513"/>
          <p14:tracePt t="170916" x="4875213" y="2322513"/>
          <p14:tracePt t="170934" x="4848225" y="2322513"/>
          <p14:tracePt t="170949" x="4679950" y="2322513"/>
          <p14:tracePt t="170981" x="4554538" y="2330450"/>
          <p14:tracePt t="170998" x="4500563" y="2339975"/>
          <p14:tracePt t="171016" x="4286250" y="2357438"/>
          <p14:tracePt t="171047" x="4205288" y="2366963"/>
          <p14:tracePt t="171053" x="3990975" y="2384425"/>
          <p14:tracePt t="171085" x="3848100" y="2384425"/>
          <p14:tracePt t="171104" x="3786188" y="2393950"/>
          <p14:tracePt t="171116" x="3625850" y="2393950"/>
          <p14:tracePt t="171148" x="3473450" y="2411413"/>
          <p14:tracePt t="171166" x="3340100" y="2411413"/>
          <p14:tracePt t="171185" x="3286125" y="2419350"/>
          <p14:tracePt t="171216" x="3179763" y="2419350"/>
          <p14:tracePt t="171218" x="3089275" y="2428875"/>
          <p14:tracePt t="171249" x="3054350" y="2428875"/>
          <p14:tracePt t="171261" x="3017838" y="2428875"/>
          <p14:tracePt t="171283" x="2884488" y="2428875"/>
          <p14:tracePt t="171315" x="2759075" y="2428875"/>
          <p14:tracePt t="171325" x="2741613" y="2428875"/>
          <p14:tracePt t="171350" x="2544763" y="2419350"/>
          <p14:tracePt t="171388" x="2509838" y="2419350"/>
          <p14:tracePt t="171399" x="2419350" y="2419350"/>
          <p14:tracePt t="171418" x="2393950" y="2419350"/>
          <p14:tracePt t="171449" x="2374900" y="2428875"/>
          <p14:tracePt t="171457" x="2330450" y="2428875"/>
          <p14:tracePt t="171484" x="2286000" y="2446338"/>
          <p14:tracePt t="171516" x="2259013" y="2455863"/>
          <p14:tracePt t="171543" x="2205038" y="2465388"/>
          <p14:tracePt t="171551" x="2143125" y="2465388"/>
          <p14:tracePt t="171584" x="2116138" y="2465388"/>
          <p14:tracePt t="171587" x="2081213" y="2473325"/>
          <p14:tracePt t="171618" x="2071688" y="2473325"/>
          <p14:tracePt t="171649" x="2044700" y="2482850"/>
          <p14:tracePt t="171656" x="2036763" y="2482850"/>
          <p14:tracePt t="171685" x="1973263" y="2490788"/>
          <p14:tracePt t="171716" x="1928813" y="2500313"/>
          <p14:tracePt t="171718" x="1893888" y="2509838"/>
          <p14:tracePt t="171750" x="1874838" y="2509838"/>
          <p14:tracePt t="171763" x="1847850" y="2517775"/>
          <p14:tracePt t="171785" x="1822450" y="2527300"/>
          <p14:tracePt t="171816" x="1803400" y="2527300"/>
          <p14:tracePt t="171845" x="1803400" y="2536825"/>
          <p14:tracePt t="171889" x="1803400" y="2544763"/>
          <p14:tracePt t="171949" x="1795463" y="2544763"/>
          <p14:tracePt t="173128" x="1795463" y="2554288"/>
          <p14:tracePt t="173167" x="1812925" y="2562225"/>
          <p14:tracePt t="173348" x="1839913" y="2571750"/>
          <p14:tracePt t="173368" x="1847850" y="2571750"/>
          <p14:tracePt t="173380" x="1884363" y="2571750"/>
          <p14:tracePt t="173398" x="1901825" y="2581275"/>
          <p14:tracePt t="173424" x="1982788" y="2581275"/>
          <p14:tracePt t="173456" x="2098675" y="2589213"/>
          <p14:tracePt t="173462" x="2170113" y="2589213"/>
          <p14:tracePt t="173490" x="2527300" y="2652713"/>
          <p14:tracePt t="173521" x="2759075" y="2705100"/>
          <p14:tracePt t="173525" x="2990850" y="2732088"/>
          <p14:tracePt t="173556" x="3081338" y="2741613"/>
          <p14:tracePt t="173574" x="3143250" y="2751138"/>
          <p14:tracePt t="173592" x="3419475" y="2768600"/>
          <p14:tracePt t="173625" x="3473450" y="2768600"/>
          <p14:tracePt t="173630" x="3652838" y="2768600"/>
          <p14:tracePt t="173658" x="3929063" y="2776538"/>
          <p14:tracePt t="173689" x="4000500" y="2786063"/>
          <p14:tracePt t="173694" x="4259263" y="2795588"/>
          <p14:tracePt t="173724" x="4572000" y="2830513"/>
          <p14:tracePt t="173755" x="4633913" y="2830513"/>
          <p14:tracePt t="173759" x="4803775" y="2840038"/>
          <p14:tracePt t="173790" x="4875213" y="2840038"/>
          <p14:tracePt t="173818" x="4946650" y="2840038"/>
          <p14:tracePt t="173830" x="5099050" y="2840038"/>
          <p14:tracePt t="173858" x="5276850" y="2840038"/>
          <p14:tracePt t="173889" x="5313363" y="2840038"/>
          <p14:tracePt t="173898" x="5446713" y="2840038"/>
          <p14:tracePt t="173925" x="5510213" y="2840038"/>
          <p14:tracePt t="173942" x="5724525" y="2813050"/>
          <p14:tracePt t="173958" x="5795963" y="2803525"/>
          <p14:tracePt t="173975" x="5965825" y="2786063"/>
          <p14:tracePt t="173992" x="6161088" y="2768600"/>
          <p14:tracePt t="174023" x="6205538" y="2759075"/>
          <p14:tracePt t="174025" x="6323013" y="2732088"/>
          <p14:tracePt t="174056" x="6375400" y="2724150"/>
          <p14:tracePt t="174058" x="6491288" y="2697163"/>
          <p14:tracePt t="174077" x="6527800" y="2687638"/>
          <p14:tracePt t="174092" x="6626225" y="2652713"/>
          <p14:tracePt t="174110" x="6680200" y="2633663"/>
          <p14:tracePt t="174125" x="6759575" y="2581275"/>
          <p14:tracePt t="174144" x="6786563" y="2571750"/>
          <p14:tracePt t="174159" x="6875463" y="2527300"/>
          <p14:tracePt t="174176" x="6911975" y="2517775"/>
          <p14:tracePt t="174194" x="7037388" y="2473325"/>
          <p14:tracePt t="174209" x="7072313" y="2455863"/>
          <p14:tracePt t="174226" x="7180263" y="2428875"/>
          <p14:tracePt t="174242" x="7215188" y="2411413"/>
          <p14:tracePt t="174259" x="7331075" y="2374900"/>
          <p14:tracePt t="174276" x="7385050" y="2347913"/>
          <p14:tracePt t="174294" x="7527925" y="2276475"/>
          <p14:tracePt t="174309" x="7643813" y="2214563"/>
          <p14:tracePt t="174328" x="7680325" y="2197100"/>
          <p14:tracePt t="174344" x="7759700" y="2089150"/>
          <p14:tracePt t="174360" x="7777163" y="2054225"/>
          <p14:tracePt t="174376" x="7804150" y="1990725"/>
          <p14:tracePt t="174394" x="7804150" y="1982788"/>
          <p14:tracePt t="174418" x="7786688" y="1919288"/>
          <p14:tracePt t="174437" x="7769225" y="1901825"/>
          <p14:tracePt t="174449" x="7653338" y="1822450"/>
          <p14:tracePt t="174469" x="7572375" y="1795463"/>
          <p14:tracePt t="174482" x="7446963" y="1751013"/>
          <p14:tracePt t="174501" x="7394575" y="1731963"/>
          <p14:tracePt t="174513" x="7215188" y="1679575"/>
          <p14:tracePt t="174548" x="7037388" y="1633538"/>
          <p14:tracePt t="174563" x="6965950" y="1625600"/>
          <p14:tracePt t="174576" x="6875463" y="1625600"/>
          <p14:tracePt t="174603" x="6777038" y="1625600"/>
          <p14:tracePt t="174615" x="6697663" y="1633538"/>
          <p14:tracePt t="174627" x="6599238" y="1643063"/>
          <p14:tracePt t="174639" x="6348413" y="1670050"/>
          <p14:tracePt t="174658" x="6242050" y="1679575"/>
          <p14:tracePt t="174670" x="5946775" y="1697038"/>
          <p14:tracePt t="174689" x="5848350" y="1704975"/>
          <p14:tracePt t="174702" x="5680075" y="1724025"/>
          <p14:tracePt t="174721" x="5599113" y="1731963"/>
          <p14:tracePt t="174733" x="5394325" y="1776413"/>
          <p14:tracePt t="174754" x="5303838" y="1795463"/>
          <p14:tracePt t="174766" x="5214938" y="1803400"/>
          <p14:tracePt t="174778" x="5010150" y="1839913"/>
          <p14:tracePt t="174798" x="4911725" y="1847850"/>
          <p14:tracePt t="174811" x="4697413" y="1884363"/>
          <p14:tracePt t="174829" x="4633913" y="1893888"/>
          <p14:tracePt t="174844" x="4537075" y="1901825"/>
          <p14:tracePt t="174861" x="4375150" y="1938338"/>
          <p14:tracePt t="174879" x="4330700" y="1955800"/>
          <p14:tracePt t="174894" x="4268788" y="1965325"/>
          <p14:tracePt t="174911" x="4133850" y="2000250"/>
          <p14:tracePt t="174928" x="4071938" y="2009775"/>
          <p14:tracePt t="174946" x="3946525" y="2027238"/>
          <p14:tracePt t="174961" x="3929063" y="2027238"/>
          <p14:tracePt t="174978" x="3911600" y="2036763"/>
          <p14:tracePt t="174995" x="3894138" y="2036763"/>
          <p14:tracePt t="175011" x="3848100" y="2062163"/>
          <p14:tracePt t="175042" x="3795713" y="2089150"/>
          <p14:tracePt t="175063" x="3751263" y="2116138"/>
          <p14:tracePt t="175079" x="3724275" y="2160588"/>
          <p14:tracePt t="175115" x="3714750" y="2170113"/>
          <p14:tracePt t="175128" x="3705225" y="2179638"/>
          <p14:tracePt t="175139" x="3697288" y="2187575"/>
          <p14:tracePt t="175158" x="3697288" y="2197100"/>
          <p14:tracePt t="175171" x="3697288" y="2232025"/>
          <p14:tracePt t="175208" x="3697288" y="2251075"/>
          <p14:tracePt t="175221" x="3697288" y="2286000"/>
          <p14:tracePt t="175239" x="3705225" y="2303463"/>
          <p14:tracePt t="175251" x="3714750" y="2347913"/>
          <p14:tracePt t="175270" x="3732213" y="2366963"/>
          <p14:tracePt t="175283" x="3759200" y="2411413"/>
          <p14:tracePt t="175302" x="3795713" y="2446338"/>
          <p14:tracePt t="175333" x="3822700" y="2473325"/>
          <p14:tracePt t="175345" x="3875088" y="2509838"/>
          <p14:tracePt t="175365" x="3911600" y="2536825"/>
          <p14:tracePt t="175393" x="4017963" y="2581275"/>
          <p14:tracePt t="175411" x="4044950" y="2598738"/>
          <p14:tracePt t="175423" x="4116388" y="2625725"/>
          <p14:tracePt t="175442" x="4143375" y="2633663"/>
          <p14:tracePt t="175454" x="4214813" y="2652713"/>
          <p14:tracePt t="175474" x="4241800" y="2660650"/>
          <p14:tracePt t="175485" x="4367213" y="2679700"/>
          <p14:tracePt t="175505" x="4429125" y="2687638"/>
          <p14:tracePt t="175517" x="4598988" y="2714625"/>
          <p14:tracePt t="175536" x="4768850" y="2741613"/>
          <p14:tracePt t="175555" x="4795838" y="2741613"/>
          <p14:tracePt t="175566" x="4884738" y="2741613"/>
          <p14:tracePt t="175586" x="4929188" y="2741613"/>
          <p14:tracePt t="175598" x="5000625" y="2741613"/>
          <p14:tracePt t="175614" x="5133975" y="2732088"/>
          <p14:tracePt t="175630" x="5205413" y="2724150"/>
          <p14:tracePt t="175647" x="5313363" y="2705100"/>
          <p14:tracePt t="175663" x="5330825" y="2697163"/>
          <p14:tracePt t="175680" x="5402263" y="2660650"/>
          <p14:tracePt t="175697" x="5429250" y="2643188"/>
          <p14:tracePt t="175713" x="5510213" y="2608263"/>
          <p14:tracePt t="175730" x="5572125" y="2562225"/>
          <p14:tracePt t="175747" x="5616575" y="2536825"/>
          <p14:tracePt t="175779" x="5653088" y="2490788"/>
          <p14:tracePt t="175800" x="5680075" y="2411413"/>
          <p14:tracePt t="175819" x="5688013" y="2393950"/>
          <p14:tracePt t="175833" x="5705475" y="2330450"/>
          <p14:tracePt t="175853" x="5715000" y="2322513"/>
          <p14:tracePt t="175864" x="5715000" y="2268538"/>
          <p14:tracePt t="175883" x="5715000" y="2232025"/>
          <p14:tracePt t="175897" x="5715000" y="2179638"/>
          <p14:tracePt t="175914" x="5715000" y="2170113"/>
          <p14:tracePt t="175931" x="5715000" y="2108200"/>
          <p14:tracePt t="175947" x="5705475" y="2071688"/>
          <p14:tracePt t="175979" x="5697538" y="2062163"/>
          <p14:tracePt t="175990" x="5670550" y="2017713"/>
          <p14:tracePt t="176009" x="5670550" y="2009775"/>
          <p14:tracePt t="176041" x="5661025" y="2000250"/>
          <p14:tracePt t="176068" x="5643563" y="1990725"/>
          <p14:tracePt t="176087" x="5626100" y="1982788"/>
          <p14:tracePt t="176120" x="5616575" y="1982788"/>
          <p14:tracePt t="176133" x="5608638" y="1982788"/>
          <p14:tracePt t="176152" x="5599113" y="1982788"/>
          <p14:tracePt t="176198" x="5589588" y="1982788"/>
          <p14:tracePt t="176209" x="5581650" y="1982788"/>
          <p14:tracePt t="176229" x="5572125" y="1982788"/>
          <p14:tracePt t="176255" x="5572125" y="1973263"/>
          <p14:tracePt t="176350" x="5562600" y="1973263"/>
          <p14:tracePt t="176369" x="5554663" y="1973263"/>
          <p14:tracePt t="176416" x="5554663" y="1965325"/>
          <p14:tracePt t="209878" x="5562600" y="1965325"/>
          <p14:tracePt t="210703" x="5599113" y="1973263"/>
          <p14:tracePt t="210715" x="5705475" y="1973263"/>
          <p14:tracePt t="210734" x="5759450" y="1982788"/>
          <p14:tracePt t="210752" x="6037263" y="1990725"/>
          <p14:tracePt t="210784" x="6296025" y="2017713"/>
          <p14:tracePt t="210798" x="6394450" y="2027238"/>
          <p14:tracePt t="210819" x="6777038" y="2044700"/>
          <p14:tracePt t="210850" x="7054850" y="2044700"/>
          <p14:tracePt t="210869" x="7483475" y="2017713"/>
          <p14:tracePt t="210900" x="8037513" y="1911350"/>
          <p14:tracePt t="210934" x="8375650" y="1847850"/>
          <p14:tracePt t="210954" x="8732838" y="1785938"/>
          <p14:tracePt t="210985" x="8759825" y="1776413"/>
          <p14:tracePt t="211012" x="8974138" y="1731963"/>
          <p14:tracePt t="211043" x="9134475" y="1652588"/>
          <p14:tracePt t="211074" x="9134475" y="1598613"/>
          <p14:tracePt t="211105" x="9134475" y="1562100"/>
          <p14:tracePt t="211137" x="9134475" y="1527175"/>
          <p14:tracePt t="211169" x="9134475" y="1465263"/>
          <p14:tracePt t="211201" x="9134475" y="1411288"/>
          <p14:tracePt t="211208" x="9134475" y="1374775"/>
          <p14:tracePt t="211239" x="9134475" y="1357313"/>
          <p14:tracePt t="211285" x="9134475" y="1347788"/>
          <p14:tracePt t="211311" x="9134475" y="1330325"/>
          <p14:tracePt t="211338" x="9134475" y="1258888"/>
          <p14:tracePt t="211369" x="9134475" y="1241425"/>
          <p14:tracePt t="211401" x="9134475" y="1231900"/>
          <p14:tracePt t="211407" x="9126538" y="1223963"/>
          <p14:tracePt t="211438" x="9126538" y="1214438"/>
          <p14:tracePt t="241127" x="9134475" y="1231900"/>
          <p14:tracePt t="241622" x="9134475" y="1285875"/>
          <p14:tracePt t="241640" x="9134475" y="1339850"/>
          <p14:tracePt t="241651" x="9134475" y="1446213"/>
          <p14:tracePt t="241672" x="9134475" y="1500188"/>
          <p14:tracePt t="241695" x="9134475" y="1652588"/>
          <p14:tracePt t="241727" x="9134475" y="1758950"/>
          <p14:tracePt t="241735" x="9134475" y="1803400"/>
          <p14:tracePt t="241763" x="9134475" y="1919288"/>
          <p14:tracePt t="241795" x="9134475" y="1946275"/>
          <p14:tracePt t="241811" x="9134475" y="1965325"/>
          <p14:tracePt t="241829" x="9134475" y="2000250"/>
          <p14:tracePt t="241861" x="9134475" y="2009775"/>
          <p14:tracePt t="241870" x="9134475" y="2000250"/>
          <p14:tracePt t="242014" x="9134475" y="1965325"/>
          <p14:tracePt t="242037" x="9134475" y="1946275"/>
          <p14:tracePt t="242045" x="9134475" y="1928813"/>
          <p14:tracePt t="242065" x="9134475" y="1946275"/>
          <p14:tracePt t="247377" x="9134475" y="1955800"/>
          <p14:tracePt t="247835" x="9126538" y="1965325"/>
          <p14:tracePt t="247867" x="9126538" y="1973263"/>
          <p14:tracePt t="247944" x="9117013" y="1973263"/>
          <p14:tracePt t="247969" x="9109075" y="1982788"/>
          <p14:tracePt t="248043" x="9099550" y="2017713"/>
          <p14:tracePt t="248053" x="9099550" y="2044700"/>
          <p14:tracePt t="248065" x="9099550" y="2089150"/>
          <p14:tracePt t="248085" x="9090025" y="2152650"/>
          <p14:tracePt t="248115" x="9090025" y="2205038"/>
          <p14:tracePt t="248146" x="9090025" y="2224088"/>
          <p14:tracePt t="248164" x="9090025" y="2232025"/>
          <p14:tracePt t="248182" x="9109075" y="2312988"/>
          <p14:tracePt t="248215" x="9109075" y="2366963"/>
          <p14:tracePt t="248226" x="9126538" y="2401888"/>
          <p14:tracePt t="248249" x="9134475" y="2544763"/>
          <p14:tracePt t="248280" x="9134475" y="2660650"/>
          <p14:tracePt t="248288" x="9134475" y="2687638"/>
          <p14:tracePt t="248316" x="9134475" y="2776538"/>
          <p14:tracePt t="248347" x="9134475" y="2857500"/>
          <p14:tracePt t="248350" x="9134475" y="2874963"/>
          <p14:tracePt t="248381" x="9134475" y="2938463"/>
          <p14:tracePt t="248383" x="9126538" y="3017838"/>
          <p14:tracePt t="248415" x="9117013" y="3036888"/>
          <p14:tracePt t="248425" x="9090025" y="3089275"/>
          <p14:tracePt t="248449" x="9055100" y="3170238"/>
          <p14:tracePt t="248480" x="9037638" y="3197225"/>
          <p14:tracePt t="248494" x="9018588" y="3214688"/>
          <p14:tracePt t="248516" x="8974138" y="3276600"/>
          <p14:tracePt t="248547" x="8947150" y="3322638"/>
          <p14:tracePt t="248557" x="8929688" y="3348038"/>
          <p14:tracePt t="248583" x="8912225" y="3375025"/>
          <p14:tracePt t="248614" x="8902700" y="3394075"/>
          <p14:tracePt t="248619" x="8875713" y="3419475"/>
          <p14:tracePt t="248650" x="8867775" y="3465513"/>
          <p14:tracePt t="248681" x="8858250" y="3473450"/>
          <p14:tracePt t="248696" x="8848725" y="3473450"/>
          <p14:tracePt t="248791" x="8840788" y="3473450"/>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smtClean="0"/>
              <a:t>Checked vs. Unchecked Programmer-defined Exceptions</a:t>
            </a:r>
            <a:endParaRPr lang="en-US"/>
          </a:p>
        </p:txBody>
      </p:sp>
      <p:sp>
        <p:nvSpPr>
          <p:cNvPr id="49155" name="Rectangle 3"/>
          <p:cNvSpPr>
            <a:spLocks noGrp="1" noChangeArrowheads="1"/>
          </p:cNvSpPr>
          <p:nvPr>
            <p:ph type="body" idx="1"/>
          </p:nvPr>
        </p:nvSpPr>
        <p:spPr>
          <a:xfrm>
            <a:off x="457200" y="1295400"/>
            <a:ext cx="7924800" cy="2819400"/>
          </a:xfrm>
        </p:spPr>
        <p:txBody>
          <a:bodyPr>
            <a:normAutofit fontScale="92500" lnSpcReduction="10000"/>
          </a:bodyPr>
          <a:lstStyle/>
          <a:p>
            <a:r>
              <a:rPr lang="en-US" dirty="0" smtClean="0"/>
              <a:t>An exception class must be subclass of existing exception classes</a:t>
            </a:r>
          </a:p>
          <a:p>
            <a:r>
              <a:rPr lang="en-US" dirty="0" smtClean="0"/>
              <a:t>(Direct or indirect) subclasses of </a:t>
            </a:r>
            <a:r>
              <a:rPr lang="en-US" dirty="0" err="1" smtClean="0"/>
              <a:t>RuntimeException</a:t>
            </a:r>
            <a:r>
              <a:rPr lang="en-US" dirty="0" smtClean="0"/>
              <a:t> are unchecked</a:t>
            </a:r>
          </a:p>
          <a:p>
            <a:pPr lvl="1"/>
            <a:r>
              <a:rPr lang="en-US" dirty="0"/>
              <a:t>Also called “runtime”, but all exceptions are runtime!</a:t>
            </a:r>
          </a:p>
          <a:p>
            <a:pPr lvl="1"/>
            <a:r>
              <a:rPr lang="en-US" dirty="0"/>
              <a:t>(Direct or indirect) subclasses of </a:t>
            </a:r>
            <a:r>
              <a:rPr lang="en-US" dirty="0" err="1"/>
              <a:t>RuntimeException</a:t>
            </a:r>
            <a:endParaRPr lang="en-US" dirty="0"/>
          </a:p>
          <a:p>
            <a:pPr lvl="2"/>
            <a:r>
              <a:rPr lang="en-US" dirty="0"/>
              <a:t>E.g. </a:t>
            </a:r>
            <a:r>
              <a:rPr lang="en-US" dirty="0" err="1" smtClean="0"/>
              <a:t>ArrayIndexOutofBoundsException</a:t>
            </a:r>
            <a:endParaRPr lang="en-US" dirty="0" smtClean="0"/>
          </a:p>
          <a:p>
            <a:r>
              <a:rPr lang="en-US" dirty="0" smtClean="0"/>
              <a:t>All other exception classes are checked</a:t>
            </a:r>
          </a:p>
          <a:p>
            <a:pPr lvl="1"/>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672874"/>
      </p:ext>
    </p:extLst>
  </p:cSld>
  <p:clrMapOvr>
    <a:masterClrMapping/>
  </p:clrMapOvr>
  <p:transition advTm="1171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6166" x="8840788" y="3482975"/>
          <p14:tracePt t="60666" x="8840788" y="3490913"/>
          <p14:tracePt t="62167" x="8840788" y="3482975"/>
          <p14:tracePt t="68416" x="8831263" y="3482975"/>
          <p14:tracePt t="68490" x="8831263" y="3473450"/>
          <p14:tracePt t="69012" x="8823325" y="3473450"/>
          <p14:tracePt t="70416" x="8813800" y="3473450"/>
          <p14:tracePt t="70521" x="8813800" y="3465513"/>
          <p14:tracePt t="70975" x="8813800" y="3455988"/>
          <p14:tracePt t="71018" x="8813800" y="3446463"/>
          <p14:tracePt t="71181" x="8804275" y="3446463"/>
          <p14:tracePt t="72166" x="8804275" y="3455988"/>
          <p14:tracePt t="72340" x="8804275" y="3465513"/>
          <p14:tracePt t="72564" x="8813800" y="3465513"/>
          <p14:tracePt t="72720" x="8813800" y="3473450"/>
          <p14:tracePt t="73916" x="8823325" y="3473450"/>
          <p14:tracePt t="74668" x="8831263" y="3473450"/>
          <p14:tracePt t="74687" x="8840788" y="3482975"/>
          <p14:tracePt t="74704" x="8902700" y="3500438"/>
          <p14:tracePt t="74736" x="8929688" y="3517900"/>
          <p14:tracePt t="74745" x="9010650" y="3554413"/>
          <p14:tracePt t="74769" x="9090025" y="3589338"/>
          <p14:tracePt t="74801" x="9109075" y="3598863"/>
          <p14:tracePt t="74807" x="9134475" y="3625850"/>
          <p14:tracePt t="74836" x="9134475" y="3660775"/>
          <p14:tracePt t="74868" x="9134475" y="3670300"/>
          <p14:tracePt t="74872" x="9134475" y="3714750"/>
          <p14:tracePt t="74905" x="9134475" y="3751263"/>
          <p14:tracePt t="74937" x="9134475" y="3759200"/>
          <p14:tracePt t="74947" x="9134475" y="3786188"/>
          <p14:tracePt t="74970" x="9134475" y="3813175"/>
          <p14:tracePt t="75001" x="9134475" y="3840163"/>
          <p14:tracePt t="75016" x="9134475" y="3857625"/>
          <p14:tracePt t="75047" x="9134475" y="3867150"/>
          <p14:tracePt t="75070" x="9134475" y="3884613"/>
          <p14:tracePt t="75109" x="9134475" y="3894138"/>
          <p14:tracePt t="75140" x="9134475" y="3884613"/>
          <p14:tracePt t="75183" x="9134475" y="3867150"/>
          <p14:tracePt t="75204" x="9134475" y="3848100"/>
          <p14:tracePt t="75215" x="9134475" y="3813175"/>
          <p14:tracePt t="75237" x="9134475" y="3768725"/>
          <p14:tracePt t="75269" x="9134475" y="3741738"/>
          <p14:tracePt t="75278" x="9134475" y="3697288"/>
          <p14:tracePt t="75304" x="9109075" y="3625850"/>
          <p14:tracePt t="75337" x="9099550" y="3616325"/>
          <p14:tracePt t="75341" x="9010650" y="3536950"/>
          <p14:tracePt t="75372" x="8885238" y="3419475"/>
          <p14:tracePt t="75405" x="8848725" y="3394075"/>
          <p14:tracePt t="75418" x="8831263" y="3384550"/>
          <p14:tracePt t="75438" x="8777288" y="3348038"/>
          <p14:tracePt t="75470" x="8705850" y="3313113"/>
          <p14:tracePt t="75484" x="8609013" y="3268663"/>
          <p14:tracePt t="75505" x="8466138" y="3205163"/>
          <p14:tracePt t="75539" x="8447088" y="3205163"/>
          <p14:tracePt t="75547" x="8375650" y="3187700"/>
          <p14:tracePt t="75572" x="8224838" y="3143250"/>
          <p14:tracePt t="75603" x="8205788" y="3143250"/>
          <p14:tracePt t="75610" x="8170863" y="3133725"/>
          <p14:tracePt t="75639" x="8089900" y="3133725"/>
          <p14:tracePt t="75670" x="8037513" y="3125788"/>
          <p14:tracePt t="75674" x="7947025" y="3125788"/>
          <p14:tracePt t="75706" x="7920038" y="3125788"/>
          <p14:tracePt t="75737" x="7885113" y="3125788"/>
          <p14:tracePt t="75755" x="7858125" y="3125788"/>
          <p14:tracePt t="75772" x="7572375" y="3062288"/>
          <p14:tracePt t="75805" x="7188200" y="2867025"/>
          <p14:tracePt t="75817" x="7072313" y="2803525"/>
          <p14:tracePt t="75839" x="6705600" y="2589213"/>
          <p14:tracePt t="75871" x="6589713" y="2517775"/>
          <p14:tracePt t="75879" x="6545263" y="2490788"/>
          <p14:tracePt t="75906" x="6394450" y="2401888"/>
          <p14:tracePt t="75938" x="6303963" y="2347913"/>
          <p14:tracePt t="75941" x="6259513" y="2339975"/>
          <p14:tracePt t="75972" x="6242050" y="2330450"/>
          <p14:tracePt t="75975" x="6180138" y="2303463"/>
          <p14:tracePt t="76006" x="6116638" y="2259013"/>
          <p14:tracePt t="76021" x="6089650" y="2251075"/>
          <p14:tracePt t="76040" x="6018213" y="2214563"/>
          <p14:tracePt t="76071" x="6018213" y="2205038"/>
          <p14:tracePt t="76084" x="6010275" y="2205038"/>
          <p14:tracePt t="76162" x="6018213" y="2205038"/>
          <p14:tracePt t="76492" x="6018213" y="2214563"/>
          <p14:tracePt t="99667" x="6010275" y="2205038"/>
          <p14:tracePt t="100386" x="6010275" y="2179638"/>
          <p14:tracePt t="100515" x="6000750" y="2179638"/>
          <p14:tracePt t="100527" x="6000750" y="2170113"/>
          <p14:tracePt t="100549" x="6000750" y="2143125"/>
          <p14:tracePt t="100565" x="5991225" y="2125663"/>
          <p14:tracePt t="100582" x="5991225" y="2108200"/>
          <p14:tracePt t="100622" x="5991225" y="2098675"/>
          <p14:tracePt t="100634" x="5991225" y="2081213"/>
          <p14:tracePt t="100654" x="5991225" y="2071688"/>
          <p14:tracePt t="100666" x="5991225" y="2062163"/>
          <p14:tracePt t="100685" x="6000750" y="2044700"/>
          <p14:tracePt t="100734" x="6018213" y="2017713"/>
          <p14:tracePt t="100764" x="6037263" y="2009775"/>
          <p14:tracePt t="100796" x="6045200" y="1990725"/>
          <p14:tracePt t="100808" x="6072188" y="1965325"/>
          <p14:tracePt t="100828" x="6089650" y="1946275"/>
          <p14:tracePt t="100840" x="6108700" y="1919288"/>
          <p14:tracePt t="100859" x="6126163" y="1901825"/>
          <p14:tracePt t="100871" x="6134100" y="1893888"/>
          <p14:tracePt t="100890" x="6153150" y="1874838"/>
          <p14:tracePt t="100901" x="6180138" y="1839913"/>
          <p14:tracePt t="100921" x="6188075" y="1830388"/>
          <p14:tracePt t="100932" x="6215063" y="1795463"/>
          <p14:tracePt t="100951" x="6215063" y="1776413"/>
          <p14:tracePt t="100965" x="6232525" y="1758950"/>
          <p14:tracePt t="100984" x="6286500" y="1731963"/>
          <p14:tracePt t="101016" x="6313488" y="1724025"/>
          <p14:tracePt t="101028" x="6367463" y="1714500"/>
          <p14:tracePt t="101047" x="6384925" y="1714500"/>
          <p14:tracePt t="101059" x="6402388" y="1714500"/>
          <p14:tracePt t="101078" x="6419850" y="1704975"/>
          <p14:tracePt t="101090" x="6438900" y="1697038"/>
          <p14:tracePt t="101110" x="6456363" y="1687513"/>
          <p14:tracePt t="101121" x="6473825" y="1687513"/>
          <p14:tracePt t="101141" x="6483350" y="1679575"/>
          <p14:tracePt t="101168" x="6491288" y="1670050"/>
          <p14:tracePt t="101187" x="6527800" y="1660525"/>
          <p14:tracePt t="101219" x="6562725" y="1643063"/>
          <p14:tracePt t="101237" x="6581775" y="1633538"/>
          <p14:tracePt t="101249" x="6626225" y="1625600"/>
          <p14:tracePt t="101268" x="6643688" y="1616075"/>
          <p14:tracePt t="101280" x="6680200" y="1608138"/>
          <p14:tracePt t="101301" x="6697663" y="1608138"/>
          <p14:tracePt t="101314" x="6732588" y="1598613"/>
          <p14:tracePt t="101341" x="6777038" y="1581150"/>
          <p14:tracePt t="101360" x="6786563" y="1581150"/>
          <p14:tracePt t="101372" x="6804025" y="1581150"/>
          <p14:tracePt t="101392" x="6823075" y="1562100"/>
          <p14:tracePt t="101425" x="6831013" y="1554163"/>
          <p14:tracePt t="101438" x="6858000" y="1544638"/>
          <p14:tracePt t="101457" x="6875463" y="1536700"/>
          <p14:tracePt t="101468" x="6911975" y="1527175"/>
          <p14:tracePt t="101488" x="6929438" y="1517650"/>
          <p14:tracePt t="101515" x="6973888" y="1500188"/>
          <p14:tracePt t="101534" x="7000875" y="1490663"/>
          <p14:tracePt t="101547" x="7037388" y="1482725"/>
          <p14:tracePt t="101567" x="7054850" y="1473200"/>
          <p14:tracePt t="101599" x="7062788" y="1455738"/>
          <p14:tracePt t="101611" x="7108825" y="1438275"/>
          <p14:tracePt t="101629" x="7126288" y="1428750"/>
          <p14:tracePt t="101642" x="7170738" y="1401763"/>
          <p14:tracePt t="101660" x="7205663" y="1393825"/>
          <p14:tracePt t="101672" x="7242175" y="1374775"/>
          <p14:tracePt t="101692" x="7269163" y="1366838"/>
          <p14:tracePt t="101704" x="7323138" y="1357313"/>
          <p14:tracePt t="101724" x="7348538" y="1347788"/>
          <p14:tracePt t="101738" x="7429500" y="1347788"/>
          <p14:tracePt t="101757" x="7456488" y="1347788"/>
          <p14:tracePt t="101768" x="7510463" y="1347788"/>
          <p14:tracePt t="101788" x="7537450" y="1347788"/>
          <p14:tracePt t="101801" x="7554913" y="1347788"/>
          <p14:tracePt t="101818" x="7616825" y="1339850"/>
          <p14:tracePt t="101835" x="7653338" y="1339850"/>
          <p14:tracePt t="101851" x="7724775" y="1339850"/>
          <p14:tracePt t="101868" x="7751763" y="1339850"/>
          <p14:tracePt t="101885" x="7813675" y="1339850"/>
          <p14:tracePt t="101901" x="7831138" y="1330325"/>
          <p14:tracePt t="101918" x="7894638" y="1322388"/>
          <p14:tracePt t="101935" x="7920038" y="1322388"/>
          <p14:tracePt t="101951" x="7983538" y="1322388"/>
          <p14:tracePt t="101968" x="8010525" y="1312863"/>
          <p14:tracePt t="101985" x="8126413" y="1312863"/>
          <p14:tracePt t="102002" x="8134350" y="1312863"/>
          <p14:tracePt t="102018" x="8215313" y="1312863"/>
          <p14:tracePt t="102045" x="8277225" y="1312863"/>
          <p14:tracePt t="102054" x="8304213" y="1312863"/>
          <p14:tracePt t="102070" x="8358188" y="1312863"/>
          <p14:tracePt t="102086" x="8375650" y="1312863"/>
          <p14:tracePt t="102102" x="8429625" y="1312863"/>
          <p14:tracePt t="102119" x="8447088" y="1312863"/>
          <p14:tracePt t="102135" x="8491538" y="1312863"/>
          <p14:tracePt t="102152" x="8501063" y="1312863"/>
          <p14:tracePt t="102169" x="8528050" y="1312863"/>
          <p14:tracePt t="102186" x="8545513" y="1312863"/>
          <p14:tracePt t="102202" x="8572500" y="1312863"/>
          <p14:tracePt t="102226" x="8582025" y="1312863"/>
          <p14:tracePt t="102238" x="8609013" y="1312863"/>
          <p14:tracePt t="102257" x="8616950" y="1312863"/>
          <p14:tracePt t="102269" x="8661400" y="1303338"/>
          <p14:tracePt t="102287" x="8688388" y="1303338"/>
          <p14:tracePt t="102315" x="8742363" y="1303338"/>
          <p14:tracePt t="102334" x="8777288" y="1295400"/>
          <p14:tracePt t="102354" x="8804275" y="1295400"/>
          <p14:tracePt t="102365" x="8831263" y="1295400"/>
          <p14:tracePt t="102378" x="8885238" y="1276350"/>
          <p14:tracePt t="102398" x="8902700" y="1276350"/>
          <p14:tracePt t="102410" x="8966200" y="1258888"/>
          <p14:tracePt t="102430" x="9001125" y="1250950"/>
          <p14:tracePt t="102442" x="9063038" y="1241425"/>
          <p14:tracePt t="102461" x="9072563" y="1241425"/>
          <p14:tracePt t="102473" x="9117013" y="1231900"/>
          <p14:tracePt t="102494" x="9134475" y="1223963"/>
          <p14:tracePt t="102505" x="9134475" y="1204913"/>
          <p14:tracePt t="102524" x="9134475" y="1196975"/>
          <p14:tracePt t="102555" x="9134475" y="1187450"/>
          <p14:tracePt t="102567" x="9134475" y="1152525"/>
          <p14:tracePt t="102587" x="9134475" y="1133475"/>
          <p14:tracePt t="102600" x="9134475" y="1108075"/>
          <p14:tracePt t="102620" x="9134475" y="1089025"/>
          <p14:tracePt t="102631" x="9134475" y="1054100"/>
          <p14:tracePt t="102649" x="9134475" y="1036638"/>
          <p14:tracePt t="102661" x="9134475" y="1000125"/>
          <p14:tracePt t="102681" x="9134475" y="990600"/>
          <p14:tracePt t="102694" x="9134475" y="973138"/>
          <p14:tracePt t="102714" x="9134475" y="965200"/>
          <p14:tracePt t="102745" x="9134475" y="955675"/>
          <p14:tracePt t="102773" x="9126538" y="955675"/>
          <p14:tracePt t="103009" x="9099550" y="965200"/>
          <p14:tracePt t="103028" x="9090025" y="965200"/>
          <p14:tracePt t="103040" x="9082088" y="965200"/>
          <p14:tracePt t="103059" x="9063038" y="973138"/>
          <p14:tracePt t="103085" x="9063038" y="982663"/>
          <p14:tracePt t="112418" x="9082088" y="982663"/>
          <p14:tracePt t="113025" x="9090025" y="982663"/>
          <p14:tracePt t="113037" x="9117013" y="973138"/>
          <p14:tracePt t="113056" x="9134475" y="973138"/>
          <p14:tracePt t="113068" x="9134475" y="965200"/>
          <p14:tracePt t="113099" x="9134475" y="955675"/>
          <p14:tracePt t="113150" x="9134475" y="946150"/>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a:bodyPr>
          <a:lstStyle/>
          <a:p>
            <a:r>
              <a:rPr lang="en-US" dirty="0" smtClean="0"/>
              <a:t>Part of Exception Hierarchy</a:t>
            </a:r>
            <a:endParaRPr lang="en-US" dirty="0"/>
          </a:p>
        </p:txBody>
      </p:sp>
      <p:sp>
        <p:nvSpPr>
          <p:cNvPr id="7" name="Rectangle 6"/>
          <p:cNvSpPr/>
          <p:nvPr/>
        </p:nvSpPr>
        <p:spPr>
          <a:xfrm>
            <a:off x="4617474" y="1308407"/>
            <a:ext cx="1371600" cy="571500"/>
          </a:xfrm>
          <a:prstGeom prst="rect">
            <a:avLst/>
          </a:prstGeom>
        </p:spPr>
        <p:style>
          <a:lnRef idx="3">
            <a:schemeClr val="lt1"/>
          </a:lnRef>
          <a:fillRef idx="1">
            <a:schemeClr val="accent1"/>
          </a:fillRef>
          <a:effectRef idx="1">
            <a:schemeClr val="accent1"/>
          </a:effectRef>
          <a:fontRef idx="minor">
            <a:schemeClr val="lt1"/>
          </a:fontRef>
        </p:style>
        <p:txBody>
          <a:bodyPr wrap="square" lIns="45720" rIns="45720" rtlCol="0" anchor="ctr">
            <a:noAutofit/>
          </a:bodyPr>
          <a:lstStyle/>
          <a:p>
            <a:pPr algn="ctr"/>
            <a:r>
              <a:rPr lang="en-US" dirty="0" smtClean="0">
                <a:latin typeface="Calibri" pitchFamily="34" charset="0"/>
                <a:cs typeface="Calibri" pitchFamily="34" charset="0"/>
              </a:rPr>
              <a:t>Exception</a:t>
            </a:r>
          </a:p>
        </p:txBody>
      </p:sp>
      <p:sp>
        <p:nvSpPr>
          <p:cNvPr id="8" name="Rectangle 7"/>
          <p:cNvSpPr/>
          <p:nvPr/>
        </p:nvSpPr>
        <p:spPr>
          <a:xfrm>
            <a:off x="959874" y="2589672"/>
            <a:ext cx="2057400" cy="571500"/>
          </a:xfrm>
          <a:prstGeom prst="rect">
            <a:avLst/>
          </a:prstGeom>
        </p:spPr>
        <p:style>
          <a:lnRef idx="3">
            <a:schemeClr val="lt1"/>
          </a:lnRef>
          <a:fillRef idx="1">
            <a:schemeClr val="accent1"/>
          </a:fillRef>
          <a:effectRef idx="1">
            <a:schemeClr val="accent1"/>
          </a:effectRef>
          <a:fontRef idx="minor">
            <a:schemeClr val="lt1"/>
          </a:fontRef>
        </p:style>
        <p:txBody>
          <a:bodyPr wrap="square" lIns="45720" rIns="45720" rtlCol="0" anchor="ctr">
            <a:noAutofit/>
          </a:bodyPr>
          <a:lstStyle/>
          <a:p>
            <a:pPr algn="ctr"/>
            <a:r>
              <a:rPr lang="en-US" dirty="0" err="1" smtClean="0">
                <a:latin typeface="Calibri" pitchFamily="34" charset="0"/>
                <a:cs typeface="Calibri" pitchFamily="34" charset="0"/>
              </a:rPr>
              <a:t>RuntimeException</a:t>
            </a:r>
            <a:endParaRPr lang="en-US" dirty="0" smtClean="0">
              <a:latin typeface="Calibri" pitchFamily="34" charset="0"/>
              <a:cs typeface="Calibri" pitchFamily="34" charset="0"/>
            </a:endParaRPr>
          </a:p>
        </p:txBody>
      </p:sp>
      <p:sp>
        <p:nvSpPr>
          <p:cNvPr id="9" name="Rectangle 8"/>
          <p:cNvSpPr/>
          <p:nvPr/>
        </p:nvSpPr>
        <p:spPr>
          <a:xfrm>
            <a:off x="159774" y="3740506"/>
            <a:ext cx="1828800" cy="765123"/>
          </a:xfrm>
          <a:prstGeom prst="rect">
            <a:avLst/>
          </a:prstGeom>
        </p:spPr>
        <p:style>
          <a:lnRef idx="3">
            <a:schemeClr val="lt1"/>
          </a:lnRef>
          <a:fillRef idx="1">
            <a:schemeClr val="accent1"/>
          </a:fillRef>
          <a:effectRef idx="1">
            <a:schemeClr val="accent1"/>
          </a:effectRef>
          <a:fontRef idx="minor">
            <a:schemeClr val="lt1"/>
          </a:fontRef>
        </p:style>
        <p:txBody>
          <a:bodyPr wrap="square" lIns="45720" rIns="45720" rtlCol="0" anchor="ctr">
            <a:noAutofit/>
          </a:bodyPr>
          <a:lstStyle/>
          <a:p>
            <a:pPr algn="ctr"/>
            <a:r>
              <a:rPr lang="en-US" dirty="0" err="1" smtClean="0">
                <a:latin typeface="Calibri" pitchFamily="34" charset="0"/>
                <a:cs typeface="Calibri" pitchFamily="34" charset="0"/>
              </a:rPr>
              <a:t>IndexOutOf</a:t>
            </a:r>
            <a:r>
              <a:rPr lang="en-US" dirty="0" smtClean="0">
                <a:latin typeface="Calibri" pitchFamily="34" charset="0"/>
                <a:cs typeface="Calibri" pitchFamily="34" charset="0"/>
              </a:rPr>
              <a:t> </a:t>
            </a:r>
            <a:r>
              <a:rPr lang="en-US" dirty="0" err="1" smtClean="0">
                <a:latin typeface="Calibri" pitchFamily="34" charset="0"/>
                <a:cs typeface="Calibri" pitchFamily="34" charset="0"/>
              </a:rPr>
              <a:t>BoundsException</a:t>
            </a:r>
            <a:endParaRPr lang="en-US" dirty="0" smtClean="0">
              <a:latin typeface="Calibri" pitchFamily="34" charset="0"/>
              <a:cs typeface="Calibri" pitchFamily="34" charset="0"/>
            </a:endParaRPr>
          </a:p>
        </p:txBody>
      </p:sp>
      <p:sp>
        <p:nvSpPr>
          <p:cNvPr id="10" name="Rectangle 9"/>
          <p:cNvSpPr/>
          <p:nvPr/>
        </p:nvSpPr>
        <p:spPr>
          <a:xfrm>
            <a:off x="4579374" y="2565655"/>
            <a:ext cx="1447800" cy="571500"/>
          </a:xfrm>
          <a:prstGeom prst="rect">
            <a:avLst/>
          </a:prstGeom>
        </p:spPr>
        <p:style>
          <a:lnRef idx="3">
            <a:schemeClr val="lt1"/>
          </a:lnRef>
          <a:fillRef idx="1">
            <a:schemeClr val="accent1"/>
          </a:fillRef>
          <a:effectRef idx="1">
            <a:schemeClr val="accent1"/>
          </a:effectRef>
          <a:fontRef idx="minor">
            <a:schemeClr val="lt1"/>
          </a:fontRef>
        </p:style>
        <p:txBody>
          <a:bodyPr wrap="square" lIns="45720" rIns="45720" rtlCol="0" anchor="ctr">
            <a:noAutofit/>
          </a:bodyPr>
          <a:lstStyle/>
          <a:p>
            <a:pPr algn="ctr"/>
            <a:r>
              <a:rPr lang="en-US" dirty="0" err="1" smtClean="0">
                <a:latin typeface="Calibri" pitchFamily="34" charset="0"/>
                <a:cs typeface="Calibri" pitchFamily="34" charset="0"/>
              </a:rPr>
              <a:t>IOException</a:t>
            </a:r>
            <a:endParaRPr lang="en-US" dirty="0" smtClean="0">
              <a:latin typeface="Calibri" pitchFamily="34" charset="0"/>
              <a:cs typeface="Calibri" pitchFamily="34" charset="0"/>
            </a:endParaRPr>
          </a:p>
        </p:txBody>
      </p:sp>
      <p:sp>
        <p:nvSpPr>
          <p:cNvPr id="11" name="Rectangle 10"/>
          <p:cNvSpPr/>
          <p:nvPr/>
        </p:nvSpPr>
        <p:spPr>
          <a:xfrm>
            <a:off x="7159702" y="3691269"/>
            <a:ext cx="1256736" cy="800100"/>
          </a:xfrm>
          <a:prstGeom prst="rect">
            <a:avLst/>
          </a:prstGeom>
        </p:spPr>
        <p:style>
          <a:lnRef idx="3">
            <a:schemeClr val="lt1"/>
          </a:lnRef>
          <a:fillRef idx="1">
            <a:schemeClr val="accent1"/>
          </a:fillRef>
          <a:effectRef idx="1">
            <a:schemeClr val="accent1"/>
          </a:effectRef>
          <a:fontRef idx="minor">
            <a:schemeClr val="lt1"/>
          </a:fontRef>
        </p:style>
        <p:txBody>
          <a:bodyPr wrap="square" lIns="45720" rIns="45720" rtlCol="0" anchor="ctr">
            <a:noAutofit/>
          </a:bodyPr>
          <a:lstStyle/>
          <a:p>
            <a:pPr algn="ctr"/>
            <a:r>
              <a:rPr lang="en-US" dirty="0" err="1" smtClean="0">
                <a:latin typeface="Calibri" pitchFamily="34" charset="0"/>
                <a:cs typeface="Calibri" pitchFamily="34" charset="0"/>
              </a:rPr>
              <a:t>AMissing</a:t>
            </a:r>
            <a:r>
              <a:rPr lang="en-US" dirty="0" smtClean="0">
                <a:latin typeface="Calibri" pitchFamily="34" charset="0"/>
                <a:cs typeface="Calibri" pitchFamily="34" charset="0"/>
              </a:rPr>
              <a:t>  Argument Exception</a:t>
            </a:r>
          </a:p>
        </p:txBody>
      </p:sp>
      <p:sp>
        <p:nvSpPr>
          <p:cNvPr id="12" name="Rectangle 11"/>
          <p:cNvSpPr/>
          <p:nvPr/>
        </p:nvSpPr>
        <p:spPr>
          <a:xfrm>
            <a:off x="4098822" y="3740506"/>
            <a:ext cx="1204452" cy="765121"/>
          </a:xfrm>
          <a:prstGeom prst="rect">
            <a:avLst/>
          </a:prstGeom>
        </p:spPr>
        <p:style>
          <a:lnRef idx="3">
            <a:schemeClr val="lt1"/>
          </a:lnRef>
          <a:fillRef idx="1">
            <a:schemeClr val="accent1"/>
          </a:fillRef>
          <a:effectRef idx="1">
            <a:schemeClr val="accent1"/>
          </a:effectRef>
          <a:fontRef idx="minor">
            <a:schemeClr val="lt1"/>
          </a:fontRef>
        </p:style>
        <p:txBody>
          <a:bodyPr wrap="square" lIns="45720" rIns="45720" rtlCol="0" anchor="ctr">
            <a:noAutofit/>
          </a:bodyPr>
          <a:lstStyle/>
          <a:p>
            <a:pPr algn="ctr"/>
            <a:r>
              <a:rPr lang="en-US" dirty="0" smtClean="0">
                <a:latin typeface="Calibri" pitchFamily="34" charset="0"/>
                <a:cs typeface="Calibri" pitchFamily="34" charset="0"/>
              </a:rPr>
              <a:t>EOF Exception</a:t>
            </a:r>
          </a:p>
        </p:txBody>
      </p:sp>
      <p:sp>
        <p:nvSpPr>
          <p:cNvPr id="13" name="Rectangle 12"/>
          <p:cNvSpPr/>
          <p:nvPr/>
        </p:nvSpPr>
        <p:spPr>
          <a:xfrm>
            <a:off x="5536174" y="3726526"/>
            <a:ext cx="1398026" cy="761156"/>
          </a:xfrm>
          <a:prstGeom prst="rect">
            <a:avLst/>
          </a:prstGeom>
        </p:spPr>
        <p:style>
          <a:lnRef idx="3">
            <a:schemeClr val="lt1"/>
          </a:lnRef>
          <a:fillRef idx="1">
            <a:schemeClr val="accent1"/>
          </a:fillRef>
          <a:effectRef idx="1">
            <a:schemeClr val="accent1"/>
          </a:effectRef>
          <a:fontRef idx="minor">
            <a:schemeClr val="lt1"/>
          </a:fontRef>
        </p:style>
        <p:txBody>
          <a:bodyPr wrap="square" lIns="45720" rIns="45720" rtlCol="0" anchor="ctr">
            <a:noAutofit/>
          </a:bodyPr>
          <a:lstStyle/>
          <a:p>
            <a:pPr algn="ctr"/>
            <a:r>
              <a:rPr lang="en-US" dirty="0" smtClean="0">
                <a:latin typeface="Calibri" pitchFamily="34" charset="0"/>
                <a:cs typeface="Calibri" pitchFamily="34" charset="0"/>
              </a:rPr>
              <a:t>Remote Exception</a:t>
            </a:r>
          </a:p>
        </p:txBody>
      </p:sp>
      <p:cxnSp>
        <p:nvCxnSpPr>
          <p:cNvPr id="14" name="Straight Arrow Connector 13"/>
          <p:cNvCxnSpPr>
            <a:stCxn id="8" idx="0"/>
            <a:endCxn id="7" idx="2"/>
          </p:cNvCxnSpPr>
          <p:nvPr/>
        </p:nvCxnSpPr>
        <p:spPr>
          <a:xfrm flipV="1">
            <a:off x="1988574" y="1879907"/>
            <a:ext cx="3314700" cy="70976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0"/>
            <a:endCxn id="7" idx="2"/>
          </p:cNvCxnSpPr>
          <p:nvPr/>
        </p:nvCxnSpPr>
        <p:spPr>
          <a:xfrm flipV="1">
            <a:off x="5303274" y="1879907"/>
            <a:ext cx="0" cy="68574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1" idx="0"/>
          </p:cNvCxnSpPr>
          <p:nvPr/>
        </p:nvCxnSpPr>
        <p:spPr>
          <a:xfrm flipH="1" flipV="1">
            <a:off x="5536174" y="3161173"/>
            <a:ext cx="2251896" cy="5300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2" idx="0"/>
          </p:cNvCxnSpPr>
          <p:nvPr/>
        </p:nvCxnSpPr>
        <p:spPr>
          <a:xfrm flipV="1">
            <a:off x="4701048" y="3161173"/>
            <a:ext cx="754626" cy="57933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209800" y="3740504"/>
            <a:ext cx="1524000" cy="765123"/>
          </a:xfrm>
          <a:prstGeom prst="rect">
            <a:avLst/>
          </a:prstGeom>
        </p:spPr>
        <p:style>
          <a:lnRef idx="3">
            <a:schemeClr val="lt1"/>
          </a:lnRef>
          <a:fillRef idx="1">
            <a:schemeClr val="accent1"/>
          </a:fillRef>
          <a:effectRef idx="1">
            <a:schemeClr val="accent1"/>
          </a:effectRef>
          <a:fontRef idx="minor">
            <a:schemeClr val="lt1"/>
          </a:fontRef>
        </p:style>
        <p:txBody>
          <a:bodyPr wrap="square" lIns="45720" rIns="45720" rtlCol="0" anchor="ctr">
            <a:noAutofit/>
          </a:bodyPr>
          <a:lstStyle/>
          <a:p>
            <a:pPr algn="ctr"/>
            <a:r>
              <a:rPr lang="en-US" dirty="0" err="1" smtClean="0">
                <a:latin typeface="Calibri" pitchFamily="34" charset="0"/>
                <a:cs typeface="Calibri" pitchFamily="34" charset="0"/>
              </a:rPr>
              <a:t>ClassCast</a:t>
            </a:r>
            <a:r>
              <a:rPr lang="en-US" dirty="0" smtClean="0">
                <a:latin typeface="Calibri" pitchFamily="34" charset="0"/>
                <a:cs typeface="Calibri" pitchFamily="34" charset="0"/>
              </a:rPr>
              <a:t> Exception</a:t>
            </a:r>
          </a:p>
        </p:txBody>
      </p:sp>
      <p:sp>
        <p:nvSpPr>
          <p:cNvPr id="34" name="Rectangle 33"/>
          <p:cNvSpPr/>
          <p:nvPr/>
        </p:nvSpPr>
        <p:spPr>
          <a:xfrm>
            <a:off x="159774" y="5029200"/>
            <a:ext cx="1828800" cy="765123"/>
          </a:xfrm>
          <a:prstGeom prst="rect">
            <a:avLst/>
          </a:prstGeom>
        </p:spPr>
        <p:style>
          <a:lnRef idx="3">
            <a:schemeClr val="lt1"/>
          </a:lnRef>
          <a:fillRef idx="1">
            <a:schemeClr val="accent1"/>
          </a:fillRef>
          <a:effectRef idx="1">
            <a:schemeClr val="accent1"/>
          </a:effectRef>
          <a:fontRef idx="minor">
            <a:schemeClr val="lt1"/>
          </a:fontRef>
        </p:style>
        <p:txBody>
          <a:bodyPr wrap="square" lIns="45720" rIns="45720" rtlCol="0" anchor="ctr">
            <a:noAutofit/>
          </a:bodyPr>
          <a:lstStyle/>
          <a:p>
            <a:pPr algn="ctr"/>
            <a:r>
              <a:rPr lang="en-US" dirty="0" err="1" smtClean="0">
                <a:latin typeface="Calibri" pitchFamily="34" charset="0"/>
                <a:cs typeface="Calibri" pitchFamily="34" charset="0"/>
              </a:rPr>
              <a:t>ArrayIndexOutOf</a:t>
            </a:r>
            <a:r>
              <a:rPr lang="en-US" dirty="0" smtClean="0">
                <a:latin typeface="Calibri" pitchFamily="34" charset="0"/>
                <a:cs typeface="Calibri" pitchFamily="34" charset="0"/>
              </a:rPr>
              <a:t> </a:t>
            </a:r>
            <a:r>
              <a:rPr lang="en-US" dirty="0" err="1" smtClean="0">
                <a:latin typeface="Calibri" pitchFamily="34" charset="0"/>
                <a:cs typeface="Calibri" pitchFamily="34" charset="0"/>
              </a:rPr>
              <a:t>BoundsException</a:t>
            </a:r>
            <a:endParaRPr lang="en-US" dirty="0" smtClean="0">
              <a:latin typeface="Calibri" pitchFamily="34" charset="0"/>
              <a:cs typeface="Calibri" pitchFamily="34" charset="0"/>
            </a:endParaRPr>
          </a:p>
        </p:txBody>
      </p:sp>
      <p:cxnSp>
        <p:nvCxnSpPr>
          <p:cNvPr id="35" name="Straight Arrow Connector 34"/>
          <p:cNvCxnSpPr>
            <a:stCxn id="9" idx="0"/>
            <a:endCxn id="8" idx="2"/>
          </p:cNvCxnSpPr>
          <p:nvPr/>
        </p:nvCxnSpPr>
        <p:spPr>
          <a:xfrm flipV="1">
            <a:off x="1074174" y="3161172"/>
            <a:ext cx="914400" cy="5793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3" idx="0"/>
          </p:cNvCxnSpPr>
          <p:nvPr/>
        </p:nvCxnSpPr>
        <p:spPr>
          <a:xfrm flipH="1" flipV="1">
            <a:off x="5438467" y="3161172"/>
            <a:ext cx="796720" cy="56535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2" idx="0"/>
            <a:endCxn id="8" idx="2"/>
          </p:cNvCxnSpPr>
          <p:nvPr/>
        </p:nvCxnSpPr>
        <p:spPr>
          <a:xfrm flipH="1" flipV="1">
            <a:off x="1988574" y="3161172"/>
            <a:ext cx="983226" cy="57933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1074174" y="4445901"/>
            <a:ext cx="0" cy="58329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27039" y="2554594"/>
            <a:ext cx="3970388" cy="3389006"/>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8" name="Rectangle 57"/>
          <p:cNvSpPr/>
          <p:nvPr/>
        </p:nvSpPr>
        <p:spPr>
          <a:xfrm>
            <a:off x="4027077" y="1255172"/>
            <a:ext cx="4416220" cy="3763963"/>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9" name="Text Box 7"/>
          <p:cNvSpPr txBox="1">
            <a:spLocks noChangeArrowheads="1"/>
          </p:cNvSpPr>
          <p:nvPr/>
        </p:nvSpPr>
        <p:spPr bwMode="auto">
          <a:xfrm>
            <a:off x="613440" y="6096000"/>
            <a:ext cx="183586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Unchecked</a:t>
            </a:r>
            <a:endParaRPr lang="en-US" dirty="0"/>
          </a:p>
        </p:txBody>
      </p:sp>
      <p:sp>
        <p:nvSpPr>
          <p:cNvPr id="60" name="Text Box 7"/>
          <p:cNvSpPr txBox="1">
            <a:spLocks noChangeArrowheads="1"/>
          </p:cNvSpPr>
          <p:nvPr/>
        </p:nvSpPr>
        <p:spPr bwMode="auto">
          <a:xfrm>
            <a:off x="5386848" y="6063734"/>
            <a:ext cx="183586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Checked</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1316342"/>
      </p:ext>
    </p:extLst>
  </p:cSld>
  <p:clrMapOvr>
    <a:masterClrMapping/>
  </p:clrMapOvr>
  <p:transition advTm="569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bldLst>
      <p:bldP spid="51" grpId="0" animBg="1"/>
      <p:bldP spid="58" grpId="0" animBg="1"/>
      <p:bldP spid="59" grpId="0" animBg="1"/>
      <p:bldP spid="60" grpId="0" animBg="1"/>
    </p:bldLst>
  </p:timing>
  <p:extLst>
    <p:ext uri="{3A86A75C-4F4B-4683-9AE1-C65F6400EC91}">
      <p14:laserTraceLst xmlns:p14="http://schemas.microsoft.com/office/powerpoint/2010/main">
        <p14:tracePtLst>
          <p14:tracePt t="7208" x="9126538" y="946150"/>
          <p14:tracePt t="7832" x="9126538" y="955675"/>
          <p14:tracePt t="7883" x="9126538" y="965200"/>
          <p14:tracePt t="7896" x="9109075" y="1000125"/>
          <p14:tracePt t="7915" x="9099550" y="1017588"/>
          <p14:tracePt t="7935" x="9018588" y="1108075"/>
          <p14:tracePt t="7968" x="8858250" y="1223963"/>
          <p14:tracePt t="7978" x="8813800" y="1241425"/>
          <p14:tracePt t="8001" x="8643938" y="1312863"/>
          <p14:tracePt t="8034" x="8555038" y="1357313"/>
          <p14:tracePt t="8042" x="8474075" y="1384300"/>
          <p14:tracePt t="8068" x="8224838" y="1455738"/>
          <p14:tracePt t="8100" x="8010525" y="1544638"/>
          <p14:tracePt t="8118" x="7929563" y="1571625"/>
          <p14:tracePt t="8134" x="7813675" y="1643063"/>
          <p14:tracePt t="8166" x="7769225" y="1660525"/>
          <p14:tracePt t="8177" x="7483475" y="1758950"/>
          <p14:tracePt t="8201" x="7037388" y="1847850"/>
          <p14:tracePt t="8233" x="6929438" y="1866900"/>
          <p14:tracePt t="8238" x="6616700" y="1893888"/>
          <p14:tracePt t="8268" x="6134100" y="1946275"/>
          <p14:tracePt t="8300" x="5830888" y="2017713"/>
          <p14:tracePt t="8308" x="5705475" y="2036763"/>
          <p14:tracePt t="8335" x="5322888" y="2125663"/>
          <p14:tracePt t="8367" x="5180013" y="2179638"/>
          <p14:tracePt t="8385" x="5089525" y="2224088"/>
          <p14:tracePt t="8417" x="5062538" y="2251075"/>
          <p14:tracePt t="8449" x="5000625" y="2295525"/>
          <p14:tracePt t="8464" x="4991100" y="2303463"/>
          <p14:tracePt t="8496" x="4983163" y="2322513"/>
          <p14:tracePt t="8519" x="4956175" y="2347913"/>
          <p14:tracePt t="8551" x="4929188" y="2411413"/>
          <p14:tracePt t="8583" x="4919663" y="2428875"/>
          <p14:tracePt t="8593" x="4902200" y="2482850"/>
          <p14:tracePt t="8625" x="4894263" y="2517775"/>
          <p14:tracePt t="8654" x="4902200" y="2608263"/>
          <p14:tracePt t="8686" x="4973638" y="2724150"/>
          <p14:tracePt t="8718" x="5000625" y="2759075"/>
          <p14:tracePt t="8729" x="5045075" y="2813050"/>
          <p14:tracePt t="8761" x="5072063" y="2830513"/>
          <p14:tracePt t="8786" x="5143500" y="2919413"/>
          <p14:tracePt t="8818" x="5160963" y="2938463"/>
          <p14:tracePt t="8850" x="5160963" y="2946400"/>
          <p14:tracePt t="8884" x="5170488" y="2955925"/>
          <p14:tracePt t="8916" x="5180013" y="2955925"/>
          <p14:tracePt t="9014" x="5170488" y="2955925"/>
          <p14:tracePt t="9107" x="5160963" y="2955925"/>
          <p14:tracePt t="9119" x="5081588" y="2938463"/>
          <p14:tracePt t="9138" x="4946650" y="2919413"/>
          <p14:tracePt t="9170" x="4919663" y="2919413"/>
          <p14:tracePt t="9187" x="4822825" y="2919413"/>
          <p14:tracePt t="9219" x="4527550" y="2919413"/>
          <p14:tracePt t="9251" x="4357688" y="2928938"/>
          <p14:tracePt t="9264" x="4143375" y="2938463"/>
          <p14:tracePt t="9295" x="3946525" y="2938463"/>
          <p14:tracePt t="9321" x="3660775" y="2938463"/>
          <p14:tracePt t="9353" x="3384550" y="2938463"/>
          <p14:tracePt t="9385" x="3340100" y="2938463"/>
          <p14:tracePt t="9388" x="3027363" y="2938463"/>
          <p14:tracePt t="9420" x="2616200" y="2938463"/>
          <p14:tracePt t="9453" x="2357438" y="2938463"/>
          <p14:tracePt t="9469" x="2187575" y="2938463"/>
          <p14:tracePt t="9500" x="2062163" y="2919413"/>
          <p14:tracePt t="9523" x="1928813" y="2919413"/>
          <p14:tracePt t="9555" x="1893888" y="2928938"/>
          <p14:tracePt t="9587" x="1874838" y="2928938"/>
          <p14:tracePt t="9596" x="1874838" y="2938463"/>
          <p14:tracePt t="9639" x="1874838" y="2946400"/>
          <p14:tracePt t="9707" x="1866900" y="2946400"/>
          <p14:tracePt t="9797" x="1857375" y="2946400"/>
          <p14:tracePt t="9893" x="1847850" y="2946400"/>
          <p14:tracePt t="9943" x="1839913" y="2955925"/>
          <p14:tracePt t="9954" x="1822450" y="3000375"/>
          <p14:tracePt t="9986" x="1803400" y="3044825"/>
          <p14:tracePt t="10004" x="1758950" y="3125788"/>
          <p14:tracePt t="10044" x="1741488" y="3160713"/>
          <p14:tracePt t="10057" x="1687513" y="3232150"/>
          <p14:tracePt t="10089" x="1643063" y="3375025"/>
          <p14:tracePt t="10121" x="1643063" y="3402013"/>
          <p14:tracePt t="10126" x="1608138" y="3527425"/>
          <p14:tracePt t="10158" x="1581150" y="3687763"/>
          <p14:tracePt t="10190" x="1581150" y="3732213"/>
          <p14:tracePt t="10193" x="1562100" y="3795713"/>
          <p14:tracePt t="10225" x="1554163" y="3884613"/>
          <p14:tracePt t="10257" x="1544638" y="3919538"/>
          <p14:tracePt t="10266" x="1536700" y="3983038"/>
          <p14:tracePt t="10297" x="1517650" y="4062413"/>
          <p14:tracePt t="10324" x="1509713" y="4232275"/>
          <p14:tracePt t="10356" x="1509713" y="4446588"/>
          <p14:tracePt t="10390" x="1509713" y="4545013"/>
          <p14:tracePt t="10398" x="1509713" y="4572000"/>
          <p14:tracePt t="10430" x="1517650" y="4670425"/>
          <p14:tracePt t="10458" x="1536700" y="4822825"/>
          <p14:tracePt t="10490" x="1616075" y="5108575"/>
          <p14:tracePt t="10524" x="1625600" y="5143500"/>
          <p14:tracePt t="10550" x="1652588" y="5205413"/>
          <p14:tracePt t="10569" x="1670050" y="5232400"/>
          <p14:tracePt t="10593" x="1697038" y="5286375"/>
          <p14:tracePt t="10625" x="1697038" y="5295900"/>
          <p14:tracePt t="10633" x="1704975" y="5303838"/>
          <p14:tracePt t="10658" x="1741488" y="5375275"/>
          <p14:tracePt t="10690" x="1768475" y="5419725"/>
          <p14:tracePt t="10694" x="1776413" y="5438775"/>
          <p14:tracePt t="10725" x="1847850" y="5589588"/>
          <p14:tracePt t="10757" x="1884363" y="5661025"/>
          <p14:tracePt t="10775" x="1901825" y="5680075"/>
          <p14:tracePt t="10793" x="1946275" y="5759450"/>
          <p14:tracePt t="10825" x="1982788" y="5803900"/>
          <p14:tracePt t="10838" x="2009775" y="5840413"/>
          <p14:tracePt t="10860" x="2089150" y="5929313"/>
          <p14:tracePt t="10892" x="2152650" y="5983288"/>
          <p14:tracePt t="10904" x="2205038" y="6018213"/>
          <p14:tracePt t="10927" x="2428875" y="6134100"/>
          <p14:tracePt t="10959" x="2589213" y="6197600"/>
          <p14:tracePt t="10965" x="2670175" y="6224588"/>
          <p14:tracePt t="10995" x="3394075" y="6402388"/>
          <p14:tracePt t="11048" x="3697288" y="6456363"/>
          <p14:tracePt t="11059" x="3776663" y="6465888"/>
          <p14:tracePt t="11071" x="4044950" y="6491288"/>
          <p14:tracePt t="11094" x="4340225" y="6491288"/>
          <p14:tracePt t="11126" x="4456113" y="6491288"/>
          <p14:tracePt t="11133" x="4768850" y="6491288"/>
          <p14:tracePt t="11161" x="5126038" y="6465888"/>
          <p14:tracePt t="11194" x="5510213" y="6446838"/>
          <p14:tracePt t="11226" x="5599113" y="6446838"/>
          <p14:tracePt t="11228" x="6000750" y="6429375"/>
          <p14:tracePt t="11260" x="6323013" y="6375400"/>
          <p14:tracePt t="11277" x="6438900" y="6348413"/>
          <p14:tracePt t="11295" x="6715125" y="6242050"/>
          <p14:tracePt t="11326" x="6759575" y="6215063"/>
          <p14:tracePt t="11349" x="6823075" y="6170613"/>
          <p14:tracePt t="11367" x="6973888" y="6089650"/>
          <p14:tracePt t="11396" x="7242175" y="5929313"/>
          <p14:tracePt t="11428" x="7340600" y="5875338"/>
          <p14:tracePt t="11435" x="7367588" y="5848350"/>
          <p14:tracePt t="11462" x="7394575" y="5822950"/>
          <p14:tracePt t="11494" x="7412038" y="5813425"/>
          <p14:tracePt t="11544" x="7412038" y="5776913"/>
          <p14:tracePt t="11546" x="7412038" y="5759450"/>
          <p14:tracePt t="11562" x="7394575" y="5705475"/>
          <p14:tracePt t="11594" x="7358063" y="5661025"/>
          <p14:tracePt t="11609" x="7340600" y="5643563"/>
          <p14:tracePt t="11629" x="7197725" y="5527675"/>
          <p14:tracePt t="11661" x="7153275" y="5500688"/>
          <p14:tracePt t="11666" x="7081838" y="5483225"/>
          <p14:tracePt t="11696" x="6973888" y="5446713"/>
          <p14:tracePt t="11728" x="6894513" y="5429250"/>
          <p14:tracePt t="11730" x="6688138" y="5384800"/>
          <p14:tracePt t="11764" x="6608763" y="5375275"/>
          <p14:tracePt t="11782" x="6572250" y="5367338"/>
          <p14:tracePt t="11796" x="6438900" y="5357813"/>
          <p14:tracePt t="11828" x="6323013" y="5330825"/>
          <p14:tracePt t="11844" x="6276975" y="5330825"/>
          <p14:tracePt t="11865" x="6161088" y="5303838"/>
          <p14:tracePt t="11896" x="6108700" y="5295900"/>
          <p14:tracePt t="11906" x="6089650" y="5286375"/>
          <p14:tracePt t="11930" x="6089650" y="5295900"/>
          <p14:tracePt t="12079" x="6099175" y="5313363"/>
          <p14:tracePt t="12110" x="6108700" y="5313363"/>
          <p14:tracePt t="12137" x="6108700" y="5322888"/>
          <p14:tracePt t="12176" x="6108700" y="5340350"/>
          <p14:tracePt t="12267" x="6099175" y="5340350"/>
          <p14:tracePt t="12328" x="6099175" y="5348288"/>
          <p14:tracePt t="12395" x="6099175" y="5357813"/>
          <p14:tracePt t="12742" x="6099175" y="5367338"/>
          <p14:tracePt t="12915" x="6081713" y="5375275"/>
          <p14:tracePt t="13066" x="6072188" y="5384800"/>
          <p14:tracePt t="13097" x="6062663" y="5394325"/>
          <p14:tracePt t="13116" x="6054725" y="5394325"/>
          <p14:tracePt t="13134" x="6027738" y="5411788"/>
          <p14:tracePt t="13166" x="6010275" y="5419725"/>
          <p14:tracePt t="13179" x="6000750" y="5429250"/>
          <p14:tracePt t="13200" x="5983288" y="5446713"/>
          <p14:tracePt t="13232" x="5946775" y="5465763"/>
          <p14:tracePt t="13244" x="5929313" y="5483225"/>
          <p14:tracePt t="13267" x="5857875" y="5510213"/>
          <p14:tracePt t="13299" x="5795963" y="5537200"/>
          <p14:tracePt t="13304" x="5768975" y="5545138"/>
          <p14:tracePt t="13334" x="5705475" y="5572125"/>
          <p14:tracePt t="13366" x="5653088" y="5599113"/>
          <p14:tracePt t="13368" x="5581650" y="5634038"/>
          <p14:tracePt t="13400" x="5537200" y="5643563"/>
          <p14:tracePt t="13429" x="5518150" y="5653088"/>
          <p14:tracePt t="13441" x="5483225" y="5670550"/>
          <p14:tracePt t="13468" x="5446713" y="5680075"/>
          <p14:tracePt t="13499" x="5429250" y="5688013"/>
          <p14:tracePt t="13510" x="5384800" y="5705475"/>
          <p14:tracePt t="13543" x="5367338" y="5705475"/>
          <p14:tracePt t="13568" x="5322888" y="5705475"/>
          <p14:tracePt t="13600" x="5259388" y="5705475"/>
          <p14:tracePt t="13602" x="5241925" y="5705475"/>
          <p14:tracePt t="13634" x="5187950" y="5705475"/>
          <p14:tracePt t="13636" x="5108575" y="5697538"/>
          <p14:tracePt t="13668" x="5081588" y="5697538"/>
          <p14:tracePt t="13678" x="5027613" y="5680075"/>
          <p14:tracePt t="13702" x="5000625" y="5670550"/>
          <p14:tracePt t="13734" x="4983163" y="5661025"/>
          <p14:tracePt t="13736" x="4956175" y="5661025"/>
          <p14:tracePt t="13768" x="4894263" y="5643563"/>
          <p14:tracePt t="13779" x="4848225" y="5626100"/>
          <p14:tracePt t="13802" x="4776788" y="5589588"/>
          <p14:tracePt t="13834" x="4759325" y="5581650"/>
          <p14:tracePt t="13837" x="4697413" y="5562600"/>
          <p14:tracePt t="13868" x="4660900" y="5537200"/>
          <p14:tracePt t="13874" x="4633913" y="5527675"/>
          <p14:tracePt t="13902" x="4598988" y="5518150"/>
          <p14:tracePt t="13934" x="4545013" y="5500688"/>
          <p14:tracePt t="13936" x="4491038" y="5473700"/>
          <p14:tracePt t="13968" x="4473575" y="5465763"/>
          <p14:tracePt t="13977" x="4456113" y="5456238"/>
          <p14:tracePt t="14004" x="4402138" y="5429250"/>
          <p14:tracePt t="14037" x="4394200" y="5419725"/>
          <p14:tracePt t="14039" x="4367213" y="5402263"/>
          <p14:tracePt t="14070" x="4348163" y="5384800"/>
          <p14:tracePt t="14101" x="4348163" y="5367338"/>
          <p14:tracePt t="14122" x="4348163" y="5348288"/>
          <p14:tracePt t="14139" x="4375150" y="5303838"/>
          <p14:tracePt t="14170" x="4419600" y="5268913"/>
          <p14:tracePt t="14202" x="4491038" y="5232400"/>
          <p14:tracePt t="14205" x="4545013" y="5187950"/>
          <p14:tracePt t="14236" x="4652963" y="5143500"/>
          <p14:tracePt t="14247" x="4670425" y="5133975"/>
          <p14:tracePt t="14270" x="4803775" y="5072063"/>
          <p14:tracePt t="14302" x="4902200" y="5018088"/>
          <p14:tracePt t="14313" x="4946650" y="5010150"/>
          <p14:tracePt t="14338" x="5062538" y="4946650"/>
          <p14:tracePt t="14369" x="5116513" y="4929188"/>
          <p14:tracePt t="14372" x="5340350" y="4857750"/>
          <p14:tracePt t="14405" x="5545138" y="4813300"/>
          <p14:tracePt t="14421" x="5616575" y="4795838"/>
          <p14:tracePt t="14438" x="5929313" y="4759325"/>
          <p14:tracePt t="14469" x="6116638" y="4741863"/>
          <p14:tracePt t="14484" x="6205538" y="4732338"/>
          <p14:tracePt t="14504" x="6348413" y="4705350"/>
          <p14:tracePt t="14545" x="6375400" y="4705350"/>
          <p14:tracePt t="14549" x="6446838" y="4697413"/>
          <p14:tracePt t="14571" x="6608763" y="4660900"/>
          <p14:tracePt t="14605" x="6680200" y="4660900"/>
          <p14:tracePt t="14610" x="6724650" y="4660900"/>
          <p14:tracePt t="14638" x="6858000" y="4660900"/>
          <p14:tracePt t="14670" x="7010400" y="4643438"/>
          <p14:tracePt t="14672" x="7143750" y="4643438"/>
          <p14:tracePt t="14704" x="7170738" y="4643438"/>
          <p14:tracePt t="14715" x="7251700" y="4643438"/>
          <p14:tracePt t="14738" x="7323138" y="4643438"/>
          <p14:tracePt t="14770" x="7348538" y="4643438"/>
          <p14:tracePt t="14778" x="7402513" y="4643438"/>
          <p14:tracePt t="14805" x="7429500" y="4643438"/>
          <p14:tracePt t="14837" x="7439025" y="4643438"/>
          <p14:tracePt t="14841" x="7446963" y="4643438"/>
          <p14:tracePt t="14876" x="7429500" y="4652963"/>
          <p14:tracePt t="15095" x="7394575" y="4670425"/>
          <p14:tracePt t="15115" x="7385050" y="4679950"/>
          <p14:tracePt t="15126" x="7367588" y="4679950"/>
          <p14:tracePt t="15140" x="7242175" y="4697413"/>
          <p14:tracePt t="15171" x="6991350" y="4714875"/>
          <p14:tracePt t="15177" x="6902450" y="4714875"/>
          <p14:tracePt t="15207" x="6626225" y="4714875"/>
          <p14:tracePt t="15238" x="6510338" y="4714875"/>
          <p14:tracePt t="15240" x="6286500" y="4714875"/>
          <p14:tracePt t="15272" x="6188075" y="4714875"/>
          <p14:tracePt t="15284" x="6081713" y="4714875"/>
          <p14:tracePt t="15310" x="5938838" y="4714875"/>
          <p14:tracePt t="15340" x="5795963" y="4724400"/>
          <p14:tracePt t="15372" x="5643563" y="4732338"/>
          <p14:tracePt t="15378" x="5419725" y="4751388"/>
          <p14:tracePt t="15407" x="5081588" y="4768850"/>
          <p14:tracePt t="15439" x="4991100" y="4768850"/>
          <p14:tracePt t="15459" x="4929188" y="4776788"/>
          <p14:tracePt t="15474" x="4741863" y="4786313"/>
          <p14:tracePt t="15506" x="4589463" y="4786313"/>
          <p14:tracePt t="15522" x="4527550" y="4786313"/>
          <p14:tracePt t="15549" x="4268788" y="4786313"/>
          <p14:tracePt t="15574" x="3990975" y="4776788"/>
          <p14:tracePt t="15606" x="3768725" y="4759325"/>
          <p14:tracePt t="15615" x="3679825" y="4751388"/>
          <p14:tracePt t="15641" x="3465513" y="4724400"/>
          <p14:tracePt t="15676" x="3340100" y="4705350"/>
          <p14:tracePt t="15708" x="2928938" y="4633913"/>
          <p14:tracePt t="15740" x="2884488" y="4625975"/>
          <p14:tracePt t="15754" x="2813050" y="4616450"/>
          <p14:tracePt t="15775" x="2768600" y="4608513"/>
          <p14:tracePt t="15806" x="2759075" y="4598988"/>
          <p14:tracePt t="15854" x="2751138" y="4572000"/>
          <p14:tracePt t="15928" x="2732088" y="4527550"/>
          <p14:tracePt t="15941" x="2697163" y="4419600"/>
          <p14:tracePt t="15960" x="2670175" y="4367213"/>
          <p14:tracePt t="15975" x="2660650" y="4330700"/>
          <p14:tracePt t="16007" x="2660650" y="4340225"/>
          <p14:tracePt t="16025" x="2660650" y="4348163"/>
          <p14:tracePt t="16052" x="2679700" y="4357688"/>
          <p14:tracePt t="16076" x="2687638" y="4330700"/>
          <p14:tracePt t="16150" x="2705100" y="4313238"/>
          <p14:tracePt t="16164" x="2714625" y="4303713"/>
          <p14:tracePt t="16194" x="2751138" y="4286250"/>
          <p14:tracePt t="16213" x="2776538" y="4276725"/>
          <p14:tracePt t="16226" x="2803525" y="4268788"/>
          <p14:tracePt t="16245" x="2830513" y="4259263"/>
          <p14:tracePt t="16270" x="2840038" y="4259263"/>
          <p14:tracePt t="17209" x="2847975" y="4259263"/>
          <p14:tracePt t="18708" x="2857500" y="4268788"/>
          <p14:tracePt t="19958" x="2867025" y="4268788"/>
          <p14:tracePt t="20018" x="2867025" y="4276725"/>
          <p14:tracePt t="23208" x="2867025" y="4268788"/>
          <p14:tracePt t="24115" x="2857500" y="4241800"/>
          <p14:tracePt t="24154" x="2847975" y="4232275"/>
          <p14:tracePt t="24164" x="2813050" y="4197350"/>
          <p14:tracePt t="24184" x="2803525" y="4187825"/>
          <p14:tracePt t="24196" x="2768600" y="4143375"/>
          <p14:tracePt t="24215" x="2759075" y="4133850"/>
          <p14:tracePt t="24227" x="2714625" y="4081463"/>
          <p14:tracePt t="24246" x="2705100" y="4062413"/>
          <p14:tracePt t="24257" x="2670175" y="4017963"/>
          <p14:tracePt t="24277" x="2643188" y="3990975"/>
          <p14:tracePt t="24288" x="2589213" y="3911600"/>
          <p14:tracePt t="24308" x="2571750" y="3875088"/>
          <p14:tracePt t="24321" x="2527300" y="3813175"/>
          <p14:tracePt t="24340" x="2509838" y="3786188"/>
          <p14:tracePt t="24351" x="2473325" y="3724275"/>
          <p14:tracePt t="24370" x="2455863" y="3697288"/>
          <p14:tracePt t="24384" x="2419350" y="3633788"/>
          <p14:tracePt t="24402" x="2411413" y="3608388"/>
          <p14:tracePt t="24418" x="2384425" y="3562350"/>
          <p14:tracePt t="24435" x="2374900" y="3544888"/>
          <p14:tracePt t="24450" x="2347913" y="3482975"/>
          <p14:tracePt t="24467" x="2339975" y="3465513"/>
          <p14:tracePt t="24484" x="2330450" y="3429000"/>
          <p14:tracePt t="24500" x="2330450" y="3402013"/>
          <p14:tracePt t="24517" x="2330450" y="3394075"/>
          <p14:tracePt t="24534" x="2330450" y="3384550"/>
          <p14:tracePt t="24550" x="2339975" y="3340100"/>
          <p14:tracePt t="24567" x="2357438" y="3330575"/>
          <p14:tracePt t="24584" x="2446338" y="3276600"/>
          <p14:tracePt t="24600" x="2608263" y="3224213"/>
          <p14:tracePt t="24617" x="2751138" y="3179763"/>
          <p14:tracePt t="24636" x="2946400" y="3089275"/>
          <p14:tracePt t="24655" x="3009900" y="3062288"/>
          <p14:tracePt t="24667" x="3214688" y="2946400"/>
          <p14:tracePt t="24686" x="3330575" y="2901950"/>
          <p14:tracePt t="24701" x="3670300" y="2786063"/>
          <p14:tracePt t="24718" x="3795713" y="2759075"/>
          <p14:tracePt t="24734" x="4116388" y="2687638"/>
          <p14:tracePt t="24753" x="4241800" y="2670175"/>
          <p14:tracePt t="24768" x="4340225" y="2643188"/>
          <p14:tracePt t="24786" x="4554538" y="2608263"/>
          <p14:tracePt t="24801" x="4660900" y="2598738"/>
          <p14:tracePt t="24818" x="4687888" y="2598738"/>
          <p14:tracePt t="24835" x="4724400" y="2589213"/>
          <p14:tracePt t="24853" x="4751388" y="2589213"/>
          <p14:tracePt t="24873" x="4751388" y="2598738"/>
          <p14:tracePt t="24935" x="4768850" y="2633663"/>
          <p14:tracePt t="24947" x="4822825" y="2732088"/>
          <p14:tracePt t="24966" x="4848225" y="2813050"/>
          <p14:tracePt t="24978" x="4919663" y="2990850"/>
          <p14:tracePt t="24998" x="4956175" y="3062288"/>
          <p14:tracePt t="25010" x="5045075" y="3232150"/>
          <p14:tracePt t="25036" x="5089525" y="3313113"/>
          <p14:tracePt t="25043" x="5241925" y="3536950"/>
          <p14:tracePt t="25063" x="5303838" y="3616325"/>
          <p14:tracePt t="25075" x="5438775" y="3795713"/>
          <p14:tracePt t="25095" x="5518150" y="3875088"/>
          <p14:tracePt t="25106" x="5705475" y="4062413"/>
          <p14:tracePt t="25126" x="5759450" y="4116388"/>
          <p14:tracePt t="25138" x="5946775" y="4286250"/>
          <p14:tracePt t="25156" x="5983288" y="4313238"/>
          <p14:tracePt t="25170" x="6062663" y="4384675"/>
          <p14:tracePt t="25188" x="6089650" y="4402138"/>
          <p14:tracePt t="25204" x="6180138" y="4465638"/>
          <p14:tracePt t="25219" x="6224588" y="4500563"/>
          <p14:tracePt t="25236" x="6286500" y="4545013"/>
          <p14:tracePt t="25253" x="6313488" y="4572000"/>
          <p14:tracePt t="25269" x="6330950" y="4581525"/>
          <p14:tracePt t="25286" x="6367463" y="4598988"/>
          <p14:tracePt t="25315" x="6394450" y="4598988"/>
          <p14:tracePt t="25341" x="6446838" y="4608513"/>
          <p14:tracePt t="25361" x="6456363" y="4608513"/>
          <p14:tracePt t="25373" x="6500813" y="4616450"/>
          <p14:tracePt t="25393" x="6518275" y="4616450"/>
          <p14:tracePt t="25403" x="6581775" y="4616450"/>
          <p14:tracePt t="25423" x="6599238" y="4616450"/>
          <p14:tracePt t="25450" x="6608763" y="4616450"/>
          <p14:tracePt t="25484" x="6626225" y="4616450"/>
          <p14:tracePt t="25503" x="6643688" y="4608513"/>
          <p14:tracePt t="25540" x="6670675" y="4581525"/>
          <p14:tracePt t="25561" x="6688138" y="4537075"/>
          <p14:tracePt t="25580" x="6688138" y="4518025"/>
          <p14:tracePt t="25593" x="6688138" y="4510088"/>
          <p14:tracePt t="25626" x="6688138" y="4483100"/>
          <p14:tracePt t="25638" x="6688138" y="4473575"/>
          <p14:tracePt t="25658" x="6688138" y="4438650"/>
          <p14:tracePt t="25676" x="6688138" y="4429125"/>
          <p14:tracePt t="25688" x="6688138" y="4402138"/>
          <p14:tracePt t="25708" x="6688138" y="4394200"/>
          <p14:tracePt t="25719" x="6688138" y="4375150"/>
          <p14:tracePt t="25738" x="6688138" y="4367213"/>
          <p14:tracePt t="25763" x="6688138" y="4357688"/>
          <p14:tracePt t="41707" x="6715125" y="4357688"/>
          <p14:tracePt t="42638" x="6751638" y="4357688"/>
          <p14:tracePt t="42649" x="6848475" y="4330700"/>
          <p14:tracePt t="42669" x="6902450" y="4322763"/>
          <p14:tracePt t="42681" x="6965950" y="4313238"/>
          <p14:tracePt t="42700" x="6983413" y="4313238"/>
          <p14:tracePt t="42713" x="7081838" y="4295775"/>
          <p14:tracePt t="42731" x="7153275" y="4276725"/>
          <p14:tracePt t="42743" x="7375525" y="4214813"/>
          <p14:tracePt t="42763" x="7456488" y="4187825"/>
          <p14:tracePt t="42775" x="7688263" y="4054475"/>
          <p14:tracePt t="42795" x="7769225" y="4000500"/>
          <p14:tracePt t="42807" x="7875588" y="3919538"/>
          <p14:tracePt t="42826" x="7929563" y="3875088"/>
          <p14:tracePt t="42839" x="8027988" y="3813175"/>
          <p14:tracePt t="42862" x="8099425" y="3786188"/>
          <p14:tracePt t="42875" x="8170863" y="3741738"/>
          <p14:tracePt t="42889" x="8340725" y="3687763"/>
          <p14:tracePt t="42906" x="8447088" y="3633788"/>
          <p14:tracePt t="42924" x="8491538" y="3616325"/>
          <p14:tracePt t="42939" x="8589963" y="3581400"/>
          <p14:tracePt t="42956" x="8643938" y="3554413"/>
          <p14:tracePt t="42974" x="8759825" y="3509963"/>
          <p14:tracePt t="42989" x="8823325" y="3482975"/>
          <p14:tracePt t="43007" x="9010650" y="3375025"/>
          <p14:tracePt t="43031" x="9099550" y="3303588"/>
          <p14:tracePt t="43047" x="9134475" y="3251200"/>
          <p14:tracePt t="43089" x="9134475" y="3160713"/>
          <p14:tracePt t="43108" x="9134475" y="3125788"/>
          <p14:tracePt t="43120" x="9134475" y="3081338"/>
          <p14:tracePt t="43141" x="9134475" y="3054350"/>
          <p14:tracePt t="43165" x="9134475" y="3017838"/>
          <p14:tracePt t="43199" x="9134475" y="3000375"/>
          <p14:tracePt t="43218" x="9134475" y="2990850"/>
          <p14:tracePt t="43230" x="9134475" y="2965450"/>
          <p14:tracePt t="43250" x="9134475" y="2973388"/>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dirty="0" smtClean="0"/>
              <a:t>Error Handling </a:t>
            </a:r>
            <a:r>
              <a:rPr lang="en-US" dirty="0" smtClean="0">
                <a:sym typeface="Wingdings" pitchFamily="2" charset="2"/>
              </a:rPr>
              <a:t> </a:t>
            </a:r>
            <a:r>
              <a:rPr lang="en-US" dirty="0" smtClean="0"/>
              <a:t>Error Recovery and reporting</a:t>
            </a:r>
            <a:endParaRPr lang="en-US" dirty="0"/>
          </a:p>
        </p:txBody>
      </p:sp>
      <p:sp>
        <p:nvSpPr>
          <p:cNvPr id="50180" name="Text Box 4"/>
          <p:cNvSpPr txBox="1">
            <a:spLocks noChangeArrowheads="1"/>
          </p:cNvSpPr>
          <p:nvPr/>
        </p:nvSpPr>
        <p:spPr bwMode="auto">
          <a:xfrm>
            <a:off x="914400" y="1258570"/>
            <a:ext cx="7391400" cy="452431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AMissingArgumentException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enter an argument. Assuming a single input line."</a:t>
            </a:r>
            <a:r>
              <a:rPr lang="en-US" sz="1600" dirty="0">
                <a:solidFill>
                  <a:srgbClr val="000000"/>
                </a:solidFill>
                <a:latin typeface="Consolas"/>
              </a:rPr>
              <a:t>);</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(1</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a:t>
            </a:r>
            <a:r>
              <a:rPr lang="en-US" sz="1600" b="1" dirty="0" err="1">
                <a:solidFill>
                  <a:srgbClr val="000000"/>
                </a:solidFill>
                <a:latin typeface="Consolas"/>
              </a:rPr>
              <a:t>ioe</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one input string, which is the default in case of missing argument, before input was closed. "</a:t>
            </a:r>
            <a:r>
              <a:rPr lang="en-US" sz="1600" dirty="0">
                <a:solidFill>
                  <a:srgbClr val="000000"/>
                </a:solidFill>
                <a:latin typeface="Consolas"/>
              </a:rPr>
              <a:t>);</a:t>
            </a:r>
          </a:p>
          <a:p>
            <a:r>
              <a:rPr lang="en-US" sz="1600" dirty="0" smtClean="0">
                <a:solidFill>
                  <a:srgbClr val="000000"/>
                </a:solidFill>
                <a:latin typeface="Consolas"/>
              </a:rPr>
              <a:t>   }</a:t>
            </a:r>
          </a:p>
          <a:p>
            <a:r>
              <a:rPr lang="en-US" sz="1600" dirty="0">
                <a:solidFill>
                  <a:srgbClr val="000000"/>
                </a:solidFill>
                <a:latin typeface="Consolas"/>
              </a:rPr>
              <a:t> </a:t>
            </a:r>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correct number of input strings before input was closed. "</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endParaRPr lang="en-US" sz="1600" dirty="0"/>
          </a:p>
        </p:txBody>
      </p:sp>
      <p:sp>
        <p:nvSpPr>
          <p:cNvPr id="8" name="Text Box 7"/>
          <p:cNvSpPr txBox="1">
            <a:spLocks noChangeArrowheads="1"/>
          </p:cNvSpPr>
          <p:nvPr/>
        </p:nvSpPr>
        <p:spPr bwMode="auto">
          <a:xfrm>
            <a:off x="3124200" y="6066503"/>
            <a:ext cx="27432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Exception object not used</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2674742"/>
      </p:ext>
    </p:extLst>
  </p:cSld>
  <p:clrMapOvr>
    <a:masterClrMapping/>
  </p:clrMapOvr>
  <p:transition advTm="61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8" grpId="0" animBg="1"/>
    </p:bldLst>
  </p:timing>
  <p:extLst>
    <p:ext uri="{3A86A75C-4F4B-4683-9AE1-C65F6400EC91}">
      <p14:laserTraceLst xmlns:p14="http://schemas.microsoft.com/office/powerpoint/2010/main">
        <p14:tracePtLst>
          <p14:tracePt t="13231" x="9134475" y="2982913"/>
          <p14:tracePt t="13645" x="9126538" y="2965450"/>
          <p14:tracePt t="13963" x="9117013" y="2946400"/>
          <p14:tracePt t="13975" x="9099550" y="2894013"/>
          <p14:tracePt t="13994" x="9082088" y="2847975"/>
          <p14:tracePt t="14006" x="9063038" y="2776538"/>
          <p14:tracePt t="14025" x="9063038" y="2751138"/>
          <p14:tracePt t="14047" x="9037638" y="2670175"/>
          <p14:tracePt t="14057" x="9028113" y="2625725"/>
          <p14:tracePt t="14069" x="8991600" y="2527300"/>
          <p14:tracePt t="14089" x="8983663" y="2465388"/>
          <p14:tracePt t="14101" x="8966200" y="2347913"/>
          <p14:tracePt t="14121" x="8956675" y="2322513"/>
          <p14:tracePt t="14135" x="8939213" y="2214563"/>
          <p14:tracePt t="14151" x="8920163" y="2170113"/>
          <p14:tracePt t="14168" x="8894763" y="2044700"/>
          <p14:tracePt t="14184" x="8885238" y="2017713"/>
          <p14:tracePt t="14200" x="8875713" y="1990725"/>
          <p14:tracePt t="14217" x="8840788" y="1938338"/>
          <p14:tracePt t="14246" x="8751888" y="1901825"/>
          <p14:tracePt t="14259" x="8643938" y="1857375"/>
          <p14:tracePt t="14271" x="8348663" y="1785938"/>
          <p14:tracePt t="14290" x="8269288" y="1768475"/>
          <p14:tracePt t="14303" x="8134350" y="1724025"/>
          <p14:tracePt t="14323" x="8081963" y="1704975"/>
          <p14:tracePt t="14354" x="8072438" y="1704975"/>
          <p14:tracePt t="14381" x="8010525" y="1704975"/>
          <p14:tracePt t="14393" x="7920038" y="1714500"/>
          <p14:tracePt t="14405" x="7813675" y="1714500"/>
          <p14:tracePt t="14418" x="7742238" y="1724025"/>
          <p14:tracePt t="14437" x="7616825" y="1731963"/>
          <p14:tracePt t="14452" x="7518400" y="1741488"/>
          <p14:tracePt t="14469" x="7510463" y="1751013"/>
          <p14:tracePt t="14485" x="7466013" y="1758950"/>
          <p14:tracePt t="14501" x="7358063" y="1785938"/>
          <p14:tracePt t="14518" x="7215188" y="1830388"/>
          <p14:tracePt t="14545" x="7161213" y="1847850"/>
          <p14:tracePt t="14559" x="7134225" y="1857375"/>
          <p14:tracePt t="14570" x="7045325" y="1884363"/>
          <p14:tracePt t="14591" x="6965950" y="1919288"/>
          <p14:tracePt t="14604" x="6786563" y="1965325"/>
          <p14:tracePt t="14623" x="6705600" y="1990725"/>
          <p14:tracePt t="14635" x="6510338" y="2044700"/>
          <p14:tracePt t="14655" x="6465888" y="2062163"/>
          <p14:tracePt t="14669" x="6348413" y="2089150"/>
          <p14:tracePt t="14685" x="6313488" y="2098675"/>
          <p14:tracePt t="14703" x="6153150" y="2152650"/>
          <p14:tracePt t="14718" x="6062663" y="2179638"/>
          <p14:tracePt t="14735" x="5813425" y="2241550"/>
          <p14:tracePt t="14752" x="5724525" y="2259013"/>
          <p14:tracePt t="14768" x="5661025" y="2276475"/>
          <p14:tracePt t="14786" x="5653088" y="2286000"/>
          <p14:tracePt t="14802" x="5634038" y="2286000"/>
          <p14:tracePt t="14826" x="5616575" y="2286000"/>
          <p14:tracePt t="14839" x="5527675" y="2295525"/>
          <p14:tracePt t="14857" x="5483225" y="2295525"/>
          <p14:tracePt t="14870" x="5330825" y="2295525"/>
          <p14:tracePt t="14887" x="5313363" y="2295525"/>
          <p14:tracePt t="14902" x="5303838" y="2295525"/>
          <p14:tracePt t="15074" x="5286375" y="2295525"/>
          <p14:tracePt t="15094" x="5276850" y="2286000"/>
          <p14:tracePt t="15105" x="5241925" y="2259013"/>
          <p14:tracePt t="15124" x="5241925" y="2251075"/>
          <p14:tracePt t="15613" x="5241925" y="2232025"/>
          <p14:tracePt t="15659" x="5232400" y="2232025"/>
          <p14:tracePt t="15740" x="5232400" y="2224088"/>
          <p14:tracePt t="15750" x="5224463" y="2205038"/>
          <p14:tracePt t="15844" x="5224463" y="2187575"/>
          <p14:tracePt t="15875" x="5214938" y="2187575"/>
          <p14:tracePt t="16006" x="5205413" y="2187575"/>
          <p14:tracePt t="16066" x="5197475" y="2187575"/>
          <p14:tracePt t="16079" x="5187950" y="2197100"/>
          <p14:tracePt t="16143" x="5187950" y="2205038"/>
          <p14:tracePt t="16174" x="5180013" y="2205038"/>
          <p14:tracePt t="16226" x="5180013" y="2214563"/>
          <p14:tracePt t="16273" x="5187950" y="2214563"/>
          <p14:tracePt t="16571" x="5187950" y="2205038"/>
          <p14:tracePt t="17229" x="5197475" y="2205038"/>
          <p14:tracePt t="17452" x="5197475" y="2197100"/>
          <p14:tracePt t="19480" x="5197475" y="2187575"/>
          <p14:tracePt t="19963" x="5187950" y="2187575"/>
          <p14:tracePt t="25230" x="5180013" y="2187575"/>
          <p14:tracePt t="25894" x="5170488" y="2187575"/>
          <p14:tracePt t="25906" x="5126038" y="2197100"/>
          <p14:tracePt t="25925" x="5089525" y="2205038"/>
          <p14:tracePt t="25937" x="5018088" y="2214563"/>
          <p14:tracePt t="25956" x="4991100" y="2224088"/>
          <p14:tracePt t="25969" x="4867275" y="2251075"/>
          <p14:tracePt t="25987" x="4813300" y="2268538"/>
          <p14:tracePt t="25999" x="4714875" y="2303463"/>
          <p14:tracePt t="26018" x="4687888" y="2312988"/>
          <p14:tracePt t="26030" x="4652963" y="2330450"/>
          <p14:tracePt t="26049" x="4625975" y="2347913"/>
          <p14:tracePt t="26075" x="4608513" y="2347913"/>
          <p14:tracePt t="26095" x="4562475" y="2347913"/>
          <p14:tracePt t="26114" x="4545013" y="2347913"/>
          <p14:tracePt t="26125" x="4510088" y="2347913"/>
          <p14:tracePt t="26145" x="4500563" y="2347913"/>
          <p14:tracePt t="26219" x="4500563" y="2339975"/>
          <p14:tracePt t="26270" x="4491038" y="2339975"/>
          <p14:tracePt t="26329" x="4491038" y="2330450"/>
          <p14:tracePt t="26554" x="4510088" y="2330450"/>
          <p14:tracePt t="26583" x="4518025" y="2322513"/>
          <p14:tracePt t="26594" x="4527550" y="2322513"/>
          <p14:tracePt t="26628" x="4537075" y="2322513"/>
          <p14:tracePt t="26673" x="4562475" y="2322513"/>
          <p14:tracePt t="26693" x="4581525" y="2322513"/>
          <p14:tracePt t="26705" x="4616450" y="2322513"/>
          <p14:tracePt t="26723" x="4660900" y="2322513"/>
          <p14:tracePt t="26743" x="4697413" y="2322513"/>
          <p14:tracePt t="26755" x="4759325" y="2322513"/>
          <p14:tracePt t="26774" x="4768850" y="2322513"/>
          <p14:tracePt t="26787" x="4795838" y="2322513"/>
          <p14:tracePt t="26799" x="4795838" y="2312988"/>
          <p14:tracePt t="26818" x="4822825" y="2312988"/>
          <p14:tracePt t="26837" x="4857750" y="2312988"/>
          <p14:tracePt t="26864" x="4919663" y="2312988"/>
          <p14:tracePt t="26883" x="4946650" y="2312988"/>
          <p14:tracePt t="26894" x="5000625" y="2312988"/>
          <p14:tracePt t="26913" x="5010150" y="2312988"/>
          <p14:tracePt t="26925" x="5010150" y="2303463"/>
          <p14:tracePt t="26945" x="5018088" y="2303463"/>
          <p14:tracePt t="26958" x="5027613" y="2303463"/>
          <p14:tracePt t="26976" x="5045075" y="2303463"/>
          <p14:tracePt t="26987" x="5072063" y="2303463"/>
          <p14:tracePt t="27007" x="5081588" y="2312988"/>
          <p14:tracePt t="27053" x="5089525" y="2312988"/>
          <p14:tracePt t="27054" x="5099050" y="2312988"/>
          <p14:tracePt t="27075" x="5116513" y="2312988"/>
          <p14:tracePt t="27089" x="5133975" y="2312988"/>
          <p14:tracePt t="27106" x="5143500" y="2312988"/>
          <p14:tracePt t="27124" x="5153025" y="2312988"/>
          <p14:tracePt t="27369" x="5160963" y="2303463"/>
          <p14:tracePt t="27400" x="5170488" y="2295525"/>
          <p14:tracePt t="27419" x="5197475" y="2295525"/>
          <p14:tracePt t="27733" x="5205413" y="2295525"/>
          <p14:tracePt t="27745" x="5241925" y="2295525"/>
          <p14:tracePt t="27765" x="5251450" y="2295525"/>
          <p14:tracePt t="27792" x="5241925" y="2295525"/>
          <p14:tracePt t="27891" x="5251450" y="2295525"/>
          <p14:tracePt t="28024" x="5251450" y="2286000"/>
          <p14:tracePt t="28054" x="5251450" y="2276475"/>
          <p14:tracePt t="28075" x="5251450" y="2268538"/>
          <p14:tracePt t="28093" x="5241925" y="2268538"/>
          <p14:tracePt t="28120" x="5224463" y="2259013"/>
          <p14:tracePt t="28139" x="5224463" y="2251075"/>
          <p14:tracePt t="28330" x="5214938" y="2251075"/>
          <p14:tracePt t="28360" x="5205413" y="2251075"/>
          <p14:tracePt t="28421" x="5205413" y="2259013"/>
          <p14:tracePt t="28433" x="5205413" y="2268538"/>
          <p14:tracePt t="28479" x="5205413" y="2276475"/>
          <p14:tracePt t="28498" x="5197475" y="2276475"/>
          <p14:tracePt t="28938" x="5197475" y="2286000"/>
          <p14:tracePt t="28957" x="5187950" y="2295525"/>
          <p14:tracePt t="29005" x="5180013" y="2295525"/>
          <p14:tracePt t="29061" x="5180013" y="2303463"/>
          <p14:tracePt t="29080" x="5170488" y="2303463"/>
          <p14:tracePt t="29113" x="5160963" y="2303463"/>
          <p14:tracePt t="29143" x="5153025" y="2295525"/>
          <p14:tracePt t="29163" x="5143500" y="2295525"/>
          <p14:tracePt t="29337" x="5133975" y="2295525"/>
          <p14:tracePt t="29386" x="5126038" y="2303463"/>
          <p14:tracePt t="29399" x="5108575" y="2312988"/>
          <p14:tracePt t="29424" x="5037138" y="2347913"/>
          <p14:tracePt t="29445" x="4983163" y="2374900"/>
          <p14:tracePt t="29458" x="4894263" y="2419350"/>
          <p14:tracePt t="29477" x="4875213" y="2446338"/>
          <p14:tracePt t="29489" x="4803775" y="2490788"/>
          <p14:tracePt t="29508" x="4786313" y="2517775"/>
          <p14:tracePt t="29520" x="4714875" y="2581275"/>
          <p14:tracePt t="29539" x="4670425" y="2625725"/>
          <p14:tracePt t="29550" x="4589463" y="2724150"/>
          <p14:tracePt t="29570" x="4545013" y="2776538"/>
          <p14:tracePt t="29582" x="4473575" y="2867025"/>
          <p14:tracePt t="29602" x="4446588" y="2911475"/>
          <p14:tracePt t="29614" x="4411663" y="2990850"/>
          <p14:tracePt t="29633" x="4394200" y="3009900"/>
          <p14:tracePt t="29647" x="4367213" y="3054350"/>
          <p14:tracePt t="29664" x="4357688" y="3089275"/>
          <p14:tracePt t="29680" x="4313238" y="3152775"/>
          <p14:tracePt t="29697" x="4313238" y="3170238"/>
          <p14:tracePt t="29713" x="4286250" y="3232150"/>
          <p14:tracePt t="29730" x="4276725" y="3251200"/>
          <p14:tracePt t="29747" x="4268788" y="3268663"/>
          <p14:tracePt t="29764" x="4268788" y="3286125"/>
          <p14:tracePt t="29780" x="4268788" y="3295650"/>
          <p14:tracePt t="29797" x="4268788" y="3348038"/>
          <p14:tracePt t="29814" x="4268788" y="3375025"/>
          <p14:tracePt t="29831" x="4276725" y="3419475"/>
          <p14:tracePt t="29847" x="4303713" y="3473450"/>
          <p14:tracePt t="29864" x="4322763" y="3527425"/>
          <p14:tracePt t="29883" x="4330700" y="3544888"/>
          <p14:tracePt t="29898" x="4357688" y="3608388"/>
          <p14:tracePt t="29914" x="4384675" y="3660775"/>
          <p14:tracePt t="29932" x="4402138" y="3687763"/>
          <p14:tracePt t="29948" x="4438650" y="3795713"/>
          <p14:tracePt t="29964" x="4456113" y="3813175"/>
          <p14:tracePt t="29981" x="4483100" y="3894138"/>
          <p14:tracePt t="29998" x="4491038" y="3919538"/>
          <p14:tracePt t="30014" x="4510088" y="4010025"/>
          <p14:tracePt t="30031" x="4518025" y="4037013"/>
          <p14:tracePt t="30048" x="4518025" y="4098925"/>
          <p14:tracePt t="30066" x="4518025" y="4133850"/>
          <p14:tracePt t="30082" x="4518025" y="4241800"/>
          <p14:tracePt t="30098" x="4510088" y="4286250"/>
          <p14:tracePt t="30115" x="4510088" y="4367213"/>
          <p14:tracePt t="30131" x="4500563" y="4411663"/>
          <p14:tracePt t="30148" x="4500563" y="4491038"/>
          <p14:tracePt t="30165" x="4500563" y="4581525"/>
          <p14:tracePt t="30182" x="4527550" y="4768850"/>
          <p14:tracePt t="30199" x="4537075" y="4848225"/>
          <p14:tracePt t="30215" x="4572000" y="5045075"/>
          <p14:tracePt t="30234" x="4589463" y="5116513"/>
          <p14:tracePt t="30248" x="4608513" y="5205413"/>
          <p14:tracePt t="30265" x="4616450" y="5214938"/>
          <p14:tracePt t="30282" x="4633913" y="5259388"/>
          <p14:tracePt t="30299" x="4633913" y="5268913"/>
          <p14:tracePt t="30315" x="4643438" y="5295900"/>
          <p14:tracePt t="30334" x="4679950" y="5411788"/>
          <p14:tracePt t="30349" x="4687888" y="5446713"/>
          <p14:tracePt t="30365" x="4732338" y="5545138"/>
          <p14:tracePt t="30383" x="4741863" y="5572125"/>
          <p14:tracePt t="30399" x="4751388" y="5599113"/>
          <p14:tracePt t="30416" x="4759325" y="5599113"/>
          <p14:tracePt t="30435" x="4768850" y="5634038"/>
          <p14:tracePt t="30449" x="4795838" y="5670550"/>
          <p14:tracePt t="30466" x="4803775" y="5715000"/>
          <p14:tracePt t="30483" x="4848225" y="5768975"/>
          <p14:tracePt t="30499" x="4884738" y="5822950"/>
          <p14:tracePt t="30525" x="4929188" y="5911850"/>
          <p14:tracePt t="30557" x="4983163" y="6000750"/>
          <p14:tracePt t="30576" x="4991100" y="6018213"/>
          <p14:tracePt t="30589" x="5010150" y="6045200"/>
          <p14:tracePt t="30608" x="5037138" y="6089650"/>
          <p14:tracePt t="30635" x="5045075" y="6099175"/>
          <p14:tracePt t="30669" x="5045075" y="6108700"/>
          <p14:tracePt t="30683" x="5054600" y="6116638"/>
          <p14:tracePt t="30701" x="5062538" y="6143625"/>
          <p14:tracePt t="30713" x="5062538" y="6153150"/>
          <p14:tracePt t="30744" x="5072063" y="6170613"/>
          <p14:tracePt t="30764" x="5072063" y="6180138"/>
          <p14:tracePt t="30776" x="5081588" y="6197600"/>
          <p14:tracePt t="30795" x="5089525" y="6215063"/>
          <p14:tracePt t="30806" x="5089525" y="6224588"/>
          <p14:tracePt t="30825" x="5099050" y="6224588"/>
          <p14:tracePt t="30908" x="5108575" y="6224588"/>
          <p14:tracePt t="31172" x="5126038" y="6205538"/>
          <p14:tracePt t="31205" x="5133975" y="6197600"/>
          <p14:tracePt t="31217" x="5153025" y="6161088"/>
          <p14:tracePt t="31236" x="5160963" y="6143625"/>
          <p14:tracePt t="31248" x="5187950" y="6081713"/>
          <p14:tracePt t="31268" x="5205413" y="6018213"/>
          <p14:tracePt t="31280" x="5224463" y="5875338"/>
          <p14:tracePt t="31300" x="5232400" y="5803900"/>
          <p14:tracePt t="31311" x="5259388" y="5608638"/>
          <p14:tracePt t="31331" x="5268913" y="5545138"/>
          <p14:tracePt t="31343" x="5276850" y="5357813"/>
          <p14:tracePt t="31361" x="5276850" y="5268913"/>
          <p14:tracePt t="31373" x="5276850" y="5045075"/>
          <p14:tracePt t="31393" x="5276850" y="4919663"/>
          <p14:tracePt t="31406" x="5276850" y="4660900"/>
          <p14:tracePt t="31424" x="5276850" y="4625975"/>
          <p14:tracePt t="31436" x="5259388" y="4438650"/>
          <p14:tracePt t="31455" x="5259388" y="4348163"/>
          <p14:tracePt t="31469" x="5232400" y="4089400"/>
          <p14:tracePt t="31488" x="5214938" y="3965575"/>
          <p14:tracePt t="31505" x="5170488" y="3633788"/>
          <p14:tracePt t="31521" x="5160963" y="3517900"/>
          <p14:tracePt t="31546" x="5133975" y="3224213"/>
          <p14:tracePt t="31553" x="5126038" y="3116263"/>
          <p14:tracePt t="31569" x="5116513" y="2965450"/>
          <p14:tracePt t="31586" x="5108575" y="2884488"/>
          <p14:tracePt t="31606" x="5108575" y="2776538"/>
          <p14:tracePt t="31619" x="5108575" y="2768600"/>
          <p14:tracePt t="31636" x="5108575" y="2724150"/>
          <p14:tracePt t="31654" x="5108575" y="2697163"/>
          <p14:tracePt t="31669" x="5108575" y="2679700"/>
          <p14:tracePt t="31687" x="5116513" y="2643188"/>
          <p14:tracePt t="31705" x="5133975" y="2544763"/>
          <p14:tracePt t="31720" x="5153025" y="2419350"/>
          <p14:tracePt t="31738" x="5160963" y="2366963"/>
          <p14:tracePt t="31766" x="5180013" y="2322513"/>
          <p14:tracePt t="31785" x="5180013" y="2295525"/>
          <p14:tracePt t="31796" x="5187950" y="2286000"/>
          <p14:tracePt t="31817" x="5187950" y="2276475"/>
          <p14:tracePt t="31849" x="5187950" y="2268538"/>
          <p14:tracePt t="31877" x="5197475" y="2268538"/>
          <p14:tracePt t="32980" x="5205413" y="2259013"/>
          <p14:tracePt t="33954" x="5205413" y="2241550"/>
          <p14:tracePt t="34004" x="5205413" y="2232025"/>
          <p14:tracePt t="34065" x="5197475" y="2224088"/>
          <p14:tracePt t="34113" x="5187950" y="2214563"/>
          <p14:tracePt t="34124" x="5180013" y="2214563"/>
          <p14:tracePt t="34225" x="5170488" y="2214563"/>
          <p14:tracePt t="34237" x="5160963" y="2214563"/>
          <p14:tracePt t="34249" x="5126038" y="2214563"/>
          <p14:tracePt t="34267" x="5116513" y="2214563"/>
          <p14:tracePt t="34313" x="5116513" y="2224088"/>
          <p14:tracePt t="34360" x="5099050" y="2232025"/>
          <p14:tracePt t="34413" x="5099050" y="2241550"/>
          <p14:tracePt t="34439" x="5099050" y="2251075"/>
          <p14:tracePt t="34504" x="5099050" y="2259013"/>
          <p14:tracePt t="34523" x="5099050" y="2268538"/>
          <p14:tracePt t="34550" x="5099050" y="2286000"/>
          <p14:tracePt t="34569" x="5099050" y="2295525"/>
          <p14:tracePt t="34602" x="5099050" y="2303463"/>
          <p14:tracePt t="34614" x="5099050" y="2312988"/>
          <p14:tracePt t="34633" x="5099050" y="2322513"/>
          <p14:tracePt t="34645" x="5099050" y="2330450"/>
          <p14:tracePt t="34663" x="5099050" y="2339975"/>
          <p14:tracePt t="34710" x="5108575" y="2347913"/>
          <p14:tracePt t="34751" x="5108575" y="2366963"/>
          <p14:tracePt t="34801" x="5126038" y="2366963"/>
          <p14:tracePt t="34885" x="5133975" y="2366963"/>
          <p14:tracePt t="34896" x="5143500" y="2366963"/>
          <p14:tracePt t="34915" x="5160963" y="2366963"/>
          <p14:tracePt t="34959" x="5180013" y="2366963"/>
          <p14:tracePt t="35004" x="5187950" y="2347913"/>
          <p14:tracePt t="35052" x="5197475" y="2330450"/>
          <p14:tracePt t="35102" x="5205413" y="2322513"/>
          <p14:tracePt t="35114" x="5205413" y="2303463"/>
          <p14:tracePt t="35134" x="5205413" y="2286000"/>
          <p14:tracePt t="35147" x="5205413" y="2268538"/>
          <p14:tracePt t="35178" x="5205413" y="2259013"/>
          <p14:tracePt t="35194" x="5205413" y="2251075"/>
          <p14:tracePt t="35214" x="5205413" y="2241550"/>
          <p14:tracePt t="35241" x="5205413" y="2232025"/>
          <p14:tracePt t="35261" x="5205413" y="2214563"/>
          <p14:tracePt t="35293" x="5205413" y="2197100"/>
          <p14:tracePt t="35323" x="5205413" y="2187575"/>
          <p14:tracePt t="35335" x="5205413" y="2179638"/>
          <p14:tracePt t="35353" x="5205413" y="2170113"/>
          <p14:tracePt t="35366" x="5197475" y="2160588"/>
          <p14:tracePt t="35462" x="5187950" y="2160588"/>
          <p14:tracePt t="35481" x="5187950" y="2152650"/>
          <p14:tracePt t="35493" x="5170488" y="2152650"/>
          <p14:tracePt t="35514" x="5153025" y="2152650"/>
          <p14:tracePt t="35548" x="5133975" y="2152650"/>
          <p14:tracePt t="35584" x="5116513" y="2152650"/>
          <p14:tracePt t="35604" x="5108575" y="2152650"/>
          <p14:tracePt t="35635" x="5099050" y="2160588"/>
          <p14:tracePt t="35664" x="5089525" y="2170113"/>
          <p14:tracePt t="35684" x="5081588" y="2170113"/>
          <p14:tracePt t="35715" x="5062538" y="2197100"/>
          <p14:tracePt t="35747" x="5054600" y="2214563"/>
          <p14:tracePt t="35763" x="5045075" y="2232025"/>
          <p14:tracePt t="35782" x="5018088" y="2268538"/>
          <p14:tracePt t="35814" x="5018088" y="2276475"/>
          <p14:tracePt t="35825" x="5010150" y="2286000"/>
          <p14:tracePt t="35850" x="5010150" y="2295525"/>
          <p14:tracePt t="35881" x="5010150" y="2303463"/>
          <p14:tracePt t="35888" x="5010150" y="2312988"/>
          <p14:tracePt t="35918" x="5010150" y="2322513"/>
          <p14:tracePt t="35981" x="5010150" y="2330450"/>
          <p14:tracePt t="36009" x="5027613" y="2347913"/>
          <p14:tracePt t="36076" x="5045075" y="2357438"/>
          <p14:tracePt t="36088" x="5054600" y="2366963"/>
          <p14:tracePt t="36108" x="5072063" y="2366963"/>
          <p14:tracePt t="36133" x="5099050" y="2384425"/>
          <p14:tracePt t="36164" x="5133975" y="2393950"/>
          <p14:tracePt t="36196" x="5153025" y="2401888"/>
          <p14:tracePt t="36200" x="5160963" y="2411413"/>
          <p14:tracePt t="36231" x="5170488" y="2411413"/>
          <p14:tracePt t="36295" x="5180013" y="2411413"/>
          <p14:tracePt t="36328" x="5187950" y="2401888"/>
          <p14:tracePt t="36377" x="5197475" y="2401888"/>
          <p14:tracePt t="36403" x="5197475" y="2393950"/>
          <p14:tracePt t="36452" x="5197475" y="2384425"/>
          <p14:tracePt t="36487" x="5205413" y="2374900"/>
          <p14:tracePt t="36501" x="5205413" y="2366963"/>
          <p14:tracePt t="36596" x="5205413" y="2357438"/>
          <p14:tracePt t="36608" x="5214938" y="2339975"/>
          <p14:tracePt t="36634" x="5214938" y="2330450"/>
          <p14:tracePt t="36666" x="5214938" y="2312988"/>
          <p14:tracePt t="36697" x="5214938" y="2303463"/>
          <p14:tracePt t="36704" x="5214938" y="2295525"/>
          <p14:tracePt t="36736" x="5214938" y="2276475"/>
          <p14:tracePt t="36767" x="5224463" y="2259013"/>
          <p14:tracePt t="36784" x="5232400" y="2224088"/>
          <p14:tracePt t="36816" x="5232400" y="2214563"/>
          <p14:tracePt t="36835" x="5241925" y="2179638"/>
          <p14:tracePt t="36867" x="5241925" y="2160588"/>
          <p14:tracePt t="36898" x="5241925" y="2152650"/>
          <p14:tracePt t="36921" x="5241925" y="2143125"/>
          <p14:tracePt t="36989" x="5241925" y="2133600"/>
          <p14:tracePt t="37037" x="5232400" y="2133600"/>
          <p14:tracePt t="37348" x="5214938" y="2133600"/>
          <p14:tracePt t="37473" x="5187950" y="2143125"/>
          <p14:tracePt t="37493" x="5170488" y="2143125"/>
          <p14:tracePt t="37504" x="5143500" y="2143125"/>
          <p14:tracePt t="37556" x="5126038" y="2152650"/>
          <p14:tracePt t="37583" x="5099050" y="2160588"/>
          <p14:tracePt t="37615" x="5089525" y="2160588"/>
          <p14:tracePt t="37649" x="5081588" y="2170113"/>
          <p14:tracePt t="37709" x="5081588" y="2179638"/>
          <p14:tracePt t="37741" x="5072063" y="2179638"/>
          <p14:tracePt t="37771" x="5072063" y="2187575"/>
          <p14:tracePt t="37804" x="5072063" y="2197100"/>
          <p14:tracePt t="37836" x="5072063" y="2214563"/>
          <p14:tracePt t="37866" x="5089525" y="2268538"/>
          <p14:tracePt t="37897" x="5089525" y="2286000"/>
          <p14:tracePt t="37915" x="5108575" y="2303463"/>
          <p14:tracePt t="37946" x="5108575" y="2330450"/>
          <p14:tracePt t="37980" x="5116513" y="2330450"/>
          <p14:tracePt t="38011" x="5116513" y="2339975"/>
          <p14:tracePt t="38048" x="5143500" y="2357438"/>
          <p14:tracePt t="38081" x="5160963" y="2366963"/>
          <p14:tracePt t="38105" x="5180013" y="2384425"/>
          <p14:tracePt t="38137" x="5205413" y="2384425"/>
          <p14:tracePt t="38168" x="5214938" y="2384425"/>
          <p14:tracePt t="38178" x="5232400" y="2393950"/>
          <p14:tracePt t="38209" x="5251450" y="2401888"/>
          <p14:tracePt t="38239" x="5259388" y="2401888"/>
          <p14:tracePt t="38271" x="5268913" y="2401888"/>
          <p14:tracePt t="38324" x="5276850" y="2401888"/>
          <p14:tracePt t="38335" x="5276850" y="2393950"/>
          <p14:tracePt t="38366" x="5286375" y="2384425"/>
          <p14:tracePt t="38374" x="5295900" y="2374900"/>
          <p14:tracePt t="38405" x="5313363" y="2347913"/>
          <p14:tracePt t="38436" x="5322888" y="2330450"/>
          <p14:tracePt t="38467" x="5330825" y="2312988"/>
          <p14:tracePt t="38498" x="5330825" y="2303463"/>
          <p14:tracePt t="38510" x="5340350" y="2276475"/>
          <p14:tracePt t="38547" x="5340350" y="2232025"/>
          <p14:tracePt t="38574" x="5348288" y="2187575"/>
          <p14:tracePt t="38605" x="5357813" y="2160588"/>
          <p14:tracePt t="38636" x="5357813" y="2133600"/>
          <p14:tracePt t="38652" x="5367338" y="2108200"/>
          <p14:tracePt t="38686" x="5367338" y="2098675"/>
          <p14:tracePt t="38707" x="5367338" y="2089150"/>
          <p14:tracePt t="38739" x="5367338" y="2081213"/>
          <p14:tracePt t="38809" x="5367338" y="2071688"/>
          <p14:tracePt t="38828" x="5357813" y="2071688"/>
          <p14:tracePt t="38841" x="5348288" y="2062163"/>
          <p14:tracePt t="38872" x="5340350" y="2062163"/>
          <p14:tracePt t="38903" x="5340350" y="2054225"/>
          <p14:tracePt t="38947" x="5322888" y="2054225"/>
          <p14:tracePt t="38975" x="5313363" y="2054225"/>
          <p14:tracePt t="39027" x="5303838" y="2044700"/>
          <p14:tracePt t="39046" x="5276850" y="2044700"/>
          <p14:tracePt t="39078" x="5268913" y="2044700"/>
          <p14:tracePt t="39108" x="5241925" y="2044700"/>
          <p14:tracePt t="39140" x="5214938" y="2044700"/>
          <p14:tracePt t="39171" x="5187950" y="2044700"/>
          <p14:tracePt t="39188" x="5153025" y="2044700"/>
          <p14:tracePt t="39221" x="5143500" y="2044700"/>
          <p14:tracePt t="39251" x="5133975" y="2054225"/>
          <p14:tracePt t="39279" x="5126038" y="2054225"/>
          <p14:tracePt t="39328" x="5116513" y="2054225"/>
          <p14:tracePt t="39413" x="5108575" y="2054225"/>
          <p14:tracePt t="39452" x="5108575" y="2062163"/>
          <p14:tracePt t="39519" x="5108575" y="2071688"/>
          <p14:tracePt t="39706" x="5099050" y="2071688"/>
          <p14:tracePt t="39771" x="5099050" y="2081213"/>
          <p14:tracePt t="40160" x="5089525" y="2081213"/>
          <p14:tracePt t="40807" x="5081588" y="2081213"/>
          <p14:tracePt t="41188" x="5072063" y="2081213"/>
          <p14:tracePt t="41260" x="5072063" y="2071688"/>
          <p14:tracePt t="41511" x="5062538" y="2071688"/>
          <p14:tracePt t="59731" x="5062538" y="2062163"/>
          <p14:tracePt t="60407" x="5054600" y="2062163"/>
          <p14:tracePt t="60438" x="5081588" y="2062163"/>
          <p14:tracePt t="60610" x="5170488" y="2089150"/>
          <p14:tracePt t="60630" x="5232400" y="2098675"/>
          <p14:tracePt t="60641" x="5518150" y="2108200"/>
          <p14:tracePt t="60673" x="5786438" y="2108200"/>
          <p14:tracePt t="60694" x="5902325" y="2108200"/>
          <p14:tracePt t="60707" x="6215063" y="2108200"/>
          <p14:tracePt t="60738" x="6340475" y="2108200"/>
          <p14:tracePt t="60740" x="6510338" y="2108200"/>
          <p14:tracePt t="60771" x="7153275" y="2125663"/>
          <p14:tracePt t="60774" x="7947025" y="2125663"/>
          <p14:tracePt t="60805" x="8081963" y="2125663"/>
          <p14:tracePt t="60815" x="8447088" y="2125663"/>
          <p14:tracePt t="60841" x="8555038" y="2098675"/>
          <p14:tracePt t="60873" x="8562975" y="2098675"/>
          <p14:tracePt t="60877" x="8582025" y="2089150"/>
          <p14:tracePt t="60907" x="8786813" y="2044700"/>
          <p14:tracePt t="60939" x="8875713" y="2036763"/>
          <p14:tracePt t="60941" x="9028113" y="2027238"/>
          <p14:tracePt t="60972" x="9055100" y="2017713"/>
          <p14:tracePt t="60975" x="9072563" y="2009775"/>
          <p14:tracePt t="61006" x="9126538" y="2000250"/>
          <p14:tracePt t="61023" x="9134475" y="1990725"/>
          <p14:tracePt t="61045" x="9117013" y="1990725"/>
          <p14:tracePt t="61082" x="9109075" y="1990725"/>
          <p14:tracePt t="61108" x="9099550" y="1990725"/>
          <p14:tracePt t="61208" x="9099550" y="1982788"/>
          <p14:tracePt t="61227" x="9099550" y="199072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smtClean="0"/>
              <a:t>Why Exception Support for Error Handling</a:t>
            </a:r>
            <a:endParaRPr lang="en-US" dirty="0"/>
          </a:p>
        </p:txBody>
      </p:sp>
      <p:sp>
        <p:nvSpPr>
          <p:cNvPr id="5123" name="Rectangle 3"/>
          <p:cNvSpPr>
            <a:spLocks noGrp="1" noChangeArrowheads="1"/>
          </p:cNvSpPr>
          <p:nvPr>
            <p:ph type="body" idx="1"/>
          </p:nvPr>
        </p:nvSpPr>
        <p:spPr/>
        <p:txBody>
          <a:bodyPr/>
          <a:lstStyle/>
          <a:p>
            <a:r>
              <a:rPr lang="en-US" dirty="0" smtClean="0"/>
              <a:t>Error handing can be done without exceptions</a:t>
            </a:r>
          </a:p>
          <a:p>
            <a:r>
              <a:rPr lang="en-US" dirty="0" smtClean="0"/>
              <a:t>Exceptions promote software engineering principles on error handling</a:t>
            </a:r>
          </a:p>
          <a:p>
            <a:pPr lvl="1"/>
            <a:r>
              <a:rPr lang="en-US" dirty="0" smtClean="0"/>
              <a:t>Easier to program</a:t>
            </a:r>
          </a:p>
          <a:p>
            <a:pPr lvl="1"/>
            <a:r>
              <a:rPr lang="en-US" dirty="0" smtClean="0"/>
              <a:t>Efficiency</a:t>
            </a:r>
          </a:p>
          <a:p>
            <a:pPr lvl="1"/>
            <a:r>
              <a:rPr lang="en-US" dirty="0" smtClean="0"/>
              <a:t>Separation of concerns (modularity)</a:t>
            </a:r>
          </a:p>
          <a:p>
            <a:pPr lvl="2"/>
            <a:r>
              <a:rPr lang="en-US" dirty="0" smtClean="0"/>
              <a:t>Ease of change</a:t>
            </a:r>
          </a:p>
          <a:p>
            <a:pPr lvl="2"/>
            <a:r>
              <a:rPr lang="en-US" dirty="0" smtClean="0"/>
              <a:t>Ease of understanding</a:t>
            </a:r>
          </a:p>
          <a:p>
            <a:pPr lvl="1"/>
            <a:r>
              <a:rPr lang="en-US" dirty="0" smtClean="0"/>
              <a:t>Concerns </a:t>
            </a:r>
            <a:r>
              <a:rPr lang="en-US" smtClean="0"/>
              <a:t>and exceptions?</a:t>
            </a:r>
            <a:endParaRPr lang="en-US" dirty="0" smtClean="0"/>
          </a:p>
          <a:p>
            <a:pPr lvl="2"/>
            <a:r>
              <a:rPr lang="en-US" dirty="0" smtClean="0"/>
              <a:t>Non erroneous code</a:t>
            </a:r>
          </a:p>
          <a:p>
            <a:pPr lvl="2"/>
            <a:r>
              <a:rPr lang="en-US" dirty="0" smtClean="0"/>
              <a:t>Erroneous code</a:t>
            </a:r>
          </a:p>
          <a:p>
            <a:pPr lvl="1"/>
            <a:endParaRPr lang="en-US" dirty="0" smtClean="0"/>
          </a:p>
          <a:p>
            <a:endParaRPr lang="en-US" dirty="0" smtClean="0"/>
          </a:p>
          <a:p>
            <a:endParaRPr lang="en-US" dirty="0" smtClean="0"/>
          </a:p>
          <a:p>
            <a:endParaRPr lang="en-US" dirty="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49521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5123">
                                            <p:txEl>
                                              <p:pRg st="5" end="5"/>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23">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23">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2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5123" grpId="0" uiExpand="1" build="p"/>
    </p:bldLst>
  </p:timing>
  <p:extLst>
    <p:ext uri="{3A86A75C-4F4B-4683-9AE1-C65F6400EC91}">
      <p14:laserTraceLst xmlns:p14="http://schemas.microsoft.com/office/powerpoint/2010/main">
        <p14:tracePtLst>
          <p14:tracePt t="423215" x="9134475" y="1616075"/>
          <p14:tracePt t="423597" x="9134475" y="1608138"/>
          <p14:tracePt t="423631" x="9126538" y="1598613"/>
          <p14:tracePt t="423643" x="9117013" y="1571625"/>
          <p14:tracePt t="423660" x="9109075" y="1562100"/>
          <p14:tracePt t="423683" x="9090025" y="1509713"/>
          <p14:tracePt t="423715" x="9090025" y="1473200"/>
          <p14:tracePt t="423723" x="9090025" y="1455738"/>
          <p14:tracePt t="423750" x="9072563" y="1357313"/>
          <p14:tracePt t="423783" x="9001125" y="1223963"/>
          <p14:tracePt t="423786" x="8929688" y="1071563"/>
          <p14:tracePt t="423817" x="8858250" y="955675"/>
          <p14:tracePt t="423850" x="8858250" y="965200"/>
          <p14:tracePt t="423881" x="8848725" y="965200"/>
          <p14:tracePt t="423893" x="8796338" y="965200"/>
          <p14:tracePt t="423917" x="8697913" y="982663"/>
          <p14:tracePt t="423948" x="8634413" y="1000125"/>
          <p14:tracePt t="423953" x="8537575" y="1017588"/>
          <p14:tracePt t="423983" x="8242300" y="1089025"/>
          <p14:tracePt t="424017" x="7966075" y="1169988"/>
          <p14:tracePt t="424023" x="7867650" y="1196975"/>
          <p14:tracePt t="424051" x="7777163" y="1223963"/>
          <p14:tracePt t="424083" x="7697788" y="1250950"/>
          <p14:tracePt t="424086" x="7323138" y="1393825"/>
          <p14:tracePt t="424118" x="6911975" y="1581150"/>
          <p14:tracePt t="424150" x="6804025" y="1625600"/>
          <p14:tracePt t="424159" x="6545263" y="1751013"/>
          <p14:tracePt t="424184" x="6242050" y="1866900"/>
          <p14:tracePt t="424217" x="6010275" y="1946275"/>
          <p14:tracePt t="424226" x="5965825" y="1965325"/>
          <p14:tracePt t="424251" x="5768975" y="2027238"/>
          <p14:tracePt t="424285" x="5697538" y="2054225"/>
          <p14:tracePt t="424289" x="5670550" y="2062163"/>
          <p14:tracePt t="424318" x="5276850" y="2170113"/>
          <p14:tracePt t="424350" x="4956175" y="2286000"/>
          <p14:tracePt t="424369" x="4867275" y="2322513"/>
          <p14:tracePt t="424385" x="4751388" y="2374900"/>
          <p14:tracePt t="424416" x="4732338" y="2393950"/>
          <p14:tracePt t="424430" x="4687888" y="2428875"/>
          <p14:tracePt t="424460" x="4537075" y="2509838"/>
          <p14:tracePt t="424485" x="4232275" y="2625725"/>
          <p14:tracePt t="424519" x="4197350" y="2643188"/>
          <p14:tracePt t="424523" x="4037013" y="2687638"/>
          <p14:tracePt t="424552" x="3751263" y="2759075"/>
          <p14:tracePt t="424585" x="3660775" y="2786063"/>
          <p14:tracePt t="424603" x="3598863" y="2803525"/>
          <p14:tracePt t="424619" x="3500438" y="2840038"/>
          <p14:tracePt t="424651" x="3473450" y="2847975"/>
          <p14:tracePt t="424664" x="3438525" y="2874963"/>
          <p14:tracePt t="424686" x="3340100" y="2919413"/>
          <p14:tracePt t="424718" x="3322638" y="2928938"/>
          <p14:tracePt t="424725" x="3259138" y="2955925"/>
          <p14:tracePt t="424753" x="3241675" y="2965450"/>
          <p14:tracePt t="424785" x="3241675" y="2973388"/>
          <p14:tracePt t="424823" x="3313113" y="2982913"/>
          <p14:tracePt t="424849" x="3473450" y="3027363"/>
          <p14:tracePt t="424868" x="3670300" y="3081338"/>
          <p14:tracePt t="424887" x="3813175" y="3125788"/>
          <p14:tracePt t="424920" x="3840163" y="3125788"/>
          <p14:tracePt t="424929" x="3894138" y="3133725"/>
          <p14:tracePt t="424953" x="3956050" y="3143250"/>
          <p14:tracePt t="424985" x="4017963" y="3143250"/>
          <p14:tracePt t="424995" x="4089400" y="3143250"/>
          <p14:tracePt t="425020" x="4330700" y="3098800"/>
          <p14:tracePt t="425052" x="4367213" y="3081338"/>
          <p14:tracePt t="425059" x="4357688" y="3081338"/>
          <p14:tracePt t="425087" x="4348163" y="3089275"/>
          <p14:tracePt t="425104" x="4348163" y="3098800"/>
          <p14:tracePt t="425123" x="4348163" y="3108325"/>
          <p14:tracePt t="429715" x="4348163" y="3116263"/>
          <p14:tracePt t="430640" x="4367213" y="3089275"/>
          <p14:tracePt t="430761" x="4384675" y="3027363"/>
          <p14:tracePt t="430781" x="4384675" y="3009900"/>
          <p14:tracePt t="430793" x="4384675" y="3000375"/>
          <p14:tracePt t="430811" x="4402138" y="2982913"/>
          <p14:tracePt t="430838" x="4411663" y="2965450"/>
          <p14:tracePt t="430870" x="4446588" y="2928938"/>
          <p14:tracePt t="430875" x="4483100" y="2911475"/>
          <p14:tracePt t="430906" x="4598988" y="2874963"/>
          <p14:tracePt t="430938" x="4652963" y="2857500"/>
          <p14:tracePt t="430949" x="4741863" y="2822575"/>
          <p14:tracePt t="430972" x="4830763" y="2795588"/>
          <p14:tracePt t="431004" x="4929188" y="2776538"/>
          <p14:tracePt t="431018" x="4946650" y="2776538"/>
          <p14:tracePt t="431039" x="5089525" y="2768600"/>
          <p14:tracePt t="431071" x="5187950" y="2759075"/>
          <p14:tracePt t="431079" x="5268913" y="2751138"/>
          <p14:tracePt t="431105" x="5491163" y="2714625"/>
          <p14:tracePt t="431138" x="5741988" y="2679700"/>
          <p14:tracePt t="431170" x="5822950" y="2670175"/>
          <p14:tracePt t="431180" x="6010275" y="2633663"/>
          <p14:tracePt t="431212" x="6330950" y="2544763"/>
          <p14:tracePt t="431240" x="6616700" y="2438400"/>
          <p14:tracePt t="431272" x="6911975" y="2322513"/>
          <p14:tracePt t="431306" x="7429500" y="2197100"/>
          <p14:tracePt t="431338" x="8089900" y="2044700"/>
          <p14:tracePt t="431370" x="8232775" y="2017713"/>
          <p14:tracePt t="431375" x="8589963" y="1884363"/>
          <p14:tracePt t="431407" x="8875713" y="1758950"/>
          <p14:tracePt t="431439" x="9099550" y="1679575"/>
          <p14:tracePt t="431457" x="9134475" y="1589088"/>
          <p14:tracePt t="431490" x="9134475" y="1571625"/>
          <p14:tracePt t="431506" x="9134475" y="1455738"/>
          <p14:tracePt t="431538" x="9134475" y="1374775"/>
          <p14:tracePt t="431570" x="9134475" y="1312863"/>
          <p14:tracePt t="431581" x="9134475" y="1214438"/>
          <p14:tracePt t="431613" x="9134475" y="1187450"/>
          <p14:tracePt t="431640" x="9126538" y="1187450"/>
          <p14:tracePt t="431709" x="9117013" y="1187450"/>
          <p14:tracePt t="431721" x="9055100" y="1169988"/>
          <p14:tracePt t="431754" x="9028113" y="1160463"/>
          <p14:tracePt t="431774" x="8956675" y="1160463"/>
          <p14:tracePt t="431806" x="8894763" y="1160463"/>
          <p14:tracePt t="431838" x="8867775" y="1160463"/>
          <p14:tracePt t="431845" x="8858250" y="1160463"/>
          <p14:tracePt t="431877" x="8831263" y="1179513"/>
          <p14:tracePt t="431908" x="8786813" y="1223963"/>
          <p14:tracePt t="431940" x="8769350" y="1231900"/>
          <p14:tracePt t="431973" x="8769350" y="1241425"/>
          <p14:tracePt t="432041" x="8769350" y="1250950"/>
          <p14:tracePt t="432080" x="8769350" y="1258888"/>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r>
              <a:rPr lang="en-US" dirty="0" smtClean="0"/>
              <a:t>Error Handling </a:t>
            </a:r>
            <a:r>
              <a:rPr lang="en-US" dirty="0" smtClean="0">
                <a:sym typeface="Wingdings" pitchFamily="2" charset="2"/>
              </a:rPr>
              <a:t> </a:t>
            </a:r>
            <a:r>
              <a:rPr lang="en-US" dirty="0" smtClean="0"/>
              <a:t>Reporting Error Message, Using Catch Parameter</a:t>
            </a:r>
            <a:endParaRPr lang="en-US" dirty="0"/>
          </a:p>
        </p:txBody>
      </p:sp>
      <p:sp>
        <p:nvSpPr>
          <p:cNvPr id="50180" name="Text Box 4"/>
          <p:cNvSpPr txBox="1">
            <a:spLocks noChangeArrowheads="1"/>
          </p:cNvSpPr>
          <p:nvPr/>
        </p:nvSpPr>
        <p:spPr bwMode="auto">
          <a:xfrm>
            <a:off x="193357" y="1258570"/>
            <a:ext cx="7391400" cy="2800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a:solidFill>
                  <a:srgbClr val="000000"/>
                </a:solidFill>
                <a:latin typeface="Consolas"/>
              </a:rPr>
              <a:t>    </a:t>
            </a:r>
            <a:r>
              <a:rPr lang="en-US" sz="1600" i="1" dirty="0" err="1">
                <a:solidFill>
                  <a:srgbClr val="000000"/>
                </a:solidFill>
                <a:latin typeface="Consolas"/>
              </a:rPr>
              <a:t>echoLines</a:t>
            </a:r>
            <a:r>
              <a:rPr lang="en-US" sz="1600" i="1" dirty="0">
                <a:solidFill>
                  <a:srgbClr val="000000"/>
                </a:solidFill>
                <a:latin typeface="Consolas"/>
              </a:rPr>
              <a:t>(</a:t>
            </a:r>
            <a:r>
              <a:rPr lang="en-US" sz="1600" i="1" dirty="0" err="1">
                <a:solidFill>
                  <a:srgbClr val="000000"/>
                </a:solidFill>
                <a:latin typeface="Consolas"/>
              </a:rPr>
              <a:t>numberOfInputLines</a:t>
            </a:r>
            <a:r>
              <a:rPr lang="en-US" sz="1600" i="1" dirty="0">
                <a:solidFill>
                  <a:srgbClr val="000000"/>
                </a:solidFill>
                <a:latin typeface="Consolas"/>
              </a:rPr>
              <a:t>(</a:t>
            </a:r>
            <a:r>
              <a:rPr lang="en-US" sz="1600" i="1" dirty="0" err="1">
                <a:solidFill>
                  <a:srgbClr val="000000"/>
                </a:solidFill>
                <a:latin typeface="Consolas"/>
              </a:rPr>
              <a:t>args</a:t>
            </a:r>
            <a:r>
              <a:rPr lang="en-US" sz="1600" i="1" dirty="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AMissingArgumentException</a:t>
            </a:r>
            <a:r>
              <a:rPr lang="en-US" sz="1600" b="1" dirty="0">
                <a:solidFill>
                  <a:srgbClr val="000000"/>
                </a:solidFill>
                <a:latin typeface="Consolas"/>
              </a:rPr>
              <a:t> e) {</a:t>
            </a: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(e);         </a:t>
            </a:r>
            <a:endParaRPr lang="en-US" sz="1600" i="1" dirty="0">
              <a:solidFill>
                <a:srgbClr val="000000"/>
              </a:solidFill>
              <a:latin typeface="Consolas"/>
            </a:endParaRP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      </a:t>
            </a:r>
          </a:p>
          <a:p>
            <a:r>
              <a:rPr lang="en-US" sz="1600" dirty="0">
                <a:solidFill>
                  <a:srgbClr val="000000"/>
                </a:solidFill>
                <a:latin typeface="Consolas"/>
              </a:rPr>
              <a:t> </a:t>
            </a:r>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(e</a:t>
            </a:r>
            <a:r>
              <a:rPr lang="en-US" sz="1600" i="1" dirty="0">
                <a:solidFill>
                  <a:srgbClr val="000000"/>
                </a:solidFill>
                <a:latin typeface="Consolas"/>
              </a:rPr>
              <a:t>);</a:t>
            </a: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a:t>
            </a:r>
          </a:p>
          <a:p>
            <a:r>
              <a:rPr lang="en-US" sz="1600" dirty="0">
                <a:solidFill>
                  <a:srgbClr val="000000"/>
                </a:solidFill>
                <a:latin typeface="Consolas"/>
              </a:rPr>
              <a:t> } </a:t>
            </a:r>
          </a:p>
          <a:p>
            <a:r>
              <a:rPr lang="en-US" sz="1600" dirty="0">
                <a:solidFill>
                  <a:srgbClr val="000000"/>
                </a:solidFill>
                <a:latin typeface="Consolas"/>
              </a:rPr>
              <a:t>}</a:t>
            </a:r>
            <a:endParaRPr lang="en-US" sz="1600" dirty="0"/>
          </a:p>
        </p:txBody>
      </p:sp>
      <p:sp>
        <p:nvSpPr>
          <p:cNvPr id="8" name="Line 6"/>
          <p:cNvSpPr>
            <a:spLocks noChangeShapeType="1"/>
          </p:cNvSpPr>
          <p:nvPr/>
        </p:nvSpPr>
        <p:spPr bwMode="auto">
          <a:xfrm flipH="1" flipV="1">
            <a:off x="3124200" y="2435942"/>
            <a:ext cx="1905000" cy="9144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sp>
        <p:nvSpPr>
          <p:cNvPr id="9" name="Text Box 7"/>
          <p:cNvSpPr txBox="1">
            <a:spLocks noChangeArrowheads="1"/>
          </p:cNvSpPr>
          <p:nvPr/>
        </p:nvSpPr>
        <p:spPr bwMode="auto">
          <a:xfrm>
            <a:off x="4191000" y="3352800"/>
            <a:ext cx="19050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a:t>e.getMessage</a:t>
            </a:r>
            <a:r>
              <a:rPr lang="en-US" dirty="0"/>
              <a:t>()</a:t>
            </a: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357" y="5029200"/>
            <a:ext cx="11348085"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82608932"/>
      </p:ext>
    </p:extLst>
  </p:cSld>
  <p:clrMapOvr>
    <a:masterClrMapping/>
  </p:clrMapOvr>
  <p:transition advTm="1392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Lst>
  </p:timing>
  <p:extLst>
    <p:ext uri="{3A86A75C-4F4B-4683-9AE1-C65F6400EC91}">
      <p14:laserTraceLst xmlns:p14="http://schemas.microsoft.com/office/powerpoint/2010/main">
        <p14:tracePtLst>
          <p14:tracePt t="1207" x="9099550" y="2000250"/>
          <p14:tracePt t="1957" x="9090025" y="2000250"/>
          <p14:tracePt t="2066" x="9072563" y="2017713"/>
          <p14:tracePt t="2085" x="9063038" y="2017713"/>
          <p14:tracePt t="2097" x="9010650" y="2036763"/>
          <p14:tracePt t="2129" x="8956675" y="2044700"/>
          <p14:tracePt t="2161" x="8912225" y="2054225"/>
          <p14:tracePt t="2178" x="8823325" y="2062163"/>
          <p14:tracePt t="2212" x="8804275" y="2062163"/>
          <p14:tracePt t="2228" x="8680450" y="2062163"/>
          <p14:tracePt t="2261" x="8582025" y="2062163"/>
          <p14:tracePt t="2271" x="8545513" y="2062163"/>
          <p14:tracePt t="2295" x="8348663" y="2062163"/>
          <p14:tracePt t="2326" x="8215313" y="2054225"/>
          <p14:tracePt t="2333" x="8126413" y="2054225"/>
          <p14:tracePt t="2362" x="7848600" y="2017713"/>
          <p14:tracePt t="2393" x="7518400" y="2000250"/>
          <p14:tracePt t="2424" x="7224713" y="1982788"/>
          <p14:tracePt t="2431" x="7062788" y="1982788"/>
          <p14:tracePt t="2463" x="6911975" y="1982788"/>
          <p14:tracePt t="2475" x="6813550" y="1982788"/>
          <p14:tracePt t="2496" x="6483350" y="1973263"/>
          <p14:tracePt t="2534" x="6188075" y="1955800"/>
          <p14:tracePt t="2554" x="5830888" y="1938338"/>
          <p14:tracePt t="2585" x="5732463" y="1911350"/>
          <p14:tracePt t="2597" x="5411788" y="1874838"/>
          <p14:tracePt t="2628" x="5126038" y="1830388"/>
          <p14:tracePt t="2635" x="4751388" y="1795463"/>
          <p14:tracePt t="2668" x="4537075" y="1768475"/>
          <p14:tracePt t="2697" x="4160838" y="1751013"/>
          <p14:tracePt t="2728" x="3803650" y="1731963"/>
          <p14:tracePt t="2759" x="3705225" y="1724025"/>
          <p14:tracePt t="2771" x="3465513" y="1714500"/>
          <p14:tracePt t="2801" x="3197225" y="1697038"/>
          <p14:tracePt t="2831" x="3054350" y="1687513"/>
          <p14:tracePt t="2862" x="2946400" y="1687513"/>
          <p14:tracePt t="2893" x="2911475" y="1687513"/>
          <p14:tracePt t="2901" x="2867025" y="1687513"/>
          <p14:tracePt t="2932" x="2857500" y="1687513"/>
          <p14:tracePt t="2963" x="2847975" y="1697038"/>
          <p14:tracePt t="3038" x="2840038" y="1697038"/>
          <p14:tracePt t="3354" x="2840038" y="1704975"/>
          <p14:tracePt t="3385" x="2840038" y="1731963"/>
          <p14:tracePt t="3403" x="2830513" y="1741488"/>
          <p14:tracePt t="3432" x="2803525" y="1803400"/>
          <p14:tracePt t="3463" x="2776538" y="1839913"/>
          <p14:tracePt t="3494" x="2768600" y="1847850"/>
          <p14:tracePt t="3499" x="2714625" y="1901825"/>
          <p14:tracePt t="3544" x="2652713" y="1955800"/>
          <p14:tracePt t="3566" x="2589213" y="2000250"/>
          <p14:tracePt t="3597" x="2554288" y="2027238"/>
          <p14:tracePt t="3628" x="2554288" y="2036763"/>
          <p14:tracePt t="3641" x="2536825" y="2062163"/>
          <p14:tracePt t="3672" x="2509838" y="2089150"/>
          <p14:tracePt t="3701" x="2465388" y="2143125"/>
          <p14:tracePt t="3732" x="2384425" y="2224088"/>
          <p14:tracePt t="3766" x="2384425" y="2232025"/>
          <p14:tracePt t="3777" x="2357438" y="2268538"/>
          <p14:tracePt t="3809" x="2322513" y="2303463"/>
          <p14:tracePt t="3834" x="2276475" y="2357438"/>
          <p14:tracePt t="3866" x="2251075" y="2393950"/>
          <p14:tracePt t="3897" x="2232025" y="2401888"/>
          <p14:tracePt t="3904" x="2224088" y="2411413"/>
          <p14:tracePt t="3934" x="2205038" y="2428875"/>
          <p14:tracePt t="3965" x="2197100" y="2446338"/>
          <p14:tracePt t="3985" x="2187575" y="2465388"/>
          <p14:tracePt t="4017" x="2179638" y="2473325"/>
          <p14:tracePt t="4076" x="2179638" y="2482850"/>
          <p14:tracePt t="4191" x="2187575" y="2490788"/>
          <p14:tracePt t="4216" x="2197100" y="2490788"/>
          <p14:tracePt t="4237" x="2232025" y="2490788"/>
          <p14:tracePt t="4267" x="2241550" y="2490788"/>
          <p14:tracePt t="4298" x="2268538" y="2500313"/>
          <p14:tracePt t="4301" x="2312988" y="2500313"/>
          <p14:tracePt t="4333" x="2384425" y="2517775"/>
          <p14:tracePt t="4363" x="2401888" y="2517775"/>
          <p14:tracePt t="4392" x="2438400" y="2517775"/>
          <p14:tracePt t="4423" x="2490788" y="2517775"/>
          <p14:tracePt t="4441" x="2554288" y="2517775"/>
          <p14:tracePt t="4471" x="2616200" y="2527300"/>
          <p14:tracePt t="4502" x="2660650" y="2527300"/>
          <p14:tracePt t="4502" x="2670175" y="2527300"/>
          <p14:tracePt t="4543" x="2697163" y="2536825"/>
          <p14:tracePt t="4577" x="2751138" y="2544763"/>
          <p14:tracePt t="4608" x="2867025" y="2554288"/>
          <p14:tracePt t="4636" x="2938463" y="2562225"/>
          <p14:tracePt t="4667" x="3062288" y="2562225"/>
          <p14:tracePt t="4701" x="3089275" y="2562225"/>
          <p14:tracePt t="4705" x="3197225" y="2562225"/>
          <p14:tracePt t="4736" x="3340100" y="2562225"/>
          <p14:tracePt t="4768" x="3367088" y="2554288"/>
          <p14:tracePt t="4770" x="3429000" y="2554288"/>
          <p14:tracePt t="4800" x="3446463" y="2554288"/>
          <p14:tracePt t="4830" x="3446463" y="2544763"/>
          <p14:tracePt t="4959" x="3455988" y="2544763"/>
          <p14:tracePt t="5603" x="3455988" y="2536825"/>
          <p14:tracePt t="5615" x="3465513" y="2509838"/>
          <p14:tracePt t="5638" x="3465513" y="2465388"/>
          <p14:tracePt t="5668" x="3465513" y="2455863"/>
          <p14:tracePt t="5693" x="3473450" y="2446338"/>
          <p14:tracePt t="5761" x="3465513" y="2465388"/>
          <p14:tracePt t="5883" x="3446463" y="2465388"/>
          <p14:tracePt t="5902" x="3446463" y="2473325"/>
          <p14:tracePt t="5913" x="3429000" y="2490788"/>
          <p14:tracePt t="5940" x="3367088" y="2517775"/>
          <p14:tracePt t="5971" x="3357563" y="2536825"/>
          <p14:tracePt t="5976" x="3303588" y="2544763"/>
          <p14:tracePt t="6005" x="3232150" y="2554288"/>
          <p14:tracePt t="6041" x="3170238" y="2562225"/>
          <p14:tracePt t="6044" x="3143250" y="2562225"/>
          <p14:tracePt t="6072" x="3089275" y="2562225"/>
          <p14:tracePt t="6107" x="3054350" y="2562225"/>
          <p14:tracePt t="6133" x="3009900" y="2562225"/>
          <p14:tracePt t="6152" x="2990850" y="2571750"/>
          <p14:tracePt t="6173" x="2965450" y="2571750"/>
          <p14:tracePt t="6203" x="2928938" y="2571750"/>
          <p14:tracePt t="6215" x="2911475" y="2571750"/>
          <p14:tracePt t="6240" x="2901950" y="2571750"/>
          <p14:tracePt t="6272" x="2901950" y="2562225"/>
          <p14:tracePt t="6450" x="2901950" y="2554288"/>
          <p14:tracePt t="16956" x="2894013" y="2554288"/>
          <p14:tracePt t="16985" x="2884488" y="2554288"/>
          <p14:tracePt t="16996" x="2874963" y="2554288"/>
          <p14:tracePt t="17031" x="2867025" y="2554288"/>
          <p14:tracePt t="17062" x="2857500" y="2554288"/>
          <p14:tracePt t="17074" x="2840038" y="2554288"/>
          <p14:tracePt t="17105" x="2822575" y="2554288"/>
          <p14:tracePt t="17107" x="2786063" y="2571750"/>
          <p14:tracePt t="17137" x="2741613" y="2598738"/>
          <p14:tracePt t="17156" x="2724150" y="2598738"/>
          <p14:tracePt t="17172" x="2670175" y="2643188"/>
          <p14:tracePt t="17203" x="2633663" y="2670175"/>
          <p14:tracePt t="17220" x="2616200" y="2687638"/>
          <p14:tracePt t="17239" x="2527300" y="2759075"/>
          <p14:tracePt t="17271" x="2517775" y="2776538"/>
          <p14:tracePt t="17280" x="2465388" y="2813050"/>
          <p14:tracePt t="17306" x="2411413" y="2874963"/>
          <p14:tracePt t="17337" x="2401888" y="2894013"/>
          <p14:tracePt t="17342" x="2357438" y="2946400"/>
          <p14:tracePt t="17373" x="2339975" y="3000375"/>
          <p14:tracePt t="17393" x="2330450" y="3000375"/>
          <p14:tracePt t="17406" x="2322513" y="3054350"/>
          <p14:tracePt t="17438" x="2322513" y="3081338"/>
          <p14:tracePt t="17454" x="2322513" y="3089275"/>
          <p14:tracePt t="17473" x="2322513" y="3108325"/>
          <p14:tracePt t="17504" x="2322513" y="3133725"/>
          <p14:tracePt t="17518" x="2322513" y="3143250"/>
          <p14:tracePt t="17540" x="2330450" y="3170238"/>
          <p14:tracePt t="17571" x="2330450" y="3179763"/>
          <p14:tracePt t="17596" x="2339975" y="3179763"/>
          <p14:tracePt t="17655" x="2357438" y="3187700"/>
          <p14:tracePt t="17674" x="2366963" y="3197225"/>
          <p14:tracePt t="17692" x="2374900" y="3197225"/>
          <p14:tracePt t="17707" x="2393950" y="3197225"/>
          <p14:tracePt t="17750" x="2411413" y="3205163"/>
          <p14:tracePt t="17770" x="2419350" y="3205163"/>
          <p14:tracePt t="17781" x="2482850" y="3224213"/>
          <p14:tracePt t="17808" x="2536825" y="3232150"/>
          <p14:tracePt t="17840" x="2544763" y="3232150"/>
          <p14:tracePt t="17876" x="2562225" y="3241675"/>
          <p14:tracePt t="17895" x="2589213" y="3241675"/>
          <p14:tracePt t="17910" x="2598738" y="3241675"/>
          <p14:tracePt t="17954" x="2598738" y="3251200"/>
          <p14:tracePt t="18018" x="2608263" y="3251200"/>
          <p14:tracePt t="18037" x="2616200" y="3251200"/>
          <p14:tracePt t="18050" x="2625725" y="3251200"/>
          <p14:tracePt t="18520" x="2633663" y="3251200"/>
          <p14:tracePt t="18810" x="2643188" y="3251200"/>
          <p14:tracePt t="18969" x="2652713" y="3251200"/>
          <p14:tracePt t="19265" x="2652713" y="3241675"/>
          <p14:tracePt t="19374" x="2660650" y="3232150"/>
          <p14:tracePt t="19385" x="2670175" y="3214688"/>
          <p14:tracePt t="19404" x="2679700" y="3205163"/>
          <p14:tracePt t="19416" x="2714625" y="3170238"/>
          <p14:tracePt t="19446" x="2732088" y="3125788"/>
          <p14:tracePt t="19477" x="2741613" y="3108325"/>
          <p14:tracePt t="19480" x="2759075" y="3009900"/>
          <p14:tracePt t="19513" x="2786063" y="2894013"/>
          <p14:tracePt t="19530" x="2803525" y="2813050"/>
          <p14:tracePt t="19547" x="2822575" y="2741613"/>
          <p14:tracePt t="19577" x="2830513" y="2670175"/>
          <p14:tracePt t="19592" x="2830513" y="2660650"/>
          <p14:tracePt t="19613" x="2830513" y="2633663"/>
          <p14:tracePt t="19644" x="2840038" y="2589213"/>
          <p14:tracePt t="19657" x="2847975" y="2571750"/>
          <p14:tracePt t="19683" x="2847975" y="2562225"/>
          <p14:tracePt t="19713" x="2857500" y="2544763"/>
          <p14:tracePt t="19744" x="2857500" y="2536825"/>
          <p14:tracePt t="19748" x="2867025" y="2490788"/>
          <p14:tracePt t="19781" x="2867025" y="2465388"/>
          <p14:tracePt t="19800" x="2874963" y="2438400"/>
          <p14:tracePt t="19814" x="2874963" y="2393950"/>
          <p14:tracePt t="19845" x="2874963" y="2374900"/>
          <p14:tracePt t="19876" x="2867025" y="2366963"/>
          <p14:tracePt t="20030" x="2847975" y="2366963"/>
          <p14:tracePt t="20082" x="2840038" y="2366963"/>
          <p14:tracePt t="20161" x="2830513" y="2366963"/>
          <p14:tracePt t="20172" x="2822575" y="2384425"/>
          <p14:tracePt t="20191" x="2813050" y="2384425"/>
          <p14:tracePt t="20286" x="2813050" y="2393950"/>
          <p14:tracePt t="20345" x="2803525" y="2393950"/>
          <p14:tracePt t="20393" x="2795588" y="2401888"/>
          <p14:tracePt t="20426" x="2786063" y="2411413"/>
          <p14:tracePt t="20440" x="2776538" y="2419350"/>
          <p14:tracePt t="20551" x="2776538" y="2428875"/>
          <p14:tracePt t="20564" x="2768600" y="2428875"/>
          <p14:tracePt t="20642" x="2768600" y="2438400"/>
          <p14:tracePt t="20712" x="2768600" y="2446338"/>
          <p14:tracePt t="20753" x="2768600" y="2455863"/>
          <p14:tracePt t="20786" x="2768600" y="2465388"/>
          <p14:tracePt t="20851" x="2786063" y="2465388"/>
          <p14:tracePt t="20879" x="2786063" y="2473325"/>
          <p14:tracePt t="20900" x="2786063" y="2482850"/>
          <p14:tracePt t="20917" x="2795588" y="2490788"/>
          <p14:tracePt t="20948" x="2803525" y="2490788"/>
          <p14:tracePt t="20955" x="2813050" y="2490788"/>
          <p14:tracePt t="20988" x="2822575" y="2490788"/>
          <p14:tracePt t="21087" x="2822575" y="2500313"/>
          <p14:tracePt t="21100" x="2830513" y="2500313"/>
          <p14:tracePt t="21120" x="2840038" y="2500313"/>
          <p14:tracePt t="21162" x="2847975" y="2500313"/>
          <p14:tracePt t="21274" x="2857500" y="2500313"/>
          <p14:tracePt t="21322" x="2874963" y="2500313"/>
          <p14:tracePt t="21348" x="2919413" y="2509838"/>
          <p14:tracePt t="21367" x="2938463" y="2509838"/>
          <p14:tracePt t="21385" x="2965450" y="2517775"/>
          <p14:tracePt t="21416" x="2973388" y="2517775"/>
          <p14:tracePt t="21420" x="2990850" y="2517775"/>
          <p14:tracePt t="21452" x="3027363" y="2517775"/>
          <p14:tracePt t="21486" x="3044825" y="2517775"/>
          <p14:tracePt t="21505" x="3054350" y="2517775"/>
          <p14:tracePt t="21560" x="3054350" y="2509838"/>
          <p14:tracePt t="21711" x="3054350" y="2490788"/>
          <p14:tracePt t="21730" x="3044825" y="2490788"/>
          <p14:tracePt t="21827" x="3044825" y="2482850"/>
          <p14:tracePt t="21839" x="3036888" y="2473325"/>
          <p14:tracePt t="21853" x="3027363" y="2465388"/>
          <p14:tracePt t="21980" x="3017838" y="2455863"/>
          <p14:tracePt t="22108" x="3009900" y="2455863"/>
          <p14:tracePt t="22338" x="3009900" y="2465388"/>
          <p14:tracePt t="23162" x="3009900" y="2473325"/>
          <p14:tracePt t="23502" x="3000375" y="2473325"/>
          <p14:tracePt t="23691" x="2990850" y="2473325"/>
          <p14:tracePt t="23710" x="2982913" y="2473325"/>
          <p14:tracePt t="23756" x="2973388" y="2473325"/>
          <p14:tracePt t="23833" x="2965450" y="2473325"/>
          <p14:tracePt t="24010" x="2955925" y="2473325"/>
          <p14:tracePt t="24118" x="2946400" y="2473325"/>
          <p14:tracePt t="24382" x="2938463" y="2482850"/>
          <p14:tracePt t="24777" x="2928938" y="2482850"/>
          <p14:tracePt t="25000" x="2928938" y="2490788"/>
          <p14:tracePt t="27455" x="2928938" y="2482850"/>
          <p14:tracePt t="27606" x="2928938" y="2473325"/>
          <p14:tracePt t="27625" x="2919413" y="2465388"/>
          <p14:tracePt t="27652" x="2911475" y="2455863"/>
          <p14:tracePt t="27751" x="2894013" y="2455863"/>
          <p14:tracePt t="27864" x="2867025" y="2455863"/>
          <p14:tracePt t="27875" x="2822575" y="2455863"/>
          <p14:tracePt t="27888" x="2687638" y="2438400"/>
          <p14:tracePt t="27907" x="2670175" y="2438400"/>
          <p14:tracePt t="27920" x="2643188" y="2438400"/>
          <p14:tracePt t="27940" x="2633663" y="2438400"/>
          <p14:tracePt t="27952" x="2616200" y="2438400"/>
          <p14:tracePt t="27997" x="2581275" y="2446338"/>
          <p14:tracePt t="28017" x="2482850" y="2446338"/>
          <p14:tracePt t="28041" x="2438400" y="2428875"/>
          <p14:tracePt t="28056" x="2374900" y="2411413"/>
          <p14:tracePt t="28072" x="2366963" y="2411413"/>
          <p14:tracePt t="28090" x="2357438" y="2411413"/>
          <p14:tracePt t="28105" x="2357438" y="2401888"/>
          <p14:tracePt t="28122" x="2411413" y="2419350"/>
          <p14:tracePt t="28221" x="2428875" y="2428875"/>
          <p14:tracePt t="28233" x="2536825" y="2446338"/>
          <p14:tracePt t="28252" x="2598738" y="2455863"/>
          <p14:tracePt t="28264" x="2768600" y="2473325"/>
          <p14:tracePt t="28283" x="2795588" y="2482850"/>
          <p14:tracePt t="28295" x="2857500" y="2482850"/>
          <p14:tracePt t="28315" x="2938463" y="2482850"/>
          <p14:tracePt t="28336" x="2965450" y="2482850"/>
          <p14:tracePt t="28345" x="3009900" y="2482850"/>
          <p14:tracePt t="28365" x="3027363" y="2490788"/>
          <p14:tracePt t="28376" x="3054350" y="2490788"/>
          <p14:tracePt t="28395" x="3071813" y="2490788"/>
          <p14:tracePt t="28408" x="3116263" y="2509838"/>
          <p14:tracePt t="28428" x="3116263" y="2517775"/>
          <p14:tracePt t="28506" x="3116263" y="2527300"/>
          <p14:tracePt t="28517" x="3108325" y="2554288"/>
          <p14:tracePt t="28536" x="3098800" y="2562225"/>
          <p14:tracePt t="28547" x="3081338" y="2589213"/>
          <p14:tracePt t="28567" x="3071813" y="2608263"/>
          <p14:tracePt t="28580" x="3071813" y="2687638"/>
          <p14:tracePt t="28600" x="3071813" y="2705100"/>
          <p14:tracePt t="28610" x="3071813" y="2724150"/>
          <p14:tracePt t="28637" x="3071813" y="2751138"/>
          <p14:tracePt t="28650" x="3071813" y="2759075"/>
          <p14:tracePt t="28661" x="3071813" y="2786063"/>
          <p14:tracePt t="28674" x="3071813" y="2822575"/>
          <p14:tracePt t="28692" x="3071813" y="2847975"/>
          <p14:tracePt t="28707" x="3071813" y="2901950"/>
          <p14:tracePt t="28724" x="3071813" y="2965450"/>
          <p14:tracePt t="28743" x="3071813" y="2973388"/>
          <p14:tracePt t="28757" x="3071813" y="2990850"/>
          <p14:tracePt t="28788" x="3071813" y="3009900"/>
          <p14:tracePt t="28835" x="3062288" y="3027363"/>
          <p14:tracePt t="28848" x="3062288" y="3044825"/>
          <p14:tracePt t="28867" x="3062288" y="3054350"/>
          <p14:tracePt t="28879" x="3062288" y="3081338"/>
          <p14:tracePt t="28898" x="3062288" y="3098800"/>
          <p14:tracePt t="28911" x="3062288" y="3116263"/>
          <p14:tracePt t="28929" x="3062288" y="3133725"/>
          <p14:tracePt t="28941" x="3062288" y="3170238"/>
          <p14:tracePt t="28960" x="3062288" y="3179763"/>
          <p14:tracePt t="28971" x="3062288" y="3205163"/>
          <p14:tracePt t="28991" x="3062288" y="3214688"/>
          <p14:tracePt t="29002" x="3062288" y="3224213"/>
          <p14:tracePt t="29036" x="3062288" y="3232150"/>
          <p14:tracePt t="29117" x="3054350" y="3232150"/>
          <p14:tracePt t="40705" x="3054350" y="3224213"/>
          <p14:tracePt t="41036" x="3054350" y="3197225"/>
          <p14:tracePt t="41081" x="3054350" y="3160713"/>
          <p14:tracePt t="41094" x="3054350" y="3027363"/>
          <p14:tracePt t="41113" x="3062288" y="2965450"/>
          <p14:tracePt t="41125" x="3062288" y="2857500"/>
          <p14:tracePt t="41145" x="3071813" y="2830513"/>
          <p14:tracePt t="41155" x="3071813" y="2803525"/>
          <p14:tracePt t="41177" x="3071813" y="2776538"/>
          <p14:tracePt t="41188" x="3071813" y="2724150"/>
          <p14:tracePt t="41206" x="3071813" y="2687638"/>
          <p14:tracePt t="41220" x="3054350" y="2598738"/>
          <p14:tracePt t="41237" x="3036888" y="2571750"/>
          <p14:tracePt t="41316" x="3027363" y="2554288"/>
          <p14:tracePt t="41327" x="2973388" y="2527300"/>
          <p14:tracePt t="41348" x="2955925" y="2517775"/>
          <p14:tracePt t="41360" x="2938463" y="2509838"/>
          <p14:tracePt t="41380" x="2919413" y="2509838"/>
          <p14:tracePt t="41428" x="2911475" y="2500313"/>
          <p14:tracePt t="41441" x="2884488" y="2500313"/>
          <p14:tracePt t="41453" x="2840038" y="2482850"/>
          <p14:tracePt t="41471" x="2813050" y="2455863"/>
          <p14:tracePt t="41540" x="2813050" y="2438400"/>
          <p14:tracePt t="41550" x="2795588" y="2419350"/>
          <p14:tracePt t="41569" x="2795588" y="2411413"/>
          <p14:tracePt t="41612" x="2803525" y="2374900"/>
          <p14:tracePt t="41631" x="2803525" y="2357438"/>
          <p14:tracePt t="41643" x="2813050" y="2322513"/>
          <p14:tracePt t="41663" x="2813050" y="2312988"/>
          <p14:tracePt t="41674" x="2822575" y="2268538"/>
          <p14:tracePt t="41694" x="2830513" y="2268538"/>
          <p14:tracePt t="41742" x="2840038" y="2268538"/>
          <p14:tracePt t="41754" x="2867025" y="2286000"/>
          <p14:tracePt t="41774" x="2901950" y="2322513"/>
          <p14:tracePt t="41801" x="2938463" y="2366963"/>
          <p14:tracePt t="41819" x="2946400" y="2384425"/>
          <p14:tracePt t="41831" x="2973388" y="2419350"/>
          <p14:tracePt t="41851" x="2990850" y="2455863"/>
          <p14:tracePt t="41869" x="3000375" y="2465388"/>
          <p14:tracePt t="41881" x="3009900" y="2490788"/>
          <p14:tracePt t="41901" x="3009900" y="2527300"/>
          <p14:tracePt t="41928" x="3017838" y="2554288"/>
          <p14:tracePt t="41947" x="3017838" y="2571750"/>
          <p14:tracePt t="41958" x="3036888" y="2608263"/>
          <p14:tracePt t="41976" x="3036888" y="2616200"/>
          <p14:tracePt t="41988" x="3036888" y="2643188"/>
          <p14:tracePt t="42008" x="3036888" y="2670175"/>
          <p14:tracePt t="42021" x="3036888" y="2714625"/>
          <p14:tracePt t="42040" x="3044825" y="2741613"/>
          <p14:tracePt t="42068" x="3044825" y="2776538"/>
          <p14:tracePt t="42089" x="3044825" y="2786063"/>
          <p14:tracePt t="42102" x="3044825" y="2847975"/>
          <p14:tracePt t="42122" x="3044825" y="2867025"/>
          <p14:tracePt t="42134" x="3036888" y="2874963"/>
          <p14:tracePt t="42146" x="3027363" y="2928938"/>
          <p14:tracePt t="42165" x="3017838" y="2946400"/>
          <p14:tracePt t="42196" x="3017838" y="2973388"/>
          <p14:tracePt t="42208" x="3009900" y="2973388"/>
          <p14:tracePt t="42227" x="3000375" y="2990850"/>
          <p14:tracePt t="42241" x="2982913" y="3017838"/>
          <p14:tracePt t="42261" x="2982913" y="3044825"/>
          <p14:tracePt t="42272" x="2973388" y="3062288"/>
          <p14:tracePt t="42291" x="2965450" y="3098800"/>
          <p14:tracePt t="42320" x="2965450" y="3108325"/>
          <p14:tracePt t="42338" x="2965450" y="3116263"/>
          <p14:tracePt t="42351" x="2965450" y="3133725"/>
          <p14:tracePt t="42371" x="2965450" y="3143250"/>
          <p14:tracePt t="42381" x="2965450" y="3170238"/>
          <p14:tracePt t="42401" x="2955925" y="3187700"/>
          <p14:tracePt t="42413" x="2955925" y="3214688"/>
          <p14:tracePt t="42432" x="2955925" y="3224213"/>
          <p14:tracePt t="42444" x="2955925" y="3232150"/>
          <p14:tracePt t="42464" x="2955925" y="3251200"/>
          <p14:tracePt t="42498" x="2955925" y="3259138"/>
          <p14:tracePt t="42511" x="2955925" y="3268663"/>
          <p14:tracePt t="42544" x="2955925" y="3276600"/>
          <p14:tracePt t="42557" x="2955925" y="3286125"/>
          <p14:tracePt t="44706" x="2955925" y="3276600"/>
          <p14:tracePt t="45108" x="2965450" y="3276600"/>
          <p14:tracePt t="45344" x="2965450" y="3268663"/>
          <p14:tracePt t="45451" x="2965450" y="3259138"/>
          <p14:tracePt t="45542" x="2965450" y="3251200"/>
          <p14:tracePt t="45572" x="2965450" y="3232150"/>
          <p14:tracePt t="45592" x="2965450" y="3214688"/>
          <p14:tracePt t="45618" x="2955925" y="3179763"/>
          <p14:tracePt t="45637" x="2955925" y="3125788"/>
          <p14:tracePt t="45657" x="2955925" y="3098800"/>
          <p14:tracePt t="45669" x="2946400" y="3036888"/>
          <p14:tracePt t="45689" x="2938463" y="2982913"/>
          <p14:tracePt t="45701" x="2928938" y="2928938"/>
          <p14:tracePt t="45720" x="2919413" y="2901950"/>
          <p14:tracePt t="45732" x="2911475" y="2840038"/>
          <p14:tracePt t="45751" x="2901950" y="2776538"/>
          <p14:tracePt t="45777" x="2894013" y="2714625"/>
          <p14:tracePt t="45796" x="2894013" y="2705100"/>
          <p14:tracePt t="45808" x="2894013" y="2679700"/>
          <p14:tracePt t="45827" x="2884488" y="2625725"/>
          <p14:tracePt t="45861" x="2884488" y="2608263"/>
          <p14:tracePt t="45872" x="2884488" y="2589213"/>
          <p14:tracePt t="45892" x="2884488" y="2581275"/>
          <p14:tracePt t="45905" x="2884488" y="2562225"/>
          <p14:tracePt t="45922" x="2884488" y="2554288"/>
          <p14:tracePt t="46122" x="2874963" y="2544763"/>
          <p14:tracePt t="46191" x="2867025" y="2544763"/>
          <p14:tracePt t="46201" x="2830513" y="2536825"/>
          <p14:tracePt t="46221" x="2813050" y="2527300"/>
          <p14:tracePt t="46233" x="2776538" y="2517775"/>
          <p14:tracePt t="46253" x="2768600" y="2517775"/>
          <p14:tracePt t="46286" x="2776538" y="2517775"/>
          <p14:tracePt t="46458" x="2795588" y="2517775"/>
          <p14:tracePt t="46471" x="2830513" y="2536825"/>
          <p14:tracePt t="46491" x="2847975" y="2536825"/>
          <p14:tracePt t="46502" x="2901950" y="2544763"/>
          <p14:tracePt t="46534" x="2955925" y="2554288"/>
          <p14:tracePt t="46552" x="2973388" y="2554288"/>
          <p14:tracePt t="46564" x="3036888" y="2554288"/>
          <p14:tracePt t="46584" x="3062288" y="2554288"/>
          <p14:tracePt t="46596" x="3116263" y="2554288"/>
          <p14:tracePt t="46616" x="3125788" y="2562225"/>
          <p14:tracePt t="46628" x="3170238" y="2562225"/>
          <p14:tracePt t="46647" x="3187700" y="2571750"/>
          <p14:tracePt t="46661" x="3251200" y="2571750"/>
          <p14:tracePt t="46681" x="3259138" y="2581275"/>
          <p14:tracePt t="46691" x="3268663" y="2581275"/>
          <p14:tracePt t="46711" x="3268663" y="2589213"/>
          <p14:tracePt t="46805" x="3268663" y="2598738"/>
          <p14:tracePt t="46828" x="3241675" y="2608263"/>
          <p14:tracePt t="46847" x="3214688" y="2616200"/>
          <p14:tracePt t="46867" x="3205163" y="2625725"/>
          <p14:tracePt t="46880" x="3160713" y="2633663"/>
          <p14:tracePt t="46901" x="3152775" y="2633663"/>
          <p14:tracePt t="46923" x="3108325" y="2652713"/>
          <p14:tracePt t="46943" x="3098800" y="2660650"/>
          <p14:tracePt t="46955" x="3054350" y="2679700"/>
          <p14:tracePt t="46975" x="3054350" y="2687638"/>
          <p14:tracePt t="47035" x="3044825" y="2687638"/>
          <p14:tracePt t="47175" x="3044825" y="2679700"/>
          <p14:tracePt t="47292" x="3044825" y="2670175"/>
          <p14:tracePt t="47304" x="3036888" y="2660650"/>
          <p14:tracePt t="47322" x="3036888" y="2652713"/>
          <p14:tracePt t="47334" x="3027363" y="2633663"/>
          <p14:tracePt t="47354" x="3027363" y="2616200"/>
          <p14:tracePt t="47365" x="3017838" y="2598738"/>
          <p14:tracePt t="47385" x="3017838" y="2589213"/>
          <p14:tracePt t="47411" x="3009900" y="2581275"/>
          <p14:tracePt t="47531" x="3009900" y="2571750"/>
          <p14:tracePt t="47585" x="3009900" y="2562225"/>
          <p14:tracePt t="47636" x="3009900" y="2554288"/>
          <p14:tracePt t="47825" x="3000375" y="2544763"/>
          <p14:tracePt t="47857" x="3000375" y="2536825"/>
          <p14:tracePt t="47914" x="2990850" y="2544763"/>
          <p14:tracePt t="48034" x="2982913" y="2544763"/>
          <p14:tracePt t="48045" x="2982913" y="2562225"/>
          <p14:tracePt t="58206" x="2982913" y="2554288"/>
          <p14:tracePt t="58214" x="2982913" y="2544763"/>
          <p14:tracePt t="58232" x="2973388" y="2527300"/>
          <p14:tracePt t="58263" x="2973388" y="2517775"/>
          <p14:tracePt t="58337" x="2965450" y="2482850"/>
          <p14:tracePt t="58357" x="2965450" y="2465388"/>
          <p14:tracePt t="58369" x="2955925" y="2428875"/>
          <p14:tracePt t="58388" x="2955925" y="2411413"/>
          <p14:tracePt t="58402" x="2955925" y="2401888"/>
          <p14:tracePt t="58419" x="2955925" y="2393950"/>
          <p14:tracePt t="58447" x="2955925" y="2374900"/>
          <p14:tracePt t="58467" x="2955925" y="2366963"/>
          <p14:tracePt t="58479" x="2955925" y="2339975"/>
          <p14:tracePt t="58501" x="2955925" y="2330450"/>
          <p14:tracePt t="58525" x="2955925" y="2303463"/>
          <p14:tracePt t="58544" x="2955925" y="2276475"/>
          <p14:tracePt t="58575" x="2955925" y="2251075"/>
          <p14:tracePt t="58593" x="2955925" y="2232025"/>
          <p14:tracePt t="58621" x="2955925" y="2224088"/>
          <p14:tracePt t="59706" x="2965450" y="2224088"/>
          <p14:tracePt t="59866" x="3000375" y="2205038"/>
          <p14:tracePt t="59892" x="3027363" y="2187575"/>
          <p14:tracePt t="59911" x="3036888" y="2187575"/>
          <p14:tracePt t="59936" x="3054350" y="2179638"/>
          <p14:tracePt t="59975" x="3062288" y="2179638"/>
          <p14:tracePt t="60021" x="3081338" y="2179638"/>
          <p14:tracePt t="60068" x="3089275" y="2179638"/>
          <p14:tracePt t="60228" x="3089275" y="2170113"/>
          <p14:tracePt t="61457" x="3089275" y="2160588"/>
          <p14:tracePt t="103957" x="3081338" y="2143125"/>
          <p14:tracePt t="104867" x="3071813" y="2143125"/>
          <p14:tracePt t="104901" x="3071813" y="2133600"/>
          <p14:tracePt t="104982" x="3062288" y="2133600"/>
          <p14:tracePt t="105104" x="3054350" y="2125663"/>
          <p14:tracePt t="105135" x="3036888" y="2125663"/>
          <p14:tracePt t="105171" x="3009900" y="2152650"/>
          <p14:tracePt t="105183" x="2946400" y="2232025"/>
          <p14:tracePt t="105206" x="2847975" y="2312988"/>
          <p14:tracePt t="105237" x="2822575" y="2330450"/>
          <p14:tracePt t="105246" x="2768600" y="2366963"/>
          <p14:tracePt t="105272" x="2687638" y="2411413"/>
          <p14:tracePt t="105303" x="2670175" y="2419350"/>
          <p14:tracePt t="105308" x="2643188" y="2428875"/>
          <p14:tracePt t="105341" x="2581275" y="2438400"/>
          <p14:tracePt t="105373" x="2562225" y="2446338"/>
          <p14:tracePt t="105391" x="2554288" y="2455863"/>
          <p14:tracePt t="105406" x="2536825" y="2455863"/>
          <p14:tracePt t="105441" x="2536825" y="2465388"/>
          <p14:tracePt t="105481" x="2517775" y="2465388"/>
          <p14:tracePt t="105499" x="2490788" y="2482850"/>
          <p14:tracePt t="105544" x="2490788" y="2473325"/>
          <p14:tracePt t="105751" x="2500313" y="2473325"/>
          <p14:tracePt t="105762" x="2527300" y="2446338"/>
          <p14:tracePt t="105781" x="2544763" y="2438400"/>
          <p14:tracePt t="105807" x="2571750" y="2419350"/>
          <p14:tracePt t="105838" x="2589213" y="2419350"/>
          <p14:tracePt t="105844" x="2633663" y="2411413"/>
          <p14:tracePt t="105874" x="2616200" y="2393950"/>
          <p14:tracePt t="105985" x="2598738" y="2393950"/>
          <p14:tracePt t="106005" x="2581275" y="2384425"/>
          <p14:tracePt t="106016" x="2562225" y="2384425"/>
          <p14:tracePt t="106041" x="2509838" y="2374900"/>
          <p14:tracePt t="106072" x="2473325" y="2374900"/>
          <p14:tracePt t="106078" x="2411413" y="2374900"/>
          <p14:tracePt t="106109" x="2374900" y="2374900"/>
          <p14:tracePt t="106143" x="2330450" y="2384425"/>
          <p14:tracePt t="106175" x="2286000" y="2393950"/>
          <p14:tracePt t="106193" x="2268538" y="2401888"/>
          <p14:tracePt t="106208" x="2224088" y="2428875"/>
          <p14:tracePt t="106242" x="2187575" y="2446338"/>
          <p14:tracePt t="106258" x="2179638" y="2465388"/>
          <p14:tracePt t="106285" x="2170113" y="2482850"/>
          <p14:tracePt t="106309" x="2152650" y="2536825"/>
          <p14:tracePt t="106341" x="2143125" y="2589213"/>
          <p14:tracePt t="106348" x="2143125" y="2608263"/>
          <p14:tracePt t="106376" x="2143125" y="2660650"/>
          <p14:tracePt t="106407" x="2143125" y="2714625"/>
          <p14:tracePt t="106413" x="2143125" y="2741613"/>
          <p14:tracePt t="106442" x="2143125" y="2822575"/>
          <p14:tracePt t="106473" x="2152650" y="2884488"/>
          <p14:tracePt t="106476" x="2160588" y="2982913"/>
          <p14:tracePt t="106508" x="2170113" y="3009900"/>
          <p14:tracePt t="106521" x="2179638" y="3036888"/>
          <p14:tracePt t="106543" x="2197100" y="3116263"/>
          <p14:tracePt t="106574" x="2197100" y="3125788"/>
          <p14:tracePt t="106582" x="2205038" y="3187700"/>
          <p14:tracePt t="106611" x="2259013" y="3313113"/>
          <p14:tracePt t="106643" x="2322513" y="3438525"/>
          <p14:tracePt t="106674" x="2330450" y="3465513"/>
          <p14:tracePt t="106677" x="2366963" y="3517900"/>
          <p14:tracePt t="106708" x="2374900" y="3536950"/>
          <p14:tracePt t="106722" x="2393950" y="3562350"/>
          <p14:tracePt t="106744" x="2401888" y="3581400"/>
          <p14:tracePt t="106788" x="2411413" y="3598863"/>
          <p14:tracePt t="106801" x="2428875" y="3633788"/>
          <p14:tracePt t="106821" x="2438400" y="3652838"/>
          <p14:tracePt t="106844" x="2455863" y="3697288"/>
          <p14:tracePt t="106875" x="2473325" y="3714750"/>
          <p14:tracePt t="106885" x="2482850" y="3732213"/>
          <p14:tracePt t="106926" x="2482850" y="3741738"/>
          <p14:tracePt t="106945" x="2500313" y="3759200"/>
          <p14:tracePt t="106976" x="2500313" y="3768725"/>
          <p14:tracePt t="106995" x="2509838" y="3768725"/>
          <p14:tracePt t="107100" x="2509838" y="3776663"/>
          <p14:tracePt t="107167" x="2527300" y="3776663"/>
          <p14:tracePt t="107179" x="2536825" y="3776663"/>
          <p14:tracePt t="107401" x="2536825" y="3759200"/>
          <p14:tracePt t="107421" x="2544763" y="3759200"/>
          <p14:tracePt t="107431" x="2554288" y="3724275"/>
          <p14:tracePt t="107451" x="2571750" y="3705225"/>
          <p14:tracePt t="107479" x="2598738" y="3625850"/>
          <p14:tracePt t="107511" x="2625725" y="3571875"/>
          <p14:tracePt t="107513" x="2660650" y="3490913"/>
          <p14:tracePt t="107544" x="2670175" y="3465513"/>
          <p14:tracePt t="107555" x="2687638" y="3411538"/>
          <p14:tracePt t="107579" x="2724150" y="3330575"/>
          <p14:tracePt t="107610" x="2741613" y="3286125"/>
          <p14:tracePt t="107621" x="2776538" y="3205163"/>
          <p14:tracePt t="107646" x="2822575" y="3062288"/>
          <p14:tracePt t="107677" x="2830513" y="3009900"/>
          <p14:tracePt t="107684" x="2840038" y="2982913"/>
          <p14:tracePt t="107713" x="2840038" y="2928938"/>
          <p14:tracePt t="107744" x="2840038" y="2911475"/>
          <p14:tracePt t="107746" x="2840038" y="2857500"/>
          <p14:tracePt t="107777" x="2830513" y="2822575"/>
          <p14:tracePt t="107796" x="2822575" y="2813050"/>
          <p14:tracePt t="107813" x="2786063" y="2741613"/>
          <p14:tracePt t="107844" x="2741613" y="2697163"/>
          <p14:tracePt t="107859" x="2724150" y="2687638"/>
          <p14:tracePt t="107881" x="2652713" y="2652713"/>
          <p14:tracePt t="107913" x="2608263" y="2633663"/>
          <p14:tracePt t="107922" x="2581275" y="2633663"/>
          <p14:tracePt t="107947" x="2446338" y="2598738"/>
          <p14:tracePt t="107978" x="2339975" y="2562225"/>
          <p14:tracePt t="107983" x="2276475" y="2544763"/>
          <p14:tracePt t="108014" x="2251075" y="2536825"/>
          <p14:tracePt t="108046" x="2205038" y="2536825"/>
          <p14:tracePt t="108063" x="2197100" y="2536825"/>
          <p14:tracePt t="108081" x="2125663" y="2536825"/>
          <p14:tracePt t="108112" x="2081213" y="2527300"/>
          <p14:tracePt t="108126" x="2054225" y="2527300"/>
          <p14:tracePt t="108147" x="2000250" y="2517775"/>
          <p14:tracePt t="108178" x="1965325" y="2517775"/>
          <p14:tracePt t="108187" x="1946275" y="2517775"/>
          <p14:tracePt t="108214" x="1911350" y="2500313"/>
          <p14:tracePt t="108245" x="1911350" y="2490788"/>
          <p14:tracePt t="108262" x="1911350" y="2473325"/>
          <p14:tracePt t="108296" x="1911350" y="2465388"/>
          <p14:tracePt t="108315" x="1911350" y="2428875"/>
          <p14:tracePt t="108346" x="1911350" y="2419350"/>
          <p14:tracePt t="108358" x="1911350" y="2401888"/>
          <p14:tracePt t="108382" x="1919288" y="2384425"/>
          <p14:tracePt t="108412" x="1919288" y="2366963"/>
          <p14:tracePt t="108425" x="1919288" y="2357438"/>
          <p14:tracePt t="108448" x="1919288" y="2330450"/>
          <p14:tracePt t="108479" x="1919288" y="2322513"/>
          <p14:tracePt t="108578" x="1911350" y="2312988"/>
          <p14:tracePt t="108611" x="1901825" y="2312988"/>
          <p14:tracePt t="108677" x="1901825" y="2303463"/>
          <p14:tracePt t="108833" x="1911350" y="2303463"/>
          <p14:tracePt t="109743" x="1919288" y="2303463"/>
          <p14:tracePt t="110041" x="1928813" y="2303463"/>
          <p14:tracePt t="110337" x="1938338" y="2303463"/>
          <p14:tracePt t="110611" x="1946275" y="2303463"/>
          <p14:tracePt t="110768" x="1955800" y="2303463"/>
          <p14:tracePt t="111061" x="1965325" y="2303463"/>
          <p14:tracePt t="111344" x="1973263" y="2303463"/>
          <p14:tracePt t="111517" x="1982788" y="2303463"/>
          <p14:tracePt t="111836" x="1990725" y="2303463"/>
          <p14:tracePt t="112133" x="2000250" y="2303463"/>
          <p14:tracePt t="112478" x="2009775" y="2303463"/>
          <p14:tracePt t="112652" x="2009775" y="2295525"/>
          <p14:tracePt t="117456" x="2009775" y="2303463"/>
          <p14:tracePt t="118354" x="2009775" y="2322513"/>
          <p14:tracePt t="118386" x="2017713" y="2339975"/>
          <p14:tracePt t="118405" x="2017713" y="2347913"/>
          <p14:tracePt t="118418" x="2017713" y="2339975"/>
          <p14:tracePt t="118515" x="2017713" y="2330450"/>
          <p14:tracePt t="118546" x="2017713" y="2357438"/>
          <p14:tracePt t="118607" x="2027238" y="2419350"/>
          <p14:tracePt t="118626" x="2027238" y="2438400"/>
          <p14:tracePt t="118639" x="2027238" y="2473325"/>
          <p14:tracePt t="118657" x="2027238" y="2490788"/>
          <p14:tracePt t="118680" x="2027238" y="2536825"/>
          <p14:tracePt t="118711" x="2027238" y="2581275"/>
          <p14:tracePt t="118719" x="2027238" y="2616200"/>
          <p14:tracePt t="118746" x="2027238" y="2768600"/>
          <p14:tracePt t="118777" x="2017713" y="2840038"/>
          <p14:tracePt t="118780" x="1982788" y="3081338"/>
          <p14:tracePt t="118811" x="1973263" y="3170238"/>
          <p14:tracePt t="118829" x="1973263" y="3197225"/>
          <p14:tracePt t="118847" x="1965325" y="3322638"/>
          <p14:tracePt t="118878" x="1965325" y="3429000"/>
          <p14:tracePt t="118891" x="1955800" y="3500438"/>
          <p14:tracePt t="118914" x="1938338" y="3608388"/>
          <p14:tracePt t="118945" x="1928813" y="3670300"/>
          <p14:tracePt t="118953" x="1928813" y="3813175"/>
          <p14:tracePt t="118980" x="1965325" y="4125913"/>
          <p14:tracePt t="119012" x="1982788" y="4197350"/>
          <p14:tracePt t="119015" x="2000250" y="4286250"/>
          <p14:tracePt t="119046" x="2017713" y="4375150"/>
          <p14:tracePt t="119077" x="2036763" y="4438650"/>
          <p14:tracePt t="119081" x="2098675" y="4670425"/>
          <p14:tracePt t="119113" x="2179638" y="4848225"/>
          <p14:tracePt t="119144" x="2224088" y="4946650"/>
          <p14:tracePt t="119160" x="2330450" y="5170488"/>
          <p14:tracePt t="119192" x="2366963" y="5251450"/>
          <p14:tracePt t="119214" x="2465388" y="5419725"/>
          <p14:tracePt t="119245" x="2500313" y="5473700"/>
          <p14:tracePt t="119276" x="2517775" y="5500688"/>
          <p14:tracePt t="119285" x="2527300" y="5518150"/>
          <p14:tracePt t="119316" x="2608263" y="5653088"/>
          <p14:tracePt t="119347" x="2697163" y="5768975"/>
          <p14:tracePt t="119351" x="2776538" y="5857875"/>
          <p14:tracePt t="119382" x="2830513" y="5911850"/>
          <p14:tracePt t="119413" x="2847975" y="5938838"/>
          <p14:tracePt t="119424" x="2928938" y="5973763"/>
          <p14:tracePt t="119455" x="2973388" y="5983288"/>
          <p14:tracePt t="119482" x="3071813" y="6010275"/>
          <p14:tracePt t="119513" x="3179763" y="6037263"/>
          <p14:tracePt t="119544" x="3224213" y="6045200"/>
          <p14:tracePt t="119551" x="3286125" y="6045200"/>
          <p14:tracePt t="119582" x="3357563" y="6054725"/>
          <p14:tracePt t="119613" x="3411538" y="6054725"/>
          <p14:tracePt t="119631" x="3571875" y="6054725"/>
          <p14:tracePt t="119662" x="3598863" y="6054725"/>
          <p14:tracePt t="119682" x="3732213" y="6054725"/>
          <p14:tracePt t="119713" x="3902075" y="6054725"/>
          <p14:tracePt t="119744" x="3965575" y="6054725"/>
          <p14:tracePt t="119755" x="4224338" y="6054725"/>
          <p14:tracePt t="119786" x="4394200" y="6054725"/>
          <p14:tracePt t="119816" x="4598988" y="6062663"/>
          <p14:tracePt t="119847" x="4741863" y="6072188"/>
          <p14:tracePt t="119878" x="4759325" y="6072188"/>
          <p14:tracePt t="119883" x="4822825" y="6037263"/>
          <p14:tracePt t="119914" x="4894263" y="5973763"/>
          <p14:tracePt t="119945" x="4956175" y="5929313"/>
          <p14:tracePt t="119962" x="5010150" y="5902325"/>
          <p14:tracePt t="119993" x="5108575" y="5848350"/>
          <p14:tracePt t="120017" x="5187950" y="5795963"/>
          <p14:tracePt t="120048" x="5205413" y="5786438"/>
          <p14:tracePt t="120079" x="5224463" y="5751513"/>
          <p14:tracePt t="120086" x="5251450" y="5741988"/>
          <p14:tracePt t="120117" x="5303838" y="5697538"/>
          <p14:tracePt t="120148" x="5357813" y="5661025"/>
          <p14:tracePt t="120151" x="5419725" y="5608638"/>
          <p14:tracePt t="120183" x="5438775" y="5589588"/>
          <p14:tracePt t="120214" x="5438775" y="5581650"/>
          <p14:tracePt t="120224" x="5438775" y="5572125"/>
          <p14:tracePt t="120261" x="5438775" y="5562600"/>
          <p14:tracePt t="120293" x="5446713" y="5562600"/>
          <p14:tracePt t="120324" x="5446713" y="5545138"/>
          <p14:tracePt t="120365" x="5438775" y="5518150"/>
          <p14:tracePt t="120396" x="5429250" y="5518150"/>
          <p14:tracePt t="120463" x="5419725" y="5518150"/>
          <p14:tracePt t="120485" x="5367338" y="5518150"/>
          <p14:tracePt t="120516" x="5340350" y="5518150"/>
          <p14:tracePt t="120547" x="5330825" y="5518150"/>
          <p14:tracePt t="120557" x="5322888" y="5518150"/>
          <p14:tracePt t="120588" x="5303838" y="5518150"/>
          <p14:tracePt t="120622" x="5286375" y="5518150"/>
          <p14:tracePt t="120653" x="5276850" y="5510213"/>
          <p14:tracePt t="120684" x="5268913" y="5510213"/>
          <p14:tracePt t="120695" x="5259388" y="5510213"/>
          <p14:tracePt t="120726" x="5259388" y="5500688"/>
          <p14:tracePt t="121104" x="5251450" y="5500688"/>
          <p14:tracePt t="121315" x="5241925" y="5473700"/>
          <p14:tracePt t="121327" x="5224463" y="5456238"/>
          <p14:tracePt t="121340" x="5205413" y="5419725"/>
          <p14:tracePt t="121359" x="5187950" y="5394325"/>
          <p14:tracePt t="121387" x="5108575" y="5268913"/>
          <p14:tracePt t="121418" x="5018088" y="5143500"/>
          <p14:tracePt t="121424" x="4983163" y="5089525"/>
          <p14:tracePt t="121454" x="4902200" y="4965700"/>
          <p14:tracePt t="121486" x="4830763" y="4867275"/>
          <p14:tracePt t="121488" x="4732338" y="4751388"/>
          <p14:tracePt t="121519" x="4616450" y="4608513"/>
          <p14:tracePt t="121532" x="4581525" y="4562475"/>
          <p14:tracePt t="121554" x="4491038" y="4473575"/>
          <p14:tracePt t="121585" x="4429125" y="4411663"/>
          <p14:tracePt t="121596" x="4402138" y="4375150"/>
          <p14:tracePt t="121621" x="4313238" y="4286250"/>
          <p14:tracePt t="121652" x="4241800" y="4214813"/>
          <p14:tracePt t="121658" x="4214813" y="4187825"/>
          <p14:tracePt t="121688" x="4133850" y="4098925"/>
          <p14:tracePt t="121720" x="4081463" y="4044950"/>
          <p14:tracePt t="121722" x="4010025" y="3965575"/>
          <p14:tracePt t="121753" x="3946525" y="3902075"/>
          <p14:tracePt t="121771" x="3919538" y="3867150"/>
          <p14:tracePt t="121789" x="3840163" y="3795713"/>
          <p14:tracePt t="121820" x="3822700" y="3776663"/>
          <p14:tracePt t="121827" x="3786188" y="3724275"/>
          <p14:tracePt t="121855" x="3705225" y="3652838"/>
          <p14:tracePt t="121887" x="3633788" y="3571875"/>
          <p14:tracePt t="121894" x="3616325" y="3544888"/>
          <p14:tracePt t="121922" x="3544888" y="3455988"/>
          <p14:tracePt t="121954" x="3482975" y="3394075"/>
          <p14:tracePt t="121972" x="3465513" y="3357563"/>
          <p14:tracePt t="121989" x="3419475" y="3286125"/>
          <p14:tracePt t="122020" x="3402013" y="3276600"/>
          <p14:tracePt t="122034" x="3384550" y="3224213"/>
          <p14:tracePt t="122062" x="3367088" y="3160713"/>
          <p14:tracePt t="122091" x="3313113" y="3027363"/>
          <p14:tracePt t="122122" x="3313113" y="3009900"/>
          <p14:tracePt t="122125" x="3295650" y="2990850"/>
          <p14:tracePt t="122156" x="3295650" y="2982913"/>
          <p14:tracePt t="122178" x="3286125" y="2965450"/>
          <p14:tracePt t="122204" x="3286125" y="2946400"/>
          <p14:tracePt t="122224" x="3268663" y="2911475"/>
          <p14:tracePt t="122255" x="3259138" y="2894013"/>
          <p14:tracePt t="122283" x="3241675" y="2874963"/>
          <p14:tracePt t="122301" x="3232150" y="2857500"/>
          <p14:tracePt t="122324" x="3197225" y="2803525"/>
          <p14:tracePt t="122355" x="3187700" y="2768600"/>
          <p14:tracePt t="122364" x="3170238" y="2751138"/>
          <p14:tracePt t="122398" x="3187700" y="2759075"/>
          <p14:tracePt t="122444" x="3241675" y="2786063"/>
          <p14:tracePt t="122458" x="3394075" y="2884488"/>
          <p14:tracePt t="122489" x="3455988" y="2938463"/>
          <p14:tracePt t="122508" x="3482975" y="2955925"/>
          <p14:tracePt t="122535" x="3581400" y="3062288"/>
          <p14:tracePt t="122558" x="3795713" y="3276600"/>
          <p14:tracePt t="122591" x="3946525" y="3419475"/>
          <p14:tracePt t="122602" x="4017963" y="3490913"/>
          <p14:tracePt t="122624" x="4197350" y="3660775"/>
          <p14:tracePt t="122657" x="4303713" y="3759200"/>
          <p14:tracePt t="122664" x="4348163" y="3795713"/>
          <p14:tracePt t="122691" x="4572000" y="3956050"/>
          <p14:tracePt t="122722" x="4724400" y="4037013"/>
          <p14:tracePt t="122726" x="4759325" y="4044950"/>
          <p14:tracePt t="122761" x="4776788" y="4044950"/>
          <p14:tracePt t="122773" x="4911725" y="4081463"/>
          <p14:tracePt t="122792" x="5224463" y="4179888"/>
          <p14:tracePt t="122823" x="5313363" y="4205288"/>
          <p14:tracePt t="122834" x="5456238" y="4251325"/>
          <p14:tracePt t="122858" x="5510213" y="4259263"/>
          <p14:tracePt t="122890" x="5554663" y="4259263"/>
          <p14:tracePt t="122914" x="5589588" y="4259263"/>
          <p14:tracePt t="122926" x="5643563" y="4251325"/>
          <p14:tracePt t="122957" x="5680075" y="4241800"/>
          <p14:tracePt t="122959" x="5751513" y="4224338"/>
          <p14:tracePt t="122989" x="5759450" y="4224338"/>
          <p14:tracePt t="122992" x="5830888" y="4197350"/>
          <p14:tracePt t="123023" x="5875338" y="4179888"/>
          <p14:tracePt t="123040" x="5911850" y="4170363"/>
          <p14:tracePt t="123059" x="5956300" y="4152900"/>
          <p14:tracePt t="123090" x="6010275" y="4133850"/>
          <p14:tracePt t="123095" x="6045200" y="4133850"/>
          <p14:tracePt t="123126" x="6045200" y="4125913"/>
          <p14:tracePt t="123157" x="6027738" y="4125913"/>
          <p14:tracePt t="123401" x="6018213" y="4125913"/>
          <p14:tracePt t="123432" x="5991225" y="4125913"/>
          <p14:tracePt t="123511" x="5946775" y="4133850"/>
          <p14:tracePt t="123544" x="5911850" y="4143375"/>
          <p14:tracePt t="123552" x="5884863" y="4143375"/>
          <p14:tracePt t="123564" x="5857875" y="4160838"/>
          <p14:tracePt t="123594" x="5705475" y="4251325"/>
          <p14:tracePt t="123625" x="5518150" y="4348163"/>
          <p14:tracePt t="123641" x="5465763" y="4367213"/>
          <p14:tracePt t="123661" x="5303838" y="4438650"/>
          <p14:tracePt t="123692" x="5241925" y="4483100"/>
          <p14:tracePt t="123703" x="5187950" y="4545013"/>
          <p14:tracePt t="123731" x="5089525" y="4697413"/>
          <p14:tracePt t="123763" x="5037138" y="4803775"/>
          <p14:tracePt t="123794" x="5000625" y="4875213"/>
          <p14:tracePt t="123796" x="4965700" y="4973638"/>
          <p14:tracePt t="123827" x="4938713" y="5037138"/>
          <p14:tracePt t="123845" x="4938713" y="5054600"/>
          <p14:tracePt t="123862" x="4929188" y="5160963"/>
          <p14:tracePt t="123892" x="4973638" y="5322888"/>
          <p14:tracePt t="123907" x="4973638" y="5330825"/>
          <p14:tracePt t="123928" x="5000625" y="5384800"/>
          <p14:tracePt t="123959" x="5010150" y="5394325"/>
          <p14:tracePt t="123964" x="5027613" y="5419725"/>
          <p14:tracePt t="123996" x="5037138" y="5456238"/>
          <p14:tracePt t="124015" x="5054600" y="5473700"/>
          <p14:tracePt t="124040" x="5054600" y="5483225"/>
          <p14:tracePt t="124062" x="5062538" y="5483225"/>
          <p14:tracePt t="128206" x="5062538" y="5473700"/>
          <p14:tracePt t="128777" x="5062538" y="5491163"/>
          <p14:tracePt t="128841" x="5062538" y="5500688"/>
          <p14:tracePt t="128861" x="5089525" y="5510213"/>
          <p14:tracePt t="128877" x="5197475" y="5545138"/>
          <p14:tracePt t="128907" x="5232400" y="5545138"/>
          <p14:tracePt t="128921" x="5241925" y="5545138"/>
          <p14:tracePt t="128943" x="5251450" y="5545138"/>
          <p14:tracePt t="128981" x="5224463" y="5545138"/>
          <p14:tracePt t="129073" x="5116513" y="5537200"/>
          <p14:tracePt t="129092" x="5062538" y="5537200"/>
          <p14:tracePt t="129105" x="4991100" y="5537200"/>
          <p14:tracePt t="129125" x="4929188" y="5537200"/>
          <p14:tracePt t="129144" x="4776788" y="5545138"/>
          <p14:tracePt t="129175" x="4679950" y="5562600"/>
          <p14:tracePt t="129188" x="4670425" y="5562600"/>
          <p14:tracePt t="129211" x="4572000" y="5581650"/>
          <p14:tracePt t="129242" x="4510088" y="5589588"/>
          <p14:tracePt t="129251" x="4446588" y="5599113"/>
          <p14:tracePt t="129278" x="4214813" y="5589588"/>
          <p14:tracePt t="129309" x="4187825" y="5589588"/>
          <p14:tracePt t="129312" x="4125913" y="5581650"/>
          <p14:tracePt t="129343" x="4081463" y="5581650"/>
          <p14:tracePt t="129359" x="4062413" y="5572125"/>
          <p14:tracePt t="129378" x="3938588" y="5537200"/>
          <p14:tracePt t="129411" x="3848100" y="5510213"/>
          <p14:tracePt t="129422" x="3822700" y="5500688"/>
          <p14:tracePt t="129446" x="3776663" y="5483225"/>
          <p14:tracePt t="129477" x="3751263" y="5473700"/>
          <p14:tracePt t="129483" x="3697288" y="5456238"/>
          <p14:tracePt t="129512" x="3616325" y="5446713"/>
          <p14:tracePt t="129545" x="3589338" y="5446713"/>
          <p14:tracePt t="129547" x="3571875" y="5438775"/>
          <p14:tracePt t="129578" x="3554413" y="5438775"/>
          <p14:tracePt t="129595" x="3536950" y="5438775"/>
          <p14:tracePt t="129627" x="3517900" y="5438775"/>
          <p14:tracePt t="129646" x="3509963" y="5438775"/>
          <p14:tracePt t="129676" x="3500438" y="5438775"/>
          <p14:tracePt t="129721" x="3500438" y="5446713"/>
          <p14:tracePt t="129753" x="3490913" y="5446713"/>
          <p14:tracePt t="129787" x="3482975" y="5446713"/>
          <p14:tracePt t="129866" x="3473450" y="5446713"/>
          <p14:tracePt t="129907" x="3473450" y="5456238"/>
          <p14:tracePt t="129938" x="3465513" y="5456238"/>
          <p14:tracePt t="130017" x="3473450" y="5465763"/>
          <p14:tracePt t="130868" x="3482975" y="5465763"/>
          <p14:tracePt t="130880" x="3490913" y="5473700"/>
          <p14:tracePt t="130901" x="3509963" y="5483225"/>
          <p14:tracePt t="130918" x="3544888" y="5483225"/>
          <p14:tracePt t="130950" x="3554413" y="5483225"/>
          <p14:tracePt t="130960" x="3581400" y="5483225"/>
          <p14:tracePt t="130983" x="3633788" y="5491163"/>
          <p14:tracePt t="131014" x="3652838" y="5491163"/>
          <p14:tracePt t="131043" x="3660775" y="5491163"/>
          <p14:tracePt t="131054" x="3697288" y="5491163"/>
          <p14:tracePt t="131109" x="3705225" y="5491163"/>
          <p14:tracePt t="131117" x="3751263" y="5491163"/>
          <p14:tracePt t="131149" x="3813175" y="5500688"/>
          <p14:tracePt t="131168" x="3830638" y="5510213"/>
          <p14:tracePt t="131184" x="3919538" y="5518150"/>
          <p14:tracePt t="131215" x="3973513" y="5518150"/>
          <p14:tracePt t="131231" x="4000500" y="5518150"/>
          <p14:tracePt t="131252" x="4116388" y="5518150"/>
          <p14:tracePt t="131283" x="4268788" y="5527675"/>
          <p14:tracePt t="131292" x="4330700" y="5537200"/>
          <p14:tracePt t="131317" x="4598988" y="5545138"/>
          <p14:tracePt t="131349" x="4786313" y="5572125"/>
          <p14:tracePt t="131355" x="4840288" y="5581650"/>
          <p14:tracePt t="131384" x="5000625" y="5599113"/>
          <p14:tracePt t="131416" x="5133975" y="5616575"/>
          <p14:tracePt t="131418" x="5160963" y="5616575"/>
          <p14:tracePt t="131449" x="5232400" y="5626100"/>
          <p14:tracePt t="131457" x="5357813" y="5634038"/>
          <p14:tracePt t="131485" x="5456238" y="5643563"/>
          <p14:tracePt t="131516" x="5510213" y="5643563"/>
          <p14:tracePt t="131544" x="5661025" y="5653088"/>
          <p14:tracePt t="131551" x="5902325" y="5688013"/>
          <p14:tracePt t="131583" x="6010275" y="5688013"/>
          <p14:tracePt t="131594" x="6037263" y="5697538"/>
          <p14:tracePt t="131618" x="6116638" y="5697538"/>
          <p14:tracePt t="131651" x="6143625" y="5697538"/>
          <p14:tracePt t="131671" x="6205538" y="5705475"/>
          <p14:tracePt t="131688" x="6259513" y="5705475"/>
          <p14:tracePt t="131702" x="6296025" y="5705475"/>
          <p14:tracePt t="131713" x="6357938" y="5715000"/>
          <p14:tracePt t="131732" x="6384925" y="5715000"/>
          <p14:tracePt t="131752" x="6446838" y="5715000"/>
          <p14:tracePt t="131784" x="6456363" y="5715000"/>
          <p14:tracePt t="131796" x="6456363" y="5705475"/>
          <p14:tracePt t="131808" x="6456363" y="5688013"/>
          <p14:tracePt t="131925" x="6456363" y="5680075"/>
          <p14:tracePt t="131936" x="6438900" y="5661025"/>
          <p14:tracePt t="131956" x="6438900" y="5653088"/>
          <p14:tracePt t="131981" x="6429375" y="5643563"/>
          <p14:tracePt t="132039" x="6419850" y="5634038"/>
          <p14:tracePt t="132061" x="6411913" y="5616575"/>
          <p14:tracePt t="132079" x="6402388" y="5616575"/>
          <p14:tracePt t="132092" x="6384925" y="5599113"/>
          <p14:tracePt t="132111" x="6367463" y="5572125"/>
          <p14:tracePt t="132145" x="6357938" y="5572125"/>
          <p14:tracePt t="132171" x="6348413" y="5562600"/>
          <p14:tracePt t="132205" x="6340475" y="5554663"/>
          <p14:tracePt t="132243" x="6340475" y="5545138"/>
          <p14:tracePt t="132255" x="6330950" y="5545138"/>
          <p14:tracePt t="132267" x="6323013" y="5537200"/>
          <p14:tracePt t="132377" x="6323013" y="5527675"/>
          <p14:tracePt t="132437" x="6323013" y="5518150"/>
          <p14:tracePt t="132456" x="6313488" y="5518150"/>
          <p14:tracePt t="132491" x="6313488" y="5510213"/>
          <p14:tracePt t="132708" x="6303963" y="5510213"/>
          <p14:tracePt t="132798" x="6303963" y="5500688"/>
          <p14:tracePt t="133044" x="6303963" y="5491163"/>
          <p14:tracePt t="133193" x="6296025" y="5491163"/>
          <p14:tracePt t="133333" x="6205538" y="5491163"/>
          <p14:tracePt t="133353" x="6134100" y="5491163"/>
          <p14:tracePt t="133365" x="5946775" y="5483225"/>
          <p14:tracePt t="133385" x="5884863" y="5473700"/>
          <p14:tracePt t="133397" x="5822950" y="5465763"/>
          <p14:tracePt t="133415" x="5813425" y="5465763"/>
          <p14:tracePt t="133427" x="5768975" y="5456238"/>
          <p14:tracePt t="133447" x="5751513" y="5446713"/>
          <p14:tracePt t="133459" x="5724525" y="5446713"/>
          <p14:tracePt t="133477" x="5715000" y="5446713"/>
          <p14:tracePt t="133489" x="5562600" y="5438775"/>
          <p14:tracePt t="133509" x="5491163" y="5438775"/>
          <p14:tracePt t="133532" x="5286375" y="5429250"/>
          <p14:tracePt t="133541" x="5214938" y="5419725"/>
          <p14:tracePt t="133553" x="5072063" y="5394325"/>
          <p14:tracePt t="133572" x="5027613" y="5384800"/>
          <p14:tracePt t="133585" x="4902200" y="5375275"/>
          <p14:tracePt t="133604" x="4875213" y="5375275"/>
          <p14:tracePt t="133616" x="4803775" y="5367338"/>
          <p14:tracePt t="133635" x="4732338" y="5367338"/>
          <p14:tracePt t="133647" x="4491038" y="5367338"/>
          <p14:tracePt t="133668" x="4411663" y="5357813"/>
          <p14:tracePt t="133681" x="4224338" y="5357813"/>
          <p14:tracePt t="133700" x="4152900" y="5348288"/>
          <p14:tracePt t="133712" x="4037013" y="5340350"/>
          <p14:tracePt t="133731" x="4000500" y="5330825"/>
          <p14:tracePt t="133743" x="3902075" y="5322888"/>
          <p14:tracePt t="133762" x="3884613" y="5322888"/>
          <p14:tracePt t="133775" x="3813175" y="5322888"/>
          <p14:tracePt t="133793" x="3776663" y="5322888"/>
          <p14:tracePt t="133821" x="3679825" y="5322888"/>
          <p14:tracePt t="133839" x="3652838" y="5322888"/>
          <p14:tracePt t="133852" x="3608388" y="5330825"/>
          <p14:tracePt t="133871" x="3581400" y="5330825"/>
          <p14:tracePt t="133882" x="3500438" y="5340350"/>
          <p14:tracePt t="133901" x="3446463" y="5348288"/>
          <p14:tracePt t="133913" x="3348038" y="5367338"/>
          <p14:tracePt t="133933" x="3313113" y="5367338"/>
          <p14:tracePt t="133946" x="3251200" y="5375275"/>
          <p14:tracePt t="133966" x="3224213" y="5384800"/>
          <p14:tracePt t="133979" x="3160713" y="5394325"/>
          <p14:tracePt t="133999" x="3125788" y="5394325"/>
          <p14:tracePt t="134011" x="2919413" y="5394325"/>
          <p14:tracePt t="134033" x="2847975" y="5394325"/>
          <p14:tracePt t="134043" x="2679700" y="5394325"/>
          <p14:tracePt t="134061" x="2633663" y="5384800"/>
          <p14:tracePt t="134076" x="2527300" y="5375275"/>
          <p14:tracePt t="134092" x="2509838" y="5375275"/>
          <p14:tracePt t="134111" x="2455863" y="5375275"/>
          <p14:tracePt t="134126" x="2411413" y="5375275"/>
          <p14:tracePt t="134144" x="2303463" y="5375275"/>
          <p14:tracePt t="134159" x="2224088" y="5375275"/>
          <p14:tracePt t="134176" x="2098675" y="5375275"/>
          <p14:tracePt t="134193" x="2071688" y="5375275"/>
          <p14:tracePt t="134209" x="1982788" y="5375275"/>
          <p14:tracePt t="134226" x="1911350" y="5375275"/>
          <p14:tracePt t="134243" x="1884363" y="5375275"/>
          <p14:tracePt t="134261" x="1822450" y="5375275"/>
          <p14:tracePt t="134276" x="1768475" y="5375275"/>
          <p14:tracePt t="134293" x="1625600" y="5375275"/>
          <p14:tracePt t="134312" x="1554163" y="5375275"/>
          <p14:tracePt t="134328" x="1490663" y="5375275"/>
          <p14:tracePt t="134353" x="1438275" y="5367338"/>
          <p14:tracePt t="134372" x="1374775" y="5367338"/>
          <p14:tracePt t="134391" x="1366838" y="5367338"/>
          <p14:tracePt t="134403" x="1339850" y="5367338"/>
          <p14:tracePt t="134422" x="1330325" y="5367338"/>
          <p14:tracePt t="134471" x="1322388" y="5367338"/>
          <p14:tracePt t="134481" x="1312863" y="5367338"/>
          <p14:tracePt t="134500" x="1322388" y="5367338"/>
          <p14:tracePt t="134615" x="1330325" y="5367338"/>
          <p14:tracePt t="134639" x="1366838" y="5367338"/>
          <p14:tracePt t="134659" x="1374775" y="5367338"/>
          <p14:tracePt t="134671" x="1419225" y="5367338"/>
          <p14:tracePt t="134689" x="1446213" y="5367338"/>
          <p14:tracePt t="134701" x="1500188" y="5367338"/>
          <p14:tracePt t="134719" x="1554163" y="5367338"/>
          <p14:tracePt t="134731" x="1643063" y="5367338"/>
          <p14:tracePt t="134751" x="1660525" y="5367338"/>
          <p14:tracePt t="134762" x="1731963" y="5367338"/>
          <p14:tracePt t="134782" x="1785938" y="5367338"/>
          <p14:tracePt t="134795" x="1901825" y="5367338"/>
          <p14:tracePt t="134813" x="2027238" y="5367338"/>
          <p14:tracePt t="134832" x="2098675" y="5367338"/>
          <p14:tracePt t="134845" x="2232025" y="5375275"/>
          <p14:tracePt t="134862" x="2286000" y="5375275"/>
          <p14:tracePt t="134878" x="2401888" y="5375275"/>
          <p14:tracePt t="134895" x="2473325" y="5375275"/>
          <p14:tracePt t="134912" x="2643188" y="5375275"/>
          <p14:tracePt t="134929" x="2714625" y="5375275"/>
          <p14:tracePt t="134946" x="2776538" y="5375275"/>
          <p14:tracePt t="134962" x="3000375" y="5375275"/>
          <p14:tracePt t="134978" x="3017838" y="5375275"/>
          <p14:tracePt t="134995" x="3170238" y="5384800"/>
          <p14:tracePt t="135012" x="3375025" y="5384800"/>
          <p14:tracePt t="135044" x="3446463" y="5384800"/>
          <p14:tracePt t="135048" x="3598863" y="5394325"/>
          <p14:tracePt t="135067" x="3633788" y="5394325"/>
          <p14:tracePt t="135079" x="3768725" y="5394325"/>
          <p14:tracePt t="135098" x="3795713" y="5402263"/>
          <p14:tracePt t="135113" x="3894138" y="5402263"/>
          <p14:tracePt t="135131" x="3919538" y="5402263"/>
          <p14:tracePt t="135146" x="4010025" y="5411788"/>
          <p14:tracePt t="135164" x="4044950" y="5411788"/>
          <p14:tracePt t="135181" x="4133850" y="5419725"/>
          <p14:tracePt t="135196" x="4160838" y="5419725"/>
          <p14:tracePt t="135213" x="4205288" y="5429250"/>
          <p14:tracePt t="135231" x="4214813" y="5429250"/>
          <p14:tracePt t="135246" x="4224338" y="5429250"/>
          <p14:tracePt t="135263" x="4251325" y="5438775"/>
          <p14:tracePt t="135281" x="4303713" y="5438775"/>
          <p14:tracePt t="135296" x="4330700" y="5438775"/>
          <p14:tracePt t="135313" x="4411663" y="5446713"/>
          <p14:tracePt t="135332" x="4465638" y="5456238"/>
          <p14:tracePt t="135349" x="4473575" y="5465763"/>
          <p14:tracePt t="135364" x="4510088" y="5473700"/>
          <p14:tracePt t="135382" x="4545013" y="5473700"/>
          <p14:tracePt t="135599" x="4572000" y="5473700"/>
          <p14:tracePt t="135611" x="4633913" y="5473700"/>
          <p14:tracePt t="135631" x="4687888" y="5473700"/>
          <p14:tracePt t="135642" x="4759325" y="5465763"/>
          <p14:tracePt t="135661" x="4848225" y="5465763"/>
          <p14:tracePt t="135681" x="4911725" y="5465763"/>
          <p14:tracePt t="135692" x="5037138" y="5465763"/>
          <p14:tracePt t="135712" x="5099050" y="5465763"/>
          <p14:tracePt t="135724" x="5286375" y="5465763"/>
          <p14:tracePt t="135743" x="5340350" y="5473700"/>
          <p14:tracePt t="135755" x="5438775" y="5473700"/>
          <p14:tracePt t="135774" x="5465763" y="5473700"/>
          <p14:tracePt t="135786" x="5510213" y="5473700"/>
          <p14:tracePt t="135806" x="5518150" y="5473700"/>
          <p14:tracePt t="135817" x="5599113" y="5483225"/>
          <p14:tracePt t="135837" x="5661025" y="5483225"/>
          <p14:tracePt t="135851" x="5795963" y="5500688"/>
          <p14:tracePt t="135871" x="5848350" y="5510213"/>
          <p14:tracePt t="135883" x="5867400" y="5510213"/>
          <p14:tracePt t="135898" x="5919788" y="5510213"/>
          <p14:tracePt t="135915" x="5929313" y="5510213"/>
          <p14:tracePt t="135932" x="5956300" y="5518150"/>
          <p14:tracePt t="135948" x="5965825" y="5518150"/>
          <p14:tracePt t="135965" x="5973763" y="5518150"/>
          <p14:tracePt t="135989" x="6018213" y="5518150"/>
          <p14:tracePt t="136008" x="6037263" y="5518150"/>
          <p14:tracePt t="136021" x="6089650" y="5527675"/>
          <p14:tracePt t="136041" x="6108700" y="5527675"/>
          <p14:tracePt t="136054" x="6134100" y="5527675"/>
          <p14:tracePt t="136074" x="6153150" y="553720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4"/>
          <p:cNvSpPr txBox="1">
            <a:spLocks noChangeArrowheads="1"/>
          </p:cNvSpPr>
          <p:nvPr/>
        </p:nvSpPr>
        <p:spPr bwMode="auto">
          <a:xfrm>
            <a:off x="193357" y="1258570"/>
            <a:ext cx="7391400" cy="2800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a:solidFill>
                  <a:srgbClr val="000000"/>
                </a:solidFill>
                <a:latin typeface="Consolas"/>
              </a:rPr>
              <a:t>    </a:t>
            </a:r>
            <a:r>
              <a:rPr lang="en-US" sz="1600" i="1" dirty="0" err="1">
                <a:solidFill>
                  <a:srgbClr val="000000"/>
                </a:solidFill>
                <a:latin typeface="Consolas"/>
              </a:rPr>
              <a:t>echoLines</a:t>
            </a:r>
            <a:r>
              <a:rPr lang="en-US" sz="1600" i="1" dirty="0">
                <a:solidFill>
                  <a:srgbClr val="000000"/>
                </a:solidFill>
                <a:latin typeface="Consolas"/>
              </a:rPr>
              <a:t>(</a:t>
            </a:r>
            <a:r>
              <a:rPr lang="en-US" sz="1600" i="1" dirty="0" err="1">
                <a:solidFill>
                  <a:srgbClr val="000000"/>
                </a:solidFill>
                <a:latin typeface="Consolas"/>
              </a:rPr>
              <a:t>numberOfInputLines</a:t>
            </a:r>
            <a:r>
              <a:rPr lang="en-US" sz="1600" i="1" dirty="0">
                <a:solidFill>
                  <a:srgbClr val="000000"/>
                </a:solidFill>
                <a:latin typeface="Consolas"/>
              </a:rPr>
              <a:t>(</a:t>
            </a:r>
            <a:r>
              <a:rPr lang="en-US" sz="1600" i="1" dirty="0" err="1">
                <a:solidFill>
                  <a:srgbClr val="000000"/>
                </a:solidFill>
                <a:latin typeface="Consolas"/>
              </a:rPr>
              <a:t>args</a:t>
            </a:r>
            <a:r>
              <a:rPr lang="en-US" sz="1600" i="1" dirty="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AMissingArgumentException</a:t>
            </a:r>
            <a:r>
              <a:rPr lang="en-US" sz="1600" b="1" dirty="0">
                <a:solidFill>
                  <a:srgbClr val="000000"/>
                </a:solidFill>
                <a:latin typeface="Consolas"/>
              </a:rPr>
              <a:t> e) {</a:t>
            </a:r>
          </a:p>
          <a:p>
            <a:r>
              <a:rPr lang="en-US" sz="1600" dirty="0">
                <a:solidFill>
                  <a:srgbClr val="000000"/>
                </a:solidFill>
                <a:latin typeface="Consolas"/>
              </a:rPr>
              <a:t> </a:t>
            </a:r>
            <a:r>
              <a:rPr lang="en-US" sz="1600" dirty="0" smtClean="0">
                <a:solidFill>
                  <a:srgbClr val="000000"/>
                </a:solidFill>
                <a:latin typeface="Consolas"/>
              </a:rPr>
              <a:t>   </a:t>
            </a:r>
            <a:r>
              <a:rPr lang="en-US" sz="1600" dirty="0" err="1" smtClean="0">
                <a:solidFill>
                  <a:srgbClr val="000000"/>
                </a:solidFill>
                <a:latin typeface="Consolas"/>
              </a:rPr>
              <a:t>e.printStackTrace</a:t>
            </a:r>
            <a:r>
              <a:rPr lang="en-US" sz="1600" dirty="0" smtClean="0">
                <a:solidFill>
                  <a:srgbClr val="000000"/>
                </a:solidFill>
                <a:latin typeface="Consolas"/>
              </a:rPr>
              <a:t>();</a:t>
            </a:r>
            <a:endParaRPr lang="en-US" sz="1600" i="1" dirty="0">
              <a:solidFill>
                <a:srgbClr val="000000"/>
              </a:solidFill>
              <a:latin typeface="Consolas"/>
            </a:endParaRP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      </a:t>
            </a:r>
          </a:p>
          <a:p>
            <a:r>
              <a:rPr lang="en-US" sz="1600" dirty="0">
                <a:solidFill>
                  <a:srgbClr val="000000"/>
                </a:solidFill>
                <a:latin typeface="Consolas"/>
              </a:rPr>
              <a:t> </a:t>
            </a:r>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a:solidFill>
                  <a:srgbClr val="000000"/>
                </a:solidFill>
                <a:latin typeface="Consolas"/>
              </a:rPr>
              <a:t> </a:t>
            </a:r>
            <a:r>
              <a:rPr lang="en-US" sz="1600" dirty="0" smtClean="0">
                <a:solidFill>
                  <a:srgbClr val="000000"/>
                </a:solidFill>
                <a:latin typeface="Consolas"/>
              </a:rPr>
              <a:t>   </a:t>
            </a:r>
            <a:r>
              <a:rPr lang="en-US" sz="1600" dirty="0" err="1" smtClean="0">
                <a:solidFill>
                  <a:srgbClr val="000000"/>
                </a:solidFill>
                <a:latin typeface="Consolas"/>
              </a:rPr>
              <a:t>e.printStackTrace</a:t>
            </a:r>
            <a:r>
              <a:rPr lang="en-US" sz="1600" dirty="0" smtClean="0">
                <a:solidFill>
                  <a:srgbClr val="000000"/>
                </a:solidFill>
                <a:latin typeface="Consolas"/>
              </a:rPr>
              <a:t>();</a:t>
            </a:r>
            <a:endParaRPr lang="en-US" sz="1600" i="1" dirty="0">
              <a:solidFill>
                <a:srgbClr val="000000"/>
              </a:solidFill>
              <a:latin typeface="Consolas"/>
            </a:endParaRP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a:t>
            </a:r>
          </a:p>
          <a:p>
            <a:r>
              <a:rPr lang="en-US" sz="1600" dirty="0">
                <a:solidFill>
                  <a:srgbClr val="000000"/>
                </a:solidFill>
                <a:latin typeface="Consolas"/>
              </a:rPr>
              <a:t> } </a:t>
            </a:r>
          </a:p>
          <a:p>
            <a:r>
              <a:rPr lang="en-US" sz="1600" dirty="0">
                <a:solidFill>
                  <a:srgbClr val="000000"/>
                </a:solidFill>
                <a:latin typeface="Consolas"/>
              </a:rPr>
              <a:t>}</a:t>
            </a:r>
            <a:endParaRPr lang="en-US" sz="1600" dirty="0"/>
          </a:p>
        </p:txBody>
      </p:sp>
      <p:pic>
        <p:nvPicPr>
          <p:cNvPr id="30" name="Picture 2" descr="https://encrypted-tbn0.gstatic.com/images?q=tbn:ANd9GcTdnpIH3ngiMetf6Dl0OWxZB06gGnqxrXJ5kXnIy3kcF1oAT02ak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61130"/>
          <a:stretch/>
        </p:blipFill>
        <p:spPr bwMode="auto">
          <a:xfrm>
            <a:off x="3862386" y="2473555"/>
            <a:ext cx="862807" cy="269645"/>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2"/>
          <p:cNvSpPr>
            <a:spLocks noGrp="1" noChangeArrowheads="1"/>
          </p:cNvSpPr>
          <p:nvPr>
            <p:ph type="title"/>
          </p:nvPr>
        </p:nvSpPr>
        <p:spPr/>
        <p:txBody>
          <a:bodyPr>
            <a:normAutofit fontScale="90000"/>
          </a:bodyPr>
          <a:lstStyle/>
          <a:p>
            <a:r>
              <a:rPr lang="en-US" smtClean="0"/>
              <a:t>Printing Stack Trace, Using Catch parameter</a:t>
            </a:r>
            <a:endParaRPr lang="en-US" dirty="0"/>
          </a:p>
        </p:txBody>
      </p:sp>
      <p:sp>
        <p:nvSpPr>
          <p:cNvPr id="34825" name="Text Box 9"/>
          <p:cNvSpPr txBox="1">
            <a:spLocks noChangeArrowheads="1"/>
          </p:cNvSpPr>
          <p:nvPr/>
        </p:nvSpPr>
        <p:spPr bwMode="auto">
          <a:xfrm>
            <a:off x="2362200" y="3962400"/>
            <a:ext cx="37338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a:t>Stack when exception is thrown, not when it is printed.</a:t>
            </a:r>
          </a:p>
        </p:txBody>
      </p:sp>
      <p:sp>
        <p:nvSpPr>
          <p:cNvPr id="9" name="Line 6"/>
          <p:cNvSpPr>
            <a:spLocks noChangeShapeType="1"/>
          </p:cNvSpPr>
          <p:nvPr/>
        </p:nvSpPr>
        <p:spPr bwMode="auto">
          <a:xfrm flipH="1" flipV="1">
            <a:off x="3505200" y="2514600"/>
            <a:ext cx="76200" cy="14478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pic>
        <p:nvPicPr>
          <p:cNvPr id="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 y="4857089"/>
            <a:ext cx="8580438" cy="641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9"/>
          <p:cNvSpPr txBox="1">
            <a:spLocks noChangeArrowheads="1"/>
          </p:cNvSpPr>
          <p:nvPr/>
        </p:nvSpPr>
        <p:spPr bwMode="auto">
          <a:xfrm>
            <a:off x="2438400" y="5908435"/>
            <a:ext cx="37338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Remove code duplication?</a:t>
            </a:r>
            <a:endParaRPr lang="en-US" dirty="0"/>
          </a:p>
        </p:txBody>
      </p:sp>
      <p:sp>
        <p:nvSpPr>
          <p:cNvPr id="12" name="Rectangle 11"/>
          <p:cNvSpPr/>
          <p:nvPr/>
        </p:nvSpPr>
        <p:spPr>
          <a:xfrm>
            <a:off x="6879887" y="3170120"/>
            <a:ext cx="1119981" cy="378542"/>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p>
            <a:pPr algn="ctr"/>
            <a:r>
              <a:rPr lang="en-US" sz="1600" dirty="0">
                <a:latin typeface="Calibri" pitchFamily="34" charset="0"/>
                <a:cs typeface="Calibri" pitchFamily="34" charset="0"/>
              </a:rPr>
              <a:t>m</a:t>
            </a:r>
            <a:r>
              <a:rPr lang="en-US" sz="1600" dirty="0" smtClean="0">
                <a:latin typeface="Calibri" pitchFamily="34" charset="0"/>
                <a:cs typeface="Calibri" pitchFamily="34" charset="0"/>
              </a:rPr>
              <a:t>ain()</a:t>
            </a:r>
          </a:p>
        </p:txBody>
      </p:sp>
      <p:sp>
        <p:nvSpPr>
          <p:cNvPr id="20" name="Rectangle 19"/>
          <p:cNvSpPr/>
          <p:nvPr/>
        </p:nvSpPr>
        <p:spPr>
          <a:xfrm>
            <a:off x="4929981" y="2743200"/>
            <a:ext cx="1843549" cy="378542"/>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p>
            <a:pPr algn="ctr"/>
            <a:r>
              <a:rPr lang="en-US" sz="1600" dirty="0" err="1" smtClean="0">
                <a:latin typeface="Calibri" pitchFamily="34" charset="0"/>
                <a:cs typeface="Calibri" pitchFamily="34" charset="0"/>
              </a:rPr>
              <a:t>numberOfInputLines</a:t>
            </a:r>
            <a:endParaRPr lang="en-US" sz="1600" dirty="0" smtClean="0">
              <a:latin typeface="Calibri" pitchFamily="34" charset="0"/>
              <a:cs typeface="Calibri" pitchFamily="34" charset="0"/>
            </a:endParaRPr>
          </a:p>
        </p:txBody>
      </p:sp>
      <p:sp>
        <p:nvSpPr>
          <p:cNvPr id="24" name="Rectangle 23"/>
          <p:cNvSpPr/>
          <p:nvPr/>
        </p:nvSpPr>
        <p:spPr>
          <a:xfrm>
            <a:off x="4929981" y="3158381"/>
            <a:ext cx="1843549" cy="378542"/>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p>
            <a:pPr algn="ctr"/>
            <a:r>
              <a:rPr lang="en-US" sz="1600" dirty="0">
                <a:latin typeface="Calibri" pitchFamily="34" charset="0"/>
                <a:cs typeface="Calibri" pitchFamily="34" charset="0"/>
              </a:rPr>
              <a:t>m</a:t>
            </a:r>
            <a:r>
              <a:rPr lang="en-US" sz="1600" dirty="0" smtClean="0">
                <a:latin typeface="Calibri" pitchFamily="34" charset="0"/>
                <a:cs typeface="Calibri" pitchFamily="34" charset="0"/>
              </a:rPr>
              <a:t>ain()</a:t>
            </a:r>
          </a:p>
        </p:txBody>
      </p:sp>
      <p:sp>
        <p:nvSpPr>
          <p:cNvPr id="25" name="Rectangle 24"/>
          <p:cNvSpPr/>
          <p:nvPr/>
        </p:nvSpPr>
        <p:spPr>
          <a:xfrm>
            <a:off x="3733800" y="3155691"/>
            <a:ext cx="1119981" cy="378542"/>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p>
            <a:pPr algn="ctr"/>
            <a:r>
              <a:rPr lang="en-US" sz="1600" dirty="0">
                <a:latin typeface="Calibri" pitchFamily="34" charset="0"/>
                <a:cs typeface="Calibri" pitchFamily="34" charset="0"/>
              </a:rPr>
              <a:t>m</a:t>
            </a:r>
            <a:r>
              <a:rPr lang="en-US" sz="1600" dirty="0" smtClean="0">
                <a:latin typeface="Calibri" pitchFamily="34" charset="0"/>
                <a:cs typeface="Calibri" pitchFamily="34" charset="0"/>
              </a:rPr>
              <a:t>ain()</a:t>
            </a:r>
          </a:p>
        </p:txBody>
      </p:sp>
      <p:pic>
        <p:nvPicPr>
          <p:cNvPr id="27" name="Picture 2" descr="https://encrypted-tbn0.gstatic.com/images?q=tbn:ANd9GcTdnpIH3ngiMetf6Dl0OWxZB06gGnqxrXJ5kXnIy3kcF1oAT02ak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9353"/>
          <a:stretch/>
        </p:blipFill>
        <p:spPr bwMode="auto">
          <a:xfrm>
            <a:off x="5309392" y="2376983"/>
            <a:ext cx="862807" cy="2819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encrypted-tbn0.gstatic.com/images?q=tbn:ANd9GcTdnpIH3ngiMetf6Dl0OWxZB06gGnqxrXJ5kXnIy3kcF1oAT02ak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 b="2398"/>
          <a:stretch/>
        </p:blipFill>
        <p:spPr bwMode="auto">
          <a:xfrm>
            <a:off x="3862386" y="2483353"/>
            <a:ext cx="862807" cy="677075"/>
          </a:xfrm>
          <a:prstGeom prst="rect">
            <a:avLst/>
          </a:prstGeom>
          <a:noFill/>
          <a:extLst>
            <a:ext uri="{909E8E84-426E-40DD-AFC4-6F175D3DCCD1}">
              <a14:hiddenFill xmlns:a14="http://schemas.microsoft.com/office/drawing/2010/main">
                <a:solidFill>
                  <a:srgbClr val="FFFFFF"/>
                </a:solidFill>
              </a14:hiddenFill>
            </a:ext>
          </a:extLst>
        </p:spPr>
      </p:pic>
      <p:sp>
        <p:nvSpPr>
          <p:cNvPr id="29" name="Line 6"/>
          <p:cNvSpPr>
            <a:spLocks noChangeShapeType="1"/>
          </p:cNvSpPr>
          <p:nvPr/>
        </p:nvSpPr>
        <p:spPr bwMode="auto">
          <a:xfrm flipV="1">
            <a:off x="3581400" y="3536923"/>
            <a:ext cx="2159394" cy="39423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sp>
        <p:nvSpPr>
          <p:cNvPr id="17" name="Line 6"/>
          <p:cNvSpPr>
            <a:spLocks noChangeShapeType="1"/>
          </p:cNvSpPr>
          <p:nvPr/>
        </p:nvSpPr>
        <p:spPr bwMode="auto">
          <a:xfrm flipV="1">
            <a:off x="4661097" y="2211819"/>
            <a:ext cx="0" cy="531379"/>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08928065"/>
      </p:ext>
    </p:extLst>
  </p:cSld>
  <p:clrMapOvr>
    <a:masterClrMapping/>
  </p:clrMapOvr>
  <p:transition advTm="1371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8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34825" grpId="0" animBg="1"/>
      <p:bldP spid="9" grpId="0" animBg="1"/>
      <p:bldP spid="15" grpId="0" animBg="1"/>
      <p:bldP spid="12" grpId="0" animBg="1"/>
      <p:bldP spid="20" grpId="0" animBg="1"/>
      <p:bldP spid="24" grpId="0" animBg="1"/>
      <p:bldP spid="25" grpId="0" animBg="1"/>
      <p:bldP spid="29" grpId="0" animBg="1"/>
      <p:bldP spid="17" grpId="0" animBg="1"/>
    </p:bldLst>
  </p:timing>
  <p:extLst>
    <p:ext uri="{3A86A75C-4F4B-4683-9AE1-C65F6400EC91}">
      <p14:laserTraceLst xmlns:p14="http://schemas.microsoft.com/office/powerpoint/2010/main">
        <p14:tracePtLst>
          <p14:tracePt t="8611" x="6143625" y="5527675"/>
          <p14:tracePt t="8882" x="6134100" y="5518150"/>
          <p14:tracePt t="8894" x="6126163" y="5500688"/>
          <p14:tracePt t="8913" x="6108700" y="5491163"/>
          <p14:tracePt t="8925" x="6099175" y="5483225"/>
          <p14:tracePt t="8957" x="6072188" y="5456238"/>
          <p14:tracePt t="8975" x="6062663" y="5438775"/>
          <p14:tracePt t="8992" x="5983288" y="5367338"/>
          <p14:tracePt t="9024" x="5938838" y="5330825"/>
          <p14:tracePt t="9037" x="5857875" y="5276850"/>
          <p14:tracePt t="9071" x="5848350" y="5259388"/>
          <p14:tracePt t="9092" x="5786438" y="5205413"/>
          <p14:tracePt t="9124" x="5741988" y="5180013"/>
          <p14:tracePt t="9135" x="5732463" y="5160963"/>
          <p14:tracePt t="9160" x="5661025" y="5116513"/>
          <p14:tracePt t="9193" x="5581650" y="5062538"/>
          <p14:tracePt t="9197" x="5562600" y="5045075"/>
          <p14:tracePt t="9226" x="5438775" y="4946650"/>
          <p14:tracePt t="9259" x="5429250" y="4938713"/>
          <p14:tracePt t="9272" x="5367338" y="4875213"/>
          <p14:tracePt t="9303" x="5322888" y="4822825"/>
          <p14:tracePt t="9321" x="5259388" y="4759325"/>
          <p14:tracePt t="9352" x="5241925" y="4741863"/>
          <p14:tracePt t="9376" x="5153025" y="4652963"/>
          <p14:tracePt t="9408" x="5081588" y="4581525"/>
          <p14:tracePt t="9439" x="5072063" y="4572000"/>
          <p14:tracePt t="9445" x="5045075" y="4545013"/>
          <p14:tracePt t="9477" x="5018088" y="4518025"/>
          <p14:tracePt t="9508" x="4991100" y="4491038"/>
          <p14:tracePt t="9523" x="4983163" y="4483100"/>
          <p14:tracePt t="9557" x="4973638" y="4483100"/>
          <p14:tracePt t="9731" x="4973638" y="4473575"/>
          <p14:tracePt t="9743" x="4965700" y="4465638"/>
          <p14:tracePt t="9765" x="4965700" y="4446588"/>
          <p14:tracePt t="10436" x="4946650" y="4419600"/>
          <p14:tracePt t="10454" x="4938713" y="4402138"/>
          <p14:tracePt t="10467" x="4938713" y="4375150"/>
          <p14:tracePt t="10485" x="4929188" y="4357688"/>
          <p14:tracePt t="10513" x="4911725" y="4322763"/>
          <p14:tracePt t="10545" x="4911725" y="4313238"/>
          <p14:tracePt t="10550" x="4894263" y="4286250"/>
          <p14:tracePt t="10580" x="4884738" y="4268788"/>
          <p14:tracePt t="10611" x="4875213" y="4241800"/>
          <p14:tracePt t="10627" x="4875213" y="4232275"/>
          <p14:tracePt t="10646" x="4857750" y="4205288"/>
          <p14:tracePt t="10680" x="4848225" y="4179888"/>
          <p14:tracePt t="10684" x="4848225" y="4170363"/>
          <p14:tracePt t="10716" x="4830763" y="4133850"/>
          <p14:tracePt t="10747" x="4830763" y="4116388"/>
          <p14:tracePt t="10780" x="4822825" y="4108450"/>
          <p14:tracePt t="10782" x="4822825" y="4098925"/>
          <p14:tracePt t="10813" x="4813300" y="4081463"/>
          <p14:tracePt t="10816" x="4803775" y="4062413"/>
          <p14:tracePt t="10850" x="4786313" y="4037013"/>
          <p14:tracePt t="10881" x="4768850" y="4000500"/>
          <p14:tracePt t="10913" x="4751388" y="3973513"/>
          <p14:tracePt t="10939" x="4732338" y="3938588"/>
          <p14:tracePt t="10959" x="4724400" y="3919538"/>
          <p14:tracePt t="10983" x="4697413" y="3894138"/>
          <p14:tracePt t="11014" x="4679950" y="3867150"/>
          <p14:tracePt t="11020" x="4652963" y="3830638"/>
          <p14:tracePt t="11053" x="4652963" y="3822700"/>
          <p14:tracePt t="11081" x="4598988" y="3759200"/>
          <p14:tracePt t="11113" x="4581525" y="3732213"/>
          <p14:tracePt t="11140" x="4554538" y="3705225"/>
          <p14:tracePt t="11160" x="4527550" y="3670300"/>
          <p14:tracePt t="11181" x="4429125" y="3571875"/>
          <p14:tracePt t="11213" x="4394200" y="3536950"/>
          <p14:tracePt t="11223" x="4367213" y="3509963"/>
          <p14:tracePt t="11250" x="4295775" y="3419475"/>
          <p14:tracePt t="11281" x="4232275" y="3384550"/>
          <p14:tracePt t="11300" x="4170363" y="3348038"/>
          <p14:tracePt t="11319" x="4152900" y="3330575"/>
          <p14:tracePt t="11350" x="4081463" y="3276600"/>
          <p14:tracePt t="11381" x="4010025" y="3241675"/>
          <p14:tracePt t="11383" x="3894138" y="3179763"/>
          <p14:tracePt t="11414" x="3848100" y="3160713"/>
          <p14:tracePt t="11425" x="3751263" y="3125788"/>
          <p14:tracePt t="11449" x="3633788" y="3081338"/>
          <p14:tracePt t="11481" x="3562350" y="3054350"/>
          <p14:tracePt t="11489" x="3402013" y="3009900"/>
          <p14:tracePt t="11517" x="3241675" y="2955925"/>
          <p14:tracePt t="11517" x="3187700" y="2938463"/>
          <p14:tracePt t="11551" x="3044825" y="2874963"/>
          <p14:tracePt t="11583" x="2884488" y="2822575"/>
          <p14:tracePt t="11600" x="2840038" y="2803525"/>
          <p14:tracePt t="11616" x="2670175" y="2732088"/>
          <p14:tracePt t="11649" x="2608263" y="2705100"/>
          <p14:tracePt t="11662" x="2589213" y="2697163"/>
          <p14:tracePt t="11683" x="2482850" y="2660650"/>
          <p14:tracePt t="11715" x="2374900" y="2633663"/>
          <p14:tracePt t="11725" x="2357438" y="2625725"/>
          <p14:tracePt t="11750" x="2295525" y="2598738"/>
          <p14:tracePt t="11782" x="2259013" y="2589213"/>
          <p14:tracePt t="11787" x="2179638" y="2581275"/>
          <p14:tracePt t="11817" x="2108200" y="2562225"/>
          <p14:tracePt t="11848" x="2089150" y="2554288"/>
          <p14:tracePt t="11851" x="2036763" y="2527300"/>
          <p14:tracePt t="11882" x="2027238" y="2527300"/>
          <p14:tracePt t="11959" x="2017713" y="2527300"/>
          <p14:tracePt t="11992" x="2009775" y="2527300"/>
          <p14:tracePt t="12131" x="2009775" y="2536825"/>
          <p14:tracePt t="12195" x="2009775" y="2544763"/>
          <p14:tracePt t="12214" x="2009775" y="2554288"/>
          <p14:tracePt t="12354" x="2000250" y="2554288"/>
          <p14:tracePt t="12373" x="1982788" y="2562225"/>
          <p14:tracePt t="12385" x="1973263" y="2571750"/>
          <p14:tracePt t="12449" x="1965325" y="2571750"/>
          <p14:tracePt t="12481" x="1965325" y="2581275"/>
          <p14:tracePt t="12514" x="1938338" y="2581275"/>
          <p14:tracePt t="12578" x="1928813" y="2581275"/>
          <p14:tracePt t="12590" x="1911350" y="2581275"/>
          <p14:tracePt t="12602" x="1884363" y="2581275"/>
          <p14:tracePt t="12622" x="1866900" y="2571750"/>
          <p14:tracePt t="12653" x="1839913" y="2562225"/>
          <p14:tracePt t="12684" x="1785938" y="2562225"/>
          <p14:tracePt t="12689" x="1731963" y="2544763"/>
          <p14:tracePt t="12719" x="1616075" y="2527300"/>
          <p14:tracePt t="12751" x="1589088" y="2517775"/>
          <p14:tracePt t="12762" x="1581150" y="2517775"/>
          <p14:tracePt t="12786" x="1562100" y="2509838"/>
          <p14:tracePt t="12819" x="1517650" y="2509838"/>
          <p14:tracePt t="12825" x="1455738" y="2509838"/>
          <p14:tracePt t="12853" x="1366838" y="2500313"/>
          <p14:tracePt t="12885" x="1357313" y="2500313"/>
          <p14:tracePt t="12887" x="1295400" y="2500313"/>
          <p14:tracePt t="12919" x="1268413" y="2500313"/>
          <p14:tracePt t="12931" x="1204913" y="2490788"/>
          <p14:tracePt t="12953" x="1143000" y="2490788"/>
          <p14:tracePt t="12985" x="1125538" y="2490788"/>
          <p14:tracePt t="12995" x="1108075" y="2490788"/>
          <p14:tracePt t="13042" x="1081088" y="2482850"/>
          <p14:tracePt t="13054" x="1062038" y="2482850"/>
          <p14:tracePt t="13085" x="1071563" y="2482850"/>
          <p14:tracePt t="13269" x="1081088" y="2482850"/>
          <p14:tracePt t="13281" x="1098550" y="2482850"/>
          <p14:tracePt t="13293" x="1152525" y="2482850"/>
          <p14:tracePt t="13321" x="1196975" y="2482850"/>
          <p14:tracePt t="13353" x="1241425" y="2490788"/>
          <p14:tracePt t="13375" x="1268413" y="2500313"/>
          <p14:tracePt t="13388" x="1366838" y="2517775"/>
          <p14:tracePt t="13419" x="1419225" y="2527300"/>
          <p14:tracePt t="13437" x="1438275" y="2536825"/>
          <p14:tracePt t="13459" x="1455738" y="2536825"/>
          <p14:tracePt t="13488" x="1536700" y="2544763"/>
          <p14:tracePt t="13520" x="1598613" y="2544763"/>
          <p14:tracePt t="13539" x="1616075" y="2554288"/>
          <p14:tracePt t="13555" x="1687513" y="2562225"/>
          <p14:tracePt t="13588" x="1697038" y="2562225"/>
          <p14:tracePt t="13592" x="1731963" y="2562225"/>
          <p14:tracePt t="13622" x="1785938" y="2571750"/>
          <p14:tracePt t="13654" x="1803400" y="2571750"/>
          <p14:tracePt t="13661" x="1822450" y="2571750"/>
          <p14:tracePt t="13690" x="1874838" y="2571750"/>
          <p14:tracePt t="13721" x="1911350" y="2581275"/>
          <p14:tracePt t="13723" x="1938338" y="2581275"/>
          <p14:tracePt t="13754" x="1955800" y="2581275"/>
          <p14:tracePt t="13756" x="1973263" y="2581275"/>
          <p14:tracePt t="13787" x="2000250" y="2589213"/>
          <p14:tracePt t="13802" x="2062163" y="2589213"/>
          <p14:tracePt t="13834" x="2071688" y="2589213"/>
          <p14:tracePt t="13857" x="2098675" y="2598738"/>
          <p14:tracePt t="13888" x="2125663" y="2598738"/>
          <p14:tracePt t="13895" x="2143125" y="2598738"/>
          <p14:tracePt t="13929" x="2152650" y="2598738"/>
          <p14:tracePt t="14052" x="2143125" y="2598738"/>
          <p14:tracePt t="14535" x="2133600" y="2598738"/>
          <p14:tracePt t="14619" x="2125663" y="2598738"/>
          <p14:tracePt t="14932" x="2116138" y="2598738"/>
          <p14:tracePt t="15233" x="2108200" y="2598738"/>
          <p14:tracePt t="15323" x="2081213" y="2598738"/>
          <p14:tracePt t="15342" x="2062163" y="2589213"/>
          <p14:tracePt t="15353" x="2036763" y="2581275"/>
          <p14:tracePt t="15373" x="2027238" y="2581275"/>
          <p14:tracePt t="15394" x="2009775" y="2581275"/>
          <p14:tracePt t="15427" x="2000250" y="2581275"/>
          <p14:tracePt t="15436" x="1990725" y="2581275"/>
          <p14:tracePt t="15467" x="1965325" y="2581275"/>
          <p14:tracePt t="15494" x="1938338" y="2581275"/>
          <p14:tracePt t="15526" x="1901825" y="2581275"/>
          <p14:tracePt t="15545" x="1866900" y="2571750"/>
          <p14:tracePt t="15561" x="1812925" y="2571750"/>
          <p14:tracePt t="15593" x="1795463" y="2571750"/>
          <p14:tracePt t="15611" x="1776413" y="2571750"/>
          <p14:tracePt t="15639" x="1758950" y="2562225"/>
          <p14:tracePt t="15662" x="1731963" y="2562225"/>
          <p14:tracePt t="15694" x="1724025" y="2562225"/>
          <p14:tracePt t="15700" x="1724025" y="2554288"/>
          <p14:tracePt t="15880" x="1741488" y="2554288"/>
          <p14:tracePt t="16079" x="1751013" y="2554288"/>
          <p14:tracePt t="16090" x="1776413" y="2554288"/>
          <p14:tracePt t="16110" x="1822450" y="2554288"/>
          <p14:tracePt t="16130" x="1955800" y="2554288"/>
          <p14:tracePt t="16162" x="2000250" y="2554288"/>
          <p14:tracePt t="16172" x="2133600" y="2554288"/>
          <p14:tracePt t="16197" x="2232025" y="2554288"/>
          <p14:tracePt t="16229" x="2241550" y="2554288"/>
          <p14:tracePt t="16235" x="2268538" y="2554288"/>
          <p14:tracePt t="16264" x="2357438" y="2544763"/>
          <p14:tracePt t="16295" x="2411413" y="2544763"/>
          <p14:tracePt t="16299" x="2482850" y="2544763"/>
          <p14:tracePt t="16331" x="2527300" y="2536825"/>
          <p14:tracePt t="16364" x="2562225" y="2536825"/>
          <p14:tracePt t="16380" x="2589213" y="2536825"/>
          <p14:tracePt t="16399" x="2608263" y="2536825"/>
          <p14:tracePt t="16430" x="2616200" y="2536825"/>
          <p14:tracePt t="16436" x="2625725" y="2536825"/>
          <p14:tracePt t="16464" x="2670175" y="2536825"/>
          <p14:tracePt t="16497" x="2679700" y="2536825"/>
          <p14:tracePt t="16506" x="2687638" y="2536825"/>
          <p14:tracePt t="16549" x="2697163" y="2536825"/>
          <p14:tracePt t="16616" x="2697163" y="2527300"/>
          <p14:tracePt t="17035" x="2679700" y="2527300"/>
          <p14:tracePt t="17132" x="2652713" y="2527300"/>
          <p14:tracePt t="17149" x="2633663" y="2536825"/>
          <p14:tracePt t="17166" x="2608263" y="2544763"/>
          <p14:tracePt t="17200" x="2598738" y="2544763"/>
          <p14:tracePt t="17209" x="2581275" y="2562225"/>
          <p14:tracePt t="17233" x="2544763" y="2625725"/>
          <p14:tracePt t="17264" x="2527300" y="2643188"/>
          <p14:tracePt t="17272" x="2509838" y="2705100"/>
          <p14:tracePt t="17290" x="2500313" y="2724150"/>
          <p14:tracePt t="17301" x="2482850" y="2768600"/>
          <p14:tracePt t="17320" x="2473325" y="2803525"/>
          <p14:tracePt t="17334" x="2465388" y="2874963"/>
          <p14:tracePt t="17367" x="2455863" y="2919413"/>
          <p14:tracePt t="17383" x="2446338" y="2938463"/>
          <p14:tracePt t="17400" x="2438400" y="2946400"/>
          <p14:tracePt t="17419" x="2438400" y="2965450"/>
          <p14:tracePt t="17467" x="2438400" y="2982913"/>
          <p14:tracePt t="17573" x="2438400" y="2990850"/>
          <p14:tracePt t="17647" x="2438400" y="3000375"/>
          <p14:tracePt t="17763" x="2438400" y="3009900"/>
          <p14:tracePt t="17803" x="2438400" y="3017838"/>
          <p14:tracePt t="17887" x="2438400" y="3027363"/>
          <p14:tracePt t="17899" x="2438400" y="3036888"/>
          <p14:tracePt t="17919" x="2438400" y="3044825"/>
          <p14:tracePt t="17979" x="2438400" y="3054350"/>
          <p14:tracePt t="18062" x="2438400" y="3062288"/>
          <p14:tracePt t="18107" x="2438400" y="3071813"/>
          <p14:tracePt t="18139" x="2438400" y="3081338"/>
          <p14:tracePt t="18170" x="2438400" y="3089275"/>
          <p14:tracePt t="18183" x="2438400" y="3098800"/>
          <p14:tracePt t="18202" x="2446338" y="3116263"/>
          <p14:tracePt t="18216" x="2446338" y="3125788"/>
          <p14:tracePt t="18299" x="2446338" y="3133725"/>
          <p14:tracePt t="18355" x="2455863" y="3133725"/>
          <p14:tracePt t="18404" x="2455863" y="3143250"/>
          <p14:tracePt t="20614" x="2455863" y="3133725"/>
          <p14:tracePt t="21472" x="2455863" y="3116263"/>
          <p14:tracePt t="21552" x="2455863" y="3108325"/>
          <p14:tracePt t="21563" x="2455863" y="3098800"/>
          <p14:tracePt t="21582" x="2455863" y="3081338"/>
          <p14:tracePt t="21594" x="2455863" y="3054350"/>
          <p14:tracePt t="21614" x="2455863" y="3036888"/>
          <p14:tracePt t="21626" x="2455863" y="3000375"/>
          <p14:tracePt t="21645" x="2455863" y="2973388"/>
          <p14:tracePt t="21657" x="2455863" y="2928938"/>
          <p14:tracePt t="21675" x="2455863" y="2901950"/>
          <p14:tracePt t="21687" x="2455863" y="2874963"/>
          <p14:tracePt t="21709" x="2455863" y="2830513"/>
          <p14:tracePt t="21736" x="2455863" y="2776538"/>
          <p14:tracePt t="21755" x="2446338" y="2751138"/>
          <p14:tracePt t="21767" x="2446338" y="2697163"/>
          <p14:tracePt t="21786" x="2438400" y="2687638"/>
          <p14:tracePt t="21799" x="2428875" y="2652713"/>
          <p14:tracePt t="21819" x="2428875" y="2616200"/>
          <p14:tracePt t="21849" x="2419350" y="2608263"/>
          <p14:tracePt t="21860" x="2419350" y="2589213"/>
          <p14:tracePt t="21880" x="2419350" y="2571750"/>
          <p14:tracePt t="21891" x="2419350" y="2544763"/>
          <p14:tracePt t="21911" x="2419350" y="2517775"/>
          <p14:tracePt t="21939" x="2411413" y="2517775"/>
          <p14:tracePt t="22129" x="2411413" y="2509838"/>
          <p14:tracePt t="22447" x="2419350" y="2509838"/>
          <p14:tracePt t="23214" x="2419350" y="2517775"/>
          <p14:tracePt t="23471" x="2428875" y="2517775"/>
          <p14:tracePt t="23544" x="2438400" y="2517775"/>
          <p14:tracePt t="24048" x="2446338" y="2517775"/>
          <p14:tracePt t="24360" x="2446338" y="2527300"/>
          <p14:tracePt t="24477" x="2455863" y="2527300"/>
          <p14:tracePt t="24725" x="2465388" y="2527300"/>
          <p14:tracePt t="24883" x="2465388" y="2536825"/>
          <p14:tracePt t="25181" x="2473325" y="2536825"/>
          <p14:tracePt t="25215" x="2473325" y="2544763"/>
          <p14:tracePt t="25544" x="2482850" y="2544763"/>
          <p14:tracePt t="25575" x="2490788" y="2544763"/>
          <p14:tracePt t="25731" x="2500313" y="2544763"/>
          <p14:tracePt t="26079" x="2500313" y="2554288"/>
          <p14:tracePt t="26199" x="2509838" y="2554288"/>
          <p14:tracePt t="26425" x="2517775" y="2554288"/>
          <p14:tracePt t="26754" x="2527300" y="2554288"/>
          <p14:tracePt t="26942" x="2527300" y="2562225"/>
          <p14:tracePt t="26999" x="2536825" y="2562225"/>
          <p14:tracePt t="27447" x="2536825" y="2571750"/>
          <p14:tracePt t="27554" x="2544763" y="2571750"/>
          <p14:tracePt t="27823" x="2554288" y="2571750"/>
          <p14:tracePt t="28071" x="2554288" y="2581275"/>
          <p14:tracePt t="28245" x="2562225" y="2581275"/>
          <p14:tracePt t="28337" x="2571750" y="2581275"/>
          <p14:tracePt t="28666" x="2571750" y="2589213"/>
          <p14:tracePt t="28823" x="2581275" y="2589213"/>
          <p14:tracePt t="29031" x="2589213" y="2589213"/>
          <p14:tracePt t="29171" x="2598738" y="2589213"/>
          <p14:tracePt t="29673" x="2608263" y="2589213"/>
          <p14:tracePt t="30320" x="2616200" y="2589213"/>
          <p14:tracePt t="30386" x="2625725" y="2589213"/>
          <p14:tracePt t="30445" x="2643188" y="2589213"/>
          <p14:tracePt t="30458" x="2679700" y="2589213"/>
          <p14:tracePt t="30477" x="2687638" y="2589213"/>
          <p14:tracePt t="30489" x="2768600" y="2598738"/>
          <p14:tracePt t="30509" x="2830513" y="2608263"/>
          <p14:tracePt t="30521" x="2938463" y="2643188"/>
          <p14:tracePt t="30540" x="2990850" y="2660650"/>
          <p14:tracePt t="30551" x="3125788" y="2714625"/>
          <p14:tracePt t="30571" x="3187700" y="2732088"/>
          <p14:tracePt t="30583" x="3276600" y="2751138"/>
          <p14:tracePt t="30601" x="3313113" y="2768600"/>
          <p14:tracePt t="30613" x="3402013" y="2776538"/>
          <p14:tracePt t="30635" x="3419475" y="2786063"/>
          <p14:tracePt t="30645" x="3509963" y="2795588"/>
          <p14:tracePt t="30665" x="3544888" y="2795588"/>
          <p14:tracePt t="30678" x="3670300" y="2803525"/>
          <p14:tracePt t="30695" x="3751263" y="2803525"/>
          <p14:tracePt t="30708" x="3919538" y="2813050"/>
          <p14:tracePt t="30726" x="4081463" y="2830513"/>
          <p14:tracePt t="30746" x="4152900" y="2830513"/>
          <p14:tracePt t="30758" x="4303713" y="2840038"/>
          <p14:tracePt t="30776" x="4394200" y="2847975"/>
          <p14:tracePt t="30790" x="4616450" y="2874963"/>
          <p14:tracePt t="30807" x="4714875" y="2884488"/>
          <p14:tracePt t="30824" x="4813300" y="2894013"/>
          <p14:tracePt t="30847" x="4875213" y="2901950"/>
          <p14:tracePt t="30859" x="4902200" y="2901950"/>
          <p14:tracePt t="30873" x="4929188" y="2911475"/>
          <p14:tracePt t="30890" x="5027613" y="2911475"/>
          <p14:tracePt t="30909" x="5099050" y="2919413"/>
          <p14:tracePt t="30923" x="5268913" y="2928938"/>
          <p14:tracePt t="30940" x="5348288" y="2938463"/>
          <p14:tracePt t="30958" x="5537200" y="2946400"/>
          <p14:tracePt t="30974" x="5616575" y="2955925"/>
          <p14:tracePt t="30990" x="5759450" y="2955925"/>
          <p14:tracePt t="31007" x="5776913" y="2955925"/>
          <p14:tracePt t="31024" x="6054725" y="2955925"/>
          <p14:tracePt t="31049" x="6259513" y="2955925"/>
          <p14:tracePt t="31059" x="6313488" y="2955925"/>
          <p14:tracePt t="31074" x="6429375" y="2973388"/>
          <p14:tracePt t="31091" x="6473825" y="2973388"/>
          <p14:tracePt t="31107" x="6572250" y="2982913"/>
          <p14:tracePt t="31124" x="6599238" y="2982913"/>
          <p14:tracePt t="31141" x="6742113" y="3000375"/>
          <p14:tracePt t="31158" x="6813550" y="3009900"/>
          <p14:tracePt t="31174" x="6919913" y="3036888"/>
          <p14:tracePt t="31191" x="6973888" y="3044825"/>
          <p14:tracePt t="31208" x="7045325" y="3081338"/>
          <p14:tracePt t="31224" x="7089775" y="3081338"/>
          <p14:tracePt t="31241" x="7161213" y="3116263"/>
          <p14:tracePt t="31258" x="7232650" y="3133725"/>
          <p14:tracePt t="31274" x="7412038" y="3187700"/>
          <p14:tracePt t="31292" x="7537450" y="3232150"/>
          <p14:tracePt t="31311" x="7562850" y="3241675"/>
          <p14:tracePt t="31325" x="7608888" y="3268663"/>
          <p14:tracePt t="31343" x="7670800" y="3303588"/>
          <p14:tracePt t="31370" x="7688263" y="3313113"/>
          <p14:tracePt t="31389" x="7724775" y="3340100"/>
          <p14:tracePt t="31420" x="7742238" y="3357563"/>
          <p14:tracePt t="31433" x="7759700" y="3375025"/>
          <p14:tracePt t="31453" x="7777163" y="3384550"/>
          <p14:tracePt t="31480" x="7786688" y="3402013"/>
          <p14:tracePt t="31501" x="7796213" y="3419475"/>
          <p14:tracePt t="31513" x="7804150" y="3429000"/>
          <p14:tracePt t="31524" x="7823200" y="3446463"/>
          <p14:tracePt t="31544" x="7840663" y="3473450"/>
          <p14:tracePt t="31562" x="7848600" y="3473450"/>
          <p14:tracePt t="31589" x="7848600" y="3482975"/>
          <p14:tracePt t="50111" x="7848600" y="3490913"/>
          <p14:tracePt t="50407" x="7848600" y="3500438"/>
          <p14:tracePt t="50636" x="7848600" y="3509963"/>
          <p14:tracePt t="50659" x="7848600" y="3517900"/>
          <p14:tracePt t="50703" x="7858125" y="3536950"/>
          <p14:tracePt t="50741" x="7858125" y="3544888"/>
          <p14:tracePt t="50753" x="7867650" y="3544888"/>
          <p14:tracePt t="50928" x="7875588" y="3554413"/>
          <p14:tracePt t="50939" x="7956550" y="3581400"/>
          <p14:tracePt t="50958" x="8045450" y="3616325"/>
          <p14:tracePt t="50978" x="8072438" y="3633788"/>
          <p14:tracePt t="50989" x="8099425" y="3643313"/>
          <p14:tracePt t="51001" x="8108950" y="3643313"/>
          <p14:tracePt t="51053" x="8116888" y="3633788"/>
          <p14:tracePt t="51080" x="8143875" y="3581400"/>
          <p14:tracePt t="51099" x="8153400" y="3554413"/>
          <p14:tracePt t="51111" x="8153400" y="3544888"/>
          <p14:tracePt t="51131" x="8161338" y="3536950"/>
          <p14:tracePt t="51164" x="8161338" y="3517900"/>
          <p14:tracePt t="51176" x="8180388" y="3455988"/>
          <p14:tracePt t="51195" x="8180388" y="3367088"/>
          <p14:tracePt t="51207" x="8062913" y="3179763"/>
          <p14:tracePt t="51225" x="7974013" y="3116263"/>
          <p14:tracePt t="51238" x="7572375" y="2965450"/>
          <p14:tracePt t="51258" x="7412038" y="2946400"/>
          <p14:tracePt t="51269" x="7018338" y="2857500"/>
          <p14:tracePt t="51288" x="6991350" y="2857500"/>
          <p14:tracePt t="51301" x="6894513" y="2830513"/>
          <p14:tracePt t="51319" x="6831013" y="2813050"/>
          <p14:tracePt t="51335" x="6759575" y="2803525"/>
          <p14:tracePt t="51352" x="6732588" y="2803525"/>
          <p14:tracePt t="51368" x="6589713" y="2813050"/>
          <p14:tracePt t="51385" x="6518275" y="2822575"/>
          <p14:tracePt t="51402" x="6483350" y="2830513"/>
          <p14:tracePt t="51429" x="6456363" y="2840038"/>
          <p14:tracePt t="51448" x="6429375" y="2847975"/>
          <p14:tracePt t="51459" x="6367463" y="2867025"/>
          <p14:tracePt t="51478" x="6340475" y="2874963"/>
          <p14:tracePt t="51491" x="6286500" y="2894013"/>
          <p14:tracePt t="51509" x="6276975" y="2894013"/>
          <p14:tracePt t="51521" x="6242050" y="2901950"/>
          <p14:tracePt t="51539" x="6215063" y="2911475"/>
          <p14:tracePt t="51552" x="6197600" y="2919413"/>
          <p14:tracePt t="51570" x="6161088" y="2928938"/>
          <p14:tracePt t="51590" x="6161088" y="2938463"/>
          <p14:tracePt t="51617" x="6153150" y="2938463"/>
          <p14:tracePt t="51796" x="6153150" y="2928938"/>
          <p14:tracePt t="52503" x="6143625" y="2938463"/>
          <p14:tracePt t="53174" x="6134100" y="2946400"/>
          <p14:tracePt t="53192" x="6126163" y="2946400"/>
          <p14:tracePt t="53491" x="6116638" y="2946400"/>
          <p14:tracePt t="53550" x="6108700" y="2946400"/>
          <p14:tracePt t="53568" x="6099175" y="2946400"/>
          <p14:tracePt t="53818" x="6081713" y="2946400"/>
          <p14:tracePt t="53836" x="6072188" y="2946400"/>
          <p14:tracePt t="53849" x="6037263" y="2911475"/>
          <p14:tracePt t="53869" x="6027738" y="2901950"/>
          <p14:tracePt t="53880" x="5991225" y="2867025"/>
          <p14:tracePt t="53899" x="5983288" y="2847975"/>
          <p14:tracePt t="53910" x="5946775" y="2803525"/>
          <p14:tracePt t="53929" x="5911850" y="2759075"/>
          <p14:tracePt t="53949" x="5902325" y="2732088"/>
          <p14:tracePt t="53959" x="5884863" y="2705100"/>
          <p14:tracePt t="53979" x="5875338" y="2687638"/>
          <p14:tracePt t="53990" x="5857875" y="2625725"/>
          <p14:tracePt t="54009" x="5848350" y="2625725"/>
          <p14:tracePt t="54021" x="5830888" y="2571750"/>
          <p14:tracePt t="54040" x="5830888" y="2554288"/>
          <p14:tracePt t="54052" x="5830888" y="2536825"/>
          <p14:tracePt t="54071" x="5830888" y="2527300"/>
          <p14:tracePt t="54084" x="5822950" y="2509838"/>
          <p14:tracePt t="54102" x="5822950" y="2490788"/>
          <p14:tracePt t="54130" x="5822950" y="2482850"/>
          <p14:tracePt t="54163" x="5822950" y="2490788"/>
          <p14:tracePt t="54921" x="5822950" y="2500313"/>
          <p14:tracePt t="54932" x="5822950" y="2517775"/>
          <p14:tracePt t="54952" x="5822950" y="2536825"/>
          <p14:tracePt t="54964" x="5822950" y="2544763"/>
          <p14:tracePt t="54995" x="5822950" y="2571750"/>
          <p14:tracePt t="55015" x="5822950" y="2589213"/>
          <p14:tracePt t="55028" x="5822950" y="2633663"/>
          <p14:tracePt t="55045" x="5822950" y="2670175"/>
          <p14:tracePt t="55064" x="5822950" y="2697163"/>
          <p14:tracePt t="55076" x="5822950" y="2705100"/>
          <p14:tracePt t="55094" x="5822950" y="2724150"/>
          <p14:tracePt t="55107" x="5822950" y="2732088"/>
          <p14:tracePt t="55126" x="5822950" y="2741613"/>
          <p14:tracePt t="55152" x="5830888" y="2751138"/>
          <p14:tracePt t="55172" x="5830888" y="2759075"/>
          <p14:tracePt t="55184" x="5830888" y="2776538"/>
          <p14:tracePt t="55203" x="5830888" y="2786063"/>
          <p14:tracePt t="55234" x="5830888" y="2795588"/>
          <p14:tracePt t="55252" x="5830888" y="2803525"/>
          <p14:tracePt t="55280" x="5830888" y="2822575"/>
          <p14:tracePt t="55346" x="5830888" y="2830513"/>
          <p14:tracePt t="55407" x="5830888" y="2840038"/>
          <p14:tracePt t="55489" x="5830888" y="2847975"/>
          <p14:tracePt t="55514" x="5830888" y="2857500"/>
          <p14:tracePt t="55563" x="5830888" y="2867025"/>
          <p14:tracePt t="55645" x="5830888" y="2874963"/>
          <p14:tracePt t="55686" x="5830888" y="2884488"/>
          <p14:tracePt t="55959" x="5830888" y="2894013"/>
          <p14:tracePt t="56004" x="5830888" y="2919413"/>
          <p14:tracePt t="56036" x="5830888" y="2938463"/>
          <p14:tracePt t="56070" x="5830888" y="2946400"/>
          <p14:tracePt t="56096" x="5830888" y="2955925"/>
          <p14:tracePt t="56144" x="5830888" y="2965450"/>
          <p14:tracePt t="56223" x="5848350" y="2973388"/>
          <p14:tracePt t="56286" x="5867400" y="2982913"/>
          <p14:tracePt t="56304" x="5875338" y="2982913"/>
          <p14:tracePt t="56317" x="5884863" y="2982913"/>
          <p14:tracePt t="56337" x="5902325" y="2982913"/>
          <p14:tracePt t="56349" x="5919788" y="2982913"/>
          <p14:tracePt t="56369" x="5938838" y="2973388"/>
          <p14:tracePt t="56380" x="5956300" y="2973388"/>
          <p14:tracePt t="56399" x="5965825" y="2965450"/>
          <p14:tracePt t="56410" x="5983288" y="2955925"/>
          <p14:tracePt t="56429" x="5991225" y="2955925"/>
          <p14:tracePt t="56441" x="6018213" y="2938463"/>
          <p14:tracePt t="56461" x="6037263" y="2928938"/>
          <p14:tracePt t="56493" x="6045200" y="2919413"/>
          <p14:tracePt t="56505" x="6054725" y="2911475"/>
          <p14:tracePt t="56526" x="6062663" y="2911475"/>
          <p14:tracePt t="56539" x="6072188" y="2901950"/>
          <p14:tracePt t="56567" x="6099175" y="2867025"/>
          <p14:tracePt t="56585" x="6108700" y="2840038"/>
          <p14:tracePt t="56605" x="6108700" y="2822575"/>
          <p14:tracePt t="56616" x="6126163" y="2776538"/>
          <p14:tracePt t="56636" x="6126163" y="2759075"/>
          <p14:tracePt t="56649" x="6134100" y="2705100"/>
          <p14:tracePt t="56667" x="6134100" y="2687638"/>
          <p14:tracePt t="56679" x="6134100" y="2643188"/>
          <p14:tracePt t="56699" x="6134100" y="2598738"/>
          <p14:tracePt t="56726" x="6134100" y="2562225"/>
          <p14:tracePt t="56746" x="6134100" y="2544763"/>
          <p14:tracePt t="56759" x="6134100" y="2509838"/>
          <p14:tracePt t="56777" x="6134100" y="2500313"/>
          <p14:tracePt t="56803" x="6134100" y="2490788"/>
          <p14:tracePt t="56823" x="6126163" y="2473325"/>
          <p14:tracePt t="56854" x="6126163" y="2465388"/>
          <p14:tracePt t="56865" x="6116638" y="2446338"/>
          <p14:tracePt t="56884" x="6116638" y="2428875"/>
          <p14:tracePt t="56915" x="6116638" y="2419350"/>
          <p14:tracePt t="56949" x="6108700" y="2419350"/>
          <p14:tracePt t="56962" x="6099175" y="2401888"/>
          <p14:tracePt t="56981" x="6089650" y="2384425"/>
          <p14:tracePt t="57013" x="6081713" y="2374900"/>
          <p14:tracePt t="57024" x="6081713" y="2366963"/>
          <p14:tracePt t="57044" x="6081713" y="2357438"/>
          <p14:tracePt t="57056" x="6072188" y="2357438"/>
          <p14:tracePt t="57119" x="6072188" y="2347913"/>
          <p14:tracePt t="57185" x="6072188" y="2339975"/>
          <p14:tracePt t="57359" x="6062663" y="2339975"/>
          <p14:tracePt t="57690" x="6054725" y="2339975"/>
          <p14:tracePt t="57857" x="6037263" y="2339975"/>
          <p14:tracePt t="57875" x="6027738" y="2339975"/>
          <p14:tracePt t="57887" x="5973763" y="2347913"/>
          <p14:tracePt t="57906" x="5956300" y="2357438"/>
          <p14:tracePt t="57919" x="5902325" y="2374900"/>
          <p14:tracePt t="57939" x="5875338" y="2384425"/>
          <p14:tracePt t="57951" x="5813425" y="2393950"/>
          <p14:tracePt t="57970" x="5759450" y="2411413"/>
          <p14:tracePt t="57982" x="5670550" y="2446338"/>
          <p14:tracePt t="58001" x="5643563" y="2446338"/>
          <p14:tracePt t="58013" x="5562600" y="2482850"/>
          <p14:tracePt t="58034" x="5537200" y="2490788"/>
          <p14:tracePt t="58050" x="5446713" y="2527300"/>
          <p14:tracePt t="58065" x="5394325" y="2544763"/>
          <p14:tracePt t="58079" x="5268913" y="2581275"/>
          <p14:tracePt t="58096" x="5214938" y="2598738"/>
          <p14:tracePt t="58109" x="5116513" y="2643188"/>
          <p14:tracePt t="58127" x="5081588" y="2652713"/>
          <p14:tracePt t="58140" x="5000625" y="2679700"/>
          <p14:tracePt t="58159" x="4965700" y="2697163"/>
          <p14:tracePt t="58173" x="4875213" y="2724150"/>
          <p14:tracePt t="58190" x="4840288" y="2741613"/>
          <p14:tracePt t="58207" x="4751388" y="2768600"/>
          <p14:tracePt t="58223" x="4724400" y="2786063"/>
          <p14:tracePt t="58240" x="4660900" y="2803525"/>
          <p14:tracePt t="58257" x="4616450" y="2822575"/>
          <p14:tracePt t="58274" x="4598988" y="2840038"/>
          <p14:tracePt t="58299" x="4545013" y="2867025"/>
          <p14:tracePt t="58307" x="4527550" y="2874963"/>
          <p14:tracePt t="58329" x="4518025" y="2884488"/>
          <p14:tracePt t="58374" x="4518025" y="2894013"/>
          <p14:tracePt t="58393" x="4518025" y="2919413"/>
          <p14:tracePt t="58428" x="4518025" y="2928938"/>
          <p14:tracePt t="58441" x="4518025" y="2946400"/>
          <p14:tracePt t="58453" x="4518025" y="2982913"/>
          <p14:tracePt t="58471" x="4518025" y="3027363"/>
          <p14:tracePt t="58491" x="4518025" y="3044825"/>
          <p14:tracePt t="58502" x="4518025" y="3054350"/>
          <p14:tracePt t="58530" x="4510088" y="3062288"/>
          <p14:tracePt t="58542" x="4510088" y="3081338"/>
          <p14:tracePt t="58554" x="4500563" y="3089275"/>
          <p14:tracePt t="58565" x="4483100" y="3116263"/>
          <p14:tracePt t="58585" x="4483100" y="3143250"/>
          <p14:tracePt t="58599" x="4465638" y="3179763"/>
          <p14:tracePt t="58617" x="4456113" y="3197225"/>
          <p14:tracePt t="58628" x="4446588" y="3224213"/>
          <p14:tracePt t="58648" x="4446588" y="3251200"/>
          <p14:tracePt t="58660" x="4438650" y="3251200"/>
          <p14:tracePt t="58675" x="4438650" y="3259138"/>
          <p14:tracePt t="58707" x="4438650" y="3268663"/>
          <p14:tracePt t="58783" x="4438650" y="3276600"/>
          <p14:tracePt t="58853" x="4438650" y="3286125"/>
          <p14:tracePt t="58879" x="4438650" y="3295650"/>
          <p14:tracePt t="58972" x="4429125" y="3295650"/>
          <p14:tracePt t="59449" x="4429125" y="3303588"/>
          <p14:tracePt t="59460" x="4429125" y="3295650"/>
          <p14:tracePt t="59679" x="4438650" y="3268663"/>
          <p14:tracePt t="59699" x="4438650" y="3259138"/>
          <p14:tracePt t="59743" x="4438650" y="3241675"/>
          <p14:tracePt t="59763" x="4446588" y="3241675"/>
          <p14:tracePt t="59775" x="4446588" y="3224213"/>
          <p14:tracePt t="59794" x="4456113" y="3205163"/>
          <p14:tracePt t="59805" x="4456113" y="3170238"/>
          <p14:tracePt t="59826" x="4456113" y="3152775"/>
          <p14:tracePt t="59836" x="4456113" y="3133725"/>
          <p14:tracePt t="59855" x="4456113" y="3125788"/>
          <p14:tracePt t="59868" x="4465638" y="3098800"/>
          <p14:tracePt t="59887" x="4465638" y="3089275"/>
          <p14:tracePt t="59900" x="4465638" y="3062288"/>
          <p14:tracePt t="59919" x="4465638" y="3054350"/>
          <p14:tracePt t="59931" x="4473575" y="3027363"/>
          <p14:tracePt t="59949" x="4473575" y="3000375"/>
          <p14:tracePt t="59962" x="4473575" y="2990850"/>
          <p14:tracePt t="59980" x="4473575" y="2973388"/>
          <p14:tracePt t="59995" x="4483100" y="2946400"/>
          <p14:tracePt t="60012" x="4491038" y="2928938"/>
          <p14:tracePt t="60032" x="4491038" y="2919413"/>
          <p14:tracePt t="60046" x="4491038" y="2911475"/>
          <p14:tracePt t="60062" x="4500563" y="2884488"/>
          <p14:tracePt t="60079" x="4500563" y="2874963"/>
          <p14:tracePt t="62111" x="4500563" y="2884488"/>
          <p14:tracePt t="62201" x="4518025" y="2894013"/>
          <p14:tracePt t="62291" x="4537075" y="2919413"/>
          <p14:tracePt t="62309" x="4554538" y="2938463"/>
          <p14:tracePt t="62321" x="4572000" y="2955925"/>
          <p14:tracePt t="62343" x="4581525" y="2973388"/>
          <p14:tracePt t="62369" x="4598988" y="2990850"/>
          <p14:tracePt t="62387" x="4608513" y="3000375"/>
          <p14:tracePt t="62399" x="4652963" y="3062288"/>
          <p14:tracePt t="62418" x="4670425" y="3081338"/>
          <p14:tracePt t="62431" x="4705350" y="3125788"/>
          <p14:tracePt t="62449" x="4724400" y="3143250"/>
          <p14:tracePt t="62461" x="4741863" y="3160713"/>
          <p14:tracePt t="62489" x="4786313" y="3197225"/>
          <p14:tracePt t="62500" x="4803775" y="3205163"/>
          <p14:tracePt t="62512" x="4822825" y="3224213"/>
          <p14:tracePt t="62524" x="4884738" y="3276600"/>
          <p14:tracePt t="62544" x="4902200" y="3286125"/>
          <p14:tracePt t="62555" x="4946650" y="3330575"/>
          <p14:tracePt t="62575" x="4983163" y="3348038"/>
          <p14:tracePt t="62587" x="5018088" y="3357563"/>
          <p14:tracePt t="62606" x="5045075" y="3367088"/>
          <p14:tracePt t="62620" x="5081588" y="3375025"/>
          <p14:tracePt t="62637" x="5180013" y="3375025"/>
          <p14:tracePt t="62671" x="5214938" y="3375025"/>
          <p14:tracePt t="62703" x="5232400" y="3375025"/>
          <p14:tracePt t="62714" x="5251450" y="3375025"/>
          <p14:tracePt t="62735" x="5268913" y="3375025"/>
          <p14:tracePt t="62746" x="5322888" y="3367088"/>
          <p14:tracePt t="62765" x="5348288" y="3357563"/>
          <p14:tracePt t="62780" x="5446713" y="3348038"/>
          <p14:tracePt t="62797" x="5491163" y="3340100"/>
          <p14:tracePt t="62809" x="5589588" y="3348038"/>
          <p14:tracePt t="62829" x="5599113" y="3348038"/>
          <p14:tracePt t="62841" x="5616575" y="3348038"/>
          <p14:tracePt t="62854" x="5688013" y="3348038"/>
          <p14:tracePt t="62873" x="5705475" y="3348038"/>
          <p14:tracePt t="62889" x="5776913" y="3348038"/>
          <p14:tracePt t="62904" x="5840413" y="3348038"/>
          <p14:tracePt t="62922" x="5867400" y="3348038"/>
          <p14:tracePt t="62939" x="5929313" y="3348038"/>
          <p14:tracePt t="62954" x="5973763" y="3348038"/>
          <p14:tracePt t="62980" x="6027738" y="3348038"/>
          <p14:tracePt t="62999" x="6081713" y="3340100"/>
          <p14:tracePt t="63011" x="6153150" y="3340100"/>
          <p14:tracePt t="63031" x="6180138" y="3340100"/>
          <p14:tracePt t="63048" x="6232525" y="3340100"/>
          <p14:tracePt t="63062" x="6251575" y="3340100"/>
          <p14:tracePt t="63074" x="6269038" y="3340100"/>
          <p14:tracePt t="63092" x="6303963" y="3340100"/>
          <p14:tracePt t="63111" x="6323013" y="3340100"/>
          <p14:tracePt t="63123" x="6375400" y="3340100"/>
          <p14:tracePt t="63142" x="6429375" y="3340100"/>
          <p14:tracePt t="63155" x="6527800" y="3348038"/>
          <p14:tracePt t="63173" x="6589713" y="3357563"/>
          <p14:tracePt t="63188" x="6653213" y="3384550"/>
          <p14:tracePt t="63205" x="6680200" y="3384550"/>
          <p14:tracePt t="63222" x="6804025" y="3394075"/>
          <p14:tracePt t="63240" x="6823075" y="3402013"/>
          <p14:tracePt t="63272" x="6858000" y="3402013"/>
          <p14:tracePt t="63276" x="6884988" y="3402013"/>
          <p14:tracePt t="63306" x="6938963" y="3419475"/>
          <p14:tracePt t="63322" x="6973888" y="3419475"/>
          <p14:tracePt t="63345" x="6991350" y="3429000"/>
          <p14:tracePt t="63372" x="7000875" y="3429000"/>
          <p14:tracePt t="63451" x="7010400" y="3429000"/>
          <p14:tracePt t="63533" x="7018338" y="3429000"/>
          <p14:tracePt t="63915" x="7010400" y="3429000"/>
          <p14:tracePt t="65929" x="7000875" y="3429000"/>
          <p14:tracePt t="67361" x="6991350" y="3429000"/>
          <p14:tracePt t="67875" x="6983413" y="3429000"/>
          <p14:tracePt t="67915" x="6973888" y="3429000"/>
          <p14:tracePt t="68219" x="6965950" y="3429000"/>
          <p14:tracePt t="68549" x="6965950" y="3438525"/>
          <p14:tracePt t="68575" x="6956425" y="3438525"/>
          <p14:tracePt t="68756" x="6956425" y="3446463"/>
          <p14:tracePt t="69369" x="6946900" y="3446463"/>
          <p14:tracePt t="69476" x="6946900" y="3455988"/>
          <p14:tracePt t="69803" x="6938963" y="3455988"/>
          <p14:tracePt t="70086" x="6946900" y="3465513"/>
          <p14:tracePt t="70656" x="6929438" y="3465513"/>
          <p14:tracePt t="70953" x="6911975" y="3465513"/>
          <p14:tracePt t="70965" x="6867525" y="3465513"/>
          <p14:tracePt t="70985" x="6840538" y="3473450"/>
          <p14:tracePt t="70997" x="6786563" y="3473450"/>
          <p14:tracePt t="71016" x="6759575" y="3473450"/>
          <p14:tracePt t="71029" x="6680200" y="3490913"/>
          <p14:tracePt t="71049" x="6634163" y="3490913"/>
          <p14:tracePt t="71061" x="6537325" y="3509963"/>
          <p14:tracePt t="71082" x="6473825" y="3527425"/>
          <p14:tracePt t="71093" x="6367463" y="3536950"/>
          <p14:tracePt t="71114" x="6323013" y="3544888"/>
          <p14:tracePt t="71126" x="6286500" y="3544888"/>
          <p14:tracePt t="71139" x="6126163" y="3581400"/>
          <p14:tracePt t="71159" x="6054725" y="3589338"/>
          <p14:tracePt t="71172" x="5884863" y="3608388"/>
          <p14:tracePt t="71191" x="5803900" y="3608388"/>
          <p14:tracePt t="71219" x="5653088" y="3598863"/>
          <p14:tracePt t="71239" x="5616575" y="3598863"/>
          <p14:tracePt t="71250" x="5483225" y="3598863"/>
          <p14:tracePt t="71269" x="5419725" y="3598863"/>
          <p14:tracePt t="71281" x="5276850" y="3589338"/>
          <p14:tracePt t="71300" x="5214938" y="3589338"/>
          <p14:tracePt t="71314" x="5099050" y="3589338"/>
          <p14:tracePt t="71331" x="5027613" y="3589338"/>
          <p14:tracePt t="71346" x="4919663" y="3581400"/>
          <p14:tracePt t="71363" x="4848225" y="3571875"/>
          <p14:tracePt t="71380" x="4562475" y="3517900"/>
          <p14:tracePt t="71396" x="4446588" y="3500438"/>
          <p14:tracePt t="71413" x="4179888" y="3446463"/>
          <p14:tracePt t="71430" x="4160838" y="3438525"/>
          <p14:tracePt t="71447" x="4071938" y="3411538"/>
          <p14:tracePt t="71463" x="4037013" y="3402013"/>
          <p14:tracePt t="71480" x="3894138" y="3367088"/>
          <p14:tracePt t="71497" x="3822700" y="3348038"/>
          <p14:tracePt t="71514" x="3517900" y="3295650"/>
          <p14:tracePt t="71530" x="3402013" y="3268663"/>
          <p14:tracePt t="71547" x="2965450" y="3152775"/>
          <p14:tracePt t="71564" x="2768600" y="3089275"/>
          <p14:tracePt t="71581" x="2697163" y="3062288"/>
          <p14:tracePt t="71597" x="2473325" y="3000375"/>
          <p14:tracePt t="71614" x="2179638" y="2901950"/>
          <p14:tracePt t="71630" x="2071688" y="2857500"/>
          <p14:tracePt t="71647" x="1822450" y="2768600"/>
          <p14:tracePt t="71664" x="1731963" y="2732088"/>
          <p14:tracePt t="71682" x="1625600" y="2670175"/>
          <p14:tracePt t="71697" x="1616075" y="2652713"/>
          <p14:tracePt t="71714" x="1598613" y="2643188"/>
          <p14:tracePt t="71731" x="1589088" y="2633663"/>
          <p14:tracePt t="71749" x="1536700" y="2589213"/>
          <p14:tracePt t="71764" x="1490663" y="2544763"/>
          <p14:tracePt t="71781" x="1455738" y="2509838"/>
          <p14:tracePt t="71799" x="1419225" y="2446338"/>
          <p14:tracePt t="71814" x="1419225" y="2438400"/>
          <p14:tracePt t="71831" x="1446213" y="2438400"/>
          <p14:tracePt t="71913" x="1455738" y="2438400"/>
          <p14:tracePt t="71925" x="1490663" y="2438400"/>
          <p14:tracePt t="71944" x="1490663" y="2446338"/>
          <p14:tracePt t="71956" x="1509713" y="2446338"/>
          <p14:tracePt t="71975" x="1517650" y="2446338"/>
          <p14:tracePt t="71987" x="1517650" y="2455863"/>
          <p14:tracePt t="72015" x="1527175" y="2455863"/>
          <p14:tracePt t="72034" x="1536700" y="2455863"/>
          <p14:tracePt t="72053" x="1544638" y="2465388"/>
          <p14:tracePt t="72098" x="1554163" y="2465388"/>
          <p14:tracePt t="74361" x="1554163" y="2473325"/>
          <p14:tracePt t="74476" x="1554163" y="2490788"/>
          <p14:tracePt t="74521" x="1562100" y="2509838"/>
          <p14:tracePt t="74554" x="1571625" y="2527300"/>
          <p14:tracePt t="74565" x="1581150" y="2536825"/>
          <p14:tracePt t="74583" x="1581150" y="2544763"/>
          <p14:tracePt t="74612" x="1589088" y="2544763"/>
          <p14:tracePt t="74631" x="1598613" y="2544763"/>
          <p14:tracePt t="118112" x="1598613" y="2554288"/>
          <p14:tracePt t="118805" x="1598613" y="2562225"/>
          <p14:tracePt t="118819" x="1598613" y="2571750"/>
          <p14:tracePt t="118852" x="1581150" y="2589213"/>
          <p14:tracePt t="118885" x="1562100" y="2633663"/>
          <p14:tracePt t="118906" x="1482725" y="2803525"/>
          <p14:tracePt t="118939" x="1428750" y="2965450"/>
          <p14:tracePt t="118949" x="1401763" y="3027363"/>
          <p14:tracePt t="118973" x="1357313" y="3143250"/>
          <p14:tracePt t="119005" x="1347788" y="3224213"/>
          <p14:tracePt t="119010" x="1347788" y="3251200"/>
          <p14:tracePt t="119040" x="1312863" y="3473450"/>
          <p14:tracePt t="119073" x="1303338" y="3660775"/>
          <p14:tracePt t="119075" x="1295400" y="3902075"/>
          <p14:tracePt t="119106" x="1295400" y="3990975"/>
          <p14:tracePt t="119117" x="1295400" y="4062413"/>
          <p14:tracePt t="119140" x="1295400" y="4152900"/>
          <p14:tracePt t="119172" x="1295400" y="4187825"/>
          <p14:tracePt t="119179" x="1276350" y="4241800"/>
          <p14:tracePt t="119207" x="1276350" y="4295775"/>
          <p14:tracePt t="119239" x="1276350" y="4313238"/>
          <p14:tracePt t="119242" x="1295400" y="4384675"/>
          <p14:tracePt t="119274" x="1339850" y="4465638"/>
          <p14:tracePt t="119291" x="1374775" y="4510088"/>
          <p14:tracePt t="119307" x="1490663" y="4625975"/>
          <p14:tracePt t="119339" x="1554163" y="4687888"/>
          <p14:tracePt t="119354" x="1589088" y="4714875"/>
          <p14:tracePt t="119374" x="1724025" y="4813300"/>
          <p14:tracePt t="119406" x="1830388" y="4875213"/>
          <p14:tracePt t="119417" x="1893888" y="4911725"/>
          <p14:tracePt t="119441" x="2036763" y="4973638"/>
          <p14:tracePt t="119473" x="2098675" y="5027613"/>
          <p14:tracePt t="119479" x="2133600" y="5037138"/>
          <p14:tracePt t="119509" x="2232025" y="5099050"/>
          <p14:tracePt t="119548" x="2286000" y="5126038"/>
          <p14:tracePt t="119554" x="2419350" y="5180013"/>
          <p14:tracePt t="119575" x="2527300" y="5224463"/>
          <p14:tracePt t="119606" x="2581275" y="5241925"/>
          <p14:tracePt t="119623" x="2589213" y="5251450"/>
          <p14:tracePt t="119642" x="2697163" y="5268913"/>
          <p14:tracePt t="119673" x="2751138" y="5268913"/>
          <p14:tracePt t="119686" x="2803525" y="5276850"/>
          <p14:tracePt t="119709" x="2911475" y="5295900"/>
          <p14:tracePt t="119741" x="2973388" y="5303838"/>
          <p14:tracePt t="119747" x="3000375" y="5313363"/>
          <p14:tracePt t="119776" x="3089275" y="5340350"/>
          <p14:tracePt t="119809" x="3152775" y="5348288"/>
          <p14:tracePt t="119811" x="3268663" y="5375275"/>
          <p14:tracePt t="119843" x="3384550" y="5402263"/>
          <p14:tracePt t="119874" x="3411538" y="5402263"/>
          <p14:tracePt t="119885" x="3482975" y="5419725"/>
          <p14:tracePt t="119909" x="3571875" y="5438775"/>
          <p14:tracePt t="119941" x="3571875" y="5446713"/>
          <p14:tracePt t="119949" x="3608388" y="5446713"/>
          <p14:tracePt t="119976" x="3679825" y="5456238"/>
          <p14:tracePt t="120007" x="3697288" y="5456238"/>
          <p14:tracePt t="120010" x="3724275" y="5456238"/>
          <p14:tracePt t="120042" x="3732213" y="5456238"/>
          <p14:tracePt t="120049" x="3751263" y="5456238"/>
          <p14:tracePt t="120076" x="3786188" y="5446713"/>
          <p14:tracePt t="120110" x="3830638" y="5429250"/>
          <p14:tracePt t="120112" x="3875088" y="5419725"/>
          <p14:tracePt t="120143" x="3919538" y="5402263"/>
          <p14:tracePt t="120156" x="3946525" y="5394325"/>
          <p14:tracePt t="120177" x="3990975" y="5375275"/>
          <p14:tracePt t="120209" x="4017963" y="5367338"/>
          <p14:tracePt t="120219" x="4027488" y="5367338"/>
          <p14:tracePt t="120243" x="4044950" y="5357813"/>
          <p14:tracePt t="120275" x="4044950" y="5348288"/>
          <p14:tracePt t="120311" x="4054475" y="5348288"/>
          <p14:tracePt t="120377" x="4054475" y="5330825"/>
          <p14:tracePt t="120410" x="4054475" y="5322888"/>
          <p14:tracePt t="120468" x="4054475" y="5313363"/>
          <p14:tracePt t="120488" x="4054475" y="5295900"/>
          <p14:tracePt t="120519" x="4044950" y="5286375"/>
          <p14:tracePt t="120531" x="4044950" y="5276850"/>
          <p14:tracePt t="120551" x="4044950" y="5268913"/>
          <p14:tracePt t="120578" x="4027488" y="5232400"/>
          <p14:tracePt t="120610" x="4017963" y="5205413"/>
          <p14:tracePt t="120614" x="4010025" y="5180013"/>
          <p14:tracePt t="120645" x="3990975" y="5160963"/>
          <p14:tracePt t="120676" x="3983038" y="5153025"/>
          <p14:tracePt t="120719" x="3965575" y="5133975"/>
          <p14:tracePt t="120769" x="3956050" y="5126038"/>
          <p14:tracePt t="120780" x="3902075" y="5108575"/>
          <p14:tracePt t="120799" x="3875088" y="5089525"/>
          <p14:tracePt t="120812" x="3840163" y="5081588"/>
          <p14:tracePt t="120844" x="3822700" y="5062538"/>
          <p14:tracePt t="120863" x="3759200" y="5045075"/>
          <p14:tracePt t="120897" x="3751263" y="5045075"/>
          <p14:tracePt t="120912" x="3705225" y="5045075"/>
          <p14:tracePt t="120944" x="3687763" y="5054600"/>
          <p14:tracePt t="120960" x="3670300" y="5054600"/>
          <p14:tracePt t="120979" x="3652838" y="5062538"/>
          <p14:tracePt t="121010" x="3633788" y="5072063"/>
          <p14:tracePt t="121022" x="3616325" y="5081588"/>
          <p14:tracePt t="121049" x="3598863" y="5089525"/>
          <p14:tracePt t="121080" x="3589338" y="5099050"/>
          <p14:tracePt t="121111" x="3581400" y="5099050"/>
          <p14:tracePt t="121119" x="3571875" y="5099050"/>
          <p14:tracePt t="121146" x="3562350" y="5099050"/>
          <p14:tracePt t="121178" x="3562350" y="5108575"/>
          <p14:tracePt t="121195" x="3554413" y="5108575"/>
          <p14:tracePt t="121221" x="3544888" y="5108575"/>
          <p14:tracePt t="121700" x="3536950" y="5099050"/>
          <p14:tracePt t="121712" x="3527425" y="5089525"/>
          <p14:tracePt t="121723" x="3500438" y="5045075"/>
          <p14:tracePt t="121749" x="3455988" y="4991100"/>
          <p14:tracePt t="121780" x="3429000" y="4946650"/>
          <p14:tracePt t="121785" x="3402013" y="4884738"/>
          <p14:tracePt t="121819" x="3322638" y="4724400"/>
          <p14:tracePt t="121848" x="3251200" y="4581525"/>
          <p14:tracePt t="121880" x="3232150" y="4537075"/>
          <p14:tracePt t="121894" x="3224213" y="4500563"/>
          <p14:tracePt t="121915" x="3187700" y="4438650"/>
          <p14:tracePt t="121947" x="3160713" y="4375150"/>
          <p14:tracePt t="121950" x="3108325" y="4268788"/>
          <p14:tracePt t="121982" x="3089275" y="4232275"/>
          <p14:tracePt t="121993" x="3017838" y="4081463"/>
          <p14:tracePt t="122024" x="2982913" y="3983038"/>
          <p14:tracePt t="122049" x="2884488" y="3786188"/>
          <p14:tracePt t="122081" x="2857500" y="3732213"/>
          <p14:tracePt t="122086" x="2803525" y="3608388"/>
          <p14:tracePt t="122116" x="2714625" y="3438525"/>
          <p14:tracePt t="122149" x="2687638" y="3394075"/>
          <p14:tracePt t="122167" x="2670175" y="3367088"/>
          <p14:tracePt t="122183" x="2633663" y="3330575"/>
          <p14:tracePt t="122216" x="2544763" y="3224213"/>
          <p14:tracePt t="122248" x="2490788" y="3170238"/>
          <p14:tracePt t="122264" x="2438400" y="3116263"/>
          <p14:tracePt t="122290" x="2401888" y="3089275"/>
          <p14:tracePt t="122316" x="2330450" y="3044825"/>
          <p14:tracePt t="122349" x="2312988" y="3027363"/>
          <p14:tracePt t="122352" x="2241550" y="3000375"/>
          <p14:tracePt t="122383" x="2160588" y="2973388"/>
          <p14:tracePt t="122415" x="2143125" y="2965450"/>
          <p14:tracePt t="122419" x="2036763" y="2919413"/>
          <p14:tracePt t="122450" x="1928813" y="2884488"/>
          <p14:tracePt t="122466" x="1803400" y="2840038"/>
          <p14:tracePt t="122499" x="1785938" y="2822575"/>
          <p14:tracePt t="122519" x="1704975" y="2795588"/>
          <p14:tracePt t="122550" x="1643063" y="2768600"/>
          <p14:tracePt t="122582" x="1581150" y="2741613"/>
          <p14:tracePt t="122592" x="1562100" y="2732088"/>
          <p14:tracePt t="122592" x="1536700" y="2714625"/>
          <p14:tracePt t="122624" x="1527175" y="2705100"/>
          <p14:tracePt t="122651" x="1517650" y="2697163"/>
          <p14:tracePt t="122682" x="1517650" y="2687638"/>
          <p14:tracePt t="122746" x="1527175" y="2687638"/>
          <p14:tracePt t="122827" x="1544638" y="2687638"/>
          <p14:tracePt t="122839" x="1616075" y="2687638"/>
          <p14:tracePt t="122859" x="1643063" y="2687638"/>
          <p14:tracePt t="122871" x="1687513" y="2687638"/>
          <p14:tracePt t="122902" x="1776413" y="2687638"/>
          <p14:tracePt t="122933" x="1847850" y="2687638"/>
          <p14:tracePt t="122939" x="1874838" y="2687638"/>
          <p14:tracePt t="122970" x="1982788" y="2687638"/>
          <p14:tracePt t="123001" x="2044700" y="2687638"/>
          <p14:tracePt t="123003" x="2098675" y="2687638"/>
          <p14:tracePt t="123035" x="2143125" y="2697163"/>
          <p14:tracePt t="123047" x="2170113" y="2697163"/>
          <p14:tracePt t="123069" x="2205038" y="2697163"/>
          <p14:tracePt t="123100" x="2224088" y="2697163"/>
          <p14:tracePt t="123113" x="2232025" y="2697163"/>
          <p14:tracePt t="123136" x="2251075" y="2697163"/>
          <p14:tracePt t="123172" x="2259013" y="2697163"/>
          <p14:tracePt t="123184" x="2303463" y="2697163"/>
          <p14:tracePt t="123204" x="2322513" y="2697163"/>
          <p14:tracePt t="123236" x="2330450" y="2697163"/>
          <p14:tracePt t="123238" x="2366963" y="2697163"/>
          <p14:tracePt t="123270" x="2384425" y="2697163"/>
          <p14:tracePt t="123294" x="2393950" y="2697163"/>
          <p14:tracePt t="123329" x="2401888" y="2697163"/>
          <p14:tracePt t="123348" x="2411413" y="2697163"/>
          <p14:tracePt t="124362" x="2411413" y="2687638"/>
          <p14:tracePt t="128115" x="2419350" y="2687638"/>
          <p14:tracePt t="128159" x="2428875" y="2687638"/>
          <p14:tracePt t="128188" x="2438400" y="2687638"/>
          <p14:tracePt t="128200" x="2438400" y="2697163"/>
          <p14:tracePt t="128219" x="2446338" y="2705100"/>
          <p14:tracePt t="128234" x="2473325" y="2724150"/>
          <p14:tracePt t="128316" x="2482850" y="2732088"/>
          <p14:tracePt t="128327" x="2490788" y="2741613"/>
          <p14:tracePt t="128347" x="2500313" y="2759075"/>
          <p14:tracePt t="128375" x="2509838" y="2768600"/>
          <p14:tracePt t="128401" x="2536825" y="2803525"/>
          <p14:tracePt t="128433" x="2544763" y="2822575"/>
          <p14:tracePt t="128437" x="2562225" y="2857500"/>
          <p14:tracePt t="128469" x="2589213" y="2894013"/>
          <p14:tracePt t="128501" x="2608263" y="2919413"/>
          <p14:tracePt t="128519" x="2616200" y="2928938"/>
          <p14:tracePt t="128535" x="2652713" y="2982913"/>
          <p14:tracePt t="128567" x="2670175" y="3017838"/>
          <p14:tracePt t="128581" x="2679700" y="3044825"/>
          <p14:tracePt t="128602" x="2714625" y="3098800"/>
          <p14:tracePt t="128634" x="2741613" y="3152775"/>
          <p14:tracePt t="128644" x="2751138" y="3160713"/>
          <p14:tracePt t="128669" x="2786063" y="3232150"/>
          <p14:tracePt t="128701" x="2813050" y="3268663"/>
          <p14:tracePt t="128706" x="2822575" y="3295650"/>
          <p14:tracePt t="128736" x="2874963" y="3402013"/>
          <p14:tracePt t="128770" x="2911475" y="3455988"/>
          <p14:tracePt t="128787" x="2928938" y="3473450"/>
          <p14:tracePt t="128803" x="2965450" y="3554413"/>
          <p14:tracePt t="128835" x="2990850" y="3608388"/>
          <p14:tracePt t="128848" x="3000375" y="3616325"/>
          <p14:tracePt t="128869" x="3036888" y="3687763"/>
          <p14:tracePt t="128901" x="3062288" y="3724275"/>
          <p14:tracePt t="128912" x="3071813" y="3751263"/>
          <p14:tracePt t="128936" x="3098800" y="3803650"/>
          <p14:tracePt t="128968" x="3125788" y="3857625"/>
          <p14:tracePt t="128974" x="3143250" y="3875088"/>
          <p14:tracePt t="129003" x="3179763" y="3938588"/>
          <p14:tracePt t="129035" x="3179763" y="3946525"/>
          <p14:tracePt t="129043" x="3197225" y="3965575"/>
          <p14:tracePt t="129070" x="3224213" y="4010025"/>
          <p14:tracePt t="129101" x="3224213" y="4027488"/>
          <p14:tracePt t="129116" x="3241675" y="4037013"/>
          <p14:tracePt t="129137" x="3268663" y="4081463"/>
          <p14:tracePt t="129169" x="3286125" y="4108450"/>
          <p14:tracePt t="129179" x="3313113" y="4152900"/>
          <p14:tracePt t="129211" x="3313113" y="4160838"/>
          <p14:tracePt t="129237" x="3322638" y="4179888"/>
          <p14:tracePt t="129269" x="3340100" y="4197350"/>
          <p14:tracePt t="129273" x="3340100" y="4205288"/>
          <p14:tracePt t="129369" x="3348038" y="4205288"/>
          <p14:tracePt t="129379" x="3357563" y="4205288"/>
          <p14:tracePt t="129740" x="3367088" y="4205288"/>
          <p14:tracePt t="130390" x="3375025" y="4205288"/>
          <p14:tracePt t="130467" x="3384550" y="4205288"/>
          <p14:tracePt t="130501" x="3402013" y="4205288"/>
          <p14:tracePt t="130512" x="3411538" y="4205288"/>
          <p14:tracePt t="130532" x="3419475" y="4205288"/>
          <p14:tracePt t="130559" x="3446463" y="4205288"/>
          <p14:tracePt t="130579" x="3455988" y="4205288"/>
          <p14:tracePt t="130609" x="3482975" y="4197350"/>
          <p14:tracePt t="130641" x="3500438" y="4197350"/>
          <p14:tracePt t="130656" x="3517900" y="4197350"/>
          <p14:tracePt t="130676" x="3562350" y="4197350"/>
          <p14:tracePt t="130710" x="3589338" y="4197350"/>
          <p14:tracePt t="130719" x="3598863" y="4197350"/>
          <p14:tracePt t="130742" x="3633788" y="4197350"/>
          <p14:tracePt t="130774" x="3670300" y="4197350"/>
          <p14:tracePt t="130782" x="3679825" y="4197350"/>
          <p14:tracePt t="130814" x="3697288" y="4197350"/>
          <p14:tracePt t="130842" x="3705225" y="4197350"/>
          <p14:tracePt t="130874" x="3724275" y="4197350"/>
          <p14:tracePt t="130935" x="3732213" y="4197350"/>
          <p14:tracePt t="130968" x="3741738" y="4197350"/>
          <p14:tracePt t="130987" x="3751263" y="4197350"/>
          <p14:tracePt t="130999" x="3759200" y="4197350"/>
          <p14:tracePt t="131049" x="3768725" y="4197350"/>
          <p14:tracePt t="131156" x="3776663" y="4197350"/>
          <p14:tracePt t="131255" x="3786188" y="4197350"/>
          <p14:tracePt t="131313" x="3795713" y="4197350"/>
          <p14:tracePt t="131402" x="3803650" y="4197350"/>
          <p14:tracePt t="131439" x="3822700" y="4197350"/>
          <p14:tracePt t="131501" x="3848100" y="4197350"/>
          <p14:tracePt t="131520" x="3902075" y="4179888"/>
          <p14:tracePt t="131554" x="3911600" y="4179888"/>
          <p14:tracePt t="131566" x="3938588" y="4160838"/>
          <p14:tracePt t="131585" x="3965575" y="4152900"/>
          <p14:tracePt t="131611" x="4017963" y="4133850"/>
          <p14:tracePt t="131643" x="4081463" y="4125913"/>
          <p14:tracePt t="131646" x="4179888" y="4098925"/>
          <p14:tracePt t="131680" x="4197350" y="4089400"/>
          <p14:tracePt t="131691" x="4259263" y="4081463"/>
          <p14:tracePt t="131712" x="4394200" y="4054475"/>
          <p14:tracePt t="131744" x="4429125" y="4037013"/>
          <p14:tracePt t="131754" x="4518025" y="4017963"/>
          <p14:tracePt t="131779" x="4660900" y="3990975"/>
          <p14:tracePt t="131811" x="4697413" y="3983038"/>
          <p14:tracePt t="131817" x="4822825" y="3956050"/>
          <p14:tracePt t="131845" x="4973638" y="3929063"/>
          <p14:tracePt t="131877" x="5010150" y="3919538"/>
          <p14:tracePt t="131880" x="5133975" y="3884613"/>
          <p14:tracePt t="131912" x="5180013" y="3867150"/>
          <p14:tracePt t="131924" x="5303838" y="3830638"/>
          <p14:tracePt t="131947" x="5446713" y="3786188"/>
          <p14:tracePt t="131979" x="5599113" y="3741738"/>
          <p14:tracePt t="132011" x="5661025" y="3724275"/>
          <p14:tracePt t="132020" x="5822950" y="3679825"/>
          <p14:tracePt t="132047" x="6045200" y="3589338"/>
          <p14:tracePt t="132080" x="6081713" y="3571875"/>
          <p14:tracePt t="132084" x="6232525" y="3509963"/>
          <p14:tracePt t="132113" x="6402388" y="3429000"/>
          <p14:tracePt t="132145" x="6456363" y="3402013"/>
          <p14:tracePt t="132147" x="6572250" y="3322638"/>
          <p14:tracePt t="132180" x="6608763" y="3303588"/>
          <p14:tracePt t="132193" x="6670675" y="3241675"/>
          <p14:tracePt t="132213" x="6742113" y="3179763"/>
          <p14:tracePt t="132245" x="6759575" y="3143250"/>
          <p14:tracePt t="132256" x="6813550" y="3089275"/>
          <p14:tracePt t="132280" x="6875463" y="3027363"/>
          <p14:tracePt t="132313" x="6894513" y="3009900"/>
          <p14:tracePt t="132319" x="6938963" y="2955925"/>
          <p14:tracePt t="132347" x="6973888" y="2928938"/>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914400" y="1258570"/>
            <a:ext cx="7391400" cy="20621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a:solidFill>
                  <a:srgbClr val="000000"/>
                </a:solidFill>
                <a:latin typeface="Consolas"/>
              </a:rPr>
              <a:t>    </a:t>
            </a:r>
            <a:r>
              <a:rPr lang="en-US" sz="1600" i="1" dirty="0" err="1">
                <a:solidFill>
                  <a:srgbClr val="000000"/>
                </a:solidFill>
                <a:latin typeface="Consolas"/>
              </a:rPr>
              <a:t>echoLines</a:t>
            </a:r>
            <a:r>
              <a:rPr lang="en-US" sz="1600" i="1" dirty="0">
                <a:solidFill>
                  <a:srgbClr val="000000"/>
                </a:solidFill>
                <a:latin typeface="Consolas"/>
              </a:rPr>
              <a:t>(</a:t>
            </a:r>
            <a:r>
              <a:rPr lang="en-US" sz="1600" i="1" dirty="0" err="1">
                <a:solidFill>
                  <a:srgbClr val="000000"/>
                </a:solidFill>
                <a:latin typeface="Consolas"/>
              </a:rPr>
              <a:t>numberOfInputLines</a:t>
            </a:r>
            <a:r>
              <a:rPr lang="en-US" sz="1600" i="1" dirty="0">
                <a:solidFill>
                  <a:srgbClr val="000000"/>
                </a:solidFill>
                <a:latin typeface="Consolas"/>
              </a:rPr>
              <a:t>(</a:t>
            </a:r>
            <a:r>
              <a:rPr lang="en-US" sz="1600" i="1" dirty="0" err="1">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e.printStackTrace</a:t>
            </a:r>
            <a:r>
              <a:rPr lang="en-US" sz="1600" dirty="0">
                <a:solidFill>
                  <a:srgbClr val="000000"/>
                </a:solidFill>
                <a:latin typeface="Consolas"/>
              </a:rPr>
              <a:t>();</a:t>
            </a: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a:t>
            </a:r>
          </a:p>
          <a:p>
            <a:r>
              <a:rPr lang="en-US" sz="1600" dirty="0">
                <a:solidFill>
                  <a:srgbClr val="000000"/>
                </a:solidFill>
                <a:latin typeface="Consolas"/>
              </a:rPr>
              <a:t> } </a:t>
            </a:r>
          </a:p>
          <a:p>
            <a:r>
              <a:rPr lang="en-US" sz="1600" dirty="0">
                <a:solidFill>
                  <a:srgbClr val="000000"/>
                </a:solidFill>
                <a:latin typeface="Consolas"/>
              </a:rPr>
              <a:t>}</a:t>
            </a:r>
            <a:endParaRPr lang="en-US" sz="1600" dirty="0"/>
          </a:p>
        </p:txBody>
      </p:sp>
      <p:sp>
        <p:nvSpPr>
          <p:cNvPr id="51202" name="Rectangle 2"/>
          <p:cNvSpPr>
            <a:spLocks noGrp="1" noChangeArrowheads="1"/>
          </p:cNvSpPr>
          <p:nvPr>
            <p:ph type="title"/>
          </p:nvPr>
        </p:nvSpPr>
        <p:spPr/>
        <p:txBody>
          <a:bodyPr/>
          <a:lstStyle/>
          <a:p>
            <a:r>
              <a:rPr lang="en-US" smtClean="0"/>
              <a:t>Removing Code Duplication</a:t>
            </a:r>
            <a:endParaRPr lang="en-US"/>
          </a:p>
        </p:txBody>
      </p:sp>
      <p:grpSp>
        <p:nvGrpSpPr>
          <p:cNvPr id="2" name="Group 4"/>
          <p:cNvGrpSpPr>
            <a:grpSpLocks/>
          </p:cNvGrpSpPr>
          <p:nvPr/>
        </p:nvGrpSpPr>
        <p:grpSpPr bwMode="auto">
          <a:xfrm>
            <a:off x="2209799" y="2819401"/>
            <a:ext cx="4386978" cy="1789657"/>
            <a:chOff x="2160" y="1776"/>
            <a:chExt cx="1784" cy="1122"/>
          </a:xfrm>
        </p:grpSpPr>
        <p:sp>
          <p:nvSpPr>
            <p:cNvPr id="51205" name="Line 5"/>
            <p:cNvSpPr>
              <a:spLocks noChangeShapeType="1"/>
            </p:cNvSpPr>
            <p:nvPr/>
          </p:nvSpPr>
          <p:spPr bwMode="auto">
            <a:xfrm flipH="1" flipV="1">
              <a:off x="2160" y="1776"/>
              <a:ext cx="1023" cy="717"/>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51206" name="Text Box 6"/>
            <p:cNvSpPr txBox="1">
              <a:spLocks noChangeArrowheads="1"/>
            </p:cNvSpPr>
            <p:nvPr/>
          </p:nvSpPr>
          <p:spPr bwMode="auto">
            <a:xfrm>
              <a:off x="2312" y="2493"/>
              <a:ext cx="1632" cy="405"/>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a:t>AMissingArgumentException</a:t>
              </a:r>
              <a:r>
                <a:rPr lang="en-US" dirty="0"/>
                <a:t> </a:t>
              </a:r>
              <a:r>
                <a:rPr lang="en-US" dirty="0" smtClean="0"/>
                <a:t>I</a:t>
              </a:r>
              <a:r>
                <a:rPr lang="en-US" dirty="0"/>
                <a:t>S</a:t>
              </a:r>
              <a:r>
                <a:rPr lang="en-US" dirty="0" smtClean="0"/>
                <a:t>-A (IS-Subclass of) </a:t>
              </a:r>
              <a:r>
                <a:rPr lang="en-US" dirty="0" err="1" smtClean="0"/>
                <a:t>IOException</a:t>
              </a:r>
              <a:endParaRPr lang="en-US" dirty="0"/>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70107565"/>
      </p:ext>
    </p:extLst>
  </p:cSld>
  <p:clrMapOvr>
    <a:masterClrMapping/>
  </p:clrMapOvr>
  <p:transition advTm="937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14" x="6965950" y="2928938"/>
          <p14:tracePt t="2037" x="6938963" y="2928938"/>
          <p14:tracePt t="2049" x="6867525" y="2928938"/>
          <p14:tracePt t="2069" x="6831013" y="2928938"/>
          <p14:tracePt t="2090" x="6670675" y="2919413"/>
          <p14:tracePt t="2121" x="6527800" y="2894013"/>
          <p14:tracePt t="2133" x="6429375" y="2857500"/>
          <p14:tracePt t="2157" x="5973763" y="2732088"/>
          <p14:tracePt t="2188" x="5653088" y="2652713"/>
          <p14:tracePt t="2195" x="5545138" y="2633663"/>
          <p14:tracePt t="2224" x="5402263" y="2598738"/>
          <p14:tracePt t="2255" x="5153025" y="2554288"/>
          <p14:tracePt t="2273" x="5072063" y="2536825"/>
          <p14:tracePt t="2291" x="4759325" y="2500313"/>
          <p14:tracePt t="2323" x="4562475" y="2473325"/>
          <p14:tracePt t="2338" x="4483100" y="2465388"/>
          <p14:tracePt t="2358" x="4224338" y="2438400"/>
          <p14:tracePt t="2389" x="4098925" y="2411413"/>
          <p14:tracePt t="2398" x="3705225" y="2401888"/>
          <p14:tracePt t="2482" x="3571875" y="2393950"/>
          <p14:tracePt t="2492" x="3544888" y="2393950"/>
          <p14:tracePt t="2504" x="3465513" y="2384425"/>
          <p14:tracePt t="2526" x="3340100" y="2366963"/>
          <p14:tracePt t="2555" x="3232150" y="2347913"/>
          <p14:tracePt t="2572" x="3197225" y="2339975"/>
          <p14:tracePt t="2593" x="3089275" y="2322513"/>
          <p14:tracePt t="2625" x="3081338" y="2312988"/>
          <p14:tracePt t="2635" x="3054350" y="2303463"/>
          <p14:tracePt t="2679" x="3036888" y="2303463"/>
          <p14:tracePt t="2691" x="2990850" y="2303463"/>
          <p14:tracePt t="2723" x="2955925" y="2303463"/>
          <p14:tracePt t="2742" x="2946400" y="2303463"/>
          <p14:tracePt t="2759" x="2938463" y="2303463"/>
          <p14:tracePt t="2793" x="2938463" y="2295525"/>
          <p14:tracePt t="2992" x="2946400" y="2295525"/>
          <p14:tracePt t="3135" x="2955925" y="2295525"/>
          <p14:tracePt t="3146" x="3017838" y="2303463"/>
          <p14:tracePt t="3165" x="3089275" y="2303463"/>
          <p14:tracePt t="3193" x="3108325" y="2303463"/>
          <p14:tracePt t="3210" x="3197225" y="2303463"/>
          <p14:tracePt t="3226" x="3232150" y="2295525"/>
          <p14:tracePt t="3244" x="3348038" y="2286000"/>
          <p14:tracePt t="3260" x="3473450" y="2286000"/>
          <p14:tracePt t="3293" x="3517900" y="2286000"/>
          <p14:tracePt t="3310" x="3544888" y="2276475"/>
          <p14:tracePt t="3327" x="3598863" y="2276475"/>
          <p14:tracePt t="3344" x="3625850" y="2276475"/>
          <p14:tracePt t="3360" x="3643313" y="2268538"/>
          <p14:tracePt t="3377" x="3660775" y="2268538"/>
          <p14:tracePt t="3394" x="3714750" y="2268538"/>
          <p14:tracePt t="3410" x="3724275" y="2268538"/>
          <p14:tracePt t="3427" x="3732213" y="2268538"/>
          <p14:tracePt t="3444" x="3751263" y="2268538"/>
          <p14:tracePt t="3460" x="3768725" y="2276475"/>
          <p14:tracePt t="3495" x="3786188" y="2276475"/>
          <p14:tracePt t="3516" x="3803650" y="2295525"/>
          <p14:tracePt t="3542" x="3795713" y="2286000"/>
          <p14:tracePt t="4129" x="3768725" y="2259013"/>
          <p14:tracePt t="4140" x="3687763" y="2197100"/>
          <p14:tracePt t="4159" x="3643313" y="2170113"/>
          <p14:tracePt t="4172" x="3589338" y="2143125"/>
          <p14:tracePt t="4191" x="3571875" y="2133600"/>
          <p14:tracePt t="4202" x="3562350" y="2125663"/>
          <p14:tracePt t="4222" x="3536950" y="2116138"/>
          <p14:tracePt t="4233" x="3465513" y="2098675"/>
          <p14:tracePt t="4253" x="3384550" y="2071688"/>
          <p14:tracePt t="4266" x="3232150" y="2044700"/>
          <p14:tracePt t="4285" x="3179763" y="2036763"/>
          <p14:tracePt t="4297" x="3116263" y="2017713"/>
          <p14:tracePt t="4316" x="3108325" y="2017713"/>
          <p14:tracePt t="4330" x="3089275" y="2009775"/>
          <p14:tracePt t="4347" x="3054350" y="2009775"/>
          <p14:tracePt t="4374" x="3044825" y="2009775"/>
          <p14:tracePt t="4393" x="3044825" y="2000250"/>
          <p14:tracePt t="4405" x="3036888" y="1982788"/>
          <p14:tracePt t="5042" x="3036888" y="1973263"/>
          <p14:tracePt t="5084" x="3027363" y="1973263"/>
          <p14:tracePt t="5159" x="3027363" y="1965325"/>
          <p14:tracePt t="5334" x="3036888" y="1955800"/>
          <p14:tracePt t="5411" x="3036888" y="1946275"/>
          <p14:tracePt t="5525" x="3036888" y="1928813"/>
          <p14:tracePt t="5557" x="3036888" y="1919288"/>
          <p14:tracePt t="5667" x="3036888" y="1911350"/>
          <p14:tracePt t="5698" x="3036888" y="1901825"/>
          <p14:tracePt t="5760" x="3036888" y="1893888"/>
          <p14:tracePt t="5818" x="3036888" y="1884363"/>
          <p14:tracePt t="5837" x="3036888" y="1874838"/>
          <p14:tracePt t="5856" x="3036888" y="1866900"/>
          <p14:tracePt t="5966" x="3027363" y="1866900"/>
          <p14:tracePt t="6057" x="3027363" y="1857375"/>
          <p14:tracePt t="6076" x="3027363" y="1847850"/>
          <p14:tracePt t="6087" x="3027363" y="1839913"/>
          <p14:tracePt t="6562" x="3017838" y="1839913"/>
          <p14:tracePt t="6574" x="3009900" y="1830388"/>
          <p14:tracePt t="6594" x="3000375" y="1822450"/>
          <p14:tracePt t="6606" x="2990850" y="1803400"/>
          <p14:tracePt t="6637" x="2946400" y="1776413"/>
          <p14:tracePt t="6656" x="2919413" y="1741488"/>
          <p14:tracePt t="6668" x="2874963" y="1697038"/>
          <p14:tracePt t="6689" x="2857500" y="1687513"/>
          <p14:tracePt t="6715" x="2847975" y="1679575"/>
          <p14:tracePt t="6735" x="2840038" y="1679575"/>
          <p14:tracePt t="6782" x="2830513" y="1679575"/>
          <p14:tracePt t="6793" x="2795588" y="1679575"/>
          <p14:tracePt t="6813" x="2776538" y="1679575"/>
          <p14:tracePt t="6824" x="2732088" y="1704975"/>
          <p14:tracePt t="6843" x="2697163" y="1724025"/>
          <p14:tracePt t="6863" x="2670175" y="1724025"/>
          <p14:tracePt t="6874" x="2652713" y="1741488"/>
          <p14:tracePt t="6894" x="2643188" y="1751013"/>
          <p14:tracePt t="6906" x="2598738" y="1776413"/>
          <p14:tracePt t="6925" x="2581275" y="1795463"/>
          <p14:tracePt t="6938" x="2571750" y="1795463"/>
          <p14:tracePt t="6992" x="2571750" y="1803400"/>
          <p14:tracePt t="7082" x="2571750" y="1812925"/>
          <p14:tracePt t="7094" x="2571750" y="1822450"/>
          <p14:tracePt t="7113" x="2571750" y="1839913"/>
          <p14:tracePt t="7176" x="2571750" y="1830388"/>
          <p14:tracePt t="7455" x="2571750" y="1812925"/>
          <p14:tracePt t="7474" x="2562225" y="1795463"/>
          <p14:tracePt t="7486" x="2544763" y="1785938"/>
          <p14:tracePt t="7693" x="2517775" y="1776413"/>
          <p14:tracePt t="7723" x="2509838" y="1776413"/>
          <p14:tracePt t="7742" x="2500313" y="1768475"/>
          <p14:tracePt t="7755" x="2482850" y="1768475"/>
          <p14:tracePt t="7832" x="2473325" y="1768475"/>
          <p14:tracePt t="7852" x="2465388" y="1768475"/>
          <p14:tracePt t="7862" x="2419350" y="1768475"/>
          <p14:tracePt t="7882" x="2411413" y="1768475"/>
          <p14:tracePt t="7893" x="2401888" y="1776413"/>
          <p14:tracePt t="7912" x="2393950" y="1776413"/>
          <p14:tracePt t="7973" x="2393950" y="1785938"/>
          <p14:tracePt t="8056" x="2393950" y="1803400"/>
          <p14:tracePt t="8464" x="2384425" y="1812925"/>
          <p14:tracePt t="8477" x="2384425" y="1830388"/>
          <p14:tracePt t="8496" x="2384425" y="1847850"/>
          <p14:tracePt t="8509" x="2384425" y="1857375"/>
          <p14:tracePt t="8545" x="2384425" y="1866900"/>
          <p14:tracePt t="8566" x="2384425" y="1874838"/>
          <p14:tracePt t="8578" x="2384425" y="1884363"/>
          <p14:tracePt t="8589" x="2384425" y="1901825"/>
          <p14:tracePt t="8620" x="2384425" y="1911350"/>
          <p14:tracePt t="8633" x="2384425" y="1919288"/>
          <p14:tracePt t="8670" x="2384425" y="1928813"/>
          <p14:tracePt t="8682" x="2384425" y="1938338"/>
          <p14:tracePt t="8712" x="2384425" y="1946275"/>
          <p14:tracePt t="8732" x="2384425" y="1965325"/>
          <p14:tracePt t="8763" x="2393950" y="1982788"/>
          <p14:tracePt t="8777" x="2401888" y="2009775"/>
          <p14:tracePt t="8796" x="2411413" y="2027238"/>
          <p14:tracePt t="8808" x="2411413" y="2036763"/>
          <p14:tracePt t="9012" x="2419350" y="2036763"/>
          <p14:tracePt t="9045" x="2419350" y="2044700"/>
          <p14:tracePt t="9058" x="2438400" y="2054225"/>
          <p14:tracePt t="9078" x="2455863" y="2071688"/>
          <p14:tracePt t="9090" x="2482850" y="2081213"/>
          <p14:tracePt t="9110" x="2500313" y="2098675"/>
          <p14:tracePt t="9121" x="2554288" y="2133600"/>
          <p14:tracePt t="9140" x="2562225" y="2143125"/>
          <p14:tracePt t="9152" x="2608263" y="2170113"/>
          <p14:tracePt t="9172" x="2625725" y="2179638"/>
          <p14:tracePt t="9184" x="2643188" y="2187575"/>
          <p14:tracePt t="9202" x="2679700" y="2205038"/>
          <p14:tracePt t="9232" x="2705100" y="2232025"/>
          <p14:tracePt t="9250" x="2714625" y="2241550"/>
          <p14:tracePt t="9263" x="2741613" y="2259013"/>
          <p14:tracePt t="9281" x="2751138" y="2259013"/>
          <p14:tracePt t="9467" x="2759075" y="2259013"/>
          <p14:tracePt t="9675" x="2759075" y="2251075"/>
          <p14:tracePt t="9707" x="2768600" y="2251075"/>
          <p14:tracePt t="10079" x="2768600" y="2241550"/>
          <p14:tracePt t="10473" x="2776538" y="2241550"/>
          <p14:tracePt t="10820" x="2776538" y="2251075"/>
          <p14:tracePt t="10960" x="2776538" y="2259013"/>
          <p14:tracePt t="10992" x="2776538" y="2276475"/>
          <p14:tracePt t="11010" x="2776538" y="2286000"/>
          <p14:tracePt t="11022" x="2768600" y="2312988"/>
          <p14:tracePt t="11040" x="2768600" y="2339975"/>
          <p14:tracePt t="11053" x="2768600" y="2393950"/>
          <p14:tracePt t="11072" x="2768600" y="2419350"/>
          <p14:tracePt t="11083" x="2768600" y="2446338"/>
          <p14:tracePt t="11102" x="2768600" y="2465388"/>
          <p14:tracePt t="11148" x="2768600" y="2455863"/>
          <p14:tracePt t="11322" x="2768600" y="2465388"/>
          <p14:tracePt t="11389" x="2768600" y="2482850"/>
          <p14:tracePt t="11413" x="2768600" y="2517775"/>
          <p14:tracePt t="11433" x="2759075" y="2554288"/>
          <p14:tracePt t="11452" x="2751138" y="2571750"/>
          <p14:tracePt t="11464" x="2741613" y="2625725"/>
          <p14:tracePt t="11484" x="2741613" y="2643188"/>
          <p14:tracePt t="11496" x="2741613" y="2697163"/>
          <p14:tracePt t="11515" x="2732088" y="2724150"/>
          <p14:tracePt t="11527" x="2732088" y="2751138"/>
          <p14:tracePt t="11540" x="2724150" y="2795588"/>
          <p14:tracePt t="11560" x="2714625" y="2813050"/>
          <p14:tracePt t="11585" x="2697163" y="2857500"/>
          <p14:tracePt t="11616" x="2687638" y="2894013"/>
          <p14:tracePt t="11622" x="2679700" y="2901950"/>
          <p14:tracePt t="11640" x="2679700" y="2911475"/>
          <p14:tracePt t="11668" x="2679700" y="2919413"/>
          <p14:tracePt t="11917" x="2679700" y="2938463"/>
          <p14:tracePt t="11937" x="2687638" y="2938463"/>
          <p14:tracePt t="11949" x="2714625" y="2965450"/>
          <p14:tracePt t="11970" x="2776538" y="2990850"/>
          <p14:tracePt t="12001" x="2786063" y="3000375"/>
          <p14:tracePt t="12012" x="2830513" y="3009900"/>
          <p14:tracePt t="12036" x="2901950" y="3036888"/>
          <p14:tracePt t="12068" x="2938463" y="3054350"/>
          <p14:tracePt t="12074" x="3000375" y="3081338"/>
          <p14:tracePt t="12103" x="3027363" y="3089275"/>
          <p14:tracePt t="12135" x="3044825" y="3108325"/>
          <p14:tracePt t="12159" x="3054350" y="3108325"/>
          <p14:tracePt t="12186" x="3054350" y="3125788"/>
          <p14:tracePt t="12409" x="3054350" y="3152775"/>
          <p14:tracePt t="12442" x="3054350" y="3170238"/>
          <p14:tracePt t="12454" x="3054350" y="3197225"/>
          <p14:tracePt t="12472" x="3062288" y="3232150"/>
          <p14:tracePt t="12500" x="3089275" y="3313113"/>
          <p14:tracePt t="12546" x="3098800" y="3375025"/>
          <p14:tracePt t="12555" x="3116263" y="3446463"/>
          <p14:tracePt t="12586" x="3116263" y="3473450"/>
          <p14:tracePt t="12593" x="3125788" y="3490913"/>
          <p14:tracePt t="12623" x="3125788" y="3500438"/>
          <p14:tracePt t="12655" x="3133725" y="3509963"/>
          <p14:tracePt t="12726" x="3133725" y="3527425"/>
          <p14:tracePt t="12750" x="3143250" y="3554413"/>
          <p14:tracePt t="12783" x="3143250" y="3562350"/>
          <p14:tracePt t="12789" x="3152775" y="3581400"/>
          <p14:tracePt t="12820" x="3160713" y="3598863"/>
          <p14:tracePt t="12853" x="3170238" y="3643313"/>
          <p14:tracePt t="12863" x="3170238" y="3652838"/>
          <p14:tracePt t="12894" x="3170238" y="3660775"/>
          <p14:tracePt t="12928" x="3170238" y="3670300"/>
          <p14:tracePt t="12960" x="3179763" y="3670300"/>
          <p14:tracePt t="13036" x="3187700" y="3679825"/>
          <p14:tracePt t="13277" x="3205163" y="3697288"/>
          <p14:tracePt t="13303" x="3205163" y="3714750"/>
          <p14:tracePt t="13352" x="3214688" y="3714750"/>
          <p14:tracePt t="13364" x="3241675" y="3776663"/>
          <p14:tracePt t="13395" x="3259138" y="3822700"/>
          <p14:tracePt t="13424" x="3268663" y="3848100"/>
          <p14:tracePt t="13455" x="3276600" y="3867150"/>
          <p14:tracePt t="13486" x="3276600" y="3875088"/>
          <p14:tracePt t="13506" x="3286125" y="3902075"/>
          <p14:tracePt t="13538" x="3286125" y="3911600"/>
          <p14:tracePt t="13677" x="3286125" y="3919538"/>
          <p14:tracePt t="13794" x="3286125" y="3929063"/>
          <p14:tracePt t="13805" x="3286125" y="3938588"/>
          <p14:tracePt t="13825" x="3286125" y="3973513"/>
          <p14:tracePt t="13856" x="3295650" y="4027488"/>
          <p14:tracePt t="13888" x="3303588" y="4044950"/>
          <p14:tracePt t="13898" x="3313113" y="4071938"/>
          <p14:tracePt t="13929" x="3322638" y="4116388"/>
          <p14:tracePt t="13959" x="3330575" y="4143375"/>
          <p14:tracePt t="13990" x="3340100" y="4205288"/>
          <p14:tracePt t="14021" x="3357563" y="4241800"/>
          <p14:tracePt t="14027" x="3375025" y="4303713"/>
          <p14:tracePt t="14076" x="3375025" y="4322763"/>
          <p14:tracePt t="14108" x="3384550" y="4357688"/>
          <p14:tracePt t="14140" x="3384550" y="4367213"/>
          <p14:tracePt t="14167" x="3384550" y="4357688"/>
          <p14:tracePt t="14294" x="3384550" y="4340225"/>
          <p14:tracePt t="14306" x="3375025" y="4286250"/>
          <p14:tracePt t="14327" x="3348038" y="4152900"/>
          <p14:tracePt t="14358" x="3322638" y="3990975"/>
          <p14:tracePt t="14390" x="3295650" y="3813175"/>
          <p14:tracePt t="14407" x="3259138" y="3571875"/>
          <p14:tracePt t="14438" x="3251200" y="3536950"/>
          <p14:tracePt t="14460" x="3214688" y="3411538"/>
          <p14:tracePt t="14492" x="3170238" y="3133725"/>
          <p14:tracePt t="14540" x="3152775" y="3054350"/>
          <p14:tracePt t="14544" x="3089275" y="2813050"/>
          <p14:tracePt t="14575" x="3062288" y="2687638"/>
          <p14:tracePt t="14594" x="3009900" y="2544763"/>
          <p14:tracePt t="14626" x="2982913" y="2438400"/>
          <p14:tracePt t="14657" x="2955925" y="2339975"/>
          <p14:tracePt t="14673" x="2928938" y="2241550"/>
          <p14:tracePt t="14704" x="2919413" y="2205038"/>
          <p14:tracePt t="14729" x="2911475" y="2179638"/>
          <p14:tracePt t="14763" x="2901950" y="2116138"/>
          <p14:tracePt t="14795" x="2884488" y="2062163"/>
          <p14:tracePt t="14799" x="2874963" y="2009775"/>
          <p14:tracePt t="14831" x="2874963" y="2000250"/>
          <p14:tracePt t="14927" x="2884488" y="2000250"/>
          <p14:tracePt t="15399" x="2884488" y="2009775"/>
          <p14:tracePt t="15597" x="2894013" y="2017713"/>
          <p14:tracePt t="15741" x="2901950" y="2027238"/>
          <p14:tracePt t="15753" x="2911475" y="2044700"/>
          <p14:tracePt t="15773" x="2919413" y="2054225"/>
          <p14:tracePt t="15798" x="2919413" y="2062163"/>
          <p14:tracePt t="15830" x="2928938" y="2071688"/>
          <p14:tracePt t="15833" x="2938463" y="2098675"/>
          <p14:tracePt t="15864" x="2946400" y="2133600"/>
          <p14:tracePt t="15882" x="2955925" y="2160588"/>
          <p14:tracePt t="15900" x="2973388" y="2197100"/>
          <p14:tracePt t="15934" x="2973388" y="2205038"/>
          <p14:tracePt t="15943" x="2973388" y="2214563"/>
          <p14:tracePt t="15966" x="3000375" y="2251075"/>
          <p14:tracePt t="15997" x="3000375" y="2268538"/>
          <p14:tracePt t="16023" x="3000375" y="2276475"/>
          <p14:tracePt t="16100" x="3009900" y="2276475"/>
          <p14:tracePt t="16147" x="3009900" y="2286000"/>
          <p14:tracePt t="16228" x="3017838" y="2286000"/>
          <p14:tracePt t="16516" x="3027363" y="2286000"/>
          <p14:tracePt t="16639" x="3036888" y="2286000"/>
          <p14:tracePt t="17011" x="3044825" y="2286000"/>
          <p14:tracePt t="17504" x="3062288" y="2286000"/>
          <p14:tracePt t="17549" x="3089275" y="2286000"/>
          <p14:tracePt t="17580" x="3116263" y="2286000"/>
          <p14:tracePt t="17593" x="3187700" y="2286000"/>
          <p14:tracePt t="17612" x="3241675" y="2286000"/>
          <p14:tracePt t="17642" x="3340100" y="2286000"/>
          <p14:tracePt t="17671" x="3438525" y="2286000"/>
          <p14:tracePt t="17702" x="3554413" y="2286000"/>
          <p14:tracePt t="17707" x="3598863" y="2286000"/>
          <p14:tracePt t="17738" x="3724275" y="2295525"/>
          <p14:tracePt t="17738" x="3751263" y="2295525"/>
          <p14:tracePt t="17769" x="3776663" y="2295525"/>
          <p14:tracePt t="17781" x="3786188" y="2295525"/>
          <p14:tracePt t="17830" x="3795713" y="2295525"/>
          <p14:tracePt t="17863" x="3803650" y="2295525"/>
          <p14:tracePt t="17923" x="3795713" y="2286000"/>
          <p14:tracePt t="18131" x="3786188" y="2286000"/>
          <p14:tracePt t="18144" x="3751263" y="2276475"/>
          <p14:tracePt t="18228" x="3724275" y="2259013"/>
          <p14:tracePt t="18241" x="3697288" y="2251075"/>
          <p14:tracePt t="18253" x="3643313" y="2232025"/>
          <p14:tracePt t="18274" x="3589338" y="2214563"/>
          <p14:tracePt t="18305" x="3589338" y="2205038"/>
          <p14:tracePt t="18314" x="3571875" y="2205038"/>
          <p14:tracePt t="18340" x="3509963" y="2197100"/>
          <p14:tracePt t="18371" x="3446463" y="2179638"/>
          <p14:tracePt t="18383" x="3429000" y="2170113"/>
          <p14:tracePt t="18407" x="3375025" y="2160588"/>
          <p14:tracePt t="18438" x="3357563" y="2160588"/>
          <p14:tracePt t="18446" x="3340100" y="2160588"/>
          <p14:tracePt t="18473" x="3268663" y="2160588"/>
          <p14:tracePt t="18504" x="3205163" y="2143125"/>
          <p14:tracePt t="18509" x="3133725" y="2125663"/>
          <p14:tracePt t="18540" x="3116263" y="2116138"/>
          <p14:tracePt t="18601" x="3108325" y="2116138"/>
          <p14:tracePt t="18679" x="3108325" y="2125663"/>
          <p14:tracePt t="18713" x="3098800" y="2125663"/>
          <p14:tracePt t="18774" x="3089275" y="2125663"/>
          <p14:tracePt t="18834" x="3089275" y="2133600"/>
          <p14:tracePt t="18867" x="3089275" y="2143125"/>
          <p14:tracePt t="18886" x="3081338" y="2143125"/>
          <p14:tracePt t="18899" x="3081338" y="2152650"/>
          <p14:tracePt t="18951" x="3081338" y="2160588"/>
          <p14:tracePt t="19028" x="3071813" y="2160588"/>
          <p14:tracePt t="19072" x="3062288" y="2179638"/>
          <p14:tracePt t="19166" x="3062288" y="2187575"/>
          <p14:tracePt t="19375" x="3062288" y="2197100"/>
          <p14:tracePt t="19548" x="3062288" y="2205038"/>
          <p14:tracePt t="19753" x="3054350" y="2205038"/>
          <p14:tracePt t="19937" x="3054350" y="2214563"/>
          <p14:tracePt t="21214" x="3062288" y="2214563"/>
          <p14:tracePt t="21287" x="3071813" y="2214563"/>
          <p14:tracePt t="21304" x="3098800" y="2214563"/>
          <p14:tracePt t="21387" x="3108325" y="2214563"/>
          <p14:tracePt t="21398" x="3133725" y="2214563"/>
          <p14:tracePt t="21416" x="3152775" y="2224088"/>
          <p14:tracePt t="21448" x="3160713" y="2224088"/>
          <p14:tracePt t="21459" x="3170238" y="2224088"/>
          <p14:tracePt t="21482" x="3197225" y="2224088"/>
          <p14:tracePt t="21514" x="3205163" y="2232025"/>
          <p14:tracePt t="21523" x="3214688" y="2232025"/>
          <p14:tracePt t="21548" x="3187700" y="2232025"/>
          <p14:tracePt t="21645" x="3125788" y="2232025"/>
          <p14:tracePt t="21665" x="3081338" y="2232025"/>
          <p14:tracePt t="21684" x="3036888" y="2232025"/>
          <p14:tracePt t="21715" x="3009900" y="2232025"/>
          <p14:tracePt t="21727" x="2965450" y="2241550"/>
          <p14:tracePt t="21749" x="2822575" y="2268538"/>
          <p14:tracePt t="21781" x="2786063" y="2276475"/>
          <p14:tracePt t="21789" x="2714625" y="2286000"/>
          <p14:tracePt t="21816" x="2608263" y="2303463"/>
          <p14:tracePt t="21846" x="2581275" y="2312988"/>
          <p14:tracePt t="21850" x="2527300" y="2322513"/>
          <p14:tracePt t="21883" x="2455863" y="2347913"/>
          <p14:tracePt t="21901" x="2438400" y="2347913"/>
          <p14:tracePt t="21916" x="2393950" y="2366963"/>
          <p14:tracePt t="21947" x="2312988" y="2419350"/>
          <p14:tracePt t="21966" x="2295525" y="2428875"/>
          <p14:tracePt t="21993" x="2259013" y="2446338"/>
          <p14:tracePt t="22016" x="2241550" y="2455863"/>
          <p14:tracePt t="22047" x="2232025" y="2473325"/>
          <p14:tracePt t="22092" x="2232025" y="2500313"/>
          <p14:tracePt t="22123" x="2232025" y="2509838"/>
          <p14:tracePt t="22136" x="2251075" y="2554288"/>
          <p14:tracePt t="22155" x="2259013" y="2562225"/>
          <p14:tracePt t="22183" x="2276475" y="2616200"/>
          <p14:tracePt t="22214" x="2286000" y="2633663"/>
          <p14:tracePt t="22217" x="2303463" y="2670175"/>
          <p14:tracePt t="22247" x="2312988" y="2670175"/>
          <p14:tracePt t="22258" x="2312988" y="2687638"/>
          <p14:tracePt t="22284" x="2339975" y="2697163"/>
          <p14:tracePt t="22314" x="2374900" y="2732088"/>
          <p14:tracePt t="22324" x="2419350" y="2759075"/>
          <p14:tracePt t="22351" x="2490788" y="2786063"/>
          <p14:tracePt t="22382" x="2509838" y="2795588"/>
          <p14:tracePt t="22388" x="2536825" y="2803525"/>
          <p14:tracePt t="22418" x="2660650" y="2830513"/>
          <p14:tracePt t="22449" x="2732088" y="2830513"/>
          <p14:tracePt t="22452" x="2822575" y="2830513"/>
          <p14:tracePt t="22483" x="2884488" y="2830513"/>
          <p14:tracePt t="22501" x="2911475" y="2830513"/>
          <p14:tracePt t="22518" x="3044825" y="2830513"/>
          <p14:tracePt t="22549" x="3098800" y="2830513"/>
          <p14:tracePt t="22557" x="3205163" y="2795588"/>
          <p14:tracePt t="22585" x="3303588" y="2751138"/>
          <p14:tracePt t="22615" x="3384550" y="2714625"/>
          <p14:tracePt t="22627" x="3411538" y="2697163"/>
          <p14:tracePt t="22653" x="3509963" y="2625725"/>
          <p14:tracePt t="22685" x="3608388" y="2517775"/>
          <p14:tracePt t="22689" x="3643313" y="2455863"/>
          <p14:tracePt t="22718" x="3705225" y="2347913"/>
          <p14:tracePt t="22749" x="3751263" y="2295525"/>
          <p14:tracePt t="22754" x="3751263" y="2276475"/>
          <p14:tracePt t="22785" x="3768725" y="2214563"/>
          <p14:tracePt t="22817" x="3768725" y="2197100"/>
          <p14:tracePt t="22847" x="3768725" y="2170113"/>
          <p14:tracePt t="22873" x="3768725" y="2160588"/>
          <p14:tracePt t="22893" x="3768725" y="2152650"/>
          <p14:tracePt t="22922" x="3732213" y="2116138"/>
          <p14:tracePt t="22953" x="3697288" y="2089150"/>
          <p14:tracePt t="22984" x="3652838" y="2071688"/>
          <p14:tracePt t="22988" x="3643313" y="2062163"/>
          <p14:tracePt t="23019" x="3589338" y="2044700"/>
          <p14:tracePt t="23050" x="3544888" y="2036763"/>
          <p14:tracePt t="23053" x="3465513" y="2017713"/>
          <p14:tracePt t="23084" x="3438525" y="2017713"/>
          <p14:tracePt t="23095" x="3375025" y="2009775"/>
          <p14:tracePt t="23120" x="3313113" y="2009775"/>
          <p14:tracePt t="23153" x="3286125" y="2009775"/>
          <p14:tracePt t="23156" x="3224213" y="2009775"/>
          <p14:tracePt t="23186" x="3152775" y="2009775"/>
          <p14:tracePt t="23217" x="3125788" y="2017713"/>
          <p14:tracePt t="23220" x="3036888" y="2036763"/>
          <p14:tracePt t="23253" x="2990850" y="2062163"/>
          <p14:tracePt t="23269" x="2965450" y="2081213"/>
          <p14:tracePt t="23287" x="2884488" y="2116138"/>
          <p14:tracePt t="23318" x="2847975" y="2143125"/>
          <p14:tracePt t="23331" x="2830513" y="2152650"/>
          <p14:tracePt t="23354" x="2768600" y="2187575"/>
          <p14:tracePt t="23384" x="2741613" y="2205038"/>
          <p14:tracePt t="23394" x="2705100" y="2268538"/>
          <p14:tracePt t="23420" x="2697163" y="2268538"/>
          <p14:tracePt t="23452" x="2670175" y="2295525"/>
          <p14:tracePt t="23456" x="2652713" y="2330450"/>
          <p14:tracePt t="23486" x="2633663" y="2357438"/>
          <p14:tracePt t="23501" x="2625725" y="2366963"/>
          <p14:tracePt t="23521" x="2625725" y="2384425"/>
          <p14:tracePt t="23552" x="2625725" y="2393950"/>
          <p14:tracePt t="23595" x="2625725" y="2401888"/>
          <p14:tracePt t="23614" x="2625725" y="2419350"/>
          <p14:tracePt t="23625" x="2625725" y="2428875"/>
          <p14:tracePt t="23654" x="2616200" y="2438400"/>
          <p14:tracePt t="23686" x="2616200" y="2446338"/>
          <p14:tracePt t="23695" x="2616200" y="2455863"/>
          <p14:tracePt t="23743" x="2616200" y="2465388"/>
          <p14:tracePt t="23802" x="2616200" y="2482850"/>
          <p14:tracePt t="23820" x="2616200" y="2490788"/>
          <p14:tracePt t="23832" x="2616200" y="2500313"/>
          <p14:tracePt t="23864" x="2616200" y="2509838"/>
          <p14:tracePt t="23889" x="2616200" y="2517775"/>
          <p14:tracePt t="23928" x="2616200" y="2527300"/>
          <p14:tracePt t="23940" x="2616200" y="2536825"/>
          <p14:tracePt t="23959" x="2616200" y="2544763"/>
          <p14:tracePt t="24026" x="2625725" y="2544763"/>
          <p14:tracePt t="24068" x="2625725" y="2554288"/>
          <p14:tracePt t="24117" x="2625725" y="2562225"/>
          <p14:tracePt t="24183" x="2625725" y="2571750"/>
          <p14:tracePt t="24539" x="2633663" y="2581275"/>
          <p14:tracePt t="29962" x="2643188" y="2581275"/>
          <p14:tracePt t="30658" x="2643188" y="2589213"/>
          <p14:tracePt t="30670" x="2643188" y="2598738"/>
          <p14:tracePt t="30693" x="2633663" y="2598738"/>
          <p14:tracePt t="30972" x="2633663" y="2589213"/>
          <p14:tracePt t="31963" x="2633663" y="2598738"/>
          <p14:tracePt t="33463" x="2643188" y="2598738"/>
          <p14:tracePt t="34097" x="2643188" y="2608263"/>
          <p14:tracePt t="34774" x="2652713" y="2608263"/>
          <p14:tracePt t="35122" x="2660650" y="2608263"/>
          <p14:tracePt t="35453" x="2660650" y="2616200"/>
          <p14:tracePt t="35593" x="2670175" y="2616200"/>
          <p14:tracePt t="35684" x="2670175" y="2625725"/>
          <p14:tracePt t="35858" x="2679700" y="2625725"/>
          <p14:tracePt t="36083" x="2679700" y="2633663"/>
          <p14:tracePt t="38214" x="2679700" y="2643188"/>
          <p14:tracePt t="38990" x="2670175" y="2643188"/>
          <p14:tracePt t="39213" x="2660650" y="2643188"/>
          <p14:tracePt t="39303" x="2652713" y="2643188"/>
          <p14:tracePt t="64463" x="2660650" y="2652713"/>
          <p14:tracePt t="64640" x="2697163" y="2652713"/>
          <p14:tracePt t="64660" x="2759075" y="2652713"/>
          <p14:tracePt t="64673" x="2911475" y="2652713"/>
          <p14:tracePt t="64692" x="2955925" y="2652713"/>
          <p14:tracePt t="64704" x="3062288" y="2643188"/>
          <p14:tracePt t="64724" x="3108325" y="2643188"/>
          <p14:tracePt t="64735" x="3295650" y="2625725"/>
          <p14:tracePt t="64754" x="3394075" y="2608263"/>
          <p14:tracePt t="64766" x="3598863" y="2589213"/>
          <p14:tracePt t="64793" x="3732213" y="2581275"/>
          <p14:tracePt t="64805" x="3884613" y="2571750"/>
          <p14:tracePt t="64817" x="4017963" y="2562225"/>
          <p14:tracePt t="64830" x="4340225" y="2517775"/>
          <p14:tracePt t="64848" x="4446588" y="2509838"/>
          <p14:tracePt t="64863" x="4786313" y="2455863"/>
          <p14:tracePt t="64880" x="4848225" y="2446338"/>
          <p14:tracePt t="64897" x="5170488" y="2384425"/>
          <p14:tracePt t="64914" x="5295900" y="2357438"/>
          <p14:tracePt t="64930" x="5616575" y="2286000"/>
          <p14:tracePt t="64947" x="6081713" y="2197100"/>
          <p14:tracePt t="64965" x="6224588" y="2160588"/>
          <p14:tracePt t="64980" x="6616700" y="2062163"/>
          <p14:tracePt t="64997" x="6732588" y="2027238"/>
          <p14:tracePt t="65014" x="7037388" y="1928813"/>
          <p14:tracePt t="65030" x="7134225" y="1893888"/>
          <p14:tracePt t="65047" x="7466013" y="1758950"/>
          <p14:tracePt t="65064" x="7581900" y="1714500"/>
          <p14:tracePt t="65083" x="7912100" y="1581150"/>
          <p14:tracePt t="65097" x="8018463" y="1544638"/>
          <p14:tracePt t="65114" x="8491538" y="1339850"/>
          <p14:tracePt t="65131" x="8848725" y="1187450"/>
          <p14:tracePt t="65147" x="8956675" y="1143000"/>
          <p14:tracePt t="65164" x="9134475" y="1044575"/>
          <p14:tracePt t="65181" x="9134475" y="1000125"/>
          <p14:tracePt t="65197" x="9134475" y="911225"/>
          <p14:tracePt t="65214" x="9134475" y="884238"/>
          <p14:tracePt t="65230" x="9134475" y="803275"/>
          <p14:tracePt t="65263" x="9134475" y="731838"/>
          <p14:tracePt t="65289" x="9134475" y="704850"/>
          <p14:tracePt t="65302" x="9134475" y="625475"/>
          <p14:tracePt t="65321" x="9134475" y="598488"/>
          <p14:tracePt t="65334" x="9134475" y="544513"/>
          <p14:tracePt t="65354" x="9134475" y="527050"/>
          <p14:tracePt t="65365" x="9134475" y="509588"/>
          <p14:tracePt t="65384" x="9134475" y="490538"/>
          <p14:tracePt t="65398" x="9134475" y="482600"/>
          <p14:tracePt t="65415" x="9134475" y="473075"/>
          <p14:tracePt t="65447" x="9134475" y="455613"/>
          <p14:tracePt t="65473" x="9134475" y="446088"/>
          <p14:tracePt t="65504" x="9134475" y="438150"/>
          <p14:tracePt t="82464" x="9134475" y="446088"/>
          <p14:tracePt t="82895" x="9134475" y="455613"/>
          <p14:tracePt t="82928" x="9134475" y="465138"/>
          <p14:tracePt t="82940" x="9134475" y="482600"/>
          <p14:tracePt t="82959" x="9134475" y="490538"/>
          <p14:tracePt t="82993" x="9134475" y="500063"/>
          <p14:tracePt t="83035" x="9134475" y="490538"/>
          <p14:tracePt t="83086" x="9134475" y="482600"/>
          <p14:tracePt t="83098" x="9134475" y="473075"/>
          <p14:tracePt t="83117" x="9134475" y="465138"/>
          <p14:tracePt t="83129" x="9134475" y="455613"/>
          <p14:tracePt t="83148" x="9134475" y="438150"/>
          <p14:tracePt t="83180" x="9134475" y="419100"/>
          <p14:tracePt t="83213" x="9134475" y="401638"/>
          <p14:tracePt t="83224" x="9134475" y="393700"/>
          <p14:tracePt t="83237" x="9134475" y="366713"/>
          <p14:tracePt t="83255" x="9134475" y="339725"/>
          <p14:tracePt t="83274" x="9134475" y="330200"/>
          <p14:tracePt t="83286" x="9134475" y="285750"/>
          <p14:tracePt t="83305" x="9134475" y="268288"/>
          <p14:tracePt t="83316" x="9134475" y="223838"/>
          <p14:tracePt t="83336" x="9134475" y="204788"/>
          <p14:tracePt t="83348" x="9134475" y="169863"/>
          <p14:tracePt t="83367" x="9134475" y="160338"/>
          <p14:tracePt t="83379" x="9134475" y="152400"/>
          <p14:tracePt t="83399" x="9134475" y="133350"/>
          <p14:tracePt t="83424" x="9134475" y="125413"/>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p:cNvSpPr txBox="1">
            <a:spLocks noChangeArrowheads="1"/>
          </p:cNvSpPr>
          <p:nvPr/>
        </p:nvSpPr>
        <p:spPr bwMode="auto">
          <a:xfrm>
            <a:off x="914400" y="1258570"/>
            <a:ext cx="7391400" cy="2800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a:solidFill>
                  <a:srgbClr val="000000"/>
                </a:solidFill>
                <a:latin typeface="Consolas"/>
              </a:rPr>
              <a:t>    </a:t>
            </a:r>
            <a:r>
              <a:rPr lang="en-US" sz="1600" i="1" dirty="0" err="1">
                <a:solidFill>
                  <a:srgbClr val="000000"/>
                </a:solidFill>
                <a:latin typeface="Consolas"/>
              </a:rPr>
              <a:t>echoLines</a:t>
            </a:r>
            <a:r>
              <a:rPr lang="en-US" sz="1600" i="1" dirty="0">
                <a:solidFill>
                  <a:srgbClr val="000000"/>
                </a:solidFill>
                <a:latin typeface="Consolas"/>
              </a:rPr>
              <a:t>(</a:t>
            </a:r>
            <a:r>
              <a:rPr lang="en-US" sz="1600" i="1" dirty="0" err="1">
                <a:solidFill>
                  <a:srgbClr val="000000"/>
                </a:solidFill>
                <a:latin typeface="Consolas"/>
              </a:rPr>
              <a:t>numberOfInputLines</a:t>
            </a:r>
            <a:r>
              <a:rPr lang="en-US" sz="1600" i="1" dirty="0">
                <a:solidFill>
                  <a:srgbClr val="000000"/>
                </a:solidFill>
                <a:latin typeface="Consolas"/>
              </a:rPr>
              <a:t>(</a:t>
            </a:r>
            <a:r>
              <a:rPr lang="en-US" sz="1600" i="1" dirty="0" err="1">
                <a:solidFill>
                  <a:srgbClr val="000000"/>
                </a:solidFill>
                <a:latin typeface="Consolas"/>
              </a:rPr>
              <a:t>args</a:t>
            </a:r>
            <a:r>
              <a:rPr lang="en-US" sz="1600" i="1" dirty="0" smtClean="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a:solidFill>
                  <a:srgbClr val="000000"/>
                </a:solidFill>
                <a:latin typeface="Consolas"/>
              </a:rPr>
              <a:t>     </a:t>
            </a:r>
            <a:r>
              <a:rPr lang="en-US" sz="1600" dirty="0" err="1" smtClean="0">
                <a:solidFill>
                  <a:srgbClr val="000000"/>
                </a:solidFill>
                <a:latin typeface="Consolas"/>
              </a:rPr>
              <a:t>e.printStackTrace</a:t>
            </a:r>
            <a:r>
              <a:rPr lang="en-US" sz="1600" dirty="0">
                <a:solidFill>
                  <a:srgbClr val="000000"/>
                </a:solidFill>
                <a:latin typeface="Consolas"/>
              </a:rPr>
              <a:t>();</a:t>
            </a: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a:t>
            </a:r>
            <a:r>
              <a:rPr lang="en-US" sz="1600" i="1" dirty="0" smtClean="0">
                <a:solidFill>
                  <a:srgbClr val="000000"/>
                </a:solidFill>
                <a:latin typeface="Consolas"/>
              </a:rPr>
              <a:t>);</a:t>
            </a:r>
            <a:r>
              <a:rPr lang="en-US" sz="1600" dirty="0" smtClean="0">
                <a:solidFill>
                  <a:srgbClr val="000000"/>
                </a:solidFill>
                <a:latin typeface="Consolas"/>
              </a:rPr>
              <a:t>  </a:t>
            </a:r>
            <a:endParaRPr lang="en-US" sz="1600" i="1" dirty="0">
              <a:solidFill>
                <a:srgbClr val="000000"/>
              </a:solidFill>
              <a:latin typeface="Consolas"/>
            </a:endParaRPr>
          </a:p>
          <a:p>
            <a:r>
              <a:rPr lang="en-US" sz="1600" dirty="0">
                <a:solidFill>
                  <a:srgbClr val="000000"/>
                </a:solidFill>
                <a:latin typeface="Consolas"/>
              </a:rPr>
              <a:t> </a:t>
            </a:r>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AMissingArgumentException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System.out.println</a:t>
            </a:r>
            <a:r>
              <a:rPr lang="en-US" sz="1600" dirty="0" smtClean="0">
                <a:solidFill>
                  <a:srgbClr val="000000"/>
                </a:solidFill>
                <a:latin typeface="Consolas"/>
              </a:rPr>
              <a:t>(e);</a:t>
            </a:r>
            <a:endParaRPr lang="en-US" sz="1600" dirty="0">
              <a:solidFill>
                <a:srgbClr val="000000"/>
              </a:solidFill>
              <a:latin typeface="Consolas"/>
            </a:endParaRP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a:t>
            </a:r>
            <a:r>
              <a:rPr lang="en-US" sz="1600" i="1" dirty="0" smtClean="0">
                <a:solidFill>
                  <a:srgbClr val="000000"/>
                </a:solidFill>
                <a:latin typeface="Consolas"/>
              </a:rPr>
              <a:t>);</a:t>
            </a:r>
          </a:p>
          <a:p>
            <a:r>
              <a:rPr lang="en-US" sz="1600" i="1" dirty="0">
                <a:solidFill>
                  <a:srgbClr val="000000"/>
                </a:solidFill>
                <a:latin typeface="Consolas"/>
              </a:rPr>
              <a:t> </a:t>
            </a:r>
            <a:r>
              <a:rPr lang="en-US" sz="1600" i="1" dirty="0" smtClean="0">
                <a:solidFill>
                  <a:srgbClr val="000000"/>
                </a:solidFill>
                <a:latin typeface="Consolas"/>
              </a:rPr>
              <a:t> </a:t>
            </a:r>
            <a:r>
              <a:rPr lang="en-US" sz="1600" dirty="0" smtClean="0">
                <a:solidFill>
                  <a:srgbClr val="000000"/>
                </a:solidFill>
                <a:latin typeface="Consolas"/>
              </a:rPr>
              <a:t>}</a:t>
            </a:r>
            <a:r>
              <a:rPr lang="en-US" sz="1600" i="1" dirty="0" smtClean="0">
                <a:solidFill>
                  <a:srgbClr val="000000"/>
                </a:solidFill>
                <a:latin typeface="Consolas"/>
              </a:rPr>
              <a:t>      </a:t>
            </a:r>
            <a:endParaRPr lang="en-US" sz="1600" i="1" dirty="0">
              <a:solidFill>
                <a:srgbClr val="000000"/>
              </a:solidFill>
              <a:latin typeface="Consolas"/>
            </a:endParaRPr>
          </a:p>
          <a:p>
            <a:r>
              <a:rPr lang="en-US" sz="1600" dirty="0" smtClean="0">
                <a:solidFill>
                  <a:srgbClr val="000000"/>
                </a:solidFill>
                <a:latin typeface="Consolas"/>
              </a:rPr>
              <a:t>}</a:t>
            </a:r>
            <a:endParaRPr lang="en-US" sz="1600" dirty="0"/>
          </a:p>
        </p:txBody>
      </p:sp>
      <p:sp>
        <p:nvSpPr>
          <p:cNvPr id="53250" name="Rectangle 2"/>
          <p:cNvSpPr>
            <a:spLocks noGrp="1" noChangeArrowheads="1"/>
          </p:cNvSpPr>
          <p:nvPr>
            <p:ph type="title"/>
          </p:nvPr>
        </p:nvSpPr>
        <p:spPr/>
        <p:txBody>
          <a:bodyPr/>
          <a:lstStyle/>
          <a:p>
            <a:r>
              <a:rPr lang="en-US" dirty="0" err="1" smtClean="0"/>
              <a:t>Superclass</a:t>
            </a:r>
            <a:r>
              <a:rPr lang="en-US" dirty="0" smtClean="0"/>
              <a:t> before Subclass</a:t>
            </a:r>
            <a:endParaRPr lang="en-US" dirty="0"/>
          </a:p>
        </p:txBody>
      </p:sp>
      <p:grpSp>
        <p:nvGrpSpPr>
          <p:cNvPr id="2" name="Group 4"/>
          <p:cNvGrpSpPr>
            <a:grpSpLocks/>
          </p:cNvGrpSpPr>
          <p:nvPr/>
        </p:nvGrpSpPr>
        <p:grpSpPr bwMode="auto">
          <a:xfrm>
            <a:off x="3044701" y="2132802"/>
            <a:ext cx="5476720" cy="3562323"/>
            <a:chOff x="2254" y="1410"/>
            <a:chExt cx="2285" cy="2136"/>
          </a:xfrm>
        </p:grpSpPr>
        <p:sp>
          <p:nvSpPr>
            <p:cNvPr id="53253" name="Line 5"/>
            <p:cNvSpPr>
              <a:spLocks noChangeShapeType="1"/>
            </p:cNvSpPr>
            <p:nvPr/>
          </p:nvSpPr>
          <p:spPr bwMode="auto">
            <a:xfrm flipH="1" flipV="1">
              <a:off x="2254" y="1410"/>
              <a:ext cx="1104" cy="1728"/>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53254" name="Text Box 6"/>
            <p:cNvSpPr txBox="1">
              <a:spLocks noChangeArrowheads="1"/>
            </p:cNvSpPr>
            <p:nvPr/>
          </p:nvSpPr>
          <p:spPr bwMode="auto">
            <a:xfrm>
              <a:off x="2907" y="3158"/>
              <a:ext cx="1632" cy="388"/>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a:t>AMissingArgumentException</a:t>
              </a:r>
              <a:r>
                <a:rPr lang="en-US" dirty="0"/>
                <a:t> processed here</a:t>
              </a:r>
            </a:p>
          </p:txBody>
        </p:sp>
      </p:grpSp>
      <p:sp>
        <p:nvSpPr>
          <p:cNvPr id="53255" name="Text Box 7"/>
          <p:cNvSpPr txBox="1">
            <a:spLocks noChangeArrowheads="1"/>
          </p:cNvSpPr>
          <p:nvPr/>
        </p:nvSpPr>
        <p:spPr bwMode="auto">
          <a:xfrm>
            <a:off x="457200" y="5257800"/>
            <a:ext cx="31242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List exception subclass before </a:t>
            </a:r>
            <a:r>
              <a:rPr lang="en-US" dirty="0" err="1"/>
              <a:t>superclass</a:t>
            </a:r>
            <a:endParaRPr lang="en-US" dirty="0"/>
          </a:p>
        </p:txBody>
      </p:sp>
      <p:grpSp>
        <p:nvGrpSpPr>
          <p:cNvPr id="3" name="Group 8"/>
          <p:cNvGrpSpPr>
            <a:grpSpLocks/>
          </p:cNvGrpSpPr>
          <p:nvPr/>
        </p:nvGrpSpPr>
        <p:grpSpPr bwMode="auto">
          <a:xfrm>
            <a:off x="2664852" y="2984459"/>
            <a:ext cx="4243761" cy="3273611"/>
            <a:chOff x="2199" y="-46"/>
            <a:chExt cx="2235" cy="3428"/>
          </a:xfrm>
        </p:grpSpPr>
        <p:sp>
          <p:nvSpPr>
            <p:cNvPr id="53257" name="Line 9"/>
            <p:cNvSpPr>
              <a:spLocks noChangeShapeType="1"/>
            </p:cNvSpPr>
            <p:nvPr/>
          </p:nvSpPr>
          <p:spPr bwMode="auto">
            <a:xfrm flipH="1" flipV="1">
              <a:off x="2199" y="-46"/>
              <a:ext cx="777" cy="3041"/>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53258" name="Text Box 10"/>
            <p:cNvSpPr txBox="1">
              <a:spLocks noChangeArrowheads="1"/>
            </p:cNvSpPr>
            <p:nvPr/>
          </p:nvSpPr>
          <p:spPr bwMode="auto">
            <a:xfrm>
              <a:off x="2802" y="2995"/>
              <a:ext cx="1632" cy="387"/>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Unreachable block</a:t>
              </a:r>
            </a:p>
          </p:txBody>
        </p:sp>
      </p:grpSp>
      <p:sp>
        <p:nvSpPr>
          <p:cNvPr id="12" name="Multiply 11"/>
          <p:cNvSpPr/>
          <p:nvPr/>
        </p:nvSpPr>
        <p:spPr>
          <a:xfrm>
            <a:off x="4800600" y="2755946"/>
            <a:ext cx="762000" cy="695177"/>
          </a:xfrm>
          <a:prstGeom prst="mathMultiply">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dirty="0" smtClean="0">
              <a:latin typeface="Calibri" pitchFamily="34" charset="0"/>
              <a:cs typeface="Calibri" pitchFamily="34"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3734467"/>
      </p:ext>
    </p:extLst>
  </p:cSld>
  <p:clrMapOvr>
    <a:masterClrMapping/>
  </p:clrMapOvr>
  <p:transition advTm="573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3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bldLst>
      <p:bldP spid="53255" grpId="0" animBg="1" autoUpdateAnimBg="0"/>
      <p:bldP spid="12" grpId="0" animBg="1"/>
    </p:bldLst>
  </p:timing>
  <p:extLst>
    <p:ext uri="{3A86A75C-4F4B-4683-9AE1-C65F6400EC91}">
      <p14:laserTraceLst xmlns:p14="http://schemas.microsoft.com/office/powerpoint/2010/main">
        <p14:tracePtLst>
          <p14:tracePt t="6142" x="9134475" y="133350"/>
          <p14:tracePt t="6587" x="9134475" y="115888"/>
          <p14:tracePt t="6984" x="9126538" y="107950"/>
          <p14:tracePt t="6996" x="9117013" y="88900"/>
          <p14:tracePt t="7018" x="9109075" y="71438"/>
          <p14:tracePt t="7042" x="9090025" y="9525"/>
          <p14:tracePt t="7072" x="9082088" y="0"/>
          <p14:tracePt t="7104" x="9063038" y="0"/>
          <p14:tracePt t="7127" x="9055100" y="0"/>
          <p14:tracePt t="7153" x="9045575" y="0"/>
          <p14:tracePt t="7594" x="9018588" y="0"/>
          <p14:tracePt t="8336" x="8974138" y="0"/>
          <p14:tracePt t="8370" x="8966200" y="0"/>
          <p14:tracePt t="8400" x="8956675" y="0"/>
          <p14:tracePt t="8413" x="8939213" y="0"/>
          <p14:tracePt t="8431" x="8929688" y="0"/>
          <p14:tracePt t="8457" x="8920163" y="0"/>
          <p14:tracePt t="8488" x="8894763" y="0"/>
          <p14:tracePt t="8525" x="8875713" y="0"/>
          <p14:tracePt t="8536" x="8848725" y="0"/>
          <p14:tracePt t="8558" x="8823325" y="0"/>
          <p14:tracePt t="8591" x="8796338" y="0"/>
          <p14:tracePt t="8622" x="8777288" y="0"/>
          <p14:tracePt t="8631" x="8742363" y="0"/>
          <p14:tracePt t="8658" x="8680450" y="0"/>
          <p14:tracePt t="8691" x="8661400" y="0"/>
          <p14:tracePt t="8693" x="8634413" y="0"/>
          <p14:tracePt t="8724" x="8589963" y="0"/>
          <p14:tracePt t="8744" x="8528050" y="0"/>
          <p14:tracePt t="8758" x="8331200" y="0"/>
          <p14:tracePt t="8792" x="8205788" y="0"/>
          <p14:tracePt t="8806" x="8188325" y="0"/>
          <p14:tracePt t="8825" x="8126413" y="0"/>
          <p14:tracePt t="8856" x="8027988" y="0"/>
          <p14:tracePt t="8868" x="7966075" y="0"/>
          <p14:tracePt t="8892" x="7751763" y="0"/>
          <p14:tracePt t="8923" x="7724775" y="0"/>
          <p14:tracePt t="8931" x="7680325" y="0"/>
          <p14:tracePt t="8958" x="7466013" y="0"/>
          <p14:tracePt t="8991" x="7394575" y="0"/>
          <p14:tracePt t="9008" x="7242175" y="0"/>
          <p14:tracePt t="9036" x="7010400" y="0"/>
          <p14:tracePt t="9061" x="6867525" y="0"/>
          <p14:tracePt t="9092" x="6759575" y="17463"/>
          <p14:tracePt t="9111" x="6670675" y="36513"/>
          <p14:tracePt t="9127" x="6394450" y="142875"/>
          <p14:tracePt t="9160" x="6340475" y="169863"/>
          <p14:tracePt t="9164" x="6180138" y="268288"/>
          <p14:tracePt t="9193" x="5929313" y="374650"/>
          <p14:tracePt t="9224" x="5848350" y="401638"/>
          <p14:tracePt t="9226" x="5688013" y="473075"/>
          <p14:tracePt t="9257" x="5661025" y="490538"/>
          <p14:tracePt t="9261" x="5411788" y="625475"/>
          <p14:tracePt t="9292" x="5197475" y="776288"/>
          <p14:tracePt t="9308" x="5160963" y="795338"/>
          <p14:tracePt t="9326" x="4848225" y="1062038"/>
          <p14:tracePt t="9358" x="4803775" y="1098550"/>
          <p14:tracePt t="9371" x="4652963" y="1223963"/>
          <p14:tracePt t="9393" x="4402138" y="1384300"/>
          <p14:tracePt t="9424" x="4340225" y="1428750"/>
          <p14:tracePt t="9433" x="4197350" y="1536700"/>
          <p14:tracePt t="9461" x="4089400" y="1633538"/>
          <p14:tracePt t="9492" x="4062413" y="1660525"/>
          <p14:tracePt t="9494" x="3983038" y="1758950"/>
          <p14:tracePt t="9525" x="3965575" y="1776413"/>
          <p14:tracePt t="9527" x="3875088" y="1901825"/>
          <p14:tracePt t="9558" x="3822700" y="1973263"/>
          <p14:tracePt t="9576" x="3803650" y="1990725"/>
          <p14:tracePt t="9607" x="3803650" y="2000250"/>
          <p14:tracePt t="9627" x="3768725" y="2044700"/>
          <p14:tracePt t="9658" x="3724275" y="2098675"/>
          <p14:tracePt t="9671" x="3714750" y="2116138"/>
          <p14:tracePt t="9694" x="3697288" y="2133600"/>
          <p14:tracePt t="9725" x="3697288" y="2143125"/>
          <p14:tracePt t="9736" x="3687763" y="2152650"/>
          <p14:tracePt t="9761" x="3670300" y="2170113"/>
          <p14:tracePt t="9792" x="3660775" y="2179638"/>
          <p14:tracePt t="9805" x="3643313" y="2197100"/>
          <p14:tracePt t="9828" x="3625850" y="2197100"/>
          <p14:tracePt t="9862" x="3616325" y="2197100"/>
          <p14:tracePt t="9887" x="3589338" y="2205038"/>
          <p14:tracePt t="9908" x="3581400" y="2205038"/>
          <p14:tracePt t="9928" x="3554413" y="2214563"/>
          <p14:tracePt t="9961" x="3536950" y="2214563"/>
          <p14:tracePt t="9971" x="3527425" y="2224088"/>
          <p14:tracePt t="9997" x="3517900" y="2232025"/>
          <p14:tracePt t="10039" x="3509963" y="2241550"/>
          <p14:tracePt t="10551" x="3473450" y="2276475"/>
          <p14:tracePt t="10568" x="3455988" y="2303463"/>
          <p14:tracePt t="10594" x="3419475" y="2339975"/>
          <p14:tracePt t="10613" x="3402013" y="2357438"/>
          <p14:tracePt t="10631" x="3357563" y="2393950"/>
          <p14:tracePt t="10662" x="3303588" y="2428875"/>
          <p14:tracePt t="10675" x="3286125" y="2446338"/>
          <p14:tracePt t="10697" x="3268663" y="2455863"/>
          <p14:tracePt t="10728" x="3251200" y="2482850"/>
          <p14:tracePt t="10754" x="3232150" y="2482850"/>
          <p14:tracePt t="10772" x="3232150" y="2490788"/>
          <p14:tracePt t="10818" x="3214688" y="2490788"/>
          <p14:tracePt t="10831" x="3205163" y="2490788"/>
          <p14:tracePt t="10927" x="3197225" y="2490788"/>
          <p14:tracePt t="10962" x="3187700" y="2490788"/>
          <p14:tracePt t="11003" x="3179763" y="2490788"/>
          <p14:tracePt t="11102" x="3170238" y="2490788"/>
          <p14:tracePt t="11129" x="3160713" y="2490788"/>
          <p14:tracePt t="11177" x="3160713" y="2500313"/>
          <p14:tracePt t="11227" x="3152775" y="2500313"/>
          <p14:tracePt t="11413" x="3152775" y="2509838"/>
          <p14:tracePt t="11496" x="3143250" y="2517775"/>
          <p14:tracePt t="11508" x="3125788" y="2527300"/>
          <p14:tracePt t="11533" x="3089275" y="2571750"/>
          <p14:tracePt t="11564" x="3071813" y="2598738"/>
          <p14:tracePt t="11571" x="3054350" y="2670175"/>
          <p14:tracePt t="11601" x="3036888" y="2751138"/>
          <p14:tracePt t="11632" x="3027363" y="2786063"/>
          <p14:tracePt t="11651" x="3017838" y="2795588"/>
          <p14:tracePt t="11667" x="3009900" y="2840038"/>
          <p14:tracePt t="11698" x="3000375" y="2857500"/>
          <p14:tracePt t="11714" x="2990850" y="2884488"/>
          <p14:tracePt t="11734" x="2973388" y="2955925"/>
          <p14:tracePt t="11765" x="2973388" y="2973388"/>
          <p14:tracePt t="11776" x="2955925" y="3009900"/>
          <p14:tracePt t="11801" x="2955925" y="3036888"/>
          <p14:tracePt t="11832" x="2946400" y="3081338"/>
          <p14:tracePt t="11842" x="2946400" y="3098800"/>
          <p14:tracePt t="11867" x="2946400" y="3143250"/>
          <p14:tracePt t="11898" x="2946400" y="3160713"/>
          <p14:tracePt t="11902" x="2946400" y="3170238"/>
          <p14:tracePt t="11933" x="2946400" y="3152775"/>
          <p14:tracePt t="12182" x="2946400" y="3125788"/>
          <p14:tracePt t="12251" x="2946400" y="3116263"/>
          <p14:tracePt t="12262" x="2946400" y="3108325"/>
          <p14:tracePt t="12298" x="2946400" y="3098800"/>
          <p14:tracePt t="12315" x="2946400" y="3089275"/>
          <p14:tracePt t="12343" x="2955925" y="3089275"/>
          <p14:tracePt t="12372" x="2982913" y="3089275"/>
          <p14:tracePt t="12515" x="3009900" y="3089275"/>
          <p14:tracePt t="12527" x="3098800" y="3089275"/>
          <p14:tracePt t="12547" x="3160713" y="3089275"/>
          <p14:tracePt t="12571" x="3438525" y="3108325"/>
          <p14:tracePt t="12602" x="3643313" y="3133725"/>
          <p14:tracePt t="12611" x="3741738" y="3143250"/>
          <p14:tracePt t="12636" x="3990975" y="3170238"/>
          <p14:tracePt t="12668" x="4062413" y="3170238"/>
          <p14:tracePt t="12673" x="4089400" y="3179763"/>
          <p14:tracePt t="12703" x="4214813" y="3179763"/>
          <p14:tracePt t="12734" x="4322763" y="3179763"/>
          <p14:tracePt t="12737" x="4419600" y="3187700"/>
          <p14:tracePt t="12768" x="4446588" y="3187700"/>
          <p14:tracePt t="12778" x="4510088" y="3187700"/>
          <p14:tracePt t="12803" x="4625975" y="3187700"/>
          <p14:tracePt t="12834" x="4714875" y="3179763"/>
          <p14:tracePt t="12847" x="4759325" y="3179763"/>
          <p14:tracePt t="12871" x="4830763" y="3160713"/>
          <p14:tracePt t="12902" x="4875213" y="3160713"/>
          <p14:tracePt t="12924" x="4894263" y="3160713"/>
          <p14:tracePt t="12956" x="4902200" y="3160713"/>
          <p14:tracePt t="13066" x="4894263" y="3160713"/>
          <p14:tracePt t="13411" x="4884738" y="3160713"/>
          <p14:tracePt t="13489" x="4875213" y="3160713"/>
          <p14:tracePt t="13746" x="4875213" y="3152775"/>
          <p14:tracePt t="13757" x="4803775" y="3143250"/>
          <p14:tracePt t="13784" x="4625975" y="3089275"/>
          <p14:tracePt t="13807" x="4465638" y="3062288"/>
          <p14:tracePt t="13838" x="4375150" y="3054350"/>
          <p14:tracePt t="13853" x="4357688" y="3054350"/>
          <p14:tracePt t="13873" x="4313238" y="3054350"/>
          <p14:tracePt t="13904" x="4232275" y="3054350"/>
          <p14:tracePt t="13916" x="4197350" y="3054350"/>
          <p14:tracePt t="13941" x="4081463" y="3071813"/>
          <p14:tracePt t="13972" x="4010025" y="3081338"/>
          <p14:tracePt t="13978" x="3990975" y="3081338"/>
          <p14:tracePt t="14008" x="3795713" y="3089275"/>
          <p14:tracePt t="14041" x="3768725" y="3089275"/>
          <p14:tracePt t="14052" x="3724275" y="3089275"/>
          <p14:tracePt t="14074" x="3687763" y="3089275"/>
          <p14:tracePt t="14106" x="3670300" y="3089275"/>
          <p14:tracePt t="14132" x="3660775" y="3089275"/>
          <p14:tracePt t="14151" x="3660775" y="3098800"/>
          <p14:tracePt t="14176" x="3652838" y="3098800"/>
          <p14:tracePt t="14214" x="3652838" y="3108325"/>
          <p14:tracePt t="14256" x="3643313" y="3116263"/>
          <p14:tracePt t="14321" x="3643313" y="3125788"/>
          <p14:tracePt t="14461" x="3643313" y="3143250"/>
          <p14:tracePt t="16392" x="3652838" y="3152775"/>
          <p14:tracePt t="16678" x="3660775" y="3160713"/>
          <p14:tracePt t="16711" x="3670300" y="3170238"/>
          <p14:tracePt t="16745" x="3679825" y="3179763"/>
          <p14:tracePt t="16756" x="3697288" y="3187700"/>
          <p14:tracePt t="16782" x="3751263" y="3241675"/>
          <p14:tracePt t="16814" x="3803650" y="3268663"/>
          <p14:tracePt t="16821" x="4010025" y="3384550"/>
          <p14:tracePt t="16849" x="4295775" y="3517900"/>
          <p14:tracePt t="16881" x="4348163" y="3544888"/>
          <p14:tracePt t="16882" x="4572000" y="3616325"/>
          <p14:tracePt t="16914" x="4813300" y="3687763"/>
          <p14:tracePt t="16931" x="4919663" y="3714750"/>
          <p14:tracePt t="16958" x="5062538" y="3751263"/>
          <p14:tracePt t="16983" x="5348288" y="3822700"/>
          <p14:tracePt t="17000" x="5518150" y="3875088"/>
          <p14:tracePt t="17016" x="6018213" y="4000500"/>
          <p14:tracePt t="17036" x="6188075" y="4054475"/>
          <p14:tracePt t="17051" x="6751638" y="4205288"/>
          <p14:tracePt t="17084" x="7197725" y="4286250"/>
          <p14:tracePt t="17116" x="7572375" y="4357688"/>
          <p14:tracePt t="17122" x="7697788" y="4375150"/>
          <p14:tracePt t="17136" x="8072438" y="4438650"/>
          <p14:tracePt t="17155" x="8180388" y="4456113"/>
          <p14:tracePt t="17167" x="8304213" y="4473575"/>
          <p14:tracePt t="17186" x="8412163" y="4483100"/>
          <p14:tracePt t="17201" x="8715375" y="4527550"/>
          <p14:tracePt t="17218" x="8813800" y="4545013"/>
          <p14:tracePt t="17234" x="9090025" y="4572000"/>
          <p14:tracePt t="17251" x="9134475" y="4581525"/>
          <p14:tracePt t="17268" x="9134475" y="4572000"/>
          <p14:tracePt t="17354" x="9134475" y="4554538"/>
          <p14:tracePt t="17405" x="9134475" y="4537075"/>
          <p14:tracePt t="17436" x="9134475" y="4527550"/>
          <p14:tracePt t="17451" x="9134475" y="4518025"/>
          <p14:tracePt t="17470" x="9134475" y="4500563"/>
          <p14:tracePt t="17481" x="9134475" y="4473575"/>
          <p14:tracePt t="17501" x="9134475" y="4456113"/>
          <p14:tracePt t="17513" x="9134475" y="4438650"/>
          <p14:tracePt t="17532" x="9134475" y="4402138"/>
          <p14:tracePt t="17545" x="9134475" y="4375150"/>
          <p14:tracePt t="17557" x="9134475" y="4330700"/>
          <p14:tracePt t="17576" x="9134475" y="4313238"/>
          <p14:tracePt t="17604" x="9134475" y="4303713"/>
          <p14:tracePt t="22642" x="9109075" y="4303713"/>
          <p14:tracePt t="23047" x="9082088" y="4313238"/>
          <p14:tracePt t="23058" x="8966200" y="4322763"/>
          <p14:tracePt t="23077" x="8742363" y="4322763"/>
          <p14:tracePt t="23098" x="8643938" y="4313238"/>
          <p14:tracePt t="23111" x="8545513" y="4313238"/>
          <p14:tracePt t="23122" x="8367713" y="4286250"/>
          <p14:tracePt t="23141" x="8161338" y="4276725"/>
          <p14:tracePt t="23160" x="8081963" y="4276725"/>
          <p14:tracePt t="23171" x="7875588" y="4259263"/>
          <p14:tracePt t="23191" x="7759700" y="4251325"/>
          <p14:tracePt t="23205" x="7680325" y="4241800"/>
          <p14:tracePt t="23220" x="7402513" y="4232275"/>
          <p14:tracePt t="23235" x="7323138" y="4232275"/>
          <p14:tracePt t="23251" x="7215188" y="4232275"/>
          <p14:tracePt t="23274" x="7108825" y="4232275"/>
          <p14:tracePt t="23286" x="6983413" y="4224338"/>
          <p14:tracePt t="23301" x="6894513" y="4224338"/>
          <p14:tracePt t="23318" x="6643688" y="4205288"/>
          <p14:tracePt t="23334" x="6545263" y="4197350"/>
          <p14:tracePt t="23351" x="6251575" y="4143375"/>
          <p14:tracePt t="23368" x="6108700" y="4125913"/>
          <p14:tracePt t="23384" x="5608638" y="3973513"/>
          <p14:tracePt t="23401" x="5456238" y="3929063"/>
          <p14:tracePt t="23420" x="4965700" y="3732213"/>
          <p14:tracePt t="23435" x="4652963" y="3571875"/>
          <p14:tracePt t="23454" x="4214813" y="3357563"/>
          <p14:tracePt t="23473" x="4081463" y="3286125"/>
          <p14:tracePt t="23485" x="3741738" y="3116263"/>
          <p14:tracePt t="23504" x="3714750" y="3098800"/>
          <p14:tracePt t="23520" x="3705225" y="3089275"/>
          <p14:tracePt t="23540" x="3652838" y="3044825"/>
          <p14:tracePt t="23552" x="3465513" y="2919413"/>
          <p14:tracePt t="23582" x="3394075" y="2857500"/>
          <p14:tracePt t="23593" x="3197225" y="2714625"/>
          <p14:tracePt t="23613" x="3143250" y="2670175"/>
          <p14:tracePt t="23625" x="2965450" y="2536825"/>
          <p14:tracePt t="23644" x="2894013" y="2465388"/>
          <p14:tracePt t="23663" x="2660650" y="2241550"/>
          <p14:tracePt t="23676" x="2608263" y="2197100"/>
          <p14:tracePt t="23687" x="2536825" y="2125663"/>
          <p14:tracePt t="23708" x="2544763" y="2133600"/>
          <p14:tracePt t="23803" x="2554288" y="2152650"/>
          <p14:tracePt t="23831" x="2562225" y="2170113"/>
          <p14:tracePt t="23846" x="2625725" y="2259013"/>
          <p14:tracePt t="23863" x="2652713" y="2303463"/>
          <p14:tracePt t="23875" x="2697163" y="2366963"/>
          <p14:tracePt t="23894" x="2751138" y="2438400"/>
          <p14:tracePt t="23914" x="2759075" y="2455863"/>
          <p14:tracePt t="23940" x="2759075" y="2465388"/>
          <p14:tracePt t="23958" x="2768600" y="2465388"/>
          <p14:tracePt t="23972" x="2768600" y="2482850"/>
          <p14:tracePt t="23990" x="2776538" y="2490788"/>
          <p14:tracePt t="24036" x="2776538" y="2500313"/>
          <p14:tracePt t="24301" x="2786063" y="2500313"/>
          <p14:tracePt t="24666" x="2786063" y="2482850"/>
          <p14:tracePt t="24697" x="2786063" y="2473325"/>
          <p14:tracePt t="24711" x="2795588" y="2446338"/>
          <p14:tracePt t="24730" x="2795588" y="2428875"/>
          <p14:tracePt t="24741" x="2795588" y="2384425"/>
          <p14:tracePt t="24760" x="2803525" y="2357438"/>
          <p14:tracePt t="24772" x="2803525" y="2322513"/>
          <p14:tracePt t="24791" x="2813050" y="2303463"/>
          <p14:tracePt t="24802" x="2813050" y="2259013"/>
          <p14:tracePt t="24821" x="2813050" y="2214563"/>
          <p14:tracePt t="24851" x="2813050" y="2197100"/>
          <p14:tracePt t="24860" x="2813050" y="2179638"/>
          <p14:tracePt t="24872" x="2813050" y="2152650"/>
          <p14:tracePt t="24885" x="2813050" y="2143125"/>
          <p14:tracePt t="24896" x="2813050" y="2125663"/>
          <p14:tracePt t="24915" x="2813050" y="2116138"/>
          <p14:tracePt t="25036" x="2813050" y="2098675"/>
          <p14:tracePt t="25050" x="2813050" y="2089150"/>
          <p14:tracePt t="25056" x="2813050" y="2081213"/>
          <p14:tracePt t="25074" x="2803525" y="2081213"/>
          <p14:tracePt t="25090" x="2803525" y="2089150"/>
          <p14:tracePt t="25183" x="2803525" y="2098675"/>
          <p14:tracePt t="25512" x="2813050" y="2098675"/>
          <p14:tracePt t="25545" x="2830513" y="2116138"/>
          <p14:tracePt t="25578" x="2847975" y="2125663"/>
          <p14:tracePt t="25590" x="2884488" y="2160588"/>
          <p14:tracePt t="25611" x="2901950" y="2170113"/>
          <p14:tracePt t="25638" x="2938463" y="2197100"/>
          <p14:tracePt t="25657" x="2946400" y="2197100"/>
          <p14:tracePt t="25669" x="2955925" y="2205038"/>
          <p14:tracePt t="25689" x="2955925" y="2214563"/>
          <p14:tracePt t="25782" x="2965450" y="2214563"/>
          <p14:tracePt t="25794" x="2973388" y="2214563"/>
          <p14:tracePt t="25874" x="2973388" y="2224088"/>
          <p14:tracePt t="25936" x="2982913" y="2224088"/>
          <p14:tracePt t="25970" x="2990850" y="2224088"/>
          <p14:tracePt t="26144" x="3000375" y="2224088"/>
          <p14:tracePt t="26455" x="3009900" y="2241550"/>
          <p14:tracePt t="26580" x="3027363" y="2276475"/>
          <p14:tracePt t="26600" x="3027363" y="2295525"/>
          <p14:tracePt t="26611" x="3036888" y="2312988"/>
          <p14:tracePt t="26630" x="3036888" y="2339975"/>
          <p14:tracePt t="26664" x="3027363" y="2357438"/>
          <p14:tracePt t="26690" x="3017838" y="2384425"/>
          <p14:tracePt t="26709" x="3009900" y="2401888"/>
          <p14:tracePt t="26721" x="3009900" y="2438400"/>
          <p14:tracePt t="26740" x="3009900" y="2465388"/>
          <p14:tracePt t="26751" x="3009900" y="2509838"/>
          <p14:tracePt t="26770" x="3009900" y="2527300"/>
          <p14:tracePt t="26784" x="3009900" y="2581275"/>
          <p14:tracePt t="26802" x="3009900" y="2608263"/>
          <p14:tracePt t="26814" x="3009900" y="2670175"/>
          <p14:tracePt t="26832" x="3009900" y="2776538"/>
          <p14:tracePt t="26852" x="3017838" y="2822575"/>
          <p14:tracePt t="26864" x="3027363" y="2884488"/>
          <p14:tracePt t="26882" x="3027363" y="2911475"/>
          <p14:tracePt t="26897" x="3036888" y="2946400"/>
          <p14:tracePt t="26913" x="3044825" y="2965450"/>
          <p14:tracePt t="26929" x="3054350" y="2982913"/>
          <p14:tracePt t="26945" x="3054350" y="2990850"/>
          <p14:tracePt t="27010" x="3062288" y="2990850"/>
          <p14:tracePt t="27434" x="3071813" y="2990850"/>
          <p14:tracePt t="27822" x="3081338" y="2990850"/>
          <p14:tracePt t="27964" x="3089275" y="2990850"/>
          <p14:tracePt t="28293" x="3098800" y="2990850"/>
          <p14:tracePt t="28860" x="3108325" y="2990850"/>
          <p14:tracePt t="29002" x="3116263" y="2990850"/>
          <p14:tracePt t="29180" x="3125788" y="2990850"/>
          <p14:tracePt t="29489" x="3125788" y="2982913"/>
          <p14:tracePt t="34891" x="3125788" y="2990850"/>
          <p14:tracePt t="35246" x="3133725" y="2990850"/>
          <p14:tracePt t="35371" x="3143250" y="2990850"/>
          <p14:tracePt t="35386" x="3152775" y="2990850"/>
          <p14:tracePt t="35626" x="3152775" y="3000375"/>
          <p14:tracePt t="35665" x="3160713" y="3000375"/>
          <p14:tracePt t="35842" x="3170238" y="3000375"/>
          <p14:tracePt t="36452" x="3160713" y="3000375"/>
          <p14:tracePt t="37080" x="3160713" y="2982913"/>
          <p14:tracePt t="37682" x="3160713" y="2973388"/>
          <p14:tracePt t="37693" x="3160713" y="2938463"/>
          <p14:tracePt t="37714" x="3152775" y="2911475"/>
          <p14:tracePt t="37726" x="3143250" y="2840038"/>
          <p14:tracePt t="37744" x="3133725" y="2822575"/>
          <p14:tracePt t="37757" x="3116263" y="2705100"/>
          <p14:tracePt t="37776" x="3089275" y="2589213"/>
          <p14:tracePt t="37790" x="3000375" y="2232025"/>
          <p14:tracePt t="37807" x="2965450" y="2108200"/>
          <p14:tracePt t="37820" x="2938463" y="1973263"/>
          <p14:tracePt t="37839" x="2928938" y="1946275"/>
          <p14:tracePt t="37851" x="2919413" y="1928813"/>
          <p14:tracePt t="37870" x="2919413" y="1919288"/>
          <p14:tracePt t="37966" x="2911475" y="1901825"/>
          <p14:tracePt t="37980" x="2901950" y="1893888"/>
          <p14:tracePt t="37990" x="2884488" y="1847850"/>
          <p14:tracePt t="38010" x="2874963" y="1839913"/>
          <p14:tracePt t="38022" x="2867025" y="1830388"/>
          <p14:tracePt t="38075" x="2857500" y="1803400"/>
          <p14:tracePt t="38087" x="2822575" y="1751013"/>
          <p14:tracePt t="38107" x="2795588" y="1697038"/>
          <p14:tracePt t="38119" x="2751138" y="1608138"/>
          <p14:tracePt t="38137" x="2751138" y="1625600"/>
          <p14:tracePt t="38260" x="2751138" y="1670050"/>
          <p14:tracePt t="38280" x="2751138" y="1731963"/>
          <p14:tracePt t="38306" x="2751138" y="1795463"/>
          <p14:tracePt t="38325" x="2751138" y="1847850"/>
          <p14:tracePt t="38337" x="2751138" y="1946275"/>
          <p14:tracePt t="38356" x="2751138" y="1990725"/>
          <p14:tracePt t="38371" x="2751138" y="2125663"/>
          <p14:tracePt t="38390" x="2751138" y="2152650"/>
          <p14:tracePt t="38403" x="2751138" y="2251075"/>
          <p14:tracePt t="38423" x="2751138" y="2268538"/>
          <p14:tracePt t="38434" x="2751138" y="2312988"/>
          <p14:tracePt t="38450" x="2759075" y="2411413"/>
          <p14:tracePt t="38465" x="2759075" y="2455863"/>
          <p14:tracePt t="38477" x="2768600" y="2536825"/>
          <p14:tracePt t="38497" x="2768600" y="2554288"/>
          <p14:tracePt t="38508" x="2768600" y="2616200"/>
          <p14:tracePt t="38527" x="2786063" y="2714625"/>
          <p14:tracePt t="38547" x="2786063" y="2768600"/>
          <p14:tracePt t="38557" x="2795588" y="2884488"/>
          <p14:tracePt t="38580" x="2803525" y="2946400"/>
          <p14:tracePt t="38590" x="2813050" y="3081338"/>
          <p14:tracePt t="38610" x="2822575" y="3133725"/>
          <p14:tracePt t="38620" x="2847975" y="3276600"/>
          <p14:tracePt t="38640" x="2857500" y="3330575"/>
          <p14:tracePt t="38652" x="2884488" y="3446463"/>
          <p14:tracePt t="38671" x="2884488" y="3465513"/>
          <p14:tracePt t="38683" x="2894013" y="3554413"/>
          <p14:tracePt t="38702" x="2901950" y="3571875"/>
          <p14:tracePt t="38714" x="2901950" y="3625850"/>
          <p14:tracePt t="38733" x="2901950" y="3643313"/>
          <p14:tracePt t="38770" x="2901950" y="3652838"/>
          <p14:tracePt t="38800" x="2911475" y="3652838"/>
          <p14:tracePt t="38825" x="2911475" y="3633788"/>
          <p14:tracePt t="38844" x="2911475" y="3616325"/>
          <p14:tracePt t="38856" x="2901950" y="3536950"/>
          <p14:tracePt t="38875" x="2901950" y="3482975"/>
          <p14:tracePt t="38887" x="2901950" y="3276600"/>
          <p14:tracePt t="38906" x="2901950" y="3187700"/>
          <p14:tracePt t="38920" x="2919413" y="2946400"/>
          <p14:tracePt t="38937" x="2928938" y="2857500"/>
          <p14:tracePt t="38950" x="2946400" y="2652713"/>
          <p14:tracePt t="38968" x="2946400" y="2633663"/>
          <p14:tracePt t="38981" x="2965450" y="2536825"/>
          <p14:tracePt t="39000" x="2973388" y="2509838"/>
          <p14:tracePt t="39015" x="2982913" y="2438400"/>
          <p14:tracePt t="39047" x="3009900" y="2339975"/>
          <p14:tracePt t="39065" x="3017838" y="2259013"/>
          <p14:tracePt t="39082" x="3027363" y="2205038"/>
          <p14:tracePt t="39110" x="3044825" y="2125663"/>
          <p14:tracePt t="39130" x="3044825" y="2081213"/>
          <p14:tracePt t="39140" x="3062288" y="1982788"/>
          <p14:tracePt t="39160" x="3062288" y="1965325"/>
          <p14:tracePt t="39170" x="3081338" y="1911350"/>
          <p14:tracePt t="39189" x="3081338" y="1893888"/>
          <p14:tracePt t="39201" x="3089275" y="1830388"/>
          <p14:tracePt t="39221" x="3098800" y="1795463"/>
          <p14:tracePt t="39232" x="3108325" y="1731963"/>
          <p14:tracePt t="39253" x="3108325" y="1704975"/>
          <p14:tracePt t="39267" x="3116263" y="1643063"/>
          <p14:tracePt t="39283" x="3116263" y="1598613"/>
          <p14:tracePt t="39314" x="3116263" y="1589088"/>
          <p14:tracePt t="39326" x="3125788" y="1554163"/>
          <p14:tracePt t="39346" x="3133725" y="1527175"/>
          <p14:tracePt t="39358" x="3133725" y="1509713"/>
          <p14:tracePt t="39379" x="3133725" y="1490663"/>
          <p14:tracePt t="39405" x="3143250" y="1490663"/>
          <p14:tracePt t="39485" x="3152775" y="1500188"/>
          <p14:tracePt t="39504" x="3152775" y="1517650"/>
          <p14:tracePt t="39516" x="3170238" y="1554163"/>
          <p14:tracePt t="39538" x="3170238" y="1571625"/>
          <p14:tracePt t="39547" x="3187700" y="1608138"/>
          <p14:tracePt t="39567" x="3187700" y="1625600"/>
          <p14:tracePt t="39579" x="3205163" y="1687513"/>
          <p14:tracePt t="39597" x="3205163" y="1704975"/>
          <p14:tracePt t="39610" x="3214688" y="1751013"/>
          <p14:tracePt t="39628" x="3224213" y="1776413"/>
          <p14:tracePt t="39642" x="3232150" y="1839913"/>
          <p14:tracePt t="39662" x="3241675" y="1884363"/>
          <p14:tracePt t="39673" x="3259138" y="1946275"/>
          <p14:tracePt t="39695" x="3259138" y="1955800"/>
          <p14:tracePt t="39705" x="3268663" y="2000250"/>
          <p14:tracePt t="39725" x="3276600" y="2027238"/>
          <p14:tracePt t="39737" x="3286125" y="2081213"/>
          <p14:tracePt t="39756" x="3286125" y="2098675"/>
          <p14:tracePt t="39770" x="3295650" y="2143125"/>
          <p14:tracePt t="39788" x="3303588" y="2170113"/>
          <p14:tracePt t="39802" x="3313113" y="2214563"/>
          <p14:tracePt t="39821" x="3322638" y="2241550"/>
          <p14:tracePt t="39835" x="3340100" y="2303463"/>
          <p14:tracePt t="39852" x="3340100" y="2322513"/>
          <p14:tracePt t="39869" x="3348038" y="2357438"/>
          <p14:tracePt t="39885" x="3348038" y="2374900"/>
          <p14:tracePt t="39928" x="3348038" y="2393950"/>
          <p14:tracePt t="39941" x="3357563" y="2428875"/>
          <p14:tracePt t="39961" x="3367088" y="2455863"/>
          <p14:tracePt t="39972" x="3375025" y="2517775"/>
          <p14:tracePt t="39991" x="3384550" y="2544763"/>
          <p14:tracePt t="40002" x="3384550" y="2571750"/>
          <p14:tracePt t="40021" x="3394075" y="2598738"/>
          <p14:tracePt t="40041" x="3394075" y="2625725"/>
          <p14:tracePt t="40067" x="3402013" y="2660650"/>
          <p14:tracePt t="40086" x="3402013" y="2679700"/>
          <p14:tracePt t="40098" x="3419475" y="2714625"/>
          <p14:tracePt t="40118" x="3419475" y="2732088"/>
          <p14:tracePt t="40131" x="3419475" y="2741613"/>
          <p14:tracePt t="40149" x="3429000" y="2768600"/>
          <p14:tracePt t="40176" x="3429000" y="2776538"/>
          <p14:tracePt t="40231" x="3429000" y="2786063"/>
          <p14:tracePt t="40292" x="3429000" y="2795588"/>
          <p14:tracePt t="40335" x="3429000" y="2803525"/>
          <p14:tracePt t="40416" x="3429000" y="2813050"/>
          <p14:tracePt t="40510" x="3438525" y="2813050"/>
          <p14:tracePt t="40665" x="3438525" y="2822575"/>
          <p14:tracePt t="41015" x="3455988" y="2830513"/>
          <p14:tracePt t="41035" x="3473450" y="2847975"/>
          <p14:tracePt t="41045" x="3490913" y="2867025"/>
          <p14:tracePt t="41057" x="3527425" y="2894013"/>
          <p14:tracePt t="41077" x="3544888" y="2911475"/>
          <p14:tracePt t="41093" x="3598863" y="2965450"/>
          <p14:tracePt t="41115" x="3616325" y="2973388"/>
          <p14:tracePt t="41123" x="3660775" y="3009900"/>
          <p14:tracePt t="41141" x="3697288" y="3017838"/>
          <p14:tracePt t="41166" x="3724275" y="3044825"/>
          <p14:tracePt t="41186" x="3741738" y="3054350"/>
          <p14:tracePt t="41198" x="3768725" y="3062288"/>
          <p14:tracePt t="41217" x="3768725" y="3071813"/>
          <p14:tracePt t="41231" x="3776663" y="3071813"/>
          <p14:tracePt t="41250" x="3776663" y="3081338"/>
          <p14:tracePt t="41308" x="3795713" y="3089275"/>
          <p14:tracePt t="41328" x="3786188" y="3089275"/>
          <p14:tracePt t="42331" x="3776663" y="3089275"/>
          <p14:tracePt t="42348" x="3768725" y="3081338"/>
          <p14:tracePt t="42771" x="3759200" y="3071813"/>
          <p14:tracePt t="42791" x="3759200" y="3062288"/>
          <p14:tracePt t="42803" x="3751263" y="3054350"/>
          <p14:tracePt t="42822" x="3751263" y="3036888"/>
          <p14:tracePt t="42833" x="3741738" y="3017838"/>
          <p14:tracePt t="42865" x="3732213" y="2982913"/>
          <p14:tracePt t="42885" x="3724275" y="2965450"/>
          <p14:tracePt t="42896" x="3724275" y="2928938"/>
          <p14:tracePt t="42916" x="3714750" y="2911475"/>
          <p14:tracePt t="42926" x="3705225" y="2847975"/>
          <p14:tracePt t="42947" x="3697288" y="2830513"/>
          <p14:tracePt t="42961" x="3679825" y="2768600"/>
          <p14:tracePt t="42981" x="3670300" y="2732088"/>
          <p14:tracePt t="42991" x="3660775" y="2670175"/>
          <p14:tracePt t="43011" x="3660775" y="2652713"/>
          <p14:tracePt t="43037" x="3652838" y="2589213"/>
          <p14:tracePt t="43041" x="3643313" y="2589213"/>
          <p14:tracePt t="43054" x="3633788" y="2536825"/>
          <p14:tracePt t="43072" x="3625850" y="2500313"/>
          <p14:tracePt t="43115" x="3625850" y="2473325"/>
          <p14:tracePt t="43135" x="3616325" y="2446338"/>
          <p14:tracePt t="43148" x="3608388" y="2393950"/>
          <p14:tracePt t="43167" x="3598863" y="2366963"/>
          <p14:tracePt t="43178" x="3581400" y="2312988"/>
          <p14:tracePt t="43198" x="3571875" y="2295525"/>
          <p14:tracePt t="43211" x="3571875" y="2251075"/>
          <p14:tracePt t="43228" x="3554413" y="2205038"/>
          <p14:tracePt t="43261" x="3544888" y="2187575"/>
          <p14:tracePt t="43273" x="3536950" y="2143125"/>
          <p14:tracePt t="43291" x="3536950" y="2116138"/>
          <p14:tracePt t="43303" x="3527425" y="2089150"/>
          <p14:tracePt t="43322" x="3517900" y="2081213"/>
          <p14:tracePt t="43341" x="3517900" y="2071688"/>
          <p14:tracePt t="43371" x="3517900" y="2044700"/>
          <p14:tracePt t="43391" x="3509963" y="2036763"/>
          <p14:tracePt t="43401" x="3500438" y="2009775"/>
          <p14:tracePt t="43419" x="3500438" y="2000250"/>
          <p14:tracePt t="43433" x="3490913" y="1955800"/>
          <p14:tracePt t="43451" x="3490913" y="1946275"/>
          <p14:tracePt t="43483" x="3482975" y="1938338"/>
          <p14:tracePt t="43513" x="3482975" y="1928813"/>
          <p14:tracePt t="43525" x="3482975" y="1919288"/>
          <p14:tracePt t="43588" x="3473450" y="1911350"/>
          <p14:tracePt t="43651" x="3473450" y="1901825"/>
          <p14:tracePt t="43683" x="3473450" y="1884363"/>
          <p14:tracePt t="43701" x="3473450" y="1874838"/>
          <p14:tracePt t="43813" x="3473450" y="1866900"/>
          <p14:tracePt t="43921" x="3465513" y="1866900"/>
          <p14:tracePt t="43941" x="3465513" y="1857375"/>
          <p14:tracePt t="43997" x="3490913" y="1847850"/>
          <p14:tracePt t="44044" x="3554413" y="1839913"/>
          <p14:tracePt t="44064" x="3608388" y="1830388"/>
          <p14:tracePt t="44075" x="3759200" y="1822450"/>
          <p14:tracePt t="44095" x="3840163" y="1822450"/>
          <p14:tracePt t="44107" x="4098925" y="1830388"/>
          <p14:tracePt t="44126" x="4224338" y="1830388"/>
          <p14:tracePt t="44138" x="4518025" y="1839913"/>
          <p14:tracePt t="44157" x="4643438" y="1847850"/>
          <p14:tracePt t="44171" x="4938713" y="1874838"/>
          <p14:tracePt t="44191" x="5027613" y="1884363"/>
          <p14:tracePt t="44201" x="5251450" y="1901825"/>
          <p14:tracePt t="44221" x="5348288" y="1919288"/>
          <p14:tracePt t="44233" x="5608638" y="1946275"/>
          <p14:tracePt t="44253" x="5705475" y="1955800"/>
          <p14:tracePt t="44265" x="5875338" y="1973263"/>
          <p14:tracePt t="44283" x="5956300" y="1990725"/>
          <p14:tracePt t="44298" x="6126163" y="2009775"/>
          <p14:tracePt t="44316" x="6188075" y="2017713"/>
          <p14:tracePt t="44332" x="6303963" y="2027238"/>
          <p14:tracePt t="44349" x="6340475" y="2036763"/>
          <p14:tracePt t="44365" x="6510338" y="2062163"/>
          <p14:tracePt t="44382" x="6554788" y="2062163"/>
          <p14:tracePt t="44401" x="6705600" y="2071688"/>
          <p14:tracePt t="44415" x="6742113" y="2071688"/>
          <p14:tracePt t="44432" x="6796088" y="2081213"/>
          <p14:tracePt t="44449" x="6813550" y="2081213"/>
          <p14:tracePt t="44466" x="6884988" y="2081213"/>
          <p14:tracePt t="44482" x="6919913" y="2081213"/>
          <p14:tracePt t="44501" x="7045325" y="2081213"/>
          <p14:tracePt t="44516" x="7126288" y="2081213"/>
          <p14:tracePt t="44540" x="7153275" y="2081213"/>
          <p14:tracePt t="44551" x="7188200" y="2081213"/>
          <p14:tracePt t="44567" x="7197725" y="2081213"/>
          <p14:tracePt t="44593" x="7215188" y="2081213"/>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4"/>
          <p:cNvSpPr txBox="1">
            <a:spLocks noChangeArrowheads="1"/>
          </p:cNvSpPr>
          <p:nvPr/>
        </p:nvSpPr>
        <p:spPr bwMode="auto">
          <a:xfrm>
            <a:off x="914400" y="1258570"/>
            <a:ext cx="7391400" cy="2800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a:solidFill>
                  <a:srgbClr val="000000"/>
                </a:solidFill>
                <a:latin typeface="Consolas"/>
              </a:rPr>
              <a:t>    </a:t>
            </a:r>
            <a:r>
              <a:rPr lang="en-US" sz="1600" i="1" dirty="0" err="1">
                <a:solidFill>
                  <a:srgbClr val="000000"/>
                </a:solidFill>
                <a:latin typeface="Consolas"/>
              </a:rPr>
              <a:t>echoLines</a:t>
            </a:r>
            <a:r>
              <a:rPr lang="en-US" sz="1600" i="1" dirty="0">
                <a:solidFill>
                  <a:srgbClr val="000000"/>
                </a:solidFill>
                <a:latin typeface="Consolas"/>
              </a:rPr>
              <a:t>(</a:t>
            </a:r>
            <a:r>
              <a:rPr lang="en-US" sz="1600" i="1" dirty="0" err="1">
                <a:solidFill>
                  <a:srgbClr val="000000"/>
                </a:solidFill>
                <a:latin typeface="Consolas"/>
              </a:rPr>
              <a:t>numberOfInputLines</a:t>
            </a:r>
            <a:r>
              <a:rPr lang="en-US" sz="1600" i="1" dirty="0">
                <a:solidFill>
                  <a:srgbClr val="000000"/>
                </a:solidFill>
                <a:latin typeface="Consolas"/>
              </a:rPr>
              <a:t>(</a:t>
            </a:r>
            <a:r>
              <a:rPr lang="en-US" sz="1600" i="1" dirty="0" err="1">
                <a:solidFill>
                  <a:srgbClr val="000000"/>
                </a:solidFill>
                <a:latin typeface="Consolas"/>
              </a:rPr>
              <a:t>args</a:t>
            </a:r>
            <a:r>
              <a:rPr lang="en-US" sz="1600" i="1" dirty="0" smtClean="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AMissingArgumentException</a:t>
            </a:r>
            <a:r>
              <a:rPr lang="en-US" sz="1600" b="1" dirty="0">
                <a:solidFill>
                  <a:srgbClr val="000000"/>
                </a:solidFill>
                <a:latin typeface="Consolas"/>
              </a:rPr>
              <a:t> e) {</a:t>
            </a:r>
          </a:p>
          <a:p>
            <a:r>
              <a:rPr lang="en-US" sz="1600" dirty="0">
                <a:solidFill>
                  <a:srgbClr val="000000"/>
                </a:solidFill>
                <a:latin typeface="Consolas"/>
              </a:rPr>
              <a:t>     </a:t>
            </a:r>
            <a:r>
              <a:rPr lang="en-US" sz="1600" dirty="0" err="1">
                <a:solidFill>
                  <a:srgbClr val="000000"/>
                </a:solidFill>
                <a:latin typeface="Consolas"/>
              </a:rPr>
              <a:t>System.out.println</a:t>
            </a:r>
            <a:r>
              <a:rPr lang="en-US" sz="1600" dirty="0">
                <a:solidFill>
                  <a:srgbClr val="000000"/>
                </a:solidFill>
                <a:latin typeface="Consolas"/>
              </a:rPr>
              <a:t>(e);</a:t>
            </a:r>
          </a:p>
          <a:p>
            <a:r>
              <a:rPr lang="en-US" sz="1600" dirty="0">
                <a:solidFill>
                  <a:srgbClr val="000000"/>
                </a:solidFill>
                <a:latin typeface="Consolas"/>
              </a:rPr>
              <a:t>     </a:t>
            </a:r>
            <a:r>
              <a:rPr lang="en-US" sz="1600" dirty="0" err="1">
                <a:solidFill>
                  <a:srgbClr val="000000"/>
                </a:solidFill>
                <a:latin typeface="Consolas"/>
              </a:rPr>
              <a:t>System.</a:t>
            </a:r>
            <a:r>
              <a:rPr lang="en-US" sz="1600" i="1" dirty="0" err="1">
                <a:solidFill>
                  <a:srgbClr val="000000"/>
                </a:solidFill>
                <a:latin typeface="Consolas"/>
              </a:rPr>
              <a:t>exit</a:t>
            </a:r>
            <a:r>
              <a:rPr lang="en-US" sz="1600" i="1" dirty="0">
                <a:solidFill>
                  <a:srgbClr val="000000"/>
                </a:solidFill>
                <a:latin typeface="Consolas"/>
              </a:rPr>
              <a:t>(-1);</a:t>
            </a:r>
          </a:p>
          <a:p>
            <a:r>
              <a:rPr lang="en-US" sz="1600" i="1" dirty="0">
                <a:solidFill>
                  <a:srgbClr val="000000"/>
                </a:solidFill>
                <a:latin typeface="Consolas"/>
              </a:rPr>
              <a:t>  </a:t>
            </a:r>
            <a:r>
              <a:rPr lang="en-US" sz="1600" dirty="0" smtClean="0">
                <a:solidFill>
                  <a:srgbClr val="000000"/>
                </a:solidFill>
                <a:latin typeface="Consolas"/>
              </a:rPr>
              <a:t>}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a:solidFill>
                  <a:srgbClr val="000000"/>
                </a:solidFill>
                <a:latin typeface="Consolas"/>
              </a:rPr>
              <a:t>     </a:t>
            </a:r>
            <a:r>
              <a:rPr lang="en-US" sz="1600" dirty="0" err="1" smtClean="0">
                <a:solidFill>
                  <a:srgbClr val="000000"/>
                </a:solidFill>
                <a:latin typeface="Consolas"/>
              </a:rPr>
              <a:t>e.printStackTrace</a:t>
            </a:r>
            <a:r>
              <a:rPr lang="en-US" sz="1600" dirty="0">
                <a:solidFill>
                  <a:srgbClr val="000000"/>
                </a:solidFill>
                <a:latin typeface="Consolas"/>
              </a:rPr>
              <a:t>();</a:t>
            </a: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a:t>
            </a:r>
            <a:r>
              <a:rPr lang="en-US" sz="1600" i="1" dirty="0" smtClean="0">
                <a:solidFill>
                  <a:srgbClr val="000000"/>
                </a:solidFill>
                <a:latin typeface="Consolas"/>
              </a:rPr>
              <a:t>);</a:t>
            </a:r>
            <a:r>
              <a:rPr lang="en-US" sz="1600" dirty="0" smtClean="0">
                <a:solidFill>
                  <a:srgbClr val="000000"/>
                </a:solidFill>
                <a:latin typeface="Consolas"/>
              </a:rPr>
              <a:t>  </a:t>
            </a:r>
          </a:p>
          <a:p>
            <a:r>
              <a:rPr lang="en-US" sz="1600" i="1" dirty="0">
                <a:solidFill>
                  <a:srgbClr val="000000"/>
                </a:solidFill>
                <a:latin typeface="Consolas"/>
              </a:rPr>
              <a:t> </a:t>
            </a:r>
            <a:r>
              <a:rPr lang="en-US" sz="1600" i="1" dirty="0" smtClean="0">
                <a:solidFill>
                  <a:srgbClr val="000000"/>
                </a:solidFill>
                <a:latin typeface="Consolas"/>
              </a:rPr>
              <a:t> </a:t>
            </a:r>
            <a:r>
              <a:rPr lang="en-US" sz="1600" dirty="0" smtClean="0">
                <a:solidFill>
                  <a:srgbClr val="000000"/>
                </a:solidFill>
                <a:latin typeface="Consolas"/>
              </a:rPr>
              <a:t>}</a:t>
            </a:r>
            <a:endParaRPr lang="en-US" sz="1600" dirty="0">
              <a:solidFill>
                <a:srgbClr val="000000"/>
              </a:solidFill>
              <a:latin typeface="Consolas"/>
            </a:endParaRPr>
          </a:p>
          <a:p>
            <a:r>
              <a:rPr lang="en-US" sz="1600" dirty="0" smtClean="0">
                <a:solidFill>
                  <a:srgbClr val="000000"/>
                </a:solidFill>
                <a:latin typeface="Consolas"/>
              </a:rPr>
              <a:t>}</a:t>
            </a:r>
            <a:endParaRPr lang="en-US" sz="1600" dirty="0"/>
          </a:p>
        </p:txBody>
      </p:sp>
      <p:sp>
        <p:nvSpPr>
          <p:cNvPr id="53250" name="Rectangle 2"/>
          <p:cNvSpPr>
            <a:spLocks noGrp="1" noChangeArrowheads="1"/>
          </p:cNvSpPr>
          <p:nvPr>
            <p:ph type="title"/>
          </p:nvPr>
        </p:nvSpPr>
        <p:spPr/>
        <p:txBody>
          <a:bodyPr/>
          <a:lstStyle/>
          <a:p>
            <a:r>
              <a:rPr lang="en-US" dirty="0" smtClean="0"/>
              <a:t>Subclass Before </a:t>
            </a:r>
            <a:r>
              <a:rPr lang="en-US" dirty="0" err="1" smtClean="0"/>
              <a:t>SuperClass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1277582"/>
      </p:ext>
    </p:extLst>
  </p:cSld>
  <p:clrMapOvr>
    <a:masterClrMapping/>
  </p:clrMapOvr>
  <p:transition advTm="80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271" y="1195730"/>
            <a:ext cx="8656638" cy="142012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2000" b="1" dirty="0">
                <a:solidFill>
                  <a:srgbClr val="7F0055"/>
                </a:solidFill>
                <a:latin typeface="Consolas"/>
              </a:rPr>
              <a:t>static</a:t>
            </a:r>
            <a:r>
              <a:rPr lang="en-US" sz="2000" b="1" dirty="0">
                <a:solidFill>
                  <a:srgbClr val="000000"/>
                </a:solidFill>
                <a:latin typeface="Consolas"/>
              </a:rPr>
              <a:t> </a:t>
            </a:r>
            <a:r>
              <a:rPr lang="en-US" sz="2000" b="1" dirty="0" err="1">
                <a:solidFill>
                  <a:srgbClr val="7F0055"/>
                </a:solidFill>
                <a:latin typeface="Consolas"/>
              </a:rPr>
              <a:t>int</a:t>
            </a:r>
            <a:r>
              <a:rPr lang="en-US" sz="2000" b="1" dirty="0">
                <a:solidFill>
                  <a:srgbClr val="000000"/>
                </a:solidFill>
                <a:latin typeface="Consolas"/>
              </a:rPr>
              <a:t> </a:t>
            </a:r>
            <a:r>
              <a:rPr lang="en-US" sz="2000" b="1" dirty="0" err="1">
                <a:solidFill>
                  <a:srgbClr val="000000"/>
                </a:solidFill>
                <a:latin typeface="Consolas"/>
              </a:rPr>
              <a:t>numberOfInputLines</a:t>
            </a:r>
            <a:r>
              <a:rPr lang="en-US" sz="2000" b="1" dirty="0">
                <a:solidFill>
                  <a:srgbClr val="000000"/>
                </a:solidFill>
                <a:latin typeface="Consolas"/>
              </a:rPr>
              <a:t>(String[] </a:t>
            </a:r>
            <a:r>
              <a:rPr lang="en-US" sz="2000" b="1" dirty="0" err="1" smtClean="0">
                <a:solidFill>
                  <a:srgbClr val="000000"/>
                </a:solidFill>
                <a:latin typeface="Consolas"/>
              </a:rPr>
              <a:t>args</a:t>
            </a:r>
            <a:r>
              <a:rPr lang="en-US" sz="2000" b="1" dirty="0" smtClean="0">
                <a:solidFill>
                  <a:srgbClr val="000000"/>
                </a:solidFill>
                <a:latin typeface="Consolas"/>
              </a:rPr>
              <a:t>) {</a:t>
            </a:r>
            <a:endParaRPr lang="en-US" sz="2000" b="1" dirty="0">
              <a:solidFill>
                <a:srgbClr val="000000"/>
              </a:solidFill>
              <a:latin typeface="Consolas"/>
            </a:endParaRPr>
          </a:p>
          <a:p>
            <a:r>
              <a:rPr lang="en-US" sz="2000" b="1" dirty="0" smtClean="0">
                <a:solidFill>
                  <a:srgbClr val="7F0055"/>
                </a:solidFill>
                <a:latin typeface="Consolas"/>
              </a:rPr>
              <a:t>  return</a:t>
            </a:r>
            <a:r>
              <a:rPr lang="en-US" sz="2000" b="1" dirty="0" smtClean="0">
                <a:solidFill>
                  <a:srgbClr val="000000"/>
                </a:solidFill>
                <a:latin typeface="Consolas"/>
              </a:rPr>
              <a:t> </a:t>
            </a:r>
            <a:r>
              <a:rPr lang="en-US" sz="2000" b="1" dirty="0" err="1">
                <a:solidFill>
                  <a:srgbClr val="000000"/>
                </a:solidFill>
                <a:latin typeface="Consolas"/>
              </a:rPr>
              <a:t>Integer.</a:t>
            </a:r>
            <a:r>
              <a:rPr lang="en-US" sz="2000" b="1" i="1" dirty="0" err="1">
                <a:solidFill>
                  <a:srgbClr val="000000"/>
                </a:solidFill>
                <a:latin typeface="Consolas"/>
              </a:rPr>
              <a:t>parseInt</a:t>
            </a:r>
            <a:r>
              <a:rPr lang="en-US" sz="2000" b="1" i="1" dirty="0">
                <a:solidFill>
                  <a:srgbClr val="000000"/>
                </a:solidFill>
                <a:latin typeface="Consolas"/>
              </a:rPr>
              <a:t>(</a:t>
            </a:r>
            <a:r>
              <a:rPr lang="en-US" sz="2000" b="1" i="1" dirty="0" err="1">
                <a:solidFill>
                  <a:srgbClr val="000000"/>
                </a:solidFill>
                <a:latin typeface="Consolas"/>
              </a:rPr>
              <a:t>args</a:t>
            </a:r>
            <a:r>
              <a:rPr lang="en-US" sz="2000" b="1" i="1" dirty="0">
                <a:solidFill>
                  <a:srgbClr val="000000"/>
                </a:solidFill>
                <a:latin typeface="Consolas"/>
              </a:rPr>
              <a:t>[0]);</a:t>
            </a:r>
          </a:p>
          <a:p>
            <a:r>
              <a:rPr lang="en-US" sz="2000" dirty="0">
                <a:solidFill>
                  <a:srgbClr val="000000"/>
                </a:solidFill>
                <a:latin typeface="Consolas"/>
              </a:rPr>
              <a:t>}</a:t>
            </a:r>
            <a:endParaRPr lang="en-US" sz="2000" dirty="0" smtClean="0">
              <a:solidFill>
                <a:srgbClr val="000000"/>
              </a:solidFill>
              <a:latin typeface="Courier New"/>
            </a:endParaRPr>
          </a:p>
        </p:txBody>
      </p:sp>
      <p:sp>
        <p:nvSpPr>
          <p:cNvPr id="14338" name="Rectangle 2"/>
          <p:cNvSpPr>
            <a:spLocks noGrp="1" noChangeArrowheads="1"/>
          </p:cNvSpPr>
          <p:nvPr>
            <p:ph type="title"/>
          </p:nvPr>
        </p:nvSpPr>
        <p:spPr/>
        <p:txBody>
          <a:bodyPr/>
          <a:lstStyle/>
          <a:p>
            <a:r>
              <a:rPr lang="en-US" dirty="0" smtClean="0"/>
              <a:t>Other Exceptions?</a:t>
            </a:r>
            <a:endParaRPr lang="en-US" dirty="0"/>
          </a:p>
        </p:txBody>
      </p:sp>
      <p:sp>
        <p:nvSpPr>
          <p:cNvPr id="5" name="Text Box 13"/>
          <p:cNvSpPr txBox="1">
            <a:spLocks noChangeArrowheads="1"/>
          </p:cNvSpPr>
          <p:nvPr/>
        </p:nvSpPr>
        <p:spPr bwMode="auto">
          <a:xfrm>
            <a:off x="3184090" y="2999632"/>
            <a:ext cx="26670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Exception?</a:t>
            </a:r>
            <a:endParaRPr lang="en-US" dirty="0"/>
          </a:p>
        </p:txBody>
      </p:sp>
      <p:cxnSp>
        <p:nvCxnSpPr>
          <p:cNvPr id="6" name="Straight Arrow Connector 5"/>
          <p:cNvCxnSpPr/>
          <p:nvPr/>
        </p:nvCxnSpPr>
        <p:spPr>
          <a:xfrm flipH="1" flipV="1">
            <a:off x="3657600" y="1905793"/>
            <a:ext cx="1066800" cy="1066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 Box 13"/>
          <p:cNvSpPr txBox="1">
            <a:spLocks noChangeArrowheads="1"/>
          </p:cNvSpPr>
          <p:nvPr/>
        </p:nvSpPr>
        <p:spPr bwMode="auto">
          <a:xfrm>
            <a:off x="3184090" y="4343400"/>
            <a:ext cx="2667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smtClean="0"/>
              <a:t>NumberFormatException</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62666978"/>
      </p:ext>
    </p:extLst>
  </p:cSld>
  <p:clrMapOvr>
    <a:masterClrMapping/>
  </p:clrMapOvr>
  <p:transition advTm="20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5" grpId="0" animBg="1"/>
      <p:bldP spid="9" grpId="0" animBg="1"/>
    </p:bldLst>
  </p:timing>
  <p:extLst>
    <p:ext uri="{3A86A75C-4F4B-4683-9AE1-C65F6400EC91}">
      <p14:laserTraceLst xmlns:p14="http://schemas.microsoft.com/office/powerpoint/2010/main">
        <p14:tracePtLst>
          <p14:tracePt t="5144" x="7197725" y="2081213"/>
          <p14:tracePt t="5430" x="7197725" y="2089150"/>
          <p14:tracePt t="5441" x="7180263" y="2098675"/>
          <p14:tracePt t="5460" x="7170738" y="2098675"/>
          <p14:tracePt t="5472" x="7143750" y="2098675"/>
          <p14:tracePt t="5491" x="7134225" y="2108200"/>
          <p14:tracePt t="5503" x="7072313" y="2116138"/>
          <p14:tracePt t="5522" x="7045325" y="2125663"/>
          <p14:tracePt t="5535" x="6919913" y="2152650"/>
          <p14:tracePt t="5553" x="6840538" y="2160588"/>
          <p14:tracePt t="5566" x="6643688" y="2187575"/>
          <p14:tracePt t="5584" x="6626225" y="2197100"/>
          <p14:tracePt t="5597" x="6554788" y="2205038"/>
          <p14:tracePt t="5616" x="6527800" y="2205038"/>
          <p14:tracePt t="5629" x="6446838" y="2205038"/>
          <p14:tracePt t="5649" x="6411913" y="2214563"/>
          <p14:tracePt t="5662" x="6313488" y="2214563"/>
          <p14:tracePt t="5683" x="6296025" y="2214563"/>
          <p14:tracePt t="5695" x="6224588" y="2214563"/>
          <p14:tracePt t="5713" x="6153150" y="2214563"/>
          <p14:tracePt t="5740" x="6072188" y="2205038"/>
          <p14:tracePt t="5760" x="6062663" y="2205038"/>
          <p14:tracePt t="5772" x="5973763" y="2197100"/>
          <p14:tracePt t="5792" x="5965825" y="2197100"/>
          <p14:tracePt t="5803" x="5902325" y="2197100"/>
          <p14:tracePt t="5823" x="5884863" y="2197100"/>
          <p14:tracePt t="5835" x="5813425" y="2197100"/>
          <p14:tracePt t="5854" x="5795963" y="2197100"/>
          <p14:tracePt t="5866" x="5715000" y="2197100"/>
          <p14:tracePt t="5884" x="5680075" y="2197100"/>
          <p14:tracePt t="5897" x="5572125" y="2179638"/>
          <p14:tracePt t="5916" x="5518150" y="2179638"/>
          <p14:tracePt t="5929" x="5419725" y="2170113"/>
          <p14:tracePt t="5947" x="5384800" y="2170113"/>
          <p14:tracePt t="5959" x="5313363" y="2160588"/>
          <p14:tracePt t="5979" x="5286375" y="2160588"/>
          <p14:tracePt t="5991" x="5232400" y="2152650"/>
          <p14:tracePt t="6010" x="5214938" y="2152650"/>
          <p14:tracePt t="6022" x="5180013" y="2152650"/>
          <p14:tracePt t="6040" x="5126038" y="2143125"/>
          <p14:tracePt t="6059" x="5108575" y="2143125"/>
          <p14:tracePt t="6072" x="5054600" y="2143125"/>
          <p14:tracePt t="6090" x="5018088" y="2143125"/>
          <p14:tracePt t="6106" x="4965700" y="2133600"/>
          <p14:tracePt t="6123" x="4956175" y="2125663"/>
          <p14:tracePt t="6139" x="4894263" y="2108200"/>
          <p14:tracePt t="6156" x="4875213" y="2098675"/>
          <p14:tracePt t="6173" x="4813300" y="2071688"/>
          <p14:tracePt t="6189" x="4786313" y="2071688"/>
          <p14:tracePt t="6206" x="4697413" y="2027238"/>
          <p14:tracePt t="6223" x="4687888" y="2027238"/>
          <p14:tracePt t="6240" x="4633913" y="2009775"/>
          <p14:tracePt t="6256" x="4616450" y="1990725"/>
          <p14:tracePt t="6273" x="4545013" y="1965325"/>
          <p14:tracePt t="6290" x="4491038" y="1946275"/>
          <p14:tracePt t="6307" x="4483100" y="1928813"/>
          <p14:tracePt t="6326" x="4456113" y="1928813"/>
          <p14:tracePt t="6340" x="4402138" y="1901825"/>
          <p14:tracePt t="6357" x="4375150" y="1884363"/>
          <p14:tracePt t="6373" x="4348163" y="1874838"/>
          <p14:tracePt t="6390" x="4340225" y="1874838"/>
          <p14:tracePt t="6407" x="4322763" y="1857375"/>
          <p14:tracePt t="6423" x="4295775" y="1839913"/>
          <p14:tracePt t="6445" x="4295775" y="1830388"/>
          <p14:tracePt t="6478" x="4303713" y="1830388"/>
          <p14:tracePt t="7365" x="4322763" y="1830388"/>
          <p14:tracePt t="7395" x="4340225" y="1830388"/>
          <p14:tracePt t="7407" x="4348163" y="1830388"/>
          <p14:tracePt t="7426" x="4357688" y="1830388"/>
          <p14:tracePt t="7473" x="4367213" y="1830388"/>
          <p14:tracePt t="7485" x="4375150" y="1830388"/>
          <p14:tracePt t="7505" x="4394200" y="1830388"/>
          <p14:tracePt t="7531" x="4438650" y="1830388"/>
          <p14:tracePt t="7550" x="4456113" y="1830388"/>
          <p14:tracePt t="7562" x="4527550" y="1830388"/>
          <p14:tracePt t="7582" x="4545013" y="1830388"/>
          <p14:tracePt t="7596" x="4598988" y="1830388"/>
          <p14:tracePt t="7612" x="4608513" y="1830388"/>
          <p14:tracePt t="7625" x="4625975" y="1830388"/>
          <p14:tracePt t="7656" x="4670425" y="1830388"/>
          <p14:tracePt t="7675" x="4687888" y="1830388"/>
          <p14:tracePt t="7695" x="4705350" y="1830388"/>
          <p14:tracePt t="7719" x="4741863" y="1830388"/>
          <p14:tracePt t="7739" x="4759325" y="1830388"/>
          <p14:tracePt t="7751" x="4768850" y="1830388"/>
          <p14:tracePt t="7772" x="4786313" y="1830388"/>
          <p14:tracePt t="7783" x="4813300" y="1830388"/>
          <p14:tracePt t="7803" x="4822825" y="1830388"/>
          <p14:tracePt t="7829" x="4822825" y="1839913"/>
          <p14:tracePt t="7849" x="4830763" y="1839913"/>
          <p14:tracePt t="13892" x="4830763" y="1830388"/>
          <p14:tracePt t="14610" x="4830763" y="1822450"/>
        </p14:tracePtLst>
      </p14:laserTrace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914400" y="1258570"/>
            <a:ext cx="7391400" cy="20621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a:solidFill>
                  <a:srgbClr val="000000"/>
                </a:solidFill>
                <a:latin typeface="Consolas"/>
              </a:rPr>
              <a:t>    </a:t>
            </a:r>
            <a:r>
              <a:rPr lang="en-US" sz="1600" i="1" dirty="0" err="1">
                <a:solidFill>
                  <a:srgbClr val="000000"/>
                </a:solidFill>
                <a:latin typeface="Consolas"/>
              </a:rPr>
              <a:t>echoLines</a:t>
            </a:r>
            <a:r>
              <a:rPr lang="en-US" sz="1600" i="1" dirty="0">
                <a:solidFill>
                  <a:srgbClr val="000000"/>
                </a:solidFill>
                <a:latin typeface="Consolas"/>
              </a:rPr>
              <a:t>(</a:t>
            </a:r>
            <a:r>
              <a:rPr lang="en-US" sz="1600" i="1" dirty="0" err="1">
                <a:solidFill>
                  <a:srgbClr val="000000"/>
                </a:solidFill>
                <a:latin typeface="Consolas"/>
              </a:rPr>
              <a:t>numberOfInputLines</a:t>
            </a:r>
            <a:r>
              <a:rPr lang="en-US" sz="1600" i="1" dirty="0">
                <a:solidFill>
                  <a:srgbClr val="000000"/>
                </a:solidFill>
                <a:latin typeface="Consolas"/>
              </a:rPr>
              <a:t>(</a:t>
            </a:r>
            <a:r>
              <a:rPr lang="en-US" sz="1600" i="1" dirty="0" err="1">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e.printStackTrace</a:t>
            </a:r>
            <a:r>
              <a:rPr lang="en-US" sz="1600" dirty="0">
                <a:solidFill>
                  <a:srgbClr val="000000"/>
                </a:solidFill>
                <a:latin typeface="Consolas"/>
              </a:rPr>
              <a:t>();</a:t>
            </a: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a:t>
            </a:r>
          </a:p>
          <a:p>
            <a:r>
              <a:rPr lang="en-US" sz="1600" dirty="0">
                <a:solidFill>
                  <a:srgbClr val="000000"/>
                </a:solidFill>
                <a:latin typeface="Consolas"/>
              </a:rPr>
              <a:t> } </a:t>
            </a:r>
          </a:p>
          <a:p>
            <a:r>
              <a:rPr lang="en-US" sz="1600" dirty="0">
                <a:solidFill>
                  <a:srgbClr val="000000"/>
                </a:solidFill>
                <a:latin typeface="Consolas"/>
              </a:rPr>
              <a:t>}</a:t>
            </a:r>
            <a:endParaRPr lang="en-US" sz="1600" dirty="0"/>
          </a:p>
        </p:txBody>
      </p:sp>
      <p:sp>
        <p:nvSpPr>
          <p:cNvPr id="51202" name="Rectangle 2"/>
          <p:cNvSpPr>
            <a:spLocks noGrp="1" noChangeArrowheads="1"/>
          </p:cNvSpPr>
          <p:nvPr>
            <p:ph type="title"/>
          </p:nvPr>
        </p:nvSpPr>
        <p:spPr/>
        <p:txBody>
          <a:bodyPr/>
          <a:lstStyle/>
          <a:p>
            <a:r>
              <a:rPr lang="en-US" smtClean="0"/>
              <a:t>Uncaught Exception?</a:t>
            </a:r>
            <a:endParaRPr lang="en-US" dirty="0"/>
          </a:p>
        </p:txBody>
      </p:sp>
      <p:grpSp>
        <p:nvGrpSpPr>
          <p:cNvPr id="2" name="Group 4"/>
          <p:cNvGrpSpPr>
            <a:grpSpLocks/>
          </p:cNvGrpSpPr>
          <p:nvPr/>
        </p:nvGrpSpPr>
        <p:grpSpPr bwMode="auto">
          <a:xfrm>
            <a:off x="3657600" y="2133600"/>
            <a:ext cx="4386978" cy="1789657"/>
            <a:chOff x="2160" y="1776"/>
            <a:chExt cx="1784" cy="1122"/>
          </a:xfrm>
        </p:grpSpPr>
        <p:sp>
          <p:nvSpPr>
            <p:cNvPr id="51205" name="Line 5"/>
            <p:cNvSpPr>
              <a:spLocks noChangeShapeType="1"/>
            </p:cNvSpPr>
            <p:nvPr/>
          </p:nvSpPr>
          <p:spPr bwMode="auto">
            <a:xfrm flipH="1" flipV="1">
              <a:off x="2160" y="1776"/>
              <a:ext cx="1023" cy="717"/>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51206" name="Text Box 6"/>
            <p:cNvSpPr txBox="1">
              <a:spLocks noChangeArrowheads="1"/>
            </p:cNvSpPr>
            <p:nvPr/>
          </p:nvSpPr>
          <p:spPr bwMode="auto">
            <a:xfrm>
              <a:off x="2312" y="2493"/>
              <a:ext cx="1632" cy="405"/>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smtClean="0"/>
                <a:t>NumberFormatException</a:t>
              </a:r>
              <a:r>
                <a:rPr lang="en-US" dirty="0" smtClean="0"/>
                <a:t> not caught</a:t>
              </a:r>
              <a:endParaRPr lang="en-US" dirty="0"/>
            </a:p>
          </p:txBody>
        </p:sp>
      </p:gr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11724227"/>
      </p:ext>
    </p:extLst>
  </p:cSld>
  <p:clrMapOvr>
    <a:masterClrMapping/>
  </p:clrMapOvr>
  <p:transition advTm="398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0093" x="4822825" y="1822450"/>
          <p14:tracePt t="10135" x="4813300" y="1822450"/>
          <p14:tracePt t="10147" x="4741863" y="1822450"/>
          <p14:tracePt t="10229" x="4670425" y="1830388"/>
          <p14:tracePt t="10242" x="4357688" y="1830388"/>
          <p14:tracePt t="10261" x="4251325" y="1830388"/>
          <p14:tracePt t="10273" x="3946525" y="1803400"/>
          <p14:tracePt t="10293" x="3929063" y="1803400"/>
          <p14:tracePt t="10305" x="3894138" y="1803400"/>
          <p14:tracePt t="10324" x="3875088" y="1803400"/>
          <p14:tracePt t="10337" x="3822700" y="1830388"/>
          <p14:tracePt t="10356" x="3732213" y="1866900"/>
          <p14:tracePt t="10384" x="3562350" y="1938338"/>
          <p14:tracePt t="10402" x="3500438" y="1955800"/>
          <p14:tracePt t="10414" x="3384550" y="2009775"/>
          <p14:tracePt t="10433" x="3357563" y="2027238"/>
          <p14:tracePt t="10446" x="3303588" y="2054225"/>
          <p14:tracePt t="10466" x="3197225" y="2125663"/>
          <p14:tracePt t="10500" x="3179763" y="2133600"/>
          <p14:tracePt t="10512" x="3152775" y="2160588"/>
          <p14:tracePt t="10525" x="3089275" y="2214563"/>
          <p14:tracePt t="10545" x="3089275" y="2224088"/>
          <p14:tracePt t="10556" x="3054350" y="2259013"/>
          <p14:tracePt t="10576" x="3036888" y="2268538"/>
          <p14:tracePt t="10588" x="3000375" y="2322513"/>
          <p14:tracePt t="10606" x="2982913" y="2330450"/>
          <p14:tracePt t="10621" x="2955925" y="2374900"/>
          <p14:tracePt t="10638" x="2919413" y="2411413"/>
          <p14:tracePt t="10671" x="2911475" y="2419350"/>
          <p14:tracePt t="10683" x="2911475" y="2428875"/>
          <p14:tracePt t="10749" x="2901950" y="2428875"/>
          <p14:tracePt t="10761" x="2894013" y="2428875"/>
          <p14:tracePt t="11113" x="2894013" y="2438400"/>
          <p14:tracePt t="13594" x="2894013" y="2428875"/>
          <p14:tracePt t="13657" x="2894013" y="2419350"/>
          <p14:tracePt t="13671" x="2901950" y="2393950"/>
          <p14:tracePt t="13688" x="2901950" y="2374900"/>
          <p14:tracePt t="13700" x="2911475" y="2347913"/>
          <p14:tracePt t="13718" x="2911475" y="2339975"/>
          <p14:tracePt t="13731" x="2919413" y="2330450"/>
          <p14:tracePt t="13749" x="2919413" y="2322513"/>
          <p14:tracePt t="13767" x="2928938" y="2322513"/>
          <p14:tracePt t="13780" x="2928938" y="2303463"/>
          <p14:tracePt t="13801" x="2938463" y="2276475"/>
          <p14:tracePt t="13811" x="2946400" y="2232025"/>
          <p14:tracePt t="13831" x="2955925" y="2224088"/>
          <p14:tracePt t="13842" x="2965450" y="2160588"/>
          <p14:tracePt t="13861" x="2965450" y="2143125"/>
          <p14:tracePt t="13872" x="2982913" y="2081213"/>
          <p14:tracePt t="13891" x="2990850" y="2017713"/>
          <p14:tracePt t="13910" x="3000375" y="1990725"/>
          <p14:tracePt t="13937" x="3009900" y="1973263"/>
          <p14:tracePt t="14000" x="3009900" y="1955800"/>
          <p14:tracePt t="14020" x="3017838" y="1946275"/>
          <p14:tracePt t="14032" x="3027363" y="1928813"/>
          <p14:tracePt t="14051" x="3036888" y="1911350"/>
          <p14:tracePt t="14082" x="3036888" y="1901825"/>
          <p14:tracePt t="14110" x="3044825" y="1901825"/>
          <p14:tracePt t="14160" x="3044825" y="1893888"/>
          <p14:tracePt t="14226" x="3054350" y="1893888"/>
          <p14:tracePt t="14285" x="3054350" y="1884363"/>
          <p14:tracePt t="14316" x="3054350" y="1893888"/>
          <p14:tracePt t="14457" x="3054350" y="1901825"/>
          <p14:tracePt t="14471" x="3044825" y="1911350"/>
          <p14:tracePt t="14508" x="3036888" y="1928813"/>
          <p14:tracePt t="14520" x="3027363" y="1973263"/>
          <p14:tracePt t="14540" x="3027363" y="1990725"/>
          <p14:tracePt t="14551" x="3017838" y="2027238"/>
          <p14:tracePt t="14571" x="3009900" y="2036763"/>
          <p14:tracePt t="14582" x="3000375" y="2062163"/>
          <p14:tracePt t="14601" x="3000375" y="2071688"/>
          <p14:tracePt t="14612" x="2990850" y="2108200"/>
          <p14:tracePt t="14633" x="2990850" y="2125663"/>
          <p14:tracePt t="14645" x="2973388" y="2170113"/>
          <p14:tracePt t="14664" x="2965450" y="2187575"/>
          <p14:tracePt t="14696" x="2965450" y="2197100"/>
          <p14:tracePt t="14721" x="2965450" y="2224088"/>
          <p14:tracePt t="14740" x="2965450" y="2232025"/>
          <p14:tracePt t="14758" x="2965450" y="2241550"/>
          <p14:tracePt t="14771" x="2965450" y="2251075"/>
          <p14:tracePt t="14816" x="2965450" y="2259013"/>
          <p14:tracePt t="14851" x="2965450" y="2268538"/>
          <p14:tracePt t="14877" x="2965450" y="2276475"/>
          <p14:tracePt t="14959" x="2955925" y="2276475"/>
          <p14:tracePt t="14990" x="2938463" y="2295525"/>
          <p14:tracePt t="15010" x="2928938" y="2295525"/>
          <p14:tracePt t="15022" x="2874963" y="2303463"/>
          <p14:tracePt t="15043" x="2867025" y="2303463"/>
          <p14:tracePt t="15068" x="2857500" y="2303463"/>
          <p14:tracePt t="15088" x="2847975" y="2303463"/>
          <p14:tracePt t="15099" x="2840038" y="2303463"/>
          <p14:tracePt t="15138" x="2830513" y="2303463"/>
          <p14:tracePt t="15166" x="2813050" y="2312988"/>
          <p14:tracePt t="15192" x="2795588" y="2312988"/>
          <p14:tracePt t="15212" x="2786063" y="2312988"/>
          <p14:tracePt t="15239" x="2776538" y="2312988"/>
          <p14:tracePt t="15291" x="2768600" y="2322513"/>
          <p14:tracePt t="15350" x="2759075" y="2322513"/>
          <p14:tracePt t="15388" x="2751138" y="2322513"/>
          <p14:tracePt t="15431" x="2741613" y="2322513"/>
          <p14:tracePt t="15490" x="2732088" y="2322513"/>
          <p14:tracePt t="15574" x="2724150" y="2322513"/>
          <p14:tracePt t="15655" x="2714625" y="2322513"/>
          <p14:tracePt t="15696" x="2705100" y="2322513"/>
          <p14:tracePt t="15749" x="2697163" y="2322513"/>
          <p14:tracePt t="15761" x="2687638" y="2322513"/>
          <p14:tracePt t="15779" x="2679700" y="2322513"/>
          <p14:tracePt t="15821" x="2670175" y="2322513"/>
          <p14:tracePt t="15854" x="2660650" y="2322513"/>
          <p14:tracePt t="15951" x="2652713" y="2322513"/>
          <p14:tracePt t="16105" x="2643188" y="2322513"/>
          <p14:tracePt t="16957" x="2652713" y="2322513"/>
          <p14:tracePt t="18086" x="2679700" y="2322513"/>
          <p14:tracePt t="18106" x="2687638" y="2322513"/>
          <p14:tracePt t="18117" x="2714625" y="2322513"/>
          <p14:tracePt t="18136" x="2732088" y="2322513"/>
          <p14:tracePt t="18149" x="2768600" y="2322513"/>
          <p14:tracePt t="18168" x="2786063" y="2330450"/>
          <p14:tracePt t="18180" x="2830513" y="2330450"/>
          <p14:tracePt t="18199" x="2857500" y="2330450"/>
          <p14:tracePt t="18211" x="2911475" y="2330450"/>
          <p14:tracePt t="18230" x="2928938" y="2339975"/>
          <p14:tracePt t="18241" x="2973388" y="2339975"/>
          <p14:tracePt t="18260" x="2990850" y="2339975"/>
          <p14:tracePt t="18288" x="3017838" y="2339975"/>
          <p14:tracePt t="18301" x="3044825" y="2339975"/>
          <p14:tracePt t="18311" x="3062288" y="2339975"/>
          <p14:tracePt t="18324" x="3098800" y="2339975"/>
          <p14:tracePt t="18336" x="3152775" y="2339975"/>
          <p14:tracePt t="18355" x="3160713" y="2339975"/>
          <p14:tracePt t="18388" x="3160713" y="2330450"/>
          <p14:tracePt t="18526" x="3143250" y="2312988"/>
          <p14:tracePt t="18620" x="3071813" y="2295525"/>
          <p14:tracePt t="18639" x="3044825" y="2276475"/>
          <p14:tracePt t="18651" x="2973388" y="2251075"/>
          <p14:tracePt t="18670" x="2955925" y="2241550"/>
          <p14:tracePt t="18682" x="2911475" y="2214563"/>
          <p14:tracePt t="18701" x="2901950" y="2214563"/>
          <p14:tracePt t="18713" x="2867025" y="2214563"/>
          <p14:tracePt t="18733" x="2857500" y="2214563"/>
          <p14:tracePt t="18745" x="2813050" y="2214563"/>
          <p14:tracePt t="18764" x="2724150" y="2214563"/>
          <p14:tracePt t="18783" x="2697163" y="2205038"/>
          <p14:tracePt t="18794" x="2687638" y="2205038"/>
          <p14:tracePt t="18813" x="2633663" y="2205038"/>
          <p14:tracePt t="18846" x="2598738" y="2224088"/>
          <p14:tracePt t="18878" x="2581275" y="2241550"/>
          <p14:tracePt t="18890" x="2562225" y="2251075"/>
          <p14:tracePt t="18901" x="2544763" y="2286000"/>
          <p14:tracePt t="18919" x="2536825" y="2295525"/>
          <p14:tracePt t="18933" x="2517775" y="2322513"/>
          <p14:tracePt t="18951" x="2509838" y="2366963"/>
          <p14:tracePt t="18971" x="2509838" y="2384425"/>
          <p14:tracePt t="18984" x="2500313" y="2393950"/>
          <p14:tracePt t="18996" x="2490788" y="2401888"/>
          <p14:tracePt t="19014" x="2490788" y="2419350"/>
          <p14:tracePt t="19050" x="2490788" y="2446338"/>
          <p14:tracePt t="19077" x="2509838" y="2482850"/>
          <p14:tracePt t="19096" x="2517775" y="2490788"/>
          <p14:tracePt t="19123" x="2527300" y="2509838"/>
          <p14:tracePt t="19142" x="2544763" y="2517775"/>
          <p14:tracePt t="19153" x="2571750" y="2554288"/>
          <p14:tracePt t="19172" x="2616200" y="2589213"/>
          <p14:tracePt t="19191" x="2625725" y="2589213"/>
          <p14:tracePt t="19204" x="2670175" y="2616200"/>
          <p14:tracePt t="19223" x="2679700" y="2625725"/>
          <p14:tracePt t="19234" x="2759075" y="2633663"/>
          <p14:tracePt t="19252" x="2795588" y="2643188"/>
          <p14:tracePt t="19266" x="2874963" y="2652713"/>
          <p14:tracePt t="19284" x="2901950" y="2652713"/>
          <p14:tracePt t="19296" x="2938463" y="2660650"/>
          <p14:tracePt t="19315" x="2955925" y="2660650"/>
          <p14:tracePt t="19327" x="3009900" y="2679700"/>
          <p14:tracePt t="19347" x="3027363" y="2679700"/>
          <p14:tracePt t="19359" x="3108325" y="2687638"/>
          <p14:tracePt t="19382" x="3125788" y="2687638"/>
          <p14:tracePt t="19392" x="3152775" y="2687638"/>
          <p14:tracePt t="19404" x="3205163" y="2687638"/>
          <p14:tracePt t="19423" x="3268663" y="2687638"/>
          <p14:tracePt t="19441" x="3295650" y="2687638"/>
          <p14:tracePt t="19453" x="3357563" y="2687638"/>
          <p14:tracePt t="19472" x="3375025" y="2687638"/>
          <p14:tracePt t="19485" x="3438525" y="2687638"/>
          <p14:tracePt t="19504" x="3446463" y="2687638"/>
          <p14:tracePt t="19517" x="3473450" y="2687638"/>
          <p14:tracePt t="19540" x="3490913" y="2687638"/>
          <p14:tracePt t="19548" x="3500438" y="2687638"/>
          <p14:tracePt t="19595" x="3517900" y="2652713"/>
          <p14:tracePt t="19662" x="3517900" y="2633663"/>
          <p14:tracePt t="19688" x="3517900" y="2608263"/>
          <p14:tracePt t="19707" x="3509963" y="2598738"/>
          <p14:tracePt t="19741" x="3500438" y="2581275"/>
          <p14:tracePt t="19769" x="3482975" y="2562225"/>
          <p14:tracePt t="19782" x="3465513" y="2536825"/>
          <p14:tracePt t="19800" x="3446463" y="2517775"/>
          <p14:tracePt t="19811" x="3419475" y="2490788"/>
          <p14:tracePt t="19831" x="3375025" y="2455863"/>
          <p14:tracePt t="19851" x="3367088" y="2455863"/>
          <p14:tracePt t="19878" x="3340100" y="2438400"/>
          <p14:tracePt t="19897" x="3313113" y="2438400"/>
          <p14:tracePt t="19909" x="3286125" y="2438400"/>
          <p14:tracePt t="19930" x="3276600" y="2438400"/>
          <p14:tracePt t="19942" x="3241675" y="2428875"/>
          <p14:tracePt t="19955" x="3179763" y="2428875"/>
          <p14:tracePt t="19973" x="3143250" y="2428875"/>
          <p14:tracePt t="19987" x="3081338" y="2428875"/>
          <p14:tracePt t="20005" x="3044825" y="2419350"/>
          <p14:tracePt t="20017" x="2990850" y="2419350"/>
          <p14:tracePt t="20035" x="2965450" y="2419350"/>
          <p14:tracePt t="20051" x="2901950" y="2419350"/>
          <p14:tracePt t="20067" x="2840038" y="2419350"/>
          <p14:tracePt t="20088" x="2803525" y="2419350"/>
          <p14:tracePt t="20100" x="2776538" y="2419350"/>
          <p14:tracePt t="20115" x="2724150" y="2419350"/>
          <p14:tracePt t="20134" x="2697163" y="2419350"/>
          <p14:tracePt t="20151" x="2679700" y="2419350"/>
          <p14:tracePt t="20166" x="2670175" y="2419350"/>
          <p14:tracePt t="20182" x="2608263" y="2419350"/>
          <p14:tracePt t="20200" x="2598738" y="2419350"/>
          <p14:tracePt t="20215" x="2554288" y="2419350"/>
          <p14:tracePt t="20232" x="2544763" y="2419350"/>
          <p14:tracePt t="20249" x="2536825" y="2428875"/>
          <p14:tracePt t="20266" x="2527300" y="2438400"/>
          <p14:tracePt t="20284" x="2517775" y="2438400"/>
          <p14:tracePt t="20303" x="2517775" y="2446338"/>
          <p14:tracePt t="20336" x="2509838" y="2455863"/>
          <p14:tracePt t="20363" x="2509838" y="2465388"/>
          <p14:tracePt t="20432" x="2500313" y="2465388"/>
          <p14:tracePt t="20472" x="2500313" y="2473325"/>
          <p14:tracePt t="20538" x="2500313" y="2482850"/>
          <p14:tracePt t="20569" x="2509838" y="2490788"/>
          <p14:tracePt t="20590" x="2517775" y="2490788"/>
          <p14:tracePt t="20601" x="2517775" y="2500313"/>
          <p14:tracePt t="20620" x="2536825" y="2509838"/>
          <p14:tracePt t="20631" x="2571750" y="2517775"/>
          <p14:tracePt t="20650" x="2598738" y="2527300"/>
          <p14:tracePt t="20677" x="2652713" y="2536825"/>
          <p14:tracePt t="20696" x="2679700" y="2544763"/>
          <p14:tracePt t="20709" x="2768600" y="2554288"/>
          <p14:tracePt t="20728" x="2795588" y="2562225"/>
          <p14:tracePt t="20739" x="2867025" y="2571750"/>
          <p14:tracePt t="20759" x="2874963" y="2571750"/>
          <p14:tracePt t="20771" x="2919413" y="2571750"/>
          <p14:tracePt t="20789" x="2946400" y="2571750"/>
          <p14:tracePt t="20809" x="2973388" y="2571750"/>
          <p14:tracePt t="20821" x="3027363" y="2571750"/>
          <p14:tracePt t="20840" x="3054350" y="2571750"/>
          <p14:tracePt t="20852" x="3108325" y="2571750"/>
          <p14:tracePt t="20870" x="3125788" y="2571750"/>
          <p14:tracePt t="20883" x="3170238" y="2571750"/>
          <p14:tracePt t="20903" x="3187700" y="2571750"/>
          <p14:tracePt t="20935" x="3224213" y="2571750"/>
          <p14:tracePt t="20962" x="3241675" y="2571750"/>
          <p14:tracePt t="20997" x="3251200" y="2571750"/>
          <p14:tracePt t="21033" x="3251200" y="2562225"/>
          <p14:tracePt t="21089" x="3259138" y="2562225"/>
          <p14:tracePt t="22092" x="3259138" y="2536825"/>
          <p14:tracePt t="22113" x="3259138" y="2517775"/>
          <p14:tracePt t="22126" x="3259138" y="2490788"/>
          <p14:tracePt t="22145" x="3259138" y="2473325"/>
          <p14:tracePt t="22157" x="3251200" y="2438400"/>
          <p14:tracePt t="22176" x="3251200" y="2411413"/>
          <p14:tracePt t="22189" x="3251200" y="2347913"/>
          <p14:tracePt t="22207" x="3251200" y="2295525"/>
          <p14:tracePt t="22219" x="3251200" y="2160588"/>
          <p14:tracePt t="22238" x="3251200" y="2089150"/>
          <p14:tracePt t="22250" x="3251200" y="2017713"/>
          <p14:tracePt t="22277" x="3251200" y="1955800"/>
          <p14:tracePt t="22290" x="3251200" y="1928813"/>
          <p14:tracePt t="22301" x="3251200" y="1901825"/>
          <p14:tracePt t="22313" x="3241675" y="1839913"/>
          <p14:tracePt t="22333" x="3241675" y="1830388"/>
          <p14:tracePt t="22344" x="3232150" y="1803400"/>
          <p14:tracePt t="22365" x="3214688" y="1795463"/>
          <p14:tracePt t="22412" x="3187700" y="1795463"/>
          <p14:tracePt t="22438" x="3152775" y="1795463"/>
          <p14:tracePt t="22458" x="3133725" y="1803400"/>
          <p14:tracePt t="22469" x="3108325" y="1812925"/>
          <p14:tracePt t="22490" x="3081338" y="1812925"/>
          <p14:tracePt t="22501" x="3044825" y="1812925"/>
          <p14:tracePt t="22520" x="3017838" y="1812925"/>
          <p14:tracePt t="22540" x="2973388" y="1822450"/>
          <p14:tracePt t="22553" x="2946400" y="1822450"/>
          <p14:tracePt t="22563" x="2847975" y="1822450"/>
          <p14:tracePt t="22581" x="2803525" y="1822450"/>
          <p14:tracePt t="22595" x="2714625" y="1812925"/>
          <p14:tracePt t="22615" x="2687638" y="1803400"/>
          <p14:tracePt t="22627" x="2625725" y="1795463"/>
          <p14:tracePt t="22646" x="2598738" y="1785938"/>
          <p14:tracePt t="22658" x="2581275" y="1785938"/>
          <p14:tracePt t="22677" x="2562225" y="1785938"/>
          <p14:tracePt t="22691" x="2509838" y="1785938"/>
          <p14:tracePt t="22709" x="2482850" y="1795463"/>
          <p14:tracePt t="22723" x="2401888" y="1812925"/>
          <p14:tracePt t="22740" x="2384425" y="1812925"/>
          <p14:tracePt t="22756" x="2347913" y="1822450"/>
          <p14:tracePt t="22773" x="2286000" y="1822450"/>
          <p14:tracePt t="22790" x="2268538" y="1822450"/>
          <p14:tracePt t="22806" x="2214563" y="1830388"/>
          <p14:tracePt t="22823" x="2187575" y="1830388"/>
          <p14:tracePt t="22840" x="2133600" y="1839913"/>
          <p14:tracePt t="22857" x="2116138" y="1839913"/>
          <p14:tracePt t="22873" x="2116138" y="1847850"/>
          <p14:tracePt t="22890" x="2108200" y="1847850"/>
          <p14:tracePt t="22907" x="2098675" y="1847850"/>
          <p14:tracePt t="22925" x="2098675" y="1857375"/>
          <p14:tracePt t="22956" x="2089150" y="1857375"/>
          <p14:tracePt t="23026" x="2089150" y="1866900"/>
          <p14:tracePt t="23199" x="2089150" y="1874838"/>
          <p14:tracePt t="24061" x="2098675" y="1874838"/>
          <p14:tracePt t="24170" x="2108200" y="1874838"/>
          <p14:tracePt t="24409" x="2116138" y="1874838"/>
          <p14:tracePt t="24655" x="2116138" y="1884363"/>
          <p14:tracePt t="24930" x="2125663" y="1884363"/>
          <p14:tracePt t="25019" x="2133600" y="1884363"/>
          <p14:tracePt t="25756" x="2143125" y="1884363"/>
          <p14:tracePt t="26195" x="2152650" y="1884363"/>
          <p14:tracePt t="26593" x="2152650" y="1893888"/>
          <p14:tracePt t="26718" x="2152650" y="1884363"/>
          <p14:tracePt t="27235" x="2160588" y="1874838"/>
          <p14:tracePt t="27248" x="2170113" y="1866900"/>
          <p14:tracePt t="27266" x="2170113" y="1857375"/>
          <p14:tracePt t="27285" x="2170113" y="1847850"/>
          <p14:tracePt t="27297" x="2179638" y="1830388"/>
          <p14:tracePt t="27316" x="2187575" y="1830388"/>
          <p14:tracePt t="27328" x="2187575" y="1812925"/>
          <p14:tracePt t="27348" x="2197100" y="1795463"/>
          <p14:tracePt t="27360" x="2205038" y="1785938"/>
          <p14:tracePt t="27379" x="2205038" y="1776413"/>
          <p14:tracePt t="27391" x="2224088" y="1758950"/>
          <p14:tracePt t="27412" x="2232025" y="1741488"/>
          <p14:tracePt t="27438" x="2232025" y="1731963"/>
          <p14:tracePt t="27457" x="2241550" y="1714500"/>
          <p14:tracePt t="27485" x="2251075" y="1714500"/>
          <p14:tracePt t="27531" x="2251075" y="1697038"/>
          <p14:tracePt t="27550" x="2251075" y="1687513"/>
          <p14:tracePt t="27560" x="2259013" y="1679575"/>
          <p14:tracePt t="27579" x="2259013" y="1652588"/>
          <p14:tracePt t="27599" x="2259013" y="1643063"/>
          <p14:tracePt t="27611" x="2268538" y="1608138"/>
          <p14:tracePt t="27630" x="2268538" y="1598613"/>
          <p14:tracePt t="27642" x="2268538" y="1581150"/>
          <p14:tracePt t="27661" x="2268538" y="1571625"/>
          <p14:tracePt t="27672" x="2268538" y="1562100"/>
          <p14:tracePt t="27692" x="2268538" y="1554163"/>
          <p14:tracePt t="27705" x="2268538" y="1544638"/>
          <p14:tracePt t="27723" x="2303463" y="1536700"/>
          <p14:tracePt t="27756" x="2330450" y="1536700"/>
          <p14:tracePt t="27767" x="2374900" y="1536700"/>
          <p14:tracePt t="27795" x="2393950" y="1536700"/>
          <p14:tracePt t="27806" x="2428875" y="1544638"/>
          <p14:tracePt t="27819" x="2446338" y="1544638"/>
          <p14:tracePt t="27831" x="2500313" y="1554163"/>
          <p14:tracePt t="27850" x="2554288" y="1554163"/>
          <p14:tracePt t="27863" x="2625725" y="1571625"/>
          <p14:tracePt t="27882" x="2652713" y="1571625"/>
          <p14:tracePt t="27893" x="2705100" y="1571625"/>
          <p14:tracePt t="27912" x="2768600" y="1581150"/>
          <p14:tracePt t="27943" x="2822575" y="1589088"/>
          <p14:tracePt t="27955" x="2884488" y="1598613"/>
          <p14:tracePt t="27974" x="2919413" y="1608138"/>
          <p14:tracePt t="27987" x="3009900" y="1633538"/>
          <p14:tracePt t="28008" x="3027363" y="1643063"/>
          <p14:tracePt t="28019" x="3098800" y="1660525"/>
          <p14:tracePt t="28040" x="3152775" y="1670050"/>
          <p14:tracePt t="28050" x="3276600" y="1714500"/>
          <p14:tracePt t="28072" x="3473450" y="1768475"/>
          <p14:tracePt t="28104" x="3527425" y="1776413"/>
          <p14:tracePt t="28113" x="3598863" y="1812925"/>
          <p14:tracePt t="28132" x="3616325" y="1812925"/>
          <p14:tracePt t="28144" x="3670300" y="1839913"/>
          <p14:tracePt t="28173" x="3741738" y="1857375"/>
          <p14:tracePt t="28206" x="3759200" y="1857375"/>
          <p14:tracePt t="28207" x="3813175" y="1874838"/>
          <p14:tracePt t="28226" x="3840163" y="1884363"/>
          <p14:tracePt t="28241" x="3911600" y="1911350"/>
          <p14:tracePt t="28272" x="3946525" y="1928813"/>
          <p14:tracePt t="28288" x="3956050" y="1928813"/>
          <p14:tracePt t="28307" x="4017963" y="1955800"/>
          <p14:tracePt t="28338" x="4054475" y="1965325"/>
          <p14:tracePt t="28351" x="4062413" y="1973263"/>
          <p14:tracePt t="28384" x="4071938" y="1973263"/>
          <p14:tracePt t="29156" x="4071938" y="1965325"/>
          <p14:tracePt t="29169" x="4071938" y="1955800"/>
          <p14:tracePt t="29591" x="4081463" y="1955800"/>
          <p14:tracePt t="30593" x="4071938" y="1955800"/>
          <p14:tracePt t="31068" x="4062413" y="1955800"/>
          <p14:tracePt t="31120" x="4054475" y="1955800"/>
          <p14:tracePt t="31132" x="4037013" y="1946275"/>
          <p14:tracePt t="31151" x="4027488" y="1946275"/>
          <p14:tracePt t="31211" x="4017963" y="1946275"/>
          <p14:tracePt t="31224" x="4010025" y="1946275"/>
          <p14:tracePt t="31243" x="4000500" y="1946275"/>
          <p14:tracePt t="31265" x="3990975" y="1946275"/>
          <p14:tracePt t="31334" x="3983038" y="1946275"/>
        </p14:tracePtLst>
      </p14:laserTrace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t>More Robust Handling</a:t>
            </a:r>
            <a:endParaRPr lang="en-US" dirty="0"/>
          </a:p>
        </p:txBody>
      </p:sp>
      <p:sp>
        <p:nvSpPr>
          <p:cNvPr id="12" name="Text Box 4"/>
          <p:cNvSpPr txBox="1">
            <a:spLocks noChangeArrowheads="1"/>
          </p:cNvSpPr>
          <p:nvPr/>
        </p:nvSpPr>
        <p:spPr bwMode="auto">
          <a:xfrm>
            <a:off x="914400" y="1258570"/>
            <a:ext cx="7391400" cy="206210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a:solidFill>
                  <a:srgbClr val="000000"/>
                </a:solidFill>
                <a:latin typeface="Consolas"/>
              </a:rPr>
              <a:t>    </a:t>
            </a:r>
            <a:r>
              <a:rPr lang="en-US" sz="1600" i="1" dirty="0" err="1">
                <a:solidFill>
                  <a:srgbClr val="000000"/>
                </a:solidFill>
                <a:latin typeface="Consolas"/>
              </a:rPr>
              <a:t>echoLines</a:t>
            </a:r>
            <a:r>
              <a:rPr lang="en-US" sz="1600" i="1" dirty="0">
                <a:solidFill>
                  <a:srgbClr val="000000"/>
                </a:solidFill>
                <a:latin typeface="Consolas"/>
              </a:rPr>
              <a:t>(</a:t>
            </a:r>
            <a:r>
              <a:rPr lang="en-US" sz="1600" i="1" dirty="0" err="1">
                <a:solidFill>
                  <a:srgbClr val="000000"/>
                </a:solidFill>
                <a:latin typeface="Consolas"/>
              </a:rPr>
              <a:t>numberOfInputLines</a:t>
            </a:r>
            <a:r>
              <a:rPr lang="en-US" sz="1600" i="1" dirty="0">
                <a:solidFill>
                  <a:srgbClr val="000000"/>
                </a:solidFill>
                <a:latin typeface="Consolas"/>
              </a:rPr>
              <a:t>(</a:t>
            </a:r>
            <a:r>
              <a:rPr lang="en-US" sz="1600" i="1" dirty="0" err="1">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a:t>
            </a:r>
            <a:r>
              <a:rPr lang="en-US" sz="1600" b="1" dirty="0">
                <a:solidFill>
                  <a:srgbClr val="7F0055"/>
                </a:solidFill>
                <a:latin typeface="Consolas"/>
              </a:rPr>
              <a:t>catch</a:t>
            </a:r>
            <a:r>
              <a:rPr lang="en-US" sz="1600" b="1" dirty="0">
                <a:solidFill>
                  <a:srgbClr val="000000"/>
                </a:solidFill>
                <a:latin typeface="Consolas"/>
              </a:rPr>
              <a:t> </a:t>
            </a:r>
            <a:r>
              <a:rPr lang="en-US" sz="1600" b="1" dirty="0" smtClean="0">
                <a:solidFill>
                  <a:srgbClr val="000000"/>
                </a:solidFill>
                <a:latin typeface="Consolas"/>
              </a:rPr>
              <a:t>(Exception </a:t>
            </a:r>
            <a:r>
              <a:rPr lang="en-US" sz="1600" b="1" dirty="0">
                <a:solidFill>
                  <a:srgbClr val="000000"/>
                </a:solidFill>
                <a:latin typeface="Consolas"/>
              </a:rPr>
              <a:t>e) {</a:t>
            </a:r>
          </a:p>
          <a:p>
            <a:r>
              <a:rPr lang="en-US" sz="1600" dirty="0" smtClean="0">
                <a:solidFill>
                  <a:srgbClr val="000000"/>
                </a:solidFill>
                <a:latin typeface="Consolas"/>
              </a:rPr>
              <a:t>    </a:t>
            </a:r>
            <a:r>
              <a:rPr lang="en-US" sz="1600" dirty="0" err="1" smtClean="0">
                <a:solidFill>
                  <a:srgbClr val="000000"/>
                </a:solidFill>
                <a:latin typeface="Consolas"/>
              </a:rPr>
              <a:t>e.printStackTrace</a:t>
            </a:r>
            <a:r>
              <a:rPr lang="en-US" sz="1600" dirty="0">
                <a:solidFill>
                  <a:srgbClr val="000000"/>
                </a:solidFill>
                <a:latin typeface="Consolas"/>
              </a:rPr>
              <a:t>();</a:t>
            </a:r>
          </a:p>
          <a:p>
            <a:r>
              <a:rPr lang="en-US" sz="1600" dirty="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00"/>
                </a:solidFill>
                <a:latin typeface="Consolas"/>
              </a:rPr>
              <a:t>exit</a:t>
            </a:r>
            <a:r>
              <a:rPr lang="en-US" sz="1600" i="1" dirty="0">
                <a:solidFill>
                  <a:srgbClr val="000000"/>
                </a:solidFill>
                <a:latin typeface="Consolas"/>
              </a:rPr>
              <a:t>(-1);</a:t>
            </a:r>
          </a:p>
          <a:p>
            <a:r>
              <a:rPr lang="en-US" sz="1600" dirty="0">
                <a:solidFill>
                  <a:srgbClr val="000000"/>
                </a:solidFill>
                <a:latin typeface="Consolas"/>
              </a:rPr>
              <a:t> } </a:t>
            </a:r>
          </a:p>
          <a:p>
            <a:r>
              <a:rPr lang="en-US" sz="1600" dirty="0">
                <a:solidFill>
                  <a:srgbClr val="000000"/>
                </a:solidFill>
                <a:latin typeface="Consolas"/>
              </a:rPr>
              <a:t>}</a:t>
            </a:r>
            <a:endParaRPr lang="en-US" sz="1600" dirty="0"/>
          </a:p>
        </p:txBody>
      </p:sp>
      <p:grpSp>
        <p:nvGrpSpPr>
          <p:cNvPr id="6" name="Group 4"/>
          <p:cNvGrpSpPr>
            <a:grpSpLocks/>
          </p:cNvGrpSpPr>
          <p:nvPr/>
        </p:nvGrpSpPr>
        <p:grpSpPr bwMode="auto">
          <a:xfrm>
            <a:off x="3657600" y="2133600"/>
            <a:ext cx="4386978" cy="1789657"/>
            <a:chOff x="2160" y="1776"/>
            <a:chExt cx="1784" cy="1122"/>
          </a:xfrm>
        </p:grpSpPr>
        <p:sp>
          <p:nvSpPr>
            <p:cNvPr id="7" name="Line 5"/>
            <p:cNvSpPr>
              <a:spLocks noChangeShapeType="1"/>
            </p:cNvSpPr>
            <p:nvPr/>
          </p:nvSpPr>
          <p:spPr bwMode="auto">
            <a:xfrm flipH="1" flipV="1">
              <a:off x="2160" y="1776"/>
              <a:ext cx="1023" cy="717"/>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8" name="Text Box 6"/>
            <p:cNvSpPr txBox="1">
              <a:spLocks noChangeArrowheads="1"/>
            </p:cNvSpPr>
            <p:nvPr/>
          </p:nvSpPr>
          <p:spPr bwMode="auto">
            <a:xfrm>
              <a:off x="2312" y="2493"/>
              <a:ext cx="1632" cy="405"/>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smtClean="0"/>
                <a:t>NumberFormatException</a:t>
              </a:r>
              <a:r>
                <a:rPr lang="en-US" dirty="0" smtClean="0"/>
                <a:t> caught</a:t>
              </a:r>
              <a:endParaRPr lang="en-US" dirty="0"/>
            </a:p>
          </p:txBody>
        </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71791500"/>
      </p:ext>
    </p:extLst>
  </p:cSld>
  <p:clrMapOvr>
    <a:masterClrMapping/>
  </p:clrMapOvr>
  <p:transition advTm="308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125" x="3983038" y="1955800"/>
          <p14:tracePt t="3763" x="3973513" y="1955800"/>
          <p14:tracePt t="3792" x="3965575" y="1955800"/>
          <p14:tracePt t="3804" x="3938588" y="1955800"/>
          <p14:tracePt t="3824" x="3929063" y="1955800"/>
          <p14:tracePt t="3838" x="3902075" y="1955800"/>
          <p14:tracePt t="3869" x="3857625" y="1955800"/>
          <p14:tracePt t="3886" x="3786188" y="1955800"/>
          <p14:tracePt t="3907" x="3732213" y="1955800"/>
          <p14:tracePt t="3938" x="3616325" y="1955800"/>
          <p14:tracePt t="3969" x="3581400" y="1955800"/>
          <p14:tracePt t="3981" x="3544888" y="1955800"/>
          <p14:tracePt t="4005" x="3384550" y="1955800"/>
          <p14:tracePt t="4037" x="3357563" y="1955800"/>
          <p14:tracePt t="4043" x="3303588" y="1955800"/>
          <p14:tracePt t="4072" x="3259138" y="1955800"/>
          <p14:tracePt t="4103" x="3197225" y="1965325"/>
          <p14:tracePt t="4106" x="3108325" y="1973263"/>
          <p14:tracePt t="4138" x="3054350" y="1973263"/>
          <p14:tracePt t="4156" x="3017838" y="1973263"/>
          <p14:tracePt t="4172" x="2990850" y="1982788"/>
          <p14:tracePt t="4203" x="2955925" y="1982788"/>
          <p14:tracePt t="4219" x="2928938" y="1982788"/>
          <p14:tracePt t="4239" x="2822575" y="1990725"/>
          <p14:tracePt t="4269" x="2768600" y="1990725"/>
          <p14:tracePt t="4282" x="2751138" y="2000250"/>
          <p14:tracePt t="4307" x="2751138" y="2017713"/>
          <p14:tracePt t="4391" x="2751138" y="2036763"/>
          <p14:tracePt t="4402" x="2759075" y="2062163"/>
          <p14:tracePt t="4422" x="2768600" y="2081213"/>
          <p14:tracePt t="4439" x="2803525" y="2108200"/>
          <p14:tracePt t="4471" x="2813050" y="2125663"/>
          <p14:tracePt t="4497" x="2822575" y="2133600"/>
          <p14:tracePt t="4516" x="2840038" y="2170113"/>
          <p14:tracePt t="4548" x="2847975" y="2179638"/>
          <p14:tracePt t="4573" x="2857500" y="2179638"/>
          <p14:tracePt t="4655" x="2867025" y="2179638"/>
          <p14:tracePt t="4674" x="2867025" y="2187575"/>
          <p14:tracePt t="4707" x="2874963" y="2187575"/>
          <p14:tracePt t="26124" x="2911475" y="2187575"/>
          <p14:tracePt t="26474" x="2990850" y="2170113"/>
          <p14:tracePt t="26493" x="3036888" y="2160588"/>
          <p14:tracePt t="26506" x="3116263" y="2152650"/>
          <p14:tracePt t="26537" x="3152775" y="2143125"/>
          <p14:tracePt t="26542" x="3179763" y="2133600"/>
          <p14:tracePt t="26542" x="3232150" y="2125663"/>
          <p14:tracePt t="26573" x="3429000" y="2108200"/>
          <p14:tracePt t="26604" x="3527425" y="2098675"/>
          <p14:tracePt t="26631" x="3741738" y="2062163"/>
          <p14:tracePt t="26649" x="3840163" y="2044700"/>
          <p14:tracePt t="26673" x="4214813" y="2009775"/>
          <p14:tracePt t="26704" x="4589463" y="1982788"/>
          <p14:tracePt t="26712" x="4714875" y="1973263"/>
          <p14:tracePt t="26741" x="5072063" y="1901825"/>
          <p14:tracePt t="26773" x="5180013" y="1857375"/>
          <p14:tracePt t="26776" x="5286375" y="1839913"/>
          <p14:tracePt t="26807" x="5705475" y="1751013"/>
          <p14:tracePt t="26838" x="6108700" y="1660525"/>
          <p14:tracePt t="26842" x="6394450" y="1598613"/>
          <p14:tracePt t="26873" x="6483350" y="1581150"/>
          <p14:tracePt t="26883" x="6643688" y="1544638"/>
          <p14:tracePt t="26907" x="7045325" y="1473200"/>
          <p14:tracePt t="26939" x="7170738" y="1455738"/>
          <p14:tracePt t="26945" x="7394575" y="1411288"/>
          <p14:tracePt t="26974" x="7456488" y="1393825"/>
          <p14:tracePt t="27005" x="7466013" y="1384300"/>
          <p14:tracePt t="27009" x="7562850" y="1339850"/>
          <p14:tracePt t="27042" x="7680325" y="1303338"/>
          <p14:tracePt t="27073" x="7769225" y="1285875"/>
          <p14:tracePt t="27091" x="7777163" y="1285875"/>
          <p14:tracePt t="27108" x="7840663" y="1276350"/>
          <p14:tracePt t="27139" x="7875588" y="1258888"/>
          <p14:tracePt t="27155" x="7902575" y="1258888"/>
          <p14:tracePt t="27174" x="7983538" y="1241425"/>
          <p14:tracePt t="27206" x="8037513" y="1223963"/>
          <p14:tracePt t="27216" x="8045450" y="1214438"/>
          <p14:tracePt t="27241" x="8126413" y="1187450"/>
          <p14:tracePt t="27273" x="8180388" y="1169988"/>
          <p14:tracePt t="27279" x="8205788" y="1169988"/>
          <p14:tracePt t="27308" x="8224838" y="1152525"/>
          <p14:tracePt t="27339" x="8232775" y="1152525"/>
          <p14:tracePt t="27499" x="8232775" y="1143000"/>
        </p14:tracePtLst>
      </p14:laserTraceLst>
    </p:ext>
  </p:extLs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r>
              <a:rPr lang="en-US" smtClean="0"/>
              <a:t>Exceptions and Initialization Approaches</a:t>
            </a:r>
            <a:endParaRPr lang="en-US" dirty="0"/>
          </a:p>
        </p:txBody>
      </p:sp>
      <p:sp>
        <p:nvSpPr>
          <p:cNvPr id="4" name="Rectangle 3"/>
          <p:cNvSpPr/>
          <p:nvPr/>
        </p:nvSpPr>
        <p:spPr>
          <a:xfrm>
            <a:off x="461433" y="1295400"/>
            <a:ext cx="3733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err="1" smtClean="0"/>
              <a:t>int</a:t>
            </a:r>
            <a:r>
              <a:rPr lang="en-US" dirty="0" smtClean="0"/>
              <a:t>  </a:t>
            </a:r>
            <a:r>
              <a:rPr lang="en-US" dirty="0" err="1" smtClean="0"/>
              <a:t>numberOfInputLines</a:t>
            </a:r>
            <a:r>
              <a:rPr lang="en-US" dirty="0" smtClean="0"/>
              <a:t> = 5;</a:t>
            </a:r>
            <a:endParaRPr lang="en-US" dirty="0"/>
          </a:p>
        </p:txBody>
      </p:sp>
      <p:sp>
        <p:nvSpPr>
          <p:cNvPr id="10" name="Rectangle 9"/>
          <p:cNvSpPr/>
          <p:nvPr/>
        </p:nvSpPr>
        <p:spPr>
          <a:xfrm>
            <a:off x="457200" y="2694001"/>
            <a:ext cx="3733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err="1" smtClean="0"/>
              <a:t>int</a:t>
            </a:r>
            <a:r>
              <a:rPr lang="en-US" dirty="0" smtClean="0"/>
              <a:t>  </a:t>
            </a:r>
            <a:r>
              <a:rPr lang="en-US" dirty="0" err="1" smtClean="0"/>
              <a:t>numberOfInputLines</a:t>
            </a:r>
            <a:r>
              <a:rPr lang="en-US" dirty="0" smtClean="0"/>
              <a:t>;</a:t>
            </a:r>
            <a:endParaRPr lang="en-US" dirty="0"/>
          </a:p>
        </p:txBody>
      </p:sp>
      <p:sp>
        <p:nvSpPr>
          <p:cNvPr id="12" name="Rectangle 11"/>
          <p:cNvSpPr/>
          <p:nvPr/>
        </p:nvSpPr>
        <p:spPr>
          <a:xfrm>
            <a:off x="491067" y="3967665"/>
            <a:ext cx="3733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err="1" smtClean="0"/>
              <a:t>numberOfInputLines</a:t>
            </a:r>
            <a:r>
              <a:rPr lang="en-US" dirty="0" smtClean="0"/>
              <a:t> = 5;</a:t>
            </a:r>
            <a:endParaRPr lang="en-US" dirty="0"/>
          </a:p>
        </p:txBody>
      </p:sp>
      <p:sp>
        <p:nvSpPr>
          <p:cNvPr id="14" name="Rectangle 13"/>
          <p:cNvSpPr/>
          <p:nvPr/>
        </p:nvSpPr>
        <p:spPr>
          <a:xfrm>
            <a:off x="948267" y="1828801"/>
            <a:ext cx="2540000" cy="381000"/>
          </a:xfrm>
          <a:prstGeom prst="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Initializing Declaration</a:t>
            </a:r>
          </a:p>
        </p:txBody>
      </p:sp>
      <p:sp>
        <p:nvSpPr>
          <p:cNvPr id="15" name="Rectangle 14"/>
          <p:cNvSpPr/>
          <p:nvPr/>
        </p:nvSpPr>
        <p:spPr>
          <a:xfrm>
            <a:off x="948267" y="3196850"/>
            <a:ext cx="2540000" cy="381000"/>
          </a:xfrm>
          <a:prstGeom prst="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Un-initializing </a:t>
            </a:r>
            <a:r>
              <a:rPr lang="en-US" dirty="0">
                <a:latin typeface="Calibri" pitchFamily="34" charset="0"/>
                <a:cs typeface="Calibri" pitchFamily="34" charset="0"/>
              </a:rPr>
              <a:t>Declaration</a:t>
            </a:r>
          </a:p>
        </p:txBody>
      </p:sp>
      <p:sp>
        <p:nvSpPr>
          <p:cNvPr id="16" name="Rectangle 15"/>
          <p:cNvSpPr/>
          <p:nvPr/>
        </p:nvSpPr>
        <p:spPr>
          <a:xfrm>
            <a:off x="948267" y="4419600"/>
            <a:ext cx="2540000" cy="381000"/>
          </a:xfrm>
          <a:prstGeom prst="rect">
            <a:avLst/>
          </a:prstGeom>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Constructor initialization</a:t>
            </a:r>
          </a:p>
        </p:txBody>
      </p:sp>
      <p:sp>
        <p:nvSpPr>
          <p:cNvPr id="17" name="Rectangle 16"/>
          <p:cNvSpPr/>
          <p:nvPr/>
        </p:nvSpPr>
        <p:spPr>
          <a:xfrm>
            <a:off x="5579532" y="1203300"/>
            <a:ext cx="2209800" cy="1040368"/>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Initialize while declaring</a:t>
            </a:r>
            <a:endParaRPr lang="en-US" dirty="0">
              <a:latin typeface="Calibri" pitchFamily="34" charset="0"/>
              <a:cs typeface="Calibri" pitchFamily="34" charset="0"/>
            </a:endParaRPr>
          </a:p>
        </p:txBody>
      </p:sp>
      <p:sp>
        <p:nvSpPr>
          <p:cNvPr id="18" name="Rectangle 17"/>
          <p:cNvSpPr/>
          <p:nvPr/>
        </p:nvSpPr>
        <p:spPr>
          <a:xfrm>
            <a:off x="5579532" y="2637883"/>
            <a:ext cx="2269067" cy="1514448"/>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Declare and then initialize in constructor (or some other method)</a:t>
            </a:r>
            <a:endParaRPr lang="en-US" dirty="0">
              <a:latin typeface="Calibri" pitchFamily="34" charset="0"/>
              <a:cs typeface="Calibri"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78636356"/>
      </p:ext>
    </p:extLst>
  </p:cSld>
  <p:clrMapOvr>
    <a:masterClrMapping/>
  </p:clrMapOvr>
  <p:transition advTm="15751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4" grpId="0" animBg="1"/>
      <p:bldP spid="10" grpId="0" animBg="1"/>
      <p:bldP spid="12" grpId="0" animBg="1"/>
      <p:bldP spid="14" grpId="0" animBg="1"/>
      <p:bldP spid="15" grpId="0" animBg="1"/>
      <p:bldP spid="16" grpId="0" animBg="1"/>
      <p:bldP spid="17" grpId="0" animBg="1"/>
      <p:bldP spid="18" grpId="0" animBg="1"/>
    </p:bldLst>
  </p:timing>
  <p:extLst>
    <p:ext uri="{3A86A75C-4F4B-4683-9AE1-C65F6400EC91}">
      <p14:laserTraceLst xmlns:p14="http://schemas.microsoft.com/office/powerpoint/2010/main">
        <p14:tracePtLst>
          <p14:tracePt t="5263" x="8242300" y="1143000"/>
          <p14:tracePt t="5715" x="8259763" y="1143000"/>
          <p14:tracePt t="5726" x="8286750" y="1152525"/>
          <p14:tracePt t="5744" x="8313738" y="1152525"/>
          <p14:tracePt t="5757" x="8348663" y="1160463"/>
          <p14:tracePt t="5776" x="8375650" y="1169988"/>
          <p14:tracePt t="5787" x="8402638" y="1169988"/>
          <p14:tracePt t="5807" x="8447088" y="1179513"/>
          <p14:tracePt t="5827" x="8466138" y="1179513"/>
          <p14:tracePt t="5837" x="8510588" y="1179513"/>
          <p14:tracePt t="5856" x="8555038" y="1179513"/>
          <p14:tracePt t="5870" x="8626475" y="1179513"/>
          <p14:tracePt t="5889" x="8653463" y="1169988"/>
          <p14:tracePt t="5901" x="8705850" y="1160463"/>
          <p14:tracePt t="5921" x="8732838" y="1152525"/>
          <p14:tracePt t="5932" x="8786813" y="1143000"/>
          <p14:tracePt t="5951" x="8786813" y="1133475"/>
          <p14:tracePt t="5962" x="8804275" y="1125538"/>
          <p14:tracePt t="5982" x="8840788" y="1116013"/>
          <p14:tracePt t="6010" x="8858250" y="1116013"/>
          <p14:tracePt t="6029" x="8875713" y="1116013"/>
          <p14:tracePt t="6041" x="8929688" y="1108075"/>
          <p14:tracePt t="6060" x="8956675" y="1108075"/>
          <p14:tracePt t="6071" x="8983663" y="1108075"/>
          <p14:tracePt t="6091" x="9028113" y="1098550"/>
          <p14:tracePt t="6125" x="9037638" y="1098550"/>
          <p14:tracePt t="6151" x="9037638" y="1089025"/>
          <p14:tracePt t="37013" x="9028113" y="1089025"/>
          <p14:tracePt t="37623" x="9018588" y="1089025"/>
          <p14:tracePt t="37642" x="9010650" y="1089025"/>
          <p14:tracePt t="37705" x="8966200" y="1089025"/>
          <p14:tracePt t="37888" x="8875713" y="1071563"/>
          <p14:tracePt t="37909" x="8858250" y="1071563"/>
          <p14:tracePt t="37920" x="8804275" y="1071563"/>
          <p14:tracePt t="37939" x="8786813" y="1071563"/>
          <p14:tracePt t="37952" x="8759825" y="1071563"/>
          <p14:tracePt t="37970" x="8732838" y="1071563"/>
          <p14:tracePt t="37989" x="8715375" y="1081088"/>
          <p14:tracePt t="38000" x="8643938" y="1116013"/>
          <p14:tracePt t="38020" x="8589963" y="1143000"/>
          <p14:tracePt t="38046" x="8466138" y="1196975"/>
          <p14:tracePt t="38059" x="8429625" y="1214438"/>
          <p14:tracePt t="38079" x="8358188" y="1250950"/>
          <p14:tracePt t="38098" x="8340725" y="1258888"/>
          <p14:tracePt t="38110" x="8224838" y="1330325"/>
          <p14:tracePt t="38129" x="8143875" y="1366838"/>
          <p14:tracePt t="38143" x="7920038" y="1473200"/>
          <p14:tracePt t="38162" x="7831138" y="1500188"/>
          <p14:tracePt t="38176" x="7705725" y="1554163"/>
          <p14:tracePt t="38193" x="7680325" y="1571625"/>
          <p14:tracePt t="38209" x="7572375" y="1616075"/>
          <p14:tracePt t="38226" x="7518400" y="1643063"/>
          <p14:tracePt t="38243" x="7313613" y="1731963"/>
          <p14:tracePt t="38259" x="7215188" y="1785938"/>
          <p14:tracePt t="38276" x="7010400" y="1884363"/>
          <p14:tracePt t="38293" x="6929438" y="1928813"/>
          <p14:tracePt t="38309" x="6742113" y="2017713"/>
          <p14:tracePt t="38326" x="6688138" y="2044700"/>
          <p14:tracePt t="38343" x="6465888" y="2143125"/>
          <p14:tracePt t="38359" x="6375400" y="2187575"/>
          <p14:tracePt t="38376" x="6081713" y="2312988"/>
          <p14:tracePt t="38393" x="5983288" y="2366963"/>
          <p14:tracePt t="38410" x="5688013" y="2482850"/>
          <p14:tracePt t="38427" x="5518150" y="2554288"/>
          <p14:tracePt t="38443" x="5438775" y="2581275"/>
          <p14:tracePt t="38460" x="5160963" y="2705100"/>
          <p14:tracePt t="38477" x="5072063" y="2741613"/>
          <p14:tracePt t="38493" x="4830763" y="2867025"/>
          <p14:tracePt t="38512" x="4572000" y="3000375"/>
          <p14:tracePt t="38544" x="4537075" y="3027363"/>
          <p14:tracePt t="38549" x="4438650" y="3089275"/>
          <p14:tracePt t="38567" x="4286250" y="3179763"/>
          <p14:tracePt t="38587" x="4205288" y="3232150"/>
          <p14:tracePt t="38599" x="4062413" y="3322638"/>
          <p14:tracePt t="38619" x="3983038" y="3375025"/>
          <p14:tracePt t="38630" x="3919538" y="3438525"/>
          <p14:tracePt t="38649" x="3894138" y="3465513"/>
          <p14:tracePt t="38662" x="3830638" y="3527425"/>
          <p14:tracePt t="38682" x="3795713" y="3562350"/>
          <p14:tracePt t="38694" x="3724275" y="3643313"/>
          <p14:tracePt t="38712" x="3697288" y="3670300"/>
          <p14:tracePt t="38727" x="3608388" y="3776663"/>
          <p14:tracePt t="38744" x="3589338" y="3803650"/>
          <p14:tracePt t="38761" x="3517900" y="3894138"/>
          <p14:tracePt t="38777" x="3490913" y="3919538"/>
          <p14:tracePt t="38794" x="3455988" y="3965575"/>
          <p14:tracePt t="38811" x="3411538" y="4027488"/>
          <p14:tracePt t="38828" x="3394075" y="4062413"/>
          <p14:tracePt t="38844" x="3367088" y="4098925"/>
          <p14:tracePt t="38862" x="3357563" y="4133850"/>
          <p14:tracePt t="38896" x="3322638" y="4187825"/>
          <p14:tracePt t="38916" x="3303588" y="4205288"/>
          <p14:tracePt t="38928" x="3276600" y="4259263"/>
          <p14:tracePt t="38946" x="3268663" y="4276725"/>
          <p14:tracePt t="38959" x="3259138" y="4313238"/>
          <p14:tracePt t="38979" x="3259138" y="4322763"/>
          <p14:tracePt t="38990" x="3251200" y="4330700"/>
          <p14:tracePt t="39042" x="3251200" y="4340225"/>
          <p14:tracePt t="39067" x="3241675" y="4340225"/>
          <p14:tracePt t="39147" x="3232150" y="4340225"/>
          <p14:tracePt t="39479" x="3232150" y="4330700"/>
          <p14:tracePt t="112514" x="3232150" y="4313238"/>
          <p14:tracePt t="112987" x="3224213" y="4313238"/>
          <p14:tracePt t="113006" x="3224213" y="4303713"/>
          <p14:tracePt t="113069" x="3214688" y="4286250"/>
          <p14:tracePt t="113093" x="3197225" y="4241800"/>
          <p14:tracePt t="113112" x="3179763" y="4214813"/>
          <p14:tracePt t="113125" x="3160713" y="4143375"/>
          <p14:tracePt t="113152" x="3152775" y="4098925"/>
          <p14:tracePt t="113183" x="3133725" y="4071938"/>
          <p14:tracePt t="113194" x="3125788" y="4044950"/>
          <p14:tracePt t="113218" x="3081338" y="3938588"/>
          <p14:tracePt t="113250" x="3071813" y="3857625"/>
          <p14:tracePt t="113265" x="3054350" y="3786188"/>
          <p14:tracePt t="113285" x="3027363" y="3643313"/>
          <p14:tracePt t="113317" x="2982913" y="3446463"/>
          <p14:tracePt t="113320" x="2938463" y="3295650"/>
          <p14:tracePt t="113353" x="2857500" y="3036888"/>
          <p14:tracePt t="113384" x="2822575" y="2813050"/>
          <p14:tracePt t="113397" x="2803525" y="2714625"/>
          <p14:tracePt t="113419" x="2776538" y="2465388"/>
          <p14:tracePt t="113436" x="2768600" y="2366963"/>
          <p14:tracePt t="113453" x="2741613" y="2179638"/>
          <p14:tracePt t="113453" x="2732088" y="2116138"/>
          <p14:tracePt t="113472" x="2714625" y="2017713"/>
          <p14:tracePt t="113490" x="2714625" y="1965325"/>
          <p14:tracePt t="113519" x="2705100" y="1803400"/>
          <p14:tracePt t="113551" x="2705100" y="1731963"/>
          <p14:tracePt t="113553" x="2705100" y="1714500"/>
          <p14:tracePt t="113570" x="2705100" y="1652588"/>
          <p14:tracePt t="113586" x="2705100" y="1625600"/>
          <p14:tracePt t="113603" x="2705100" y="1554163"/>
          <p14:tracePt t="113620" x="2705100" y="1517650"/>
          <p14:tracePt t="113636" x="2705100" y="1500188"/>
          <p14:tracePt t="113653" x="2705100" y="1490663"/>
          <p14:tracePt t="113670" x="2705100" y="1482725"/>
          <p14:tracePt t="113759" x="2724150" y="1490663"/>
          <p14:tracePt t="113803" x="2732088" y="1490663"/>
          <p14:tracePt t="120013" x="2741613" y="1490663"/>
          <p14:tracePt t="120205" x="2751138" y="1490663"/>
          <p14:tracePt t="120246" x="2768600" y="1490663"/>
          <p14:tracePt t="120265" x="2786063" y="1490663"/>
          <p14:tracePt t="120277" x="2803525" y="1490663"/>
          <p14:tracePt t="120297" x="2813050" y="1490663"/>
          <p14:tracePt t="120309" x="2840038" y="1490663"/>
          <p14:tracePt t="120328" x="2857500" y="1490663"/>
          <p14:tracePt t="120341" x="2901950" y="1500188"/>
          <p14:tracePt t="120359" x="2911475" y="1500188"/>
          <p14:tracePt t="120372" x="2955925" y="1509713"/>
          <p14:tracePt t="120392" x="2965450" y="1509713"/>
          <p14:tracePt t="120418" x="2982913" y="1509713"/>
          <p14:tracePt t="120429" x="3000375" y="1509713"/>
          <p14:tracePt t="120442" x="3017838" y="1509713"/>
          <p14:tracePt t="120453" x="3044825" y="1517650"/>
          <p14:tracePt t="120465" x="3098800" y="1517650"/>
          <p14:tracePt t="120484" x="3108325" y="1517650"/>
          <p14:tracePt t="120497" x="3133725" y="1517650"/>
          <p14:tracePt t="120515" x="3197225" y="1517650"/>
          <p14:tracePt t="120543" x="3224213" y="1517650"/>
          <p14:tracePt t="120548" x="3241675" y="1517650"/>
          <p14:tracePt t="120559" x="3303588" y="1509713"/>
          <p14:tracePt t="120580" x="3322638" y="1509713"/>
          <p14:tracePt t="120592" x="3375025" y="1500188"/>
          <p14:tracePt t="120609" x="3438525" y="1500188"/>
          <p14:tracePt t="120628" x="3465513" y="1500188"/>
          <p14:tracePt t="120642" x="3527425" y="1500188"/>
          <p14:tracePt t="120660" x="3562350" y="1500188"/>
          <p14:tracePt t="120674" x="3660775" y="1500188"/>
          <p14:tracePt t="120692" x="3705225" y="1500188"/>
          <p14:tracePt t="120708" x="3813175" y="1500188"/>
          <p14:tracePt t="120724" x="3884613" y="1509713"/>
          <p14:tracePt t="120742" x="4027488" y="1509713"/>
          <p14:tracePt t="120758" x="4081463" y="1509713"/>
          <p14:tracePt t="120775" x="4160838" y="1517650"/>
          <p14:tracePt t="120792" x="4187825" y="1517650"/>
          <p14:tracePt t="120808" x="4276725" y="1517650"/>
          <p14:tracePt t="120825" x="4313238" y="1517650"/>
          <p14:tracePt t="120841" x="4411663" y="1517650"/>
          <p14:tracePt t="120858" x="4456113" y="1527175"/>
          <p14:tracePt t="120875" x="4633913" y="1527175"/>
          <p14:tracePt t="120892" x="4732338" y="1536700"/>
          <p14:tracePt t="120912" x="4759325" y="1536700"/>
          <p14:tracePt t="120925" x="4830763" y="1544638"/>
          <p14:tracePt t="120942" x="4894263" y="1554163"/>
          <p14:tracePt t="120958" x="4991100" y="1562100"/>
          <p14:tracePt t="120975" x="5027613" y="1571625"/>
          <p14:tracePt t="120992" x="5160963" y="1598613"/>
          <p14:tracePt t="121008" x="5375275" y="1625600"/>
          <p14:tracePt t="121041" x="5402263" y="1625600"/>
          <p14:tracePt t="121059" x="5491163" y="1643063"/>
          <p14:tracePt t="121076" x="5510213" y="1652588"/>
          <p14:tracePt t="121092" x="5589588" y="1670050"/>
          <p14:tracePt t="121109" x="5608638" y="1679575"/>
          <p14:tracePt t="121126" x="5680075" y="1687513"/>
          <p14:tracePt t="121143" x="5724525" y="1697038"/>
          <p14:tracePt t="121162" x="5732463" y="1697038"/>
          <p14:tracePt t="121176" x="5751513" y="1697038"/>
          <p14:tracePt t="121225" x="5759450" y="1697038"/>
          <p14:tracePt t="121257" x="5759450" y="1687513"/>
          <p14:tracePt t="121284" x="5751513" y="1660525"/>
          <p14:tracePt t="121302" x="5741988" y="1643063"/>
          <p14:tracePt t="121315" x="5697538" y="1589088"/>
          <p14:tracePt t="121335" x="5688013" y="1581150"/>
          <p14:tracePt t="121348" x="5643563" y="1536700"/>
          <p14:tracePt t="121368" x="5626100" y="1527175"/>
          <p14:tracePt t="121382" x="5599113" y="1509713"/>
          <p14:tracePt t="121394" x="5527675" y="1473200"/>
          <p14:tracePt t="121413" x="5500688" y="1455738"/>
          <p14:tracePt t="121425" x="5411788" y="1428750"/>
          <p14:tracePt t="121445" x="5384800" y="1428750"/>
          <p14:tracePt t="121456" x="5322888" y="1411288"/>
          <p14:tracePt t="121475" x="5295900" y="1411288"/>
          <p14:tracePt t="121487" x="5241925" y="1411288"/>
          <p14:tracePt t="121506" x="5205413" y="1411288"/>
          <p14:tracePt t="121519" x="5072063" y="1411288"/>
          <p14:tracePt t="121539" x="5018088" y="1419225"/>
          <p14:tracePt t="121552" x="4894263" y="1438275"/>
          <p14:tracePt t="121570" x="4875213" y="1455738"/>
          <p14:tracePt t="121581" x="4768850" y="1482725"/>
          <p14:tracePt t="121602" x="4714875" y="1500188"/>
          <p14:tracePt t="121612" x="4608513" y="1536700"/>
          <p14:tracePt t="121632" x="4456113" y="1598613"/>
          <p14:tracePt t="121652" x="4411663" y="1616075"/>
          <p14:tracePt t="121662" x="4322763" y="1679575"/>
          <p14:tracePt t="121682" x="4303713" y="1704975"/>
          <p14:tracePt t="121695" x="4232275" y="1768475"/>
          <p14:tracePt t="121712" x="4197350" y="1803400"/>
          <p14:tracePt t="121727" x="4116388" y="1874838"/>
          <p14:tracePt t="121744" x="4089400" y="1901825"/>
          <p14:tracePt t="121761" x="4017963" y="1965325"/>
          <p14:tracePt t="121778" x="4000500" y="1982788"/>
          <p14:tracePt t="121795" x="3938588" y="2054225"/>
          <p14:tracePt t="121813" x="3929063" y="2071688"/>
          <p14:tracePt t="121828" x="3875088" y="2143125"/>
          <p14:tracePt t="121845" x="3857625" y="2160588"/>
          <p14:tracePt t="121862" x="3830638" y="2224088"/>
          <p14:tracePt t="121878" x="3813175" y="2241550"/>
          <p14:tracePt t="121895" x="3776663" y="2303463"/>
          <p14:tracePt t="121911" x="3741738" y="2339975"/>
          <p14:tracePt t="121930" x="3732213" y="2374900"/>
          <p14:tracePt t="121949" x="3724275" y="2374900"/>
          <p14:tracePt t="121962" x="3724275" y="2393950"/>
          <p14:tracePt t="122012" x="3714750" y="2401888"/>
          <p14:tracePt t="122045" x="3714750" y="2411413"/>
          <p14:tracePt t="122058" x="3705225" y="2411413"/>
          <p14:tracePt t="122069" x="3697288" y="2411413"/>
          <p14:tracePt t="122164" x="3697288" y="2401888"/>
          <p14:tracePt t="122212" x="3697288" y="2393950"/>
          <p14:tracePt t="122242" x="3697288" y="2384425"/>
          <p14:tracePt t="122262" x="3697288" y="2374900"/>
          <p14:tracePt t="122273" x="3697288" y="2347913"/>
          <p14:tracePt t="122292" x="3697288" y="2330450"/>
          <p14:tracePt t="122304" x="3697288" y="2322513"/>
          <p14:tracePt t="122323" x="3697288" y="2312988"/>
          <p14:tracePt t="122335" x="3697288" y="2295525"/>
          <p14:tracePt t="122356" x="3697288" y="2276475"/>
          <p14:tracePt t="122367" x="3705225" y="2251075"/>
          <p14:tracePt t="122386" x="3705225" y="2241550"/>
          <p14:tracePt t="122398" x="3705225" y="2187575"/>
          <p14:tracePt t="122418" x="3705225" y="2160588"/>
          <p14:tracePt t="122430" x="3705225" y="2125663"/>
          <p14:tracePt t="122448" x="3705225" y="2081213"/>
          <p14:tracePt t="122468" x="3705225" y="2054225"/>
          <p14:tracePt t="122494" x="3705225" y="2044700"/>
          <p14:tracePt t="122527" x="3705225" y="2036763"/>
          <p14:tracePt t="122606" x="3705225" y="2027238"/>
          <p14:tracePt t="122624" x="3705225" y="2017713"/>
          <p14:tracePt t="122688" x="3705225" y="2009775"/>
          <p14:tracePt t="122715" x="3705225" y="2000250"/>
          <p14:tracePt t="122795" x="3714750" y="2009775"/>
          <p14:tracePt t="123189" x="3724275" y="2009775"/>
          <p14:tracePt t="123284" x="3732213" y="2017713"/>
          <p14:tracePt t="123295" x="3741738" y="2017713"/>
          <p14:tracePt t="123314" x="3768725" y="2017713"/>
          <p14:tracePt t="123342" x="3776663" y="2009775"/>
          <p14:tracePt t="123362" x="3786188" y="2009775"/>
          <p14:tracePt t="123455" x="3786188" y="2000250"/>
          <p14:tracePt t="123487" x="3795713" y="2000250"/>
          <p14:tracePt t="123520" x="3803650" y="1990725"/>
          <p14:tracePt t="123538" x="3813175" y="1982788"/>
          <p14:tracePt t="123559" x="3813175" y="1965325"/>
          <p14:tracePt t="123571" x="3813175" y="1955800"/>
          <p14:tracePt t="123583" x="3822700" y="1946275"/>
          <p14:tracePt t="123595" x="3822700" y="1938338"/>
          <p14:tracePt t="123614" x="3822700" y="1919288"/>
          <p14:tracePt t="123625" x="3830638" y="1911350"/>
          <p14:tracePt t="123645" x="3830638" y="1893888"/>
          <p14:tracePt t="123657" x="3830638" y="1857375"/>
          <p14:tracePt t="123676" x="3830638" y="1847850"/>
          <p14:tracePt t="123688" x="3822700" y="1830388"/>
          <p14:tracePt t="123707" x="3822700" y="1803400"/>
          <p14:tracePt t="123741" x="3822700" y="1795463"/>
          <p14:tracePt t="123752" x="3813175" y="1758950"/>
          <p14:tracePt t="123772" x="3813175" y="1741488"/>
          <p14:tracePt t="123784" x="3803650" y="1731963"/>
          <p14:tracePt t="123802" x="3803650" y="1714500"/>
          <p14:tracePt t="123814" x="3803650" y="1704975"/>
          <p14:tracePt t="123834" x="3795713" y="1697038"/>
          <p14:tracePt t="123846" x="3776663" y="1652588"/>
          <p14:tracePt t="123866" x="3776663" y="1633538"/>
          <p14:tracePt t="123878" x="3768725" y="1625600"/>
          <p14:tracePt t="123899" x="3768725" y="1616075"/>
          <p14:tracePt t="123926" x="3759200" y="1608138"/>
          <p14:tracePt t="123945" x="3732213" y="1598613"/>
          <p14:tracePt t="123956" x="3705225" y="1581150"/>
          <p14:tracePt t="123977" x="3679825" y="1571625"/>
          <p14:tracePt t="124004" x="3652838" y="1571625"/>
          <p14:tracePt t="124038" x="3643313" y="1571625"/>
          <p14:tracePt t="124055" x="3625850" y="1571625"/>
          <p14:tracePt t="124066" x="3589338" y="1581150"/>
          <p14:tracePt t="124086" x="3581400" y="1589088"/>
          <p14:tracePt t="124098" x="3544888" y="1598613"/>
          <p14:tracePt t="124116" x="3527425" y="1616075"/>
          <p14:tracePt t="124144" x="3509963" y="1643063"/>
          <p14:tracePt t="124164" x="3490913" y="1670050"/>
          <p14:tracePt t="124176" x="3482975" y="1687513"/>
          <p14:tracePt t="124196" x="3482975" y="1704975"/>
          <p14:tracePt t="124208" x="3473450" y="1714500"/>
          <p14:tracePt t="124227" x="3465513" y="1731963"/>
          <p14:tracePt t="124239" x="3465513" y="1751013"/>
          <p14:tracePt t="124258" x="3465513" y="1758950"/>
          <p14:tracePt t="124270" x="3465513" y="1785938"/>
          <p14:tracePt t="124305" x="3465513" y="1795463"/>
          <p14:tracePt t="124352" x="3465513" y="1803400"/>
          <p14:tracePt t="124364" x="3465513" y="1812925"/>
          <p14:tracePt t="124382" x="3465513" y="1822450"/>
          <p14:tracePt t="124394" x="3473450" y="1839913"/>
          <p14:tracePt t="124462" x="3473450" y="1857375"/>
          <p14:tracePt t="124472" x="3490913" y="1884363"/>
          <p14:tracePt t="124492" x="3500438" y="1901825"/>
          <p14:tracePt t="124512" x="3509963" y="1911350"/>
          <p14:tracePt t="124557" x="3517900" y="1919288"/>
          <p14:tracePt t="124616" x="3517900" y="1928813"/>
          <p14:tracePt t="124646" x="3527425" y="1965325"/>
          <p14:tracePt t="124666" x="3536950" y="1973263"/>
          <p14:tracePt t="124678" x="3536950" y="2009775"/>
          <p14:tracePt t="124697" x="3536950" y="2027238"/>
          <p14:tracePt t="124709" x="3482975" y="2098675"/>
          <p14:tracePt t="124728" x="3446463" y="2143125"/>
          <p14:tracePt t="124740" x="3429000" y="2170113"/>
          <p14:tracePt t="124759" x="3419475" y="2179638"/>
          <p14:tracePt t="124790" x="3419475" y="2197100"/>
          <p14:tracePt t="124837" x="3411538" y="2197100"/>
          <p14:tracePt t="124887" x="3411538" y="2187575"/>
          <p14:tracePt t="124899" x="3411538" y="2160588"/>
          <p14:tracePt t="124918" x="3411538" y="2143125"/>
          <p14:tracePt t="124930" x="3419475" y="2108200"/>
          <p14:tracePt t="124948" x="3429000" y="2089150"/>
          <p14:tracePt t="124962" x="3446463" y="2054225"/>
          <p14:tracePt t="124979" x="3455988" y="2036763"/>
          <p14:tracePt t="124992" x="3490913" y="1965325"/>
          <p14:tracePt t="125010" x="3554413" y="1758950"/>
          <p14:tracePt t="125043" x="3581400" y="1652588"/>
          <p14:tracePt t="125062" x="3598863" y="1625600"/>
          <p14:tracePt t="125072" x="3616325" y="1571625"/>
          <p14:tracePt t="125092" x="3625850" y="1544638"/>
          <p14:tracePt t="125104" x="3643313" y="1527175"/>
          <p14:tracePt t="125132" x="3643313" y="1517650"/>
          <p14:tracePt t="125144" x="3652838" y="1517650"/>
          <p14:tracePt t="125197" x="3670300" y="1536700"/>
          <p14:tracePt t="125296" x="3670300" y="1544638"/>
          <p14:tracePt t="125328" x="3670300" y="1562100"/>
          <p14:tracePt t="125385" x="3670300" y="1571625"/>
          <p14:tracePt t="125404" x="3670300" y="1581150"/>
          <p14:tracePt t="125417" x="3679825" y="1608138"/>
          <p14:tracePt t="125436" x="3687763" y="1608138"/>
          <p14:tracePt t="125447" x="3687763" y="1616075"/>
          <p14:tracePt t="125533" x="3687763" y="1608138"/>
          <p14:tracePt t="126112" x="3697288" y="1608138"/>
          <p14:tracePt t="128264" x="3697288" y="1598613"/>
          <p14:tracePt t="132014" x="3697288" y="1589088"/>
          <p14:tracePt t="156763" x="3687763" y="1589088"/>
        </p14:tracePtLst>
      </p14:laserTraceLst>
    </p:ext>
  </p:extLs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533400" y="3048000"/>
            <a:ext cx="7391400" cy="2800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InitializationAndCheckedExceptions</a:t>
            </a:r>
            <a:r>
              <a:rPr lang="en-US" sz="1600" b="1" dirty="0">
                <a:solidFill>
                  <a:srgbClr val="000000"/>
                </a:solidFill>
                <a:latin typeface="Consolas"/>
              </a:rPr>
              <a:t> {</a:t>
            </a:r>
          </a:p>
          <a:p>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C0"/>
                </a:solidFill>
                <a:latin typeface="Consolas"/>
              </a:rPr>
              <a:t>numberOfInputLines</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000000"/>
                </a:solidFill>
                <a:latin typeface="Consolas"/>
              </a:rPr>
              <a:t>InitializationAndCheckedExceptions</a:t>
            </a:r>
            <a:r>
              <a:rPr lang="en-US" sz="1600" b="1" dirty="0">
                <a:solidFill>
                  <a:srgbClr val="000000"/>
                </a:solidFill>
                <a:latin typeface="Consolas"/>
              </a:rPr>
              <a:t>() {</a:t>
            </a:r>
          </a:p>
          <a:p>
            <a:r>
              <a:rPr lang="en-US" sz="1600" dirty="0" smtClean="0">
                <a:solidFill>
                  <a:srgbClr val="000000"/>
                </a:solidFill>
                <a:latin typeface="Consolas"/>
              </a:rPr>
              <a:t>    </a:t>
            </a:r>
            <a:r>
              <a:rPr lang="en-US" sz="1600" b="1" dirty="0" smtClean="0">
                <a:solidFill>
                  <a:srgbClr val="7F0055"/>
                </a:solidFill>
                <a:latin typeface="Consolas"/>
              </a:rPr>
              <a:t>try</a:t>
            </a:r>
            <a:r>
              <a:rPr lang="en-US" sz="1600" b="1" dirty="0" smtClean="0">
                <a:solidFill>
                  <a:srgbClr val="000000"/>
                </a:solidFill>
                <a:latin typeface="Consolas"/>
              </a:rPr>
              <a:t> </a:t>
            </a:r>
            <a:r>
              <a:rPr lang="en-US" sz="1600" b="1" dirty="0">
                <a:solidFill>
                  <a:srgbClr val="000000"/>
                </a:solidFill>
                <a:latin typeface="Consolas"/>
              </a:rPr>
              <a:t>{</a:t>
            </a:r>
          </a:p>
          <a:p>
            <a:r>
              <a:rPr lang="en-US" sz="1600" dirty="0">
                <a:solidFill>
                  <a:srgbClr val="000000"/>
                </a:solidFill>
                <a:latin typeface="Consolas"/>
              </a:rPr>
              <a:t>      </a:t>
            </a:r>
            <a:r>
              <a:rPr lang="en-US" sz="1600" dirty="0" err="1">
                <a:solidFill>
                  <a:srgbClr val="0000C0"/>
                </a:solidFill>
                <a:latin typeface="Consolas"/>
              </a:rPr>
              <a:t>numberOfInputLines</a:t>
            </a:r>
            <a:r>
              <a:rPr lang="en-US" sz="1600" dirty="0">
                <a:solidFill>
                  <a:srgbClr val="000000"/>
                </a:solidFill>
                <a:latin typeface="Consolas"/>
              </a:rPr>
              <a:t> = </a:t>
            </a:r>
            <a:r>
              <a:rPr lang="en-US" sz="1600" i="1" dirty="0" err="1">
                <a:solidFill>
                  <a:srgbClr val="000000"/>
                </a:solidFill>
                <a:latin typeface="Consolas"/>
              </a:rPr>
              <a:t>numberOfInputLines</a:t>
            </a:r>
            <a:r>
              <a:rPr lang="en-US" sz="1600" i="1" dirty="0">
                <a:solidFill>
                  <a:srgbClr val="000000"/>
                </a:solidFill>
                <a:latin typeface="Consolas"/>
              </a:rPr>
              <a:t>(</a:t>
            </a:r>
            <a:r>
              <a:rPr lang="en-US" sz="1600" b="1" dirty="0">
                <a:solidFill>
                  <a:srgbClr val="7F0055"/>
                </a:solidFill>
                <a:latin typeface="Consolas"/>
              </a:rPr>
              <a:t>new</a:t>
            </a:r>
            <a:r>
              <a:rPr lang="en-US" sz="1600" b="1" dirty="0">
                <a:solidFill>
                  <a:srgbClr val="000000"/>
                </a:solidFill>
                <a:latin typeface="Consolas"/>
              </a:rPr>
              <a:t> String[] {</a:t>
            </a:r>
            <a:r>
              <a:rPr lang="en-US" sz="1600" b="1" dirty="0">
                <a:solidFill>
                  <a:srgbClr val="2A00FF"/>
                </a:solidFill>
                <a:latin typeface="Consolas"/>
              </a:rPr>
              <a:t>"45"</a:t>
            </a:r>
            <a:r>
              <a:rPr lang="en-US" sz="1600" b="1" dirty="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AMissingArgumentException</a:t>
            </a:r>
            <a:r>
              <a:rPr lang="en-US" sz="1600" b="1" dirty="0">
                <a:solidFill>
                  <a:srgbClr val="000000"/>
                </a:solidFill>
                <a:latin typeface="Consolas"/>
              </a:rPr>
              <a:t> e) {</a:t>
            </a:r>
          </a:p>
          <a:p>
            <a:r>
              <a:rPr lang="en-US" sz="1600" dirty="0">
                <a:solidFill>
                  <a:srgbClr val="000000"/>
                </a:solidFill>
                <a:latin typeface="Consolas"/>
              </a:rPr>
              <a:t>    </a:t>
            </a:r>
            <a:r>
              <a:rPr lang="en-US" sz="1600" dirty="0" smtClean="0">
                <a:solidFill>
                  <a:srgbClr val="000000"/>
                </a:solidFill>
                <a:latin typeface="Consolas"/>
              </a:rPr>
              <a:t>  </a:t>
            </a:r>
            <a:r>
              <a:rPr lang="en-US" sz="1600" dirty="0" err="1" smtClean="0">
                <a:solidFill>
                  <a:srgbClr val="000000"/>
                </a:solidFill>
                <a:latin typeface="Consolas"/>
              </a:rPr>
              <a:t>e.printStackTrace</a:t>
            </a:r>
            <a:r>
              <a:rPr lang="en-US" sz="1600" dirty="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   </a:t>
            </a:r>
            <a:r>
              <a:rPr lang="en-US" sz="1600" dirty="0" smtClean="0">
                <a:solidFill>
                  <a:srgbClr val="000000"/>
                </a:solidFill>
                <a:latin typeface="Consolas"/>
              </a:rPr>
              <a:t>}</a:t>
            </a:r>
            <a:endParaRPr lang="en-US" sz="1600" dirty="0">
              <a:solidFill>
                <a:srgbClr val="000000"/>
              </a:solidFill>
              <a:latin typeface="Consolas"/>
            </a:endParaRPr>
          </a:p>
          <a:p>
            <a:r>
              <a:rPr lang="en-US" sz="1600" dirty="0">
                <a:solidFill>
                  <a:srgbClr val="000000"/>
                </a:solidFill>
                <a:latin typeface="Consolas"/>
              </a:rPr>
              <a:t>}</a:t>
            </a:r>
            <a:endParaRPr lang="en-US" sz="1600" dirty="0"/>
          </a:p>
        </p:txBody>
      </p:sp>
      <p:sp>
        <p:nvSpPr>
          <p:cNvPr id="15" name="Text Box 4"/>
          <p:cNvSpPr txBox="1">
            <a:spLocks noChangeArrowheads="1"/>
          </p:cNvSpPr>
          <p:nvPr/>
        </p:nvSpPr>
        <p:spPr bwMode="auto">
          <a:xfrm>
            <a:off x="609600" y="1143000"/>
            <a:ext cx="7391400" cy="132343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InitializationAndCheckedExceptions</a:t>
            </a:r>
            <a:r>
              <a:rPr lang="en-US" sz="1600" b="1" dirty="0">
                <a:solidFill>
                  <a:srgbClr val="000000"/>
                </a:solidFill>
                <a:latin typeface="Consolas"/>
              </a:rPr>
              <a:t> {</a:t>
            </a:r>
          </a:p>
          <a:p>
            <a:r>
              <a:rPr lang="en-US" sz="1600" b="1" dirty="0" smtClean="0">
                <a:solidFill>
                  <a:srgbClr val="7F0055"/>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smtClean="0">
                <a:solidFill>
                  <a:srgbClr val="0000C0"/>
                </a:solidFill>
                <a:latin typeface="Consolas"/>
              </a:rPr>
              <a:t>numberOfInputLines</a:t>
            </a:r>
            <a:r>
              <a:rPr lang="en-US" sz="1600" b="1" dirty="0" smtClean="0">
                <a:solidFill>
                  <a:srgbClr val="0000C0"/>
                </a:solidFill>
                <a:latin typeface="Consolas"/>
              </a:rPr>
              <a:t> = </a:t>
            </a:r>
            <a:r>
              <a:rPr lang="en-US" sz="1600" i="1" dirty="0" err="1">
                <a:solidFill>
                  <a:srgbClr val="000000"/>
                </a:solidFill>
                <a:latin typeface="Consolas"/>
              </a:rPr>
              <a:t>numberOfInputLines</a:t>
            </a:r>
            <a:r>
              <a:rPr lang="en-US" sz="1600" i="1" dirty="0">
                <a:solidFill>
                  <a:srgbClr val="000000"/>
                </a:solidFill>
                <a:latin typeface="Consolas"/>
              </a:rPr>
              <a:t>(</a:t>
            </a:r>
            <a:r>
              <a:rPr lang="en-US" sz="1600" b="1" dirty="0">
                <a:solidFill>
                  <a:srgbClr val="7F0055"/>
                </a:solidFill>
                <a:latin typeface="Consolas"/>
              </a:rPr>
              <a:t>new</a:t>
            </a:r>
            <a:r>
              <a:rPr lang="en-US" sz="1600" b="1" dirty="0">
                <a:solidFill>
                  <a:srgbClr val="000000"/>
                </a:solidFill>
                <a:latin typeface="Consolas"/>
              </a:rPr>
              <a:t> String[] {</a:t>
            </a:r>
            <a:r>
              <a:rPr lang="en-US" sz="1600" b="1" dirty="0">
                <a:solidFill>
                  <a:srgbClr val="2A00FF"/>
                </a:solidFill>
                <a:latin typeface="Consolas"/>
              </a:rPr>
              <a:t>"45"</a:t>
            </a:r>
            <a:r>
              <a:rPr lang="en-US" sz="1600" b="1" dirty="0">
                <a:solidFill>
                  <a:srgbClr val="000000"/>
                </a:solidFill>
                <a:latin typeface="Consolas"/>
              </a:rPr>
              <a:t>});</a:t>
            </a:r>
          </a:p>
          <a:p>
            <a:r>
              <a:rPr lang="en-US" sz="1600" b="1" dirty="0" smtClean="0">
                <a:solidFill>
                  <a:srgbClr val="000000"/>
                </a:solidFill>
                <a:latin typeface="Consolas"/>
              </a:rPr>
              <a:t>   …</a:t>
            </a:r>
            <a:endParaRPr lang="en-US" sz="1600" b="1" dirty="0">
              <a:solidFill>
                <a:srgbClr val="000000"/>
              </a:solidFill>
              <a:latin typeface="Consolas"/>
            </a:endParaRPr>
          </a:p>
          <a:p>
            <a:r>
              <a:rPr lang="en-US" sz="1600" dirty="0" smtClean="0">
                <a:solidFill>
                  <a:srgbClr val="000000"/>
                </a:solidFill>
                <a:latin typeface="Consolas"/>
              </a:rPr>
              <a:t>}</a:t>
            </a:r>
            <a:endParaRPr lang="en-US" sz="1600" dirty="0"/>
          </a:p>
        </p:txBody>
      </p:sp>
      <p:sp>
        <p:nvSpPr>
          <p:cNvPr id="136194" name="Rectangle 2"/>
          <p:cNvSpPr>
            <a:spLocks noGrp="1" noChangeArrowheads="1"/>
          </p:cNvSpPr>
          <p:nvPr>
            <p:ph type="title"/>
          </p:nvPr>
        </p:nvSpPr>
        <p:spPr/>
        <p:txBody>
          <a:bodyPr>
            <a:normAutofit fontScale="90000"/>
          </a:bodyPr>
          <a:lstStyle/>
          <a:p>
            <a:r>
              <a:rPr lang="en-US" smtClean="0"/>
              <a:t>Exceptions and Initialization Approaches</a:t>
            </a:r>
            <a:endParaRPr lang="en-US" dirty="0"/>
          </a:p>
        </p:txBody>
      </p:sp>
      <p:sp>
        <p:nvSpPr>
          <p:cNvPr id="9" name="Multiply 8"/>
          <p:cNvSpPr/>
          <p:nvPr/>
        </p:nvSpPr>
        <p:spPr>
          <a:xfrm>
            <a:off x="8001000" y="1143000"/>
            <a:ext cx="533400" cy="68580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76268" y="1804719"/>
            <a:ext cx="2209800" cy="1040368"/>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Checked exception not being handled or acknowledged</a:t>
            </a:r>
          </a:p>
        </p:txBody>
      </p:sp>
      <p:sp>
        <p:nvSpPr>
          <p:cNvPr id="12" name="Rectangle 11"/>
          <p:cNvSpPr/>
          <p:nvPr/>
        </p:nvSpPr>
        <p:spPr>
          <a:xfrm>
            <a:off x="2514600" y="5913438"/>
            <a:ext cx="3581400"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Must call  functions that can throw unchecked exceptions in constructors rather than during initialization</a:t>
            </a:r>
            <a:endParaRPr lang="en-US" dirty="0">
              <a:latin typeface="Calibri" pitchFamily="34" charset="0"/>
              <a:cs typeface="Calibri"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26687"/>
            <a:ext cx="609600" cy="609600"/>
          </a:xfrm>
          <a:prstGeom prst="rect">
            <a:avLst/>
          </a:prstGeom>
        </p:spPr>
      </p:pic>
    </p:spTree>
    <p:custDataLst>
      <p:tags r:id="rId1"/>
    </p:custDataLst>
    <p:extLst>
      <p:ext uri="{BB962C8B-B14F-4D97-AF65-F5344CB8AC3E}">
        <p14:creationId xmlns:p14="http://schemas.microsoft.com/office/powerpoint/2010/main" val="795460936"/>
      </p:ext>
    </p:extLst>
  </p:cSld>
  <p:clrMapOvr>
    <a:masterClrMapping/>
  </p:clrMapOvr>
  <p:transition advTm="692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13" grpId="0" animBg="1"/>
      <p:bldP spid="9" grpId="0" animBg="1"/>
      <p:bldP spid="10" grpId="0" animBg="1"/>
      <p:bldP spid="12" grpId="0" animBg="1"/>
    </p:bldLst>
  </p:timing>
  <p:extLst mod="1">
    <p:ext uri="{3A86A75C-4F4B-4683-9AE1-C65F6400EC91}">
      <p14:laserTraceLst xmlns:p14="http://schemas.microsoft.com/office/powerpoint/2010/main">
        <p14:tracePtLst>
          <p14:tracePt t="2123" x="3670300" y="1589088"/>
          <p14:tracePt t="2155" x="3652838" y="1589088"/>
          <p14:tracePt t="2189" x="3598863" y="1589088"/>
          <p14:tracePt t="2221" x="3536950" y="1589088"/>
          <p14:tracePt t="2256" x="3465513" y="1581150"/>
          <p14:tracePt t="2288" x="3438525" y="1589088"/>
          <p14:tracePt t="2323" x="3384550" y="1625600"/>
          <p14:tracePt t="2355" x="3322638" y="1660525"/>
          <p14:tracePt t="2361" x="3276600" y="1687513"/>
          <p14:tracePt t="2393" x="3205163" y="1704975"/>
          <p14:tracePt t="2425" x="3108325" y="1714500"/>
          <p14:tracePt t="2458" x="3009900" y="1724025"/>
          <p14:tracePt t="2490" x="2867025" y="1714500"/>
          <p14:tracePt t="2524" x="2786063" y="1704975"/>
          <p14:tracePt t="2693" x="2795588" y="1704975"/>
          <p14:tracePt t="2756" x="2803525" y="1704975"/>
          <p14:tracePt t="2792" x="2822575" y="1704975"/>
          <p14:tracePt t="2824" x="2867025" y="1704975"/>
          <p14:tracePt t="2827" x="2874963" y="1704975"/>
          <p14:tracePt t="2859" x="2911475" y="1704975"/>
          <p14:tracePt t="2891" x="2938463" y="1704975"/>
          <p14:tracePt t="2925" x="2973388" y="1704975"/>
          <p14:tracePt t="2957" x="3044825" y="1704975"/>
          <p14:tracePt t="2992" x="3152775" y="1704975"/>
          <p14:tracePt t="3024" x="3170238" y="1704975"/>
          <p14:tracePt t="3091" x="3179763" y="1704975"/>
          <p14:tracePt t="4529" x="3187700" y="1704975"/>
          <p14:tracePt t="4631" x="3197225" y="1704975"/>
          <p14:tracePt t="4664" x="3224213" y="1697038"/>
          <p14:tracePt t="4697" x="3268663" y="1697038"/>
          <p14:tracePt t="4731" x="3322638" y="1687513"/>
          <p14:tracePt t="4764" x="3367088" y="1687513"/>
          <p14:tracePt t="4797" x="3402013" y="1687513"/>
          <p14:tracePt t="4830" x="3438525" y="1687513"/>
          <p14:tracePt t="4864" x="3482975" y="1679575"/>
          <p14:tracePt t="4897" x="3517900" y="1670050"/>
          <p14:tracePt t="4932" x="3554413" y="1670050"/>
          <p14:tracePt t="4965" x="3571875" y="1660525"/>
          <p14:tracePt t="5064" x="3544888" y="1660525"/>
          <p14:tracePt t="5098" x="3482975" y="1660525"/>
          <p14:tracePt t="5132" x="3384550" y="1652588"/>
          <p14:tracePt t="5165" x="3367088" y="1652588"/>
          <p14:tracePt t="5167" x="3348038" y="1652588"/>
          <p14:tracePt t="5199" x="3313113" y="1652588"/>
          <p14:tracePt t="5233" x="3251200" y="1652588"/>
          <p14:tracePt t="5266" x="3179763" y="1652588"/>
          <p14:tracePt t="5299" x="3133725" y="1660525"/>
          <p14:tracePt t="5333" x="3054350" y="1660525"/>
          <p14:tracePt t="5366" x="3017838" y="1660525"/>
          <p14:tracePt t="5399" x="2982913" y="1660525"/>
          <p14:tracePt t="5433" x="2938463" y="1652588"/>
          <p14:tracePt t="5467" x="2901950" y="1652588"/>
          <p14:tracePt t="5469" x="2894013" y="1652588"/>
          <p14:tracePt t="5502" x="2874963" y="1652588"/>
          <p14:tracePt t="5534" x="2847975" y="1643063"/>
          <p14:tracePt t="5567" x="2813050" y="1633538"/>
          <p14:tracePt t="5634" x="2803525" y="1633538"/>
          <p14:tracePt t="5667" x="2795588" y="1633538"/>
          <p14:tracePt t="5735" x="2786063" y="1633538"/>
          <p14:tracePt t="5902" x="2776538" y="1633538"/>
          <p14:tracePt t="6135" x="2776538" y="1643063"/>
          <p14:tracePt t="6403" x="2776538" y="1652588"/>
          <p14:tracePt t="7004" x="2776538" y="1660525"/>
          <p14:tracePt t="7171" x="2786063" y="1660525"/>
          <p14:tracePt t="7371" x="2795588" y="1670050"/>
          <p14:tracePt t="7672" x="2803525" y="1670050"/>
          <p14:tracePt t="7739" x="2803525" y="1679575"/>
          <p14:tracePt t="8040" x="2813050" y="1679575"/>
          <p14:tracePt t="8207" x="2813050" y="1687513"/>
          <p14:tracePt t="8361" x="2822575" y="1687513"/>
          <p14:tracePt t="8611" x="2813050" y="1687513"/>
          <p14:tracePt t="8645" x="2795588" y="1687513"/>
          <p14:tracePt t="8728" x="2786063" y="1687513"/>
          <p14:tracePt t="8745" x="2786063" y="1697038"/>
          <p14:tracePt t="8762" x="2768600" y="1697038"/>
          <p14:tracePt t="8779" x="2751138" y="1697038"/>
          <p14:tracePt t="8812" x="2732088" y="1697038"/>
          <p14:tracePt t="8829" x="2714625" y="1697038"/>
          <p14:tracePt t="8845" x="2705100" y="1697038"/>
          <p14:tracePt t="8895" x="2697163" y="1697038"/>
          <p14:tracePt t="8946" x="2687638" y="1687513"/>
          <p14:tracePt t="8962" x="2670175" y="1687513"/>
          <p14:tracePt t="9414" x="2679700" y="1687513"/>
          <p14:tracePt t="9447" x="2687638" y="1687513"/>
          <p14:tracePt t="9464" x="2697163" y="1687513"/>
          <p14:tracePt t="9481" x="2705100" y="1687513"/>
          <p14:tracePt t="9497" x="2724150" y="1687513"/>
          <p14:tracePt t="9514" x="2732088" y="1687513"/>
          <p14:tracePt t="9531" x="2751138" y="1687513"/>
          <p14:tracePt t="9547" x="2759075" y="1687513"/>
          <p14:tracePt t="9564" x="2776538" y="1687513"/>
          <p14:tracePt t="9581" x="2795588" y="1687513"/>
          <p14:tracePt t="9598" x="2813050" y="1687513"/>
          <p14:tracePt t="9614" x="2830513" y="1687513"/>
          <p14:tracePt t="9631" x="2840038" y="1687513"/>
          <p14:tracePt t="9648" x="2874963" y="1687513"/>
          <p14:tracePt t="9681" x="2901950" y="1687513"/>
          <p14:tracePt t="9949" x="2894013" y="1697038"/>
          <p14:tracePt t="9982" x="2884488" y="1697038"/>
          <p14:tracePt t="10082" x="2874963" y="1697038"/>
          <p14:tracePt t="10718" x="2894013" y="1697038"/>
          <p14:tracePt t="10751" x="2919413" y="1697038"/>
          <p14:tracePt t="10768" x="2946400" y="1697038"/>
          <p14:tracePt t="10785" x="2955925" y="1697038"/>
          <p14:tracePt t="10801" x="2982913" y="1697038"/>
          <p14:tracePt t="10818" x="3000375" y="1697038"/>
          <p14:tracePt t="10835" x="3044825" y="1697038"/>
          <p14:tracePt t="10851" x="3071813" y="1697038"/>
          <p14:tracePt t="10868" x="3125788" y="1704975"/>
          <p14:tracePt t="10885" x="3143250" y="1704975"/>
          <p14:tracePt t="10902" x="3224213" y="1704975"/>
          <p14:tracePt t="10918" x="3251200" y="1704975"/>
          <p14:tracePt t="10935" x="3330575" y="1704975"/>
          <p14:tracePt t="10968" x="3419475" y="1704975"/>
          <p14:tracePt t="10986" x="3482975" y="1704975"/>
          <p14:tracePt t="11002" x="3527425" y="1704975"/>
          <p14:tracePt t="11019" x="3633788" y="1704975"/>
          <p14:tracePt t="11036" x="3732213" y="1704975"/>
          <p14:tracePt t="11052" x="3768725" y="1704975"/>
          <p14:tracePt t="11069" x="3867150" y="1704975"/>
          <p14:tracePt t="11086" x="3894138" y="1704975"/>
          <p14:tracePt t="11102" x="3990975" y="1697038"/>
          <p14:tracePt t="11119" x="4027488" y="1697038"/>
          <p14:tracePt t="11136" x="4108450" y="1697038"/>
          <p14:tracePt t="11152" x="4143375" y="1697038"/>
          <p14:tracePt t="11169" x="4214813" y="1697038"/>
          <p14:tracePt t="11186" x="4268788" y="1697038"/>
          <p14:tracePt t="11203" x="4375150" y="1697038"/>
          <p14:tracePt t="11219" x="4419600" y="1697038"/>
          <p14:tracePt t="11253" x="4491038" y="1697038"/>
          <p14:tracePt t="11270" x="4554538" y="1697038"/>
          <p14:tracePt t="11303" x="4589463" y="1697038"/>
          <p14:tracePt t="11321" x="4643438" y="1697038"/>
          <p14:tracePt t="11336" x="4670425" y="1697038"/>
          <p14:tracePt t="11353" x="4724400" y="1697038"/>
          <p14:tracePt t="11370" x="4741863" y="1697038"/>
          <p14:tracePt t="11386" x="4768850" y="1704975"/>
          <p14:tracePt t="11403" x="4830763" y="1704975"/>
          <p14:tracePt t="11421" x="4848225" y="1704975"/>
          <p14:tracePt t="11436" x="4867275" y="1704975"/>
          <p14:tracePt t="11453" x="4875213" y="1704975"/>
          <p14:tracePt t="11487" x="4919663" y="1704975"/>
          <p14:tracePt t="11521" x="4983163" y="1704975"/>
          <p14:tracePt t="11537" x="5037138" y="1704975"/>
          <p14:tracePt t="11554" x="5054600" y="1704975"/>
          <p14:tracePt t="11571" x="5116513" y="1704975"/>
          <p14:tracePt t="11587" x="5133975" y="1704975"/>
          <p14:tracePt t="11605" x="5187950" y="1704975"/>
          <p14:tracePt t="11620" x="5251450" y="1704975"/>
          <p14:tracePt t="11637" x="5268913" y="1704975"/>
          <p14:tracePt t="11654" x="5295900" y="1704975"/>
          <p14:tracePt t="11737" x="5303838" y="1704975"/>
          <p14:tracePt t="11787" x="5313363" y="1704975"/>
          <p14:tracePt t="11805" x="5322888" y="1704975"/>
          <p14:tracePt t="11838" x="5330825" y="1704975"/>
          <p14:tracePt t="11871" x="5357813" y="1704975"/>
          <p14:tracePt t="11888" x="5367338" y="1704975"/>
          <p14:tracePt t="11906" x="5375275" y="1704975"/>
          <p14:tracePt t="11938" x="5384800" y="1704975"/>
          <p14:tracePt t="11955" x="5394325" y="1704975"/>
          <p14:tracePt t="11988" x="5402263" y="1704975"/>
          <p14:tracePt t="12088" x="5411788" y="1704975"/>
          <p14:tracePt t="12172" x="5419725" y="1704975"/>
          <p14:tracePt t="12657" x="5419725" y="1714500"/>
          <p14:tracePt t="14278" x="5411788" y="1714500"/>
          <p14:tracePt t="14295" x="5394325" y="1714500"/>
          <p14:tracePt t="14312" x="5348288" y="1704975"/>
          <p14:tracePt t="14329" x="5340350" y="1704975"/>
          <p14:tracePt t="14345" x="5340350" y="1697038"/>
          <p14:tracePt t="14362" x="5330825" y="1697038"/>
          <p14:tracePt t="14395" x="5303838" y="1697038"/>
          <p14:tracePt t="14412" x="5268913" y="1697038"/>
          <p14:tracePt t="14429" x="5259388" y="1697038"/>
          <p14:tracePt t="14462" x="5251450" y="1697038"/>
          <p14:tracePt t="14479" x="5241925" y="1697038"/>
          <p14:tracePt t="14496" x="5232400" y="1697038"/>
          <p14:tracePt t="14512" x="5224463" y="1697038"/>
          <p14:tracePt t="14529" x="5197475" y="1697038"/>
          <p14:tracePt t="14546" x="5170488" y="1687513"/>
          <p14:tracePt t="14563" x="5153025" y="1687513"/>
          <p14:tracePt t="14581" x="5143500" y="1687513"/>
          <p14:tracePt t="14596" x="5126038" y="1687513"/>
          <p14:tracePt t="14613" x="5116513" y="1687513"/>
          <p14:tracePt t="14646" x="5108575" y="1687513"/>
          <p14:tracePt t="14763" x="5108575" y="1679575"/>
          <p14:tracePt t="14813" x="5116513" y="1679575"/>
          <p14:tracePt t="14914" x="5126038" y="1679575"/>
          <p14:tracePt t="14931" x="5126038" y="1670050"/>
          <p14:tracePt t="14947" x="5133975" y="1670050"/>
          <p14:tracePt t="14997" x="5143500" y="1670050"/>
          <p14:tracePt t="15031" x="5153025" y="1670050"/>
          <p14:tracePt t="15047" x="5160963" y="1679575"/>
          <p14:tracePt t="15131" x="5170488" y="1679575"/>
          <p14:tracePt t="15181" x="5180013" y="1679575"/>
          <p14:tracePt t="15348" x="5187950" y="1679575"/>
          <p14:tracePt t="15582" x="5197475" y="1679575"/>
          <p14:tracePt t="15751" x="5205413" y="1679575"/>
          <p14:tracePt t="15766" x="5224463" y="1679575"/>
          <p14:tracePt t="15783" x="5232400" y="1679575"/>
          <p14:tracePt t="15801" x="5241925" y="1679575"/>
          <p14:tracePt t="15851" x="5251450" y="1679575"/>
          <p14:tracePt t="15866" x="5276850" y="1670050"/>
          <p14:tracePt t="15883" x="5295900" y="1670050"/>
          <p14:tracePt t="15901" x="5313363" y="1670050"/>
          <p14:tracePt t="15917" x="5322888" y="1670050"/>
          <p14:tracePt t="15951" x="5330825" y="1670050"/>
          <p14:tracePt t="15967" x="5340350" y="1670050"/>
          <p14:tracePt t="15984" x="5357813" y="1670050"/>
          <p14:tracePt t="16017" x="5384800" y="1670050"/>
          <p14:tracePt t="16050" x="5394325" y="1670050"/>
          <p14:tracePt t="16151" x="5402263" y="1670050"/>
          <p14:tracePt t="16468" x="5411788" y="1670050"/>
          <p14:tracePt t="16602" x="5419725" y="1670050"/>
          <p14:tracePt t="17103" x="5419725" y="1660525"/>
          <p14:tracePt t="17806" x="5429250" y="1660525"/>
          <p14:tracePt t="17839" x="5429250" y="1652588"/>
          <p14:tracePt t="18141" x="5438775" y="1652588"/>
          <p14:tracePt t="18825" x="5438775" y="1643063"/>
          <p14:tracePt t="19544" x="5438775" y="1633538"/>
          <p14:tracePt t="19778" x="5438775" y="1625600"/>
          <p14:tracePt t="20531" x="5446713" y="1625600"/>
          <p14:tracePt t="20731" x="5456238" y="1625600"/>
          <p14:tracePt t="23205" x="5465763" y="1625600"/>
          <p14:tracePt t="23305" x="5483225" y="1625600"/>
          <p14:tracePt t="23323" x="5510213" y="1625600"/>
          <p14:tracePt t="23356" x="5545138" y="1633538"/>
          <p14:tracePt t="23373" x="5581650" y="1633538"/>
          <p14:tracePt t="23406" x="5616575" y="1633538"/>
          <p14:tracePt t="23423" x="5626100" y="1633538"/>
          <p14:tracePt t="23439" x="5670550" y="1643063"/>
          <p14:tracePt t="23456" x="5688013" y="1643063"/>
          <p14:tracePt t="23473" x="5732463" y="1643063"/>
          <p14:tracePt t="23491" x="5768975" y="1652588"/>
          <p14:tracePt t="23506" x="5776913" y="1652588"/>
          <p14:tracePt t="23523" x="5803900" y="1652588"/>
          <p14:tracePt t="23540" x="5830888" y="1660525"/>
          <p14:tracePt t="23556" x="5867400" y="1660525"/>
          <p14:tracePt t="23573" x="5884863" y="1670050"/>
          <p14:tracePt t="23590" x="5919788" y="1670050"/>
          <p14:tracePt t="23623" x="5983288" y="1679575"/>
          <p14:tracePt t="23641" x="6010275" y="1679575"/>
          <p14:tracePt t="23657" x="6037263" y="1679575"/>
          <p14:tracePt t="23674" x="6054725" y="1679575"/>
          <p14:tracePt t="23691" x="6081713" y="1679575"/>
          <p14:tracePt t="23774" x="6081713" y="1687513"/>
          <p14:tracePt t="23857" x="6072188" y="1687513"/>
          <p14:tracePt t="23891" x="6062663" y="1687513"/>
          <p14:tracePt t="23908" x="6027738" y="1687513"/>
          <p14:tracePt t="23924" x="6010275" y="1687513"/>
          <p14:tracePt t="23957" x="5991225" y="1687513"/>
          <p14:tracePt t="23974" x="5973763" y="1687513"/>
          <p14:tracePt t="23991" x="5946775" y="1687513"/>
          <p14:tracePt t="24008" x="5884863" y="1687513"/>
          <p14:tracePt t="24025" x="5822950" y="1670050"/>
          <p14:tracePt t="24041" x="5724525" y="1643063"/>
          <p14:tracePt t="24058" x="5705475" y="1643063"/>
          <p14:tracePt t="24075" x="5680075" y="1643063"/>
          <p14:tracePt t="24108" x="5670550" y="1643063"/>
          <p14:tracePt t="24125" x="5634038" y="1652588"/>
          <p14:tracePt t="24158" x="5589588" y="1660525"/>
          <p14:tracePt t="24176" x="5518150" y="1660525"/>
          <p14:tracePt t="24192" x="5456238" y="1660525"/>
          <p14:tracePt t="24208" x="5429250" y="1652588"/>
          <p14:tracePt t="24225" x="5375275" y="1633538"/>
          <p14:tracePt t="24242" x="5348288" y="1625600"/>
          <p14:tracePt t="24258" x="5276850" y="1598613"/>
          <p14:tracePt t="24276" x="5259388" y="1589088"/>
          <p14:tracePt t="24292" x="5224463" y="1581150"/>
          <p14:tracePt t="24359" x="5205413" y="1581150"/>
          <p14:tracePt t="24376" x="5153025" y="1581150"/>
          <p14:tracePt t="24409" x="5108575" y="1581150"/>
          <p14:tracePt t="24442" x="5072063" y="1581150"/>
          <p14:tracePt t="24476" x="5062538" y="1581150"/>
          <p14:tracePt t="24492" x="5054600" y="1581150"/>
          <p14:tracePt t="24509" x="5054600" y="1589088"/>
          <p14:tracePt t="24561" x="5037138" y="1589088"/>
          <p14:tracePt t="24576" x="5037138" y="1598613"/>
          <p14:tracePt t="24626" x="5027613" y="1608138"/>
          <p14:tracePt t="24660" x="5027613" y="1616075"/>
          <p14:tracePt t="24743" x="5027613" y="1625600"/>
          <p14:tracePt t="24777" x="5027613" y="1633538"/>
          <p14:tracePt t="24844" x="5027613" y="1643063"/>
          <p14:tracePt t="25044" x="5037138" y="1643063"/>
          <p14:tracePt t="25111" x="5045075" y="1643063"/>
          <p14:tracePt t="26081" x="5037138" y="1643063"/>
          <p14:tracePt t="26097" x="5018088" y="1643063"/>
          <p14:tracePt t="26114" x="4991100" y="1643063"/>
          <p14:tracePt t="26131" x="4973638" y="1643063"/>
          <p14:tracePt t="26148" x="4938713" y="1643063"/>
          <p14:tracePt t="26164" x="4867275" y="1643063"/>
          <p14:tracePt t="26181" x="4660900" y="1643063"/>
          <p14:tracePt t="26198" x="4572000" y="1643063"/>
          <p14:tracePt t="26215" x="4411663" y="1633538"/>
          <p14:tracePt t="26248" x="4286250" y="1633538"/>
          <p14:tracePt t="26265" x="4205288" y="1643063"/>
          <p14:tracePt t="26281" x="4160838" y="1643063"/>
          <p14:tracePt t="26298" x="3973513" y="1652588"/>
          <p14:tracePt t="26315" x="3894138" y="1652588"/>
          <p14:tracePt t="26348" x="3751263" y="1660525"/>
          <p14:tracePt t="26365" x="3687763" y="1670050"/>
          <p14:tracePt t="26382" x="3608388" y="1679575"/>
          <p14:tracePt t="26398" x="3490913" y="1687513"/>
          <p14:tracePt t="26415" x="3411538" y="1697038"/>
          <p14:tracePt t="26432" x="3286125" y="1697038"/>
          <p14:tracePt t="26448" x="3241675" y="1704975"/>
          <p14:tracePt t="26465" x="3160713" y="1704975"/>
          <p14:tracePt t="26499" x="3098800" y="1704975"/>
          <p14:tracePt t="26516" x="3054350" y="1704975"/>
          <p14:tracePt t="26549" x="2965450" y="1704975"/>
          <p14:tracePt t="26566" x="2928938" y="1697038"/>
          <p14:tracePt t="26582" x="2911475" y="1687513"/>
          <p14:tracePt t="26616" x="2901950" y="1687513"/>
          <p14:tracePt t="26632" x="2894013" y="1687513"/>
          <p14:tracePt t="26649" x="2874963" y="1679575"/>
          <p14:tracePt t="26666" x="2847975" y="1679575"/>
          <p14:tracePt t="26683" x="2786063" y="1652588"/>
          <p14:tracePt t="26699" x="2768600" y="1643063"/>
          <p14:tracePt t="26716" x="2751138" y="1633538"/>
          <p14:tracePt t="26766" x="2751138" y="1643063"/>
          <p14:tracePt t="27602" x="2751138" y="1652588"/>
          <p14:tracePt t="28071" x="2759075" y="1652588"/>
          <p14:tracePt t="28401" x="2768600" y="1660525"/>
          <p14:tracePt t="28752" x="2776538" y="1660525"/>
          <p14:tracePt t="29702" x="2786063" y="1670050"/>
          <p14:tracePt t="30341" x="2786063" y="1679575"/>
          <p14:tracePt t="30811" x="2795588" y="1679575"/>
          <p14:tracePt t="30942" x="2795588" y="1687513"/>
          <p14:tracePt t="31047" x="2803525" y="1687513"/>
          <p14:tracePt t="31878" x="2803525" y="1697038"/>
          <p14:tracePt t="31945" x="2813050" y="1697038"/>
          <p14:tracePt t="32180" x="2813050" y="1704975"/>
          <p14:tracePt t="32381" x="2822575" y="1704975"/>
          <p14:tracePt t="32716" x="2822575" y="1714500"/>
          <p14:tracePt t="32814" x="2830513" y="1714500"/>
          <p14:tracePt t="33351" x="2840038" y="1714500"/>
          <p14:tracePt t="33652" x="2847975" y="1731963"/>
          <p14:tracePt t="40808" x="2847975" y="1741488"/>
          <p14:tracePt t="40825" x="2847975" y="1758950"/>
          <p14:tracePt t="40842" x="2830513" y="1822450"/>
          <p14:tracePt t="40858" x="2813050" y="1874838"/>
          <p14:tracePt t="40876" x="2786063" y="1938338"/>
          <p14:tracePt t="40892" x="2741613" y="2054225"/>
          <p14:tracePt t="40909" x="2741613" y="2081213"/>
          <p14:tracePt t="40926" x="2679700" y="2259013"/>
          <p14:tracePt t="40959" x="2589213" y="2562225"/>
          <p14:tracePt t="40977" x="2509838" y="2759075"/>
          <p14:tracePt t="40993" x="2482850" y="2813050"/>
          <p14:tracePt t="41009" x="2438400" y="2955925"/>
          <p14:tracePt t="41026" x="2428875" y="2982913"/>
          <p14:tracePt t="41047" x="2366963" y="3133725"/>
          <p14:tracePt t="41059" x="2347913" y="3187700"/>
          <p14:tracePt t="41077" x="2286000" y="3340100"/>
          <p14:tracePt t="41093" x="2276475" y="3375025"/>
          <p14:tracePt t="41111" x="2259013" y="3482975"/>
          <p14:tracePt t="41126" x="2259013" y="3536950"/>
          <p14:tracePt t="41143" x="2276475" y="3687763"/>
          <p14:tracePt t="41159" x="2295525" y="3768725"/>
          <p14:tracePt t="41176" x="2339975" y="3965575"/>
          <p14:tracePt t="41193" x="2357438" y="4027488"/>
          <p14:tracePt t="41211" x="2411413" y="4170363"/>
          <p14:tracePt t="41243" x="2473325" y="4303713"/>
          <p14:tracePt t="41260" x="2652713" y="4581525"/>
          <p14:tracePt t="41293" x="2795588" y="4759325"/>
          <p14:tracePt t="41311" x="2867025" y="4840288"/>
          <p14:tracePt t="41327" x="2884488" y="4857750"/>
          <p14:tracePt t="41343" x="2946400" y="4929188"/>
          <p14:tracePt t="41361" x="2973388" y="4946650"/>
          <p14:tracePt t="41377" x="3071813" y="5037138"/>
          <p14:tracePt t="41412" x="3179763" y="5108575"/>
          <p14:tracePt t="41427" x="3224213" y="5133975"/>
          <p14:tracePt t="41444" x="3330575" y="5205413"/>
          <p14:tracePt t="41477" x="3517900" y="5286375"/>
          <p14:tracePt t="41511" x="3697288" y="5348288"/>
          <p14:tracePt t="41527" x="3938588" y="5429250"/>
          <p14:tracePt t="41549" x="4044950" y="5456238"/>
          <p14:tracePt t="41561" x="4071938" y="5465763"/>
          <p14:tracePt t="41578" x="4197350" y="5500688"/>
          <p14:tracePt t="41594" x="4224338" y="5500688"/>
          <p14:tracePt t="41611" x="4295775" y="5510213"/>
          <p14:tracePt t="41627" x="4313238" y="5510213"/>
          <p14:tracePt t="41645" x="4348163" y="5510213"/>
          <p14:tracePt t="41661" x="4384675" y="5510213"/>
          <p14:tracePt t="41678" x="4438650" y="5510213"/>
          <p14:tracePt t="41695" x="4456113" y="5500688"/>
          <p14:tracePt t="41711" x="4545013" y="5483225"/>
          <p14:tracePt t="41728" x="4572000" y="5473700"/>
          <p14:tracePt t="41745" x="4687888" y="5446713"/>
          <p14:tracePt t="41779" x="4741863" y="5419725"/>
          <p14:tracePt t="41812" x="4768850" y="5384800"/>
          <p14:tracePt t="41828" x="4822825" y="5313363"/>
          <p14:tracePt t="41845" x="4840288" y="5286375"/>
          <p14:tracePt t="41862" x="4867275" y="5205413"/>
          <p14:tracePt t="41879" x="4875213" y="5180013"/>
          <p14:tracePt t="41895" x="4875213" y="5160963"/>
          <p14:tracePt t="41912" x="4884738" y="5108575"/>
          <p14:tracePt t="41928" x="4884738" y="5081588"/>
          <p14:tracePt t="41945" x="4894263" y="5018088"/>
          <p14:tracePt t="41962" x="4894263" y="4946650"/>
          <p14:tracePt t="41978" x="4894263" y="4884738"/>
          <p14:tracePt t="42012" x="4884738" y="4803775"/>
          <p14:tracePt t="42045" x="4848225" y="4732338"/>
          <p14:tracePt t="42062" x="4813300" y="4679950"/>
          <p14:tracePt t="42079" x="4813300" y="4660900"/>
          <p14:tracePt t="42096" x="4795838" y="4643438"/>
          <p14:tracePt t="42146" x="4786313" y="4643438"/>
          <p14:tracePt t="42162" x="4776788" y="4643438"/>
          <p14:tracePt t="42196" x="4776788" y="4633913"/>
          <p14:tracePt t="42282" x="4768850" y="4633913"/>
          <p14:tracePt t="42363" x="4759325" y="4633913"/>
          <p14:tracePt t="42551" x="4751388" y="4625975"/>
        </p14:tracePtLst>
      </p14:laserTraceLst>
    </p:ext>
    <p:ext uri="{E180D4A7-C9FB-4DFB-919C-405C955672EB}">
      <p14:showEvtLst xmlns:p14="http://schemas.microsoft.com/office/powerpoint/2010/main">
        <p14:playEvt time="0" objId="11"/>
        <p14:stopEvt time="69295" objId="11"/>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9370" y="1295400"/>
            <a:ext cx="7912629" cy="16383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nsolas"/>
              </a:rPr>
              <a:t>public</a:t>
            </a:r>
            <a:r>
              <a:rPr lang="en-US" sz="1600" b="1" dirty="0" smtClean="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ArgPrinter</a:t>
            </a:r>
            <a:r>
              <a:rPr lang="en-US" sz="1600" b="1" dirty="0">
                <a:solidFill>
                  <a:srgbClr val="000000"/>
                </a:solidFill>
                <a:latin typeface="Consolas"/>
              </a:rPr>
              <a:t> {</a:t>
            </a:r>
          </a:p>
          <a:p>
            <a:r>
              <a:rPr lang="en-US" sz="1600" b="1" dirty="0">
                <a:solidFill>
                  <a:srgbClr val="7F0055"/>
                </a:solidFill>
                <a:latin typeface="Consolas"/>
              </a:rPr>
              <a:t>  </a:t>
            </a:r>
            <a:r>
              <a:rPr lang="en-US" sz="1600" b="1" dirty="0" smtClean="0">
                <a:solidFill>
                  <a:srgbClr val="7F0055"/>
                </a:solidFill>
                <a:latin typeface="Consolas"/>
              </a:rPr>
              <a:t>public</a:t>
            </a:r>
            <a:r>
              <a:rPr lang="en-US" sz="1600" b="1" dirty="0" smtClean="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dirty="0">
                <a:solidFill>
                  <a:srgbClr val="000000"/>
                </a:solidFill>
                <a:latin typeface="Consolas"/>
              </a:rPr>
              <a:t>      </a:t>
            </a:r>
            <a:r>
              <a:rPr lang="en-US" sz="1600" dirty="0" err="1">
                <a:solidFill>
                  <a:srgbClr val="000000"/>
                </a:solidFill>
                <a:latin typeface="Consolas"/>
              </a:rPr>
              <a:t>System.</a:t>
            </a:r>
            <a:r>
              <a:rPr lang="en-US" sz="1600" i="1" dirty="0" err="1">
                <a:solidFill>
                  <a:srgbClr val="0000C0"/>
                </a:solidFill>
                <a:latin typeface="Consolas"/>
              </a:rPr>
              <a:t>out</a:t>
            </a:r>
            <a:r>
              <a:rPr lang="en-US" sz="1600" i="1" dirty="0" err="1">
                <a:solidFill>
                  <a:srgbClr val="000000"/>
                </a:solidFill>
                <a:latin typeface="Consolas"/>
              </a:rPr>
              <a:t>.</a:t>
            </a:r>
            <a:r>
              <a:rPr lang="en-US" sz="1600" dirty="0" err="1">
                <a:solidFill>
                  <a:srgbClr val="000000"/>
                </a:solidFill>
                <a:latin typeface="Consolas"/>
              </a:rPr>
              <a:t>println</a:t>
            </a:r>
            <a:r>
              <a:rPr lang="en-US" sz="1600" dirty="0">
                <a:solidFill>
                  <a:srgbClr val="000000"/>
                </a:solidFill>
                <a:latin typeface="Consolas"/>
              </a:rPr>
              <a:t>(</a:t>
            </a:r>
            <a:r>
              <a:rPr lang="en-US" sz="1600" dirty="0" err="1">
                <a:solidFill>
                  <a:srgbClr val="000000"/>
                </a:solidFill>
                <a:latin typeface="Consolas"/>
              </a:rPr>
              <a:t>args</a:t>
            </a:r>
            <a:r>
              <a:rPr lang="en-US" sz="1600" dirty="0">
                <a:solidFill>
                  <a:srgbClr val="000000"/>
                </a:solidFill>
                <a:latin typeface="Consolas"/>
              </a:rPr>
              <a:t>[0]);</a:t>
            </a:r>
          </a:p>
          <a:p>
            <a:r>
              <a:rPr lang="en-US" sz="1600" dirty="0">
                <a:solidFill>
                  <a:srgbClr val="000000"/>
                </a:solidFill>
                <a:latin typeface="Consolas"/>
              </a:rPr>
              <a:t> </a:t>
            </a:r>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endParaRPr lang="en-US" sz="1600" dirty="0"/>
          </a:p>
          <a:p>
            <a:r>
              <a:rPr lang="en-US" sz="1600" dirty="0" smtClean="0">
                <a:solidFill>
                  <a:srgbClr val="000000"/>
                </a:solidFill>
                <a:latin typeface="Courier New"/>
              </a:rPr>
              <a:t>    </a:t>
            </a:r>
          </a:p>
        </p:txBody>
      </p:sp>
      <p:sp>
        <p:nvSpPr>
          <p:cNvPr id="6146" name="Rectangle 2"/>
          <p:cNvSpPr>
            <a:spLocks noGrp="1" noChangeArrowheads="1"/>
          </p:cNvSpPr>
          <p:nvPr>
            <p:ph type="title"/>
          </p:nvPr>
        </p:nvSpPr>
        <p:spPr/>
        <p:txBody>
          <a:bodyPr/>
          <a:lstStyle/>
          <a:p>
            <a:r>
              <a:rPr lang="en-US" smtClean="0"/>
              <a:t>Argument Printer</a:t>
            </a: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39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946" x="8759825" y="1258888"/>
          <p14:tracePt t="2375" x="8751888" y="1241425"/>
          <p14:tracePt t="2396" x="8769350" y="1241425"/>
          <p14:tracePt t="2514" x="8804275" y="1241425"/>
          <p14:tracePt t="2534" x="8823325" y="1241425"/>
          <p14:tracePt t="2546" x="8875713" y="1241425"/>
          <p14:tracePt t="2565" x="8894763" y="1231900"/>
          <p14:tracePt t="2589" x="9001125" y="1231900"/>
          <p14:tracePt t="2621" x="9018588" y="1231900"/>
          <p14:tracePt t="2627" x="9063038" y="1223963"/>
          <p14:tracePt t="2655" x="9134475" y="1223963"/>
          <p14:tracePt t="2687" x="9134475" y="1214438"/>
          <p14:tracePt t="2688" x="9134475" y="1204913"/>
          <p14:tracePt t="2910" x="9134475" y="1196975"/>
        </p14:tracePtLst>
      </p14:laserTrace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6142" y="1295400"/>
            <a:ext cx="8582896" cy="4637256"/>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ArrayIndexOutOfBoundsException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enter an argument. Assuming a single input line."</a:t>
            </a:r>
            <a:r>
              <a:rPr lang="en-US" sz="1600" dirty="0">
                <a:solidFill>
                  <a:srgbClr val="000000"/>
                </a:solidFill>
                <a:latin typeface="Consolas"/>
              </a:rPr>
              <a:t>);</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(1</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a:t>
            </a:r>
            <a:r>
              <a:rPr lang="en-US" sz="1600" b="1" dirty="0" err="1">
                <a:solidFill>
                  <a:srgbClr val="000000"/>
                </a:solidFill>
                <a:latin typeface="Consolas"/>
              </a:rPr>
              <a:t>ioe</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one input string, which is the default in case of missing argument, before input was closed. "</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correct number of input strings before input was closed. "</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p>
        </p:txBody>
      </p:sp>
      <p:sp>
        <p:nvSpPr>
          <p:cNvPr id="67586" name="Rectangle 2050"/>
          <p:cNvSpPr>
            <a:spLocks noGrp="1" noChangeArrowheads="1"/>
          </p:cNvSpPr>
          <p:nvPr>
            <p:ph type="title"/>
          </p:nvPr>
        </p:nvSpPr>
        <p:spPr/>
        <p:txBody>
          <a:bodyPr/>
          <a:lstStyle/>
          <a:p>
            <a:r>
              <a:rPr lang="en-US" dirty="0" smtClean="0"/>
              <a:t>Nested Exceptions Example Revisited</a:t>
            </a:r>
            <a:endParaRPr lang="en-US" dirty="0"/>
          </a:p>
        </p:txBody>
      </p:sp>
      <p:sp>
        <p:nvSpPr>
          <p:cNvPr id="16" name="Text Box 7"/>
          <p:cNvSpPr txBox="1">
            <a:spLocks noChangeArrowheads="1"/>
          </p:cNvSpPr>
          <p:nvPr/>
        </p:nvSpPr>
        <p:spPr bwMode="auto">
          <a:xfrm>
            <a:off x="3048000" y="5724307"/>
            <a:ext cx="31242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How to determine how long the method takes?</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31008054"/>
      </p:ext>
    </p:extLst>
  </p:cSld>
  <p:clrMapOvr>
    <a:masterClrMapping/>
  </p:clrMapOvr>
  <p:transition advTm="83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16" grpId="0" animBg="1" autoUpdateAnimBg="0"/>
    </p:bldLst>
  </p:timing>
  <p:extLst>
    <p:ext uri="{3A86A75C-4F4B-4683-9AE1-C65F6400EC91}">
      <p14:laserTraceLst xmlns:p14="http://schemas.microsoft.com/office/powerpoint/2010/main">
        <p14:tracePtLst>
          <p14:tracePt t="7040" x="4759325" y="4625975"/>
          <p14:tracePt t="7087" x="4759325" y="4616450"/>
          <p14:tracePt t="7099" x="4786313" y="4589463"/>
          <p14:tracePt t="7117" x="4803775" y="4554538"/>
          <p14:tracePt t="7131" x="4848225" y="4465638"/>
          <p14:tracePt t="7151" x="4875213" y="4438650"/>
          <p14:tracePt t="7164" x="4884738" y="4402138"/>
          <p14:tracePt t="7176" x="4973638" y="4232275"/>
          <p14:tracePt t="7196" x="5018088" y="4143375"/>
          <p14:tracePt t="7208" x="5180013" y="3830638"/>
          <p14:tracePt t="7227" x="5251450" y="3687763"/>
          <p14:tracePt t="7239" x="5473700" y="3133725"/>
          <p14:tracePt t="7258" x="5554663" y="2884488"/>
          <p14:tracePt t="7272" x="5732463" y="2081213"/>
          <p14:tracePt t="7289" x="5795963" y="1758950"/>
          <p14:tracePt t="7305" x="5938838" y="982663"/>
          <p14:tracePt t="7322" x="5965825" y="679450"/>
          <p14:tracePt t="7339" x="6062663" y="115888"/>
          <p14:tracePt t="7355" x="6081713" y="0"/>
          <p14:tracePt t="7372" x="6134100" y="0"/>
          <p14:tracePt t="7391" x="6143625" y="0"/>
          <p14:tracePt t="7406" x="6153150" y="0"/>
          <p14:tracePt t="7422" x="6161088" y="0"/>
          <p14:tracePt t="7439" x="6170613" y="0"/>
          <p14:tracePt t="7456" x="6161088" y="0"/>
          <p14:tracePt t="7535" x="6170613" y="0"/>
          <p14:tracePt t="7604" x="6170613" y="9525"/>
          <p14:tracePt t="7617" x="6170613" y="17463"/>
          <p14:tracePt t="7637" x="6170613" y="26988"/>
          <p14:tracePt t="7694" x="6161088" y="26988"/>
          <p14:tracePt t="7792" x="6161088" y="36513"/>
          <p14:tracePt t="8007" x="6161088" y="61913"/>
          <p14:tracePt t="8074" x="6161088" y="88900"/>
          <p14:tracePt t="8087" x="6188075" y="179388"/>
          <p14:tracePt t="8106" x="6188075" y="196850"/>
          <p14:tracePt t="8119" x="6197600" y="214313"/>
          <p14:tracePt t="8138" x="6205538" y="231775"/>
          <p14:tracePt t="8150" x="6205538" y="241300"/>
          <p14:tracePt t="8170" x="6205538" y="250825"/>
          <p14:tracePt t="8200" x="6205538" y="258763"/>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6142" y="990600"/>
            <a:ext cx="8582896" cy="5532438"/>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long</a:t>
            </a:r>
            <a:r>
              <a:rPr lang="en-US" sz="1600" b="1" dirty="0" smtClean="0">
                <a:solidFill>
                  <a:srgbClr val="000000"/>
                </a:solidFill>
                <a:latin typeface="Consolas"/>
              </a:rPr>
              <a:t> </a:t>
            </a:r>
            <a:r>
              <a:rPr lang="en-US" sz="1600" b="1" dirty="0" err="1">
                <a:solidFill>
                  <a:srgbClr val="000000"/>
                </a:solidFill>
                <a:latin typeface="Consolas"/>
              </a:rPr>
              <a:t>startTime</a:t>
            </a:r>
            <a:r>
              <a:rPr lang="en-US" sz="1600" b="1" dirty="0">
                <a:solidFill>
                  <a:srgbClr val="000000"/>
                </a:solidFill>
                <a:latin typeface="Consolas"/>
              </a:rPr>
              <a:t> = </a:t>
            </a:r>
            <a:r>
              <a:rPr lang="en-US" sz="1600" b="1" dirty="0" err="1">
                <a:solidFill>
                  <a:srgbClr val="000000"/>
                </a:solidFill>
                <a:latin typeface="Consolas"/>
              </a:rPr>
              <a:t>System.</a:t>
            </a:r>
            <a:r>
              <a:rPr lang="en-US" sz="1600" b="1" i="1" dirty="0" err="1">
                <a:solidFill>
                  <a:srgbClr val="000000"/>
                </a:solidFill>
                <a:latin typeface="Consolas"/>
              </a:rPr>
              <a:t>currentTimeMillis</a:t>
            </a:r>
            <a:r>
              <a:rPr lang="en-US" sz="1600" b="1" i="1" dirty="0">
                <a:solidFill>
                  <a:srgbClr val="000000"/>
                </a:solidFill>
                <a:latin typeface="Consolas"/>
              </a:rPr>
              <a:t>();</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00"/>
                </a:solidFill>
                <a:latin typeface="Consolas"/>
              </a:rPr>
              <a:t>System.currentTimeMillis</a:t>
            </a:r>
            <a:r>
              <a:rPr lang="en-US" sz="1600" i="1" dirty="0">
                <a:solidFill>
                  <a:srgbClr val="000000"/>
                </a:solidFill>
                <a:latin typeface="Consolas"/>
              </a:rPr>
              <a:t>() - </a:t>
            </a:r>
            <a:r>
              <a:rPr lang="en-US" sz="1600" i="1" dirty="0" err="1">
                <a:solidFill>
                  <a:srgbClr val="000000"/>
                </a:solidFill>
                <a:latin typeface="Consolas"/>
              </a:rPr>
              <a:t>startTime</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ArrayIndexOutOfBoundsException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enter an argument. Assuming a single input line."</a:t>
            </a:r>
            <a:r>
              <a:rPr lang="en-US" sz="1600" dirty="0">
                <a:solidFill>
                  <a:srgbClr val="000000"/>
                </a:solidFill>
                <a:latin typeface="Consolas"/>
              </a:rPr>
              <a:t>);</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(1</a:t>
            </a:r>
            <a:r>
              <a:rPr lang="en-US" sz="1600" i="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00"/>
                </a:solidFill>
                <a:latin typeface="Consolas"/>
              </a:rPr>
              <a:t>System.currentTimeMillis</a:t>
            </a:r>
            <a:r>
              <a:rPr lang="en-US" sz="1600" i="1" dirty="0">
                <a:solidFill>
                  <a:srgbClr val="000000"/>
                </a:solidFill>
                <a:latin typeface="Consolas"/>
              </a:rPr>
              <a:t>() - </a:t>
            </a:r>
            <a:r>
              <a:rPr lang="en-US" sz="1600" i="1" dirty="0" err="1">
                <a:solidFill>
                  <a:srgbClr val="000000"/>
                </a:solidFill>
                <a:latin typeface="Consolas"/>
              </a:rPr>
              <a:t>startTime</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a:t>
            </a:r>
            <a:r>
              <a:rPr lang="en-US" sz="1600" b="1" dirty="0" err="1">
                <a:solidFill>
                  <a:srgbClr val="000000"/>
                </a:solidFill>
                <a:latin typeface="Consolas"/>
              </a:rPr>
              <a:t>ioe</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one input string, which is the default in case of missing argument, before input was closed. "</a:t>
            </a:r>
            <a:r>
              <a:rPr lang="en-US" sz="1600"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00"/>
                </a:solidFill>
                <a:latin typeface="Consolas"/>
              </a:rPr>
              <a:t>System.currentTimeMillis</a:t>
            </a:r>
            <a:r>
              <a:rPr lang="en-US" sz="1600" i="1" dirty="0">
                <a:solidFill>
                  <a:srgbClr val="000000"/>
                </a:solidFill>
                <a:latin typeface="Consolas"/>
              </a:rPr>
              <a:t>() - </a:t>
            </a:r>
            <a:r>
              <a:rPr lang="en-US" sz="1600" i="1" dirty="0" err="1">
                <a:solidFill>
                  <a:srgbClr val="000000"/>
                </a:solidFill>
                <a:latin typeface="Consolas"/>
              </a:rPr>
              <a:t>startTime</a:t>
            </a:r>
            <a:r>
              <a:rPr lang="en-US" sz="1600" i="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correct number of input strings before input was closed. "</a:t>
            </a:r>
            <a:r>
              <a:rPr lang="en-US" sz="1600"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00"/>
                </a:solidFill>
                <a:latin typeface="Consolas"/>
              </a:rPr>
              <a:t>System.currentTimeMillis</a:t>
            </a:r>
            <a:r>
              <a:rPr lang="en-US" sz="1600" i="1" dirty="0">
                <a:solidFill>
                  <a:srgbClr val="000000"/>
                </a:solidFill>
                <a:latin typeface="Consolas"/>
              </a:rPr>
              <a:t>() - </a:t>
            </a:r>
            <a:r>
              <a:rPr lang="en-US" sz="1600" i="1" dirty="0" err="1">
                <a:solidFill>
                  <a:srgbClr val="000000"/>
                </a:solidFill>
                <a:latin typeface="Consolas"/>
              </a:rPr>
              <a:t>startTime</a:t>
            </a:r>
            <a:r>
              <a:rPr lang="en-US" sz="1600" i="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smtClean="0">
                <a:solidFill>
                  <a:srgbClr val="000000"/>
                </a:solidFill>
                <a:latin typeface="Consolas"/>
              </a:rPr>
              <a:t>} </a:t>
            </a:r>
            <a:endParaRPr lang="en-US" sz="1600" dirty="0">
              <a:solidFill>
                <a:srgbClr val="000000"/>
              </a:solidFill>
              <a:latin typeface="Consolas"/>
            </a:endParaRPr>
          </a:p>
        </p:txBody>
      </p:sp>
      <p:sp>
        <p:nvSpPr>
          <p:cNvPr id="67586" name="Rectangle 2050"/>
          <p:cNvSpPr>
            <a:spLocks noGrp="1" noChangeArrowheads="1"/>
          </p:cNvSpPr>
          <p:nvPr>
            <p:ph type="title"/>
          </p:nvPr>
        </p:nvSpPr>
        <p:spPr/>
        <p:txBody>
          <a:bodyPr/>
          <a:lstStyle/>
          <a:p>
            <a:r>
              <a:rPr lang="en-US" dirty="0" err="1" smtClean="0"/>
              <a:t>System.currentTimeMills</a:t>
            </a:r>
            <a:r>
              <a:rPr lang="en-US" dirty="0" smtClean="0"/>
              <a:t>()</a:t>
            </a:r>
            <a:endParaRPr lang="en-US" dirty="0"/>
          </a:p>
        </p:txBody>
      </p:sp>
      <p:sp>
        <p:nvSpPr>
          <p:cNvPr id="8" name="Text Box 10"/>
          <p:cNvSpPr txBox="1">
            <a:spLocks noChangeArrowheads="1"/>
          </p:cNvSpPr>
          <p:nvPr/>
        </p:nvSpPr>
        <p:spPr bwMode="auto">
          <a:xfrm>
            <a:off x="3852146" y="6185853"/>
            <a:ext cx="3098800" cy="36957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Code duplication</a:t>
            </a:r>
            <a:endParaRPr lang="en-US" dirty="0"/>
          </a:p>
        </p:txBody>
      </p:sp>
      <p:sp>
        <p:nvSpPr>
          <p:cNvPr id="9" name="Rectangle 8"/>
          <p:cNvSpPr/>
          <p:nvPr/>
        </p:nvSpPr>
        <p:spPr>
          <a:xfrm>
            <a:off x="685800" y="1985433"/>
            <a:ext cx="67056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p>
        </p:txBody>
      </p:sp>
      <p:sp>
        <p:nvSpPr>
          <p:cNvPr id="10" name="Rectangle 9"/>
          <p:cNvSpPr/>
          <p:nvPr/>
        </p:nvSpPr>
        <p:spPr>
          <a:xfrm>
            <a:off x="914400" y="3413919"/>
            <a:ext cx="67056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p>
        </p:txBody>
      </p:sp>
      <p:sp>
        <p:nvSpPr>
          <p:cNvPr id="12" name="Rectangle 11"/>
          <p:cNvSpPr/>
          <p:nvPr/>
        </p:nvSpPr>
        <p:spPr>
          <a:xfrm>
            <a:off x="685800" y="5638800"/>
            <a:ext cx="67056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p>
        </p:txBody>
      </p:sp>
      <p:sp>
        <p:nvSpPr>
          <p:cNvPr id="13" name="Rectangle 12"/>
          <p:cNvSpPr/>
          <p:nvPr/>
        </p:nvSpPr>
        <p:spPr>
          <a:xfrm>
            <a:off x="888813" y="4436479"/>
            <a:ext cx="67056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p>
        </p:txBody>
      </p:sp>
    </p:spTree>
    <p:custDataLst>
      <p:tags r:id="rId1"/>
    </p:custDataLst>
    <p:extLst>
      <p:ext uri="{BB962C8B-B14F-4D97-AF65-F5344CB8AC3E}">
        <p14:creationId xmlns:p14="http://schemas.microsoft.com/office/powerpoint/2010/main" val="1604458792"/>
      </p:ext>
    </p:extLst>
  </p:cSld>
  <p:clrMapOvr>
    <a:masterClrMapping/>
  </p:clrMapOvr>
  <p:transition advTm="42926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6142" y="990600"/>
            <a:ext cx="8582896" cy="5532438"/>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b="1" dirty="0" smtClean="0">
                <a:solidFill>
                  <a:srgbClr val="7F0055"/>
                </a:solidFill>
                <a:latin typeface="Consolas"/>
              </a:rPr>
              <a:t>  long</a:t>
            </a:r>
            <a:r>
              <a:rPr lang="en-US" sz="1600" b="1" dirty="0" smtClean="0">
                <a:solidFill>
                  <a:srgbClr val="000000"/>
                </a:solidFill>
                <a:latin typeface="Consolas"/>
              </a:rPr>
              <a:t> </a:t>
            </a:r>
            <a:r>
              <a:rPr lang="en-US" sz="1600" b="1" dirty="0" err="1">
                <a:solidFill>
                  <a:srgbClr val="000000"/>
                </a:solidFill>
                <a:latin typeface="Consolas"/>
              </a:rPr>
              <a:t>startTime</a:t>
            </a:r>
            <a:r>
              <a:rPr lang="en-US" sz="1600" b="1" dirty="0">
                <a:solidFill>
                  <a:srgbClr val="000000"/>
                </a:solidFill>
                <a:latin typeface="Consolas"/>
              </a:rPr>
              <a:t> = </a:t>
            </a:r>
            <a:r>
              <a:rPr lang="en-US" sz="1600" b="1" dirty="0" err="1">
                <a:solidFill>
                  <a:srgbClr val="000000"/>
                </a:solidFill>
                <a:latin typeface="Consolas"/>
              </a:rPr>
              <a:t>System.</a:t>
            </a:r>
            <a:r>
              <a:rPr lang="en-US" sz="1600" b="1" i="1" dirty="0" err="1">
                <a:solidFill>
                  <a:srgbClr val="000000"/>
                </a:solidFill>
                <a:latin typeface="Consolas"/>
              </a:rPr>
              <a:t>currentTimeMillis</a:t>
            </a:r>
            <a:r>
              <a:rPr lang="en-US" sz="1600" b="1" i="1" dirty="0">
                <a:solidFill>
                  <a:srgbClr val="000000"/>
                </a:solidFill>
                <a:latin typeface="Consolas"/>
              </a:rPr>
              <a:t>();</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a:t>
            </a:r>
            <a:r>
              <a:rPr lang="en-US" sz="1600" i="1" dirty="0" err="1" smtClean="0">
                <a:solidFill>
                  <a:srgbClr val="000000"/>
                </a:solidFill>
                <a:latin typeface="Consolas"/>
              </a:rPr>
              <a:t>numberOfInputLines</a:t>
            </a:r>
            <a:r>
              <a:rPr lang="en-US" sz="1600" i="1" dirty="0" smtClean="0">
                <a:solidFill>
                  <a:srgbClr val="000000"/>
                </a:solidFill>
                <a:latin typeface="Consolas"/>
              </a:rPr>
              <a:t>(</a:t>
            </a:r>
            <a:r>
              <a:rPr lang="en-US" sz="1600" i="1" dirty="0" err="1" smtClean="0">
                <a:solidFill>
                  <a:srgbClr val="000000"/>
                </a:solidFill>
                <a:latin typeface="Consolas"/>
              </a:rPr>
              <a:t>args</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ArrayIndexOutOfBoundsException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enter an argument. Assuming a single input line."</a:t>
            </a:r>
            <a:r>
              <a:rPr lang="en-US" sz="1600" dirty="0">
                <a:solidFill>
                  <a:srgbClr val="000000"/>
                </a:solidFill>
                <a:latin typeface="Consolas"/>
              </a:rPr>
              <a:t>);</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i="1" dirty="0" smtClean="0">
                <a:solidFill>
                  <a:srgbClr val="000000"/>
                </a:solidFill>
                <a:latin typeface="Consolas"/>
              </a:rPr>
              <a:t>      </a:t>
            </a:r>
            <a:r>
              <a:rPr lang="en-US" sz="1600" i="1" dirty="0" err="1" smtClean="0">
                <a:solidFill>
                  <a:srgbClr val="000000"/>
                </a:solidFill>
                <a:latin typeface="Consolas"/>
              </a:rPr>
              <a:t>echoLines</a:t>
            </a:r>
            <a:r>
              <a:rPr lang="en-US" sz="1600" i="1" dirty="0" smtClean="0">
                <a:solidFill>
                  <a:srgbClr val="000000"/>
                </a:solidFill>
                <a:latin typeface="Consolas"/>
              </a:rPr>
              <a:t>(1</a:t>
            </a:r>
            <a:r>
              <a:rPr lang="en-US" sz="1600" i="1" dirty="0">
                <a:solidFill>
                  <a:srgbClr val="000000"/>
                </a:solidFill>
                <a:latin typeface="Consolas"/>
              </a:rPr>
              <a:t>);</a:t>
            </a: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a:t>
            </a:r>
            <a:r>
              <a:rPr lang="en-US" sz="1600" b="1" dirty="0" err="1">
                <a:solidFill>
                  <a:srgbClr val="000000"/>
                </a:solidFill>
                <a:latin typeface="Consolas"/>
              </a:rPr>
              <a:t>ioe</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one input string, which is the default in case of missing argument, before input was closed. "</a:t>
            </a:r>
            <a:r>
              <a:rPr lang="en-US" sz="1600" dirty="0">
                <a:solidFill>
                  <a:srgbClr val="000000"/>
                </a:solidFill>
                <a:latin typeface="Consolas"/>
              </a:rPr>
              <a:t>);</a:t>
            </a:r>
          </a:p>
          <a:p>
            <a:r>
              <a:rPr lang="en-US" sz="1600" dirty="0" err="1">
                <a:solidFill>
                  <a:srgbClr val="000000"/>
                </a:solidFill>
                <a:latin typeface="Consolas"/>
              </a:rPr>
              <a:t>System.</a:t>
            </a:r>
            <a:r>
              <a:rPr lang="en-US" sz="1600" i="1" dirty="0" err="1">
                <a:solidFill>
                  <a:srgbClr val="0000C0"/>
                </a:solidFill>
                <a:latin typeface="Consolas"/>
              </a:rPr>
              <a:t>out</a:t>
            </a:r>
            <a:r>
              <a:rPr lang="en-US" sz="1600" i="1" dirty="0" err="1">
                <a:solidFill>
                  <a:srgbClr val="000000"/>
                </a:solidFill>
                <a:latin typeface="Consolas"/>
              </a:rPr>
              <a:t>.println</a:t>
            </a:r>
            <a:r>
              <a:rPr lang="en-US" sz="1600" i="1" dirty="0">
                <a:solidFill>
                  <a:srgbClr val="000000"/>
                </a:solidFill>
                <a:latin typeface="Consolas"/>
              </a:rPr>
              <a:t>(</a:t>
            </a:r>
            <a:r>
              <a:rPr lang="en-US" sz="1600" i="1" dirty="0" err="1">
                <a:solidFill>
                  <a:srgbClr val="000000"/>
                </a:solidFill>
                <a:latin typeface="Consolas"/>
              </a:rPr>
              <a:t>System.currentTimeMillis</a:t>
            </a:r>
            <a:r>
              <a:rPr lang="en-US" sz="1600" i="1" dirty="0">
                <a:solidFill>
                  <a:srgbClr val="000000"/>
                </a:solidFill>
                <a:latin typeface="Consolas"/>
              </a:rPr>
              <a:t>() - </a:t>
            </a:r>
            <a:r>
              <a:rPr lang="en-US" sz="1600" i="1" dirty="0" err="1">
                <a:solidFill>
                  <a:srgbClr val="000000"/>
                </a:solidFill>
                <a:latin typeface="Consolas"/>
              </a:rPr>
              <a:t>startTime</a:t>
            </a:r>
            <a:r>
              <a:rPr lang="en-US" sz="1600" i="1" dirty="0">
                <a:solidFill>
                  <a:srgbClr val="000000"/>
                </a:solidFill>
                <a:latin typeface="Consolas"/>
              </a:rPr>
              <a:t>);</a:t>
            </a:r>
          </a:p>
          <a:p>
            <a:r>
              <a:rPr lang="en-US" sz="1600" dirty="0" smtClean="0">
                <a:solidFill>
                  <a:srgbClr val="000000"/>
                </a:solidFill>
                <a:latin typeface="Consolas"/>
              </a:rPr>
              <a:t>    } </a:t>
            </a:r>
            <a:endParaRPr lang="en-US" sz="1600" dirty="0">
              <a:solidFill>
                <a:srgbClr val="000000"/>
              </a:solidFill>
              <a:latin typeface="Consolas"/>
            </a:endParaRPr>
          </a:p>
          <a:p>
            <a:r>
              <a:rPr lang="en-US" sz="1600" dirty="0" smtClean="0">
                <a:solidFill>
                  <a:srgbClr val="000000"/>
                </a:solidFill>
                <a:latin typeface="Consolas"/>
              </a:rPr>
              <a:t>  } </a:t>
            </a:r>
            <a:r>
              <a:rPr lang="en-US" sz="1600" b="1" dirty="0">
                <a:solidFill>
                  <a:srgbClr val="7F0055"/>
                </a:solidFill>
                <a:latin typeface="Consolas"/>
              </a:rPr>
              <a:t>catch</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e)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dirty="0" err="1" smtClean="0">
                <a:solidFill>
                  <a:srgbClr val="000000"/>
                </a:solidFill>
                <a:latin typeface="Consolas"/>
              </a:rPr>
              <a:t>.println</a:t>
            </a:r>
            <a:r>
              <a:rPr lang="en-US" sz="1600" dirty="0">
                <a:solidFill>
                  <a:srgbClr val="000000"/>
                </a:solidFill>
                <a:latin typeface="Consolas"/>
              </a:rPr>
              <a:t>(</a:t>
            </a:r>
            <a:r>
              <a:rPr lang="en-US" sz="1600" dirty="0">
                <a:solidFill>
                  <a:srgbClr val="2A00FF"/>
                </a:solidFill>
                <a:latin typeface="Consolas"/>
              </a:rPr>
              <a:t>"Did not input the correct number of input strings before input was closed. "</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finally</a:t>
            </a:r>
            <a:r>
              <a:rPr lang="en-US" sz="1600" b="1" dirty="0" smtClean="0">
                <a:solidFill>
                  <a:srgbClr val="000000"/>
                </a:solidFill>
                <a:latin typeface="Consolas"/>
              </a:rPr>
              <a:t> </a:t>
            </a:r>
            <a:r>
              <a:rPr lang="en-US" sz="1600" b="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00"/>
                </a:solidFill>
                <a:latin typeface="Consolas"/>
              </a:rPr>
              <a:t>System.currentTimeMillis</a:t>
            </a:r>
            <a:r>
              <a:rPr lang="en-US" sz="1600" i="1" dirty="0">
                <a:solidFill>
                  <a:srgbClr val="000000"/>
                </a:solidFill>
                <a:latin typeface="Consolas"/>
              </a:rPr>
              <a:t>() - </a:t>
            </a:r>
            <a:r>
              <a:rPr lang="en-US" sz="1600" i="1" dirty="0" err="1">
                <a:solidFill>
                  <a:srgbClr val="000000"/>
                </a:solidFill>
                <a:latin typeface="Consolas"/>
              </a:rPr>
              <a:t>startTime</a:t>
            </a:r>
            <a:r>
              <a:rPr lang="en-US" sz="1600" i="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p>
        </p:txBody>
      </p:sp>
      <p:sp>
        <p:nvSpPr>
          <p:cNvPr id="67586" name="Rectangle 2050"/>
          <p:cNvSpPr>
            <a:spLocks noGrp="1" noChangeArrowheads="1"/>
          </p:cNvSpPr>
          <p:nvPr>
            <p:ph type="title"/>
          </p:nvPr>
        </p:nvSpPr>
        <p:spPr/>
        <p:txBody>
          <a:bodyPr/>
          <a:lstStyle/>
          <a:p>
            <a:r>
              <a:rPr lang="en-US" dirty="0" smtClean="0"/>
              <a:t>Finally</a:t>
            </a:r>
            <a:endParaRPr lang="en-US" dirty="0"/>
          </a:p>
        </p:txBody>
      </p:sp>
      <p:sp>
        <p:nvSpPr>
          <p:cNvPr id="12" name="Rectangle 11"/>
          <p:cNvSpPr/>
          <p:nvPr/>
        </p:nvSpPr>
        <p:spPr>
          <a:xfrm>
            <a:off x="685800" y="5638800"/>
            <a:ext cx="67056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400" dirty="0"/>
          </a:p>
        </p:txBody>
      </p:sp>
      <p:sp>
        <p:nvSpPr>
          <p:cNvPr id="5" name="Text Box 10"/>
          <p:cNvSpPr txBox="1">
            <a:spLocks noChangeArrowheads="1"/>
          </p:cNvSpPr>
          <p:nvPr/>
        </p:nvSpPr>
        <p:spPr bwMode="auto">
          <a:xfrm>
            <a:off x="4419600" y="2362200"/>
            <a:ext cx="4191000"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All paths that lead from try block end up in finally. Finally executed before the code following the try block</a:t>
            </a:r>
            <a:endParaRPr lang="en-US" dirty="0"/>
          </a:p>
        </p:txBody>
      </p:sp>
      <p:sp>
        <p:nvSpPr>
          <p:cNvPr id="6" name="Text Box 10"/>
          <p:cNvSpPr txBox="1">
            <a:spLocks noChangeArrowheads="1"/>
          </p:cNvSpPr>
          <p:nvPr/>
        </p:nvSpPr>
        <p:spPr bwMode="auto">
          <a:xfrm>
            <a:off x="4491799" y="3374438"/>
            <a:ext cx="3352800" cy="685800"/>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Finally without catch?</a:t>
            </a:r>
            <a:endParaRPr lang="en-US" dirty="0"/>
          </a:p>
        </p:txBody>
      </p:sp>
    </p:spTree>
    <p:custDataLst>
      <p:tags r:id="rId1"/>
    </p:custDataLst>
    <p:extLst>
      <p:ext uri="{BB962C8B-B14F-4D97-AF65-F5344CB8AC3E}">
        <p14:creationId xmlns:p14="http://schemas.microsoft.com/office/powerpoint/2010/main" val="670761354"/>
      </p:ext>
    </p:extLst>
  </p:cSld>
  <p:clrMapOvr>
    <a:masterClrMapping/>
  </p:clrMapOvr>
  <p:transition advTm="4292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26142" y="990600"/>
            <a:ext cx="8582896" cy="2971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err="1">
                <a:solidFill>
                  <a:srgbClr val="7F0055"/>
                </a:solidFill>
                <a:latin typeface="Consolas"/>
              </a:rPr>
              <a:t>int</a:t>
            </a:r>
            <a:r>
              <a:rPr lang="en-US" sz="1600" b="1" dirty="0">
                <a:solidFill>
                  <a:srgbClr val="000000"/>
                </a:solidFill>
                <a:latin typeface="Consolas"/>
              </a:rPr>
              <a:t> factorial(</a:t>
            </a:r>
            <a:r>
              <a:rPr lang="en-US" sz="1600" b="1" dirty="0" err="1">
                <a:solidFill>
                  <a:srgbClr val="7F0055"/>
                </a:solidFill>
                <a:latin typeface="Consolas"/>
              </a:rPr>
              <a:t>int</a:t>
            </a:r>
            <a:r>
              <a:rPr lang="en-US" sz="1600" b="1" dirty="0">
                <a:solidFill>
                  <a:srgbClr val="000000"/>
                </a:solidFill>
                <a:latin typeface="Consolas"/>
              </a:rPr>
              <a:t> n)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a:solidFill>
                  <a:srgbClr val="000000"/>
                </a:solidFill>
                <a:latin typeface="Consolas"/>
              </a:rPr>
              <a:t>(</a:t>
            </a:r>
            <a:r>
              <a:rPr lang="en-US" sz="1600" i="1" dirty="0">
                <a:solidFill>
                  <a:srgbClr val="2A00FF"/>
                </a:solidFill>
                <a:latin typeface="Consolas"/>
              </a:rPr>
              <a:t>"Started factorial:"</a:t>
            </a:r>
            <a:r>
              <a:rPr lang="en-US" sz="1600" i="1" dirty="0">
                <a:solidFill>
                  <a:srgbClr val="000000"/>
                </a:solidFill>
                <a:latin typeface="Consolas"/>
              </a:rPr>
              <a:t>+ n);</a:t>
            </a:r>
          </a:p>
          <a:p>
            <a:r>
              <a:rPr lang="en-US" sz="1600" b="1" dirty="0" smtClean="0">
                <a:solidFill>
                  <a:srgbClr val="7F0055"/>
                </a:solidFill>
                <a:latin typeface="Consolas"/>
              </a:rPr>
              <a:t>  try</a:t>
            </a:r>
            <a:r>
              <a:rPr lang="en-US" sz="1600" b="1" dirty="0" smtClean="0">
                <a:solidFill>
                  <a:srgbClr val="000000"/>
                </a:solidFill>
                <a:latin typeface="Consolas"/>
              </a:rPr>
              <a:t> </a:t>
            </a:r>
            <a:r>
              <a:rPr lang="en-US" sz="1600" b="1" dirty="0">
                <a:solidFill>
                  <a:srgbClr val="000000"/>
                </a:solidFill>
                <a:latin typeface="Consolas"/>
              </a:rPr>
              <a:t>{</a:t>
            </a:r>
          </a:p>
          <a:p>
            <a:r>
              <a:rPr lang="en-US" sz="1600" b="1" dirty="0" smtClean="0">
                <a:solidFill>
                  <a:srgbClr val="7F0055"/>
                </a:solidFill>
                <a:latin typeface="Consolas"/>
              </a:rPr>
              <a:t>    if</a:t>
            </a:r>
            <a:r>
              <a:rPr lang="en-US" sz="1600" b="1" dirty="0" smtClean="0">
                <a:solidFill>
                  <a:srgbClr val="000000"/>
                </a:solidFill>
                <a:latin typeface="Consolas"/>
              </a:rPr>
              <a:t> </a:t>
            </a:r>
            <a:r>
              <a:rPr lang="en-US" sz="1600" b="1" dirty="0">
                <a:solidFill>
                  <a:srgbClr val="000000"/>
                </a:solidFill>
                <a:latin typeface="Consolas"/>
              </a:rPr>
              <a:t>(n &lt;= 1) </a:t>
            </a:r>
            <a:r>
              <a:rPr lang="en-US" sz="1600" b="1" dirty="0">
                <a:solidFill>
                  <a:srgbClr val="7F0055"/>
                </a:solidFill>
                <a:latin typeface="Consolas"/>
              </a:rPr>
              <a:t>return</a:t>
            </a:r>
            <a:r>
              <a:rPr lang="en-US" sz="1600" b="1" dirty="0">
                <a:solidFill>
                  <a:srgbClr val="000000"/>
                </a:solidFill>
                <a:latin typeface="Consolas"/>
              </a:rPr>
              <a:t> 1;</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a:solidFill>
                  <a:srgbClr val="000000"/>
                </a:solidFill>
                <a:latin typeface="Consolas"/>
              </a:rPr>
              <a:t>n * </a:t>
            </a:r>
            <a:r>
              <a:rPr lang="en-US" sz="1600" b="1" i="1" dirty="0">
                <a:solidFill>
                  <a:srgbClr val="000000"/>
                </a:solidFill>
                <a:latin typeface="Consolas"/>
              </a:rPr>
              <a:t>factorial(n-1);</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finally</a:t>
            </a:r>
            <a:r>
              <a:rPr lang="en-US" sz="1600" b="1" dirty="0" smtClean="0">
                <a:solidFill>
                  <a:srgbClr val="000000"/>
                </a:solidFill>
                <a:latin typeface="Consolas"/>
              </a:rPr>
              <a:t> </a:t>
            </a:r>
            <a:r>
              <a:rPr lang="en-US" sz="1600" b="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a:solidFill>
                  <a:srgbClr val="000000"/>
                </a:solidFill>
                <a:latin typeface="Consolas"/>
              </a:rPr>
              <a:t>(</a:t>
            </a:r>
            <a:r>
              <a:rPr lang="en-US" sz="1600" i="1" dirty="0">
                <a:solidFill>
                  <a:srgbClr val="2A00FF"/>
                </a:solidFill>
                <a:latin typeface="Consolas"/>
              </a:rPr>
              <a:t>"Ended factorial:"</a:t>
            </a:r>
            <a:r>
              <a:rPr lang="en-US" sz="1600" i="1" dirty="0">
                <a:solidFill>
                  <a:srgbClr val="000000"/>
                </a:solidFill>
                <a:latin typeface="Consolas"/>
              </a:rPr>
              <a:t> + n);</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p>
        </p:txBody>
      </p:sp>
      <p:sp>
        <p:nvSpPr>
          <p:cNvPr id="67586" name="Rectangle 2050"/>
          <p:cNvSpPr>
            <a:spLocks noGrp="1" noChangeArrowheads="1"/>
          </p:cNvSpPr>
          <p:nvPr>
            <p:ph type="title"/>
          </p:nvPr>
        </p:nvSpPr>
        <p:spPr/>
        <p:txBody>
          <a:bodyPr/>
          <a:lstStyle/>
          <a:p>
            <a:r>
              <a:rPr lang="en-US" dirty="0" smtClean="0"/>
              <a:t>Try and Finally without Exceptions</a:t>
            </a:r>
            <a:endParaRPr lang="en-US" dirty="0"/>
          </a:p>
        </p:txBody>
      </p:sp>
      <p:sp>
        <p:nvSpPr>
          <p:cNvPr id="5" name="Text Box 10"/>
          <p:cNvSpPr txBox="1">
            <a:spLocks noChangeArrowheads="1"/>
          </p:cNvSpPr>
          <p:nvPr/>
        </p:nvSpPr>
        <p:spPr bwMode="auto">
          <a:xfrm>
            <a:off x="4618038" y="3775212"/>
            <a:ext cx="4191000" cy="9144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All paths that lead from try block end up in finally. Finally executed before the code following the try block</a:t>
            </a:r>
            <a:endParaRPr lang="en-US" dirty="0"/>
          </a:p>
        </p:txBody>
      </p:sp>
    </p:spTree>
    <p:custDataLst>
      <p:tags r:id="rId1"/>
    </p:custDataLst>
    <p:extLst>
      <p:ext uri="{BB962C8B-B14F-4D97-AF65-F5344CB8AC3E}">
        <p14:creationId xmlns:p14="http://schemas.microsoft.com/office/powerpoint/2010/main" val="893940854"/>
      </p:ext>
    </p:extLst>
  </p:cSld>
  <p:clrMapOvr>
    <a:masterClrMapping/>
  </p:clrMapOvr>
  <p:transition advTm="4292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42900" y="3617989"/>
            <a:ext cx="7353300" cy="1868411"/>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urier New"/>
              </a:rPr>
              <a:t>try</a:t>
            </a:r>
            <a:r>
              <a:rPr lang="en-US" sz="1600" b="1" dirty="0" smtClean="0">
                <a:solidFill>
                  <a:srgbClr val="000000"/>
                </a:solidFill>
                <a:latin typeface="Courier New"/>
              </a:rPr>
              <a:t> </a:t>
            </a:r>
            <a:r>
              <a:rPr lang="en-US" sz="1600" b="1" dirty="0">
                <a:solidFill>
                  <a:srgbClr val="000000"/>
                </a:solidFill>
                <a:latin typeface="Courier New"/>
              </a:rPr>
              <a:t>{</a:t>
            </a:r>
          </a:p>
          <a:p>
            <a:r>
              <a:rPr lang="nn-NO" sz="1600" b="1" dirty="0" smtClean="0">
                <a:solidFill>
                  <a:srgbClr val="7F0055"/>
                </a:solidFill>
                <a:latin typeface="Courier New"/>
              </a:rPr>
              <a:t>  for</a:t>
            </a:r>
            <a:r>
              <a:rPr lang="nn-NO" sz="1600" b="1" dirty="0" smtClean="0">
                <a:solidFill>
                  <a:srgbClr val="000000"/>
                </a:solidFill>
                <a:latin typeface="Courier New"/>
              </a:rPr>
              <a:t> </a:t>
            </a:r>
            <a:r>
              <a:rPr lang="nn-NO" sz="1600" b="1" dirty="0">
                <a:solidFill>
                  <a:srgbClr val="000000"/>
                </a:solidFill>
                <a:latin typeface="Courier New"/>
              </a:rPr>
              <a:t>(</a:t>
            </a:r>
            <a:r>
              <a:rPr lang="nn-NO" sz="1600" b="1" dirty="0">
                <a:solidFill>
                  <a:srgbClr val="7F0055"/>
                </a:solidFill>
                <a:latin typeface="Courier New"/>
              </a:rPr>
              <a:t>int</a:t>
            </a:r>
            <a:r>
              <a:rPr lang="nn-NO" sz="1600" b="1" dirty="0">
                <a:solidFill>
                  <a:srgbClr val="000000"/>
                </a:solidFill>
                <a:latin typeface="Courier New"/>
              </a:rPr>
              <a:t> i = 0; i &lt; </a:t>
            </a:r>
            <a:r>
              <a:rPr lang="nn-NO" sz="1600" b="1" i="1" dirty="0">
                <a:solidFill>
                  <a:srgbClr val="0000C0"/>
                </a:solidFill>
                <a:latin typeface="Courier New"/>
              </a:rPr>
              <a:t>list</a:t>
            </a:r>
            <a:r>
              <a:rPr lang="nn-NO" sz="1600" b="1" i="1" dirty="0">
                <a:solidFill>
                  <a:srgbClr val="000000"/>
                </a:solidFill>
                <a:latin typeface="Courier New"/>
              </a:rPr>
              <a:t>.</a:t>
            </a:r>
            <a:r>
              <a:rPr lang="nn-NO" sz="1600" b="1" i="1" dirty="0">
                <a:solidFill>
                  <a:srgbClr val="0000C0"/>
                </a:solidFill>
                <a:latin typeface="Courier New"/>
              </a:rPr>
              <a:t>length</a:t>
            </a:r>
            <a:r>
              <a:rPr lang="nn-NO" sz="1600" b="1" i="1" dirty="0">
                <a:solidFill>
                  <a:srgbClr val="000000"/>
                </a:solidFill>
                <a:latin typeface="Courier New"/>
              </a:rPr>
              <a:t>; i++) </a:t>
            </a:r>
            <a:r>
              <a:rPr lang="nn-NO" sz="1600" b="1" i="1" dirty="0" smtClean="0">
                <a:solidFill>
                  <a:srgbClr val="000000"/>
                </a:solidFill>
                <a:latin typeface="Courier New"/>
              </a:rPr>
              <a:t>{</a:t>
            </a:r>
            <a:endParaRPr lang="en-US" sz="1600" dirty="0">
              <a:latin typeface="Courier New"/>
            </a:endParaRPr>
          </a:p>
          <a:p>
            <a:r>
              <a:rPr lang="en-US" sz="1600" dirty="0" smtClean="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a:solidFill>
                  <a:srgbClr val="000000"/>
                </a:solidFill>
                <a:latin typeface="Courier New"/>
              </a:rPr>
              <a:t>((</a:t>
            </a:r>
            <a:r>
              <a:rPr lang="en-US" sz="1600" i="1" dirty="0" smtClean="0">
                <a:solidFill>
                  <a:srgbClr val="000000"/>
                </a:solidFill>
                <a:latin typeface="Courier New"/>
              </a:rPr>
              <a:t>String) </a:t>
            </a:r>
            <a:r>
              <a:rPr lang="en-US" sz="1600" i="1" dirty="0" smtClean="0">
                <a:solidFill>
                  <a:srgbClr val="0000C0"/>
                </a:solidFill>
                <a:latin typeface="Courier New"/>
              </a:rPr>
              <a:t>list</a:t>
            </a:r>
            <a:r>
              <a:rPr lang="en-US" sz="1600" i="1" dirty="0" smtClean="0">
                <a:solidFill>
                  <a:srgbClr val="000000"/>
                </a:solidFill>
                <a:latin typeface="Courier New"/>
              </a:rPr>
              <a:t>[i</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smtClean="0">
                <a:solidFill>
                  <a:srgbClr val="000000"/>
                </a:solidFill>
                <a:latin typeface="Courier New"/>
              </a:rPr>
              <a:t>} </a:t>
            </a:r>
            <a:r>
              <a:rPr lang="en-US" sz="1600" b="1" dirty="0">
                <a:solidFill>
                  <a:srgbClr val="7F0055"/>
                </a:solidFill>
                <a:latin typeface="Courier New"/>
              </a:rPr>
              <a:t>catch</a:t>
            </a:r>
            <a:r>
              <a:rPr lang="en-US" sz="1600" b="1" dirty="0">
                <a:solidFill>
                  <a:srgbClr val="000000"/>
                </a:solidFill>
                <a:latin typeface="Courier New"/>
              </a:rPr>
              <a:t> (</a:t>
            </a:r>
            <a:r>
              <a:rPr lang="en-US" sz="1600" b="1" dirty="0" err="1">
                <a:solidFill>
                  <a:srgbClr val="000000"/>
                </a:solidFill>
                <a:latin typeface="Courier New"/>
              </a:rPr>
              <a:t>ClassCastException</a:t>
            </a:r>
            <a:r>
              <a:rPr lang="en-US" sz="1600" b="1" dirty="0">
                <a:solidFill>
                  <a:srgbClr val="000000"/>
                </a:solidFill>
                <a:latin typeface="Courier New"/>
              </a:rPr>
              <a:t> e) {</a:t>
            </a:r>
          </a:p>
          <a:p>
            <a:r>
              <a:rPr lang="en-US" sz="1600" dirty="0" smtClean="0">
                <a:solidFill>
                  <a:srgbClr val="000000"/>
                </a:solidFill>
                <a:latin typeface="Courier New"/>
              </a:rPr>
              <a:t>  </a:t>
            </a:r>
            <a:r>
              <a:rPr lang="en-US" sz="1600" dirty="0" err="1">
                <a:solidFill>
                  <a:srgbClr val="000000"/>
                </a:solidFill>
                <a:latin typeface="Courier New"/>
              </a:rPr>
              <a:t>System.</a:t>
            </a:r>
            <a:r>
              <a:rPr lang="en-US" sz="1600" i="1" dirty="0" err="1">
                <a:solidFill>
                  <a:srgbClr val="0000C0"/>
                </a:solidFill>
                <a:latin typeface="Courier New"/>
              </a:rPr>
              <a:t>out</a:t>
            </a:r>
            <a:r>
              <a:rPr lang="en-US" sz="1600" i="1" dirty="0" err="1">
                <a:solidFill>
                  <a:srgbClr val="000000"/>
                </a:solidFill>
                <a:latin typeface="Courier New"/>
              </a:rPr>
              <a:t>.println</a:t>
            </a:r>
            <a:r>
              <a:rPr lang="en-US" sz="1600" i="1" dirty="0">
                <a:solidFill>
                  <a:srgbClr val="000000"/>
                </a:solidFill>
                <a:latin typeface="Courier New"/>
              </a:rPr>
              <a:t>(</a:t>
            </a:r>
            <a:r>
              <a:rPr lang="en-US" sz="1600" dirty="0">
                <a:solidFill>
                  <a:srgbClr val="000000"/>
                </a:solidFill>
                <a:latin typeface="Courier New"/>
              </a:rPr>
              <a:t>e);</a:t>
            </a:r>
          </a:p>
          <a:p>
            <a:r>
              <a:rPr lang="en-US" sz="1600" dirty="0" smtClean="0">
                <a:solidFill>
                  <a:srgbClr val="000000"/>
                </a:solidFill>
                <a:latin typeface="Courier New"/>
              </a:rPr>
              <a:t>}</a:t>
            </a:r>
            <a:endParaRPr lang="en-US" sz="1600" dirty="0">
              <a:solidFill>
                <a:srgbClr val="000000"/>
              </a:solidFill>
              <a:latin typeface="Courier New"/>
            </a:endParaRPr>
          </a:p>
          <a:p>
            <a:r>
              <a:rPr lang="en-US" sz="1600" dirty="0" smtClean="0">
                <a:solidFill>
                  <a:srgbClr val="000000"/>
                </a:solidFill>
                <a:latin typeface="Courier New"/>
              </a:rPr>
              <a:t>    </a:t>
            </a:r>
          </a:p>
        </p:txBody>
      </p:sp>
      <p:sp>
        <p:nvSpPr>
          <p:cNvPr id="64514" name="Rectangle 2"/>
          <p:cNvSpPr>
            <a:spLocks noGrp="1" noChangeArrowheads="1"/>
          </p:cNvSpPr>
          <p:nvPr>
            <p:ph type="title"/>
          </p:nvPr>
        </p:nvSpPr>
        <p:spPr/>
        <p:txBody>
          <a:bodyPr/>
          <a:lstStyle/>
          <a:p>
            <a:r>
              <a:rPr lang="en-US" smtClean="0"/>
              <a:t>Intra-method propagation</a:t>
            </a:r>
            <a:endParaRPr lang="en-US" dirty="0"/>
          </a:p>
        </p:txBody>
      </p:sp>
      <p:sp>
        <p:nvSpPr>
          <p:cNvPr id="64515" name="Rectangle 3"/>
          <p:cNvSpPr>
            <a:spLocks noGrp="1" noChangeArrowheads="1"/>
          </p:cNvSpPr>
          <p:nvPr>
            <p:ph type="body" sz="half" idx="4294967295"/>
          </p:nvPr>
        </p:nvSpPr>
        <p:spPr>
          <a:xfrm>
            <a:off x="381000" y="1447800"/>
            <a:ext cx="7315200" cy="1981200"/>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nn-NO" sz="1600" b="1" dirty="0">
                <a:solidFill>
                  <a:srgbClr val="7F0055"/>
                </a:solidFill>
                <a:latin typeface="Courier New"/>
              </a:rPr>
              <a:t>for</a:t>
            </a:r>
            <a:r>
              <a:rPr lang="nn-NO" sz="1600" b="1" dirty="0">
                <a:solidFill>
                  <a:srgbClr val="000000"/>
                </a:solidFill>
                <a:latin typeface="Courier New"/>
              </a:rPr>
              <a:t> (</a:t>
            </a:r>
            <a:r>
              <a:rPr lang="nn-NO" sz="1600" b="1" dirty="0">
                <a:solidFill>
                  <a:srgbClr val="7F0055"/>
                </a:solidFill>
                <a:latin typeface="Courier New"/>
              </a:rPr>
              <a:t>int</a:t>
            </a:r>
            <a:r>
              <a:rPr lang="nn-NO" sz="1600" b="1" dirty="0">
                <a:solidFill>
                  <a:srgbClr val="000000"/>
                </a:solidFill>
                <a:latin typeface="Courier New"/>
              </a:rPr>
              <a:t> i = 0; i &lt; </a:t>
            </a:r>
            <a:r>
              <a:rPr lang="nn-NO" sz="1600" b="1" i="1" dirty="0">
                <a:solidFill>
                  <a:srgbClr val="0000C0"/>
                </a:solidFill>
                <a:latin typeface="Courier New"/>
              </a:rPr>
              <a:t>list</a:t>
            </a:r>
            <a:r>
              <a:rPr lang="nn-NO" sz="1600" b="1" i="1" dirty="0">
                <a:solidFill>
                  <a:srgbClr val="000000"/>
                </a:solidFill>
                <a:latin typeface="Courier New"/>
              </a:rPr>
              <a:t>.</a:t>
            </a:r>
            <a:r>
              <a:rPr lang="nn-NO" sz="1600" b="1" i="1" dirty="0">
                <a:solidFill>
                  <a:srgbClr val="0000C0"/>
                </a:solidFill>
                <a:latin typeface="Courier New"/>
              </a:rPr>
              <a:t>length</a:t>
            </a:r>
            <a:r>
              <a:rPr lang="nn-NO" sz="1600" b="1" i="1" dirty="0">
                <a:solidFill>
                  <a:srgbClr val="000000"/>
                </a:solidFill>
                <a:latin typeface="Courier New"/>
              </a:rPr>
              <a:t>; i++) {</a:t>
            </a:r>
          </a:p>
          <a:p>
            <a:pPr marL="0" indent="0">
              <a:buNone/>
            </a:pPr>
            <a:r>
              <a:rPr lang="en-US" sz="1600" b="1" dirty="0" smtClean="0">
                <a:solidFill>
                  <a:srgbClr val="7F0055"/>
                </a:solidFill>
                <a:latin typeface="Courier New"/>
              </a:rPr>
              <a:t>  try</a:t>
            </a:r>
            <a:r>
              <a:rPr lang="en-US" sz="1600" b="1" dirty="0" smtClean="0">
                <a:solidFill>
                  <a:srgbClr val="000000"/>
                </a:solidFill>
                <a:latin typeface="Courier New"/>
              </a:rPr>
              <a:t> </a:t>
            </a:r>
            <a:r>
              <a:rPr lang="en-US" sz="1600" b="1" dirty="0">
                <a:solidFill>
                  <a:srgbClr val="000000"/>
                </a:solidFill>
                <a:latin typeface="Courier New"/>
              </a:rPr>
              <a:t>{</a:t>
            </a:r>
          </a:p>
          <a:p>
            <a:pPr marL="0" indent="0">
              <a:buNone/>
            </a:pPr>
            <a:r>
              <a:rPr lang="en-US" sz="1600" dirty="0" smtClean="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a:solidFill>
                  <a:srgbClr val="000000"/>
                </a:solidFill>
                <a:latin typeface="Courier New"/>
              </a:rPr>
              <a:t>((String) </a:t>
            </a:r>
            <a:r>
              <a:rPr lang="en-US" sz="1600" i="1" dirty="0">
                <a:solidFill>
                  <a:srgbClr val="0000C0"/>
                </a:solidFill>
                <a:latin typeface="Courier New"/>
              </a:rPr>
              <a:t>list</a:t>
            </a:r>
            <a:r>
              <a:rPr lang="en-US" sz="1600" i="1" dirty="0">
                <a:solidFill>
                  <a:srgbClr val="000000"/>
                </a:solidFill>
                <a:latin typeface="Courier New"/>
              </a:rPr>
              <a:t>[i]);</a:t>
            </a:r>
          </a:p>
          <a:p>
            <a:pPr marL="0" indent="0">
              <a:buNone/>
            </a:pPr>
            <a:r>
              <a:rPr lang="en-US" sz="1600" dirty="0" smtClean="0">
                <a:solidFill>
                  <a:srgbClr val="000000"/>
                </a:solidFill>
                <a:latin typeface="Courier New"/>
              </a:rPr>
              <a:t>  } </a:t>
            </a:r>
            <a:r>
              <a:rPr lang="en-US" sz="1600" b="1" dirty="0">
                <a:solidFill>
                  <a:srgbClr val="7F0055"/>
                </a:solidFill>
                <a:latin typeface="Courier New"/>
              </a:rPr>
              <a:t>catch</a:t>
            </a:r>
            <a:r>
              <a:rPr lang="en-US" sz="1600" b="1" dirty="0">
                <a:solidFill>
                  <a:srgbClr val="000000"/>
                </a:solidFill>
                <a:latin typeface="Courier New"/>
              </a:rPr>
              <a:t> (</a:t>
            </a:r>
            <a:r>
              <a:rPr lang="en-US" sz="1600" b="1" dirty="0" err="1">
                <a:solidFill>
                  <a:srgbClr val="000000"/>
                </a:solidFill>
                <a:latin typeface="Courier New"/>
              </a:rPr>
              <a:t>ClassCastException</a:t>
            </a:r>
            <a:r>
              <a:rPr lang="en-US" sz="1600" b="1" dirty="0">
                <a:solidFill>
                  <a:srgbClr val="000000"/>
                </a:solidFill>
                <a:latin typeface="Courier New"/>
              </a:rPr>
              <a:t> e) {</a:t>
            </a:r>
          </a:p>
          <a:p>
            <a:pPr marL="0" indent="0">
              <a:buNone/>
            </a:pPr>
            <a:r>
              <a:rPr lang="en-US" sz="1600" dirty="0" smtClean="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smtClean="0">
                <a:solidFill>
                  <a:srgbClr val="000000"/>
                </a:solidFill>
                <a:latin typeface="Courier New"/>
              </a:rPr>
              <a:t>(</a:t>
            </a:r>
            <a:r>
              <a:rPr lang="en-US" sz="1600" dirty="0" smtClean="0">
                <a:solidFill>
                  <a:srgbClr val="000000"/>
                </a:solidFill>
                <a:latin typeface="Courier New"/>
              </a:rPr>
              <a:t>e);</a:t>
            </a:r>
            <a:endParaRPr lang="en-US" sz="1600" dirty="0">
              <a:solidFill>
                <a:srgbClr val="000000"/>
              </a:solidFill>
              <a:latin typeface="Courier New"/>
            </a:endParaRPr>
          </a:p>
          <a:p>
            <a:pPr marL="0" indent="0">
              <a:buNone/>
            </a:pPr>
            <a:r>
              <a:rPr lang="en-US" sz="1600" dirty="0">
                <a:solidFill>
                  <a:srgbClr val="000000"/>
                </a:solidFill>
                <a:latin typeface="Courier New"/>
              </a:rPr>
              <a:t>}</a:t>
            </a:r>
          </a:p>
          <a:p>
            <a:pPr marL="0" indent="0">
              <a:buNone/>
            </a:pPr>
            <a:endParaRPr lang="en-US" sz="1600" dirty="0"/>
          </a:p>
        </p:txBody>
      </p:sp>
      <p:grpSp>
        <p:nvGrpSpPr>
          <p:cNvPr id="2" name="Group 13"/>
          <p:cNvGrpSpPr>
            <a:grpSpLocks/>
          </p:cNvGrpSpPr>
          <p:nvPr/>
        </p:nvGrpSpPr>
        <p:grpSpPr bwMode="auto">
          <a:xfrm>
            <a:off x="3886200" y="5476875"/>
            <a:ext cx="4800600" cy="1162050"/>
            <a:chOff x="1680" y="3498"/>
            <a:chExt cx="3024" cy="732"/>
          </a:xfrm>
        </p:grpSpPr>
        <p:sp>
          <p:nvSpPr>
            <p:cNvPr id="64518" name="Text Box 6"/>
            <p:cNvSpPr txBox="1">
              <a:spLocks noChangeArrowheads="1"/>
            </p:cNvSpPr>
            <p:nvPr/>
          </p:nvSpPr>
          <p:spPr bwMode="auto">
            <a:xfrm>
              <a:off x="1680" y="3648"/>
              <a:ext cx="3024" cy="58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a:t>println</a:t>
              </a:r>
              <a:r>
                <a:rPr lang="en-US" dirty="0"/>
                <a:t> terminated and exception propagated to enclosing loop, which is also terminated, and catch executed</a:t>
              </a:r>
            </a:p>
          </p:txBody>
        </p:sp>
        <p:sp>
          <p:nvSpPr>
            <p:cNvPr id="64517" name="Line 5"/>
            <p:cNvSpPr>
              <a:spLocks noChangeShapeType="1"/>
            </p:cNvSpPr>
            <p:nvPr/>
          </p:nvSpPr>
          <p:spPr bwMode="auto">
            <a:xfrm flipH="1" flipV="1">
              <a:off x="3120" y="3498"/>
              <a:ext cx="144" cy="15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grpSp>
      <p:sp>
        <p:nvSpPr>
          <p:cNvPr id="64521" name="Rectangle 9"/>
          <p:cNvSpPr>
            <a:spLocks noChangeArrowheads="1"/>
          </p:cNvSpPr>
          <p:nvPr/>
        </p:nvSpPr>
        <p:spPr bwMode="auto">
          <a:xfrm>
            <a:off x="914400" y="2057400"/>
            <a:ext cx="6477000" cy="457200"/>
          </a:xfrm>
          <a:prstGeom prst="rect">
            <a:avLst/>
          </a:prstGeom>
          <a:noFill/>
          <a:ln w="28575">
            <a:solidFill>
              <a:srgbClr val="CC3300"/>
            </a:solidFill>
            <a:miter lim="800000"/>
            <a:headEnd/>
            <a:tailEnd/>
          </a:ln>
          <a:effectLst/>
        </p:spPr>
        <p:txBody>
          <a:bodyPr wrap="none" anchor="ctr"/>
          <a:lstStyle/>
          <a:p>
            <a:endParaRPr lang="en-US"/>
          </a:p>
        </p:txBody>
      </p:sp>
      <p:sp>
        <p:nvSpPr>
          <p:cNvPr id="64523" name="Rectangle 11"/>
          <p:cNvSpPr>
            <a:spLocks noChangeArrowheads="1"/>
          </p:cNvSpPr>
          <p:nvPr/>
        </p:nvSpPr>
        <p:spPr bwMode="auto">
          <a:xfrm>
            <a:off x="342900" y="3617989"/>
            <a:ext cx="7353300" cy="1868411"/>
          </a:xfrm>
          <a:prstGeom prst="rect">
            <a:avLst/>
          </a:prstGeom>
          <a:noFill/>
          <a:ln w="28575">
            <a:solidFill>
              <a:srgbClr val="CC3300"/>
            </a:solidFill>
            <a:miter lim="800000"/>
            <a:headEnd/>
            <a:tailEnd/>
          </a:ln>
          <a:effectLst/>
        </p:spPr>
        <p:txBody>
          <a:bodyPr wrap="none" anchor="ctr"/>
          <a:lstStyle/>
          <a:p>
            <a:endParaRPr lang="en-US"/>
          </a:p>
        </p:txBody>
      </p:sp>
      <p:grpSp>
        <p:nvGrpSpPr>
          <p:cNvPr id="3" name="Group 19"/>
          <p:cNvGrpSpPr>
            <a:grpSpLocks/>
          </p:cNvGrpSpPr>
          <p:nvPr/>
        </p:nvGrpSpPr>
        <p:grpSpPr bwMode="auto">
          <a:xfrm>
            <a:off x="304800" y="2514600"/>
            <a:ext cx="3048000" cy="3922713"/>
            <a:chOff x="192" y="1584"/>
            <a:chExt cx="1920" cy="2471"/>
          </a:xfrm>
        </p:grpSpPr>
        <p:sp>
          <p:nvSpPr>
            <p:cNvPr id="64529" name="Text Box 17"/>
            <p:cNvSpPr txBox="1">
              <a:spLocks noChangeArrowheads="1"/>
            </p:cNvSpPr>
            <p:nvPr/>
          </p:nvSpPr>
          <p:spPr bwMode="auto">
            <a:xfrm>
              <a:off x="192" y="3648"/>
              <a:ext cx="1920" cy="407"/>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err="1"/>
                <a:t>Println</a:t>
              </a:r>
              <a:r>
                <a:rPr lang="en-US" dirty="0"/>
                <a:t> terminated, catch executed, and loop continues</a:t>
              </a:r>
            </a:p>
          </p:txBody>
        </p:sp>
        <p:sp>
          <p:nvSpPr>
            <p:cNvPr id="64530" name="Line 18"/>
            <p:cNvSpPr>
              <a:spLocks noChangeShapeType="1"/>
            </p:cNvSpPr>
            <p:nvPr/>
          </p:nvSpPr>
          <p:spPr bwMode="auto">
            <a:xfrm flipV="1">
              <a:off x="1392" y="1584"/>
              <a:ext cx="576" cy="2016"/>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grpSp>
      <p:sp>
        <p:nvSpPr>
          <p:cNvPr id="25" name="Rectangle 3"/>
          <p:cNvSpPr txBox="1">
            <a:spLocks noChangeArrowheads="1"/>
          </p:cNvSpPr>
          <p:nvPr/>
        </p:nvSpPr>
        <p:spPr>
          <a:xfrm>
            <a:off x="381000" y="990600"/>
            <a:ext cx="7315200" cy="381000"/>
          </a:xfrm>
          <a:prstGeom prst="rect">
            <a:avLst/>
          </a:prstGeom>
        </p:spPr>
        <p:style>
          <a:lnRef idx="2">
            <a:schemeClr val="accent1"/>
          </a:lnRef>
          <a:fillRef idx="1">
            <a:schemeClr val="lt1"/>
          </a:fillRef>
          <a:effectRef idx="0">
            <a:schemeClr val="accent1"/>
          </a:effectRef>
          <a:fontRef idx="minor">
            <a:schemeClr val="dk1"/>
          </a:fontRef>
        </p:style>
        <p:txBody>
          <a:bodyPr vert="horz">
            <a:noAutofit/>
          </a:bodyPr>
          <a:lstStyle>
            <a:lvl1pPr marL="274320" indent="-274320" algn="l" rtl="0" eaLnBrk="1" latinLnBrk="0" hangingPunct="1">
              <a:spcBef>
                <a:spcPts val="600"/>
              </a:spcBef>
              <a:buClr>
                <a:schemeClr val="accent1"/>
              </a:buClr>
              <a:buSzPct val="70000"/>
              <a:buFont typeface="Wingdings"/>
              <a:buChar char=""/>
              <a:defRPr kumimoji="0" sz="2400" kern="1200">
                <a:solidFill>
                  <a:schemeClr val="dk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dk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dk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dk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dk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dk1"/>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dk1"/>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dk1"/>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dk1"/>
                </a:solidFill>
                <a:latin typeface="+mn-lt"/>
                <a:ea typeface="+mn-ea"/>
                <a:cs typeface="+mn-cs"/>
              </a:defRPr>
            </a:lvl9pPr>
          </a:lstStyle>
          <a:p>
            <a:pPr marL="0" indent="0">
              <a:buNone/>
            </a:pPr>
            <a:r>
              <a:rPr lang="en-US" sz="1600" b="1" dirty="0">
                <a:solidFill>
                  <a:srgbClr val="7F0055"/>
                </a:solidFill>
                <a:latin typeface="Courier New"/>
              </a:rPr>
              <a:t>static</a:t>
            </a:r>
            <a:r>
              <a:rPr lang="en-US" sz="1600" b="1" dirty="0">
                <a:solidFill>
                  <a:srgbClr val="000000"/>
                </a:solidFill>
                <a:latin typeface="Courier New"/>
              </a:rPr>
              <a:t> Object[] </a:t>
            </a:r>
            <a:r>
              <a:rPr lang="en-US" sz="1600" b="1" i="1" dirty="0">
                <a:solidFill>
                  <a:srgbClr val="0000C0"/>
                </a:solidFill>
                <a:latin typeface="Courier New"/>
              </a:rPr>
              <a:t>list</a:t>
            </a:r>
            <a:r>
              <a:rPr lang="en-US" sz="1600" b="1" i="1" dirty="0">
                <a:solidFill>
                  <a:srgbClr val="000000"/>
                </a:solidFill>
                <a:latin typeface="Courier New"/>
              </a:rPr>
              <a:t> = {5, </a:t>
            </a:r>
            <a:r>
              <a:rPr lang="en-US" sz="1600" b="1" i="1" dirty="0">
                <a:solidFill>
                  <a:srgbClr val="2A00FF"/>
                </a:solidFill>
                <a:latin typeface="Courier New"/>
              </a:rPr>
              <a:t>"hello"</a:t>
            </a:r>
            <a:r>
              <a:rPr lang="en-US" sz="1600" b="1" i="1" dirty="0">
                <a:solidFill>
                  <a:srgbClr val="000000"/>
                </a:solidFill>
                <a:latin typeface="Courier New"/>
              </a:rPr>
              <a:t>, </a:t>
            </a:r>
            <a:r>
              <a:rPr lang="en-US" sz="1600" b="1" i="1" dirty="0">
                <a:solidFill>
                  <a:srgbClr val="2A00FF"/>
                </a:solidFill>
                <a:latin typeface="Courier New"/>
              </a:rPr>
              <a:t>"goodbye"</a:t>
            </a:r>
            <a:r>
              <a:rPr lang="en-US" sz="1600" b="1" i="1" dirty="0">
                <a:solidFill>
                  <a:srgbClr val="000000"/>
                </a:solidFill>
                <a:latin typeface="Courier New"/>
              </a:rPr>
              <a:t> };</a:t>
            </a:r>
          </a:p>
          <a:p>
            <a:pPr marL="0" indent="0">
              <a:buNone/>
            </a:pPr>
            <a:endParaRPr lang="en-US" sz="1600"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5238946"/>
            <a:ext cx="6400800"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0175" y="3064605"/>
            <a:ext cx="637222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85543556"/>
      </p:ext>
    </p:extLst>
  </p:cSld>
  <p:clrMapOvr>
    <a:masterClrMapping/>
  </p:clrMapOvr>
  <p:transition advTm="2487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1" grpId="0" animBg="1"/>
      <p:bldP spid="645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smtClean="0"/>
              <a:t>Terminating Program vs. Continuing</a:t>
            </a:r>
            <a:endParaRPr lang="en-US" dirty="0"/>
          </a:p>
        </p:txBody>
      </p:sp>
      <p:sp>
        <p:nvSpPr>
          <p:cNvPr id="138243" name="Rectangle 3"/>
          <p:cNvSpPr>
            <a:spLocks noGrp="1" noChangeArrowheads="1"/>
          </p:cNvSpPr>
          <p:nvPr>
            <p:ph type="body" idx="1"/>
          </p:nvPr>
        </p:nvSpPr>
        <p:spPr/>
        <p:txBody>
          <a:bodyPr/>
          <a:lstStyle/>
          <a:p>
            <a:r>
              <a:rPr lang="en-US" dirty="0" smtClean="0"/>
              <a:t>Independent errors can be collected</a:t>
            </a:r>
          </a:p>
          <a:p>
            <a:pPr lvl="1"/>
            <a:r>
              <a:rPr lang="en-US" dirty="0" smtClean="0"/>
              <a:t>Scanning: </a:t>
            </a:r>
            <a:r>
              <a:rPr lang="en-US" b="1" dirty="0" err="1" smtClean="0"/>
              <a:t>int</a:t>
            </a:r>
            <a:r>
              <a:rPr lang="en-US" dirty="0" smtClean="0"/>
              <a:t> 5a = 50</a:t>
            </a:r>
          </a:p>
          <a:p>
            <a:r>
              <a:rPr lang="en-US" dirty="0" smtClean="0"/>
              <a:t>Dependent errors cannot be: </a:t>
            </a:r>
          </a:p>
          <a:p>
            <a:pPr lvl="1"/>
            <a:r>
              <a:rPr lang="en-US" dirty="0" smtClean="0"/>
              <a:t>Parsing: 5 + 2 4  / - 2</a:t>
            </a:r>
          </a:p>
          <a:p>
            <a:pPr lvl="1"/>
            <a:endParaRPr lang="en-US" dirty="0"/>
          </a:p>
        </p:txBody>
      </p:sp>
    </p:spTree>
    <p:extLst>
      <p:ext uri="{BB962C8B-B14F-4D97-AF65-F5344CB8AC3E}">
        <p14:creationId xmlns:p14="http://schemas.microsoft.com/office/powerpoint/2010/main" val="3876089867"/>
      </p:ext>
    </p:extLst>
  </p:cSld>
  <p:clrMapOvr>
    <a:masterClrMapping/>
  </p:clrMapOvr>
  <p:transition advTm="109051"/>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Catch Semantics</a:t>
            </a:r>
            <a:endParaRPr lang="en-US" dirty="0"/>
          </a:p>
        </p:txBody>
      </p:sp>
      <p:sp>
        <p:nvSpPr>
          <p:cNvPr id="4" name="Content Placeholder 3"/>
          <p:cNvSpPr>
            <a:spLocks noGrp="1"/>
          </p:cNvSpPr>
          <p:nvPr>
            <p:ph sz="quarter" idx="1"/>
          </p:nvPr>
        </p:nvSpPr>
        <p:spPr/>
        <p:txBody>
          <a:bodyPr>
            <a:normAutofit fontScale="92500" lnSpcReduction="20000"/>
          </a:bodyPr>
          <a:lstStyle/>
          <a:p>
            <a:r>
              <a:rPr lang="en-US" dirty="0" smtClean="0"/>
              <a:t>A try catch block has</a:t>
            </a:r>
          </a:p>
          <a:p>
            <a:pPr lvl="1"/>
            <a:r>
              <a:rPr lang="en-US" dirty="0" smtClean="0"/>
              <a:t>One try block</a:t>
            </a:r>
          </a:p>
          <a:p>
            <a:pPr lvl="1"/>
            <a:r>
              <a:rPr lang="en-US" dirty="0" smtClean="0"/>
              <a:t>One or more parameterized catch blocks</a:t>
            </a:r>
          </a:p>
          <a:p>
            <a:pPr lvl="1"/>
            <a:r>
              <a:rPr lang="en-US" dirty="0" smtClean="0"/>
              <a:t>Zero or one finally block</a:t>
            </a:r>
          </a:p>
          <a:p>
            <a:r>
              <a:rPr lang="en-US" dirty="0" smtClean="0"/>
              <a:t>When an exception occurs in a try block</a:t>
            </a:r>
          </a:p>
          <a:p>
            <a:pPr lvl="1"/>
            <a:r>
              <a:rPr lang="en-US" dirty="0" smtClean="0"/>
              <a:t>Remaining code in the try block is abandoned</a:t>
            </a:r>
          </a:p>
          <a:p>
            <a:pPr lvl="1"/>
            <a:r>
              <a:rPr lang="en-US" dirty="0" smtClean="0"/>
              <a:t>The first catch block that can handle the exception is executed</a:t>
            </a:r>
          </a:p>
          <a:p>
            <a:r>
              <a:rPr lang="en-US" dirty="0" smtClean="0"/>
              <a:t>The try catch block terminates when</a:t>
            </a:r>
          </a:p>
          <a:p>
            <a:pPr lvl="1"/>
            <a:r>
              <a:rPr lang="en-US" dirty="0" smtClean="0"/>
              <a:t>The try block executes successfully without exception</a:t>
            </a:r>
          </a:p>
          <a:p>
            <a:pPr lvl="1"/>
            <a:r>
              <a:rPr lang="en-US" dirty="0" smtClean="0"/>
              <a:t>A catch block  finishes execution</a:t>
            </a:r>
          </a:p>
          <a:p>
            <a:pPr lvl="2"/>
            <a:r>
              <a:rPr lang="en-US" dirty="0" smtClean="0"/>
              <a:t>Which may throw its own exceptions that may be caught or not through try blocks</a:t>
            </a:r>
          </a:p>
          <a:p>
            <a:r>
              <a:rPr lang="en-US" dirty="0" smtClean="0"/>
              <a:t>The finally block is called after  termination of the try catch block and before the statement following the try catch block</a:t>
            </a:r>
          </a:p>
          <a:p>
            <a:pPr lvl="1"/>
            <a:r>
              <a:rPr lang="en-US" dirty="0" smtClean="0"/>
              <a:t>All paths from the associated try catch block lead to it</a:t>
            </a:r>
          </a:p>
          <a:p>
            <a:endParaRPr lang="en-US" dirty="0"/>
          </a:p>
        </p:txBody>
      </p:sp>
    </p:spTree>
    <p:extLst>
      <p:ext uri="{BB962C8B-B14F-4D97-AF65-F5344CB8AC3E}">
        <p14:creationId xmlns:p14="http://schemas.microsoft.com/office/powerpoint/2010/main" val="4581890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609600" y="1143000"/>
            <a:ext cx="7391400" cy="2308324"/>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try</a:t>
            </a:r>
            <a:r>
              <a:rPr lang="en-US" sz="1600" b="1" dirty="0">
                <a:solidFill>
                  <a:srgbClr val="000000"/>
                </a:solidFill>
                <a:latin typeface="Consolas"/>
              </a:rPr>
              <a:t> {</a:t>
            </a:r>
          </a:p>
          <a:p>
            <a:r>
              <a:rPr lang="en-US" sz="1600" b="1" dirty="0" smtClean="0">
                <a:solidFill>
                  <a:srgbClr val="7F0055"/>
                </a:solidFill>
                <a:latin typeface="Consolas"/>
              </a:rPr>
              <a:t>  for</a:t>
            </a:r>
            <a:r>
              <a:rPr lang="en-US" sz="1600" b="1" dirty="0" smtClean="0">
                <a:solidFill>
                  <a:srgbClr val="000000"/>
                </a:solidFill>
                <a:latin typeface="Consolas"/>
              </a:rPr>
              <a:t> </a:t>
            </a:r>
            <a:r>
              <a:rPr lang="en-US" sz="1600" b="1" dirty="0">
                <a:solidFill>
                  <a:srgbClr val="000000"/>
                </a:solidFill>
                <a:latin typeface="Consolas"/>
              </a:rPr>
              <a:t>(;;) {</a:t>
            </a:r>
          </a:p>
          <a:p>
            <a:r>
              <a:rPr lang="en-US" sz="1600" dirty="0" smtClean="0">
                <a:solidFill>
                  <a:srgbClr val="000000"/>
                </a:solidFill>
                <a:latin typeface="Consolas"/>
              </a:rPr>
              <a:t>    String </a:t>
            </a:r>
            <a:r>
              <a:rPr lang="en-US" sz="1600" dirty="0" err="1">
                <a:solidFill>
                  <a:srgbClr val="000000"/>
                </a:solidFill>
                <a:latin typeface="Consolas"/>
              </a:rPr>
              <a:t>nextLine</a:t>
            </a:r>
            <a:r>
              <a:rPr lang="en-US" sz="1600" dirty="0">
                <a:solidFill>
                  <a:srgbClr val="000000"/>
                </a:solidFill>
                <a:latin typeface="Consolas"/>
              </a:rPr>
              <a:t> = </a:t>
            </a:r>
            <a:r>
              <a:rPr lang="en-US" sz="1600" i="1" dirty="0" err="1">
                <a:solidFill>
                  <a:srgbClr val="0000C0"/>
                </a:solidFill>
                <a:latin typeface="Consolas"/>
              </a:rPr>
              <a:t>input</a:t>
            </a:r>
            <a:r>
              <a:rPr lang="en-US" sz="1600" i="1" dirty="0" err="1">
                <a:solidFill>
                  <a:srgbClr val="000000"/>
                </a:solidFill>
                <a:latin typeface="Consolas"/>
              </a:rPr>
              <a:t>.readLine</a:t>
            </a:r>
            <a:r>
              <a:rPr lang="en-US" sz="1600" i="1" dirty="0">
                <a:solidFill>
                  <a:srgbClr val="000000"/>
                </a:solidFill>
                <a:latin typeface="Consolas"/>
              </a:rPr>
              <a:t>();</a:t>
            </a:r>
          </a:p>
          <a:p>
            <a:r>
              <a:rPr lang="en-US" sz="1600" b="1" dirty="0" smtClean="0">
                <a:solidFill>
                  <a:srgbClr val="7F0055"/>
                </a:solidFill>
                <a:latin typeface="Consolas"/>
              </a:rPr>
              <a:t>    if</a:t>
            </a:r>
            <a:r>
              <a:rPr lang="en-US" sz="1600" b="1" dirty="0" smtClean="0">
                <a:solidFill>
                  <a:srgbClr val="000000"/>
                </a:solidFill>
                <a:latin typeface="Consolas"/>
              </a:rPr>
              <a:t> </a:t>
            </a:r>
            <a:r>
              <a:rPr lang="en-US" sz="1600" b="1" dirty="0">
                <a:solidFill>
                  <a:srgbClr val="000000"/>
                </a:solidFill>
                <a:latin typeface="Consolas"/>
              </a:rPr>
              <a:t>(</a:t>
            </a:r>
            <a:r>
              <a:rPr lang="en-US" sz="1600" b="1" dirty="0">
                <a:solidFill>
                  <a:srgbClr val="2A00FF"/>
                </a:solidFill>
                <a:latin typeface="Consolas"/>
              </a:rPr>
              <a:t>"."</a:t>
            </a:r>
            <a:r>
              <a:rPr lang="en-US" sz="1600" b="1" dirty="0">
                <a:solidFill>
                  <a:srgbClr val="000000"/>
                </a:solidFill>
                <a:latin typeface="Consolas"/>
              </a:rPr>
              <a:t>.equals(</a:t>
            </a:r>
            <a:r>
              <a:rPr lang="en-US" sz="1600" b="1" dirty="0" err="1">
                <a:solidFill>
                  <a:srgbClr val="000000"/>
                </a:solidFill>
                <a:latin typeface="Consolas"/>
              </a:rPr>
              <a:t>nextLine</a:t>
            </a:r>
            <a:r>
              <a:rPr lang="en-US" sz="1600" b="1" dirty="0">
                <a:solidFill>
                  <a:srgbClr val="000000"/>
                </a:solidFill>
                <a:latin typeface="Consolas"/>
              </a:rPr>
              <a:t>)) </a:t>
            </a:r>
            <a:r>
              <a:rPr lang="en-US" sz="1600" b="1" dirty="0">
                <a:solidFill>
                  <a:srgbClr val="7F0055"/>
                </a:solidFill>
                <a:latin typeface="Consolas"/>
              </a:rPr>
              <a:t>break</a:t>
            </a:r>
            <a:r>
              <a:rPr lang="en-US" sz="1600" b="1"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00"/>
                </a:solidFill>
                <a:latin typeface="Consolas"/>
              </a:rPr>
              <a:t>Integer.parseInt</a:t>
            </a:r>
            <a:r>
              <a:rPr lang="en-US" sz="1600" i="1" dirty="0" smtClean="0">
                <a:solidFill>
                  <a:srgbClr val="000000"/>
                </a:solidFill>
                <a:latin typeface="Consolas"/>
              </a:rPr>
              <a:t>(</a:t>
            </a:r>
            <a:r>
              <a:rPr lang="en-US" sz="1600" i="1" dirty="0" err="1" smtClean="0">
                <a:solidFill>
                  <a:srgbClr val="000000"/>
                </a:solidFill>
                <a:latin typeface="Consolas"/>
              </a:rPr>
              <a:t>nextLine</a:t>
            </a:r>
            <a:r>
              <a:rPr lang="en-US" sz="1600" i="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 </a:t>
            </a:r>
            <a:r>
              <a:rPr lang="en-US" sz="1600" b="1" dirty="0">
                <a:solidFill>
                  <a:srgbClr val="7F0055"/>
                </a:solidFill>
                <a:latin typeface="Consolas"/>
              </a:rPr>
              <a:t>catch</a:t>
            </a:r>
            <a:r>
              <a:rPr lang="en-US" sz="1600" b="1" dirty="0">
                <a:solidFill>
                  <a:srgbClr val="000000"/>
                </a:solidFill>
                <a:latin typeface="Consolas"/>
              </a:rPr>
              <a:t> (Exception e) {</a:t>
            </a:r>
          </a:p>
          <a:p>
            <a:r>
              <a:rPr lang="en-US" sz="1600" dirty="0" smtClean="0">
                <a:solidFill>
                  <a:srgbClr val="000000"/>
                </a:solidFill>
                <a:latin typeface="Consolas"/>
              </a:rPr>
              <a:t>  </a:t>
            </a:r>
            <a:r>
              <a:rPr lang="en-US" sz="1600" dirty="0" err="1" smtClean="0">
                <a:solidFill>
                  <a:srgbClr val="000000"/>
                </a:solidFill>
                <a:latin typeface="Consolas"/>
              </a:rPr>
              <a:t>e.printStackTrace</a:t>
            </a:r>
            <a:r>
              <a:rPr lang="en-US" sz="1600" dirty="0">
                <a:solidFill>
                  <a:srgbClr val="000000"/>
                </a:solidFill>
                <a:latin typeface="Consolas"/>
              </a:rPr>
              <a:t>();</a:t>
            </a:r>
          </a:p>
          <a:p>
            <a:r>
              <a:rPr lang="en-US" sz="1600" dirty="0">
                <a:solidFill>
                  <a:srgbClr val="000000"/>
                </a:solidFill>
                <a:latin typeface="Consolas"/>
              </a:rPr>
              <a:t>}</a:t>
            </a:r>
            <a:endParaRPr lang="en-US" sz="1600" dirty="0"/>
          </a:p>
        </p:txBody>
      </p:sp>
      <p:sp>
        <p:nvSpPr>
          <p:cNvPr id="63490" name="Rectangle 2"/>
          <p:cNvSpPr>
            <a:spLocks noGrp="1" noChangeArrowheads="1"/>
          </p:cNvSpPr>
          <p:nvPr>
            <p:ph type="title"/>
          </p:nvPr>
        </p:nvSpPr>
        <p:spPr/>
        <p:txBody>
          <a:bodyPr/>
          <a:lstStyle/>
          <a:p>
            <a:r>
              <a:rPr lang="en-US" dirty="0" smtClean="0"/>
              <a:t>Catching Expected Events</a:t>
            </a:r>
            <a:endParaRPr lang="en-US" dirty="0"/>
          </a:p>
        </p:txBody>
      </p:sp>
      <p:sp>
        <p:nvSpPr>
          <p:cNvPr id="63497" name="Text Box 9"/>
          <p:cNvSpPr txBox="1">
            <a:spLocks noChangeArrowheads="1"/>
          </p:cNvSpPr>
          <p:nvPr/>
        </p:nvSpPr>
        <p:spPr bwMode="auto">
          <a:xfrm>
            <a:off x="6553200" y="1807490"/>
            <a:ext cx="1981200" cy="533400"/>
          </a:xfrm>
          <a:prstGeom prst="rect">
            <a:avLst/>
          </a:prstGeom>
        </p:spPr>
        <p:style>
          <a:lnRef idx="1">
            <a:schemeClr val="accent3"/>
          </a:lnRef>
          <a:fillRef idx="2">
            <a:schemeClr val="accent3"/>
          </a:fillRef>
          <a:effectRef idx="1">
            <a:schemeClr val="accent3"/>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Better style</a:t>
            </a:r>
            <a:endParaRPr lang="en-US" dirty="0"/>
          </a:p>
        </p:txBody>
      </p:sp>
      <p:grpSp>
        <p:nvGrpSpPr>
          <p:cNvPr id="14" name="Group 6"/>
          <p:cNvGrpSpPr>
            <a:grpSpLocks/>
          </p:cNvGrpSpPr>
          <p:nvPr/>
        </p:nvGrpSpPr>
        <p:grpSpPr bwMode="auto">
          <a:xfrm>
            <a:off x="4800600" y="2133600"/>
            <a:ext cx="1600200" cy="1066703"/>
            <a:chOff x="2922" y="3311"/>
            <a:chExt cx="1008" cy="607"/>
          </a:xfrm>
        </p:grpSpPr>
        <p:sp>
          <p:nvSpPr>
            <p:cNvPr id="15" name="Line 4"/>
            <p:cNvSpPr>
              <a:spLocks noChangeShapeType="1"/>
            </p:cNvSpPr>
            <p:nvPr/>
          </p:nvSpPr>
          <p:spPr bwMode="auto">
            <a:xfrm flipH="1" flipV="1">
              <a:off x="2922" y="3311"/>
              <a:ext cx="576" cy="289"/>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16" name="Text Box 5"/>
            <p:cNvSpPr txBox="1">
              <a:spLocks noChangeArrowheads="1"/>
            </p:cNvSpPr>
            <p:nvPr/>
          </p:nvSpPr>
          <p:spPr bwMode="auto">
            <a:xfrm>
              <a:off x="2922" y="3600"/>
              <a:ext cx="1008" cy="318"/>
            </a:xfrm>
            <a:prstGeom prst="rect">
              <a:avLst/>
            </a:prstGeom>
          </p:spPr>
          <p:style>
            <a:lnRef idx="1">
              <a:schemeClr val="accent2"/>
            </a:lnRef>
            <a:fillRef idx="2">
              <a:schemeClr val="accent2"/>
            </a:fillRef>
            <a:effectRef idx="1">
              <a:schemeClr val="accent2"/>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Less efficient, extra check</a:t>
              </a:r>
              <a:endParaRPr lang="en-US" dirty="0"/>
            </a:p>
          </p:txBody>
        </p:sp>
      </p:grpSp>
      <p:sp>
        <p:nvSpPr>
          <p:cNvPr id="18" name="Text Box 6"/>
          <p:cNvSpPr txBox="1">
            <a:spLocks noChangeArrowheads="1"/>
          </p:cNvSpPr>
          <p:nvPr/>
        </p:nvSpPr>
        <p:spPr bwMode="auto">
          <a:xfrm>
            <a:off x="1720646" y="5790663"/>
            <a:ext cx="3308862" cy="60801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Better style trumps over efficiency</a:t>
            </a:r>
            <a:endParaRPr lang="en-US" dirty="0"/>
          </a:p>
        </p:txBody>
      </p:sp>
      <p:sp>
        <p:nvSpPr>
          <p:cNvPr id="9" name="Text Box 4"/>
          <p:cNvSpPr txBox="1">
            <a:spLocks noChangeArrowheads="1"/>
          </p:cNvSpPr>
          <p:nvPr/>
        </p:nvSpPr>
        <p:spPr bwMode="auto">
          <a:xfrm>
            <a:off x="646386" y="3786345"/>
            <a:ext cx="7391400" cy="156966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try</a:t>
            </a:r>
            <a:r>
              <a:rPr lang="en-US" sz="1600" b="1" dirty="0">
                <a:solidFill>
                  <a:srgbClr val="000000"/>
                </a:solidFill>
                <a:latin typeface="Consolas"/>
              </a:rPr>
              <a:t> {</a:t>
            </a:r>
          </a:p>
          <a:p>
            <a:r>
              <a:rPr lang="en-US" sz="1600" b="1" dirty="0" smtClean="0">
                <a:solidFill>
                  <a:srgbClr val="7F0055"/>
                </a:solidFill>
                <a:latin typeface="Consolas"/>
              </a:rPr>
              <a:t>  for</a:t>
            </a:r>
            <a:r>
              <a:rPr lang="en-US" sz="1600" b="1" dirty="0" smtClean="0">
                <a:solidFill>
                  <a:srgbClr val="000000"/>
                </a:solidFill>
                <a:latin typeface="Consolas"/>
              </a:rPr>
              <a:t> </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System.</a:t>
            </a:r>
            <a:r>
              <a:rPr lang="en-US" sz="1600" i="1" dirty="0" err="1" smtClean="0">
                <a:solidFill>
                  <a:srgbClr val="0000C0"/>
                </a:solidFill>
                <a:latin typeface="Consolas"/>
              </a:rPr>
              <a:t>out</a:t>
            </a:r>
            <a:r>
              <a:rPr lang="en-US" sz="1600" i="1" dirty="0" err="1" smtClean="0">
                <a:solidFill>
                  <a:srgbClr val="000000"/>
                </a:solidFill>
                <a:latin typeface="Consolas"/>
              </a:rPr>
              <a:t>.println</a:t>
            </a:r>
            <a:r>
              <a:rPr lang="en-US" sz="1600" i="1" dirty="0" smtClean="0">
                <a:solidFill>
                  <a:srgbClr val="000000"/>
                </a:solidFill>
                <a:latin typeface="Consolas"/>
              </a:rPr>
              <a:t>(</a:t>
            </a:r>
            <a:r>
              <a:rPr lang="en-US" sz="1600" i="1" dirty="0" err="1" smtClean="0">
                <a:solidFill>
                  <a:srgbClr val="000000"/>
                </a:solidFill>
                <a:latin typeface="Consolas"/>
              </a:rPr>
              <a:t>Integer.parseInt</a:t>
            </a:r>
            <a:r>
              <a:rPr lang="en-US" sz="1600" i="1" dirty="0" smtClean="0">
                <a:solidFill>
                  <a:srgbClr val="000000"/>
                </a:solidFill>
                <a:latin typeface="Consolas"/>
              </a:rPr>
              <a:t>(</a:t>
            </a:r>
            <a:r>
              <a:rPr lang="en-US" sz="1600" i="1" dirty="0" err="1" smtClean="0">
                <a:solidFill>
                  <a:srgbClr val="0000C0"/>
                </a:solidFill>
                <a:latin typeface="Consolas"/>
              </a:rPr>
              <a:t>input</a:t>
            </a:r>
            <a:r>
              <a:rPr lang="en-US" sz="1600" i="1" dirty="0" err="1" smtClean="0">
                <a:solidFill>
                  <a:srgbClr val="000000"/>
                </a:solidFill>
                <a:latin typeface="Consolas"/>
              </a:rPr>
              <a:t>.readLine</a:t>
            </a:r>
            <a:r>
              <a:rPr lang="en-US" sz="1600" i="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 </a:t>
            </a:r>
            <a:r>
              <a:rPr lang="en-US" sz="1600" b="1" dirty="0">
                <a:solidFill>
                  <a:srgbClr val="7F0055"/>
                </a:solidFill>
                <a:latin typeface="Consolas"/>
              </a:rPr>
              <a:t>catch</a:t>
            </a:r>
            <a:r>
              <a:rPr lang="en-US" sz="1600" b="1" dirty="0">
                <a:solidFill>
                  <a:srgbClr val="000000"/>
                </a:solidFill>
                <a:latin typeface="Consolas"/>
              </a:rPr>
              <a:t> (Exception e) {</a:t>
            </a:r>
          </a:p>
          <a:p>
            <a:r>
              <a:rPr lang="en-US" sz="1600" dirty="0">
                <a:solidFill>
                  <a:srgbClr val="000000"/>
                </a:solidFill>
                <a:latin typeface="Consolas"/>
              </a:rPr>
              <a:t>}</a:t>
            </a:r>
            <a:endParaRPr lang="en-US" sz="1600" dirty="0"/>
          </a:p>
        </p:txBody>
      </p:sp>
      <p:sp>
        <p:nvSpPr>
          <p:cNvPr id="10" name="Text Box 9"/>
          <p:cNvSpPr txBox="1">
            <a:spLocks noChangeArrowheads="1"/>
          </p:cNvSpPr>
          <p:nvPr/>
        </p:nvSpPr>
        <p:spPr bwMode="auto">
          <a:xfrm>
            <a:off x="6629400" y="2528477"/>
            <a:ext cx="1981200" cy="1244730"/>
          </a:xfrm>
          <a:prstGeom prst="rect">
            <a:avLst/>
          </a:prstGeom>
        </p:spPr>
        <p:style>
          <a:lnRef idx="1">
            <a:schemeClr val="accent3"/>
          </a:lnRef>
          <a:fillRef idx="2">
            <a:schemeClr val="accent3"/>
          </a:fillRef>
          <a:effectRef idx="1">
            <a:schemeClr val="accent3"/>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Differentiating between expected and unexpected events</a:t>
            </a:r>
            <a:endParaRPr lang="en-US" dirty="0"/>
          </a:p>
        </p:txBody>
      </p:sp>
    </p:spTree>
    <p:custDataLst>
      <p:tags r:id="rId1"/>
    </p:custDataLst>
    <p:extLst>
      <p:ext uri="{BB962C8B-B14F-4D97-AF65-F5344CB8AC3E}">
        <p14:creationId xmlns:p14="http://schemas.microsoft.com/office/powerpoint/2010/main" val="634876846"/>
      </p:ext>
    </p:extLst>
  </p:cSld>
  <p:clrMapOvr>
    <a:masterClrMapping/>
  </p:clrMapOvr>
  <p:transition advTm="2395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7" grpId="0" animBg="1" autoUpdateAnimBg="0"/>
      <p:bldP spid="18" grpId="0" animBg="1"/>
      <p:bldP spid="10"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Checked Exception Review</a:t>
            </a:r>
            <a:endParaRPr lang="en-US" dirty="0"/>
          </a:p>
        </p:txBody>
      </p:sp>
      <p:sp>
        <p:nvSpPr>
          <p:cNvPr id="19459" name="Rectangle 3"/>
          <p:cNvSpPr>
            <a:spLocks noGrp="1" noChangeArrowheads="1"/>
          </p:cNvSpPr>
          <p:nvPr>
            <p:ph type="body" idx="1"/>
          </p:nvPr>
        </p:nvSpPr>
        <p:spPr/>
        <p:txBody>
          <a:bodyPr/>
          <a:lstStyle/>
          <a:p>
            <a:r>
              <a:rPr lang="en-US" smtClean="0"/>
              <a:t>Checked exceptions</a:t>
            </a:r>
          </a:p>
          <a:p>
            <a:pPr lvl="1"/>
            <a:r>
              <a:rPr lang="en-US" smtClean="0"/>
              <a:t>Uncaught exceptions must be acknowledged</a:t>
            </a:r>
          </a:p>
          <a:p>
            <a:pPr lvl="1"/>
            <a:endParaRPr lang="en-US" dirty="0"/>
          </a:p>
        </p:txBody>
      </p:sp>
    </p:spTree>
    <p:extLst>
      <p:ext uri="{BB962C8B-B14F-4D97-AF65-F5344CB8AC3E}">
        <p14:creationId xmlns:p14="http://schemas.microsoft.com/office/powerpoint/2010/main" val="2289748471"/>
      </p:ext>
    </p:extLst>
  </p:cSld>
  <p:clrMapOvr>
    <a:masterClrMapping/>
  </p:clrMapOvr>
  <p:transition advTm="56981"/>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Catching vs. Acknowledging</a:t>
            </a:r>
            <a:endParaRPr lang="en-US" dirty="0"/>
          </a:p>
        </p:txBody>
      </p:sp>
      <p:sp>
        <p:nvSpPr>
          <p:cNvPr id="5" name="Rectangle 4"/>
          <p:cNvSpPr/>
          <p:nvPr/>
        </p:nvSpPr>
        <p:spPr>
          <a:xfrm>
            <a:off x="152400" y="1143000"/>
            <a:ext cx="8656638" cy="26670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urier New"/>
              </a:rPr>
              <a:t>static</a:t>
            </a:r>
            <a:r>
              <a:rPr lang="en-US" sz="1600" b="1" dirty="0" smtClean="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a:t>
            </a:r>
            <a:r>
              <a:rPr lang="en-US" sz="1600" b="1" dirty="0" err="1">
                <a:solidFill>
                  <a:srgbClr val="000000"/>
                </a:solidFill>
                <a:latin typeface="Courier New"/>
              </a:rPr>
              <a:t>echoLines</a:t>
            </a:r>
            <a:r>
              <a:rPr lang="en-US" sz="1600" b="1" dirty="0">
                <a:solidFill>
                  <a:srgbClr val="000000"/>
                </a:solidFill>
                <a:latin typeface="Courier New"/>
              </a:rPr>
              <a:t> (</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numberOfInputLines</a:t>
            </a:r>
            <a:r>
              <a:rPr lang="en-US" sz="1600" b="1" dirty="0">
                <a:solidFill>
                  <a:srgbClr val="000000"/>
                </a:solidFill>
                <a:latin typeface="Courier New"/>
              </a:rPr>
              <a:t>) {</a:t>
            </a:r>
          </a:p>
          <a:p>
            <a:r>
              <a:rPr lang="en-US" sz="1600" dirty="0" smtClean="0">
                <a:solidFill>
                  <a:srgbClr val="000000"/>
                </a:solidFill>
                <a:latin typeface="Courier New"/>
              </a:rPr>
              <a:t>  </a:t>
            </a:r>
            <a:r>
              <a:rPr lang="en-US" sz="1600" b="1" dirty="0" smtClean="0">
                <a:solidFill>
                  <a:srgbClr val="7F0055"/>
                </a:solidFill>
                <a:latin typeface="Courier New"/>
              </a:rPr>
              <a:t>try</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  </a:t>
            </a:r>
            <a:r>
              <a:rPr lang="en-US" sz="1600" b="1" dirty="0" smtClean="0">
                <a:solidFill>
                  <a:srgbClr val="7F0055"/>
                </a:solidFill>
                <a:latin typeface="Courier New"/>
              </a:rPr>
              <a:t>for</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inputNum</a:t>
            </a:r>
            <a:r>
              <a:rPr lang="en-US" sz="1600" b="1" dirty="0">
                <a:solidFill>
                  <a:srgbClr val="000000"/>
                </a:solidFill>
                <a:latin typeface="Courier New"/>
              </a:rPr>
              <a:t> = </a:t>
            </a:r>
            <a:r>
              <a:rPr lang="en-US" sz="1600" b="1" dirty="0" smtClean="0">
                <a:solidFill>
                  <a:srgbClr val="000000"/>
                </a:solidFill>
                <a:latin typeface="Courier New"/>
              </a:rPr>
              <a:t>0;inputNum </a:t>
            </a:r>
            <a:r>
              <a:rPr lang="en-US" sz="1600" b="1" dirty="0">
                <a:solidFill>
                  <a:srgbClr val="000000"/>
                </a:solidFill>
                <a:latin typeface="Courier New"/>
              </a:rPr>
              <a:t>&lt; </a:t>
            </a:r>
            <a:r>
              <a:rPr lang="en-US" sz="1600" b="1" dirty="0" err="1" smtClean="0">
                <a:solidFill>
                  <a:srgbClr val="000000"/>
                </a:solidFill>
                <a:latin typeface="Courier New"/>
              </a:rPr>
              <a:t>numberOfInputLines;inputNum</a:t>
            </a:r>
            <a:r>
              <a:rPr lang="en-US" sz="1600" b="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smtClean="0">
                <a:solidFill>
                  <a:srgbClr val="000000"/>
                </a:solidFill>
                <a:latin typeface="Courier New"/>
              </a:rPr>
              <a:t>(</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a:t>
            </a:r>
            <a:r>
              <a:rPr lang="en-US" sz="1600" b="1" dirty="0" smtClean="0">
                <a:solidFill>
                  <a:srgbClr val="7F0055"/>
                </a:solidFill>
                <a:latin typeface="Courier New"/>
              </a:rPr>
              <a:t>catch</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IOException</a:t>
            </a:r>
            <a:r>
              <a:rPr lang="en-US" sz="1600" b="1" dirty="0">
                <a:solidFill>
                  <a:srgbClr val="000000"/>
                </a:solidFill>
                <a:latin typeface="Courier New"/>
              </a:rPr>
              <a:t> e) {</a:t>
            </a:r>
          </a:p>
          <a:p>
            <a:r>
              <a:rPr lang="en-US" sz="1600" dirty="0">
                <a:solidFill>
                  <a:srgbClr val="000000"/>
                </a:solidFill>
                <a:latin typeface="Courier New"/>
              </a:rPr>
              <a:t>  </a:t>
            </a:r>
            <a:r>
              <a:rPr lang="en-US" sz="1600" dirty="0" smtClean="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a:solidFill>
                  <a:srgbClr val="000000"/>
                </a:solidFill>
                <a:latin typeface="Courier New"/>
              </a:rPr>
              <a:t>(</a:t>
            </a:r>
            <a:r>
              <a:rPr lang="en-US" sz="1600" i="1" dirty="0">
                <a:solidFill>
                  <a:srgbClr val="2A00FF"/>
                </a:solidFill>
                <a:latin typeface="Courier New"/>
              </a:rPr>
              <a:t>"Did not input "</a:t>
            </a:r>
            <a:r>
              <a:rPr lang="en-US" sz="1600" i="1" dirty="0">
                <a:solidFill>
                  <a:srgbClr val="000000"/>
                </a:solidFill>
                <a:latin typeface="Courier New"/>
              </a:rPr>
              <a:t> + </a:t>
            </a:r>
            <a:r>
              <a:rPr lang="en-US" sz="1600" i="1" dirty="0" err="1">
                <a:solidFill>
                  <a:srgbClr val="000000"/>
                </a:solidFill>
                <a:latin typeface="Courier New"/>
              </a:rPr>
              <a:t>numberOfInputLines</a:t>
            </a:r>
            <a:r>
              <a:rPr lang="en-US" sz="1600" i="1" dirty="0">
                <a:solidFill>
                  <a:srgbClr val="000000"/>
                </a:solidFill>
                <a:latin typeface="Courier New"/>
              </a:rPr>
              <a:t> +  </a:t>
            </a:r>
            <a:endParaRPr lang="en-US" sz="1600" i="1" dirty="0" smtClean="0">
              <a:solidFill>
                <a:srgbClr val="000000"/>
              </a:solidFill>
              <a:latin typeface="Courier New"/>
            </a:endParaRPr>
          </a:p>
          <a:p>
            <a:r>
              <a:rPr lang="en-US" sz="1600" i="1" dirty="0">
                <a:solidFill>
                  <a:srgbClr val="000000"/>
                </a:solidFill>
                <a:latin typeface="Courier New"/>
              </a:rPr>
              <a:t> </a:t>
            </a:r>
            <a:r>
              <a:rPr lang="en-US" sz="1600" i="1" dirty="0" smtClean="0">
                <a:solidFill>
                  <a:srgbClr val="000000"/>
                </a:solidFill>
                <a:latin typeface="Courier New"/>
              </a:rPr>
              <a:t>           </a:t>
            </a:r>
            <a:r>
              <a:rPr lang="en-US" sz="1600" i="1" dirty="0" smtClean="0">
                <a:solidFill>
                  <a:srgbClr val="2A00FF"/>
                </a:solidFill>
                <a:latin typeface="Courier New"/>
              </a:rPr>
              <a:t>" </a:t>
            </a:r>
            <a:r>
              <a:rPr lang="en-US" sz="1600" i="1" dirty="0">
                <a:solidFill>
                  <a:srgbClr val="2A00FF"/>
                </a:solidFill>
                <a:latin typeface="Courier New"/>
              </a:rPr>
              <a:t>input strings before input was closed. "</a:t>
            </a:r>
            <a:r>
              <a:rPr lang="en-US" sz="1600" i="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00"/>
                </a:solidFill>
                <a:latin typeface="Courier New"/>
              </a:rPr>
              <a:t>exit</a:t>
            </a:r>
            <a:r>
              <a:rPr lang="en-US" sz="1600" i="1" dirty="0">
                <a:solidFill>
                  <a:srgbClr val="000000"/>
                </a:solidFill>
                <a:latin typeface="Courier New"/>
              </a:rPr>
              <a:t>(-1);</a:t>
            </a:r>
          </a:p>
          <a:p>
            <a:r>
              <a:rPr lang="en-US" sz="1600" dirty="0">
                <a:solidFill>
                  <a:srgbClr val="000000"/>
                </a:solidFill>
                <a:latin typeface="Courier New"/>
              </a:rPr>
              <a:t>  </a:t>
            </a:r>
            <a:r>
              <a:rPr lang="en-US" sz="1600" dirty="0" smtClean="0">
                <a:solidFill>
                  <a:srgbClr val="000000"/>
                </a:solidFill>
                <a:latin typeface="Courier New"/>
              </a:rPr>
              <a:t>}</a:t>
            </a:r>
            <a:endParaRPr lang="en-US" sz="1600" dirty="0">
              <a:solidFill>
                <a:srgbClr val="000000"/>
              </a:solidFill>
              <a:latin typeface="Courier New"/>
            </a:endParaRPr>
          </a:p>
          <a:p>
            <a:r>
              <a:rPr lang="en-US" sz="1600" dirty="0">
                <a:solidFill>
                  <a:srgbClr val="000000"/>
                </a:solidFill>
                <a:latin typeface="Courier New"/>
              </a:rPr>
              <a:t>}</a:t>
            </a:r>
            <a:r>
              <a:rPr lang="en-US" sz="1600" dirty="0" smtClean="0">
                <a:solidFill>
                  <a:srgbClr val="000000"/>
                </a:solidFill>
                <a:latin typeface="Courier New"/>
              </a:rPr>
              <a:t>    </a:t>
            </a:r>
          </a:p>
        </p:txBody>
      </p:sp>
      <p:sp>
        <p:nvSpPr>
          <p:cNvPr id="4" name="Rectangle 3"/>
          <p:cNvSpPr/>
          <p:nvPr/>
        </p:nvSpPr>
        <p:spPr>
          <a:xfrm>
            <a:off x="152400" y="2362200"/>
            <a:ext cx="8656638" cy="1447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urier New"/>
              </a:rPr>
              <a:t>static</a:t>
            </a:r>
            <a:r>
              <a:rPr lang="en-US" sz="1600" b="1" dirty="0" smtClean="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a:t>
            </a:r>
            <a:r>
              <a:rPr lang="en-US" sz="1600" b="1" dirty="0" err="1">
                <a:solidFill>
                  <a:srgbClr val="000000"/>
                </a:solidFill>
                <a:latin typeface="Courier New"/>
              </a:rPr>
              <a:t>echoLines</a:t>
            </a:r>
            <a:r>
              <a:rPr lang="en-US" sz="1600" b="1" dirty="0">
                <a:solidFill>
                  <a:srgbClr val="000000"/>
                </a:solidFill>
                <a:latin typeface="Courier New"/>
              </a:rPr>
              <a:t> (</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numberOfInputLines</a:t>
            </a:r>
            <a:r>
              <a:rPr lang="en-US" sz="1600" b="1" dirty="0">
                <a:solidFill>
                  <a:srgbClr val="000000"/>
                </a:solidFill>
                <a:latin typeface="Courier New"/>
              </a:rPr>
              <a:t>) </a:t>
            </a:r>
            <a:r>
              <a:rPr lang="en-US" sz="1600" b="1" dirty="0" smtClean="0">
                <a:solidFill>
                  <a:srgbClr val="7F0055"/>
                </a:solidFill>
                <a:latin typeface="Consolas"/>
              </a:rPr>
              <a:t>throws</a:t>
            </a:r>
            <a:r>
              <a:rPr lang="en-US" sz="1600" b="1" dirty="0" smtClean="0">
                <a:solidFill>
                  <a:srgbClr val="000000"/>
                </a:solidFill>
                <a:latin typeface="Consolas"/>
              </a:rPr>
              <a:t> </a:t>
            </a:r>
            <a:r>
              <a:rPr lang="en-US" sz="1600" b="1" dirty="0" err="1">
                <a:solidFill>
                  <a:srgbClr val="000000"/>
                </a:solidFill>
                <a:latin typeface="Consolas"/>
              </a:rPr>
              <a:t>IOException</a:t>
            </a:r>
            <a:r>
              <a:rPr lang="en-US" sz="1600" b="1" dirty="0">
                <a:solidFill>
                  <a:srgbClr val="000000"/>
                </a:solidFill>
                <a:latin typeface="Consolas"/>
              </a:rPr>
              <a:t> </a:t>
            </a:r>
            <a:r>
              <a:rPr lang="en-US" sz="1600" b="1" dirty="0" smtClean="0">
                <a:solidFill>
                  <a:srgbClr val="000000"/>
                </a:solidFill>
                <a:latin typeface="Consolas"/>
              </a:rPr>
              <a:t>{</a:t>
            </a:r>
            <a:r>
              <a:rPr lang="en-US" sz="1600" dirty="0" smtClean="0">
                <a:solidFill>
                  <a:srgbClr val="000000"/>
                </a:solidFill>
                <a:latin typeface="Courier New"/>
              </a:rPr>
              <a:t>  </a:t>
            </a:r>
            <a:endParaRPr lang="en-US" sz="1600" b="1" dirty="0" smtClean="0">
              <a:solidFill>
                <a:srgbClr val="000000"/>
              </a:solidFill>
              <a:latin typeface="Courier New"/>
            </a:endParaRPr>
          </a:p>
          <a:p>
            <a:r>
              <a:rPr lang="en-US" sz="1600" dirty="0" smtClean="0">
                <a:solidFill>
                  <a:srgbClr val="000000"/>
                </a:solidFill>
                <a:latin typeface="Courier New"/>
              </a:rPr>
              <a:t>    </a:t>
            </a:r>
            <a:r>
              <a:rPr lang="en-US" sz="1600" b="1" dirty="0" smtClean="0">
                <a:solidFill>
                  <a:srgbClr val="7F0055"/>
                </a:solidFill>
                <a:latin typeface="Courier New"/>
              </a:rPr>
              <a:t>for</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inputNum</a:t>
            </a:r>
            <a:r>
              <a:rPr lang="en-US" sz="1600" b="1" dirty="0">
                <a:solidFill>
                  <a:srgbClr val="000000"/>
                </a:solidFill>
                <a:latin typeface="Courier New"/>
              </a:rPr>
              <a:t> = </a:t>
            </a:r>
            <a:r>
              <a:rPr lang="en-US" sz="1600" b="1" dirty="0" smtClean="0">
                <a:solidFill>
                  <a:srgbClr val="000000"/>
                </a:solidFill>
                <a:latin typeface="Courier New"/>
              </a:rPr>
              <a:t>0;inputNum </a:t>
            </a:r>
            <a:r>
              <a:rPr lang="en-US" sz="1600" b="1" dirty="0">
                <a:solidFill>
                  <a:srgbClr val="000000"/>
                </a:solidFill>
                <a:latin typeface="Courier New"/>
              </a:rPr>
              <a:t>&lt; </a:t>
            </a:r>
            <a:r>
              <a:rPr lang="en-US" sz="1600" b="1" dirty="0" err="1" smtClean="0">
                <a:solidFill>
                  <a:srgbClr val="000000"/>
                </a:solidFill>
                <a:latin typeface="Courier New"/>
              </a:rPr>
              <a:t>numberOfInputLines;inputNum</a:t>
            </a:r>
            <a:r>
              <a:rPr lang="en-US" sz="1600" b="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smtClean="0">
                <a:solidFill>
                  <a:srgbClr val="000000"/>
                </a:solidFill>
                <a:latin typeface="Courier New"/>
              </a:rPr>
              <a:t>(</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p>
        </p:txBody>
      </p:sp>
      <p:sp>
        <p:nvSpPr>
          <p:cNvPr id="6" name="Rectangle 5"/>
          <p:cNvSpPr/>
          <p:nvPr/>
        </p:nvSpPr>
        <p:spPr>
          <a:xfrm>
            <a:off x="152400" y="2979683"/>
            <a:ext cx="8656638" cy="11430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urier New"/>
              </a:rPr>
              <a:t>static</a:t>
            </a:r>
            <a:r>
              <a:rPr lang="en-US" sz="1600" b="1" dirty="0" smtClean="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a:t>
            </a:r>
            <a:r>
              <a:rPr lang="en-US" sz="1600" b="1" dirty="0" err="1">
                <a:solidFill>
                  <a:srgbClr val="000000"/>
                </a:solidFill>
                <a:latin typeface="Courier New"/>
              </a:rPr>
              <a:t>echoLines</a:t>
            </a:r>
            <a:r>
              <a:rPr lang="en-US" sz="1600" b="1" dirty="0">
                <a:solidFill>
                  <a:srgbClr val="000000"/>
                </a:solidFill>
                <a:latin typeface="Courier New"/>
              </a:rPr>
              <a:t> (</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numberOfInputLines</a:t>
            </a:r>
            <a:r>
              <a:rPr lang="en-US" sz="1600" b="1" dirty="0">
                <a:solidFill>
                  <a:srgbClr val="000000"/>
                </a:solidFill>
                <a:latin typeface="Courier New"/>
              </a:rPr>
              <a:t>) </a:t>
            </a:r>
            <a:r>
              <a:rPr lang="en-US" sz="1600" b="1" dirty="0" smtClean="0">
                <a:solidFill>
                  <a:srgbClr val="000000"/>
                </a:solidFill>
                <a:latin typeface="Consolas"/>
              </a:rPr>
              <a:t>{</a:t>
            </a:r>
            <a:r>
              <a:rPr lang="en-US" sz="1600" dirty="0" smtClean="0">
                <a:solidFill>
                  <a:srgbClr val="000000"/>
                </a:solidFill>
                <a:latin typeface="Courier New"/>
              </a:rPr>
              <a:t>  </a:t>
            </a:r>
            <a:endParaRPr lang="en-US" sz="1600" b="1" dirty="0" smtClean="0">
              <a:solidFill>
                <a:srgbClr val="000000"/>
              </a:solidFill>
              <a:latin typeface="Courier New"/>
            </a:endParaRPr>
          </a:p>
          <a:p>
            <a:r>
              <a:rPr lang="en-US" sz="1600" dirty="0" smtClean="0">
                <a:solidFill>
                  <a:srgbClr val="000000"/>
                </a:solidFill>
                <a:latin typeface="Courier New"/>
              </a:rPr>
              <a:t>    </a:t>
            </a:r>
            <a:r>
              <a:rPr lang="en-US" sz="1600" b="1" dirty="0" smtClean="0">
                <a:solidFill>
                  <a:srgbClr val="7F0055"/>
                </a:solidFill>
                <a:latin typeface="Courier New"/>
              </a:rPr>
              <a:t>for</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inputNum</a:t>
            </a:r>
            <a:r>
              <a:rPr lang="en-US" sz="1600" b="1" dirty="0">
                <a:solidFill>
                  <a:srgbClr val="000000"/>
                </a:solidFill>
                <a:latin typeface="Courier New"/>
              </a:rPr>
              <a:t> = </a:t>
            </a:r>
            <a:r>
              <a:rPr lang="en-US" sz="1600" b="1" dirty="0" smtClean="0">
                <a:solidFill>
                  <a:srgbClr val="000000"/>
                </a:solidFill>
                <a:latin typeface="Courier New"/>
              </a:rPr>
              <a:t>0;inputNum </a:t>
            </a:r>
            <a:r>
              <a:rPr lang="en-US" sz="1600" b="1" dirty="0">
                <a:solidFill>
                  <a:srgbClr val="000000"/>
                </a:solidFill>
                <a:latin typeface="Courier New"/>
              </a:rPr>
              <a:t>&lt; </a:t>
            </a:r>
            <a:r>
              <a:rPr lang="en-US" sz="1600" b="1" dirty="0" err="1" smtClean="0">
                <a:solidFill>
                  <a:srgbClr val="000000"/>
                </a:solidFill>
                <a:latin typeface="Courier New"/>
              </a:rPr>
              <a:t>numberOfInputLines;inputNum</a:t>
            </a:r>
            <a:r>
              <a:rPr lang="en-US" sz="1600" b="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smtClean="0">
                <a:solidFill>
                  <a:srgbClr val="000000"/>
                </a:solidFill>
                <a:latin typeface="Courier New"/>
              </a:rPr>
              <a:t>(</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p>
        </p:txBody>
      </p:sp>
      <p:sp>
        <p:nvSpPr>
          <p:cNvPr id="7" name="Multiply 6"/>
          <p:cNvSpPr/>
          <p:nvPr/>
        </p:nvSpPr>
        <p:spPr>
          <a:xfrm>
            <a:off x="5707117" y="2738511"/>
            <a:ext cx="762000" cy="695177"/>
          </a:xfrm>
          <a:prstGeom prst="mathMultiply">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dirty="0" smtClean="0">
              <a:latin typeface="Calibri" pitchFamily="34" charset="0"/>
              <a:cs typeface="Calibri" pitchFamily="34" charset="0"/>
            </a:endParaRPr>
          </a:p>
        </p:txBody>
      </p:sp>
      <p:sp>
        <p:nvSpPr>
          <p:cNvPr id="8" name="Rectangle 7"/>
          <p:cNvSpPr/>
          <p:nvPr/>
        </p:nvSpPr>
        <p:spPr>
          <a:xfrm>
            <a:off x="152400" y="4120802"/>
            <a:ext cx="8656638" cy="26670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urier New"/>
              </a:rPr>
              <a:t>static</a:t>
            </a:r>
            <a:r>
              <a:rPr lang="en-US" sz="1600" b="1" dirty="0" smtClean="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a:t>
            </a:r>
            <a:r>
              <a:rPr lang="en-US" sz="1600" b="1" dirty="0" err="1">
                <a:solidFill>
                  <a:srgbClr val="000000"/>
                </a:solidFill>
                <a:latin typeface="Courier New"/>
              </a:rPr>
              <a:t>echoLines</a:t>
            </a:r>
            <a:r>
              <a:rPr lang="en-US" sz="1600" b="1" dirty="0">
                <a:solidFill>
                  <a:srgbClr val="000000"/>
                </a:solidFill>
                <a:latin typeface="Courier New"/>
              </a:rPr>
              <a:t> (</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numberOfInputLines</a:t>
            </a:r>
            <a:r>
              <a:rPr lang="en-US" sz="1600" b="1" dirty="0" smtClean="0">
                <a:solidFill>
                  <a:srgbClr val="000000"/>
                </a:solidFill>
                <a:latin typeface="Courier New"/>
              </a:rPr>
              <a:t>)</a:t>
            </a:r>
            <a:r>
              <a:rPr lang="en-US" sz="1600" b="1" dirty="0">
                <a:solidFill>
                  <a:srgbClr val="7F0055"/>
                </a:solidFill>
                <a:latin typeface="Consolas"/>
              </a:rPr>
              <a:t> throws</a:t>
            </a:r>
            <a:r>
              <a:rPr lang="en-US" sz="1600" b="1" dirty="0">
                <a:solidFill>
                  <a:srgbClr val="000000"/>
                </a:solidFill>
                <a:latin typeface="Consolas"/>
              </a:rPr>
              <a:t> </a:t>
            </a:r>
            <a:r>
              <a:rPr lang="en-US" sz="1600" b="1" dirty="0" err="1" smtClean="0">
                <a:solidFill>
                  <a:srgbClr val="000000"/>
                </a:solidFill>
                <a:latin typeface="Consolas"/>
              </a:rPr>
              <a:t>IOException</a:t>
            </a:r>
            <a:r>
              <a:rPr lang="en-US" sz="1600" b="1" dirty="0" smtClean="0">
                <a:solidFill>
                  <a:srgbClr val="000000"/>
                </a:solidFill>
                <a:latin typeface="Courier New"/>
              </a:rPr>
              <a:t>{</a:t>
            </a:r>
            <a:endParaRPr lang="en-US" sz="1600" b="1" dirty="0">
              <a:solidFill>
                <a:srgbClr val="000000"/>
              </a:solidFill>
              <a:latin typeface="Courier New"/>
            </a:endParaRPr>
          </a:p>
          <a:p>
            <a:r>
              <a:rPr lang="en-US" sz="1600" dirty="0" smtClean="0">
                <a:solidFill>
                  <a:srgbClr val="000000"/>
                </a:solidFill>
                <a:latin typeface="Courier New"/>
              </a:rPr>
              <a:t>  </a:t>
            </a:r>
            <a:r>
              <a:rPr lang="en-US" sz="1600" b="1" dirty="0" smtClean="0">
                <a:solidFill>
                  <a:srgbClr val="7F0055"/>
                </a:solidFill>
                <a:latin typeface="Courier New"/>
              </a:rPr>
              <a:t>try</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  </a:t>
            </a:r>
            <a:r>
              <a:rPr lang="en-US" sz="1600" b="1" dirty="0" smtClean="0">
                <a:solidFill>
                  <a:srgbClr val="7F0055"/>
                </a:solidFill>
                <a:latin typeface="Courier New"/>
              </a:rPr>
              <a:t>for</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inputNum</a:t>
            </a:r>
            <a:r>
              <a:rPr lang="en-US" sz="1600" b="1" dirty="0">
                <a:solidFill>
                  <a:srgbClr val="000000"/>
                </a:solidFill>
                <a:latin typeface="Courier New"/>
              </a:rPr>
              <a:t> = </a:t>
            </a:r>
            <a:r>
              <a:rPr lang="en-US" sz="1600" b="1" dirty="0" smtClean="0">
                <a:solidFill>
                  <a:srgbClr val="000000"/>
                </a:solidFill>
                <a:latin typeface="Courier New"/>
              </a:rPr>
              <a:t>0;inputNum </a:t>
            </a:r>
            <a:r>
              <a:rPr lang="en-US" sz="1600" b="1" dirty="0">
                <a:solidFill>
                  <a:srgbClr val="000000"/>
                </a:solidFill>
                <a:latin typeface="Courier New"/>
              </a:rPr>
              <a:t>&lt; </a:t>
            </a:r>
            <a:r>
              <a:rPr lang="en-US" sz="1600" b="1" dirty="0" err="1" smtClean="0">
                <a:solidFill>
                  <a:srgbClr val="000000"/>
                </a:solidFill>
                <a:latin typeface="Courier New"/>
              </a:rPr>
              <a:t>numberOfInputLines;inputNum</a:t>
            </a:r>
            <a:r>
              <a:rPr lang="en-US" sz="1600" b="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smtClean="0">
                <a:solidFill>
                  <a:srgbClr val="000000"/>
                </a:solidFill>
                <a:latin typeface="Courier New"/>
              </a:rPr>
              <a:t>(</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a:t>
            </a:r>
            <a:r>
              <a:rPr lang="en-US" sz="1600" b="1" dirty="0" smtClean="0">
                <a:solidFill>
                  <a:srgbClr val="7F0055"/>
                </a:solidFill>
                <a:latin typeface="Courier New"/>
              </a:rPr>
              <a:t>catch</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IOException</a:t>
            </a:r>
            <a:r>
              <a:rPr lang="en-US" sz="1600" b="1" dirty="0">
                <a:solidFill>
                  <a:srgbClr val="000000"/>
                </a:solidFill>
                <a:latin typeface="Courier New"/>
              </a:rPr>
              <a:t> e) {</a:t>
            </a:r>
          </a:p>
          <a:p>
            <a:r>
              <a:rPr lang="en-US" sz="1600" dirty="0">
                <a:solidFill>
                  <a:srgbClr val="000000"/>
                </a:solidFill>
                <a:latin typeface="Courier New"/>
              </a:rPr>
              <a:t>  </a:t>
            </a:r>
            <a:r>
              <a:rPr lang="en-US" sz="1600" dirty="0" smtClean="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a:solidFill>
                  <a:srgbClr val="000000"/>
                </a:solidFill>
                <a:latin typeface="Courier New"/>
              </a:rPr>
              <a:t>(</a:t>
            </a:r>
            <a:r>
              <a:rPr lang="en-US" sz="1600" i="1" dirty="0">
                <a:solidFill>
                  <a:srgbClr val="2A00FF"/>
                </a:solidFill>
                <a:latin typeface="Courier New"/>
              </a:rPr>
              <a:t>"Did not input "</a:t>
            </a:r>
            <a:r>
              <a:rPr lang="en-US" sz="1600" i="1" dirty="0">
                <a:solidFill>
                  <a:srgbClr val="000000"/>
                </a:solidFill>
                <a:latin typeface="Courier New"/>
              </a:rPr>
              <a:t> + </a:t>
            </a:r>
            <a:r>
              <a:rPr lang="en-US" sz="1600" i="1" dirty="0" err="1">
                <a:solidFill>
                  <a:srgbClr val="000000"/>
                </a:solidFill>
                <a:latin typeface="Courier New"/>
              </a:rPr>
              <a:t>numberOfInputLines</a:t>
            </a:r>
            <a:r>
              <a:rPr lang="en-US" sz="1600" i="1" dirty="0">
                <a:solidFill>
                  <a:srgbClr val="000000"/>
                </a:solidFill>
                <a:latin typeface="Courier New"/>
              </a:rPr>
              <a:t> +  </a:t>
            </a:r>
            <a:endParaRPr lang="en-US" sz="1600" i="1" dirty="0" smtClean="0">
              <a:solidFill>
                <a:srgbClr val="000000"/>
              </a:solidFill>
              <a:latin typeface="Courier New"/>
            </a:endParaRPr>
          </a:p>
          <a:p>
            <a:r>
              <a:rPr lang="en-US" sz="1600" i="1" dirty="0">
                <a:solidFill>
                  <a:srgbClr val="000000"/>
                </a:solidFill>
                <a:latin typeface="Courier New"/>
              </a:rPr>
              <a:t> </a:t>
            </a:r>
            <a:r>
              <a:rPr lang="en-US" sz="1600" i="1" dirty="0" smtClean="0">
                <a:solidFill>
                  <a:srgbClr val="000000"/>
                </a:solidFill>
                <a:latin typeface="Courier New"/>
              </a:rPr>
              <a:t>           </a:t>
            </a:r>
            <a:r>
              <a:rPr lang="en-US" sz="1600" i="1" dirty="0" smtClean="0">
                <a:solidFill>
                  <a:srgbClr val="2A00FF"/>
                </a:solidFill>
                <a:latin typeface="Courier New"/>
              </a:rPr>
              <a:t>" </a:t>
            </a:r>
            <a:r>
              <a:rPr lang="en-US" sz="1600" i="1" dirty="0">
                <a:solidFill>
                  <a:srgbClr val="2A00FF"/>
                </a:solidFill>
                <a:latin typeface="Courier New"/>
              </a:rPr>
              <a:t>input strings before input was closed. "</a:t>
            </a:r>
            <a:r>
              <a:rPr lang="en-US" sz="1600" i="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00"/>
                </a:solidFill>
                <a:latin typeface="Courier New"/>
              </a:rPr>
              <a:t>exit</a:t>
            </a:r>
            <a:r>
              <a:rPr lang="en-US" sz="1600" i="1" dirty="0">
                <a:solidFill>
                  <a:srgbClr val="000000"/>
                </a:solidFill>
                <a:latin typeface="Courier New"/>
              </a:rPr>
              <a:t>(-1);</a:t>
            </a:r>
          </a:p>
          <a:p>
            <a:r>
              <a:rPr lang="en-US" sz="1600" dirty="0">
                <a:solidFill>
                  <a:srgbClr val="000000"/>
                </a:solidFill>
                <a:latin typeface="Courier New"/>
              </a:rPr>
              <a:t>  </a:t>
            </a:r>
            <a:r>
              <a:rPr lang="en-US" sz="1600" dirty="0" smtClean="0">
                <a:solidFill>
                  <a:srgbClr val="000000"/>
                </a:solidFill>
                <a:latin typeface="Courier New"/>
              </a:rPr>
              <a:t>}</a:t>
            </a:r>
            <a:endParaRPr lang="en-US" sz="1600" dirty="0">
              <a:solidFill>
                <a:srgbClr val="000000"/>
              </a:solidFill>
              <a:latin typeface="Courier New"/>
            </a:endParaRPr>
          </a:p>
          <a:p>
            <a:r>
              <a:rPr lang="en-US" sz="1600" dirty="0">
                <a:solidFill>
                  <a:srgbClr val="000000"/>
                </a:solidFill>
                <a:latin typeface="Courier New"/>
              </a:rPr>
              <a:t>}</a:t>
            </a:r>
            <a:r>
              <a:rPr lang="en-US" sz="1600" dirty="0" smtClean="0">
                <a:solidFill>
                  <a:srgbClr val="000000"/>
                </a:solidFill>
                <a:latin typeface="Courier New"/>
              </a:rPr>
              <a:t>    </a:t>
            </a:r>
          </a:p>
        </p:txBody>
      </p:sp>
      <p:sp>
        <p:nvSpPr>
          <p:cNvPr id="9" name="TextBox 8"/>
          <p:cNvSpPr txBox="1"/>
          <p:nvPr/>
        </p:nvSpPr>
        <p:spPr>
          <a:xfrm>
            <a:off x="7924800" y="3737962"/>
            <a:ext cx="457200" cy="769441"/>
          </a:xfrm>
          <a:prstGeom prst="rect">
            <a:avLst/>
          </a:prstGeom>
          <a:noFill/>
        </p:spPr>
        <p:txBody>
          <a:bodyPr wrap="square" rtlCol="0">
            <a:spAutoFit/>
          </a:bodyPr>
          <a:lstStyle/>
          <a:p>
            <a:r>
              <a:rPr lang="en-US" sz="4400" dirty="0" smtClean="0">
                <a:sym typeface="Wingdings"/>
              </a:rPr>
              <a:t></a:t>
            </a:r>
            <a:endParaRPr lang="en-US" sz="4400" dirty="0"/>
          </a:p>
        </p:txBody>
      </p:sp>
      <p:sp>
        <p:nvSpPr>
          <p:cNvPr id="10" name="Text Box 6"/>
          <p:cNvSpPr txBox="1">
            <a:spLocks noChangeArrowheads="1"/>
          </p:cNvSpPr>
          <p:nvPr/>
        </p:nvSpPr>
        <p:spPr bwMode="auto">
          <a:xfrm>
            <a:off x="2502309" y="5079040"/>
            <a:ext cx="426719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Allowed  as caller will still work, though it will have extra handling</a:t>
            </a:r>
          </a:p>
        </p:txBody>
      </p:sp>
      <p:sp>
        <p:nvSpPr>
          <p:cNvPr id="11" name="Text Box 6"/>
          <p:cNvSpPr txBox="1">
            <a:spLocks noChangeArrowheads="1"/>
          </p:cNvSpPr>
          <p:nvPr/>
        </p:nvSpPr>
        <p:spPr bwMode="auto">
          <a:xfrm>
            <a:off x="2492477" y="5993439"/>
            <a:ext cx="4267199"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In real-life, analogous rules exist</a:t>
            </a:r>
            <a:endParaRPr lang="en-US" dirty="0"/>
          </a:p>
        </p:txBody>
      </p:sp>
    </p:spTree>
    <p:extLst>
      <p:ext uri="{BB962C8B-B14F-4D97-AF65-F5344CB8AC3E}">
        <p14:creationId xmlns:p14="http://schemas.microsoft.com/office/powerpoint/2010/main" val="3819895712"/>
      </p:ext>
    </p:extLst>
  </p:cSld>
  <p:clrMapOvr>
    <a:masterClrMapping/>
  </p:clrMapOvr>
  <p:transition advTm="569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P spid="9" grpId="0"/>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Correct Usage</a:t>
            </a:r>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990600"/>
            <a:ext cx="764857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6172200"/>
            <a:ext cx="60483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5"/>
          <p:cNvSpPr txBox="1">
            <a:spLocks noChangeArrowheads="1"/>
          </p:cNvSpPr>
          <p:nvPr/>
        </p:nvSpPr>
        <p:spPr bwMode="auto">
          <a:xfrm>
            <a:off x="3048000" y="3581400"/>
            <a:ext cx="43434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What if the user does not enter an argument?</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85074194"/>
      </p:ext>
    </p:extLst>
  </p:cSld>
  <p:clrMapOvr>
    <a:masterClrMapping/>
  </p:clrMapOvr>
  <p:transition advTm="947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5" grpId="0" animBg="1"/>
    </p:bldLst>
  </p:timing>
  <p:extLst>
    <p:ext uri="{3A86A75C-4F4B-4683-9AE1-C65F6400EC91}">
      <p14:laserTraceLst xmlns:p14="http://schemas.microsoft.com/office/powerpoint/2010/main">
        <p14:tracePtLst>
          <p14:tracePt t="88292" x="9134475" y="1187450"/>
          <p14:tracePt t="88510" x="9126538" y="1187450"/>
          <p14:tracePt t="88647" x="9099550" y="1187450"/>
          <p14:tracePt t="88666" x="9090025" y="1187450"/>
          <p14:tracePt t="88685" x="9037638" y="1179513"/>
          <p14:tracePt t="88717" x="8991600" y="1169988"/>
          <p14:tracePt t="88728" x="8974138" y="1160463"/>
          <p14:tracePt t="88752" x="8939213" y="1160463"/>
          <p14:tracePt t="88783" x="8912225" y="1152525"/>
          <p14:tracePt t="88791" x="8902700" y="1152525"/>
          <p14:tracePt t="88819" x="8804275" y="1133475"/>
          <p14:tracePt t="88851" x="8705850" y="1116013"/>
          <p14:tracePt t="88854" x="8680450" y="1116013"/>
          <p14:tracePt t="88886" x="8653463" y="1116013"/>
          <p14:tracePt t="88896" x="8599488" y="1116013"/>
          <p14:tracePt t="88919" x="8555038" y="1133475"/>
          <p14:tracePt t="88950" x="8501063" y="1143000"/>
          <p14:tracePt t="88966" x="8483600" y="1143000"/>
          <p14:tracePt t="88986" x="8385175" y="1179513"/>
          <p14:tracePt t="89017" x="8313738" y="1214438"/>
          <p14:tracePt t="89029" x="8286750" y="1223963"/>
          <p14:tracePt t="89054" x="8197850" y="1258888"/>
          <p14:tracePt t="89086" x="8161338" y="1276350"/>
          <p14:tracePt t="89092" x="8081963" y="1312863"/>
          <p14:tracePt t="89120" x="7902575" y="1384300"/>
          <p14:tracePt t="89151" x="7769225" y="1438275"/>
          <p14:tracePt t="89155" x="7599363" y="1517650"/>
          <p14:tracePt t="89187" x="7562850" y="1536700"/>
          <p14:tracePt t="89197" x="7456488" y="1589088"/>
          <p14:tracePt t="89220" x="7304088" y="1670050"/>
          <p14:tracePt t="89251" x="7269163" y="1679575"/>
          <p14:tracePt t="89260" x="7180263" y="1724025"/>
          <p14:tracePt t="89287" x="7054850" y="1785938"/>
          <p14:tracePt t="89318" x="6965950" y="1839913"/>
          <p14:tracePt t="89330" x="6919913" y="1857375"/>
          <p14:tracePt t="89340" x="6831013" y="1901825"/>
          <p14:tracePt t="89358" x="6786563" y="1928813"/>
          <p14:tracePt t="89371" x="6688138" y="1982788"/>
          <p14:tracePt t="89390" x="6653213" y="1990725"/>
          <p14:tracePt t="89390" x="6562725" y="2044700"/>
          <p14:tracePt t="89421" x="6537325" y="2062163"/>
          <p14:tracePt t="89433" x="6429375" y="2108200"/>
          <p14:tracePt t="89454" x="6375400" y="2133600"/>
          <p14:tracePt t="89471" x="6303963" y="2179638"/>
          <p14:tracePt t="89488" x="6251575" y="2205038"/>
          <p14:tracePt t="89504" x="6180138" y="2241550"/>
          <p14:tracePt t="89521" x="6153150" y="2259013"/>
          <p14:tracePt t="89538" x="6072188" y="2295525"/>
          <p14:tracePt t="89555" x="6027738" y="2322513"/>
          <p14:tracePt t="89571" x="6010275" y="2339975"/>
          <p14:tracePt t="89588" x="5929313" y="2384425"/>
          <p14:tracePt t="89605" x="5875338" y="2411413"/>
          <p14:tracePt t="89622" x="5795963" y="2446338"/>
          <p14:tracePt t="89639" x="5776913" y="2465388"/>
          <p14:tracePt t="89658" x="5751513" y="2473325"/>
          <p14:tracePt t="89672" x="5724525" y="2490788"/>
          <p14:tracePt t="89690" x="5715000" y="2490788"/>
          <p14:tracePt t="89705" x="5697538" y="2509838"/>
          <p14:tracePt t="89722" x="5680075" y="2517775"/>
          <p14:tracePt t="89739" x="5661025" y="2536825"/>
          <p14:tracePt t="89755" x="5616575" y="2544763"/>
          <p14:tracePt t="89772" x="5608638" y="2562225"/>
          <p14:tracePt t="89789" x="5599113" y="2571750"/>
          <p14:tracePt t="89805" x="5554663" y="2589213"/>
          <p14:tracePt t="89831" x="5527675" y="2608263"/>
          <p14:tracePt t="89874" x="5510213" y="2616200"/>
          <p14:tracePt t="89893" x="5500688" y="2616200"/>
          <p14:tracePt t="89925" x="5491163" y="2625725"/>
          <p14:tracePt t="89950" x="5473700" y="2633663"/>
          <p14:tracePt t="89969" x="5438775" y="2643188"/>
          <p14:tracePt t="89989" x="5402263" y="2652713"/>
          <p14:tracePt t="90000" x="5303838" y="2660650"/>
          <p14:tracePt t="90019" x="5268913" y="2660650"/>
          <p14:tracePt t="90031" x="5197475" y="2660650"/>
          <p14:tracePt t="90050" x="5170488" y="2660650"/>
          <p14:tracePt t="90062" x="5116513" y="2652713"/>
          <p14:tracePt t="90081" x="5116513" y="2643188"/>
          <p14:tracePt t="90093" x="5062538" y="2633663"/>
          <p14:tracePt t="90115" x="5054600" y="2633663"/>
          <p14:tracePt t="90125" x="5037138" y="2633663"/>
          <p14:tracePt t="90143" x="5037138" y="2625725"/>
          <p14:tracePt t="90156" x="5027613" y="2625725"/>
          <p14:tracePt t="90188" x="5018088" y="2625725"/>
          <p14:tracePt t="90236" x="5010150" y="2625725"/>
          <p14:tracePt t="91293" x="5010150" y="2616200"/>
          <p14:tracePt t="92120" x="5018088" y="2616200"/>
          <p14:tracePt t="92139" x="5018088" y="2608263"/>
          <p14:tracePt t="92150" x="5027613" y="2608263"/>
          <p14:tracePt t="92170" x="5045075" y="2608263"/>
          <p14:tracePt t="92201" x="5062538" y="2598738"/>
          <p14:tracePt t="92221" x="5081588" y="2589213"/>
          <p14:tracePt t="92260" x="5108575" y="2589213"/>
          <p14:tracePt t="92280" x="5143500" y="2589213"/>
          <p14:tracePt t="92299" x="5160963" y="2589213"/>
          <p14:tracePt t="92311" x="5205413" y="2589213"/>
          <p14:tracePt t="92329" x="5224463" y="2589213"/>
          <p14:tracePt t="92342" x="5286375" y="2589213"/>
          <p14:tracePt t="92362" x="5322888" y="2589213"/>
          <p14:tracePt t="92388" x="5367338" y="2589213"/>
          <p14:tracePt t="92406" x="5384800" y="2589213"/>
          <p14:tracePt t="92419" x="5438775" y="2589213"/>
          <p14:tracePt t="92438" x="5500688" y="2581275"/>
          <p14:tracePt t="92471" x="5518150" y="2581275"/>
        </p14:tracePtLst>
      </p14:laserTrace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Real Life Analogy </a:t>
            </a:r>
            <a:endParaRPr lang="en-US" dirty="0"/>
          </a:p>
        </p:txBody>
      </p:sp>
      <p:pic>
        <p:nvPicPr>
          <p:cNvPr id="2050" name="Picture 2" descr="http://www.newdriversign.com/driverproofx.jpg"/>
          <p:cNvPicPr>
            <a:picLocks noChangeAspect="1" noChangeArrowheads="1"/>
          </p:cNvPicPr>
          <p:nvPr/>
        </p:nvPicPr>
        <p:blipFill>
          <a:blip r:embed="rId4" cstate="print"/>
          <a:srcRect b="13924"/>
          <a:stretch>
            <a:fillRect/>
          </a:stretch>
        </p:blipFill>
        <p:spPr bwMode="auto">
          <a:xfrm>
            <a:off x="2133600" y="1220301"/>
            <a:ext cx="4486275" cy="1295400"/>
          </a:xfrm>
          <a:prstGeom prst="rect">
            <a:avLst/>
          </a:prstGeom>
          <a:noFill/>
        </p:spPr>
      </p:pic>
      <p:sp>
        <p:nvSpPr>
          <p:cNvPr id="5" name="Rectangle 4"/>
          <p:cNvSpPr/>
          <p:nvPr/>
        </p:nvSpPr>
        <p:spPr>
          <a:xfrm>
            <a:off x="1828800" y="2914035"/>
            <a:ext cx="5486400" cy="743565"/>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Should overstate rather than understate bad side </a:t>
            </a:r>
            <a:r>
              <a:rPr lang="en-US" dirty="0" smtClean="0">
                <a:latin typeface="Calibri" pitchFamily="34" charset="0"/>
                <a:cs typeface="Calibri" pitchFamily="34" charset="0"/>
              </a:rPr>
              <a:t>effect</a:t>
            </a:r>
          </a:p>
          <a:p>
            <a:pPr algn="ctr"/>
            <a:r>
              <a:rPr lang="en-US" dirty="0" smtClean="0"/>
              <a:t>Dizziness</a:t>
            </a:r>
            <a:r>
              <a:rPr lang="en-US" dirty="0"/>
              <a:t>, </a:t>
            </a:r>
            <a:r>
              <a:rPr lang="en-US" dirty="0" smtClean="0"/>
              <a:t>headache</a:t>
            </a:r>
            <a:r>
              <a:rPr lang="en-US" dirty="0" smtClean="0">
                <a:latin typeface="Calibri" pitchFamily="34" charset="0"/>
                <a:cs typeface="Calibri" pitchFamily="34" charset="0"/>
              </a:rPr>
              <a:t> </a:t>
            </a:r>
            <a:endParaRPr lang="en-US" dirty="0">
              <a:latin typeface="Calibri" pitchFamily="34" charset="0"/>
              <a:cs typeface="Calibri" pitchFamily="34" charset="0"/>
            </a:endParaRPr>
          </a:p>
        </p:txBody>
      </p:sp>
      <p:sp>
        <p:nvSpPr>
          <p:cNvPr id="8" name="Rectangle 7"/>
          <p:cNvSpPr/>
          <p:nvPr/>
        </p:nvSpPr>
        <p:spPr>
          <a:xfrm>
            <a:off x="2438400" y="4191000"/>
            <a:ext cx="4572000" cy="152400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If you are bad, you should not say you are </a:t>
            </a:r>
            <a:r>
              <a:rPr lang="en-US" dirty="0" smtClean="0">
                <a:latin typeface="Calibri" pitchFamily="34" charset="0"/>
                <a:cs typeface="Calibri" pitchFamily="34" charset="0"/>
              </a:rPr>
              <a:t>good.</a:t>
            </a:r>
            <a:endParaRPr lang="en-US" dirty="0">
              <a:latin typeface="Calibri" pitchFamily="34" charset="0"/>
              <a:cs typeface="Calibri" pitchFamily="34" charset="0"/>
            </a:endParaRPr>
          </a:p>
          <a:p>
            <a:pPr algn="ctr"/>
            <a:r>
              <a:rPr lang="en-US" dirty="0" smtClean="0"/>
              <a:t>People </a:t>
            </a:r>
            <a:r>
              <a:rPr lang="en-US" dirty="0"/>
              <a:t>will be </a:t>
            </a:r>
            <a:r>
              <a:rPr lang="en-US" dirty="0" smtClean="0"/>
              <a:t>disappointed</a:t>
            </a:r>
          </a:p>
          <a:p>
            <a:pPr algn="ctr"/>
            <a:r>
              <a:rPr lang="en-US" dirty="0" smtClean="0"/>
              <a:t>If </a:t>
            </a:r>
            <a:r>
              <a:rPr lang="en-US" dirty="0"/>
              <a:t>you are good, you can say you are </a:t>
            </a:r>
            <a:r>
              <a:rPr lang="en-US" dirty="0" smtClean="0"/>
              <a:t>bad</a:t>
            </a:r>
          </a:p>
          <a:p>
            <a:pPr algn="ctr"/>
            <a:r>
              <a:rPr lang="en-US" dirty="0" smtClean="0"/>
              <a:t>You don’t </a:t>
            </a:r>
            <a:r>
              <a:rPr lang="en-US" dirty="0"/>
              <a:t>let people down</a:t>
            </a:r>
          </a:p>
        </p:txBody>
      </p:sp>
      <p:sp>
        <p:nvSpPr>
          <p:cNvPr id="9" name="Rectangle 8"/>
          <p:cNvSpPr/>
          <p:nvPr/>
        </p:nvSpPr>
        <p:spPr>
          <a:xfrm>
            <a:off x="2438400" y="5922963"/>
            <a:ext cx="4572000" cy="609600"/>
          </a:xfrm>
          <a:prstGeom prst="rect">
            <a:avLst/>
          </a:prstGeom>
        </p:spPr>
        <p:style>
          <a:lnRef idx="1">
            <a:schemeClr val="accent1"/>
          </a:lnRef>
          <a:fillRef idx="3">
            <a:schemeClr val="accent1"/>
          </a:fillRef>
          <a:effectRef idx="2">
            <a:schemeClr val="accent1"/>
          </a:effectRef>
          <a:fontRef idx="minor">
            <a:schemeClr val="lt1"/>
          </a:fontRef>
        </p:style>
        <p:txBody>
          <a:bodyPr wrap="square" lIns="45720" rIns="45720" rtlCol="0" anchor="ctr">
            <a:noAutofit/>
          </a:bodyPr>
          <a:lstStyle/>
          <a:p>
            <a:pPr algn="ctr"/>
            <a:r>
              <a:rPr lang="en-US" dirty="0" smtClean="0">
                <a:latin typeface="Calibri" pitchFamily="34" charset="0"/>
              </a:rPr>
              <a:t>Makes sense if there is some uncertainty</a:t>
            </a:r>
            <a:endParaRPr lang="en-US" dirty="0"/>
          </a:p>
        </p:txBody>
      </p:sp>
    </p:spTree>
    <p:custDataLst>
      <p:tags r:id="rId1"/>
    </p:custDataLst>
    <p:extLst>
      <p:ext uri="{BB962C8B-B14F-4D97-AF65-F5344CB8AC3E}">
        <p14:creationId xmlns:p14="http://schemas.microsoft.com/office/powerpoint/2010/main" val="429407751"/>
      </p:ext>
    </p:extLst>
  </p:cSld>
  <p:clrMapOvr>
    <a:masterClrMapping/>
  </p:clrMapOvr>
  <p:transition advTm="1007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Why Allow False Positives</a:t>
            </a:r>
            <a:endParaRPr lang="en-US" dirty="0"/>
          </a:p>
        </p:txBody>
      </p:sp>
      <p:sp>
        <p:nvSpPr>
          <p:cNvPr id="5" name="Rectangle 4"/>
          <p:cNvSpPr/>
          <p:nvPr/>
        </p:nvSpPr>
        <p:spPr>
          <a:xfrm>
            <a:off x="152400" y="1143000"/>
            <a:ext cx="8656638" cy="2590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urier New"/>
              </a:rPr>
              <a:t>static</a:t>
            </a:r>
            <a:r>
              <a:rPr lang="en-US" sz="1600" b="1" dirty="0" smtClean="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a:t>
            </a:r>
            <a:r>
              <a:rPr lang="en-US" sz="1600" b="1" dirty="0" err="1">
                <a:solidFill>
                  <a:srgbClr val="000000"/>
                </a:solidFill>
                <a:latin typeface="Courier New"/>
              </a:rPr>
              <a:t>echoLines</a:t>
            </a:r>
            <a:r>
              <a:rPr lang="en-US" sz="1600" b="1" dirty="0">
                <a:solidFill>
                  <a:srgbClr val="000000"/>
                </a:solidFill>
                <a:latin typeface="Courier New"/>
              </a:rPr>
              <a:t> (</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numberOfInputLines</a:t>
            </a:r>
            <a:r>
              <a:rPr lang="en-US" sz="1600" b="1" dirty="0" smtClean="0">
                <a:solidFill>
                  <a:srgbClr val="000000"/>
                </a:solidFill>
                <a:latin typeface="Courier New"/>
              </a:rPr>
              <a:t>) </a:t>
            </a:r>
            <a:r>
              <a:rPr lang="en-US" sz="1600" b="1" dirty="0">
                <a:solidFill>
                  <a:srgbClr val="7F0055"/>
                </a:solidFill>
                <a:latin typeface="Consolas"/>
              </a:rPr>
              <a:t>throws</a:t>
            </a:r>
            <a:r>
              <a:rPr lang="en-US" sz="1600" b="1" dirty="0">
                <a:solidFill>
                  <a:srgbClr val="000000"/>
                </a:solidFill>
                <a:latin typeface="Consolas"/>
              </a:rPr>
              <a:t> </a:t>
            </a:r>
            <a:r>
              <a:rPr lang="en-US" sz="1600" b="1" dirty="0" err="1" smtClean="0">
                <a:solidFill>
                  <a:srgbClr val="000000"/>
                </a:solidFill>
                <a:latin typeface="Consolas"/>
              </a:rPr>
              <a:t>IOException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smtClean="0">
                <a:solidFill>
                  <a:srgbClr val="000000"/>
                </a:solidFill>
                <a:latin typeface="Courier New"/>
              </a:rPr>
              <a:t>  </a:t>
            </a:r>
            <a:r>
              <a:rPr lang="en-US" sz="1600" b="1" dirty="0" smtClean="0">
                <a:solidFill>
                  <a:srgbClr val="7F0055"/>
                </a:solidFill>
                <a:latin typeface="Courier New"/>
              </a:rPr>
              <a:t>try</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  </a:t>
            </a:r>
            <a:r>
              <a:rPr lang="en-US" sz="1600" b="1" dirty="0" smtClean="0">
                <a:solidFill>
                  <a:srgbClr val="7F0055"/>
                </a:solidFill>
                <a:latin typeface="Courier New"/>
              </a:rPr>
              <a:t>for</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inputNum</a:t>
            </a:r>
            <a:r>
              <a:rPr lang="en-US" sz="1600" b="1" dirty="0">
                <a:solidFill>
                  <a:srgbClr val="000000"/>
                </a:solidFill>
                <a:latin typeface="Courier New"/>
              </a:rPr>
              <a:t> = </a:t>
            </a:r>
            <a:r>
              <a:rPr lang="en-US" sz="1600" b="1" dirty="0" smtClean="0">
                <a:solidFill>
                  <a:srgbClr val="000000"/>
                </a:solidFill>
                <a:latin typeface="Courier New"/>
              </a:rPr>
              <a:t>0;inputNum </a:t>
            </a:r>
            <a:r>
              <a:rPr lang="en-US" sz="1600" b="1" dirty="0">
                <a:solidFill>
                  <a:srgbClr val="000000"/>
                </a:solidFill>
                <a:latin typeface="Courier New"/>
              </a:rPr>
              <a:t>&lt; </a:t>
            </a:r>
            <a:r>
              <a:rPr lang="en-US" sz="1600" b="1" dirty="0" err="1" smtClean="0">
                <a:solidFill>
                  <a:srgbClr val="000000"/>
                </a:solidFill>
                <a:latin typeface="Courier New"/>
              </a:rPr>
              <a:t>numberOfInputLines;inputNum</a:t>
            </a:r>
            <a:r>
              <a:rPr lang="en-US" sz="1600" b="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smtClean="0">
                <a:solidFill>
                  <a:srgbClr val="000000"/>
                </a:solidFill>
                <a:latin typeface="Courier New"/>
              </a:rPr>
              <a:t>(</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a:t>
            </a:r>
            <a:r>
              <a:rPr lang="en-US" sz="1600" b="1" dirty="0" smtClean="0">
                <a:solidFill>
                  <a:srgbClr val="7F0055"/>
                </a:solidFill>
                <a:latin typeface="Courier New"/>
              </a:rPr>
              <a:t>catch</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IOException</a:t>
            </a:r>
            <a:r>
              <a:rPr lang="en-US" sz="1600" b="1" dirty="0">
                <a:solidFill>
                  <a:srgbClr val="000000"/>
                </a:solidFill>
                <a:latin typeface="Courier New"/>
              </a:rPr>
              <a:t> e) {</a:t>
            </a:r>
          </a:p>
          <a:p>
            <a:r>
              <a:rPr lang="en-US" sz="1600" dirty="0">
                <a:solidFill>
                  <a:srgbClr val="000000"/>
                </a:solidFill>
                <a:latin typeface="Courier New"/>
              </a:rPr>
              <a:t>  </a:t>
            </a:r>
            <a:r>
              <a:rPr lang="en-US" sz="1600" dirty="0" smtClean="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a:solidFill>
                  <a:srgbClr val="000000"/>
                </a:solidFill>
                <a:latin typeface="Courier New"/>
              </a:rPr>
              <a:t>(</a:t>
            </a:r>
            <a:r>
              <a:rPr lang="en-US" sz="1600" i="1" dirty="0">
                <a:solidFill>
                  <a:srgbClr val="2A00FF"/>
                </a:solidFill>
                <a:latin typeface="Courier New"/>
              </a:rPr>
              <a:t>"Did not input "</a:t>
            </a:r>
            <a:r>
              <a:rPr lang="en-US" sz="1600" i="1" dirty="0">
                <a:solidFill>
                  <a:srgbClr val="000000"/>
                </a:solidFill>
                <a:latin typeface="Courier New"/>
              </a:rPr>
              <a:t> + </a:t>
            </a:r>
            <a:r>
              <a:rPr lang="en-US" sz="1600" i="1" dirty="0" err="1">
                <a:solidFill>
                  <a:srgbClr val="000000"/>
                </a:solidFill>
                <a:latin typeface="Courier New"/>
              </a:rPr>
              <a:t>numberOfInputLines</a:t>
            </a:r>
            <a:r>
              <a:rPr lang="en-US" sz="1600" i="1" dirty="0">
                <a:solidFill>
                  <a:srgbClr val="000000"/>
                </a:solidFill>
                <a:latin typeface="Courier New"/>
              </a:rPr>
              <a:t> +  </a:t>
            </a:r>
            <a:endParaRPr lang="en-US" sz="1600" i="1" dirty="0" smtClean="0">
              <a:solidFill>
                <a:srgbClr val="000000"/>
              </a:solidFill>
              <a:latin typeface="Courier New"/>
            </a:endParaRPr>
          </a:p>
          <a:p>
            <a:r>
              <a:rPr lang="en-US" sz="1600" i="1" dirty="0">
                <a:solidFill>
                  <a:srgbClr val="000000"/>
                </a:solidFill>
                <a:latin typeface="Courier New"/>
              </a:rPr>
              <a:t> </a:t>
            </a:r>
            <a:r>
              <a:rPr lang="en-US" sz="1600" i="1" dirty="0" smtClean="0">
                <a:solidFill>
                  <a:srgbClr val="000000"/>
                </a:solidFill>
                <a:latin typeface="Courier New"/>
              </a:rPr>
              <a:t>           </a:t>
            </a:r>
            <a:r>
              <a:rPr lang="en-US" sz="1600" i="1" dirty="0" smtClean="0">
                <a:solidFill>
                  <a:srgbClr val="2A00FF"/>
                </a:solidFill>
                <a:latin typeface="Courier New"/>
              </a:rPr>
              <a:t>" </a:t>
            </a:r>
            <a:r>
              <a:rPr lang="en-US" sz="1600" i="1" dirty="0">
                <a:solidFill>
                  <a:srgbClr val="2A00FF"/>
                </a:solidFill>
                <a:latin typeface="Courier New"/>
              </a:rPr>
              <a:t>input strings before input was closed. "</a:t>
            </a:r>
            <a:r>
              <a:rPr lang="en-US" sz="1600" i="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00"/>
                </a:solidFill>
                <a:latin typeface="Courier New"/>
              </a:rPr>
              <a:t>exit</a:t>
            </a:r>
            <a:r>
              <a:rPr lang="en-US" sz="1600" i="1" dirty="0">
                <a:solidFill>
                  <a:srgbClr val="000000"/>
                </a:solidFill>
                <a:latin typeface="Courier New"/>
              </a:rPr>
              <a:t>(-1);</a:t>
            </a:r>
          </a:p>
          <a:p>
            <a:r>
              <a:rPr lang="en-US" sz="1600" dirty="0">
                <a:solidFill>
                  <a:srgbClr val="000000"/>
                </a:solidFill>
                <a:latin typeface="Courier New"/>
              </a:rPr>
              <a:t>  </a:t>
            </a:r>
            <a:r>
              <a:rPr lang="en-US" sz="1600" dirty="0" smtClean="0">
                <a:solidFill>
                  <a:srgbClr val="000000"/>
                </a:solidFill>
                <a:latin typeface="Courier New"/>
              </a:rPr>
              <a:t>}</a:t>
            </a:r>
            <a:endParaRPr lang="en-US" sz="1600" dirty="0">
              <a:solidFill>
                <a:srgbClr val="000000"/>
              </a:solidFill>
              <a:latin typeface="Courier New"/>
            </a:endParaRPr>
          </a:p>
          <a:p>
            <a:r>
              <a:rPr lang="en-US" sz="1600" dirty="0">
                <a:solidFill>
                  <a:srgbClr val="000000"/>
                </a:solidFill>
                <a:latin typeface="Courier New"/>
              </a:rPr>
              <a:t>}</a:t>
            </a:r>
            <a:r>
              <a:rPr lang="en-US" sz="1600" dirty="0" smtClean="0">
                <a:solidFill>
                  <a:srgbClr val="000000"/>
                </a:solidFill>
                <a:latin typeface="Courier New"/>
              </a:rPr>
              <a:t>    </a:t>
            </a:r>
          </a:p>
        </p:txBody>
      </p:sp>
      <p:sp>
        <p:nvSpPr>
          <p:cNvPr id="10" name="Text Box 6"/>
          <p:cNvSpPr txBox="1">
            <a:spLocks noChangeArrowheads="1"/>
          </p:cNvSpPr>
          <p:nvPr/>
        </p:nvSpPr>
        <p:spPr bwMode="auto">
          <a:xfrm>
            <a:off x="213520" y="4495800"/>
            <a:ext cx="4267199" cy="711301"/>
          </a:xfrm>
          <a:prstGeom prst="rect">
            <a:avLst/>
          </a:prstGeom>
        </p:spPr>
        <p:style>
          <a:lnRef idx="1">
            <a:schemeClr val="accent4"/>
          </a:lnRef>
          <a:fillRef idx="2">
            <a:schemeClr val="accent4"/>
          </a:fillRef>
          <a:effectRef idx="1">
            <a:schemeClr val="accent4"/>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Uncertainty in this case?</a:t>
            </a:r>
            <a:endParaRPr lang="en-US" dirty="0"/>
          </a:p>
        </p:txBody>
      </p:sp>
      <p:sp>
        <p:nvSpPr>
          <p:cNvPr id="11" name="Text Box 6"/>
          <p:cNvSpPr txBox="1">
            <a:spLocks noChangeArrowheads="1"/>
          </p:cNvSpPr>
          <p:nvPr/>
        </p:nvSpPr>
        <p:spPr bwMode="auto">
          <a:xfrm>
            <a:off x="4648200" y="4495800"/>
            <a:ext cx="4267199" cy="65576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No path can lead to an IO exception</a:t>
            </a:r>
            <a:endParaRPr lang="en-US" dirty="0"/>
          </a:p>
        </p:txBody>
      </p:sp>
      <p:sp>
        <p:nvSpPr>
          <p:cNvPr id="13" name="Text Box 6"/>
          <p:cNvSpPr txBox="1">
            <a:spLocks noChangeArrowheads="1"/>
          </p:cNvSpPr>
          <p:nvPr/>
        </p:nvSpPr>
        <p:spPr bwMode="auto">
          <a:xfrm>
            <a:off x="234541" y="5408629"/>
            <a:ext cx="4267199" cy="65576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In general, Java cannot tell if an exception throwing path is taken</a:t>
            </a:r>
            <a:endParaRPr lang="en-US" dirty="0"/>
          </a:p>
        </p:txBody>
      </p:sp>
      <p:sp>
        <p:nvSpPr>
          <p:cNvPr id="7" name="Text Box 6"/>
          <p:cNvSpPr txBox="1">
            <a:spLocks noChangeArrowheads="1"/>
          </p:cNvSpPr>
          <p:nvPr/>
        </p:nvSpPr>
        <p:spPr bwMode="auto">
          <a:xfrm>
            <a:off x="4627179" y="5408627"/>
            <a:ext cx="4267199" cy="65576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Also method body may evolve (from stub to full implementation)</a:t>
            </a:r>
            <a:endParaRPr lang="en-US" dirty="0"/>
          </a:p>
        </p:txBody>
      </p:sp>
    </p:spTree>
    <p:extLst>
      <p:ext uri="{BB962C8B-B14F-4D97-AF65-F5344CB8AC3E}">
        <p14:creationId xmlns:p14="http://schemas.microsoft.com/office/powerpoint/2010/main" val="1615857408"/>
      </p:ext>
    </p:extLst>
  </p:cSld>
  <p:clrMapOvr>
    <a:masterClrMapping/>
  </p:clrMapOvr>
  <p:transition advTm="569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dirty="0" smtClean="0"/>
              <a:t>Interface </a:t>
            </a:r>
            <a:r>
              <a:rPr lang="en-US" dirty="0" err="1" smtClean="0"/>
              <a:t>Acks</a:t>
            </a:r>
            <a:r>
              <a:rPr lang="en-US" dirty="0" smtClean="0"/>
              <a:t> But Not Class</a:t>
            </a:r>
            <a:endParaRPr lang="en-US" dirty="0"/>
          </a:p>
        </p:txBody>
      </p:sp>
      <p:sp>
        <p:nvSpPr>
          <p:cNvPr id="5" name="Rectangle 4"/>
          <p:cNvSpPr/>
          <p:nvPr/>
        </p:nvSpPr>
        <p:spPr>
          <a:xfrm>
            <a:off x="187167" y="1981200"/>
            <a:ext cx="8560751" cy="685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a:t>
            </a:r>
            <a:r>
              <a:rPr lang="en-US" sz="1600" b="1" dirty="0" smtClean="0">
                <a:solidFill>
                  <a:srgbClr val="7F0055"/>
                </a:solidFill>
                <a:latin typeface="Consolas"/>
              </a:rPr>
              <a:t>ublic void</a:t>
            </a:r>
            <a:r>
              <a:rPr lang="en-US" sz="1600" b="1" dirty="0" smtClean="0">
                <a:solidFill>
                  <a:srgbClr val="000000"/>
                </a:solidFill>
                <a:latin typeface="Consolas"/>
              </a:rPr>
              <a:t> </a:t>
            </a:r>
            <a:r>
              <a:rPr lang="en-US" sz="1600" b="1" dirty="0" err="1">
                <a:solidFill>
                  <a:srgbClr val="000000"/>
                </a:solidFill>
                <a:latin typeface="Consolas"/>
              </a:rPr>
              <a:t>echoLines</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smtClean="0">
                <a:solidFill>
                  <a:srgbClr val="000000"/>
                </a:solidFill>
                <a:latin typeface="Consolas"/>
              </a:rPr>
              <a:t>numberOfInputLines</a:t>
            </a:r>
            <a:r>
              <a:rPr lang="en-US" sz="1600" b="1" dirty="0" smtClean="0">
                <a:solidFill>
                  <a:srgbClr val="000000"/>
                </a:solidFill>
                <a:latin typeface="Consolas"/>
              </a:rPr>
              <a:t>)</a:t>
            </a:r>
            <a:r>
              <a:rPr lang="en-US" sz="1600" b="1" dirty="0" smtClean="0">
                <a:solidFill>
                  <a:srgbClr val="7F0055"/>
                </a:solidFill>
                <a:latin typeface="Consolas"/>
              </a:rPr>
              <a:t>throws</a:t>
            </a:r>
            <a:r>
              <a:rPr lang="en-US" sz="1600" b="1" dirty="0" smtClean="0">
                <a:solidFill>
                  <a:srgbClr val="000000"/>
                </a:solidFill>
                <a:latin typeface="Consolas"/>
              </a:rPr>
              <a:t> </a:t>
            </a:r>
            <a:r>
              <a:rPr lang="en-US" sz="1600" b="1" dirty="0" err="1" smtClean="0">
                <a:solidFill>
                  <a:srgbClr val="000000"/>
                </a:solidFill>
                <a:latin typeface="Consolas"/>
              </a:rPr>
              <a:t>IOException</a:t>
            </a:r>
            <a:endParaRPr lang="en-US" sz="1600" dirty="0" smtClean="0">
              <a:solidFill>
                <a:srgbClr val="000000"/>
              </a:solidFill>
              <a:latin typeface="Courier New"/>
            </a:endParaRPr>
          </a:p>
        </p:txBody>
      </p:sp>
      <p:sp>
        <p:nvSpPr>
          <p:cNvPr id="6" name="Rectangle 5"/>
          <p:cNvSpPr/>
          <p:nvPr/>
        </p:nvSpPr>
        <p:spPr>
          <a:xfrm>
            <a:off x="91281" y="3124200"/>
            <a:ext cx="8656638" cy="25908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urier New"/>
              </a:rPr>
              <a:t>public</a:t>
            </a:r>
            <a:r>
              <a:rPr lang="en-US" sz="1600" b="1" dirty="0" smtClean="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a:t>
            </a:r>
            <a:r>
              <a:rPr lang="en-US" sz="1600" b="1" dirty="0" err="1">
                <a:solidFill>
                  <a:srgbClr val="000000"/>
                </a:solidFill>
                <a:latin typeface="Courier New"/>
              </a:rPr>
              <a:t>echoLines</a:t>
            </a:r>
            <a:r>
              <a:rPr lang="en-US" sz="1600" b="1" dirty="0">
                <a:solidFill>
                  <a:srgbClr val="000000"/>
                </a:solidFill>
                <a:latin typeface="Courier New"/>
              </a:rPr>
              <a:t> (</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numberOfInputLines</a:t>
            </a:r>
            <a:r>
              <a:rPr lang="en-US" sz="1600" b="1" dirty="0" smtClean="0">
                <a:solidFill>
                  <a:srgbClr val="000000"/>
                </a:solidFill>
                <a:latin typeface="Courier New"/>
              </a:rPr>
              <a:t>) {</a:t>
            </a:r>
            <a:endParaRPr lang="en-US" sz="1600" b="1" dirty="0">
              <a:solidFill>
                <a:srgbClr val="000000"/>
              </a:solidFill>
              <a:latin typeface="Courier New"/>
            </a:endParaRPr>
          </a:p>
          <a:p>
            <a:r>
              <a:rPr lang="en-US" sz="1600" dirty="0" smtClean="0">
                <a:solidFill>
                  <a:srgbClr val="000000"/>
                </a:solidFill>
                <a:latin typeface="Courier New"/>
              </a:rPr>
              <a:t>  </a:t>
            </a:r>
            <a:r>
              <a:rPr lang="en-US" sz="1600" b="1" dirty="0" smtClean="0">
                <a:solidFill>
                  <a:srgbClr val="7F0055"/>
                </a:solidFill>
                <a:latin typeface="Courier New"/>
              </a:rPr>
              <a:t>try</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  </a:t>
            </a:r>
            <a:r>
              <a:rPr lang="en-US" sz="1600" b="1" dirty="0" smtClean="0">
                <a:solidFill>
                  <a:srgbClr val="7F0055"/>
                </a:solidFill>
                <a:latin typeface="Courier New"/>
              </a:rPr>
              <a:t>for</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inputNum</a:t>
            </a:r>
            <a:r>
              <a:rPr lang="en-US" sz="1600" b="1" dirty="0">
                <a:solidFill>
                  <a:srgbClr val="000000"/>
                </a:solidFill>
                <a:latin typeface="Courier New"/>
              </a:rPr>
              <a:t> = </a:t>
            </a:r>
            <a:r>
              <a:rPr lang="en-US" sz="1600" b="1" dirty="0" smtClean="0">
                <a:solidFill>
                  <a:srgbClr val="000000"/>
                </a:solidFill>
                <a:latin typeface="Courier New"/>
              </a:rPr>
              <a:t>0;inputNum </a:t>
            </a:r>
            <a:r>
              <a:rPr lang="en-US" sz="1600" b="1" dirty="0">
                <a:solidFill>
                  <a:srgbClr val="000000"/>
                </a:solidFill>
                <a:latin typeface="Courier New"/>
              </a:rPr>
              <a:t>&lt; </a:t>
            </a:r>
            <a:r>
              <a:rPr lang="en-US" sz="1600" b="1" dirty="0" err="1" smtClean="0">
                <a:solidFill>
                  <a:srgbClr val="000000"/>
                </a:solidFill>
                <a:latin typeface="Courier New"/>
              </a:rPr>
              <a:t>numberOfInputLines;inputNum</a:t>
            </a:r>
            <a:r>
              <a:rPr lang="en-US" sz="1600" b="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smtClean="0">
                <a:solidFill>
                  <a:srgbClr val="000000"/>
                </a:solidFill>
                <a:latin typeface="Courier New"/>
              </a:rPr>
              <a:t>(</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a:t>
            </a:r>
            <a:r>
              <a:rPr lang="en-US" sz="1600" b="1" dirty="0" smtClean="0">
                <a:solidFill>
                  <a:srgbClr val="7F0055"/>
                </a:solidFill>
                <a:latin typeface="Courier New"/>
              </a:rPr>
              <a:t>catch</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IOException</a:t>
            </a:r>
            <a:r>
              <a:rPr lang="en-US" sz="1600" b="1" dirty="0">
                <a:solidFill>
                  <a:srgbClr val="000000"/>
                </a:solidFill>
                <a:latin typeface="Courier New"/>
              </a:rPr>
              <a:t> e) {</a:t>
            </a:r>
          </a:p>
          <a:p>
            <a:r>
              <a:rPr lang="en-US" sz="1600" dirty="0">
                <a:solidFill>
                  <a:srgbClr val="000000"/>
                </a:solidFill>
                <a:latin typeface="Courier New"/>
              </a:rPr>
              <a:t>  </a:t>
            </a:r>
            <a:r>
              <a:rPr lang="en-US" sz="1600" dirty="0" smtClean="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a:solidFill>
                  <a:srgbClr val="000000"/>
                </a:solidFill>
                <a:latin typeface="Courier New"/>
              </a:rPr>
              <a:t>(</a:t>
            </a:r>
            <a:r>
              <a:rPr lang="en-US" sz="1600" i="1" dirty="0">
                <a:solidFill>
                  <a:srgbClr val="2A00FF"/>
                </a:solidFill>
                <a:latin typeface="Courier New"/>
              </a:rPr>
              <a:t>"Did not input "</a:t>
            </a:r>
            <a:r>
              <a:rPr lang="en-US" sz="1600" i="1" dirty="0">
                <a:solidFill>
                  <a:srgbClr val="000000"/>
                </a:solidFill>
                <a:latin typeface="Courier New"/>
              </a:rPr>
              <a:t> + </a:t>
            </a:r>
            <a:r>
              <a:rPr lang="en-US" sz="1600" i="1" dirty="0" err="1">
                <a:solidFill>
                  <a:srgbClr val="000000"/>
                </a:solidFill>
                <a:latin typeface="Courier New"/>
              </a:rPr>
              <a:t>numberOfInputLines</a:t>
            </a:r>
            <a:r>
              <a:rPr lang="en-US" sz="1600" i="1" dirty="0">
                <a:solidFill>
                  <a:srgbClr val="000000"/>
                </a:solidFill>
                <a:latin typeface="Courier New"/>
              </a:rPr>
              <a:t> +  </a:t>
            </a:r>
            <a:endParaRPr lang="en-US" sz="1600" i="1" dirty="0" smtClean="0">
              <a:solidFill>
                <a:srgbClr val="000000"/>
              </a:solidFill>
              <a:latin typeface="Courier New"/>
            </a:endParaRPr>
          </a:p>
          <a:p>
            <a:r>
              <a:rPr lang="en-US" sz="1600" i="1" dirty="0">
                <a:solidFill>
                  <a:srgbClr val="000000"/>
                </a:solidFill>
                <a:latin typeface="Courier New"/>
              </a:rPr>
              <a:t> </a:t>
            </a:r>
            <a:r>
              <a:rPr lang="en-US" sz="1600" i="1" dirty="0" smtClean="0">
                <a:solidFill>
                  <a:srgbClr val="000000"/>
                </a:solidFill>
                <a:latin typeface="Courier New"/>
              </a:rPr>
              <a:t>           </a:t>
            </a:r>
            <a:r>
              <a:rPr lang="en-US" sz="1600" i="1" dirty="0" smtClean="0">
                <a:solidFill>
                  <a:srgbClr val="2A00FF"/>
                </a:solidFill>
                <a:latin typeface="Courier New"/>
              </a:rPr>
              <a:t>" </a:t>
            </a:r>
            <a:r>
              <a:rPr lang="en-US" sz="1600" i="1" dirty="0">
                <a:solidFill>
                  <a:srgbClr val="2A00FF"/>
                </a:solidFill>
                <a:latin typeface="Courier New"/>
              </a:rPr>
              <a:t>input strings before input was closed. "</a:t>
            </a:r>
            <a:r>
              <a:rPr lang="en-US" sz="1600" i="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00"/>
                </a:solidFill>
                <a:latin typeface="Courier New"/>
              </a:rPr>
              <a:t>exit</a:t>
            </a:r>
            <a:r>
              <a:rPr lang="en-US" sz="1600" i="1" dirty="0">
                <a:solidFill>
                  <a:srgbClr val="000000"/>
                </a:solidFill>
                <a:latin typeface="Courier New"/>
              </a:rPr>
              <a:t>(-1);</a:t>
            </a:r>
          </a:p>
          <a:p>
            <a:r>
              <a:rPr lang="en-US" sz="1600" dirty="0">
                <a:solidFill>
                  <a:srgbClr val="000000"/>
                </a:solidFill>
                <a:latin typeface="Courier New"/>
              </a:rPr>
              <a:t>  </a:t>
            </a:r>
            <a:r>
              <a:rPr lang="en-US" sz="1600" dirty="0" smtClean="0">
                <a:solidFill>
                  <a:srgbClr val="000000"/>
                </a:solidFill>
                <a:latin typeface="Courier New"/>
              </a:rPr>
              <a:t>}</a:t>
            </a:r>
            <a:endParaRPr lang="en-US" sz="1600" dirty="0">
              <a:solidFill>
                <a:srgbClr val="000000"/>
              </a:solidFill>
              <a:latin typeface="Courier New"/>
            </a:endParaRPr>
          </a:p>
          <a:p>
            <a:r>
              <a:rPr lang="en-US" sz="1600" dirty="0">
                <a:solidFill>
                  <a:srgbClr val="000000"/>
                </a:solidFill>
                <a:latin typeface="Courier New"/>
              </a:rPr>
              <a:t>}</a:t>
            </a:r>
            <a:r>
              <a:rPr lang="en-US" sz="1600" dirty="0" smtClean="0">
                <a:solidFill>
                  <a:srgbClr val="000000"/>
                </a:solidFill>
                <a:latin typeface="Courier New"/>
              </a:rPr>
              <a:t>    </a:t>
            </a:r>
          </a:p>
        </p:txBody>
      </p:sp>
      <p:sp>
        <p:nvSpPr>
          <p:cNvPr id="7" name="Text Box 6"/>
          <p:cNvSpPr txBox="1">
            <a:spLocks noChangeArrowheads="1"/>
          </p:cNvSpPr>
          <p:nvPr/>
        </p:nvSpPr>
        <p:spPr bwMode="auto">
          <a:xfrm>
            <a:off x="4038600" y="5943600"/>
            <a:ext cx="4495800" cy="739406"/>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In instance methods, must also consider variation of a method header</a:t>
            </a:r>
            <a:endParaRPr lang="en-US" dirty="0"/>
          </a:p>
        </p:txBody>
      </p:sp>
    </p:spTree>
    <p:extLst>
      <p:ext uri="{BB962C8B-B14F-4D97-AF65-F5344CB8AC3E}">
        <p14:creationId xmlns:p14="http://schemas.microsoft.com/office/powerpoint/2010/main" val="2085531249"/>
      </p:ext>
    </p:extLst>
  </p:cSld>
  <p:clrMapOvr>
    <a:masterClrMapping/>
  </p:clrMapOvr>
  <p:transition advTm="798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Instance Method variations</a:t>
            </a:r>
            <a:endParaRPr lang="en-US" dirty="0"/>
          </a:p>
        </p:txBody>
      </p:sp>
      <p:sp>
        <p:nvSpPr>
          <p:cNvPr id="6" name="Text Box 1030"/>
          <p:cNvSpPr txBox="1">
            <a:spLocks noChangeArrowheads="1"/>
          </p:cNvSpPr>
          <p:nvPr/>
        </p:nvSpPr>
        <p:spPr bwMode="auto">
          <a:xfrm>
            <a:off x="3552206" y="1682568"/>
            <a:ext cx="1857746"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header</a:t>
            </a:r>
            <a:endParaRPr lang="en-US" dirty="0"/>
          </a:p>
        </p:txBody>
      </p:sp>
      <p:sp>
        <p:nvSpPr>
          <p:cNvPr id="12" name="Text Box 1030"/>
          <p:cNvSpPr txBox="1">
            <a:spLocks noChangeArrowheads="1"/>
          </p:cNvSpPr>
          <p:nvPr/>
        </p:nvSpPr>
        <p:spPr bwMode="auto">
          <a:xfrm>
            <a:off x="5029200" y="3578781"/>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a:t>2</a:t>
            </a:r>
          </a:p>
        </p:txBody>
      </p:sp>
      <p:cxnSp>
        <p:nvCxnSpPr>
          <p:cNvPr id="13" name="Straight Arrow Connector 12"/>
          <p:cNvCxnSpPr>
            <a:stCxn id="18" idx="0"/>
          </p:cNvCxnSpPr>
          <p:nvPr/>
        </p:nvCxnSpPr>
        <p:spPr>
          <a:xfrm flipV="1">
            <a:off x="2983675" y="2370987"/>
            <a:ext cx="1406731" cy="120779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a:stCxn id="12" idx="0"/>
          </p:cNvCxnSpPr>
          <p:nvPr/>
        </p:nvCxnSpPr>
        <p:spPr>
          <a:xfrm flipH="1" flipV="1">
            <a:off x="4377542" y="2370987"/>
            <a:ext cx="1527958" cy="120779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8" name="Text Box 1030"/>
          <p:cNvSpPr txBox="1">
            <a:spLocks noChangeArrowheads="1"/>
          </p:cNvSpPr>
          <p:nvPr/>
        </p:nvSpPr>
        <p:spPr bwMode="auto">
          <a:xfrm>
            <a:off x="2107375" y="3578780"/>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smtClean="0"/>
              <a:t>1</a:t>
            </a:r>
            <a:endParaRPr lang="en-US" baseline="30000" dirty="0"/>
          </a:p>
        </p:txBody>
      </p:sp>
    </p:spTree>
    <p:custDataLst>
      <p:tags r:id="rId1"/>
    </p:custDataLst>
    <p:extLst>
      <p:ext uri="{BB962C8B-B14F-4D97-AF65-F5344CB8AC3E}">
        <p14:creationId xmlns:p14="http://schemas.microsoft.com/office/powerpoint/2010/main" val="632498658"/>
      </p:ext>
    </p:extLst>
  </p:cSld>
  <p:clrMapOvr>
    <a:masterClrMapping/>
  </p:clrMapOvr>
  <p:transition advTm="100781"/>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Interface Instance Method Variations</a:t>
            </a:r>
            <a:endParaRPr lang="en-US" dirty="0"/>
          </a:p>
        </p:txBody>
      </p:sp>
      <p:sp>
        <p:nvSpPr>
          <p:cNvPr id="6" name="Text Box 1030"/>
          <p:cNvSpPr txBox="1">
            <a:spLocks noChangeArrowheads="1"/>
          </p:cNvSpPr>
          <p:nvPr/>
        </p:nvSpPr>
        <p:spPr bwMode="auto">
          <a:xfrm>
            <a:off x="3552206" y="1682568"/>
            <a:ext cx="1857746"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header</a:t>
            </a:r>
            <a:endParaRPr lang="en-US" dirty="0"/>
          </a:p>
        </p:txBody>
      </p:sp>
      <p:sp>
        <p:nvSpPr>
          <p:cNvPr id="12" name="Text Box 1030"/>
          <p:cNvSpPr txBox="1">
            <a:spLocks noChangeArrowheads="1"/>
          </p:cNvSpPr>
          <p:nvPr/>
        </p:nvSpPr>
        <p:spPr bwMode="auto">
          <a:xfrm>
            <a:off x="5029200" y="3578781"/>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a:t>2</a:t>
            </a:r>
          </a:p>
        </p:txBody>
      </p:sp>
      <p:cxnSp>
        <p:nvCxnSpPr>
          <p:cNvPr id="13" name="Straight Arrow Connector 12"/>
          <p:cNvCxnSpPr>
            <a:stCxn id="18" idx="0"/>
          </p:cNvCxnSpPr>
          <p:nvPr/>
        </p:nvCxnSpPr>
        <p:spPr>
          <a:xfrm flipV="1">
            <a:off x="2983675" y="2370987"/>
            <a:ext cx="1406731" cy="120779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a:stCxn id="12" idx="0"/>
          </p:cNvCxnSpPr>
          <p:nvPr/>
        </p:nvCxnSpPr>
        <p:spPr>
          <a:xfrm flipH="1" flipV="1">
            <a:off x="4377542" y="2370987"/>
            <a:ext cx="1527958" cy="120779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8" name="Text Box 1030"/>
          <p:cNvSpPr txBox="1">
            <a:spLocks noChangeArrowheads="1"/>
          </p:cNvSpPr>
          <p:nvPr/>
        </p:nvSpPr>
        <p:spPr bwMode="auto">
          <a:xfrm>
            <a:off x="2107375" y="3578780"/>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smtClean="0"/>
              <a:t>1</a:t>
            </a:r>
            <a:endParaRPr lang="en-US" baseline="30000" dirty="0"/>
          </a:p>
        </p:txBody>
      </p:sp>
      <p:sp>
        <p:nvSpPr>
          <p:cNvPr id="19" name="Text Box 1030"/>
          <p:cNvSpPr txBox="1">
            <a:spLocks noChangeArrowheads="1"/>
          </p:cNvSpPr>
          <p:nvPr/>
        </p:nvSpPr>
        <p:spPr bwMode="auto">
          <a:xfrm>
            <a:off x="428006" y="3578781"/>
            <a:ext cx="1676400" cy="688419"/>
          </a:xfrm>
          <a:prstGeom prst="rect">
            <a:avLst/>
          </a:prstGeom>
        </p:spPr>
        <p:style>
          <a:lnRef idx="3">
            <a:schemeClr val="lt1"/>
          </a:lnRef>
          <a:fillRef idx="1">
            <a:schemeClr val="accent5"/>
          </a:fillRef>
          <a:effectRef idx="1">
            <a:schemeClr val="accent5"/>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Class</a:t>
            </a:r>
            <a:r>
              <a:rPr lang="en-US" baseline="30000" dirty="0" smtClean="0"/>
              <a:t>1</a:t>
            </a:r>
            <a:endParaRPr lang="en-US" baseline="30000" dirty="0"/>
          </a:p>
        </p:txBody>
      </p:sp>
      <p:sp>
        <p:nvSpPr>
          <p:cNvPr id="20" name="Text Box 1030"/>
          <p:cNvSpPr txBox="1">
            <a:spLocks noChangeArrowheads="1"/>
          </p:cNvSpPr>
          <p:nvPr/>
        </p:nvSpPr>
        <p:spPr bwMode="auto">
          <a:xfrm>
            <a:off x="6788727" y="3578781"/>
            <a:ext cx="1676400" cy="688419"/>
          </a:xfrm>
          <a:prstGeom prst="rect">
            <a:avLst/>
          </a:prstGeom>
        </p:spPr>
        <p:style>
          <a:lnRef idx="3">
            <a:schemeClr val="lt1"/>
          </a:lnRef>
          <a:fillRef idx="1">
            <a:schemeClr val="accent5"/>
          </a:fillRef>
          <a:effectRef idx="1">
            <a:schemeClr val="accent5"/>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Class</a:t>
            </a:r>
            <a:r>
              <a:rPr lang="en-US" baseline="30000" dirty="0" smtClean="0"/>
              <a:t>2</a:t>
            </a:r>
            <a:endParaRPr lang="en-US" baseline="30000" dirty="0"/>
          </a:p>
        </p:txBody>
      </p:sp>
      <p:sp>
        <p:nvSpPr>
          <p:cNvPr id="21" name="Text Box 1030"/>
          <p:cNvSpPr txBox="1">
            <a:spLocks noChangeArrowheads="1"/>
          </p:cNvSpPr>
          <p:nvPr/>
        </p:nvSpPr>
        <p:spPr bwMode="auto">
          <a:xfrm>
            <a:off x="1875806" y="1682567"/>
            <a:ext cx="1676400" cy="688419"/>
          </a:xfrm>
          <a:prstGeom prst="rect">
            <a:avLst/>
          </a:prstGeom>
        </p:spPr>
        <p:style>
          <a:lnRef idx="3">
            <a:schemeClr val="lt1"/>
          </a:lnRef>
          <a:fillRef idx="1">
            <a:schemeClr val="accent5"/>
          </a:fillRef>
          <a:effectRef idx="1">
            <a:schemeClr val="accent5"/>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Interface</a:t>
            </a:r>
            <a:endParaRPr lang="en-US" dirty="0"/>
          </a:p>
        </p:txBody>
      </p:sp>
      <p:sp>
        <p:nvSpPr>
          <p:cNvPr id="22" name="Rectangle 21"/>
          <p:cNvSpPr/>
          <p:nvPr/>
        </p:nvSpPr>
        <p:spPr>
          <a:xfrm>
            <a:off x="2124308"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smtClean="0">
                <a:latin typeface="Calibri" pitchFamily="34" charset="0"/>
                <a:cs typeface="Calibri" pitchFamily="34" charset="0"/>
              </a:rPr>
              <a:t>1</a:t>
            </a:r>
          </a:p>
        </p:txBody>
      </p:sp>
      <p:sp>
        <p:nvSpPr>
          <p:cNvPr id="24" name="Rectangle 23"/>
          <p:cNvSpPr/>
          <p:nvPr/>
        </p:nvSpPr>
        <p:spPr>
          <a:xfrm>
            <a:off x="5638800" y="1682567"/>
            <a:ext cx="2667000" cy="8320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Acknowledge exception union (exception</a:t>
            </a:r>
            <a:r>
              <a:rPr lang="en-US" baseline="30000" dirty="0" smtClean="0">
                <a:latin typeface="Calibri" pitchFamily="34" charset="0"/>
                <a:cs typeface="Calibri" pitchFamily="34" charset="0"/>
              </a:rPr>
              <a:t>1</a:t>
            </a:r>
            <a:r>
              <a:rPr lang="en-US" dirty="0" smtClean="0">
                <a:latin typeface="Calibri" pitchFamily="34" charset="0"/>
                <a:cs typeface="Calibri" pitchFamily="34" charset="0"/>
              </a:rPr>
              <a:t> and exception</a:t>
            </a:r>
            <a:r>
              <a:rPr lang="en-US" baseline="30000" dirty="0" smtClean="0">
                <a:latin typeface="Calibri" pitchFamily="34" charset="0"/>
                <a:cs typeface="Calibri" pitchFamily="34" charset="0"/>
              </a:rPr>
              <a:t>2</a:t>
            </a:r>
            <a:r>
              <a:rPr lang="en-US" dirty="0" smtClean="0">
                <a:latin typeface="Calibri" pitchFamily="34" charset="0"/>
                <a:cs typeface="Calibri" pitchFamily="34" charset="0"/>
              </a:rPr>
              <a:t>)</a:t>
            </a:r>
          </a:p>
        </p:txBody>
      </p:sp>
      <p:sp>
        <p:nvSpPr>
          <p:cNvPr id="26" name="Rectangle 25"/>
          <p:cNvSpPr/>
          <p:nvPr/>
        </p:nvSpPr>
        <p:spPr>
          <a:xfrm>
            <a:off x="5069994"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a:latin typeface="Calibri" pitchFamily="34" charset="0"/>
                <a:cs typeface="Calibri" pitchFamily="34" charset="0"/>
              </a:rPr>
              <a:t>2</a:t>
            </a:r>
            <a:endParaRPr lang="en-US" baseline="30000" dirty="0" smtClean="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2972904353"/>
      </p:ext>
    </p:extLst>
  </p:cSld>
  <p:clrMapOvr>
    <a:masterClrMapping/>
  </p:clrMapOvr>
  <p:transition advTm="1007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mtClean="0"/>
              <a:t>Real Life Analogy </a:t>
            </a:r>
            <a:endParaRPr lang="en-US" dirty="0"/>
          </a:p>
        </p:txBody>
      </p:sp>
      <p:pic>
        <p:nvPicPr>
          <p:cNvPr id="2050" name="Picture 2" descr="http://www.newdriversign.com/driverproofx.jpg"/>
          <p:cNvPicPr>
            <a:picLocks noChangeAspect="1" noChangeArrowheads="1"/>
          </p:cNvPicPr>
          <p:nvPr/>
        </p:nvPicPr>
        <p:blipFill>
          <a:blip r:embed="rId4" cstate="print"/>
          <a:srcRect b="13924"/>
          <a:stretch>
            <a:fillRect/>
          </a:stretch>
        </p:blipFill>
        <p:spPr bwMode="auto">
          <a:xfrm>
            <a:off x="381000" y="1192161"/>
            <a:ext cx="4486275" cy="1295400"/>
          </a:xfrm>
          <a:prstGeom prst="rect">
            <a:avLst/>
          </a:prstGeom>
          <a:noFill/>
        </p:spPr>
      </p:pic>
      <p:sp>
        <p:nvSpPr>
          <p:cNvPr id="6" name="Text Box 1030"/>
          <p:cNvSpPr txBox="1">
            <a:spLocks noChangeArrowheads="1"/>
          </p:cNvSpPr>
          <p:nvPr/>
        </p:nvSpPr>
        <p:spPr bwMode="auto">
          <a:xfrm>
            <a:off x="5105400" y="1239696"/>
            <a:ext cx="28194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a:t>A </a:t>
            </a:r>
            <a:r>
              <a:rPr lang="en-US" dirty="0" smtClean="0"/>
              <a:t>car </a:t>
            </a:r>
            <a:r>
              <a:rPr lang="en-US" dirty="0"/>
              <a:t>used by </a:t>
            </a:r>
            <a:r>
              <a:rPr lang="en-US" dirty="0" smtClean="0"/>
              <a:t>experienced </a:t>
            </a:r>
            <a:r>
              <a:rPr lang="en-US" dirty="0"/>
              <a:t>drivers could have this sign </a:t>
            </a:r>
            <a:r>
              <a:rPr lang="en-US" dirty="0" smtClean="0"/>
              <a:t>without </a:t>
            </a:r>
            <a:r>
              <a:rPr lang="en-US" dirty="0"/>
              <a:t>doing harm.</a:t>
            </a:r>
          </a:p>
        </p:txBody>
      </p:sp>
    </p:spTree>
    <p:custDataLst>
      <p:tags r:id="rId1"/>
    </p:custDataLst>
    <p:extLst>
      <p:ext uri="{BB962C8B-B14F-4D97-AF65-F5344CB8AC3E}">
        <p14:creationId xmlns:p14="http://schemas.microsoft.com/office/powerpoint/2010/main" val="3800613185"/>
      </p:ext>
    </p:extLst>
  </p:cSld>
  <p:clrMapOvr>
    <a:masterClrMapping/>
  </p:clrMapOvr>
  <p:transition advTm="1007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smtClean="0"/>
              <a:t>Car Driven by Experienced and New driver</a:t>
            </a:r>
            <a:endParaRPr lang="en-US" dirty="0"/>
          </a:p>
        </p:txBody>
      </p:sp>
      <p:sp>
        <p:nvSpPr>
          <p:cNvPr id="6" name="Text Box 1030"/>
          <p:cNvSpPr txBox="1">
            <a:spLocks noChangeArrowheads="1"/>
          </p:cNvSpPr>
          <p:nvPr/>
        </p:nvSpPr>
        <p:spPr bwMode="auto">
          <a:xfrm>
            <a:off x="3552206" y="1682568"/>
            <a:ext cx="1857746"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Car</a:t>
            </a:r>
            <a:endParaRPr lang="en-US" dirty="0"/>
          </a:p>
        </p:txBody>
      </p:sp>
      <p:sp>
        <p:nvSpPr>
          <p:cNvPr id="12" name="Text Box 1030"/>
          <p:cNvSpPr txBox="1">
            <a:spLocks noChangeArrowheads="1"/>
          </p:cNvSpPr>
          <p:nvPr/>
        </p:nvSpPr>
        <p:spPr bwMode="auto">
          <a:xfrm>
            <a:off x="5029200" y="3578781"/>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Experienced Driver</a:t>
            </a:r>
            <a:endParaRPr lang="en-US" baseline="30000" dirty="0"/>
          </a:p>
        </p:txBody>
      </p:sp>
      <p:cxnSp>
        <p:nvCxnSpPr>
          <p:cNvPr id="13" name="Straight Arrow Connector 12"/>
          <p:cNvCxnSpPr>
            <a:stCxn id="18" idx="0"/>
          </p:cNvCxnSpPr>
          <p:nvPr/>
        </p:nvCxnSpPr>
        <p:spPr>
          <a:xfrm flipV="1">
            <a:off x="2983675" y="2370987"/>
            <a:ext cx="1406731" cy="120779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a:stCxn id="12" idx="0"/>
          </p:cNvCxnSpPr>
          <p:nvPr/>
        </p:nvCxnSpPr>
        <p:spPr>
          <a:xfrm flipH="1" flipV="1">
            <a:off x="4377542" y="2370987"/>
            <a:ext cx="1527958" cy="120779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8" name="Text Box 1030"/>
          <p:cNvSpPr txBox="1">
            <a:spLocks noChangeArrowheads="1"/>
          </p:cNvSpPr>
          <p:nvPr/>
        </p:nvSpPr>
        <p:spPr bwMode="auto">
          <a:xfrm>
            <a:off x="2107375" y="3578780"/>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Student Driver</a:t>
            </a:r>
            <a:endParaRPr lang="en-US" baseline="30000" dirty="0"/>
          </a:p>
        </p:txBody>
      </p:sp>
      <p:sp>
        <p:nvSpPr>
          <p:cNvPr id="16" name="Rectangle 15"/>
          <p:cNvSpPr/>
          <p:nvPr/>
        </p:nvSpPr>
        <p:spPr>
          <a:xfrm>
            <a:off x="5562600" y="1703643"/>
            <a:ext cx="1878775" cy="68841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New Driver Warning</a:t>
            </a:r>
          </a:p>
        </p:txBody>
      </p:sp>
      <p:sp>
        <p:nvSpPr>
          <p:cNvPr id="17" name="Rectangle 16"/>
          <p:cNvSpPr/>
          <p:nvPr/>
        </p:nvSpPr>
        <p:spPr>
          <a:xfrm>
            <a:off x="2073508" y="4343400"/>
            <a:ext cx="1878775" cy="68841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New Driver Warning</a:t>
            </a:r>
          </a:p>
        </p:txBody>
      </p:sp>
    </p:spTree>
    <p:custDataLst>
      <p:tags r:id="rId1"/>
    </p:custDataLst>
    <p:extLst>
      <p:ext uri="{BB962C8B-B14F-4D97-AF65-F5344CB8AC3E}">
        <p14:creationId xmlns:p14="http://schemas.microsoft.com/office/powerpoint/2010/main" val="2275871271"/>
      </p:ext>
    </p:extLst>
  </p:cSld>
  <p:clrMapOvr>
    <a:masterClrMapping/>
  </p:clrMapOvr>
  <p:transition advTm="1007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smtClean="0"/>
              <a:t>Medicine used by Reactive and Non Reactive Person</a:t>
            </a:r>
            <a:endParaRPr lang="en-US" dirty="0"/>
          </a:p>
        </p:txBody>
      </p:sp>
      <p:sp>
        <p:nvSpPr>
          <p:cNvPr id="6" name="Text Box 1030"/>
          <p:cNvSpPr txBox="1">
            <a:spLocks noChangeArrowheads="1"/>
          </p:cNvSpPr>
          <p:nvPr/>
        </p:nvSpPr>
        <p:spPr bwMode="auto">
          <a:xfrm>
            <a:off x="3552206" y="1682568"/>
            <a:ext cx="1857746"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Medicine</a:t>
            </a:r>
            <a:endParaRPr lang="en-US" dirty="0"/>
          </a:p>
        </p:txBody>
      </p:sp>
      <p:sp>
        <p:nvSpPr>
          <p:cNvPr id="12" name="Text Box 1030"/>
          <p:cNvSpPr txBox="1">
            <a:spLocks noChangeArrowheads="1"/>
          </p:cNvSpPr>
          <p:nvPr/>
        </p:nvSpPr>
        <p:spPr bwMode="auto">
          <a:xfrm>
            <a:off x="5029200" y="3578781"/>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Person</a:t>
            </a:r>
            <a:r>
              <a:rPr lang="en-US" baseline="30000" dirty="0" smtClean="0"/>
              <a:t>2</a:t>
            </a:r>
            <a:endParaRPr lang="en-US" baseline="30000" dirty="0"/>
          </a:p>
        </p:txBody>
      </p:sp>
      <p:cxnSp>
        <p:nvCxnSpPr>
          <p:cNvPr id="13" name="Straight Arrow Connector 12"/>
          <p:cNvCxnSpPr>
            <a:stCxn id="18" idx="0"/>
          </p:cNvCxnSpPr>
          <p:nvPr/>
        </p:nvCxnSpPr>
        <p:spPr>
          <a:xfrm flipV="1">
            <a:off x="2983675" y="2370987"/>
            <a:ext cx="1406731" cy="120779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a:stCxn id="12" idx="0"/>
          </p:cNvCxnSpPr>
          <p:nvPr/>
        </p:nvCxnSpPr>
        <p:spPr>
          <a:xfrm flipH="1" flipV="1">
            <a:off x="4377542" y="2370987"/>
            <a:ext cx="1527958" cy="120779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8" name="Text Box 1030"/>
          <p:cNvSpPr txBox="1">
            <a:spLocks noChangeArrowheads="1"/>
          </p:cNvSpPr>
          <p:nvPr/>
        </p:nvSpPr>
        <p:spPr bwMode="auto">
          <a:xfrm>
            <a:off x="2107375" y="3578780"/>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Person</a:t>
            </a:r>
            <a:r>
              <a:rPr lang="en-US" baseline="30000" dirty="0" smtClean="0"/>
              <a:t>1</a:t>
            </a:r>
            <a:endParaRPr lang="en-US" baseline="30000" dirty="0"/>
          </a:p>
        </p:txBody>
      </p:sp>
      <p:sp>
        <p:nvSpPr>
          <p:cNvPr id="24" name="Rectangle 23"/>
          <p:cNvSpPr/>
          <p:nvPr/>
        </p:nvSpPr>
        <p:spPr>
          <a:xfrm>
            <a:off x="5638800" y="1682567"/>
            <a:ext cx="1447800" cy="68842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Gets Dizzy</a:t>
            </a:r>
          </a:p>
        </p:txBody>
      </p:sp>
      <p:sp>
        <p:nvSpPr>
          <p:cNvPr id="11" name="Rectangle 10"/>
          <p:cNvSpPr/>
          <p:nvPr/>
        </p:nvSpPr>
        <p:spPr>
          <a:xfrm>
            <a:off x="2239240" y="4419600"/>
            <a:ext cx="1447800" cy="68842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Gets Dizzy</a:t>
            </a:r>
          </a:p>
        </p:txBody>
      </p:sp>
    </p:spTree>
    <p:custDataLst>
      <p:tags r:id="rId1"/>
    </p:custDataLst>
    <p:extLst>
      <p:ext uri="{BB962C8B-B14F-4D97-AF65-F5344CB8AC3E}">
        <p14:creationId xmlns:p14="http://schemas.microsoft.com/office/powerpoint/2010/main" val="2010149742"/>
      </p:ext>
    </p:extLst>
  </p:cSld>
  <p:clrMapOvr>
    <a:masterClrMapping/>
  </p:clrMapOvr>
  <p:transition advTm="100781"/>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smtClean="0"/>
              <a:t>Instance Method Variations Throwing Different Exceptions</a:t>
            </a:r>
            <a:endParaRPr lang="en-US" dirty="0"/>
          </a:p>
        </p:txBody>
      </p:sp>
      <p:sp>
        <p:nvSpPr>
          <p:cNvPr id="6" name="Text Box 1030"/>
          <p:cNvSpPr txBox="1">
            <a:spLocks noChangeArrowheads="1"/>
          </p:cNvSpPr>
          <p:nvPr/>
        </p:nvSpPr>
        <p:spPr bwMode="auto">
          <a:xfrm>
            <a:off x="3552206" y="1682568"/>
            <a:ext cx="1857746"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Header</a:t>
            </a:r>
            <a:endParaRPr lang="en-US" dirty="0"/>
          </a:p>
        </p:txBody>
      </p:sp>
      <p:sp>
        <p:nvSpPr>
          <p:cNvPr id="12" name="Text Box 1030"/>
          <p:cNvSpPr txBox="1">
            <a:spLocks noChangeArrowheads="1"/>
          </p:cNvSpPr>
          <p:nvPr/>
        </p:nvSpPr>
        <p:spPr bwMode="auto">
          <a:xfrm>
            <a:off x="5029200" y="3578781"/>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a:t>2</a:t>
            </a:r>
          </a:p>
        </p:txBody>
      </p:sp>
      <p:cxnSp>
        <p:nvCxnSpPr>
          <p:cNvPr id="13" name="Straight Arrow Connector 12"/>
          <p:cNvCxnSpPr>
            <a:stCxn id="18" idx="0"/>
          </p:cNvCxnSpPr>
          <p:nvPr/>
        </p:nvCxnSpPr>
        <p:spPr>
          <a:xfrm flipV="1">
            <a:off x="2983675" y="2370987"/>
            <a:ext cx="1406731" cy="120779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a:stCxn id="12" idx="0"/>
          </p:cNvCxnSpPr>
          <p:nvPr/>
        </p:nvCxnSpPr>
        <p:spPr>
          <a:xfrm flipH="1" flipV="1">
            <a:off x="4377542" y="2370987"/>
            <a:ext cx="1527958" cy="120779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8" name="Text Box 1030"/>
          <p:cNvSpPr txBox="1">
            <a:spLocks noChangeArrowheads="1"/>
          </p:cNvSpPr>
          <p:nvPr/>
        </p:nvSpPr>
        <p:spPr bwMode="auto">
          <a:xfrm>
            <a:off x="2107375" y="3578780"/>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smtClean="0"/>
              <a:t>1</a:t>
            </a:r>
            <a:endParaRPr lang="en-US" baseline="30000" dirty="0"/>
          </a:p>
        </p:txBody>
      </p:sp>
      <p:sp>
        <p:nvSpPr>
          <p:cNvPr id="22" name="Rectangle 21"/>
          <p:cNvSpPr/>
          <p:nvPr/>
        </p:nvSpPr>
        <p:spPr>
          <a:xfrm>
            <a:off x="2124308"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smtClean="0">
                <a:latin typeface="Calibri" pitchFamily="34" charset="0"/>
                <a:cs typeface="Calibri" pitchFamily="34" charset="0"/>
              </a:rPr>
              <a:t>1</a:t>
            </a:r>
          </a:p>
        </p:txBody>
      </p:sp>
      <p:sp>
        <p:nvSpPr>
          <p:cNvPr id="24" name="Rectangle 23"/>
          <p:cNvSpPr/>
          <p:nvPr/>
        </p:nvSpPr>
        <p:spPr>
          <a:xfrm>
            <a:off x="5638800" y="1682567"/>
            <a:ext cx="2667000" cy="8320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Acknowledge exception union (exception</a:t>
            </a:r>
            <a:r>
              <a:rPr lang="en-US" baseline="30000" dirty="0" smtClean="0">
                <a:latin typeface="Calibri" pitchFamily="34" charset="0"/>
                <a:cs typeface="Calibri" pitchFamily="34" charset="0"/>
              </a:rPr>
              <a:t>1</a:t>
            </a:r>
            <a:r>
              <a:rPr lang="en-US" dirty="0" smtClean="0">
                <a:latin typeface="Calibri" pitchFamily="34" charset="0"/>
                <a:cs typeface="Calibri" pitchFamily="34" charset="0"/>
              </a:rPr>
              <a:t> and exception</a:t>
            </a:r>
            <a:r>
              <a:rPr lang="en-US" baseline="30000" dirty="0" smtClean="0">
                <a:latin typeface="Calibri" pitchFamily="34" charset="0"/>
                <a:cs typeface="Calibri" pitchFamily="34" charset="0"/>
              </a:rPr>
              <a:t>2</a:t>
            </a:r>
            <a:r>
              <a:rPr lang="en-US" dirty="0" smtClean="0">
                <a:latin typeface="Calibri" pitchFamily="34" charset="0"/>
                <a:cs typeface="Calibri" pitchFamily="34" charset="0"/>
              </a:rPr>
              <a:t>)</a:t>
            </a:r>
          </a:p>
        </p:txBody>
      </p:sp>
      <p:sp>
        <p:nvSpPr>
          <p:cNvPr id="26" name="Rectangle 25"/>
          <p:cNvSpPr/>
          <p:nvPr/>
        </p:nvSpPr>
        <p:spPr>
          <a:xfrm>
            <a:off x="5069994"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a:latin typeface="Calibri" pitchFamily="34" charset="0"/>
                <a:cs typeface="Calibri" pitchFamily="34" charset="0"/>
              </a:rPr>
              <a:t>2</a:t>
            </a:r>
            <a:endParaRPr lang="en-US" baseline="30000" dirty="0" smtClean="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23374793"/>
      </p:ext>
    </p:extLst>
  </p:cSld>
  <p:clrMapOvr>
    <a:masterClrMapping/>
  </p:clrMapOvr>
  <p:transition advTm="100781"/>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smtClean="0"/>
              <a:t>Exceptions</a:t>
            </a:r>
            <a:endParaRPr lang="en-US" dirty="0"/>
          </a:p>
        </p:txBody>
      </p:sp>
      <p:sp>
        <p:nvSpPr>
          <p:cNvPr id="5123" name="Rectangle 3"/>
          <p:cNvSpPr>
            <a:spLocks noGrp="1" noChangeArrowheads="1"/>
          </p:cNvSpPr>
          <p:nvPr>
            <p:ph type="body" idx="1"/>
          </p:nvPr>
        </p:nvSpPr>
        <p:spPr/>
        <p:txBody>
          <a:bodyPr/>
          <a:lstStyle/>
          <a:p>
            <a:r>
              <a:rPr lang="en-US" smtClean="0"/>
              <a:t>Support typed errors</a:t>
            </a:r>
          </a:p>
          <a:p>
            <a:r>
              <a:rPr lang="en-US" smtClean="0"/>
              <a:t>Provide a way to customize error handling</a:t>
            </a:r>
          </a:p>
          <a:p>
            <a:pPr lvl="1"/>
            <a:r>
              <a:rPr lang="en-US" smtClean="0"/>
              <a:t>By default Java will terminate program</a:t>
            </a:r>
          </a:p>
          <a:p>
            <a:r>
              <a:rPr lang="en-US" smtClean="0"/>
              <a:t>Allows more efficient error processing</a:t>
            </a:r>
          </a:p>
          <a:p>
            <a:r>
              <a:rPr lang="en-US" smtClean="0"/>
              <a:t>Allows separation of error-handling and normal-processing code</a:t>
            </a:r>
          </a:p>
          <a:p>
            <a:r>
              <a:rPr lang="en-US" smtClean="0"/>
              <a:t>Allows error handling and error detection to be in separate classes and methods</a:t>
            </a:r>
          </a:p>
          <a:p>
            <a:pPr lvl="1"/>
            <a:r>
              <a:rPr lang="en-US" smtClean="0"/>
              <a:t>Without passing legal non erroneous values (null/-1)</a:t>
            </a:r>
          </a:p>
          <a:p>
            <a:r>
              <a:rPr lang="en-US" smtClean="0"/>
              <a:t>Allows separate classes to provide error UI</a:t>
            </a:r>
          </a:p>
          <a:p>
            <a:endParaRPr lang="en-US" smtClean="0"/>
          </a:p>
          <a:p>
            <a:endParaRPr lang="en-US" smtClean="0"/>
          </a:p>
          <a:p>
            <a:endParaRPr lang="en-US" dirty="0" smtClean="0"/>
          </a:p>
        </p:txBody>
      </p:sp>
    </p:spTree>
    <p:custDataLst>
      <p:tags r:id="rId1"/>
    </p:custDataLst>
    <p:extLst>
      <p:ext uri="{BB962C8B-B14F-4D97-AF65-F5344CB8AC3E}">
        <p14:creationId xmlns:p14="http://schemas.microsoft.com/office/powerpoint/2010/main" val="2145058127"/>
      </p:ext>
    </p:extLst>
  </p:cSld>
  <p:clrMapOvr>
    <a:masterClrMapping/>
  </p:clrMapOvr>
  <p:transition advTm="18682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2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2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2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2924" y="4176028"/>
            <a:ext cx="59626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69370" y="1295400"/>
            <a:ext cx="7912629" cy="16383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package</a:t>
            </a:r>
            <a:r>
              <a:rPr lang="en-US" sz="1600" b="1" dirty="0">
                <a:solidFill>
                  <a:srgbClr val="000000"/>
                </a:solidFill>
                <a:latin typeface="Consolas"/>
              </a:rPr>
              <a:t> </a:t>
            </a:r>
            <a:r>
              <a:rPr lang="en-US" sz="1600" b="1" dirty="0" err="1">
                <a:solidFill>
                  <a:srgbClr val="000000"/>
                </a:solidFill>
                <a:latin typeface="Consolas"/>
              </a:rPr>
              <a:t>lectures.exceptions</a:t>
            </a:r>
            <a:r>
              <a:rPr lang="en-US" sz="1600" b="1" dirty="0">
                <a:solidFill>
                  <a:srgbClr val="000000"/>
                </a:solidFill>
                <a:latin typeface="Consolas"/>
              </a:rPr>
              <a:t>;</a:t>
            </a:r>
          </a:p>
          <a:p>
            <a:r>
              <a:rPr lang="en-US" sz="1600" b="1" dirty="0" smtClean="0">
                <a:solidFill>
                  <a:srgbClr val="7F0055"/>
                </a:solidFill>
                <a:latin typeface="Consolas"/>
              </a:rPr>
              <a:t>public</a:t>
            </a:r>
            <a:r>
              <a:rPr lang="en-US" sz="1600" b="1" dirty="0" smtClean="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ArgPrinter</a:t>
            </a:r>
            <a:r>
              <a:rPr lang="en-US" sz="1600" b="1" dirty="0">
                <a:solidFill>
                  <a:srgbClr val="000000"/>
                </a:solidFill>
                <a:latin typeface="Consolas"/>
              </a:rPr>
              <a:t> {</a:t>
            </a:r>
          </a:p>
          <a:p>
            <a:r>
              <a:rPr lang="en-US" sz="1600" b="1" dirty="0">
                <a:solidFill>
                  <a:srgbClr val="7F0055"/>
                </a:solidFill>
                <a:latin typeface="Consolas"/>
              </a:rPr>
              <a:t>  </a:t>
            </a:r>
            <a:r>
              <a:rPr lang="en-US" sz="1600" b="1" dirty="0" smtClean="0">
                <a:solidFill>
                  <a:srgbClr val="7F0055"/>
                </a:solidFill>
                <a:latin typeface="Consolas"/>
              </a:rPr>
              <a:t>public</a:t>
            </a:r>
            <a:r>
              <a:rPr lang="en-US" sz="1600" b="1" dirty="0" smtClean="0">
                <a:solidFill>
                  <a:srgbClr val="000000"/>
                </a:solidFill>
                <a:latin typeface="Consolas"/>
              </a:rPr>
              <a:t> </a:t>
            </a:r>
            <a:r>
              <a:rPr lang="en-US" sz="1600" b="1" dirty="0">
                <a:solidFill>
                  <a:srgbClr val="7F0055"/>
                </a:solidFill>
                <a:latin typeface="Consolas"/>
              </a:rPr>
              <a:t>static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main(String[] </a:t>
            </a:r>
            <a:r>
              <a:rPr lang="en-US" sz="1600" b="1" dirty="0" err="1">
                <a:solidFill>
                  <a:srgbClr val="000000"/>
                </a:solidFill>
                <a:latin typeface="Consolas"/>
              </a:rPr>
              <a:t>args</a:t>
            </a:r>
            <a:r>
              <a:rPr lang="en-US" sz="1600" b="1" dirty="0">
                <a:solidFill>
                  <a:srgbClr val="000000"/>
                </a:solidFill>
                <a:latin typeface="Consolas"/>
              </a:rPr>
              <a:t>) {</a:t>
            </a:r>
          </a:p>
          <a:p>
            <a:r>
              <a:rPr lang="en-US" sz="1600" dirty="0">
                <a:solidFill>
                  <a:srgbClr val="000000"/>
                </a:solidFill>
                <a:latin typeface="Consolas"/>
              </a:rPr>
              <a:t>      </a:t>
            </a:r>
            <a:r>
              <a:rPr lang="en-US" sz="1600" dirty="0" err="1">
                <a:solidFill>
                  <a:srgbClr val="000000"/>
                </a:solidFill>
                <a:latin typeface="Consolas"/>
              </a:rPr>
              <a:t>System.</a:t>
            </a:r>
            <a:r>
              <a:rPr lang="en-US" sz="1600" i="1" dirty="0" err="1">
                <a:solidFill>
                  <a:srgbClr val="0000C0"/>
                </a:solidFill>
                <a:latin typeface="Consolas"/>
              </a:rPr>
              <a:t>out</a:t>
            </a:r>
            <a:r>
              <a:rPr lang="en-US" sz="1600" i="1" dirty="0" err="1">
                <a:solidFill>
                  <a:srgbClr val="000000"/>
                </a:solidFill>
                <a:latin typeface="Consolas"/>
              </a:rPr>
              <a:t>.</a:t>
            </a:r>
            <a:r>
              <a:rPr lang="en-US" sz="1600" dirty="0" err="1">
                <a:solidFill>
                  <a:srgbClr val="000000"/>
                </a:solidFill>
                <a:latin typeface="Consolas"/>
              </a:rPr>
              <a:t>println</a:t>
            </a:r>
            <a:r>
              <a:rPr lang="en-US" sz="1600" dirty="0">
                <a:solidFill>
                  <a:srgbClr val="000000"/>
                </a:solidFill>
                <a:latin typeface="Consolas"/>
              </a:rPr>
              <a:t>(</a:t>
            </a:r>
            <a:r>
              <a:rPr lang="en-US" sz="1600" dirty="0" err="1">
                <a:solidFill>
                  <a:srgbClr val="000000"/>
                </a:solidFill>
                <a:latin typeface="Consolas"/>
              </a:rPr>
              <a:t>args</a:t>
            </a:r>
            <a:r>
              <a:rPr lang="en-US" sz="1600" dirty="0">
                <a:solidFill>
                  <a:srgbClr val="000000"/>
                </a:solidFill>
                <a:latin typeface="Consolas"/>
              </a:rPr>
              <a:t>[0]);</a:t>
            </a:r>
          </a:p>
          <a:p>
            <a:r>
              <a:rPr lang="en-US" sz="1600" dirty="0">
                <a:solidFill>
                  <a:srgbClr val="000000"/>
                </a:solidFill>
                <a:latin typeface="Consolas"/>
              </a:rPr>
              <a:t> </a:t>
            </a:r>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endParaRPr lang="en-US" sz="1600" dirty="0"/>
          </a:p>
          <a:p>
            <a:r>
              <a:rPr lang="en-US" sz="1600" dirty="0" smtClean="0">
                <a:solidFill>
                  <a:srgbClr val="000000"/>
                </a:solidFill>
                <a:latin typeface="Courier New"/>
              </a:rPr>
              <a:t>    </a:t>
            </a:r>
          </a:p>
        </p:txBody>
      </p:sp>
      <p:sp>
        <p:nvSpPr>
          <p:cNvPr id="6146" name="Rectangle 2"/>
          <p:cNvSpPr>
            <a:spLocks noGrp="1" noChangeArrowheads="1"/>
          </p:cNvSpPr>
          <p:nvPr>
            <p:ph type="title"/>
          </p:nvPr>
        </p:nvSpPr>
        <p:spPr/>
        <p:txBody>
          <a:bodyPr>
            <a:normAutofit fontScale="90000"/>
          </a:bodyPr>
          <a:lstStyle/>
          <a:p>
            <a:r>
              <a:rPr lang="en-US" dirty="0" smtClean="0"/>
              <a:t>User does not enter Argument: Default Exception Handling</a:t>
            </a:r>
            <a:endParaRPr lang="en-US" dirty="0"/>
          </a:p>
        </p:txBody>
      </p:sp>
      <p:sp>
        <p:nvSpPr>
          <p:cNvPr id="6148" name="Line 4"/>
          <p:cNvSpPr>
            <a:spLocks noChangeShapeType="1"/>
          </p:cNvSpPr>
          <p:nvPr/>
        </p:nvSpPr>
        <p:spPr bwMode="auto">
          <a:xfrm>
            <a:off x="3429000" y="3656153"/>
            <a:ext cx="457200" cy="1068247"/>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149" name="Text Box 5"/>
          <p:cNvSpPr txBox="1">
            <a:spLocks noChangeArrowheads="1"/>
          </p:cNvSpPr>
          <p:nvPr/>
        </p:nvSpPr>
        <p:spPr bwMode="auto">
          <a:xfrm>
            <a:off x="1673352" y="2971800"/>
            <a:ext cx="3279648"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Type of exception (array </a:t>
            </a:r>
            <a:r>
              <a:rPr lang="en-US" dirty="0"/>
              <a:t>index </a:t>
            </a:r>
            <a:r>
              <a:rPr lang="en-US" dirty="0" smtClean="0"/>
              <a:t>exception) reported </a:t>
            </a:r>
            <a:r>
              <a:rPr lang="en-US" dirty="0"/>
              <a:t>to the </a:t>
            </a:r>
            <a:r>
              <a:rPr lang="en-US" dirty="0" smtClean="0"/>
              <a:t>user</a:t>
            </a:r>
            <a:endParaRPr lang="en-US" dirty="0"/>
          </a:p>
        </p:txBody>
      </p:sp>
      <p:sp>
        <p:nvSpPr>
          <p:cNvPr id="7" name="Line 4"/>
          <p:cNvSpPr>
            <a:spLocks noChangeShapeType="1"/>
          </p:cNvSpPr>
          <p:nvPr/>
        </p:nvSpPr>
        <p:spPr bwMode="auto">
          <a:xfrm flipH="1">
            <a:off x="4724400" y="3979319"/>
            <a:ext cx="1600200" cy="821281"/>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8" name="Text Box 5"/>
          <p:cNvSpPr txBox="1">
            <a:spLocks noChangeArrowheads="1"/>
          </p:cNvSpPr>
          <p:nvPr/>
        </p:nvSpPr>
        <p:spPr bwMode="auto">
          <a:xfrm>
            <a:off x="5181600" y="3142567"/>
            <a:ext cx="2514600" cy="83675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Trace of all methods in the call chain (stack) shown</a:t>
            </a:r>
            <a:endParaRPr lang="en-US" dirty="0"/>
          </a:p>
        </p:txBody>
      </p:sp>
      <p:sp>
        <p:nvSpPr>
          <p:cNvPr id="20" name="Line 4"/>
          <p:cNvSpPr>
            <a:spLocks noChangeShapeType="1"/>
          </p:cNvSpPr>
          <p:nvPr/>
        </p:nvSpPr>
        <p:spPr bwMode="auto">
          <a:xfrm flipV="1">
            <a:off x="3429000" y="2362200"/>
            <a:ext cx="457200" cy="60960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1" name="Text Box 5"/>
          <p:cNvSpPr txBox="1">
            <a:spLocks noChangeArrowheads="1"/>
          </p:cNvSpPr>
          <p:nvPr/>
        </p:nvSpPr>
        <p:spPr bwMode="auto">
          <a:xfrm>
            <a:off x="152400" y="5264640"/>
            <a:ext cx="5334000" cy="144096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Implies Java is checking  each array element access for correct index (subscript checking) rather than simply going to some unanticipated (valid or invalid) memory address. Core dumped in some languages when hardware detects that memory address is out of range</a:t>
            </a:r>
            <a:endParaRPr lang="en-US" dirty="0"/>
          </a:p>
        </p:txBody>
      </p:sp>
      <p:sp>
        <p:nvSpPr>
          <p:cNvPr id="22" name="Text Box 5"/>
          <p:cNvSpPr txBox="1">
            <a:spLocks noChangeArrowheads="1"/>
          </p:cNvSpPr>
          <p:nvPr/>
        </p:nvSpPr>
        <p:spPr bwMode="auto">
          <a:xfrm>
            <a:off x="5943600" y="5283032"/>
            <a:ext cx="2233449" cy="1422568"/>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Message understandable to programmer but not user</a:t>
            </a:r>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83252626"/>
      </p:ext>
    </p:extLst>
  </p:cSld>
  <p:clrMapOvr>
    <a:masterClrMapping/>
  </p:clrMapOvr>
  <p:transition advTm="2380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6148" grpId="0" animBg="1"/>
      <p:bldP spid="6149" grpId="0" animBg="1"/>
      <p:bldP spid="7" grpId="0" animBg="1"/>
      <p:bldP spid="8" grpId="0" animBg="1"/>
      <p:bldP spid="20" grpId="0" animBg="1"/>
      <p:bldP spid="21" grpId="0" animBg="1"/>
      <p:bldP spid="22" grpId="0" animBg="1"/>
    </p:bldLst>
  </p:timing>
  <p:extLst>
    <p:ext uri="{3A86A75C-4F4B-4683-9AE1-C65F6400EC91}">
      <p14:laserTraceLst xmlns:p14="http://schemas.microsoft.com/office/powerpoint/2010/main">
        <p14:tracePtLst>
          <p14:tracePt t="1077" x="5518150" y="2571750"/>
          <p14:tracePt t="1470" x="5518150" y="2536825"/>
          <p14:tracePt t="1502" x="5527675" y="2509838"/>
          <p14:tracePt t="1514" x="5554663" y="2465388"/>
          <p14:tracePt t="1541" x="5572125" y="2446338"/>
          <p14:tracePt t="1553" x="5589588" y="2428875"/>
          <p14:tracePt t="1563" x="5608638" y="2411413"/>
          <p14:tracePt t="1578" x="5697538" y="2347913"/>
          <p14:tracePt t="1595" x="5751513" y="2330450"/>
          <p14:tracePt t="1611" x="5929313" y="2286000"/>
          <p14:tracePt t="1628" x="6000750" y="2276475"/>
          <p14:tracePt t="1645" x="6242050" y="2259013"/>
          <p14:tracePt t="1663" x="6330950" y="2259013"/>
          <p14:tracePt t="1679" x="6661150" y="2268538"/>
          <p14:tracePt t="1695" x="6759575" y="2268538"/>
          <p14:tracePt t="1711" x="7037388" y="2276475"/>
          <p14:tracePt t="1729" x="7108825" y="2286000"/>
          <p14:tracePt t="1745" x="7232650" y="2286000"/>
          <p14:tracePt t="1762" x="7277100" y="2286000"/>
          <p14:tracePt t="1778" x="7446963" y="2286000"/>
          <p14:tracePt t="1795" x="7518400" y="2286000"/>
          <p14:tracePt t="1812" x="7831138" y="2286000"/>
          <p14:tracePt t="1829" x="8027988" y="2286000"/>
          <p14:tracePt t="1848" x="8081963" y="2286000"/>
          <p14:tracePt t="1862" x="8188325" y="2276475"/>
          <p14:tracePt t="1879" x="8224838" y="2276475"/>
          <p14:tracePt t="1896" x="8323263" y="2276475"/>
          <p14:tracePt t="1913" x="8340725" y="2268538"/>
          <p14:tracePt t="1929" x="8420100" y="2268538"/>
          <p14:tracePt t="1946" x="8447088" y="2259013"/>
          <p14:tracePt t="1962" x="8474075" y="2259013"/>
          <p14:tracePt t="1988" x="8537575" y="2259013"/>
          <p14:tracePt t="2014" x="8599488" y="2259013"/>
          <p14:tracePt t="2033" x="8653463" y="2251075"/>
          <p14:tracePt t="2053" x="8680450" y="2251075"/>
          <p14:tracePt t="2065" x="8715375" y="2251075"/>
          <p14:tracePt t="2084" x="8742363" y="2251075"/>
          <p14:tracePt t="2095" x="8769350" y="2251075"/>
          <p14:tracePt t="2115" x="8786813" y="2241550"/>
          <p14:tracePt t="2142" x="8813800" y="2241550"/>
          <p14:tracePt t="2161" x="8840788" y="2241550"/>
          <p14:tracePt t="2172" x="8885238" y="2241550"/>
          <p14:tracePt t="2192" x="8912225" y="2241550"/>
          <p14:tracePt t="2204" x="8929688" y="2241550"/>
          <p14:tracePt t="2222" x="8947150" y="2232025"/>
          <p14:tracePt t="2234" x="8956675" y="2232025"/>
          <p14:tracePt t="2347" x="8947150" y="2232025"/>
          <p14:tracePt t="2550" x="8929688" y="2232025"/>
          <p14:tracePt t="2571" x="8920163" y="2241550"/>
          <p14:tracePt t="2583" x="8894763" y="2241550"/>
          <p14:tracePt t="2603" x="8867775" y="2251075"/>
          <p14:tracePt t="2616" x="8831263" y="2268538"/>
          <p14:tracePt t="2635" x="8813800" y="2268538"/>
          <p14:tracePt t="2648" x="8796338" y="2276475"/>
          <p14:tracePt t="2659" x="8769350" y="2276475"/>
          <p14:tracePt t="2678" x="8759825" y="2276475"/>
          <p14:tracePt t="2697" x="8751888" y="2276475"/>
          <p14:tracePt t="2724" x="8742363" y="2276475"/>
          <p14:tracePt t="2949" x="8732838" y="2276475"/>
          <p14:tracePt t="2961" x="8705850" y="2276475"/>
          <p14:tracePt t="2979" x="8688388" y="2276475"/>
          <p14:tracePt t="2993" x="8661400" y="2276475"/>
          <p14:tracePt t="3013" x="8643938" y="2276475"/>
          <p14:tracePt t="3023" x="8634413" y="2276475"/>
          <p14:tracePt t="3042" x="8626475" y="2276475"/>
          <p14:tracePt t="3054" x="8616950" y="2276475"/>
          <p14:tracePt t="3084" x="8609013" y="2276475"/>
          <p14:tracePt t="3133" x="8599488" y="2276475"/>
          <p14:tracePt t="3152" x="8589963" y="2276475"/>
          <p14:tracePt t="3162" x="8572500" y="2276475"/>
          <p14:tracePt t="3182" x="8555038" y="2276475"/>
          <p14:tracePt t="3199" x="8537575" y="2276475"/>
          <p14:tracePt t="3211" x="8491538" y="2276475"/>
          <p14:tracePt t="3229" x="8466138" y="2276475"/>
          <p14:tracePt t="3242" x="8439150" y="2268538"/>
          <p14:tracePt t="3262" x="8420100" y="2268538"/>
          <p14:tracePt t="3288" x="8385175" y="2268538"/>
          <p14:tracePt t="3307" x="8286750" y="2268538"/>
          <p14:tracePt t="3325" x="8224838" y="2259013"/>
          <p14:tracePt t="3337" x="8099425" y="2241550"/>
          <p14:tracePt t="3356" x="8081963" y="2241550"/>
          <p14:tracePt t="3368" x="8037513" y="2232025"/>
          <p14:tracePt t="3387" x="8010525" y="2232025"/>
          <p14:tracePt t="3413" x="7983538" y="2232025"/>
          <p14:tracePt t="3433" x="7974013" y="2232025"/>
          <p14:tracePt t="3444" x="7929563" y="2232025"/>
          <p14:tracePt t="3463" x="7912100" y="2232025"/>
          <p14:tracePt t="3475" x="7848600" y="2232025"/>
          <p14:tracePt t="3495" x="7831138" y="2232025"/>
          <p14:tracePt t="3506" x="7769225" y="2224088"/>
          <p14:tracePt t="3528" x="7751763" y="2224088"/>
          <p14:tracePt t="3538" x="7697788" y="2214563"/>
          <p14:tracePt t="3558" x="7634288" y="2205038"/>
          <p14:tracePt t="3576" x="7616825" y="2197100"/>
          <p14:tracePt t="3588" x="7554913" y="2187575"/>
          <p14:tracePt t="3607" x="7545388" y="2187575"/>
          <p14:tracePt t="3619" x="7500938" y="2187575"/>
          <p14:tracePt t="3639" x="7491413" y="2179638"/>
          <p14:tracePt t="3653" x="7439025" y="2179638"/>
          <p14:tracePt t="3671" x="7419975" y="2170113"/>
          <p14:tracePt t="3684" x="7402513" y="2160588"/>
          <p14:tracePt t="3701" x="7348538" y="2160588"/>
          <p14:tracePt t="3718" x="7304088" y="2152650"/>
          <p14:tracePt t="3735" x="7296150" y="2143125"/>
          <p14:tracePt t="3760" x="7286625" y="2143125"/>
          <p14:tracePt t="3781" x="7269163" y="2133600"/>
          <p14:tracePt t="3809" x="7242175" y="2133600"/>
          <p14:tracePt t="3828" x="7232650" y="2125663"/>
          <p14:tracePt t="3840" x="7224713" y="2125663"/>
          <p14:tracePt t="3858" x="7215188" y="2125663"/>
          <p14:tracePt t="3898" x="7197725" y="2116138"/>
          <p14:tracePt t="3922" x="7188200" y="2116138"/>
          <p14:tracePt t="3981" x="7180263" y="2116138"/>
          <p14:tracePt t="4031" x="7170738" y="2108200"/>
          <p14:tracePt t="4048" x="7161213" y="2098675"/>
          <p14:tracePt t="4136" x="7153275" y="2098675"/>
          <p14:tracePt t="4253" x="7143750" y="2098675"/>
          <p14:tracePt t="4263" x="7134225" y="2098675"/>
          <p14:tracePt t="4332" x="7126288" y="2089150"/>
          <p14:tracePt t="4404" x="7116763" y="2089150"/>
          <p14:tracePt t="4485" x="7108825" y="2089150"/>
          <p14:tracePt t="4518" x="7099300" y="2081213"/>
          <p14:tracePt t="4609" x="7089775" y="2081213"/>
          <p14:tracePt t="4737" x="7081838" y="2081213"/>
          <p14:tracePt t="4770" x="7072313" y="2071688"/>
          <p14:tracePt t="4846" x="7054850" y="2062163"/>
          <p14:tracePt t="4865" x="7018338" y="2054225"/>
          <p14:tracePt t="4877" x="6965950" y="2036763"/>
          <p14:tracePt t="4897" x="6956425" y="2017713"/>
          <p14:tracePt t="4909" x="6902450" y="2000250"/>
          <p14:tracePt t="4928" x="6875463" y="2000250"/>
          <p14:tracePt t="4958" x="6867525" y="1990725"/>
          <p14:tracePt t="4970" x="6840538" y="1990725"/>
          <p14:tracePt t="4990" x="6831013" y="1982788"/>
          <p14:tracePt t="5003" x="6823075" y="1982788"/>
          <p14:tracePt t="5023" x="6813550" y="1982788"/>
          <p14:tracePt t="5034" x="6786563" y="1982788"/>
          <p14:tracePt t="5055" x="6769100" y="1982788"/>
          <p14:tracePt t="5065" x="6732588" y="1982788"/>
          <p14:tracePt t="5084" x="6724650" y="1982788"/>
          <p14:tracePt t="5096" x="6705600" y="1973263"/>
          <p14:tracePt t="5115" x="6688138" y="1973263"/>
          <p14:tracePt t="5143" x="6670675" y="1965325"/>
          <p14:tracePt t="5181" x="6643688" y="1965325"/>
          <p14:tracePt t="5211" x="6634163" y="1965325"/>
          <p14:tracePt t="5223" x="6608763" y="1965325"/>
          <p14:tracePt t="5243" x="6589713" y="1955800"/>
          <p14:tracePt t="5255" x="6572250" y="1955800"/>
          <p14:tracePt t="5274" x="6562725" y="1955800"/>
          <p14:tracePt t="5286" x="6545263" y="1955800"/>
          <p14:tracePt t="5304" x="6537325" y="1955800"/>
          <p14:tracePt t="5316" x="6510338" y="1955800"/>
          <p14:tracePt t="5335" x="6491288" y="1955800"/>
          <p14:tracePt t="5348" x="6483350" y="1955800"/>
          <p14:tracePt t="5366" x="6473825" y="1955800"/>
          <p14:tracePt t="5378" x="6465888" y="1955800"/>
          <p14:tracePt t="5397" x="6465888" y="1946275"/>
          <p14:tracePt t="5408" x="6456363" y="1946275"/>
          <p14:tracePt t="5430" x="6446838" y="1946275"/>
          <p14:tracePt t="5442" x="6438900" y="1946275"/>
          <p14:tracePt t="5542" x="6429375" y="1946275"/>
          <p14:tracePt t="5582" x="6419850" y="1946275"/>
          <p14:tracePt t="5633" x="6429375" y="1946275"/>
          <p14:tracePt t="5963" x="6429375" y="1955800"/>
          <p14:tracePt t="6032" x="6438900" y="1955800"/>
          <p14:tracePt t="6292" x="6438900" y="1965325"/>
          <p14:tracePt t="9326" x="6429375" y="1965325"/>
          <p14:tracePt t="10270" x="6402388" y="1955800"/>
          <p14:tracePt t="10290" x="6394450" y="1955800"/>
          <p14:tracePt t="10302" x="6357938" y="1946275"/>
          <p14:tracePt t="10322" x="6340475" y="1946275"/>
          <p14:tracePt t="10333" x="6296025" y="1946275"/>
          <p14:tracePt t="10345" x="6224588" y="1946275"/>
          <p14:tracePt t="10365" x="6215063" y="1946275"/>
          <p14:tracePt t="10377" x="6126163" y="1946275"/>
          <p14:tracePt t="10396" x="6108700" y="1946275"/>
          <p14:tracePt t="10408" x="6054725" y="1946275"/>
          <p14:tracePt t="10426" x="5973763" y="1965325"/>
          <p14:tracePt t="10445" x="5919788" y="1973263"/>
          <p14:tracePt t="10457" x="5803900" y="2000250"/>
          <p14:tracePt t="10476" x="5751513" y="2009775"/>
          <p14:tracePt t="10489" x="5626100" y="2027238"/>
          <p14:tracePt t="10507" x="5599113" y="2027238"/>
          <p14:tracePt t="10522" x="5500688" y="2036763"/>
          <p14:tracePt t="10538" x="5465763" y="2036763"/>
          <p14:tracePt t="10555" x="5367338" y="2036763"/>
          <p14:tracePt t="10572" x="5295900" y="2036763"/>
          <p14:tracePt t="10588" x="5153025" y="2036763"/>
          <p14:tracePt t="10605" x="5099050" y="2036763"/>
          <p14:tracePt t="10622" x="4973638" y="2044700"/>
          <p14:tracePt t="10639" x="4911725" y="2054225"/>
          <p14:tracePt t="10656" x="4875213" y="2054225"/>
          <p14:tracePt t="10672" x="4768850" y="2062163"/>
          <p14:tracePt t="10689" x="4724400" y="2062163"/>
          <p14:tracePt t="10706" x="4616450" y="2071688"/>
          <p14:tracePt t="10722" x="4562475" y="2081213"/>
          <p14:tracePt t="10739" x="4473575" y="2098675"/>
          <p14:tracePt t="10756" x="4429125" y="2108200"/>
          <p14:tracePt t="10774" x="4394200" y="2108200"/>
          <p14:tracePt t="10789" x="4330700" y="2125663"/>
          <p14:tracePt t="10806" x="4313238" y="2133600"/>
          <p14:tracePt t="10822" x="4259263" y="2152650"/>
          <p14:tracePt t="10839" x="4232275" y="2160588"/>
          <p14:tracePt t="10856" x="4187825" y="2179638"/>
          <p14:tracePt t="10873" x="4170363" y="2179638"/>
          <p14:tracePt t="10890" x="4143375" y="2187575"/>
          <p14:tracePt t="10906" x="4125913" y="2197100"/>
          <p14:tracePt t="10923" x="4081463" y="2224088"/>
          <p14:tracePt t="10939" x="4044950" y="2224088"/>
          <p14:tracePt t="10956" x="4000500" y="2241550"/>
          <p14:tracePt t="10973" x="3983038" y="2251075"/>
          <p14:tracePt t="10990" x="3973513" y="2259013"/>
          <p14:tracePt t="11104" x="3973513" y="2268538"/>
          <p14:tracePt t="11153" x="3965575" y="2268538"/>
          <p14:tracePt t="11185" x="3965575" y="2286000"/>
          <p14:tracePt t="11197" x="3956050" y="2295525"/>
          <p14:tracePt t="11234" x="3946525" y="2303463"/>
          <p14:tracePt t="11259" x="3946525" y="2312988"/>
          <p14:tracePt t="11277" x="3946525" y="2322513"/>
          <p14:tracePt t="11291" x="3938588" y="2322513"/>
          <p14:tracePt t="11338" x="3938588" y="2330450"/>
          <p14:tracePt t="11357" x="3938588" y="2339975"/>
          <p14:tracePt t="11435" x="3929063" y="2339975"/>
          <p14:tracePt t="11462" x="3929063" y="2347913"/>
          <p14:tracePt t="11480" x="3929063" y="2357438"/>
          <p14:tracePt t="11527" x="3919538" y="2366963"/>
          <p14:tracePt t="11560" x="3919538" y="2374900"/>
          <p14:tracePt t="11592" x="3919538" y="2384425"/>
          <p14:tracePt t="11652" x="3919538" y="2393950"/>
          <p14:tracePt t="11717" x="3911600" y="2393950"/>
          <p14:tracePt t="11736" x="3911600" y="2401888"/>
          <p14:tracePt t="11776" x="3911600" y="2411413"/>
          <p14:tracePt t="11844" x="3911600" y="2419350"/>
          <p14:tracePt t="11875" x="3911600" y="2428875"/>
          <p14:tracePt t="11919" x="3911600" y="2438400"/>
          <p14:tracePt t="11986" x="3911600" y="2446338"/>
          <p14:tracePt t="12093" x="3911600" y="2455863"/>
          <p14:tracePt t="12144" x="3902075" y="2455863"/>
          <p14:tracePt t="12201" x="3902075" y="2465388"/>
          <p14:tracePt t="12219" x="3902075" y="2473325"/>
          <p14:tracePt t="12279" x="3902075" y="2482850"/>
          <p14:tracePt t="12362" x="3902075" y="2490788"/>
          <p14:tracePt t="12394" x="3902075" y="2500313"/>
          <p14:tracePt t="12457" x="3902075" y="2509838"/>
          <p14:tracePt t="12517" x="3902075" y="2527300"/>
          <p14:tracePt t="12566" x="3902075" y="2536825"/>
          <p14:tracePt t="12707" x="3902075" y="2544763"/>
          <p14:tracePt t="12773" x="3911600" y="2536825"/>
          <p14:tracePt t="12992" x="3911600" y="2527300"/>
          <p14:tracePt t="13003" x="3919538" y="2517775"/>
          <p14:tracePt t="13025" x="3929063" y="2500313"/>
          <p14:tracePt t="13052" x="3946525" y="2465388"/>
          <p14:tracePt t="13072" x="3946525" y="2455863"/>
          <p14:tracePt t="13084" x="3946525" y="2438400"/>
          <p14:tracePt t="13099" x="3956050" y="2401888"/>
          <p14:tracePt t="13117" x="3956050" y="2393950"/>
          <p14:tracePt t="13177" x="3965575" y="2384425"/>
          <p14:tracePt t="13197" x="3965575" y="2366963"/>
          <p14:tracePt t="13209" x="3965575" y="2347913"/>
          <p14:tracePt t="13221" x="3973513" y="2312988"/>
          <p14:tracePt t="13240" x="3983038" y="2251075"/>
          <p14:tracePt t="13258" x="3990975" y="2224088"/>
          <p14:tracePt t="13271" x="3990975" y="2170113"/>
          <p14:tracePt t="13290" x="3990975" y="2160588"/>
          <p14:tracePt t="13302" x="4000500" y="2143125"/>
          <p14:tracePt t="21326" x="4010025" y="2143125"/>
          <p14:tracePt t="21746" x="4027488" y="2143125"/>
          <p14:tracePt t="21777" x="4054475" y="2143125"/>
          <p14:tracePt t="21796" x="4062413" y="2143125"/>
          <p14:tracePt t="21809" x="4116388" y="2152650"/>
          <p14:tracePt t="21828" x="4170363" y="2160588"/>
          <p14:tracePt t="21840" x="4259263" y="2179638"/>
          <p14:tracePt t="21858" x="4286250" y="2179638"/>
          <p14:tracePt t="21870" x="4340225" y="2179638"/>
          <p14:tracePt t="21890" x="4384675" y="2179638"/>
          <p14:tracePt t="21902" x="4491038" y="2170113"/>
          <p14:tracePt t="21921" x="4518025" y="2160588"/>
          <p14:tracePt t="21933" x="4581525" y="2152650"/>
          <p14:tracePt t="21952" x="4625975" y="2133600"/>
          <p14:tracePt t="21963" x="4697413" y="2116138"/>
          <p14:tracePt t="21983" x="4724400" y="2116138"/>
          <p14:tracePt t="21995" x="4776788" y="2108200"/>
          <p14:tracePt t="22014" x="4813300" y="2098675"/>
          <p14:tracePt t="22026" x="4902200" y="2089150"/>
          <p14:tracePt t="22046" x="5010150" y="2081213"/>
          <p14:tracePt t="22075" x="5251450" y="2081213"/>
          <p14:tracePt t="22092" x="5456238" y="2062163"/>
          <p14:tracePt t="22111" x="5483225" y="2054225"/>
          <p14:tracePt t="22123" x="5616575" y="2044700"/>
          <p14:tracePt t="22143" x="5643563" y="2036763"/>
          <p14:tracePt t="22154" x="5732463" y="2017713"/>
          <p14:tracePt t="22174" x="5786438" y="2017713"/>
          <p14:tracePt t="22185" x="5830888" y="2009775"/>
          <p14:tracePt t="22198" x="5946775" y="1982788"/>
          <p14:tracePt t="22218" x="6000750" y="1973263"/>
          <p14:tracePt t="22231" x="6153150" y="1955800"/>
          <p14:tracePt t="22249" x="6215063" y="1955800"/>
          <p14:tracePt t="22262" x="6438900" y="1955800"/>
          <p14:tracePt t="22279" x="6831013" y="1955800"/>
          <p14:tracePt t="22299" x="6911975" y="1955800"/>
          <p14:tracePt t="22313" x="7018338" y="1955800"/>
          <p14:tracePt t="22324" x="7153275" y="1938338"/>
          <p14:tracePt t="22344" x="7180263" y="1938338"/>
          <p14:tracePt t="22358" x="7304088" y="1901825"/>
          <p14:tracePt t="22375" x="7323138" y="1901825"/>
          <p14:tracePt t="22391" x="7510463" y="1874838"/>
          <p14:tracePt t="22408" x="7697788" y="1839913"/>
          <p14:tracePt t="22425" x="7759700" y="1830388"/>
          <p14:tracePt t="22441" x="7902575" y="1812925"/>
          <p14:tracePt t="22459" x="7929563" y="1812925"/>
          <p14:tracePt t="22475" x="7966075" y="1803400"/>
          <p14:tracePt t="22491" x="7974013" y="1795463"/>
          <p14:tracePt t="22508" x="8027988" y="1785938"/>
          <p14:tracePt t="22525" x="8045450" y="1785938"/>
          <p14:tracePt t="22542" x="8108950" y="1776413"/>
          <p14:tracePt t="22558" x="8143875" y="1768475"/>
          <p14:tracePt t="22575" x="8205788" y="1741488"/>
          <p14:tracePt t="22592" x="8242300" y="1731963"/>
          <p14:tracePt t="22608" x="8323263" y="1704975"/>
          <p14:tracePt t="22626" x="8375650" y="1687513"/>
          <p14:tracePt t="22644" x="8439150" y="1670050"/>
          <p14:tracePt t="22675" x="8447088" y="1660525"/>
          <p14:tracePt t="33826" x="8447088" y="1652588"/>
          <p14:tracePt t="34404" x="8439150" y="1652588"/>
          <p14:tracePt t="34528" x="8439150" y="1670050"/>
          <p14:tracePt t="34636" x="8429625" y="1704975"/>
          <p14:tracePt t="34654" x="8429625" y="1731963"/>
          <p14:tracePt t="34666" x="8429625" y="1795463"/>
          <p14:tracePt t="34686" x="8420100" y="1830388"/>
          <p14:tracePt t="34700" x="8402638" y="1893888"/>
          <p14:tracePt t="34718" x="8394700" y="1928813"/>
          <p14:tracePt t="34746" x="8375650" y="2027238"/>
          <p14:tracePt t="34765" x="8375650" y="2054225"/>
          <p14:tracePt t="34777" x="8367713" y="2125663"/>
          <p14:tracePt t="34797" x="8367713" y="2152650"/>
          <p14:tracePt t="34808" x="8367713" y="2205038"/>
          <p14:tracePt t="34828" x="8358188" y="2224088"/>
          <p14:tracePt t="34839" x="8358188" y="2241550"/>
          <p14:tracePt t="34860" x="8358188" y="2268538"/>
          <p14:tracePt t="91827" x="8348663" y="2268538"/>
          <p14:tracePt t="92444" x="8358188" y="2259013"/>
          <p14:tracePt t="92661" x="8375650" y="2232025"/>
          <p14:tracePt t="92679" x="8429625" y="2179638"/>
          <p14:tracePt t="92698" x="8439150" y="2160588"/>
          <p14:tracePt t="92720" x="8466138" y="2125663"/>
          <p14:tracePt t="92754" x="8466138" y="2116138"/>
          <p14:tracePt t="92776" x="8466138" y="2098675"/>
          <p14:tracePt t="92788" x="8402638" y="2009775"/>
          <p14:tracePt t="92821" x="8224838" y="1884363"/>
          <p14:tracePt t="92853" x="8126413" y="1830388"/>
          <p14:tracePt t="92872" x="8108950" y="1830388"/>
          <p14:tracePt t="92887" x="7885113" y="1776413"/>
          <p14:tracePt t="92920" x="7661275" y="1776413"/>
          <p14:tracePt t="92933" x="7562850" y="1776413"/>
          <p14:tracePt t="92954" x="7232650" y="1830388"/>
          <p14:tracePt t="92987" x="6973888" y="1866900"/>
          <p14:tracePt t="92996" x="6884988" y="1874838"/>
          <p14:tracePt t="93021" x="6545263" y="1938338"/>
          <p14:tracePt t="93053" x="6330950" y="1990725"/>
          <p14:tracePt t="93057" x="6054725" y="2071688"/>
          <p14:tracePt t="93088" x="5697538" y="2152650"/>
          <p14:tracePt t="93120" x="5456238" y="2205038"/>
          <p14:tracePt t="93136" x="5330825" y="2224088"/>
          <p14:tracePt t="93155" x="5045075" y="2276475"/>
          <p14:tracePt t="93186" x="4938713" y="2286000"/>
          <p14:tracePt t="93199" x="4911725" y="2286000"/>
          <p14:tracePt t="93221" x="4705350" y="2322513"/>
          <p14:tracePt t="93253" x="4572000" y="2366963"/>
          <p14:tracePt t="93262" x="4545013" y="2366963"/>
          <p14:tracePt t="93289" x="4518025" y="2384425"/>
          <p14:tracePt t="93320" x="4510088" y="2384425"/>
          <p14:tracePt t="93330" x="4456113" y="2411413"/>
          <p14:tracePt t="93356" x="4375150" y="2446338"/>
          <p14:tracePt t="93389" x="4322763" y="2455863"/>
          <p14:tracePt t="93405" x="4303713" y="2455863"/>
          <p14:tracePt t="93435" x="4286250" y="2455863"/>
          <p14:tracePt t="93456" x="4224338" y="2446338"/>
          <p14:tracePt t="93488" x="4160838" y="2428875"/>
          <p14:tracePt t="93498" x="4152900" y="2428875"/>
          <p14:tracePt t="93523" x="4143375" y="2428875"/>
          <p14:tracePt t="93555" x="4125913" y="2419350"/>
          <p14:tracePt t="93588" x="4044950" y="2374900"/>
          <p14:tracePt t="93607" x="4000500" y="2347913"/>
          <p14:tracePt t="93623" x="3929063" y="2295525"/>
          <p14:tracePt t="93656" x="3919538" y="2295525"/>
          <p14:tracePt t="93667" x="3919538" y="2286000"/>
          <p14:tracePt t="93814" x="3919538" y="2276475"/>
          <p14:tracePt t="93841" x="3911600" y="2241550"/>
          <p14:tracePt t="93859" x="3902075" y="2241550"/>
          <p14:tracePt t="93937" x="3884613" y="2241550"/>
          <p14:tracePt t="93955" x="3875088" y="2241550"/>
          <p14:tracePt t="93967" x="3867150" y="2241550"/>
          <p14:tracePt t="93991" x="3848100" y="2241550"/>
          <p14:tracePt t="94046" x="3830638" y="2251075"/>
          <p14:tracePt t="94064" x="3822700" y="2251075"/>
          <p14:tracePt t="94078" x="3813175" y="2259013"/>
          <p14:tracePt t="94123" x="3813175" y="2268538"/>
          <p14:tracePt t="94142" x="3813175" y="2276475"/>
          <p14:tracePt t="94159" x="3803650" y="2276475"/>
          <p14:tracePt t="94254" x="3803650" y="2286000"/>
          <p14:tracePt t="94284" x="3786188" y="2295525"/>
          <p14:tracePt t="94393" x="3759200" y="2295525"/>
          <p14:tracePt t="94405" x="3741738" y="2295525"/>
          <p14:tracePt t="94426" x="3732213" y="2295525"/>
          <p14:tracePt t="94458" x="3724275" y="2303463"/>
          <p14:tracePt t="94472" x="3714750" y="2303463"/>
          <p14:tracePt t="94829" x="3705225" y="2303463"/>
          <p14:tracePt t="94926" x="3697288" y="2303463"/>
          <p14:tracePt t="94944" x="3687763" y="2303463"/>
          <p14:tracePt t="95041" x="3679825" y="2303463"/>
          <p14:tracePt t="95148" x="3687763" y="2303463"/>
          <p14:tracePt t="95334" x="3705225" y="2303463"/>
          <p14:tracePt t="95354" x="3714750" y="2303463"/>
          <p14:tracePt t="95366" x="3724275" y="2303463"/>
          <p14:tracePt t="95385" x="3751263" y="2312988"/>
          <p14:tracePt t="95397" x="3803650" y="2322513"/>
          <p14:tracePt t="95416" x="3830638" y="2330450"/>
          <p14:tracePt t="95428" x="3857625" y="2339975"/>
          <p14:tracePt t="95446" x="3867150" y="2339975"/>
          <p14:tracePt t="95477" x="3884613" y="2339975"/>
          <p14:tracePt t="95510" x="3902075" y="2339975"/>
          <p14:tracePt t="95711" x="3911600" y="2339975"/>
          <p14:tracePt t="95744" x="3919538" y="2339975"/>
          <p14:tracePt t="95806" x="3929063" y="2339975"/>
          <p14:tracePt t="95977" x="3929063" y="2330450"/>
          <p14:tracePt t="96044" x="3929063" y="2322513"/>
          <p14:tracePt t="97327" x="3919538" y="2322513"/>
          <p14:tracePt t="97795" x="3911600" y="2322513"/>
          <p14:tracePt t="97820" x="3902075" y="2322513"/>
          <p14:tracePt t="97833" x="3867150" y="2330450"/>
          <p14:tracePt t="97856" x="3857625" y="2339975"/>
          <p14:tracePt t="97864" x="3848100" y="2339975"/>
          <p14:tracePt t="97883" x="3848100" y="2347913"/>
          <p14:tracePt t="97895" x="3840163" y="2347913"/>
          <p14:tracePt t="97914" x="3822700" y="2347913"/>
          <p14:tracePt t="97925" x="3803650" y="2357438"/>
          <p14:tracePt t="97944" x="3776663" y="2357438"/>
          <p14:tracePt t="97964" x="3768725" y="2357438"/>
          <p14:tracePt t="97975" x="3751263" y="2357438"/>
          <p14:tracePt t="97995" x="3751263" y="2366963"/>
          <p14:tracePt t="98006" x="3732213" y="2366963"/>
          <p14:tracePt t="98026" x="3724275" y="2366963"/>
          <p14:tracePt t="98038" x="3714750" y="2366963"/>
          <p14:tracePt t="98099" x="3687763" y="2366963"/>
          <p14:tracePt t="98133" x="3652838" y="2366963"/>
          <p14:tracePt t="98151" x="3633788" y="2366963"/>
          <p14:tracePt t="98163" x="3589338" y="2366963"/>
          <p14:tracePt t="98185" x="3581400" y="2366963"/>
          <p14:tracePt t="98214" x="3571875" y="2374900"/>
          <p14:tracePt t="98274" x="3562350" y="2374900"/>
          <p14:tracePt t="98294" x="3554413" y="2374900"/>
          <p14:tracePt t="98304" x="3527425" y="2366963"/>
          <p14:tracePt t="98324" x="3517900" y="2366963"/>
          <p14:tracePt t="98356" x="3517900" y="2357438"/>
          <p14:tracePt t="98494" x="3527425" y="2357438"/>
          <p14:tracePt t="98751" x="3536950" y="2357438"/>
          <p14:tracePt t="98920" x="3536950" y="2347913"/>
          <p14:tracePt t="99359" x="3527425" y="2339975"/>
          <p14:tracePt t="100578" x="3527425" y="2330450"/>
          <p14:tracePt t="100605" x="3536950" y="2330450"/>
          <p14:tracePt t="101026" x="3544888" y="2330450"/>
          <p14:tracePt t="101627" x="3562350" y="2330450"/>
          <p14:tracePt t="101673" x="3571875" y="2330450"/>
          <p14:tracePt t="101697" x="3581400" y="2330450"/>
          <p14:tracePt t="101716" x="3589338" y="2330450"/>
          <p14:tracePt t="101750" x="3598863" y="2330450"/>
          <p14:tracePt t="101786" x="3608388" y="2330450"/>
          <p14:tracePt t="101810" x="3616325" y="2330450"/>
          <p14:tracePt t="101829" x="3625850" y="2330450"/>
          <p14:tracePt t="101848" x="3652838" y="2330450"/>
          <p14:tracePt t="101882" x="3679825" y="2330450"/>
          <p14:tracePt t="101894" x="3687763" y="2330450"/>
          <p14:tracePt t="101915" x="3768725" y="2339975"/>
          <p14:tracePt t="101947" x="3786188" y="2339975"/>
          <p14:tracePt t="101957" x="3803650" y="2339975"/>
          <p14:tracePt t="101984" x="3822700" y="2339975"/>
          <p14:tracePt t="102015" x="3848100" y="2339975"/>
          <p14:tracePt t="102048" x="3867150" y="2339975"/>
          <p14:tracePt t="102067" x="3875088" y="2339975"/>
          <p14:tracePt t="102094" x="3902075" y="2339975"/>
          <p14:tracePt t="102116" x="3965575" y="2347913"/>
          <p14:tracePt t="102148" x="4000500" y="2347913"/>
          <p14:tracePt t="102170" x="4010025" y="2347913"/>
          <p14:tracePt t="102237" x="4017963" y="2347913"/>
          <p14:tracePt t="102376" x="4027488" y="2347913"/>
          <p14:tracePt t="102394" x="4037013" y="2347913"/>
          <p14:tracePt t="102453" x="4037013" y="2339975"/>
          <p14:tracePt t="102515" x="4037013" y="2330450"/>
          <p14:tracePt t="106077" x="4044950" y="2330450"/>
          <p14:tracePt t="106870" x="4054475" y="2330450"/>
          <p14:tracePt t="107757" x="4062413" y="2330450"/>
          <p14:tracePt t="131327" x="4062413" y="2339975"/>
          <p14:tracePt t="132234" x="4062413" y="2347913"/>
          <p14:tracePt t="132390" x="4062413" y="2357438"/>
          <p14:tracePt t="132403" x="4062413" y="2374900"/>
          <p14:tracePt t="132421" x="4027488" y="2438400"/>
          <p14:tracePt t="132454" x="4017963" y="2465388"/>
          <p14:tracePt t="132474" x="3938588" y="2652713"/>
          <p14:tracePt t="132506" x="3857625" y="2776538"/>
          <p14:tracePt t="132538" x="3848100" y="2803525"/>
          <p14:tracePt t="132546" x="3803650" y="2919413"/>
          <p14:tracePt t="132578" x="3786188" y="2955925"/>
          <p14:tracePt t="132607" x="3759200" y="3044825"/>
          <p14:tracePt t="132639" x="3732213" y="3160713"/>
          <p14:tracePt t="132675" x="3724275" y="3179763"/>
          <p14:tracePt t="132684" x="3697288" y="3251200"/>
          <p14:tracePt t="132717" x="3687763" y="3286125"/>
          <p14:tracePt t="132741" x="3679825" y="3490913"/>
          <p14:tracePt t="132773" x="3697288" y="3581400"/>
          <p14:tracePt t="132806" x="3697288" y="3589338"/>
          <p14:tracePt t="132812" x="3714750" y="3608388"/>
          <p14:tracePt t="132845" x="3724275" y="3616325"/>
          <p14:tracePt t="132956" x="3741738" y="3625850"/>
          <p14:tracePt t="132988" x="3751263" y="3625850"/>
          <p14:tracePt t="133009" x="3768725" y="3633788"/>
          <p14:tracePt t="133041" x="3813175" y="3652838"/>
          <p14:tracePt t="133073" x="3822700" y="3652838"/>
          <p14:tracePt t="133079" x="3840163" y="3652838"/>
          <p14:tracePt t="133111" x="3848100" y="3652838"/>
          <p14:tracePt t="133145" x="3875088" y="3652838"/>
          <p14:tracePt t="133178" x="3902075" y="3652838"/>
          <p14:tracePt t="133209" x="3938588" y="3625850"/>
          <p14:tracePt t="133241" x="3965575" y="3616325"/>
          <p14:tracePt t="133273" x="3965575" y="3608388"/>
          <p14:tracePt t="133282" x="3973513" y="3608388"/>
          <p14:tracePt t="133317" x="3983038" y="3598863"/>
          <p14:tracePt t="133345" x="3983038" y="3581400"/>
          <p14:tracePt t="133378" x="4000500" y="3544888"/>
          <p14:tracePt t="133410" x="4010025" y="3536950"/>
          <p14:tracePt t="133442" x="4010025" y="3527425"/>
          <p14:tracePt t="133474" x="4017963" y="3527425"/>
          <p14:tracePt t="133487" x="4027488" y="3500438"/>
          <p14:tracePt t="133519" x="4027488" y="3482975"/>
          <p14:tracePt t="133543" x="4027488" y="3465513"/>
          <p14:tracePt t="133575" x="4037013" y="3438525"/>
          <p14:tracePt t="133608" x="4044950" y="3429000"/>
          <p14:tracePt t="133615" x="4054475" y="3394075"/>
          <p14:tracePt t="133647" x="4054475" y="3384550"/>
          <p14:tracePt t="133686" x="4054475" y="3367088"/>
          <p14:tracePt t="133725" x="4054475" y="3357563"/>
          <p14:tracePt t="133754" x="4062413" y="3340100"/>
          <p14:tracePt t="133786" x="4071938" y="3313113"/>
          <p14:tracePt t="133836" x="4081463" y="3286125"/>
          <p14:tracePt t="133868" x="4081463" y="3268663"/>
          <p14:tracePt t="133882" x="4089400" y="3241675"/>
          <p14:tracePt t="133914" x="4089400" y="3224213"/>
          <p14:tracePt t="133945" x="4098925" y="3205163"/>
          <p14:tracePt t="133977" x="4098925" y="3197225"/>
          <p14:tracePt t="134043" x="4108450" y="3197225"/>
          <p14:tracePt t="134076" x="4108450" y="3187700"/>
          <p14:tracePt t="134085" x="4116388" y="3170238"/>
          <p14:tracePt t="134179" x="4116388" y="3152775"/>
          <p14:tracePt t="134199" x="4116388" y="3143250"/>
          <p14:tracePt t="134214" x="4125913" y="3116263"/>
          <p14:tracePt t="134246" x="4133850" y="3089275"/>
          <p14:tracePt t="134279" x="4143375" y="3044825"/>
          <p14:tracePt t="134294" x="4143375" y="3027363"/>
          <p14:tracePt t="134327" x="4152900" y="2982913"/>
          <p14:tracePt t="134345" x="4170363" y="2946400"/>
          <p14:tracePt t="134377" x="4187825" y="2867025"/>
          <p14:tracePt t="134409" x="4187825" y="2847975"/>
          <p14:tracePt t="134414" x="4197350" y="2803525"/>
          <p14:tracePt t="134446" x="4205288" y="2724150"/>
          <p14:tracePt t="134479" x="4214813" y="2705100"/>
          <p14:tracePt t="134496" x="4224338" y="2679700"/>
          <p14:tracePt t="134513" x="4241800" y="2608263"/>
          <p14:tracePt t="134545" x="4251325" y="2562225"/>
          <p14:tracePt t="134558" x="4251325" y="2554288"/>
          <p14:tracePt t="134580" x="4259263" y="2536825"/>
          <p14:tracePt t="134611" x="4268788" y="2500313"/>
          <p14:tracePt t="134617" x="4276725" y="2455863"/>
          <p14:tracePt t="134646" x="4286250" y="2428875"/>
          <p14:tracePt t="134678" x="4286250" y="2419350"/>
          <p14:tracePt t="134702" x="4295775" y="2419350"/>
          <p14:tracePt t="135828" x="4303713" y="2419350"/>
          <p14:tracePt t="136020" x="4322763" y="2419350"/>
          <p14:tracePt t="136146" x="4340225" y="2419350"/>
          <p14:tracePt t="136165" x="4348163" y="2428875"/>
          <p14:tracePt t="136177" x="4375150" y="2428875"/>
          <p14:tracePt t="136197" x="4384675" y="2428875"/>
          <p14:tracePt t="136221" x="4394200" y="2428875"/>
          <p14:tracePt t="136255" x="4446588" y="2438400"/>
          <p14:tracePt t="136285" x="4483100" y="2446338"/>
          <p14:tracePt t="136317" x="4510088" y="2446338"/>
          <p14:tracePt t="136335" x="4527550" y="2446338"/>
          <p14:tracePt t="136352" x="4581525" y="2465388"/>
          <p14:tracePt t="136385" x="4616450" y="2473325"/>
          <p14:tracePt t="136398" x="4625975" y="2473325"/>
          <p14:tracePt t="136419" x="4679950" y="2482850"/>
          <p14:tracePt t="136451" x="4714875" y="2482850"/>
          <p14:tracePt t="136460" x="4724400" y="2482850"/>
          <p14:tracePt t="136486" x="4803775" y="2490788"/>
          <p14:tracePt t="136518" x="4867275" y="2509838"/>
          <p14:tracePt t="136523" x="4894263" y="2509838"/>
          <p14:tracePt t="136553" x="5018088" y="2527300"/>
          <p14:tracePt t="136586" x="5072063" y="2527300"/>
          <p14:tracePt t="136603" x="5108575" y="2536825"/>
          <p14:tracePt t="136619" x="5187950" y="2544763"/>
          <p14:tracePt t="136651" x="5232400" y="2544763"/>
          <p14:tracePt t="136666" x="5259388" y="2554288"/>
          <p14:tracePt t="136686" x="5322888" y="2554288"/>
          <p14:tracePt t="136718" x="5357813" y="2554288"/>
          <p14:tracePt t="136728" x="5384800" y="2554288"/>
          <p14:tracePt t="136753" x="5429250" y="2554288"/>
          <p14:tracePt t="136784" x="5483225" y="2536825"/>
          <p14:tracePt t="183577" x="5483225" y="2527300"/>
          <p14:tracePt t="184157" x="5500688" y="2527300"/>
          <p14:tracePt t="184169" x="5589588" y="2527300"/>
          <p14:tracePt t="184196" x="5956300" y="2536825"/>
          <p14:tracePt t="184229" x="6232525" y="2571750"/>
          <p14:tracePt t="184238" x="6296025" y="2581275"/>
          <p14:tracePt t="184263" x="6348413" y="2581275"/>
          <p14:tracePt t="184296" x="6429375" y="2562225"/>
          <p14:tracePt t="184303" x="6572250" y="2517775"/>
          <p14:tracePt t="184330" x="6786563" y="2455863"/>
          <p14:tracePt t="184363" x="7161213" y="2312988"/>
          <p14:tracePt t="184366" x="7724775" y="2116138"/>
          <p14:tracePt t="184398" x="7974013" y="1990725"/>
          <p14:tracePt t="184430" x="8054975" y="1955800"/>
          <p14:tracePt t="184437" x="8161338" y="1901825"/>
          <p14:tracePt t="184464" x="8412163" y="1803400"/>
          <p14:tracePt t="184496" x="8491538" y="1768475"/>
          <p14:tracePt t="184500" x="8688388" y="1704975"/>
          <p14:tracePt t="184500" x="8705850" y="1697038"/>
          <p14:tracePt t="184531" x="8813800" y="1643063"/>
          <p14:tracePt t="184565" x="8974138" y="1589088"/>
          <p14:tracePt t="184597" x="9072563" y="1562100"/>
          <p14:tracePt t="184614" x="9082088" y="1544638"/>
          <p14:tracePt t="184631" x="9109075" y="1527175"/>
          <p14:tracePt t="184664" x="9134475" y="1482725"/>
          <p14:tracePt t="184678" x="9134475" y="1473200"/>
          <p14:tracePt t="188828" x="9134475" y="1465263"/>
          <p14:tracePt t="189217" x="9134475" y="1455738"/>
          <p14:tracePt t="189333" x="9126538" y="1455738"/>
          <p14:tracePt t="189491" x="9126538" y="1446213"/>
          <p14:tracePt t="189647" x="9117013" y="1446213"/>
          <p14:tracePt t="189704" x="9117013" y="1438275"/>
          <p14:tracePt t="193827" x="9109075" y="1438275"/>
          <p14:tracePt t="193870" x="9099550" y="1446213"/>
          <p14:tracePt t="193889" x="9082088" y="1455738"/>
          <p14:tracePt t="193901" x="9055100" y="1482725"/>
          <p14:tracePt t="193921" x="9037638" y="1500188"/>
          <p14:tracePt t="193934" x="8991600" y="1544638"/>
          <p14:tracePt t="193952" x="8974138" y="1571625"/>
          <p14:tracePt t="193964" x="8894763" y="1652588"/>
          <p14:tracePt t="193983" x="8858250" y="1679575"/>
          <p14:tracePt t="193995" x="8715375" y="1803400"/>
          <p14:tracePt t="194015" x="8653463" y="1839913"/>
          <p14:tracePt t="194028" x="8491538" y="1946275"/>
          <p14:tracePt t="194046" x="8429625" y="1990725"/>
          <p14:tracePt t="194059" x="8269288" y="2089150"/>
          <p14:tracePt t="194077" x="8205788" y="2125663"/>
          <p14:tracePt t="194093" x="8001000" y="2232025"/>
          <p14:tracePt t="194109" x="7939088" y="2251075"/>
          <p14:tracePt t="194126" x="7769225" y="2330450"/>
          <p14:tracePt t="194143" x="7537450" y="2419350"/>
          <p14:tracePt t="194159" x="7456488" y="2455863"/>
          <p14:tracePt t="194176" x="7251700" y="2536825"/>
          <p14:tracePt t="194194" x="7180263" y="2562225"/>
          <p14:tracePt t="194210" x="6894513" y="2643188"/>
          <p14:tracePt t="194226" x="6786563" y="2687638"/>
          <p14:tracePt t="194243" x="6554788" y="2768600"/>
          <p14:tracePt t="194260" x="6537325" y="2776538"/>
          <p14:tracePt t="194277" x="6367463" y="2857500"/>
          <p14:tracePt t="194296" x="6286500" y="2884488"/>
          <p14:tracePt t="194315" x="6259513" y="2894013"/>
          <p14:tracePt t="194327" x="6161088" y="2928938"/>
          <p14:tracePt t="194346" x="6134100" y="2928938"/>
          <p14:tracePt t="194360" x="6081713" y="2938463"/>
          <p14:tracePt t="194377" x="6045200" y="2938463"/>
          <p14:tracePt t="194394" x="5929313" y="2901950"/>
          <p14:tracePt t="194410" x="5911850" y="2894013"/>
          <p14:tracePt t="194427" x="5840413" y="2857500"/>
          <p14:tracePt t="194444" x="5803900" y="2840038"/>
          <p14:tracePt t="194460" x="5715000" y="2795588"/>
          <p14:tracePt t="194477" x="5661025" y="2768600"/>
          <p14:tracePt t="194494" x="5562600" y="2724150"/>
          <p14:tracePt t="194511" x="5545138" y="2705100"/>
          <p14:tracePt t="194528" x="5537200" y="2687638"/>
          <p14:tracePt t="194544" x="5456238" y="2608263"/>
          <p14:tracePt t="194561" x="5446713" y="2589213"/>
          <p14:tracePt t="194587" x="5411788" y="2562225"/>
          <p14:tracePt t="194599" x="5402263" y="2536825"/>
          <p14:tracePt t="194612" x="5375275" y="2517775"/>
          <p14:tracePt t="194628" x="5330825" y="2446338"/>
          <p14:tracePt t="194645" x="5313363" y="2428875"/>
          <p14:tracePt t="194661" x="5286375" y="2401888"/>
          <p14:tracePt t="194678" x="5268913" y="2374900"/>
          <p14:tracePt t="194695" x="5205413" y="2322513"/>
          <p14:tracePt t="194711" x="5143500" y="2259013"/>
          <p14:tracePt t="194728" x="5116513" y="2232025"/>
          <p14:tracePt t="194745" x="5108575" y="2224088"/>
          <p14:tracePt t="194765" x="5054600" y="2187575"/>
          <p14:tracePt t="194779" x="5045075" y="2170113"/>
          <p14:tracePt t="194799" x="5027613" y="2160588"/>
          <p14:tracePt t="194812" x="4973638" y="2108200"/>
          <p14:tracePt t="194830" x="4938713" y="2089150"/>
          <p14:tracePt t="194844" x="4884738" y="2054225"/>
          <p14:tracePt t="194863" x="4848225" y="2044700"/>
          <p14:tracePt t="194896" x="4803775" y="2027238"/>
          <p14:tracePt t="194907" x="4741863" y="2009775"/>
          <p14:tracePt t="194929" x="4724400" y="2009775"/>
          <p14:tracePt t="194940" x="4687888" y="2009775"/>
          <p14:tracePt t="194952" x="4625975" y="2036763"/>
          <p14:tracePt t="194971" x="4572000" y="2062163"/>
          <p14:tracePt t="194989" x="4554538" y="2089150"/>
          <p14:tracePt t="195002" x="4510088" y="2133600"/>
          <p14:tracePt t="195020" x="4483100" y="2152650"/>
          <p14:tracePt t="195034" x="4438650" y="2197100"/>
          <p14:tracePt t="195052" x="4419600" y="2214563"/>
          <p14:tracePt t="195064" x="4357688" y="2295525"/>
          <p14:tracePt t="195083" x="4340225" y="2330450"/>
          <p14:tracePt t="195095" x="4303713" y="2384425"/>
          <p14:tracePt t="195113" x="4286250" y="2428875"/>
          <p14:tracePt t="195129" x="4232275" y="2527300"/>
          <p14:tracePt t="195146" x="4197350" y="2616200"/>
          <p14:tracePt t="195164" x="4187825" y="2652713"/>
          <p14:tracePt t="195179" x="4133850" y="2813050"/>
          <p14:tracePt t="195196" x="4125913" y="2874963"/>
          <p14:tracePt t="195213" x="4098925" y="3054350"/>
          <p14:tracePt t="195229" x="4089400" y="3081338"/>
          <p14:tracePt t="195246" x="4071938" y="3170238"/>
          <p14:tracePt t="195262" x="4054475" y="3205163"/>
          <p14:tracePt t="195280" x="4037013" y="3268663"/>
          <p14:tracePt t="195296" x="4027488" y="3295650"/>
          <p14:tracePt t="195313" x="4010025" y="3419475"/>
          <p14:tracePt t="195313" x="3990975" y="3465513"/>
          <p14:tracePt t="195330" x="3965575" y="3589338"/>
          <p14:tracePt t="195349" x="3965575" y="3679825"/>
          <p14:tracePt t="195376" x="3956050" y="3919538"/>
          <p14:tracePt t="195395" x="3946525" y="4098925"/>
          <p14:tracePt t="195415" x="3946525" y="4197350"/>
          <p14:tracePt t="195427" x="3946525" y="4367213"/>
          <p14:tracePt t="195446" x="3946525" y="4402138"/>
          <p14:tracePt t="195457" x="3946525" y="4537075"/>
          <p14:tracePt t="195476" x="3946525" y="4608513"/>
          <p14:tracePt t="195489" x="3946525" y="4776788"/>
          <p14:tracePt t="195508" x="3946525" y="4875213"/>
          <p14:tracePt t="195519" x="3973513" y="5116513"/>
          <p14:tracePt t="195538" x="3983038" y="5205413"/>
          <p14:tracePt t="195550" x="3990975" y="5313363"/>
          <p14:tracePt t="195570" x="3990975" y="5340350"/>
          <p14:tracePt t="195583" x="3990975" y="5402263"/>
          <p14:tracePt t="195602" x="4000500" y="5429250"/>
          <p14:tracePt t="195614" x="4000500" y="5527675"/>
          <p14:tracePt t="195634" x="4010025" y="5572125"/>
          <p14:tracePt t="195647" x="4017963" y="5634038"/>
          <p14:tracePt t="195665" x="4017963" y="5643563"/>
          <p14:tracePt t="195691" x="4017963" y="5634038"/>
          <p14:tracePt t="195770" x="4037013" y="5608638"/>
          <p14:tracePt t="195789" x="4037013" y="5589588"/>
          <p14:tracePt t="195801" x="4044950" y="5554663"/>
          <p14:tracePt t="195820" x="4044950" y="5537200"/>
          <p14:tracePt t="195839" x="4044950" y="5500688"/>
          <p14:tracePt t="195866" x="4044950" y="5394325"/>
          <p14:tracePt t="195885" x="4054475" y="5313363"/>
          <p14:tracePt t="195897" x="4054475" y="5089525"/>
          <p14:tracePt t="195917" x="4054475" y="4965700"/>
          <p14:tracePt t="195929" x="4054475" y="4652963"/>
          <p14:tracePt t="195948" x="4054475" y="4537075"/>
          <p14:tracePt t="195960" x="4062413" y="4438650"/>
          <p14:tracePt t="195980" x="4062413" y="4411663"/>
          <p14:tracePt t="195992" x="4071938" y="4322763"/>
          <p14:tracePt t="196012" x="4071938" y="4224338"/>
          <p14:tracePt t="196023" x="4089400" y="4037013"/>
          <p14:tracePt t="196043" x="4089400" y="3965575"/>
          <p14:tracePt t="196056" x="4098925" y="3751263"/>
          <p14:tracePt t="196074" x="4098925" y="3732213"/>
          <p14:tracePt t="196086" x="4108450" y="3652838"/>
          <p14:tracePt t="196106" x="4108450" y="3589338"/>
          <p14:tracePt t="196118" x="4108450" y="3517900"/>
          <p14:tracePt t="196137" x="4108450" y="3455988"/>
          <p14:tracePt t="196150" x="4108450" y="3429000"/>
          <p14:tracePt t="196176" x="4108450" y="3402013"/>
          <p14:tracePt t="196188" x="4108450" y="3375025"/>
          <p14:tracePt t="196200" x="4108450" y="3348038"/>
          <p14:tracePt t="196215" x="4108450" y="3268663"/>
          <p14:tracePt t="196232" x="4108450" y="3251200"/>
          <p14:tracePt t="196249" x="4108450" y="3187700"/>
          <p14:tracePt t="196265" x="4108450" y="3170238"/>
          <p14:tracePt t="196282" x="4108450" y="3143250"/>
          <p14:tracePt t="196299" x="4108450" y="3116263"/>
          <p14:tracePt t="196316" x="4098925" y="3062288"/>
          <p14:tracePt t="196332" x="4098925" y="3027363"/>
          <p14:tracePt t="196349" x="4089400" y="2946400"/>
          <p14:tracePt t="196367" x="4081463" y="2857500"/>
          <p14:tracePt t="196386" x="4062413" y="2786063"/>
          <p14:tracePt t="196403" x="4062413" y="2759075"/>
          <p14:tracePt t="196416" x="4054475" y="2724150"/>
          <p14:tracePt t="196433" x="4054475" y="2705100"/>
          <p14:tracePt t="196453" x="4054475" y="2670175"/>
          <p14:tracePt t="196466" x="4044950" y="2616200"/>
          <p14:tracePt t="196483" x="4037013" y="2562225"/>
          <p14:tracePt t="196499" x="4017963" y="2490788"/>
          <p14:tracePt t="196517" x="4017963" y="2473325"/>
          <p14:tracePt t="196534" x="4000500" y="2393950"/>
          <p14:tracePt t="196550" x="3990975" y="2374900"/>
          <p14:tracePt t="196567" x="3990975" y="2366963"/>
          <p14:tracePt t="196583" x="4000500" y="2366963"/>
          <p14:tracePt t="197827" x="4010025" y="2366963"/>
          <p14:tracePt t="197914" x="4017963" y="2366963"/>
          <p14:tracePt t="198085" x="4027488" y="2366963"/>
          <p14:tracePt t="198101" x="4027488" y="2374900"/>
          <p14:tracePt t="198319" x="4027488" y="2384425"/>
          <p14:tracePt t="198351" x="4017963" y="2393950"/>
          <p14:tracePt t="198365" x="3965575" y="2428875"/>
          <p14:tracePt t="198383" x="3911600" y="2482850"/>
          <p14:tracePt t="198404" x="3875088" y="2527300"/>
          <p14:tracePt t="198415" x="3848100" y="2581275"/>
          <p14:tracePt t="198426" x="3768725" y="2714625"/>
          <p14:tracePt t="198445" x="3732213" y="2776538"/>
          <p14:tracePt t="198458" x="3571875" y="2982913"/>
          <p14:tracePt t="198477" x="3527425" y="3036888"/>
          <p14:tracePt t="198489" x="3402013" y="3197225"/>
          <p14:tracePt t="198508" x="3375025" y="3214688"/>
          <p14:tracePt t="198543" x="3357563" y="3251200"/>
          <p14:tracePt t="198554" x="3303588" y="3313113"/>
          <p14:tracePt t="198577" x="3295650" y="3367088"/>
          <p14:tracePt t="198588" x="3276600" y="3384550"/>
          <p14:tracePt t="198606" x="3259138" y="3419475"/>
          <p14:tracePt t="198623" x="3251200" y="3446463"/>
          <p14:tracePt t="198640" x="3251200" y="3473450"/>
          <p14:tracePt t="198656" x="3259138" y="3571875"/>
          <p14:tracePt t="198673" x="3268663" y="3616325"/>
          <p14:tracePt t="198689" x="3276600" y="3643313"/>
          <p14:tracePt t="198707" x="3286125" y="3643313"/>
          <p14:tracePt t="198724" x="3286125" y="3652838"/>
          <p14:tracePt t="198740" x="3286125" y="3670300"/>
          <p14:tracePt t="198762" x="3286125" y="3687763"/>
          <p14:tracePt t="198775" x="3295650" y="3741738"/>
          <p14:tracePt t="198793" x="3295650" y="3759200"/>
          <p14:tracePt t="198807" x="3295650" y="3776663"/>
          <p14:tracePt t="198825" x="3303588" y="3786188"/>
          <p14:tracePt t="198855" x="3303588" y="3803650"/>
          <p14:tracePt t="198866" x="3313113" y="3840163"/>
          <p14:tracePt t="198886" x="3322638" y="3857625"/>
          <p14:tracePt t="198897" x="3330575" y="3902075"/>
          <p14:tracePt t="198916" x="3340100" y="3902075"/>
          <p14:tracePt t="198936" x="3348038" y="3911600"/>
          <p14:tracePt t="198948" x="3357563" y="3929063"/>
          <p14:tracePt t="198960" x="3384550" y="3956050"/>
          <p14:tracePt t="198979" x="3402013" y="3983038"/>
          <p14:tracePt t="198999" x="3402013" y="3973513"/>
          <p14:tracePt t="199074" x="3402013" y="3946525"/>
          <p14:tracePt t="199091" x="3402013" y="3929063"/>
          <p14:tracePt t="199104" x="3402013" y="3911600"/>
          <p14:tracePt t="199123" x="3402013" y="3902075"/>
          <p14:tracePt t="199154" x="3411538" y="3902075"/>
          <p14:tracePt t="199451" x="3411538" y="3894138"/>
          <p14:tracePt t="199500" x="3419475" y="3884613"/>
          <p14:tracePt t="199513" x="3419475" y="3867150"/>
          <p14:tracePt t="199531" x="3429000" y="3857625"/>
          <p14:tracePt t="199544" x="3438525" y="3840163"/>
          <p14:tracePt t="199562" x="3438525" y="3830638"/>
          <p14:tracePt t="199574" x="3438525" y="3822700"/>
          <p14:tracePt t="209577" x="3446463" y="3822700"/>
          <p14:tracePt t="209651" x="3473450" y="3822700"/>
          <p14:tracePt t="209718" x="3509963" y="3830638"/>
          <p14:tracePt t="209729" x="3633788" y="3848100"/>
          <p14:tracePt t="209749" x="3714750" y="3857625"/>
          <p14:tracePt t="209764" x="3965575" y="3884613"/>
          <p14:tracePt t="209780" x="4295775" y="3929063"/>
          <p14:tracePt t="209798" x="4419600" y="3946525"/>
          <p14:tracePt t="209811" x="4714875" y="3956050"/>
          <p14:tracePt t="209829" x="4875213" y="3965575"/>
          <p14:tracePt t="209842" x="5276850" y="3983038"/>
          <p14:tracePt t="209863" x="5402263" y="3983038"/>
          <p14:tracePt t="209873" x="5759450" y="4000500"/>
          <p14:tracePt t="209893" x="5956300" y="4000500"/>
          <p14:tracePt t="209907" x="6500813" y="4017963"/>
          <p14:tracePt t="209923" x="6688138" y="4027488"/>
          <p14:tracePt t="209940" x="7161213" y="4017963"/>
          <p14:tracePt t="209957" x="7340600" y="4010025"/>
          <p14:tracePt t="209973" x="7796213" y="3956050"/>
          <p14:tracePt t="209990" x="7966075" y="3929063"/>
          <p14:tracePt t="210007" x="8323263" y="3867150"/>
          <p14:tracePt t="210024" x="8474075" y="3830638"/>
          <p14:tracePt t="210040" x="8582025" y="3803650"/>
          <p14:tracePt t="210057" x="8966200" y="3697288"/>
          <p14:tracePt t="210074" x="9072563" y="3660775"/>
          <p14:tracePt t="210090" x="9134475" y="3517900"/>
          <p14:tracePt t="210107" x="9134475" y="3473450"/>
          <p14:tracePt t="210124" x="9134475" y="3322638"/>
          <p14:tracePt t="210141" x="9134475" y="3224213"/>
          <p14:tracePt t="210161" x="9134475" y="3205163"/>
          <p14:tracePt t="210175" x="9134475" y="3143250"/>
          <p14:tracePt t="210191" x="9134475" y="3081338"/>
          <p14:tracePt t="210207" x="9134475" y="2965450"/>
          <p14:tracePt t="210225" x="9134475" y="2867025"/>
          <p14:tracePt t="210241" x="9134475" y="2751138"/>
          <p14:tracePt t="210258" x="9134475" y="2679700"/>
          <p14:tracePt t="210274" x="9134475" y="2581275"/>
          <p14:tracePt t="210291" x="9134475" y="2517775"/>
          <p14:tracePt t="210308" x="9134475" y="2393950"/>
          <p14:tracePt t="210325" x="9134475" y="2330450"/>
          <p14:tracePt t="210342" x="9126538" y="2187575"/>
          <p14:tracePt t="210359" x="9134475" y="2054225"/>
          <p14:tracePt t="210379" x="9134475" y="1990725"/>
          <p14:tracePt t="210407" x="9134475" y="1884363"/>
          <p14:tracePt t="210425" x="9134475" y="1830388"/>
          <p14:tracePt t="210437" x="9134475" y="1731963"/>
          <p14:tracePt t="210456" x="9134475" y="1714500"/>
          <p14:tracePt t="210469" x="9134475" y="1643063"/>
          <p14:tracePt t="210488" x="9134475" y="1616075"/>
          <p14:tracePt t="210500" x="9134475" y="1554163"/>
          <p14:tracePt t="210519" x="9134475" y="1536700"/>
          <p14:tracePt t="210533" x="9134475" y="1482725"/>
          <p14:tracePt t="210553" x="9134475" y="1455738"/>
          <p14:tracePt t="210564" x="9134475" y="1428750"/>
          <p14:tracePt t="210584" x="9134475" y="1401763"/>
          <p14:tracePt t="210595" x="9134475" y="1347788"/>
          <p14:tracePt t="210614" x="9134475" y="1330325"/>
          <p14:tracePt t="210626" x="9134475" y="1285875"/>
          <p14:tracePt t="210645" x="9134475" y="1276350"/>
          <p14:tracePt t="210678" x="9134475" y="1268413"/>
          <p14:tracePt t="210723" x="9134475" y="1258888"/>
          <p14:tracePt t="210836" x="9134475" y="1250950"/>
        </p14:tracePtLst>
      </p14:laserTraceLst>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Exceptions</a:t>
            </a:r>
            <a:endParaRPr lang="en-US" dirty="0"/>
          </a:p>
        </p:txBody>
      </p:sp>
      <p:sp>
        <p:nvSpPr>
          <p:cNvPr id="3" name="Content Placeholder 2"/>
          <p:cNvSpPr>
            <a:spLocks noGrp="1"/>
          </p:cNvSpPr>
          <p:nvPr>
            <p:ph sz="quarter" idx="1"/>
          </p:nvPr>
        </p:nvSpPr>
        <p:spPr/>
        <p:txBody>
          <a:bodyPr/>
          <a:lstStyle/>
          <a:p>
            <a:r>
              <a:rPr lang="en-US" dirty="0" smtClean="0"/>
              <a:t>Errors may be internal or external</a:t>
            </a:r>
          </a:p>
          <a:p>
            <a:r>
              <a:rPr lang="en-US" smtClean="0"/>
              <a:t>Exceptions allow custom error handling to be done while following software engineering principles</a:t>
            </a:r>
          </a:p>
          <a:p>
            <a:r>
              <a:rPr lang="en-US" smtClean="0"/>
              <a:t>Try </a:t>
            </a:r>
            <a:r>
              <a:rPr lang="en-US" dirty="0" smtClean="0"/>
              <a:t>and catch blocks allow programmers to easily separate error handling and non error handling code</a:t>
            </a:r>
          </a:p>
          <a:p>
            <a:r>
              <a:rPr lang="en-US" dirty="0" smtClean="0"/>
              <a:t>Sometimes error handing should be distributed among error detecting method and its callers</a:t>
            </a:r>
          </a:p>
          <a:p>
            <a:r>
              <a:rPr lang="en-US" dirty="0" smtClean="0"/>
              <a:t>Need a way for error information to be passed to caller, that is, propagate error information’</a:t>
            </a:r>
          </a:p>
          <a:p>
            <a:r>
              <a:rPr lang="en-US" dirty="0" smtClean="0"/>
              <a:t>Checked and unchecked exceptions</a:t>
            </a:r>
            <a:endParaRPr lang="en-US" dirty="0"/>
          </a:p>
        </p:txBody>
      </p:sp>
    </p:spTree>
    <p:extLst>
      <p:ext uri="{BB962C8B-B14F-4D97-AF65-F5344CB8AC3E}">
        <p14:creationId xmlns:p14="http://schemas.microsoft.com/office/powerpoint/2010/main" val="13736221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Checked vs. Unchecked</a:t>
            </a:r>
            <a:endParaRPr lang="en-US"/>
          </a:p>
        </p:txBody>
      </p:sp>
      <p:sp>
        <p:nvSpPr>
          <p:cNvPr id="28675" name="Rectangle 3"/>
          <p:cNvSpPr>
            <a:spLocks noGrp="1" noChangeArrowheads="1"/>
          </p:cNvSpPr>
          <p:nvPr>
            <p:ph type="body" idx="1"/>
          </p:nvPr>
        </p:nvSpPr>
        <p:spPr>
          <a:xfrm>
            <a:off x="2484438" y="1535497"/>
            <a:ext cx="6172200" cy="4656948"/>
          </a:xfrm>
        </p:spPr>
        <p:txBody>
          <a:bodyPr>
            <a:normAutofit/>
          </a:bodyPr>
          <a:lstStyle/>
          <a:p>
            <a:r>
              <a:rPr lang="en-US" sz="1800" dirty="0" smtClean="0"/>
              <a:t>Unchecked</a:t>
            </a:r>
          </a:p>
          <a:p>
            <a:pPr lvl="1"/>
            <a:r>
              <a:rPr lang="en-US" sz="1800" dirty="0" smtClean="0"/>
              <a:t>No rules</a:t>
            </a:r>
          </a:p>
          <a:p>
            <a:r>
              <a:rPr lang="en-US" sz="1800" dirty="0" smtClean="0"/>
              <a:t>Checked</a:t>
            </a:r>
          </a:p>
          <a:p>
            <a:pPr lvl="1"/>
            <a:r>
              <a:rPr lang="en-US" sz="1800" dirty="0" smtClean="0"/>
              <a:t>uncaught in method body  =&gt; acknowledged in method header</a:t>
            </a:r>
          </a:p>
          <a:p>
            <a:pPr lvl="1"/>
            <a:r>
              <a:rPr lang="en-US" sz="1800" dirty="0" smtClean="0"/>
              <a:t>unacknowledged in method header =&gt; caught in method body (from 1) </a:t>
            </a:r>
          </a:p>
          <a:p>
            <a:pPr lvl="1"/>
            <a:r>
              <a:rPr lang="en-US" sz="1800" dirty="0" smtClean="0"/>
              <a:t>unacknowledged in interface/</a:t>
            </a:r>
            <a:r>
              <a:rPr lang="en-US" sz="1800" dirty="0" err="1" smtClean="0"/>
              <a:t>supertype</a:t>
            </a:r>
            <a:r>
              <a:rPr lang="en-US" sz="1800" dirty="0" smtClean="0"/>
              <a:t> method-header =&gt; unacknowledged in class/subtype method-header</a:t>
            </a:r>
          </a:p>
          <a:p>
            <a:pPr lvl="1"/>
            <a:r>
              <a:rPr lang="en-US" sz="1800" dirty="0" smtClean="0"/>
              <a:t>unacknowledged in interface/</a:t>
            </a:r>
            <a:r>
              <a:rPr lang="en-US" sz="1800" dirty="0" err="1" smtClean="0"/>
              <a:t>supertype</a:t>
            </a:r>
            <a:r>
              <a:rPr lang="en-US" sz="1800" dirty="0" smtClean="0"/>
              <a:t> method-header =&gt; caught in method body  (from 2 and 3)</a:t>
            </a:r>
          </a:p>
          <a:p>
            <a:pPr lvl="1"/>
            <a:r>
              <a:rPr lang="en-US" sz="1800" dirty="0" smtClean="0"/>
              <a:t>interface can be used to force method implementations to catch exceptions</a:t>
            </a:r>
          </a:p>
          <a:p>
            <a:pPr lvl="1"/>
            <a:endParaRPr lang="en-US" sz="1800" dirty="0"/>
          </a:p>
        </p:txBody>
      </p:sp>
      <p:pic>
        <p:nvPicPr>
          <p:cNvPr id="4" name="~PP8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
        <p:nvSpPr>
          <p:cNvPr id="6" name="TextBox 5"/>
          <p:cNvSpPr txBox="1"/>
          <p:nvPr/>
        </p:nvSpPr>
        <p:spPr>
          <a:xfrm>
            <a:off x="457200" y="1769013"/>
            <a:ext cx="12954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Method Header in Interface/ </a:t>
            </a:r>
            <a:r>
              <a:rPr lang="en-US" sz="1400" dirty="0" err="1" smtClean="0"/>
              <a:t>Supertype</a:t>
            </a:r>
            <a:endParaRPr lang="en-US" sz="1400" dirty="0"/>
          </a:p>
        </p:txBody>
      </p:sp>
      <p:sp>
        <p:nvSpPr>
          <p:cNvPr id="7" name="TextBox 6"/>
          <p:cNvSpPr txBox="1"/>
          <p:nvPr/>
        </p:nvSpPr>
        <p:spPr>
          <a:xfrm>
            <a:off x="457200" y="3581400"/>
            <a:ext cx="1295400"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Method Header in </a:t>
            </a:r>
            <a:r>
              <a:rPr lang="en-US" sz="1400" dirty="0"/>
              <a:t>C</a:t>
            </a:r>
            <a:r>
              <a:rPr lang="en-US" sz="1400" dirty="0" smtClean="0"/>
              <a:t>lass/ </a:t>
            </a:r>
            <a:r>
              <a:rPr lang="en-US" sz="1400" dirty="0" err="1" smtClean="0"/>
              <a:t>Subtupe</a:t>
            </a:r>
            <a:endParaRPr lang="en-US" sz="1400" dirty="0"/>
          </a:p>
        </p:txBody>
      </p:sp>
      <p:sp>
        <p:nvSpPr>
          <p:cNvPr id="8" name="TextBox 7"/>
          <p:cNvSpPr txBox="1"/>
          <p:nvPr/>
        </p:nvSpPr>
        <p:spPr>
          <a:xfrm>
            <a:off x="457200" y="5248870"/>
            <a:ext cx="1295400" cy="73866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smtClean="0"/>
              <a:t>Method Body in Class/ Subtype</a:t>
            </a:r>
            <a:endParaRPr lang="en-US" sz="1400" dirty="0"/>
          </a:p>
        </p:txBody>
      </p:sp>
      <p:cxnSp>
        <p:nvCxnSpPr>
          <p:cNvPr id="10" name="Straight Arrow Connector 9"/>
          <p:cNvCxnSpPr>
            <a:stCxn id="7" idx="2"/>
            <a:endCxn id="8" idx="0"/>
          </p:cNvCxnSpPr>
          <p:nvPr/>
        </p:nvCxnSpPr>
        <p:spPr>
          <a:xfrm>
            <a:off x="1104900" y="4535507"/>
            <a:ext cx="0" cy="7133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a:off x="693936" y="3114476"/>
            <a:ext cx="7441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14284" y="2792104"/>
            <a:ext cx="1981200" cy="523220"/>
          </a:xfrm>
          <a:prstGeom prst="rect">
            <a:avLst/>
          </a:prstGeom>
          <a:noFill/>
        </p:spPr>
        <p:txBody>
          <a:bodyPr wrap="square" rtlCol="0">
            <a:spAutoFit/>
          </a:bodyPr>
          <a:lstStyle/>
          <a:p>
            <a:r>
              <a:rPr lang="en-US" sz="1400" dirty="0" smtClean="0"/>
              <a:t>Prevent acknowledgment</a:t>
            </a:r>
            <a:endParaRPr lang="en-US" sz="1400" dirty="0"/>
          </a:p>
        </p:txBody>
      </p:sp>
      <p:sp>
        <p:nvSpPr>
          <p:cNvPr id="13" name="TextBox 12"/>
          <p:cNvSpPr txBox="1"/>
          <p:nvPr/>
        </p:nvSpPr>
        <p:spPr>
          <a:xfrm>
            <a:off x="1219200" y="4645967"/>
            <a:ext cx="1976284" cy="307777"/>
          </a:xfrm>
          <a:prstGeom prst="rect">
            <a:avLst/>
          </a:prstGeom>
          <a:noFill/>
        </p:spPr>
        <p:txBody>
          <a:bodyPr wrap="square" rtlCol="0">
            <a:spAutoFit/>
          </a:bodyPr>
          <a:lstStyle/>
          <a:p>
            <a:r>
              <a:rPr lang="en-US" sz="1400" dirty="0" smtClean="0"/>
              <a:t>Force catching</a:t>
            </a:r>
            <a:endParaRPr lang="en-US" sz="1400" dirty="0"/>
          </a:p>
        </p:txBody>
      </p:sp>
    </p:spTree>
    <p:custDataLst>
      <p:tags r:id="rId1"/>
    </p:custDataLst>
    <p:extLst>
      <p:ext uri="{BB962C8B-B14F-4D97-AF65-F5344CB8AC3E}">
        <p14:creationId xmlns:p14="http://schemas.microsoft.com/office/powerpoint/2010/main" val="268545252"/>
      </p:ext>
    </p:extLst>
  </p:cSld>
  <p:clrMapOvr>
    <a:masterClrMapping/>
  </p:clrMapOvr>
  <p:transition advTm="264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67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9"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6" grpId="0" animBg="1"/>
      <p:bldP spid="7" grpId="0" animBg="1"/>
      <p:bldP spid="8" grpId="0" animBg="1"/>
      <p:bldP spid="12" grpId="0"/>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IS-A Rule for Exceptions</a:t>
            </a:r>
            <a:endParaRPr lang="en-US"/>
          </a:p>
        </p:txBody>
      </p:sp>
      <p:sp>
        <p:nvSpPr>
          <p:cNvPr id="54275" name="Rectangle 3"/>
          <p:cNvSpPr>
            <a:spLocks noGrp="1" noChangeArrowheads="1"/>
          </p:cNvSpPr>
          <p:nvPr>
            <p:ph type="body" idx="1"/>
          </p:nvPr>
        </p:nvSpPr>
        <p:spPr/>
        <p:txBody>
          <a:bodyPr/>
          <a:lstStyle/>
          <a:p>
            <a:r>
              <a:rPr lang="en-US" dirty="0" smtClean="0"/>
              <a:t>Exception of type T1 uncaught in method body  </a:t>
            </a:r>
            <a:r>
              <a:rPr lang="en-US" dirty="0" smtClean="0">
                <a:sym typeface="Wingdings" pitchFamily="2" charset="2"/>
              </a:rPr>
              <a:t></a:t>
            </a:r>
            <a:r>
              <a:rPr lang="en-US" dirty="0" smtClean="0"/>
              <a:t> exception of type T2, where T1 IS-A T2, acknowledged in method header</a:t>
            </a:r>
          </a:p>
          <a:p>
            <a:r>
              <a:rPr lang="en-US" dirty="0" smtClean="0"/>
              <a:t>Exception of type T1 acknowledged in interface/</a:t>
            </a:r>
            <a:r>
              <a:rPr lang="en-US" dirty="0" err="1" smtClean="0"/>
              <a:t>supertype</a:t>
            </a:r>
            <a:r>
              <a:rPr lang="en-US" dirty="0" smtClean="0"/>
              <a:t> method-header </a:t>
            </a:r>
            <a:r>
              <a:rPr lang="en-US" dirty="0" smtClean="0">
                <a:sym typeface="Wingdings" pitchFamily="2" charset="2"/>
              </a:rPr>
              <a:t></a:t>
            </a:r>
            <a:r>
              <a:rPr lang="en-US" dirty="0" smtClean="0"/>
              <a:t> exception of type T2, where T2 IS-A T1, acknowledged in class/subclass method-header</a:t>
            </a:r>
          </a:p>
          <a:p>
            <a:endParaRPr lang="en-US" dirty="0"/>
          </a:p>
        </p:txBody>
      </p:sp>
      <p:pic>
        <p:nvPicPr>
          <p:cNvPr id="4" name="~PP3213.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Tree>
    <p:custDataLst>
      <p:tags r:id="rId1"/>
    </p:custDataLst>
    <p:extLst>
      <p:ext uri="{BB962C8B-B14F-4D97-AF65-F5344CB8AC3E}">
        <p14:creationId xmlns:p14="http://schemas.microsoft.com/office/powerpoint/2010/main" val="3446958390"/>
      </p:ext>
    </p:extLst>
  </p:cSld>
  <p:clrMapOvr>
    <a:masterClrMapping/>
  </p:clrMapOvr>
  <p:transition advTm="3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5427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mtClean="0"/>
              <a:t>IS-A Rule for Exceptions</a:t>
            </a:r>
            <a:endParaRPr lang="en-US"/>
          </a:p>
        </p:txBody>
      </p:sp>
      <p:sp>
        <p:nvSpPr>
          <p:cNvPr id="54275" name="Rectangle 3"/>
          <p:cNvSpPr>
            <a:spLocks noGrp="1" noChangeArrowheads="1"/>
          </p:cNvSpPr>
          <p:nvPr>
            <p:ph type="body" idx="1"/>
          </p:nvPr>
        </p:nvSpPr>
        <p:spPr/>
        <p:txBody>
          <a:bodyPr/>
          <a:lstStyle/>
          <a:p>
            <a:r>
              <a:rPr lang="en-US" dirty="0" smtClean="0"/>
              <a:t>Overzealous handling not allowed</a:t>
            </a:r>
          </a:p>
          <a:p>
            <a:r>
              <a:rPr lang="en-US" dirty="0" smtClean="0"/>
              <a:t>Can add fine-grained or coarse-grained </a:t>
            </a:r>
            <a:r>
              <a:rPr lang="en-US" dirty="0" err="1" smtClean="0"/>
              <a:t>trys</a:t>
            </a:r>
            <a:endParaRPr lang="en-US" dirty="0" smtClean="0"/>
          </a:p>
          <a:p>
            <a:r>
              <a:rPr lang="en-US" dirty="0" smtClean="0"/>
              <a:t>Should have exception and not normal handling in catches</a:t>
            </a:r>
          </a:p>
          <a:p>
            <a:endParaRPr lang="en-US" dirty="0"/>
          </a:p>
        </p:txBody>
      </p:sp>
      <p:pic>
        <p:nvPicPr>
          <p:cNvPr id="4" name="~PP3213.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spTree>
    <p:custDataLst>
      <p:tags r:id="rId1"/>
    </p:custDataLst>
    <p:extLst>
      <p:ext uri="{BB962C8B-B14F-4D97-AF65-F5344CB8AC3E}">
        <p14:creationId xmlns:p14="http://schemas.microsoft.com/office/powerpoint/2010/main" val="3658253381"/>
      </p:ext>
    </p:extLst>
  </p:cSld>
  <p:clrMapOvr>
    <a:masterClrMapping/>
  </p:clrMapOvr>
  <p:transition advTm="34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2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5427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Extra Slides</a:t>
            </a:r>
            <a:endParaRPr lang="en-US" dirty="0"/>
          </a:p>
        </p:txBody>
      </p:sp>
    </p:spTree>
    <p:extLst>
      <p:ext uri="{BB962C8B-B14F-4D97-AF65-F5344CB8AC3E}">
        <p14:creationId xmlns:p14="http://schemas.microsoft.com/office/powerpoint/2010/main" val="83002589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Static Method Example</a:t>
            </a:r>
            <a:endParaRPr lang="en-US" dirty="0"/>
          </a:p>
        </p:txBody>
      </p:sp>
      <p:sp>
        <p:nvSpPr>
          <p:cNvPr id="5" name="Rectangle 4"/>
          <p:cNvSpPr/>
          <p:nvPr/>
        </p:nvSpPr>
        <p:spPr>
          <a:xfrm>
            <a:off x="152400" y="1143000"/>
            <a:ext cx="8656638" cy="3276600"/>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smtClean="0">
                <a:solidFill>
                  <a:srgbClr val="7F0055"/>
                </a:solidFill>
                <a:latin typeface="Courier New"/>
              </a:rPr>
              <a:t>static</a:t>
            </a:r>
            <a:r>
              <a:rPr lang="en-US" sz="1600" b="1" dirty="0" smtClean="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a:t>
            </a:r>
            <a:r>
              <a:rPr lang="en-US" sz="1600" b="1" dirty="0" err="1">
                <a:solidFill>
                  <a:srgbClr val="000000"/>
                </a:solidFill>
                <a:latin typeface="Courier New"/>
              </a:rPr>
              <a:t>echoLines</a:t>
            </a:r>
            <a:r>
              <a:rPr lang="en-US" sz="1600" b="1" dirty="0">
                <a:solidFill>
                  <a:srgbClr val="000000"/>
                </a:solidFill>
                <a:latin typeface="Courier New"/>
              </a:rPr>
              <a:t> (</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numberOfInputLines</a:t>
            </a:r>
            <a:r>
              <a:rPr lang="en-US" sz="1600" b="1" dirty="0" smtClean="0">
                <a:solidFill>
                  <a:srgbClr val="000000"/>
                </a:solidFill>
                <a:latin typeface="Courier New"/>
              </a:rPr>
              <a:t>) </a:t>
            </a:r>
            <a:r>
              <a:rPr lang="en-US" sz="1600" b="1" dirty="0">
                <a:solidFill>
                  <a:srgbClr val="7F0055"/>
                </a:solidFill>
                <a:latin typeface="Consolas"/>
              </a:rPr>
              <a:t>throws</a:t>
            </a:r>
            <a:r>
              <a:rPr lang="en-US" sz="1600" b="1" dirty="0">
                <a:solidFill>
                  <a:srgbClr val="000000"/>
                </a:solidFill>
                <a:latin typeface="Consolas"/>
              </a:rPr>
              <a:t> </a:t>
            </a:r>
            <a:r>
              <a:rPr lang="en-US" sz="1600" b="1" dirty="0" err="1">
                <a:solidFill>
                  <a:srgbClr val="000000"/>
                </a:solidFill>
                <a:latin typeface="Consolas"/>
              </a:rPr>
              <a:t>IOException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smtClean="0">
                <a:solidFill>
                  <a:srgbClr val="000000"/>
                </a:solidFill>
                <a:latin typeface="Courier New"/>
              </a:rPr>
              <a:t>  </a:t>
            </a:r>
            <a:r>
              <a:rPr lang="en-US" sz="1600" b="1" dirty="0" smtClean="0">
                <a:solidFill>
                  <a:srgbClr val="7F0055"/>
                </a:solidFill>
                <a:latin typeface="Courier New"/>
              </a:rPr>
              <a:t>try</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  </a:t>
            </a:r>
            <a:r>
              <a:rPr lang="en-US" sz="1600" b="1" dirty="0" smtClean="0">
                <a:solidFill>
                  <a:srgbClr val="7F0055"/>
                </a:solidFill>
                <a:latin typeface="Courier New"/>
              </a:rPr>
              <a:t>for</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7F0055"/>
                </a:solidFill>
                <a:latin typeface="Courier New"/>
              </a:rPr>
              <a:t>int</a:t>
            </a:r>
            <a:r>
              <a:rPr lang="en-US" sz="1600" b="1" dirty="0">
                <a:solidFill>
                  <a:srgbClr val="000000"/>
                </a:solidFill>
                <a:latin typeface="Courier New"/>
              </a:rPr>
              <a:t> </a:t>
            </a:r>
            <a:r>
              <a:rPr lang="en-US" sz="1600" b="1" dirty="0" err="1">
                <a:solidFill>
                  <a:srgbClr val="000000"/>
                </a:solidFill>
                <a:latin typeface="Courier New"/>
              </a:rPr>
              <a:t>inputNum</a:t>
            </a:r>
            <a:r>
              <a:rPr lang="en-US" sz="1600" b="1" dirty="0">
                <a:solidFill>
                  <a:srgbClr val="000000"/>
                </a:solidFill>
                <a:latin typeface="Courier New"/>
              </a:rPr>
              <a:t> = </a:t>
            </a:r>
            <a:r>
              <a:rPr lang="en-US" sz="1600" b="1" dirty="0" smtClean="0">
                <a:solidFill>
                  <a:srgbClr val="000000"/>
                </a:solidFill>
                <a:latin typeface="Courier New"/>
              </a:rPr>
              <a:t>0;inputNum </a:t>
            </a:r>
            <a:r>
              <a:rPr lang="en-US" sz="1600" b="1" dirty="0">
                <a:solidFill>
                  <a:srgbClr val="000000"/>
                </a:solidFill>
                <a:latin typeface="Courier New"/>
              </a:rPr>
              <a:t>&lt; </a:t>
            </a:r>
            <a:r>
              <a:rPr lang="en-US" sz="1600" b="1" dirty="0" err="1" smtClean="0">
                <a:solidFill>
                  <a:srgbClr val="000000"/>
                </a:solidFill>
                <a:latin typeface="Courier New"/>
              </a:rPr>
              <a:t>numberOfInputLines;inputNum</a:t>
            </a:r>
            <a:r>
              <a:rPr lang="en-US" sz="1600" b="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smtClean="0">
                <a:solidFill>
                  <a:srgbClr val="000000"/>
                </a:solidFill>
                <a:latin typeface="Courier New"/>
              </a:rPr>
              <a:t>(</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a:t>
            </a:r>
            <a:r>
              <a:rPr lang="en-US" sz="1600" b="1" dirty="0" smtClean="0">
                <a:solidFill>
                  <a:srgbClr val="7F0055"/>
                </a:solidFill>
                <a:latin typeface="Courier New"/>
              </a:rPr>
              <a:t>catch</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IOException</a:t>
            </a:r>
            <a:r>
              <a:rPr lang="en-US" sz="1600" b="1" dirty="0">
                <a:solidFill>
                  <a:srgbClr val="000000"/>
                </a:solidFill>
                <a:latin typeface="Courier New"/>
              </a:rPr>
              <a:t> e) {</a:t>
            </a:r>
          </a:p>
          <a:p>
            <a:r>
              <a:rPr lang="en-US" sz="1600" dirty="0">
                <a:solidFill>
                  <a:srgbClr val="000000"/>
                </a:solidFill>
                <a:latin typeface="Courier New"/>
              </a:rPr>
              <a:t>  </a:t>
            </a:r>
            <a:r>
              <a:rPr lang="en-US" sz="1600" dirty="0" smtClean="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C0"/>
                </a:solidFill>
                <a:latin typeface="Courier New"/>
              </a:rPr>
              <a:t>out</a:t>
            </a:r>
            <a:r>
              <a:rPr lang="en-US" sz="1600" i="1" dirty="0" err="1" smtClean="0">
                <a:solidFill>
                  <a:srgbClr val="000000"/>
                </a:solidFill>
                <a:latin typeface="Courier New"/>
              </a:rPr>
              <a:t>.println</a:t>
            </a:r>
            <a:r>
              <a:rPr lang="en-US" sz="1600" i="1" dirty="0">
                <a:solidFill>
                  <a:srgbClr val="000000"/>
                </a:solidFill>
                <a:latin typeface="Courier New"/>
              </a:rPr>
              <a:t>(</a:t>
            </a:r>
            <a:r>
              <a:rPr lang="en-US" sz="1600" i="1" dirty="0">
                <a:solidFill>
                  <a:srgbClr val="2A00FF"/>
                </a:solidFill>
                <a:latin typeface="Courier New"/>
              </a:rPr>
              <a:t>"Did not input "</a:t>
            </a:r>
            <a:r>
              <a:rPr lang="en-US" sz="1600" i="1" dirty="0">
                <a:solidFill>
                  <a:srgbClr val="000000"/>
                </a:solidFill>
                <a:latin typeface="Courier New"/>
              </a:rPr>
              <a:t> + </a:t>
            </a:r>
            <a:r>
              <a:rPr lang="en-US" sz="1600" i="1" dirty="0" err="1">
                <a:solidFill>
                  <a:srgbClr val="000000"/>
                </a:solidFill>
                <a:latin typeface="Courier New"/>
              </a:rPr>
              <a:t>numberOfInputLines</a:t>
            </a:r>
            <a:r>
              <a:rPr lang="en-US" sz="1600" i="1" dirty="0">
                <a:solidFill>
                  <a:srgbClr val="000000"/>
                </a:solidFill>
                <a:latin typeface="Courier New"/>
              </a:rPr>
              <a:t> +  </a:t>
            </a:r>
            <a:endParaRPr lang="en-US" sz="1600" i="1" dirty="0" smtClean="0">
              <a:solidFill>
                <a:srgbClr val="000000"/>
              </a:solidFill>
              <a:latin typeface="Courier New"/>
            </a:endParaRPr>
          </a:p>
          <a:p>
            <a:r>
              <a:rPr lang="en-US" sz="1600" i="1" dirty="0">
                <a:solidFill>
                  <a:srgbClr val="000000"/>
                </a:solidFill>
                <a:latin typeface="Courier New"/>
              </a:rPr>
              <a:t> </a:t>
            </a:r>
            <a:r>
              <a:rPr lang="en-US" sz="1600" i="1" dirty="0" smtClean="0">
                <a:solidFill>
                  <a:srgbClr val="000000"/>
                </a:solidFill>
                <a:latin typeface="Courier New"/>
              </a:rPr>
              <a:t>           </a:t>
            </a:r>
            <a:r>
              <a:rPr lang="en-US" sz="1600" i="1" dirty="0" smtClean="0">
                <a:solidFill>
                  <a:srgbClr val="2A00FF"/>
                </a:solidFill>
                <a:latin typeface="Courier New"/>
              </a:rPr>
              <a:t>" </a:t>
            </a:r>
            <a:r>
              <a:rPr lang="en-US" sz="1600" i="1" dirty="0">
                <a:solidFill>
                  <a:srgbClr val="2A00FF"/>
                </a:solidFill>
                <a:latin typeface="Courier New"/>
              </a:rPr>
              <a:t>input strings before input was closed. "</a:t>
            </a:r>
            <a:r>
              <a:rPr lang="en-US" sz="1600" i="1" dirty="0">
                <a:solidFill>
                  <a:srgbClr val="000000"/>
                </a:solidFill>
                <a:latin typeface="Courier New"/>
              </a:rPr>
              <a:t>);</a:t>
            </a:r>
          </a:p>
          <a:p>
            <a:r>
              <a:rPr lang="en-US" sz="1600" dirty="0">
                <a:solidFill>
                  <a:srgbClr val="000000"/>
                </a:solidFill>
                <a:latin typeface="Courier New"/>
              </a:rPr>
              <a:t>    </a:t>
            </a:r>
            <a:r>
              <a:rPr lang="en-US" sz="1600" dirty="0" err="1" smtClean="0">
                <a:solidFill>
                  <a:srgbClr val="000000"/>
                </a:solidFill>
                <a:latin typeface="Courier New"/>
              </a:rPr>
              <a:t>System.</a:t>
            </a:r>
            <a:r>
              <a:rPr lang="en-US" sz="1600" i="1" dirty="0" err="1" smtClean="0">
                <a:solidFill>
                  <a:srgbClr val="000000"/>
                </a:solidFill>
                <a:latin typeface="Courier New"/>
              </a:rPr>
              <a:t>exit</a:t>
            </a:r>
            <a:r>
              <a:rPr lang="en-US" sz="1600" i="1" dirty="0">
                <a:solidFill>
                  <a:srgbClr val="000000"/>
                </a:solidFill>
                <a:latin typeface="Courier New"/>
              </a:rPr>
              <a:t>(-1);</a:t>
            </a:r>
          </a:p>
          <a:p>
            <a:r>
              <a:rPr lang="en-US" sz="1600" dirty="0">
                <a:solidFill>
                  <a:srgbClr val="000000"/>
                </a:solidFill>
                <a:latin typeface="Courier New"/>
              </a:rPr>
              <a:t>  </a:t>
            </a:r>
            <a:r>
              <a:rPr lang="en-US" sz="1600" dirty="0" smtClean="0">
                <a:solidFill>
                  <a:srgbClr val="000000"/>
                </a:solidFill>
                <a:latin typeface="Courier New"/>
              </a:rPr>
              <a:t>}</a:t>
            </a:r>
            <a:endParaRPr lang="en-US" sz="1600" dirty="0">
              <a:solidFill>
                <a:srgbClr val="000000"/>
              </a:solidFill>
              <a:latin typeface="Courier New"/>
            </a:endParaRPr>
          </a:p>
          <a:p>
            <a:r>
              <a:rPr lang="en-US" sz="1600" dirty="0">
                <a:solidFill>
                  <a:srgbClr val="000000"/>
                </a:solidFill>
                <a:latin typeface="Courier New"/>
              </a:rPr>
              <a:t>}</a:t>
            </a:r>
            <a:r>
              <a:rPr lang="en-US" sz="1600" dirty="0" smtClean="0">
                <a:solidFill>
                  <a:srgbClr val="000000"/>
                </a:solidFill>
                <a:latin typeface="Courier New"/>
              </a:rPr>
              <a:t>    </a:t>
            </a:r>
          </a:p>
        </p:txBody>
      </p:sp>
      <p:sp>
        <p:nvSpPr>
          <p:cNvPr id="14" name="Text Box 6"/>
          <p:cNvSpPr txBox="1">
            <a:spLocks noChangeArrowheads="1"/>
          </p:cNvSpPr>
          <p:nvPr/>
        </p:nvSpPr>
        <p:spPr bwMode="auto">
          <a:xfrm>
            <a:off x="2514600" y="4648200"/>
            <a:ext cx="3581399" cy="664135"/>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Need instance method example for variations</a:t>
            </a:r>
            <a:endParaRPr lang="en-US" dirty="0"/>
          </a:p>
        </p:txBody>
      </p:sp>
    </p:spTree>
    <p:extLst>
      <p:ext uri="{BB962C8B-B14F-4D97-AF65-F5344CB8AC3E}">
        <p14:creationId xmlns:p14="http://schemas.microsoft.com/office/powerpoint/2010/main" val="3141400054"/>
      </p:ext>
    </p:extLst>
  </p:cSld>
  <p:clrMapOvr>
    <a:masterClrMapping/>
  </p:clrMapOvr>
  <p:transition advTm="56981"/>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smtClean="0"/>
              <a:t>Interface and Iterator</a:t>
            </a:r>
            <a:endParaRPr lang="en-US" dirty="0"/>
          </a:p>
        </p:txBody>
      </p:sp>
      <p:sp>
        <p:nvSpPr>
          <p:cNvPr id="347139" name="Text Box 3"/>
          <p:cNvSpPr txBox="1">
            <a:spLocks noChangeArrowheads="1"/>
          </p:cNvSpPr>
          <p:nvPr/>
        </p:nvSpPr>
        <p:spPr bwMode="auto">
          <a:xfrm>
            <a:off x="304800" y="1357699"/>
            <a:ext cx="8382000" cy="14773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interface</a:t>
            </a:r>
            <a:r>
              <a:rPr lang="en-US" b="1" dirty="0">
                <a:solidFill>
                  <a:srgbClr val="000000"/>
                </a:solidFill>
                <a:latin typeface="Consolas"/>
              </a:rPr>
              <a:t> </a:t>
            </a:r>
            <a:r>
              <a:rPr lang="en-US" b="1" dirty="0" err="1">
                <a:solidFill>
                  <a:srgbClr val="000000"/>
                </a:solidFill>
                <a:latin typeface="Consolas"/>
              </a:rPr>
              <a:t>StringIterator</a:t>
            </a:r>
            <a:r>
              <a:rPr lang="en-US" b="1" dirty="0">
                <a:solidFill>
                  <a:srgbClr val="000000"/>
                </a:solidFill>
                <a:latin typeface="Consolas"/>
              </a:rPr>
              <a:t> {</a:t>
            </a:r>
          </a:p>
          <a:p>
            <a:r>
              <a:rPr lang="en-US" b="1" dirty="0" smtClean="0">
                <a:solidFill>
                  <a:srgbClr val="7F0055"/>
                </a:solidFill>
                <a:latin typeface="Consolas"/>
              </a:rPr>
              <a:t>  public</a:t>
            </a:r>
            <a:r>
              <a:rPr lang="en-US" b="1" dirty="0" smtClean="0">
                <a:solidFill>
                  <a:srgbClr val="000000"/>
                </a:solidFill>
                <a:latin typeface="Consolas"/>
              </a:rPr>
              <a:t> </a:t>
            </a:r>
            <a:r>
              <a:rPr lang="en-US" b="1" dirty="0">
                <a:solidFill>
                  <a:srgbClr val="000000"/>
                </a:solidFill>
                <a:latin typeface="Consolas"/>
              </a:rPr>
              <a:t>String next();</a:t>
            </a:r>
          </a:p>
          <a:p>
            <a:r>
              <a:rPr lang="en-US" b="1" dirty="0" smtClean="0">
                <a:solidFill>
                  <a:srgbClr val="7F0055"/>
                </a:solidFill>
                <a:latin typeface="Consolas"/>
              </a:rPr>
              <a:t>  public</a:t>
            </a:r>
            <a:r>
              <a:rPr lang="en-US" b="1" dirty="0" smtClean="0">
                <a:solidFill>
                  <a:srgbClr val="000000"/>
                </a:solidFill>
                <a:latin typeface="Consolas"/>
              </a:rPr>
              <a:t> </a:t>
            </a:r>
            <a:r>
              <a:rPr lang="en-US" b="1" dirty="0" err="1">
                <a:solidFill>
                  <a:srgbClr val="7F0055"/>
                </a:solidFill>
                <a:latin typeface="Consolas"/>
              </a:rPr>
              <a:t>boolean</a:t>
            </a:r>
            <a:r>
              <a:rPr lang="en-US" b="1" dirty="0">
                <a:solidFill>
                  <a:srgbClr val="000000"/>
                </a:solidFill>
                <a:latin typeface="Consolas"/>
              </a:rPr>
              <a:t> </a:t>
            </a:r>
            <a:r>
              <a:rPr lang="en-US" b="1" dirty="0" err="1">
                <a:solidFill>
                  <a:srgbClr val="000000"/>
                </a:solidFill>
                <a:latin typeface="Consolas"/>
              </a:rPr>
              <a:t>hasNext</a:t>
            </a:r>
            <a:r>
              <a:rPr lang="en-US" b="1" dirty="0">
                <a:solidFill>
                  <a:srgbClr val="000000"/>
                </a:solidFill>
                <a:latin typeface="Consolas"/>
              </a:rPr>
              <a:t>();</a:t>
            </a:r>
          </a:p>
          <a:p>
            <a:r>
              <a:rPr lang="en-US" dirty="0">
                <a:solidFill>
                  <a:srgbClr val="000000"/>
                </a:solidFill>
                <a:latin typeface="Consolas"/>
              </a:rPr>
              <a:t>}</a:t>
            </a:r>
          </a:p>
          <a:p>
            <a:pPr lvl="2" algn="l">
              <a:spcBef>
                <a:spcPct val="0"/>
              </a:spcBef>
            </a:pPr>
            <a:endParaRPr lang="en-US" dirty="0"/>
          </a:p>
        </p:txBody>
      </p:sp>
      <p:sp>
        <p:nvSpPr>
          <p:cNvPr id="5" name="Text Box 3"/>
          <p:cNvSpPr txBox="1">
            <a:spLocks noChangeArrowheads="1"/>
          </p:cNvSpPr>
          <p:nvPr/>
        </p:nvSpPr>
        <p:spPr bwMode="auto">
          <a:xfrm>
            <a:off x="274638" y="3127617"/>
            <a:ext cx="8382000" cy="17543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class</a:t>
            </a:r>
            <a:r>
              <a:rPr lang="en-US" b="1" dirty="0">
                <a:solidFill>
                  <a:srgbClr val="000000"/>
                </a:solidFill>
                <a:latin typeface="Consolas"/>
              </a:rPr>
              <a:t> </a:t>
            </a:r>
            <a:r>
              <a:rPr lang="en-US" b="1" dirty="0" err="1">
                <a:solidFill>
                  <a:srgbClr val="000000"/>
                </a:solidFill>
                <a:latin typeface="Consolas"/>
              </a:rPr>
              <a:t>IteratedStringPrinter</a:t>
            </a:r>
            <a:r>
              <a:rPr lang="en-US" b="1" dirty="0">
                <a:solidFill>
                  <a:srgbClr val="000000"/>
                </a:solidFill>
                <a:latin typeface="Consolas"/>
              </a:rPr>
              <a:t> {</a:t>
            </a:r>
          </a:p>
          <a:p>
            <a:r>
              <a:rPr lang="en-US" b="1" dirty="0" smtClean="0">
                <a:solidFill>
                  <a:srgbClr val="7F0055"/>
                </a:solidFill>
                <a:latin typeface="Consolas"/>
              </a:rPr>
              <a:t>  public</a:t>
            </a:r>
            <a:r>
              <a:rPr lang="en-US" b="1" dirty="0" smtClean="0">
                <a:solidFill>
                  <a:srgbClr val="000000"/>
                </a:solidFill>
                <a:latin typeface="Consolas"/>
              </a:rPr>
              <a:t> </a:t>
            </a:r>
            <a:r>
              <a:rPr lang="en-US" b="1" dirty="0">
                <a:solidFill>
                  <a:srgbClr val="7F0055"/>
                </a:solidFill>
                <a:latin typeface="Consolas"/>
              </a:rPr>
              <a:t>static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print(</a:t>
            </a:r>
            <a:r>
              <a:rPr lang="en-US" b="1" dirty="0" err="1">
                <a:solidFill>
                  <a:srgbClr val="000000"/>
                </a:solidFill>
                <a:latin typeface="Consolas"/>
              </a:rPr>
              <a:t>StringIterator</a:t>
            </a:r>
            <a:r>
              <a:rPr lang="en-US" b="1" dirty="0">
                <a:solidFill>
                  <a:srgbClr val="000000"/>
                </a:solidFill>
                <a:latin typeface="Consolas"/>
              </a:rPr>
              <a:t> </a:t>
            </a:r>
            <a:r>
              <a:rPr lang="en-US" b="1" dirty="0" err="1">
                <a:solidFill>
                  <a:srgbClr val="000000"/>
                </a:solidFill>
                <a:latin typeface="Consolas"/>
              </a:rPr>
              <a:t>aStringIterator</a:t>
            </a:r>
            <a:r>
              <a:rPr lang="en-US" b="1" dirty="0">
                <a:solidFill>
                  <a:srgbClr val="000000"/>
                </a:solidFill>
                <a:latin typeface="Consolas"/>
              </a:rPr>
              <a:t>) {</a:t>
            </a:r>
          </a:p>
          <a:p>
            <a:r>
              <a:rPr lang="en-US" b="1" dirty="0" smtClean="0">
                <a:solidFill>
                  <a:srgbClr val="7F0055"/>
                </a:solidFill>
                <a:latin typeface="Consolas"/>
              </a:rPr>
              <a:t>    while</a:t>
            </a:r>
            <a:r>
              <a:rPr lang="en-US" b="1" dirty="0" smtClean="0">
                <a:solidFill>
                  <a:srgbClr val="000000"/>
                </a:solidFill>
                <a:latin typeface="Consolas"/>
              </a:rPr>
              <a:t> </a:t>
            </a:r>
            <a:r>
              <a:rPr lang="en-US" b="1" dirty="0">
                <a:solidFill>
                  <a:srgbClr val="000000"/>
                </a:solidFill>
                <a:latin typeface="Consolas"/>
              </a:rPr>
              <a:t>(</a:t>
            </a:r>
            <a:r>
              <a:rPr lang="en-US" b="1" dirty="0" err="1">
                <a:solidFill>
                  <a:srgbClr val="000000"/>
                </a:solidFill>
                <a:latin typeface="Consolas"/>
              </a:rPr>
              <a:t>aStringIterator.hasNext</a:t>
            </a:r>
            <a:r>
              <a:rPr lang="en-US" b="1" dirty="0">
                <a:solidFill>
                  <a:srgbClr val="000000"/>
                </a:solidFill>
                <a:latin typeface="Consolas"/>
              </a:rPr>
              <a:t>())</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C0"/>
                </a:solidFill>
                <a:latin typeface="Consolas"/>
              </a:rPr>
              <a:t>out</a:t>
            </a:r>
            <a:r>
              <a:rPr lang="en-US" i="1" dirty="0" err="1" smtClean="0">
                <a:solidFill>
                  <a:srgbClr val="000000"/>
                </a:solidFill>
                <a:latin typeface="Consolas"/>
              </a:rPr>
              <a:t>.println</a:t>
            </a:r>
            <a:r>
              <a:rPr lang="en-US" i="1" dirty="0" smtClean="0">
                <a:solidFill>
                  <a:srgbClr val="000000"/>
                </a:solidFill>
                <a:latin typeface="Consolas"/>
              </a:rPr>
              <a:t>(</a:t>
            </a:r>
            <a:r>
              <a:rPr lang="en-US" i="1" dirty="0" err="1" smtClean="0">
                <a:solidFill>
                  <a:srgbClr val="000000"/>
                </a:solidFill>
                <a:latin typeface="Consolas"/>
              </a:rPr>
              <a:t>aStringIterator.next</a:t>
            </a:r>
            <a:r>
              <a:rPr lang="en-US" i="1" dirty="0">
                <a:solidFill>
                  <a:srgbClr val="000000"/>
                </a:solidFill>
                <a:latin typeface="Consolas"/>
              </a:rPr>
              <a:t>());</a:t>
            </a:r>
          </a:p>
          <a:p>
            <a:r>
              <a:rPr lang="en-US" dirty="0" smtClean="0">
                <a:solidFill>
                  <a:srgbClr val="000000"/>
                </a:solidFill>
                <a:latin typeface="Consolas"/>
              </a:rPr>
              <a:t>  }</a:t>
            </a:r>
            <a:endParaRPr lang="en-US" dirty="0">
              <a:solidFill>
                <a:srgbClr val="000000"/>
              </a:solidFill>
              <a:latin typeface="Consolas"/>
            </a:endParaRPr>
          </a:p>
          <a:p>
            <a:r>
              <a:rPr lang="en-US" dirty="0">
                <a:solidFill>
                  <a:srgbClr val="000000"/>
                </a:solidFill>
                <a:latin typeface="Consolas"/>
              </a:rPr>
              <a:t>}</a:t>
            </a:r>
            <a:endParaRPr lang="en-US" dirty="0"/>
          </a:p>
        </p:txBody>
      </p:sp>
    </p:spTree>
  </p:cSld>
  <p:clrMapOvr>
    <a:masterClrMapping/>
  </p:clrMapOvr>
  <p:transition advTm="96231"/>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Text Box 3"/>
          <p:cNvSpPr txBox="1">
            <a:spLocks noChangeArrowheads="1"/>
          </p:cNvSpPr>
          <p:nvPr/>
        </p:nvSpPr>
        <p:spPr bwMode="auto">
          <a:xfrm>
            <a:off x="304800" y="870466"/>
            <a:ext cx="8382000" cy="387798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AnArrayIterator</a:t>
            </a:r>
            <a:r>
              <a:rPr lang="en-US" sz="1600" b="1" dirty="0">
                <a:solidFill>
                  <a:srgbClr val="000000"/>
                </a:solidFill>
                <a:latin typeface="Consolas"/>
              </a:rPr>
              <a:t> </a:t>
            </a:r>
            <a:r>
              <a:rPr lang="en-US" sz="1600" b="1" dirty="0">
                <a:solidFill>
                  <a:srgbClr val="7F0055"/>
                </a:solidFill>
                <a:latin typeface="Consolas"/>
              </a:rPr>
              <a:t>implements</a:t>
            </a:r>
            <a:r>
              <a:rPr lang="en-US" sz="1600" b="1" dirty="0">
                <a:solidFill>
                  <a:srgbClr val="000000"/>
                </a:solidFill>
                <a:latin typeface="Consolas"/>
              </a:rPr>
              <a:t> </a:t>
            </a:r>
            <a:r>
              <a:rPr lang="en-US" sz="1600" b="1" dirty="0" err="1">
                <a:solidFill>
                  <a:srgbClr val="000000"/>
                </a:solidFill>
                <a:latin typeface="Consolas"/>
              </a:rPr>
              <a:t>StringIterator</a:t>
            </a:r>
            <a:r>
              <a:rPr lang="en-US" sz="1600" b="1" dirty="0">
                <a:solidFill>
                  <a:srgbClr val="000000"/>
                </a:solidFill>
                <a:latin typeface="Consolas"/>
              </a:rPr>
              <a:t> {</a:t>
            </a:r>
          </a:p>
          <a:p>
            <a:r>
              <a:rPr lang="en-US" sz="1600" dirty="0" smtClean="0">
                <a:solidFill>
                  <a:srgbClr val="000000"/>
                </a:solidFill>
                <a:latin typeface="Consolas"/>
              </a:rPr>
              <a:t>  String</a:t>
            </a:r>
            <a:r>
              <a:rPr lang="en-US" sz="1600" dirty="0">
                <a:solidFill>
                  <a:srgbClr val="000000"/>
                </a:solidFill>
                <a:latin typeface="Consolas"/>
              </a:rPr>
              <a:t>[] </a:t>
            </a:r>
            <a:r>
              <a:rPr lang="en-US" sz="1600" dirty="0">
                <a:solidFill>
                  <a:srgbClr val="0000C0"/>
                </a:solidFill>
                <a:latin typeface="Consolas"/>
              </a:rPr>
              <a:t>elements</a:t>
            </a:r>
            <a:r>
              <a:rPr lang="en-US" sz="1600" dirty="0">
                <a:solidFill>
                  <a:srgbClr val="000000"/>
                </a:solidFill>
                <a:latin typeface="Consolas"/>
              </a:rPr>
              <a:t>;</a:t>
            </a:r>
          </a:p>
          <a:p>
            <a:r>
              <a:rPr lang="en-US" sz="1600" b="1" dirty="0" smtClean="0">
                <a:solidFill>
                  <a:srgbClr val="7F0055"/>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000000"/>
                </a:solidFill>
                <a:latin typeface="Consolas"/>
              </a:rPr>
              <a:t>AnArrayIterator</a:t>
            </a:r>
            <a:r>
              <a:rPr lang="en-US" sz="1600" b="1" dirty="0">
                <a:solidFill>
                  <a:srgbClr val="000000"/>
                </a:solidFill>
                <a:latin typeface="Consolas"/>
              </a:rPr>
              <a:t>(String[] </a:t>
            </a:r>
            <a:r>
              <a:rPr lang="en-US" sz="1600" b="1" dirty="0" err="1">
                <a:solidFill>
                  <a:srgbClr val="000000"/>
                </a:solidFill>
                <a:latin typeface="Consolas"/>
              </a:rPr>
              <a:t>anElementArray</a:t>
            </a:r>
            <a:r>
              <a:rPr lang="en-US" sz="1600" b="1" dirty="0">
                <a:solidFill>
                  <a:srgbClr val="000000"/>
                </a:solidFill>
                <a:latin typeface="Consolas"/>
              </a:rPr>
              <a:t>) {</a:t>
            </a:r>
          </a:p>
          <a:p>
            <a:r>
              <a:rPr lang="en-US" sz="1600" dirty="0" smtClean="0">
                <a:solidFill>
                  <a:srgbClr val="0000C0"/>
                </a:solidFill>
                <a:latin typeface="Consolas"/>
              </a:rPr>
              <a:t>    elements</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anElementArray</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000000"/>
                </a:solidFill>
                <a:latin typeface="Consolas"/>
              </a:rPr>
              <a:t>String next() {</a:t>
            </a:r>
          </a:p>
          <a:p>
            <a:r>
              <a:rPr lang="en-US" sz="1600" dirty="0" smtClean="0">
                <a:solidFill>
                  <a:srgbClr val="000000"/>
                </a:solidFill>
                <a:latin typeface="Consolas"/>
              </a:rPr>
              <a:t>   String </a:t>
            </a:r>
            <a:r>
              <a:rPr lang="en-US" sz="1600" dirty="0" err="1">
                <a:solidFill>
                  <a:srgbClr val="000000"/>
                </a:solidFill>
                <a:latin typeface="Consolas"/>
              </a:rPr>
              <a:t>retVal</a:t>
            </a:r>
            <a:r>
              <a:rPr lang="en-US" sz="1600" dirty="0">
                <a:solidFill>
                  <a:srgbClr val="000000"/>
                </a:solidFill>
                <a:latin typeface="Consolas"/>
              </a:rPr>
              <a:t> = </a:t>
            </a:r>
            <a:r>
              <a:rPr lang="en-US" sz="1600" dirty="0">
                <a:solidFill>
                  <a:srgbClr val="0000C0"/>
                </a:solidFill>
                <a:latin typeface="Consolas"/>
              </a:rPr>
              <a:t>elements</a:t>
            </a:r>
            <a:r>
              <a:rPr lang="en-US" sz="1600" dirty="0">
                <a:solidFill>
                  <a:srgbClr val="000000"/>
                </a:solidFill>
                <a:latin typeface="Consolas"/>
              </a:rPr>
              <a:t>[</a:t>
            </a:r>
            <a:r>
              <a:rPr lang="en-US" sz="1600" dirty="0" err="1">
                <a:solidFill>
                  <a:srgbClr val="0000C0"/>
                </a:solidFill>
                <a:latin typeface="Consolas"/>
              </a:rPr>
              <a:t>nextIndex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nextIndex</a:t>
            </a:r>
            <a:r>
              <a:rPr lang="en-US" sz="1600" dirty="0">
                <a:solidFill>
                  <a:srgbClr val="000000"/>
                </a:solidFill>
                <a:latin typeface="Consolas"/>
              </a:rPr>
              <a:t>++;</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00"/>
                </a:solidFill>
                <a:latin typeface="Consolas"/>
              </a:rPr>
              <a:t>retVal</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 &lt; </a:t>
            </a:r>
            <a:r>
              <a:rPr lang="en-US" sz="1600" b="1" dirty="0" err="1">
                <a:solidFill>
                  <a:srgbClr val="0000C0"/>
                </a:solidFill>
                <a:latin typeface="Consolas"/>
              </a:rPr>
              <a:t>elements</a:t>
            </a:r>
            <a:r>
              <a:rPr lang="en-US" sz="1600" b="1" dirty="0" err="1">
                <a:solidFill>
                  <a:srgbClr val="000000"/>
                </a:solidFill>
                <a:latin typeface="Consolas"/>
              </a:rPr>
              <a:t>.</a:t>
            </a:r>
            <a:r>
              <a:rPr lang="en-US" sz="1600" b="1" dirty="0" err="1">
                <a:solidFill>
                  <a:srgbClr val="0000C0"/>
                </a:solidFill>
                <a:latin typeface="Consolas"/>
              </a:rPr>
              <a:t>length</a:t>
            </a:r>
            <a:r>
              <a:rPr lang="en-US" sz="1600" b="1" dirty="0">
                <a:solidFill>
                  <a:srgbClr val="000000"/>
                </a:solidFill>
                <a:latin typeface="Consolas"/>
              </a:rPr>
              <a:t>;</a:t>
            </a:r>
          </a:p>
          <a:p>
            <a:r>
              <a:rPr lang="en-US" sz="1600" dirty="0" smtClean="0">
                <a:solidFill>
                  <a:srgbClr val="000000"/>
                </a:solidFill>
                <a:latin typeface="Consolas"/>
              </a:rPr>
              <a:t>  }</a:t>
            </a:r>
          </a:p>
          <a:p>
            <a:r>
              <a:rPr lang="en-US" sz="1600" dirty="0">
                <a:solidFill>
                  <a:srgbClr val="000000"/>
                </a:solidFill>
                <a:latin typeface="Consolas"/>
              </a:rPr>
              <a:t>}</a:t>
            </a:r>
            <a:endParaRPr lang="en-US" sz="1600" dirty="0"/>
          </a:p>
        </p:txBody>
      </p:sp>
      <p:sp>
        <p:nvSpPr>
          <p:cNvPr id="347138" name="Rectangle 2"/>
          <p:cNvSpPr>
            <a:spLocks noGrp="1" noChangeArrowheads="1"/>
          </p:cNvSpPr>
          <p:nvPr>
            <p:ph type="title"/>
          </p:nvPr>
        </p:nvSpPr>
        <p:spPr/>
        <p:txBody>
          <a:bodyPr/>
          <a:lstStyle/>
          <a:p>
            <a:r>
              <a:rPr lang="en-US" smtClean="0"/>
              <a:t>An Array Iterator Implementation</a:t>
            </a:r>
            <a:endParaRPr lang="en-US" dirty="0"/>
          </a:p>
        </p:txBody>
      </p:sp>
      <p:sp>
        <p:nvSpPr>
          <p:cNvPr id="9" name="Text Box 3"/>
          <p:cNvSpPr txBox="1">
            <a:spLocks noChangeArrowheads="1"/>
          </p:cNvSpPr>
          <p:nvPr/>
        </p:nvSpPr>
        <p:spPr bwMode="auto">
          <a:xfrm>
            <a:off x="304800" y="5259665"/>
            <a:ext cx="8382000" cy="135421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interface</a:t>
            </a:r>
            <a:r>
              <a:rPr lang="en-US" sz="1600" b="1" dirty="0">
                <a:solidFill>
                  <a:srgbClr val="000000"/>
                </a:solidFill>
                <a:latin typeface="Consolas"/>
              </a:rPr>
              <a:t> </a:t>
            </a:r>
            <a:r>
              <a:rPr lang="en-US" sz="1600" b="1" dirty="0" err="1">
                <a:solidFill>
                  <a:srgbClr val="000000"/>
                </a:solidFill>
                <a:latin typeface="Consolas"/>
              </a:rPr>
              <a:t>StringIterator</a:t>
            </a:r>
            <a:r>
              <a:rPr lang="en-US" sz="1600" b="1" dirty="0">
                <a:solidFill>
                  <a:srgbClr val="000000"/>
                </a:solidFill>
                <a:latin typeface="Consolas"/>
              </a:rPr>
              <a:t> {</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000000"/>
                </a:solidFill>
                <a:latin typeface="Consolas"/>
              </a:rPr>
              <a:t>String next();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a:t>
            </a:r>
          </a:p>
          <a:p>
            <a:r>
              <a:rPr lang="en-US" sz="1600" dirty="0">
                <a:solidFill>
                  <a:srgbClr val="000000"/>
                </a:solidFill>
                <a:latin typeface="Consolas"/>
              </a:rPr>
              <a:t>}</a:t>
            </a:r>
          </a:p>
          <a:p>
            <a:pPr lvl="2" algn="l">
              <a:spcBef>
                <a:spcPct val="0"/>
              </a:spcBef>
            </a:pPr>
            <a:endParaRPr lang="en-US" sz="1600" dirty="0"/>
          </a:p>
        </p:txBody>
      </p:sp>
      <p:sp>
        <p:nvSpPr>
          <p:cNvPr id="10" name="Rectangle 9"/>
          <p:cNvSpPr/>
          <p:nvPr/>
        </p:nvSpPr>
        <p:spPr>
          <a:xfrm>
            <a:off x="304800" y="5486400"/>
            <a:ext cx="35052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Rectangle 10"/>
          <p:cNvSpPr/>
          <p:nvPr/>
        </p:nvSpPr>
        <p:spPr>
          <a:xfrm>
            <a:off x="304800" y="2362200"/>
            <a:ext cx="33528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Rectangle 11"/>
          <p:cNvSpPr/>
          <p:nvPr/>
        </p:nvSpPr>
        <p:spPr>
          <a:xfrm>
            <a:off x="304800" y="5829300"/>
            <a:ext cx="3505200"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3" name="Rectangle 12"/>
          <p:cNvSpPr/>
          <p:nvPr/>
        </p:nvSpPr>
        <p:spPr>
          <a:xfrm>
            <a:off x="309716" y="3562350"/>
            <a:ext cx="3424084"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65506895"/>
      </p:ext>
    </p:extLst>
  </p:cSld>
  <p:clrMapOvr>
    <a:masterClrMapping/>
  </p:clrMapOvr>
  <p:transition advTm="962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smtClean="0"/>
              <a:t>With Unchecked Exception</a:t>
            </a:r>
            <a:endParaRPr lang="en-US" dirty="0"/>
          </a:p>
        </p:txBody>
      </p:sp>
      <p:sp>
        <p:nvSpPr>
          <p:cNvPr id="347139" name="Text Box 3"/>
          <p:cNvSpPr txBox="1">
            <a:spLocks noChangeArrowheads="1"/>
          </p:cNvSpPr>
          <p:nvPr/>
        </p:nvSpPr>
        <p:spPr bwMode="auto">
          <a:xfrm>
            <a:off x="306985" y="878219"/>
            <a:ext cx="8382000" cy="443198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AnArrayIteratorThrowingUncheckedException</a:t>
            </a:r>
            <a:r>
              <a:rPr lang="en-US" sz="1600" b="1" dirty="0">
                <a:solidFill>
                  <a:srgbClr val="000000"/>
                </a:solidFill>
                <a:latin typeface="Consolas"/>
              </a:rPr>
              <a:t> </a:t>
            </a:r>
            <a:endParaRPr lang="en-US" sz="1600" b="1" dirty="0" smtClean="0">
              <a:solidFill>
                <a:srgbClr val="000000"/>
              </a:solidFill>
              <a:latin typeface="Consolas"/>
            </a:endParaRPr>
          </a:p>
          <a:p>
            <a:r>
              <a:rPr lang="en-US" sz="1600" b="1" dirty="0">
                <a:solidFill>
                  <a:srgbClr val="000000"/>
                </a:solidFill>
                <a:latin typeface="Consolas"/>
              </a:rPr>
              <a:t> </a:t>
            </a:r>
            <a:r>
              <a:rPr lang="en-US" sz="1600" b="1" dirty="0" smtClean="0">
                <a:solidFill>
                  <a:srgbClr val="000000"/>
                </a:solidFill>
                <a:latin typeface="Consolas"/>
              </a:rPr>
              <a:t>            </a:t>
            </a:r>
            <a:r>
              <a:rPr lang="en-US" sz="1600" b="1" dirty="0" smtClean="0">
                <a:solidFill>
                  <a:srgbClr val="7F0055"/>
                </a:solidFill>
                <a:latin typeface="Consolas"/>
              </a:rPr>
              <a:t>implements</a:t>
            </a:r>
            <a:r>
              <a:rPr lang="en-US" sz="1600" b="1" dirty="0" smtClean="0">
                <a:solidFill>
                  <a:srgbClr val="000000"/>
                </a:solidFill>
                <a:latin typeface="Consolas"/>
              </a:rPr>
              <a:t> </a:t>
            </a:r>
            <a:r>
              <a:rPr lang="en-US" sz="1600" b="1" dirty="0" err="1">
                <a:solidFill>
                  <a:srgbClr val="000000"/>
                </a:solidFill>
                <a:latin typeface="Consolas"/>
              </a:rPr>
              <a:t>StringIterator</a:t>
            </a:r>
            <a:r>
              <a:rPr lang="en-US" sz="1600" b="1" dirty="0">
                <a:solidFill>
                  <a:srgbClr val="000000"/>
                </a:solidFill>
                <a:latin typeface="Consolas"/>
              </a:rPr>
              <a:t> {</a:t>
            </a:r>
          </a:p>
          <a:p>
            <a:r>
              <a:rPr lang="en-US" sz="1600" dirty="0" smtClean="0">
                <a:solidFill>
                  <a:srgbClr val="000000"/>
                </a:solidFill>
                <a:latin typeface="Consolas"/>
              </a:rPr>
              <a:t>  String</a:t>
            </a:r>
            <a:r>
              <a:rPr lang="en-US" sz="1600" dirty="0">
                <a:solidFill>
                  <a:srgbClr val="000000"/>
                </a:solidFill>
                <a:latin typeface="Consolas"/>
              </a:rPr>
              <a:t>[] </a:t>
            </a:r>
            <a:r>
              <a:rPr lang="en-US" sz="1600" dirty="0">
                <a:solidFill>
                  <a:srgbClr val="0000C0"/>
                </a:solidFill>
                <a:latin typeface="Consolas"/>
              </a:rPr>
              <a:t>elements</a:t>
            </a:r>
            <a:r>
              <a:rPr lang="en-US" sz="1600" dirty="0">
                <a:solidFill>
                  <a:srgbClr val="000000"/>
                </a:solidFill>
                <a:latin typeface="Consolas"/>
              </a:rPr>
              <a:t>;</a:t>
            </a:r>
          </a:p>
          <a:p>
            <a:r>
              <a:rPr lang="en-US" sz="1600" b="1" dirty="0" smtClean="0">
                <a:solidFill>
                  <a:srgbClr val="7F0055"/>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000000"/>
                </a:solidFill>
                <a:latin typeface="Consolas"/>
              </a:rPr>
              <a:t>AnArrayIteratorThrowingUncheckedException</a:t>
            </a:r>
            <a:r>
              <a:rPr lang="en-US" sz="1600" b="1" dirty="0">
                <a:solidFill>
                  <a:srgbClr val="000000"/>
                </a:solidFill>
                <a:latin typeface="Consolas"/>
              </a:rPr>
              <a:t>(String[] </a:t>
            </a:r>
            <a:r>
              <a:rPr lang="en-US" sz="1600" b="1" dirty="0" err="1">
                <a:solidFill>
                  <a:srgbClr val="000000"/>
                </a:solidFill>
                <a:latin typeface="Consolas"/>
              </a:rPr>
              <a:t>anElementArray</a:t>
            </a:r>
            <a:r>
              <a:rPr lang="en-US" sz="1600" b="1" dirty="0">
                <a:solidFill>
                  <a:srgbClr val="000000"/>
                </a:solidFill>
                <a:latin typeface="Consolas"/>
              </a:rPr>
              <a:t>) {</a:t>
            </a:r>
          </a:p>
          <a:p>
            <a:r>
              <a:rPr lang="en-US" sz="1600" dirty="0" smtClean="0">
                <a:solidFill>
                  <a:srgbClr val="0000C0"/>
                </a:solidFill>
                <a:latin typeface="Consolas"/>
              </a:rPr>
              <a:t>    elements</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anElementArray</a:t>
            </a:r>
            <a:r>
              <a:rPr lang="en-US" sz="1600" dirty="0">
                <a:solidFill>
                  <a:srgbClr val="000000"/>
                </a:solidFill>
                <a:latin typeface="Consolas"/>
              </a:rPr>
              <a:t>;</a:t>
            </a:r>
          </a:p>
          <a:p>
            <a:r>
              <a:rPr lang="en-US" sz="1600" dirty="0" smtClean="0">
                <a:solidFill>
                  <a:srgbClr val="000000"/>
                </a:solidFill>
                <a:latin typeface="Consolas"/>
              </a:rPr>
              <a:t>  }</a:t>
            </a:r>
          </a:p>
          <a:p>
            <a:r>
              <a:rPr lang="en-US" sz="1600" b="1" dirty="0" smtClean="0">
                <a:solidFill>
                  <a:srgbClr val="000000"/>
                </a:solidFill>
                <a:latin typeface="Consolas"/>
              </a:rPr>
              <a:t>  </a:t>
            </a:r>
            <a:r>
              <a:rPr lang="en-US" sz="1600" b="1" dirty="0">
                <a:solidFill>
                  <a:srgbClr val="7F0055"/>
                </a:solidFill>
                <a:latin typeface="Consolas"/>
              </a:rPr>
              <a:t>public</a:t>
            </a:r>
            <a:r>
              <a:rPr lang="en-US" sz="1600" b="1" dirty="0">
                <a:solidFill>
                  <a:srgbClr val="000000"/>
                </a:solidFill>
                <a:latin typeface="Consolas"/>
              </a:rPr>
              <a:t> String next() </a:t>
            </a:r>
            <a:r>
              <a:rPr lang="en-US" sz="1600" b="1" dirty="0">
                <a:solidFill>
                  <a:srgbClr val="7F0055"/>
                </a:solidFill>
                <a:latin typeface="Consolas"/>
              </a:rPr>
              <a:t>throws</a:t>
            </a:r>
            <a:r>
              <a:rPr lang="en-US" sz="1600" b="1" dirty="0">
                <a:solidFill>
                  <a:srgbClr val="000000"/>
                </a:solidFill>
                <a:latin typeface="Consolas"/>
              </a:rPr>
              <a:t> </a:t>
            </a:r>
            <a:r>
              <a:rPr lang="en-US" sz="1600" b="1" dirty="0" err="1">
                <a:solidFill>
                  <a:srgbClr val="000000"/>
                </a:solidFill>
                <a:latin typeface="Consolas"/>
              </a:rPr>
              <a:t>NoSuchElementException</a:t>
            </a:r>
            <a:r>
              <a:rPr lang="en-US" sz="1600" b="1" dirty="0">
                <a:solidFill>
                  <a:srgbClr val="000000"/>
                </a:solidFill>
                <a:latin typeface="Consolas"/>
              </a:rPr>
              <a:t> {</a:t>
            </a:r>
          </a:p>
          <a:p>
            <a:r>
              <a:rPr lang="en-US" sz="1600" b="1" dirty="0" smtClean="0">
                <a:solidFill>
                  <a:srgbClr val="7F0055"/>
                </a:solidFill>
                <a:latin typeface="Consolas"/>
              </a:rPr>
              <a:t>    if</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000000"/>
                </a:solidFill>
                <a:latin typeface="Consolas"/>
              </a:rPr>
              <a:t>hasNext</a:t>
            </a:r>
            <a:r>
              <a:rPr lang="en-US" sz="1600" b="1" dirty="0" smtClean="0">
                <a:solidFill>
                  <a:srgbClr val="000000"/>
                </a:solidFill>
                <a:latin typeface="Consolas"/>
              </a:rPr>
              <a:t>()) </a:t>
            </a:r>
            <a:r>
              <a:rPr lang="en-US" sz="1600" b="1" dirty="0" smtClean="0">
                <a:solidFill>
                  <a:srgbClr val="7F0055"/>
                </a:solidFill>
                <a:latin typeface="Consolas"/>
              </a:rPr>
              <a:t>throw</a:t>
            </a:r>
            <a:r>
              <a:rPr lang="en-US" sz="1600" b="1" dirty="0" smtClean="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NoSuchElementException</a:t>
            </a:r>
            <a:r>
              <a:rPr lang="en-US" sz="1600" b="1" dirty="0">
                <a:solidFill>
                  <a:srgbClr val="000000"/>
                </a:solidFill>
                <a:latin typeface="Consolas"/>
              </a:rPr>
              <a:t>();</a:t>
            </a:r>
          </a:p>
          <a:p>
            <a:r>
              <a:rPr lang="en-US" sz="1600" dirty="0" smtClean="0">
                <a:solidFill>
                  <a:srgbClr val="000000"/>
                </a:solidFill>
                <a:latin typeface="Consolas"/>
              </a:rPr>
              <a:t>    String </a:t>
            </a:r>
            <a:r>
              <a:rPr lang="en-US" sz="1600" dirty="0" err="1">
                <a:solidFill>
                  <a:srgbClr val="000000"/>
                </a:solidFill>
                <a:latin typeface="Consolas"/>
              </a:rPr>
              <a:t>retVal</a:t>
            </a:r>
            <a:r>
              <a:rPr lang="en-US" sz="1600" dirty="0">
                <a:solidFill>
                  <a:srgbClr val="000000"/>
                </a:solidFill>
                <a:latin typeface="Consolas"/>
              </a:rPr>
              <a:t> = </a:t>
            </a:r>
            <a:r>
              <a:rPr lang="en-US" sz="1600" dirty="0">
                <a:solidFill>
                  <a:srgbClr val="0000C0"/>
                </a:solidFill>
                <a:latin typeface="Consolas"/>
              </a:rPr>
              <a:t>elements</a:t>
            </a:r>
            <a:r>
              <a:rPr lang="en-US" sz="1600" dirty="0">
                <a:solidFill>
                  <a:srgbClr val="000000"/>
                </a:solidFill>
                <a:latin typeface="Consolas"/>
              </a:rPr>
              <a:t>[</a:t>
            </a:r>
            <a:r>
              <a:rPr lang="en-US" sz="1600" dirty="0" err="1">
                <a:solidFill>
                  <a:srgbClr val="0000C0"/>
                </a:solidFill>
                <a:latin typeface="Consolas"/>
              </a:rPr>
              <a:t>nextIndex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nextIndex</a:t>
            </a:r>
            <a:r>
              <a:rPr lang="en-US" sz="1600" dirty="0">
                <a:solidFill>
                  <a:srgbClr val="000000"/>
                </a:solidFill>
                <a:latin typeface="Consolas"/>
              </a:rPr>
              <a:t>++;</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00"/>
                </a:solidFill>
                <a:latin typeface="Consolas"/>
              </a:rPr>
              <a:t>retVal</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 &lt; </a:t>
            </a:r>
            <a:r>
              <a:rPr lang="en-US" sz="1600" b="1" dirty="0" err="1">
                <a:solidFill>
                  <a:srgbClr val="0000C0"/>
                </a:solidFill>
                <a:latin typeface="Consolas"/>
              </a:rPr>
              <a:t>elements</a:t>
            </a:r>
            <a:r>
              <a:rPr lang="en-US" sz="1600" b="1" dirty="0" err="1">
                <a:solidFill>
                  <a:srgbClr val="000000"/>
                </a:solidFill>
                <a:latin typeface="Consolas"/>
              </a:rPr>
              <a:t>.</a:t>
            </a:r>
            <a:r>
              <a:rPr lang="en-US" sz="1600" b="1" dirty="0" err="1">
                <a:solidFill>
                  <a:srgbClr val="0000C0"/>
                </a:solidFill>
                <a:latin typeface="Consolas"/>
              </a:rPr>
              <a:t>length</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p>
        </p:txBody>
      </p:sp>
      <p:pic>
        <p:nvPicPr>
          <p:cNvPr id="6" name="~PP20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56638" y="6370638"/>
            <a:ext cx="304800" cy="304800"/>
          </a:xfrm>
          <a:prstGeom prst="rect">
            <a:avLst/>
          </a:prstGeom>
        </p:spPr>
      </p:pic>
      <p:sp>
        <p:nvSpPr>
          <p:cNvPr id="7" name="Text Box 9"/>
          <p:cNvSpPr txBox="1">
            <a:spLocks noChangeArrowheads="1"/>
          </p:cNvSpPr>
          <p:nvPr/>
        </p:nvSpPr>
        <p:spPr bwMode="auto">
          <a:xfrm>
            <a:off x="3551904" y="5498572"/>
            <a:ext cx="4144296" cy="1176866"/>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Unchecked, as most users expected to call </a:t>
            </a:r>
            <a:r>
              <a:rPr lang="en-US" dirty="0" err="1"/>
              <a:t>hasNext</a:t>
            </a:r>
            <a:r>
              <a:rPr lang="en-US" dirty="0"/>
              <a:t>() before next()</a:t>
            </a:r>
          </a:p>
        </p:txBody>
      </p:sp>
      <p:sp>
        <p:nvSpPr>
          <p:cNvPr id="8" name="Text Box 6"/>
          <p:cNvSpPr txBox="1">
            <a:spLocks noChangeArrowheads="1"/>
          </p:cNvSpPr>
          <p:nvPr/>
        </p:nvSpPr>
        <p:spPr bwMode="auto">
          <a:xfrm>
            <a:off x="306985" y="5547305"/>
            <a:ext cx="2971800" cy="1128133"/>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Good idea to throw this exception when no more </a:t>
            </a:r>
            <a:r>
              <a:rPr lang="en-US" dirty="0" smtClean="0"/>
              <a:t>elements so caller knows what went wrong</a:t>
            </a:r>
            <a:endParaRPr lang="en-US" dirty="0"/>
          </a:p>
        </p:txBody>
      </p:sp>
      <p:sp>
        <p:nvSpPr>
          <p:cNvPr id="9" name="Rectangle 8"/>
          <p:cNvSpPr/>
          <p:nvPr/>
        </p:nvSpPr>
        <p:spPr>
          <a:xfrm>
            <a:off x="2821585" y="2990599"/>
            <a:ext cx="3352800" cy="17145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0" name="Rectangle 9"/>
          <p:cNvSpPr/>
          <p:nvPr/>
        </p:nvSpPr>
        <p:spPr>
          <a:xfrm>
            <a:off x="761999" y="3162049"/>
            <a:ext cx="5402553" cy="310824"/>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Sld>
  <p:clrMapOvr>
    <a:masterClrMapping/>
  </p:clrMapOvr>
  <p:transition advTm="18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1"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7" grpId="0" animBg="1"/>
      <p:bldP spid="8" grpId="0" animBg="1"/>
      <p:bldP spid="9"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smtClean="0"/>
              <a:t>Unmatched Headers</a:t>
            </a:r>
            <a:endParaRPr lang="en-US" dirty="0"/>
          </a:p>
        </p:txBody>
      </p:sp>
      <p:sp>
        <p:nvSpPr>
          <p:cNvPr id="347139" name="Text Box 3"/>
          <p:cNvSpPr txBox="1">
            <a:spLocks noChangeArrowheads="1"/>
          </p:cNvSpPr>
          <p:nvPr/>
        </p:nvSpPr>
        <p:spPr bwMode="auto">
          <a:xfrm>
            <a:off x="306985" y="878219"/>
            <a:ext cx="8382000" cy="443198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AnArrayIteratorThrowingUncheckedException</a:t>
            </a:r>
            <a:r>
              <a:rPr lang="en-US" sz="1600" b="1" dirty="0">
                <a:solidFill>
                  <a:srgbClr val="000000"/>
                </a:solidFill>
                <a:latin typeface="Consolas"/>
              </a:rPr>
              <a:t> </a:t>
            </a:r>
            <a:endParaRPr lang="en-US" sz="1600" b="1" dirty="0" smtClean="0">
              <a:solidFill>
                <a:srgbClr val="000000"/>
              </a:solidFill>
              <a:latin typeface="Consolas"/>
            </a:endParaRPr>
          </a:p>
          <a:p>
            <a:r>
              <a:rPr lang="en-US" sz="1600" b="1" dirty="0">
                <a:solidFill>
                  <a:srgbClr val="000000"/>
                </a:solidFill>
                <a:latin typeface="Consolas"/>
              </a:rPr>
              <a:t> </a:t>
            </a:r>
            <a:r>
              <a:rPr lang="en-US" sz="1600" b="1" dirty="0" smtClean="0">
                <a:solidFill>
                  <a:srgbClr val="000000"/>
                </a:solidFill>
                <a:latin typeface="Consolas"/>
              </a:rPr>
              <a:t>            </a:t>
            </a:r>
            <a:r>
              <a:rPr lang="en-US" sz="1600" b="1" dirty="0" smtClean="0">
                <a:solidFill>
                  <a:srgbClr val="7F0055"/>
                </a:solidFill>
                <a:latin typeface="Consolas"/>
              </a:rPr>
              <a:t>implements</a:t>
            </a:r>
            <a:r>
              <a:rPr lang="en-US" sz="1600" b="1" dirty="0" smtClean="0">
                <a:solidFill>
                  <a:srgbClr val="000000"/>
                </a:solidFill>
                <a:latin typeface="Consolas"/>
              </a:rPr>
              <a:t> </a:t>
            </a:r>
            <a:r>
              <a:rPr lang="en-US" sz="1600" b="1" dirty="0" err="1">
                <a:solidFill>
                  <a:srgbClr val="000000"/>
                </a:solidFill>
                <a:latin typeface="Consolas"/>
              </a:rPr>
              <a:t>StringIterator</a:t>
            </a:r>
            <a:r>
              <a:rPr lang="en-US" sz="1600" b="1" dirty="0">
                <a:solidFill>
                  <a:srgbClr val="000000"/>
                </a:solidFill>
                <a:latin typeface="Consolas"/>
              </a:rPr>
              <a:t> {</a:t>
            </a:r>
          </a:p>
          <a:p>
            <a:r>
              <a:rPr lang="en-US" sz="1600" dirty="0" smtClean="0">
                <a:solidFill>
                  <a:srgbClr val="000000"/>
                </a:solidFill>
                <a:latin typeface="Consolas"/>
              </a:rPr>
              <a:t>  String</a:t>
            </a:r>
            <a:r>
              <a:rPr lang="en-US" sz="1600" dirty="0">
                <a:solidFill>
                  <a:srgbClr val="000000"/>
                </a:solidFill>
                <a:latin typeface="Consolas"/>
              </a:rPr>
              <a:t>[] </a:t>
            </a:r>
            <a:r>
              <a:rPr lang="en-US" sz="1600" dirty="0">
                <a:solidFill>
                  <a:srgbClr val="0000C0"/>
                </a:solidFill>
                <a:latin typeface="Consolas"/>
              </a:rPr>
              <a:t>elements</a:t>
            </a:r>
            <a:r>
              <a:rPr lang="en-US" sz="1600" dirty="0">
                <a:solidFill>
                  <a:srgbClr val="000000"/>
                </a:solidFill>
                <a:latin typeface="Consolas"/>
              </a:rPr>
              <a:t>;</a:t>
            </a:r>
          </a:p>
          <a:p>
            <a:r>
              <a:rPr lang="en-US" sz="1600" b="1" dirty="0" smtClean="0">
                <a:solidFill>
                  <a:srgbClr val="7F0055"/>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000000"/>
                </a:solidFill>
                <a:latin typeface="Consolas"/>
              </a:rPr>
              <a:t>AnArrayIteratorThrowingUncheckedException</a:t>
            </a:r>
            <a:r>
              <a:rPr lang="en-US" sz="1600" b="1" dirty="0">
                <a:solidFill>
                  <a:srgbClr val="000000"/>
                </a:solidFill>
                <a:latin typeface="Consolas"/>
              </a:rPr>
              <a:t>(String[] </a:t>
            </a:r>
            <a:r>
              <a:rPr lang="en-US" sz="1600" b="1" dirty="0" err="1">
                <a:solidFill>
                  <a:srgbClr val="000000"/>
                </a:solidFill>
                <a:latin typeface="Consolas"/>
              </a:rPr>
              <a:t>anElementArray</a:t>
            </a:r>
            <a:r>
              <a:rPr lang="en-US" sz="1600" b="1" dirty="0">
                <a:solidFill>
                  <a:srgbClr val="000000"/>
                </a:solidFill>
                <a:latin typeface="Consolas"/>
              </a:rPr>
              <a:t>) {</a:t>
            </a:r>
          </a:p>
          <a:p>
            <a:r>
              <a:rPr lang="en-US" sz="1600" dirty="0" smtClean="0">
                <a:solidFill>
                  <a:srgbClr val="0000C0"/>
                </a:solidFill>
                <a:latin typeface="Consolas"/>
              </a:rPr>
              <a:t>    elements</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anElementArray</a:t>
            </a:r>
            <a:r>
              <a:rPr lang="en-US" sz="1600" dirty="0">
                <a:solidFill>
                  <a:srgbClr val="000000"/>
                </a:solidFill>
                <a:latin typeface="Consolas"/>
              </a:rPr>
              <a:t>;</a:t>
            </a:r>
          </a:p>
          <a:p>
            <a:r>
              <a:rPr lang="en-US" sz="1600" dirty="0" smtClean="0">
                <a:solidFill>
                  <a:srgbClr val="000000"/>
                </a:solidFill>
                <a:latin typeface="Consolas"/>
              </a:rPr>
              <a:t>  }</a:t>
            </a:r>
          </a:p>
          <a:p>
            <a:r>
              <a:rPr lang="en-US" sz="1600" b="1" dirty="0" smtClean="0">
                <a:solidFill>
                  <a:srgbClr val="000000"/>
                </a:solidFill>
                <a:latin typeface="Consolas"/>
              </a:rPr>
              <a:t>  </a:t>
            </a:r>
            <a:r>
              <a:rPr lang="en-US" sz="1600" b="1" dirty="0">
                <a:solidFill>
                  <a:srgbClr val="7F0055"/>
                </a:solidFill>
                <a:latin typeface="Consolas"/>
              </a:rPr>
              <a:t>public</a:t>
            </a:r>
            <a:r>
              <a:rPr lang="en-US" sz="1600" b="1" dirty="0">
                <a:solidFill>
                  <a:srgbClr val="000000"/>
                </a:solidFill>
                <a:latin typeface="Consolas"/>
              </a:rPr>
              <a:t> String next() </a:t>
            </a:r>
            <a:r>
              <a:rPr lang="en-US" sz="1600" b="1" dirty="0">
                <a:solidFill>
                  <a:srgbClr val="7F0055"/>
                </a:solidFill>
                <a:latin typeface="Consolas"/>
              </a:rPr>
              <a:t>throws</a:t>
            </a:r>
            <a:r>
              <a:rPr lang="en-US" sz="1600" b="1" dirty="0">
                <a:solidFill>
                  <a:srgbClr val="000000"/>
                </a:solidFill>
                <a:latin typeface="Consolas"/>
              </a:rPr>
              <a:t> </a:t>
            </a:r>
            <a:r>
              <a:rPr lang="en-US" sz="1600" b="1" dirty="0" err="1">
                <a:solidFill>
                  <a:srgbClr val="000000"/>
                </a:solidFill>
                <a:latin typeface="Consolas"/>
              </a:rPr>
              <a:t>NoSuchElementException</a:t>
            </a:r>
            <a:r>
              <a:rPr lang="en-US" sz="1600" b="1" dirty="0">
                <a:solidFill>
                  <a:srgbClr val="000000"/>
                </a:solidFill>
                <a:latin typeface="Consolas"/>
              </a:rPr>
              <a:t> {</a:t>
            </a:r>
          </a:p>
          <a:p>
            <a:r>
              <a:rPr lang="en-US" sz="1600" b="1" dirty="0" smtClean="0">
                <a:solidFill>
                  <a:srgbClr val="7F0055"/>
                </a:solidFill>
                <a:latin typeface="Consolas"/>
              </a:rPr>
              <a:t>    if</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000000"/>
                </a:solidFill>
                <a:latin typeface="Consolas"/>
              </a:rPr>
              <a:t>hasNext</a:t>
            </a:r>
            <a:r>
              <a:rPr lang="en-US" sz="1600" b="1" dirty="0" smtClean="0">
                <a:solidFill>
                  <a:srgbClr val="000000"/>
                </a:solidFill>
                <a:latin typeface="Consolas"/>
              </a:rPr>
              <a:t>()) </a:t>
            </a:r>
            <a:r>
              <a:rPr lang="en-US" sz="1600" b="1" dirty="0" smtClean="0">
                <a:solidFill>
                  <a:srgbClr val="7F0055"/>
                </a:solidFill>
                <a:latin typeface="Consolas"/>
              </a:rPr>
              <a:t>throw</a:t>
            </a:r>
            <a:r>
              <a:rPr lang="en-US" sz="1600" b="1" dirty="0" smtClean="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NoSuchElementException</a:t>
            </a:r>
            <a:r>
              <a:rPr lang="en-US" sz="1600" b="1" dirty="0">
                <a:solidFill>
                  <a:srgbClr val="000000"/>
                </a:solidFill>
                <a:latin typeface="Consolas"/>
              </a:rPr>
              <a:t>();</a:t>
            </a:r>
          </a:p>
          <a:p>
            <a:r>
              <a:rPr lang="en-US" sz="1600" dirty="0" smtClean="0">
                <a:solidFill>
                  <a:srgbClr val="000000"/>
                </a:solidFill>
                <a:latin typeface="Consolas"/>
              </a:rPr>
              <a:t>    String </a:t>
            </a:r>
            <a:r>
              <a:rPr lang="en-US" sz="1600" dirty="0" err="1">
                <a:solidFill>
                  <a:srgbClr val="000000"/>
                </a:solidFill>
                <a:latin typeface="Consolas"/>
              </a:rPr>
              <a:t>retVal</a:t>
            </a:r>
            <a:r>
              <a:rPr lang="en-US" sz="1600" dirty="0">
                <a:solidFill>
                  <a:srgbClr val="000000"/>
                </a:solidFill>
                <a:latin typeface="Consolas"/>
              </a:rPr>
              <a:t> = </a:t>
            </a:r>
            <a:r>
              <a:rPr lang="en-US" sz="1600" dirty="0">
                <a:solidFill>
                  <a:srgbClr val="0000C0"/>
                </a:solidFill>
                <a:latin typeface="Consolas"/>
              </a:rPr>
              <a:t>elements</a:t>
            </a:r>
            <a:r>
              <a:rPr lang="en-US" sz="1600" dirty="0">
                <a:solidFill>
                  <a:srgbClr val="000000"/>
                </a:solidFill>
                <a:latin typeface="Consolas"/>
              </a:rPr>
              <a:t>[</a:t>
            </a:r>
            <a:r>
              <a:rPr lang="en-US" sz="1600" dirty="0" err="1">
                <a:solidFill>
                  <a:srgbClr val="0000C0"/>
                </a:solidFill>
                <a:latin typeface="Consolas"/>
              </a:rPr>
              <a:t>nextIndex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nextIndex</a:t>
            </a:r>
            <a:r>
              <a:rPr lang="en-US" sz="1600" dirty="0">
                <a:solidFill>
                  <a:srgbClr val="000000"/>
                </a:solidFill>
                <a:latin typeface="Consolas"/>
              </a:rPr>
              <a:t>++;</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00"/>
                </a:solidFill>
                <a:latin typeface="Consolas"/>
              </a:rPr>
              <a:t>retVal</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 &lt; </a:t>
            </a:r>
            <a:r>
              <a:rPr lang="en-US" sz="1600" b="1" dirty="0" err="1">
                <a:solidFill>
                  <a:srgbClr val="0000C0"/>
                </a:solidFill>
                <a:latin typeface="Consolas"/>
              </a:rPr>
              <a:t>elements</a:t>
            </a:r>
            <a:r>
              <a:rPr lang="en-US" sz="1600" b="1" dirty="0" err="1">
                <a:solidFill>
                  <a:srgbClr val="000000"/>
                </a:solidFill>
                <a:latin typeface="Consolas"/>
              </a:rPr>
              <a:t>.</a:t>
            </a:r>
            <a:r>
              <a:rPr lang="en-US" sz="1600" b="1" dirty="0" err="1">
                <a:solidFill>
                  <a:srgbClr val="0000C0"/>
                </a:solidFill>
                <a:latin typeface="Consolas"/>
              </a:rPr>
              <a:t>length</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p>
        </p:txBody>
      </p:sp>
      <p:sp>
        <p:nvSpPr>
          <p:cNvPr id="12" name="Text Box 3"/>
          <p:cNvSpPr txBox="1">
            <a:spLocks noChangeArrowheads="1"/>
          </p:cNvSpPr>
          <p:nvPr/>
        </p:nvSpPr>
        <p:spPr bwMode="auto">
          <a:xfrm>
            <a:off x="304800" y="5243155"/>
            <a:ext cx="8382000" cy="135421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interface</a:t>
            </a:r>
            <a:r>
              <a:rPr lang="en-US" sz="1600" b="1" dirty="0">
                <a:solidFill>
                  <a:srgbClr val="000000"/>
                </a:solidFill>
                <a:latin typeface="Consolas"/>
              </a:rPr>
              <a:t> </a:t>
            </a:r>
            <a:r>
              <a:rPr lang="en-US" sz="1600" b="1" dirty="0" err="1">
                <a:solidFill>
                  <a:srgbClr val="000000"/>
                </a:solidFill>
                <a:latin typeface="Consolas"/>
              </a:rPr>
              <a:t>StringIterator</a:t>
            </a:r>
            <a:r>
              <a:rPr lang="en-US" sz="1600" b="1" dirty="0">
                <a:solidFill>
                  <a:srgbClr val="000000"/>
                </a:solidFill>
                <a:latin typeface="Consolas"/>
              </a:rPr>
              <a:t> {</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000000"/>
                </a:solidFill>
                <a:latin typeface="Consolas"/>
              </a:rPr>
              <a:t>String next();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a:t>
            </a:r>
          </a:p>
          <a:p>
            <a:r>
              <a:rPr lang="en-US" sz="1600" dirty="0">
                <a:solidFill>
                  <a:srgbClr val="000000"/>
                </a:solidFill>
                <a:latin typeface="Consolas"/>
              </a:rPr>
              <a:t>}</a:t>
            </a:r>
          </a:p>
          <a:p>
            <a:pPr lvl="2" algn="l">
              <a:spcBef>
                <a:spcPct val="0"/>
              </a:spcBef>
            </a:pPr>
            <a:endParaRPr lang="en-US" sz="1600" dirty="0"/>
          </a:p>
        </p:txBody>
      </p:sp>
      <p:sp>
        <p:nvSpPr>
          <p:cNvPr id="13" name="Rectangle 12"/>
          <p:cNvSpPr/>
          <p:nvPr/>
        </p:nvSpPr>
        <p:spPr>
          <a:xfrm>
            <a:off x="304800" y="5562600"/>
            <a:ext cx="3505200" cy="25019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Rectangle 14"/>
          <p:cNvSpPr/>
          <p:nvPr/>
        </p:nvSpPr>
        <p:spPr>
          <a:xfrm>
            <a:off x="323918" y="2922760"/>
            <a:ext cx="6610282" cy="27764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6" name="~PP207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56638" y="6370638"/>
            <a:ext cx="304800" cy="304800"/>
          </a:xfrm>
          <a:prstGeom prst="rect">
            <a:avLst/>
          </a:prstGeom>
        </p:spPr>
      </p:pic>
      <p:sp>
        <p:nvSpPr>
          <p:cNvPr id="17" name="Rectangle 16"/>
          <p:cNvSpPr/>
          <p:nvPr/>
        </p:nvSpPr>
        <p:spPr>
          <a:xfrm>
            <a:off x="3429000" y="3886200"/>
            <a:ext cx="4876800" cy="695236"/>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Interface and class headers do not match</a:t>
            </a:r>
          </a:p>
        </p:txBody>
      </p:sp>
      <p:sp>
        <p:nvSpPr>
          <p:cNvPr id="18" name="Rectangle 17"/>
          <p:cNvSpPr/>
          <p:nvPr/>
        </p:nvSpPr>
        <p:spPr>
          <a:xfrm>
            <a:off x="3443748" y="5920264"/>
            <a:ext cx="4876800" cy="64620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OK as exception is unchecked</a:t>
            </a:r>
          </a:p>
        </p:txBody>
      </p:sp>
    </p:spTree>
    <p:extLst>
      <p:ext uri="{BB962C8B-B14F-4D97-AF65-F5344CB8AC3E}">
        <p14:creationId xmlns:p14="http://schemas.microsoft.com/office/powerpoint/2010/main" val="1012797800"/>
      </p:ext>
    </p:extLst>
  </p:cSld>
  <p:clrMapOvr>
    <a:masterClrMapping/>
  </p:clrMapOvr>
  <p:transition advTm="18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16"/>
                </p:tgtEl>
              </p:cMediaNode>
            </p:audio>
          </p:childTnLst>
        </p:cTn>
      </p:par>
    </p:tnLst>
    <p:bldLst>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44009" y="1447800"/>
            <a:ext cx="7714191" cy="3344794"/>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b="1" dirty="0">
                <a:solidFill>
                  <a:srgbClr val="7F0055"/>
                </a:solidFill>
                <a:latin typeface="Consolas"/>
              </a:rPr>
              <a:t>package</a:t>
            </a:r>
            <a:r>
              <a:rPr lang="en-US" b="1" dirty="0">
                <a:solidFill>
                  <a:srgbClr val="000000"/>
                </a:solidFill>
                <a:latin typeface="Consolas"/>
              </a:rPr>
              <a:t> </a:t>
            </a:r>
            <a:r>
              <a:rPr lang="en-US" b="1" dirty="0" err="1">
                <a:solidFill>
                  <a:srgbClr val="000000"/>
                </a:solidFill>
                <a:latin typeface="Consolas"/>
              </a:rPr>
              <a:t>lectures.exceptions</a:t>
            </a:r>
            <a:r>
              <a:rPr lang="en-US" b="1" dirty="0">
                <a:solidFill>
                  <a:srgbClr val="000000"/>
                </a:solidFill>
                <a:latin typeface="Consolas"/>
              </a:rPr>
              <a:t>;</a:t>
            </a:r>
          </a:p>
          <a:p>
            <a:r>
              <a:rPr lang="en-US" b="1" dirty="0" smtClean="0">
                <a:solidFill>
                  <a:srgbClr val="7F0055"/>
                </a:solidFill>
                <a:latin typeface="Consolas"/>
              </a:rPr>
              <a:t>  public</a:t>
            </a:r>
            <a:r>
              <a:rPr lang="en-US" b="1" dirty="0" smtClean="0">
                <a:solidFill>
                  <a:srgbClr val="000000"/>
                </a:solidFill>
                <a:latin typeface="Consolas"/>
              </a:rPr>
              <a:t> </a:t>
            </a:r>
            <a:r>
              <a:rPr lang="en-US" b="1" dirty="0">
                <a:solidFill>
                  <a:srgbClr val="7F0055"/>
                </a:solidFill>
                <a:latin typeface="Consolas"/>
              </a:rPr>
              <a:t>class</a:t>
            </a:r>
            <a:r>
              <a:rPr lang="en-US" b="1" dirty="0">
                <a:solidFill>
                  <a:srgbClr val="000000"/>
                </a:solidFill>
                <a:latin typeface="Consolas"/>
              </a:rPr>
              <a:t> </a:t>
            </a:r>
            <a:r>
              <a:rPr lang="en-US" b="1" dirty="0" err="1">
                <a:solidFill>
                  <a:srgbClr val="000000"/>
                </a:solidFill>
                <a:latin typeface="Consolas"/>
              </a:rPr>
              <a:t>SafeArgPrinter</a:t>
            </a:r>
            <a:r>
              <a:rPr lang="en-US" b="1" dirty="0">
                <a:solidFill>
                  <a:srgbClr val="000000"/>
                </a:solidFill>
                <a:latin typeface="Consolas"/>
              </a:rPr>
              <a:t> {</a:t>
            </a:r>
          </a:p>
          <a:p>
            <a:r>
              <a:rPr lang="en-US" b="1" dirty="0" smtClean="0">
                <a:solidFill>
                  <a:srgbClr val="7F0055"/>
                </a:solidFill>
                <a:latin typeface="Consolas"/>
              </a:rPr>
              <a:t>    public</a:t>
            </a:r>
            <a:r>
              <a:rPr lang="en-US" b="1" dirty="0" smtClean="0">
                <a:solidFill>
                  <a:srgbClr val="000000"/>
                </a:solidFill>
                <a:latin typeface="Consolas"/>
              </a:rPr>
              <a:t> </a:t>
            </a:r>
            <a:r>
              <a:rPr lang="en-US" b="1" dirty="0">
                <a:solidFill>
                  <a:srgbClr val="7F0055"/>
                </a:solidFill>
                <a:latin typeface="Consolas"/>
              </a:rPr>
              <a:t>static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main(String[] </a:t>
            </a:r>
            <a:r>
              <a:rPr lang="en-US" b="1" dirty="0" err="1">
                <a:solidFill>
                  <a:srgbClr val="000000"/>
                </a:solidFill>
                <a:latin typeface="Consolas"/>
              </a:rPr>
              <a:t>args</a:t>
            </a:r>
            <a:r>
              <a:rPr lang="en-US" b="1" dirty="0">
                <a:solidFill>
                  <a:srgbClr val="000000"/>
                </a:solidFill>
                <a:latin typeface="Consolas"/>
              </a:rPr>
              <a:t>) {</a:t>
            </a:r>
          </a:p>
          <a:p>
            <a:r>
              <a:rPr lang="en-US" b="1" dirty="0" smtClean="0">
                <a:solidFill>
                  <a:srgbClr val="7F0055"/>
                </a:solidFill>
                <a:latin typeface="Consolas"/>
              </a:rPr>
              <a:t>      if</a:t>
            </a:r>
            <a:r>
              <a:rPr lang="en-US" b="1" dirty="0" smtClean="0">
                <a:solidFill>
                  <a:srgbClr val="000000"/>
                </a:solidFill>
                <a:latin typeface="Consolas"/>
              </a:rPr>
              <a:t> </a:t>
            </a:r>
            <a:r>
              <a:rPr lang="en-US" b="1" dirty="0">
                <a:solidFill>
                  <a:srgbClr val="000000"/>
                </a:solidFill>
                <a:latin typeface="Consolas"/>
              </a:rPr>
              <a:t>(</a:t>
            </a:r>
            <a:r>
              <a:rPr lang="en-US" b="1" dirty="0" err="1">
                <a:solidFill>
                  <a:srgbClr val="000000"/>
                </a:solidFill>
                <a:latin typeface="Consolas"/>
              </a:rPr>
              <a:t>args.</a:t>
            </a:r>
            <a:r>
              <a:rPr lang="en-US" b="1" dirty="0" err="1">
                <a:solidFill>
                  <a:srgbClr val="0000C0"/>
                </a:solidFill>
                <a:latin typeface="Consolas"/>
              </a:rPr>
              <a:t>length</a:t>
            </a:r>
            <a:r>
              <a:rPr lang="en-US" b="1" dirty="0">
                <a:solidFill>
                  <a:srgbClr val="000000"/>
                </a:solidFill>
                <a:latin typeface="Consolas"/>
              </a:rPr>
              <a:t> == 0) {</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C0"/>
                </a:solidFill>
                <a:latin typeface="Consolas"/>
              </a:rPr>
              <a:t>out</a:t>
            </a:r>
            <a:r>
              <a:rPr lang="en-US" dirty="0" err="1" smtClean="0">
                <a:solidFill>
                  <a:srgbClr val="000000"/>
                </a:solidFill>
                <a:latin typeface="Consolas"/>
              </a:rPr>
              <a:t>.println</a:t>
            </a:r>
            <a:r>
              <a:rPr lang="en-US" dirty="0" smtClean="0">
                <a:solidFill>
                  <a:srgbClr val="000000"/>
                </a:solidFill>
                <a:latin typeface="Consolas"/>
              </a:rPr>
              <a:t>( </a:t>
            </a:r>
            <a:r>
              <a:rPr lang="en-US" dirty="0" smtClean="0">
                <a:solidFill>
                  <a:srgbClr val="2A00FF"/>
                </a:solidFill>
                <a:latin typeface="Consolas"/>
              </a:rPr>
              <a:t>"</a:t>
            </a:r>
            <a:r>
              <a:rPr lang="en-US" dirty="0">
                <a:solidFill>
                  <a:srgbClr val="2A00FF"/>
                </a:solidFill>
                <a:latin typeface="Consolas"/>
              </a:rPr>
              <a:t>Did not specify the argument to be printed. Terminating program."</a:t>
            </a:r>
            <a:r>
              <a:rPr lang="en-US" dirty="0">
                <a:solidFill>
                  <a:srgbClr val="000000"/>
                </a:solidFill>
                <a:latin typeface="Consolas"/>
              </a:rPr>
              <a:t>);</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00"/>
                </a:solidFill>
                <a:latin typeface="Consolas"/>
              </a:rPr>
              <a:t>exit</a:t>
            </a:r>
            <a:r>
              <a:rPr lang="en-US" i="1" dirty="0">
                <a:solidFill>
                  <a:srgbClr val="000000"/>
                </a:solidFill>
                <a:latin typeface="Consolas"/>
              </a:rPr>
              <a:t>(-1);</a:t>
            </a:r>
          </a:p>
          <a:p>
            <a:r>
              <a:rPr lang="en-US" dirty="0" smtClean="0">
                <a:solidFill>
                  <a:srgbClr val="000000"/>
                </a:solidFill>
                <a:latin typeface="Consolas"/>
              </a:rPr>
              <a:t>      } </a:t>
            </a:r>
            <a:r>
              <a:rPr lang="en-US" b="1" dirty="0">
                <a:solidFill>
                  <a:srgbClr val="7F0055"/>
                </a:solidFill>
                <a:latin typeface="Consolas"/>
              </a:rPr>
              <a:t>else</a:t>
            </a:r>
            <a:r>
              <a:rPr lang="en-US" b="1" dirty="0">
                <a:solidFill>
                  <a:srgbClr val="000000"/>
                </a:solidFill>
                <a:latin typeface="Consolas"/>
              </a:rPr>
              <a:t> {</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C0"/>
                </a:solidFill>
                <a:latin typeface="Consolas"/>
              </a:rPr>
              <a:t>out</a:t>
            </a:r>
            <a:r>
              <a:rPr lang="en-US" i="1" dirty="0" err="1" smtClean="0">
                <a:solidFill>
                  <a:srgbClr val="000000"/>
                </a:solidFill>
                <a:latin typeface="Consolas"/>
              </a:rPr>
              <a:t>.println</a:t>
            </a:r>
            <a:r>
              <a:rPr lang="en-US" i="1" dirty="0" smtClean="0">
                <a:solidFill>
                  <a:srgbClr val="000000"/>
                </a:solidFill>
                <a:latin typeface="Consolas"/>
              </a:rPr>
              <a:t>(</a:t>
            </a:r>
            <a:r>
              <a:rPr lang="en-US" i="1" dirty="0" err="1" smtClean="0">
                <a:solidFill>
                  <a:srgbClr val="000000"/>
                </a:solidFill>
                <a:latin typeface="Consolas"/>
              </a:rPr>
              <a:t>args</a:t>
            </a:r>
            <a:r>
              <a:rPr lang="en-US" i="1" dirty="0" smtClean="0">
                <a:solidFill>
                  <a:srgbClr val="000000"/>
                </a:solidFill>
                <a:latin typeface="Consolas"/>
              </a:rPr>
              <a:t>[0</a:t>
            </a:r>
            <a:r>
              <a:rPr lang="en-US" i="1" dirty="0">
                <a:solidFill>
                  <a:srgbClr val="000000"/>
                </a:solidFill>
                <a:latin typeface="Consolas"/>
              </a:rPr>
              <a:t>]);</a:t>
            </a:r>
          </a:p>
          <a:p>
            <a:r>
              <a:rPr lang="en-US" dirty="0" smtClean="0">
                <a:solidFill>
                  <a:srgbClr val="000000"/>
                </a:solidFill>
                <a:latin typeface="Consolas"/>
              </a:rPr>
              <a:t>   }</a:t>
            </a:r>
            <a:endParaRPr lang="en-US" dirty="0">
              <a:solidFill>
                <a:srgbClr val="000000"/>
              </a:solidFill>
              <a:latin typeface="Consolas"/>
            </a:endParaRPr>
          </a:p>
          <a:p>
            <a:r>
              <a:rPr lang="en-US" dirty="0" smtClean="0">
                <a:solidFill>
                  <a:srgbClr val="000000"/>
                </a:solidFill>
                <a:latin typeface="Consolas"/>
              </a:rPr>
              <a:t> }</a:t>
            </a:r>
            <a:endParaRPr lang="en-US" dirty="0">
              <a:solidFill>
                <a:srgbClr val="000000"/>
              </a:solidFill>
              <a:latin typeface="Consolas"/>
            </a:endParaRPr>
          </a:p>
          <a:p>
            <a:r>
              <a:rPr lang="en-US" dirty="0">
                <a:solidFill>
                  <a:srgbClr val="000000"/>
                </a:solidFill>
                <a:latin typeface="Consolas"/>
              </a:rPr>
              <a:t>}</a:t>
            </a:r>
            <a:r>
              <a:rPr lang="en-US" dirty="0" smtClean="0">
                <a:solidFill>
                  <a:srgbClr val="000000"/>
                </a:solidFill>
                <a:latin typeface="Courier New"/>
              </a:rPr>
              <a:t>    </a:t>
            </a:r>
          </a:p>
        </p:txBody>
      </p:sp>
      <p:sp>
        <p:nvSpPr>
          <p:cNvPr id="7170" name="Rectangle 2"/>
          <p:cNvSpPr>
            <a:spLocks noGrp="1" noChangeArrowheads="1"/>
          </p:cNvSpPr>
          <p:nvPr>
            <p:ph type="title"/>
          </p:nvPr>
        </p:nvSpPr>
        <p:spPr/>
        <p:txBody>
          <a:bodyPr/>
          <a:lstStyle/>
          <a:p>
            <a:r>
              <a:rPr lang="en-US" smtClean="0"/>
              <a:t>Safe Arg Printer with Error Check</a:t>
            </a:r>
            <a:endParaRPr lang="en-US" dirty="0"/>
          </a:p>
        </p:txBody>
      </p:sp>
      <p:sp>
        <p:nvSpPr>
          <p:cNvPr id="7" name="Line 4"/>
          <p:cNvSpPr>
            <a:spLocks noChangeShapeType="1"/>
          </p:cNvSpPr>
          <p:nvPr/>
        </p:nvSpPr>
        <p:spPr bwMode="auto">
          <a:xfrm flipH="1" flipV="1">
            <a:off x="6629400" y="3429000"/>
            <a:ext cx="762000" cy="1040429"/>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8" name="Text Box 5"/>
          <p:cNvSpPr txBox="1">
            <a:spLocks noChangeArrowheads="1"/>
          </p:cNvSpPr>
          <p:nvPr/>
        </p:nvSpPr>
        <p:spPr bwMode="auto">
          <a:xfrm>
            <a:off x="5989638" y="4469429"/>
            <a:ext cx="2667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Regular and error code </a:t>
            </a:r>
            <a:r>
              <a:rPr lang="en-US" dirty="0" smtClean="0"/>
              <a:t>undifferentiated for reader</a:t>
            </a:r>
            <a:endParaRPr lang="en-US" dirty="0"/>
          </a:p>
        </p:txBody>
      </p:sp>
      <p:sp>
        <p:nvSpPr>
          <p:cNvPr id="9" name="Line 4"/>
          <p:cNvSpPr>
            <a:spLocks noChangeShapeType="1"/>
          </p:cNvSpPr>
          <p:nvPr/>
        </p:nvSpPr>
        <p:spPr bwMode="auto">
          <a:xfrm flipH="1" flipV="1">
            <a:off x="7272864" y="2400298"/>
            <a:ext cx="118534" cy="206913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 name="Text Box 5"/>
          <p:cNvSpPr txBox="1">
            <a:spLocks noChangeArrowheads="1"/>
          </p:cNvSpPr>
          <p:nvPr/>
        </p:nvSpPr>
        <p:spPr bwMode="auto">
          <a:xfrm>
            <a:off x="5989638" y="5191033"/>
            <a:ext cx="2667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May want to ignore errors on first pass.</a:t>
            </a:r>
          </a:p>
        </p:txBody>
      </p:sp>
      <p:sp>
        <p:nvSpPr>
          <p:cNvPr id="12" name="Text Box 5"/>
          <p:cNvSpPr txBox="1">
            <a:spLocks noChangeArrowheads="1"/>
          </p:cNvSpPr>
          <p:nvPr/>
        </p:nvSpPr>
        <p:spPr bwMode="auto">
          <a:xfrm>
            <a:off x="2133600" y="4553634"/>
            <a:ext cx="1905000"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Java checks for subscript error. </a:t>
            </a:r>
          </a:p>
        </p:txBody>
      </p:sp>
      <p:sp>
        <p:nvSpPr>
          <p:cNvPr id="13" name="Text Box 5"/>
          <p:cNvSpPr txBox="1">
            <a:spLocks noChangeArrowheads="1"/>
          </p:cNvSpPr>
          <p:nvPr/>
        </p:nvSpPr>
        <p:spPr bwMode="auto">
          <a:xfrm>
            <a:off x="281516" y="4607929"/>
            <a:ext cx="1722967"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Extra check</a:t>
            </a:r>
          </a:p>
        </p:txBody>
      </p:sp>
      <p:sp>
        <p:nvSpPr>
          <p:cNvPr id="14" name="Line 4"/>
          <p:cNvSpPr>
            <a:spLocks noChangeShapeType="1"/>
          </p:cNvSpPr>
          <p:nvPr/>
        </p:nvSpPr>
        <p:spPr bwMode="auto">
          <a:xfrm flipV="1">
            <a:off x="1143000" y="2400297"/>
            <a:ext cx="1295400" cy="2171701"/>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Line 4"/>
          <p:cNvSpPr>
            <a:spLocks noChangeShapeType="1"/>
          </p:cNvSpPr>
          <p:nvPr/>
        </p:nvSpPr>
        <p:spPr bwMode="auto">
          <a:xfrm flipV="1">
            <a:off x="2983442" y="3866418"/>
            <a:ext cx="1436158" cy="687215"/>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8" name="Rectangle 17"/>
          <p:cNvSpPr/>
          <p:nvPr/>
        </p:nvSpPr>
        <p:spPr>
          <a:xfrm>
            <a:off x="761215" y="2400298"/>
            <a:ext cx="7696985" cy="1028702"/>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 name="Rectangle 18"/>
          <p:cNvSpPr/>
          <p:nvPr/>
        </p:nvSpPr>
        <p:spPr>
          <a:xfrm>
            <a:off x="766131" y="3434863"/>
            <a:ext cx="7714194" cy="863113"/>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56991336"/>
      </p:ext>
    </p:extLst>
  </p:cSld>
  <p:clrMapOvr>
    <a:masterClrMapping/>
  </p:clrMapOvr>
  <p:transition advTm="3420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7" grpId="0" animBg="1"/>
      <p:bldP spid="8" grpId="0" animBg="1"/>
      <p:bldP spid="9" grpId="0" animBg="1"/>
      <p:bldP spid="10" grpId="0" animBg="1"/>
      <p:bldP spid="12" grpId="0" animBg="1"/>
      <p:bldP spid="13" grpId="0" animBg="1"/>
      <p:bldP spid="14" grpId="0" animBg="1"/>
      <p:bldP spid="15" grpId="0" animBg="1"/>
      <p:bldP spid="18" grpId="0" animBg="1"/>
      <p:bldP spid="19" grpId="0" animBg="1"/>
    </p:bldLst>
  </p:timing>
  <p:extLst>
    <p:ext uri="{3A86A75C-4F4B-4683-9AE1-C65F6400EC91}">
      <p14:laserTraceLst xmlns:p14="http://schemas.microsoft.com/office/powerpoint/2010/main">
        <p14:tracePtLst>
          <p14:tracePt t="4095" x="9134475" y="1241425"/>
          <p14:tracePt t="5011" x="9126538" y="1241425"/>
          <p14:tracePt t="5243" x="9126538" y="1231900"/>
          <p14:tracePt t="5263" x="9117013" y="1223963"/>
          <p14:tracePt t="5274" x="9109075" y="1223963"/>
          <p14:tracePt t="5295" x="9099550" y="1214438"/>
          <p14:tracePt t="5329" x="9082088" y="1204913"/>
          <p14:tracePt t="5341" x="9072563" y="1204913"/>
          <p14:tracePt t="5361" x="9063038" y="1204913"/>
          <p14:tracePt t="5401" x="9055100" y="1204913"/>
          <p14:tracePt t="5420" x="9037638" y="1204913"/>
          <p14:tracePt t="5451" x="9001125" y="1214438"/>
          <p14:tracePt t="5470" x="8991600" y="1214438"/>
          <p14:tracePt t="5496" x="8983663" y="1196975"/>
          <p14:tracePt t="5688" x="8966200" y="1125538"/>
          <p14:tracePt t="5700" x="8885238" y="911225"/>
          <p14:tracePt t="5719" x="8858250" y="830263"/>
          <p14:tracePt t="5733" x="8796338" y="714375"/>
          <p14:tracePt t="5751" x="8777288" y="687388"/>
          <p14:tracePt t="5763" x="8777288" y="679450"/>
          <p14:tracePt t="5782" x="8769350" y="679450"/>
          <p14:tracePt t="5808" x="8724900" y="652463"/>
          <p14:tracePt t="5827" x="8724900" y="642938"/>
          <p14:tracePt t="5846" x="8705850" y="642938"/>
          <p14:tracePt t="5858" x="8626475" y="652463"/>
          <p14:tracePt t="5882" x="8412163" y="679450"/>
          <p14:tracePt t="5915" x="8331200" y="687388"/>
          <p14:tracePt t="5920" x="8180388" y="696913"/>
          <p14:tracePt t="5949" x="7947025" y="731838"/>
          <p14:tracePt t="5982" x="7823200" y="776288"/>
          <p14:tracePt t="6001" x="7759700" y="795338"/>
          <p14:tracePt t="6015" x="7518400" y="901700"/>
          <p14:tracePt t="6052" x="7402513" y="965200"/>
          <p14:tracePt t="6064" x="7375525" y="982663"/>
          <p14:tracePt t="6082" x="7304088" y="1027113"/>
          <p14:tracePt t="6112" x="7286625" y="1054100"/>
          <p14:tracePt t="6116" x="7224713" y="1089025"/>
          <p14:tracePt t="6147" x="7126288" y="1143000"/>
          <p14:tracePt t="6157" x="7099300" y="1152525"/>
          <p14:tracePt t="6183" x="7108825" y="1152525"/>
          <p14:tracePt t="6266" x="7134225" y="1152525"/>
          <p14:tracePt t="6285" x="7197725" y="1152525"/>
          <p14:tracePt t="6312" x="7259638" y="1152525"/>
          <p14:tracePt t="6331" x="7296150" y="1152525"/>
          <p14:tracePt t="6350" x="7340600" y="1152525"/>
          <p14:tracePt t="6382" x="7456488" y="1143000"/>
          <p14:tracePt t="6395" x="7483475" y="1143000"/>
          <p14:tracePt t="6416" x="7537450" y="1143000"/>
          <p14:tracePt t="6448" x="7599363" y="1143000"/>
          <p14:tracePt t="6457" x="7616825" y="1143000"/>
          <p14:tracePt t="6483" x="7697788" y="1143000"/>
          <p14:tracePt t="6516" x="7777163" y="1143000"/>
          <p14:tracePt t="6520" x="7858125" y="1143000"/>
          <p14:tracePt t="6552" x="7920038" y="1143000"/>
          <p14:tracePt t="6583" x="7974013" y="1143000"/>
          <p14:tracePt t="6614" x="8010525" y="1143000"/>
          <p14:tracePt t="6618" x="8062913" y="1143000"/>
          <p14:tracePt t="6650" x="8116888" y="1143000"/>
          <p14:tracePt t="6682" x="8126413" y="1143000"/>
          <p14:tracePt t="6690" x="8134350" y="1143000"/>
          <p14:tracePt t="6717" x="8161338" y="1143000"/>
          <p14:tracePt t="6749" x="8170863" y="1143000"/>
          <p14:tracePt t="6753" x="8205788" y="1143000"/>
          <p14:tracePt t="6784" x="8251825" y="1143000"/>
          <p14:tracePt t="6816" x="8259763" y="1133475"/>
          <p14:tracePt t="6831" x="8269288" y="1125538"/>
          <p14:tracePt t="6852" x="8286750" y="1125538"/>
          <p14:tracePt t="6884" x="8304213" y="1125538"/>
          <p14:tracePt t="6915" x="8313738" y="1125538"/>
          <p14:tracePt t="6930" x="8323263" y="1125538"/>
          <p14:tracePt t="7004" x="8331200" y="1125538"/>
          <p14:tracePt t="56344" x="8313738" y="1143000"/>
          <p14:tracePt t="57031" x="8296275" y="1160463"/>
          <p14:tracePt t="57044" x="8170863" y="1231900"/>
          <p14:tracePt t="57069" x="8001000" y="1330325"/>
          <p14:tracePt t="57101" x="7966075" y="1347788"/>
          <p14:tracePt t="57105" x="7858125" y="1419225"/>
          <p14:tracePt t="57136" x="7545388" y="1643063"/>
          <p14:tracePt t="57169" x="7331075" y="1822450"/>
          <p14:tracePt t="57188" x="7242175" y="1893888"/>
          <p14:tracePt t="57203" x="7081838" y="2009775"/>
          <p14:tracePt t="57235" x="6902450" y="2133600"/>
          <p14:tracePt t="57238" x="6688138" y="2295525"/>
          <p14:tracePt t="57270" x="6429375" y="2438400"/>
          <p14:tracePt t="57303" x="6348413" y="2490788"/>
          <p14:tracePt t="57310" x="6126163" y="2589213"/>
          <p14:tracePt t="57336" x="5768975" y="2732088"/>
          <p14:tracePt t="57369" x="5465763" y="2847975"/>
          <p14:tracePt t="57380" x="5394325" y="2874963"/>
          <p14:tracePt t="57403" x="5037138" y="3036888"/>
          <p14:tracePt t="57435" x="4867275" y="3125788"/>
          <p14:tracePt t="57439" x="4803775" y="3152775"/>
          <p14:tracePt t="57470" x="4473575" y="3295650"/>
          <p14:tracePt t="57504" x="4295775" y="3357563"/>
          <p14:tracePt t="57520" x="4232275" y="3375025"/>
          <p14:tracePt t="57537" x="4044950" y="3429000"/>
          <p14:tracePt t="57569" x="3938588" y="3438525"/>
          <p14:tracePt t="57582" x="3929063" y="3446463"/>
          <p14:tracePt t="57604" x="3830638" y="3446463"/>
          <p14:tracePt t="57637" x="3786188" y="3446463"/>
          <p14:tracePt t="57642" x="3759200" y="3429000"/>
          <p14:tracePt t="57660" x="3741738" y="3394075"/>
          <p14:tracePt t="57707" x="3741738" y="3384550"/>
          <p14:tracePt t="57718" x="3732213" y="3367088"/>
          <p14:tracePt t="57745" x="3732213" y="3348038"/>
          <p14:tracePt t="57758" x="3732213" y="3322638"/>
          <p14:tracePt t="57773" x="3724275" y="3295650"/>
          <p14:tracePt t="57788" x="3724275" y="3259138"/>
          <p14:tracePt t="57805" x="3724275" y="3205163"/>
          <p14:tracePt t="57822" x="3724275" y="3187700"/>
          <p14:tracePt t="57838" x="3741738" y="3152775"/>
          <p14:tracePt t="57855" x="3741738" y="3143250"/>
          <p14:tracePt t="57872" x="3751263" y="3116263"/>
          <p14:tracePt t="57888" x="3759200" y="3098800"/>
          <p14:tracePt t="57911" x="3768725" y="3089275"/>
          <p14:tracePt t="57923" x="3768725" y="3071813"/>
          <p14:tracePt t="57941" x="3786188" y="3044825"/>
          <p14:tracePt t="57955" x="3813175" y="3000375"/>
          <p14:tracePt t="57972" x="3830638" y="2955925"/>
          <p14:tracePt t="57990" x="3830638" y="2946400"/>
          <p14:tracePt t="58005" x="3857625" y="2884488"/>
          <p14:tracePt t="58023" x="3867150" y="2884488"/>
          <p14:tracePt t="58042" x="3867150" y="2867025"/>
          <p14:tracePt t="58056" x="3867150" y="2857500"/>
          <p14:tracePt t="58074" x="3875088" y="2847975"/>
          <p14:tracePt t="58089" x="3884613" y="2830513"/>
          <p14:tracePt t="58117" x="3894138" y="2830513"/>
          <p14:tracePt t="58445" x="3902075" y="2830513"/>
          <p14:tracePt t="58839" x="3902075" y="2840038"/>
          <p14:tracePt t="58852" x="3911600" y="2847975"/>
          <p14:tracePt t="58869" x="3919538" y="2847975"/>
          <p14:tracePt t="58889" x="3929063" y="2847975"/>
          <p14:tracePt t="58914" x="3946525" y="2847975"/>
          <p14:tracePt t="58933" x="3956050" y="2857500"/>
          <p14:tracePt t="58945" x="4000500" y="2874963"/>
          <p14:tracePt t="58963" x="4044950" y="2884488"/>
          <p14:tracePt t="58983" x="4062413" y="2894013"/>
          <p14:tracePt t="58995" x="4116388" y="2901950"/>
          <p14:tracePt t="59015" x="4133850" y="2911475"/>
          <p14:tracePt t="59027" x="4160838" y="2911475"/>
          <p14:tracePt t="59047" x="4179888" y="2919413"/>
          <p14:tracePt t="59057" x="4205288" y="2919413"/>
          <p14:tracePt t="59078" x="4214813" y="2919413"/>
          <p14:tracePt t="59089" x="4268788" y="2928938"/>
          <p14:tracePt t="59108" x="4286250" y="2938463"/>
          <p14:tracePt t="59121" x="4322763" y="2938463"/>
          <p14:tracePt t="59139" x="4330700" y="2938463"/>
          <p14:tracePt t="59150" x="4348163" y="2938463"/>
          <p14:tracePt t="59169" x="4340225" y="2938463"/>
          <p14:tracePt t="59324" x="4330700" y="2938463"/>
          <p14:tracePt t="59344" x="4313238" y="2938463"/>
          <p14:tracePt t="59404" x="4313238" y="2928938"/>
          <p14:tracePt t="59422" x="4303713" y="2928938"/>
          <p14:tracePt t="59433" x="4295775" y="2928938"/>
          <p14:tracePt t="59452" x="4286250" y="2928938"/>
          <p14:tracePt t="59464" x="4286250" y="2919413"/>
          <p14:tracePt t="59482" x="4276725" y="2919413"/>
          <p14:tracePt t="59518" x="4268788" y="2919413"/>
          <p14:tracePt t="59529" x="4232275" y="2901950"/>
          <p14:tracePt t="59548" x="4232275" y="2894013"/>
          <p14:tracePt t="59560" x="4214813" y="2884488"/>
          <p14:tracePt t="59580" x="4205288" y="2884488"/>
          <p14:tracePt t="59593" x="4197350" y="2874963"/>
          <p14:tracePt t="59622" x="4187825" y="2874963"/>
          <p14:tracePt t="59640" x="4170363" y="2867025"/>
          <p14:tracePt t="59652" x="4143375" y="2857500"/>
          <p14:tracePt t="59671" x="4125913" y="2847975"/>
          <p14:tracePt t="59704" x="4125913" y="2840038"/>
          <p14:tracePt t="59716" x="4116388" y="2840038"/>
          <p14:tracePt t="59734" x="4108450" y="2840038"/>
          <p14:tracePt t="59764" x="4098925" y="2830513"/>
          <p14:tracePt t="59795" x="4089400" y="2830513"/>
          <p14:tracePt t="60845" x="4098925" y="2830513"/>
          <p14:tracePt t="60917" x="4108450" y="2830513"/>
          <p14:tracePt t="60956" x="4116388" y="2830513"/>
          <p14:tracePt t="60975" x="4143375" y="2830513"/>
          <p14:tracePt t="60994" x="4152900" y="2830513"/>
          <p14:tracePt t="61005" x="4170363" y="2830513"/>
          <p14:tracePt t="61026" x="4179888" y="2830513"/>
          <p14:tracePt t="61038" x="4205288" y="2830513"/>
          <p14:tracePt t="61056" x="4214813" y="2830513"/>
          <p14:tracePt t="61067" x="4232275" y="2830513"/>
          <p14:tracePt t="61085" x="4276725" y="2830513"/>
          <p14:tracePt t="61104" x="4295775" y="2830513"/>
          <p14:tracePt t="61118" x="4330700" y="2830513"/>
          <p14:tracePt t="61136" x="4348163" y="2830513"/>
          <p14:tracePt t="61148" x="4402138" y="2830513"/>
          <p14:tracePt t="61168" x="4429125" y="2830513"/>
          <p14:tracePt t="61180" x="4483100" y="2830513"/>
          <p14:tracePt t="61198" x="4500563" y="2830513"/>
          <p14:tracePt t="61210" x="4554538" y="2830513"/>
          <p14:tracePt t="61231" x="4581525" y="2822575"/>
          <p14:tracePt t="61241" x="4608513" y="2822575"/>
          <p14:tracePt t="61261" x="4616450" y="2822575"/>
          <p14:tracePt t="61273" x="4660900" y="2813050"/>
          <p14:tracePt t="61292" x="4679950" y="2813050"/>
          <p14:tracePt t="61304" x="4732338" y="2803525"/>
          <p14:tracePt t="61323" x="4751388" y="2803525"/>
          <p14:tracePt t="61336" x="4768850" y="2795588"/>
          <p14:tracePt t="61356" x="4786313" y="2795588"/>
          <p14:tracePt t="61367" x="4803775" y="2795588"/>
          <p14:tracePt t="61386" x="4830763" y="2776538"/>
          <p14:tracePt t="61414" x="4840288" y="2776538"/>
          <p14:tracePt t="61433" x="4848225" y="2768600"/>
          <p14:tracePt t="61444" x="4848225" y="2759075"/>
          <p14:tracePt t="61572" x="4848225" y="2751138"/>
          <p14:tracePt t="61900" x="4848225" y="2741613"/>
          <p14:tracePt t="62074" x="4857750" y="2741613"/>
          <p14:tracePt t="62106" x="4857750" y="2732088"/>
          <p14:tracePt t="62677" x="4848225" y="2732088"/>
          <p14:tracePt t="62735" x="4813300" y="2724150"/>
          <p14:tracePt t="62753" x="4768850" y="2697163"/>
          <p14:tracePt t="62765" x="4660900" y="2633663"/>
          <p14:tracePt t="62784" x="4598988" y="2598738"/>
          <p14:tracePt t="62796" x="4537075" y="2581275"/>
          <p14:tracePt t="62815" x="4518025" y="2571750"/>
          <p14:tracePt t="62827" x="4500563" y="2562225"/>
          <p14:tracePt t="62846" x="4491038" y="2562225"/>
          <p14:tracePt t="62865" x="4473575" y="2562225"/>
          <p14:tracePt t="62878" x="4411663" y="2562225"/>
          <p14:tracePt t="62896" x="4394200" y="2562225"/>
          <p14:tracePt t="62907" x="4348163" y="2562225"/>
          <p14:tracePt t="62927" x="4322763" y="2562225"/>
          <p14:tracePt t="62939" x="4259263" y="2562225"/>
          <p14:tracePt t="62959" x="4241800" y="2571750"/>
          <p14:tracePt t="62972" x="4224338" y="2581275"/>
          <p14:tracePt t="63021" x="4205288" y="2589213"/>
          <p14:tracePt t="63034" x="4179888" y="2616200"/>
          <p14:tracePt t="63053" x="4143375" y="2633663"/>
          <p14:tracePt t="63066" x="4098925" y="2660650"/>
          <p14:tracePt t="63085" x="4081463" y="2679700"/>
          <p14:tracePt t="63097" x="4037013" y="2705100"/>
          <p14:tracePt t="63116" x="4017963" y="2724150"/>
          <p14:tracePt t="63128" x="4000500" y="2741613"/>
          <p14:tracePt t="63149" x="3983038" y="2741613"/>
          <p14:tracePt t="63163" x="3983038" y="2751138"/>
          <p14:tracePt t="63176" x="3973513" y="2768600"/>
          <p14:tracePt t="63208" x="3965575" y="2768600"/>
          <p14:tracePt t="63238" x="3965575" y="2776538"/>
          <p14:tracePt t="65345" x="3965575" y="2786063"/>
          <p14:tracePt t="81845" x="3965575" y="2776538"/>
          <p14:tracePt t="82781" x="3965575" y="2768600"/>
          <p14:tracePt t="83081" x="3965575" y="2741613"/>
          <p14:tracePt t="83110" x="3956050" y="2705100"/>
          <p14:tracePt t="83127" x="3956050" y="2697163"/>
          <p14:tracePt t="83160" x="3956050" y="2670175"/>
          <p14:tracePt t="83239" x="3956050" y="2660650"/>
          <p14:tracePt t="83251" x="3956050" y="2625725"/>
          <p14:tracePt t="83271" x="3956050" y="2598738"/>
          <p14:tracePt t="83283" x="3965575" y="2544763"/>
          <p14:tracePt t="83301" x="3973513" y="2544763"/>
          <p14:tracePt t="83313" x="3973513" y="2536825"/>
          <p14:tracePt t="83333" x="3973513" y="2527300"/>
          <p14:tracePt t="83396" x="3983038" y="2527300"/>
          <p14:tracePt t="83421" x="3990975" y="2527300"/>
          <p14:tracePt t="83454" x="4000500" y="2527300"/>
          <p14:tracePt t="83487" x="4000500" y="2517775"/>
          <p14:tracePt t="83506" x="4010025" y="2517775"/>
          <p14:tracePt t="83531" x="4017963" y="2517775"/>
          <p14:tracePt t="83584" x="4027488" y="2517775"/>
          <p14:tracePt t="83643" x="4044950" y="2517775"/>
          <p14:tracePt t="83689" x="4062413" y="2517775"/>
          <p14:tracePt t="83709" x="4071938" y="2517775"/>
          <p14:tracePt t="83799" x="4081463" y="2517775"/>
          <p14:tracePt t="83909" x="4089400" y="2517775"/>
          <p14:tracePt t="83991" x="4081463" y="2517775"/>
          <p14:tracePt t="84574" x="4071938" y="2517775"/>
          <p14:tracePt t="84586" x="4054475" y="2517775"/>
          <p14:tracePt t="84606" x="4037013" y="2527300"/>
          <p14:tracePt t="84681" x="4027488" y="2527300"/>
          <p14:tracePt t="84796" x="4017963" y="2527300"/>
          <p14:tracePt t="84827" x="4010025" y="2527300"/>
          <p14:tracePt t="85946" x="4010025" y="2517775"/>
          <p14:tracePt t="86098" x="4017963" y="2517775"/>
          <p14:tracePt t="86239" x="4017963" y="2509838"/>
          <p14:tracePt t="86382" x="4017963" y="2500313"/>
          <p14:tracePt t="86393" x="4017963" y="2490788"/>
          <p14:tracePt t="86413" x="4027488" y="2490788"/>
          <p14:tracePt t="86440" x="4027488" y="2482850"/>
          <p14:tracePt t="86543" x="4037013" y="2473325"/>
          <p14:tracePt t="86553" x="4044950" y="2473325"/>
          <p14:tracePt t="86585" x="4044950" y="2465388"/>
          <p14:tracePt t="86604" x="4054475" y="2465388"/>
          <p14:tracePt t="86618" x="4062413" y="2465388"/>
          <p14:tracePt t="86665" x="4071938" y="2465388"/>
          <p14:tracePt t="86715" x="4081463" y="2465388"/>
          <p14:tracePt t="86773" x="4089400" y="2465388"/>
          <p14:tracePt t="86948" x="4098925" y="2455863"/>
          <p14:tracePt t="86961" x="4108450" y="2446338"/>
          <p14:tracePt t="87022" x="4108450" y="2438400"/>
          <p14:tracePt t="87045" x="4125913" y="2438400"/>
          <p14:tracePt t="87155" x="4125913" y="2446338"/>
          <p14:tracePt t="87415" x="4116388" y="2446338"/>
          <p14:tracePt t="87448" x="4108450" y="2446338"/>
          <p14:tracePt t="87479" x="4108450" y="2455863"/>
          <p14:tracePt t="87498" x="4098925" y="2465388"/>
          <p14:tracePt t="87543" x="4089400" y="2473325"/>
          <p14:tracePt t="87555" x="4071938" y="2482850"/>
          <p14:tracePt t="87574" x="4062413" y="2490788"/>
          <p14:tracePt t="87594" x="4054475" y="2490788"/>
          <p14:tracePt t="87620" x="4037013" y="2500313"/>
          <p14:tracePt t="87639" x="4027488" y="2509838"/>
          <p14:tracePt t="87650" x="4017963" y="2509838"/>
          <p14:tracePt t="87671" x="4000500" y="2517775"/>
          <p14:tracePt t="87702" x="4000500" y="2527300"/>
          <p14:tracePt t="87714" x="3983038" y="2544763"/>
          <p14:tracePt t="87734" x="3983038" y="2554288"/>
          <p14:tracePt t="87793" x="3973513" y="2554288"/>
          <p14:tracePt t="87811" x="3973513" y="2562225"/>
          <p14:tracePt t="87905" x="3965575" y="2562225"/>
          <p14:tracePt t="87923" x="3956050" y="2562225"/>
          <p14:tracePt t="87987" x="3946525" y="2562225"/>
          <p14:tracePt t="88079" x="3938588" y="2562225"/>
          <p14:tracePt t="88238" x="3929063" y="2562225"/>
          <p14:tracePt t="89272" x="3919538" y="2562225"/>
          <p14:tracePt t="89305" x="3911600" y="2562225"/>
          <p14:tracePt t="89431" x="3911600" y="2554288"/>
          <p14:tracePt t="89761" x="3911600" y="2544763"/>
          <p14:tracePt t="90609" x="3911600" y="2536825"/>
          <p14:tracePt t="120845" x="3919538" y="2536825"/>
          <p14:tracePt t="121264" x="3919538" y="2527300"/>
          <p14:tracePt t="121361" x="3911600" y="2527300"/>
          <p14:tracePt t="121374" x="3875088" y="2527300"/>
          <p14:tracePt t="121397" x="3857625" y="2536825"/>
          <p14:tracePt t="121428" x="3840163" y="2536825"/>
          <p14:tracePt t="121435" x="3803650" y="2536825"/>
          <p14:tracePt t="121464" x="3714750" y="2527300"/>
          <p14:tracePt t="121495" x="3697288" y="2527300"/>
          <p14:tracePt t="121498" x="3687763" y="2517775"/>
          <p14:tracePt t="121529" x="3679825" y="2517775"/>
          <p14:tracePt t="121547" x="3670300" y="2517775"/>
          <p14:tracePt t="121578" x="3660775" y="2517775"/>
          <p14:tracePt t="121598" x="3679825" y="2517775"/>
          <p14:tracePt t="121771" x="3687763" y="2517775"/>
          <p14:tracePt t="121783" x="3697288" y="2517775"/>
          <p14:tracePt t="121798" x="3714750" y="2517775"/>
          <p14:tracePt t="121848" x="3732213" y="2517775"/>
          <p14:tracePt t="121874" x="3751263" y="2527300"/>
          <p14:tracePt t="121893" x="3768725" y="2527300"/>
          <p14:tracePt t="121920" x="3768725" y="2536825"/>
          <p14:tracePt t="121939" x="3786188" y="2536825"/>
          <p14:tracePt t="121966" x="3803650" y="2536825"/>
          <p14:tracePt t="121998" x="3813175" y="2536825"/>
          <p14:tracePt t="122033" x="3822700" y="2544763"/>
          <p14:tracePt t="122036" x="3830638" y="2544763"/>
          <p14:tracePt t="122066" x="3840163" y="2554288"/>
          <p14:tracePt t="123346" x="3840163" y="2562225"/>
          <p14:tracePt t="123652" x="3840163" y="2581275"/>
          <p14:tracePt t="123683" x="3830638" y="2589213"/>
          <p14:tracePt t="123715" x="3822700" y="2616200"/>
          <p14:tracePt t="123738" x="3795713" y="2660650"/>
          <p14:tracePt t="123770" x="3741738" y="2795588"/>
          <p14:tracePt t="123803" x="3724275" y="2840038"/>
          <p14:tracePt t="123811" x="3679825" y="2982913"/>
          <p14:tracePt t="123843" x="3670300" y="3009900"/>
          <p14:tracePt t="123871" x="3633788" y="3116263"/>
          <p14:tracePt t="123871" x="3616325" y="3179763"/>
          <p14:tracePt t="123905" x="3589338" y="3268663"/>
          <p14:tracePt t="123937" x="3581400" y="3303588"/>
          <p14:tracePt t="123955" x="3554413" y="3384550"/>
          <p14:tracePt t="123987" x="3544888" y="3419475"/>
          <p14:tracePt t="124005" x="3527425" y="3509963"/>
          <p14:tracePt t="124038" x="3517900" y="3589338"/>
          <p14:tracePt t="124071" x="3517900" y="3633788"/>
          <p14:tracePt t="124076" x="3509963" y="3732213"/>
          <p14:tracePt t="124108" x="3509963" y="3795713"/>
          <p14:tracePt t="124139" x="3509963" y="3857625"/>
          <p14:tracePt t="124171" x="3509963" y="3875088"/>
          <p14:tracePt t="124203" x="3509963" y="3884613"/>
          <p14:tracePt t="124206" x="3509963" y="3875088"/>
          <p14:tracePt t="124961" x="3509963" y="3867150"/>
          <p14:tracePt t="126095" x="3509963" y="3857625"/>
          <p14:tracePt t="126676" x="3509963" y="3848100"/>
          <p14:tracePt t="126816" x="3536950" y="3857625"/>
          <p14:tracePt t="126847" x="3554413" y="3884613"/>
          <p14:tracePt t="126859" x="3598863" y="3911600"/>
          <p14:tracePt t="126881" x="3625850" y="3929063"/>
          <p14:tracePt t="126913" x="3633788" y="3938588"/>
          <p14:tracePt t="126937" x="3598863" y="3929063"/>
          <p14:tracePt t="127035" x="3554413" y="3857625"/>
          <p14:tracePt t="127066" x="3536950" y="3830638"/>
          <p14:tracePt t="127077" x="3536950" y="3803650"/>
          <p14:tracePt t="127095" x="3536950" y="3741738"/>
          <p14:tracePt t="127115" x="3633788" y="3562350"/>
          <p14:tracePt t="127148" x="3679825" y="3509963"/>
          <p14:tracePt t="127158" x="3759200" y="3419475"/>
          <p14:tracePt t="127184" x="3938588" y="3268663"/>
          <p14:tracePt t="127215" x="4000500" y="3224213"/>
          <p14:tracePt t="127249" x="4000500" y="3232150"/>
          <p14:tracePt t="127351" x="4010025" y="3232150"/>
          <p14:tracePt t="127383" x="4010025" y="3241675"/>
          <p14:tracePt t="127409" x="4010025" y="3251200"/>
          <p14:tracePt t="127428" x="4000500" y="3268663"/>
          <p14:tracePt t="127456" x="3990975" y="3268663"/>
          <p14:tracePt t="127482" x="3965575" y="3303588"/>
          <p14:tracePt t="127514" x="3956050" y="3313113"/>
          <p14:tracePt t="127519" x="3938588" y="3348038"/>
          <p14:tracePt t="127519" x="3929063" y="3367088"/>
          <p14:tracePt t="127554" x="3919538" y="3384550"/>
          <p14:tracePt t="127583" x="3911600" y="3384550"/>
          <p14:tracePt t="127648" x="3911600" y="3402013"/>
          <p14:tracePt t="127674" x="3911600" y="3411538"/>
          <p14:tracePt t="127693" x="3911600" y="3429000"/>
          <p14:tracePt t="127716" x="3911600" y="3446463"/>
          <p14:tracePt t="127749" x="3911600" y="3455988"/>
          <p14:tracePt t="127789" x="3902075" y="3455988"/>
          <p14:tracePt t="129095" x="3894138" y="3446463"/>
          <p14:tracePt t="129232" x="3884613" y="3446463"/>
          <p14:tracePt t="129254" x="3875088" y="3429000"/>
          <p14:tracePt t="129332" x="3867150" y="3429000"/>
          <p14:tracePt t="129344" x="3857625" y="3419475"/>
          <p14:tracePt t="129356" x="3840163" y="3402013"/>
          <p14:tracePt t="129388" x="3840163" y="3394075"/>
          <p14:tracePt t="129420" x="3822700" y="3394075"/>
          <p14:tracePt t="129469" x="3813175" y="3394075"/>
          <p14:tracePt t="129564" x="3813175" y="3402013"/>
          <p14:tracePt t="129581" x="3803650" y="3402013"/>
          <p14:tracePt t="129615" x="3795713" y="3402013"/>
          <p14:tracePt t="129689" x="3786188" y="3402013"/>
          <p14:tracePt t="129707" x="3786188" y="3394075"/>
          <p14:tracePt t="129722" x="3759200" y="3348038"/>
          <p14:tracePt t="129755" x="3759200" y="3340100"/>
          <p14:tracePt t="129769" x="3751263" y="3330575"/>
          <p14:tracePt t="129789" x="3741738" y="3303588"/>
          <p14:tracePt t="129822" x="3741738" y="3276600"/>
          <p14:tracePt t="129846" x="3714750" y="3197225"/>
          <p14:tracePt t="129865" x="3714750" y="3179763"/>
          <p14:tracePt t="129890" x="3697288" y="3098800"/>
          <p14:tracePt t="129923" x="3687763" y="3054350"/>
          <p14:tracePt t="129928" x="3687763" y="3044825"/>
          <p14:tracePt t="130081" x="3687763" y="3036888"/>
          <p14:tracePt t="130099" x="3687763" y="3027363"/>
          <p14:tracePt t="130161" x="3687763" y="3009900"/>
          <p14:tracePt t="130195" x="3687763" y="3000375"/>
          <p14:tracePt t="130303" x="3687763" y="2990850"/>
          <p14:tracePt t="130337" x="3687763" y="2982913"/>
          <p14:tracePt t="130395" x="3687763" y="2973388"/>
          <p14:tracePt t="130476" x="3687763" y="2965450"/>
          <p14:tracePt t="130537" x="3697288" y="2955925"/>
          <p14:tracePt t="130584" x="3697288" y="2946400"/>
          <p14:tracePt t="130644" x="3705225" y="2938463"/>
          <p14:tracePt t="130776" x="3705225" y="2928938"/>
          <p14:tracePt t="130788" x="3714750" y="2919413"/>
          <p14:tracePt t="130916" x="3714750" y="2874963"/>
          <p14:tracePt t="130950" x="3714750" y="2867025"/>
          <p14:tracePt t="130961" x="3724275" y="2847975"/>
          <p14:tracePt t="130980" x="3724275" y="2840038"/>
          <p14:tracePt t="130993" x="3724275" y="2830513"/>
          <p14:tracePt t="131025" x="3724275" y="2813050"/>
          <p14:tracePt t="131043" x="3724275" y="2803525"/>
          <p14:tracePt t="131069" x="3724275" y="2795588"/>
          <p14:tracePt t="131117" x="3724275" y="2786063"/>
          <p14:tracePt t="131136" x="3724275" y="2776538"/>
          <p14:tracePt t="131168" x="3724275" y="2768600"/>
          <p14:tracePt t="131193" x="3732213" y="2759075"/>
          <p14:tracePt t="131277" x="3732213" y="2751138"/>
          <p14:tracePt t="131307" x="3732213" y="2741613"/>
          <p14:tracePt t="131343" x="3732213" y="2732088"/>
          <p14:tracePt t="131369" x="3732213" y="2724150"/>
          <p14:tracePt t="131499" x="3732213" y="2714625"/>
          <p14:tracePt t="131511" x="3732213" y="2705100"/>
          <p14:tracePt t="131604" x="3732213" y="2687638"/>
          <p14:tracePt t="131623" x="3741738" y="2679700"/>
          <p14:tracePt t="131635" x="3741738" y="2670175"/>
          <p14:tracePt t="131654" x="3741738" y="2660650"/>
          <p14:tracePt t="131673" x="3741738" y="2679700"/>
          <p14:tracePt t="131796" x="3741738" y="2687638"/>
          <p14:tracePt t="131808" x="3741738" y="2741613"/>
          <p14:tracePt t="131827" x="3741738" y="2759075"/>
          <p14:tracePt t="131839" x="3751263" y="2840038"/>
          <p14:tracePt t="131859" x="3768725" y="2946400"/>
          <p14:tracePt t="131878" x="3776663" y="2982913"/>
          <p14:tracePt t="131895" x="3786188" y="3044825"/>
          <p14:tracePt t="131908" x="3795713" y="3081338"/>
          <p14:tracePt t="131937" x="3795713" y="3098800"/>
          <p14:tracePt t="131955" x="3795713" y="3108325"/>
          <p14:tracePt t="131967" x="3795713" y="3116263"/>
          <p14:tracePt t="131987" x="3795713" y="3133725"/>
          <p14:tracePt t="131999" x="3795713" y="3179763"/>
          <p14:tracePt t="132019" x="3803650" y="3214688"/>
          <p14:tracePt t="132029" x="3813175" y="3276600"/>
          <p14:tracePt t="132048" x="3813175" y="3295650"/>
          <p14:tracePt t="132060" x="3830638" y="3348038"/>
          <p14:tracePt t="132081" x="3830638" y="3367088"/>
          <p14:tracePt t="132094" x="3848100" y="3419475"/>
          <p14:tracePt t="132113" x="3848100" y="3438525"/>
          <p14:tracePt t="132126" x="3857625" y="3490913"/>
          <p14:tracePt t="132146" x="3867150" y="3517900"/>
          <p14:tracePt t="132173" x="3875088" y="3544888"/>
          <p14:tracePt t="132191" x="3875088" y="3562350"/>
          <p14:tracePt t="132219" x="3884613" y="3589338"/>
          <p14:tracePt t="132240" x="3884613" y="3598863"/>
          <p14:tracePt t="132251" x="3894138" y="3616325"/>
          <p14:tracePt t="132270" x="3902075" y="3633788"/>
          <p14:tracePt t="132283" x="3902075" y="3660775"/>
          <p14:tracePt t="132302" x="3911600" y="3660775"/>
          <p14:tracePt t="132328" x="3919538" y="3679825"/>
          <p14:tracePt t="140346" x="3919538" y="3670300"/>
          <p14:tracePt t="141068" x="3919538" y="3643313"/>
          <p14:tracePt t="141087" x="3919538" y="3633788"/>
          <p14:tracePt t="141099" x="3919538" y="3598863"/>
          <p14:tracePt t="141118" x="3911600" y="3509963"/>
          <p14:tracePt t="141136" x="3902075" y="3482975"/>
          <p14:tracePt t="141148" x="3867150" y="3357563"/>
          <p14:tracePt t="141167" x="3857625" y="3330575"/>
          <p14:tracePt t="141179" x="3848100" y="3259138"/>
          <p14:tracePt t="141200" x="3848100" y="3251200"/>
          <p14:tracePt t="141211" x="3840163" y="3214688"/>
          <p14:tracePt t="141231" x="3840163" y="3197225"/>
          <p14:tracePt t="141243" x="3822700" y="3152775"/>
          <p14:tracePt t="141263" x="3822700" y="3125788"/>
          <p14:tracePt t="141274" x="3813175" y="3071813"/>
          <p14:tracePt t="141294" x="3813175" y="3044825"/>
          <p14:tracePt t="141307" x="3795713" y="2990850"/>
          <p14:tracePt t="141326" x="3795713" y="2973388"/>
          <p14:tracePt t="141342" x="3776663" y="2919413"/>
          <p14:tracePt t="141357" x="3776663" y="2911475"/>
          <p14:tracePt t="141374" x="3759200" y="2874963"/>
          <p14:tracePt t="141391" x="3741738" y="2830513"/>
          <p14:tracePt t="141414" x="3732213" y="2822575"/>
          <p14:tracePt t="141445" x="3714750" y="2786063"/>
          <p14:tracePt t="141464" x="3705225" y="2776538"/>
          <p14:tracePt t="141476" x="3697288" y="2768600"/>
          <p14:tracePt t="141496" x="3697288" y="2751138"/>
          <p14:tracePt t="141508" x="3679825" y="2741613"/>
          <p14:tracePt t="141527" x="3670300" y="2714625"/>
          <p14:tracePt t="141561" x="3660775" y="2714625"/>
          <p14:tracePt t="141573" x="3652838" y="2697163"/>
          <p14:tracePt t="141591" x="3652838" y="2687638"/>
          <p14:tracePt t="141603" x="3643313" y="2687638"/>
          <p14:tracePt t="141620" x="3643313" y="2679700"/>
          <p14:tracePt t="141747" x="3633788" y="2679700"/>
          <p14:tracePt t="148095" x="3633788" y="2670175"/>
          <p14:tracePt t="148192" x="3633788" y="2660650"/>
          <p14:tracePt t="148299" x="3633788" y="2652713"/>
          <p14:tracePt t="148368" x="3633788" y="2643188"/>
          <p14:tracePt t="148416" x="3625850" y="2633663"/>
          <p14:tracePt t="148463" x="3625850" y="2625725"/>
          <p14:tracePt t="148506" x="3625850" y="2616200"/>
          <p14:tracePt t="148526" x="3625850" y="2608263"/>
          <p14:tracePt t="148572" x="3625850" y="2598738"/>
          <p14:tracePt t="148661" x="3625850" y="2589213"/>
          <p14:tracePt t="148681" x="3625850" y="2581275"/>
          <p14:tracePt t="148728" x="3625850" y="2562225"/>
          <p14:tracePt t="148830" x="3625850" y="2554288"/>
          <p14:tracePt t="148883" x="3625850" y="2544763"/>
          <p14:tracePt t="148901" x="3625850" y="2536825"/>
          <p14:tracePt t="148913" x="3625850" y="2527300"/>
          <p14:tracePt t="148933" x="3616325" y="2527300"/>
          <p14:tracePt t="148944" x="3616325" y="2517775"/>
          <p14:tracePt t="148975" x="3616325" y="2509838"/>
          <p14:tracePt t="149009" x="3616325" y="2500313"/>
          <p14:tracePt t="149622" x="3608388" y="2500313"/>
          <p14:tracePt t="149655" x="3608388" y="2509838"/>
          <p14:tracePt t="150287" x="3608388" y="2527300"/>
          <p14:tracePt t="150299" x="3608388" y="2554288"/>
          <p14:tracePt t="150311" x="3616325" y="2598738"/>
          <p14:tracePt t="150335" x="3633788" y="2660650"/>
          <p14:tracePt t="150367" x="3643313" y="2687638"/>
          <p14:tracePt t="150380" x="3652838" y="2705100"/>
          <p14:tracePt t="150401" x="3660775" y="2724150"/>
          <p14:tracePt t="150434" x="3660775" y="2741613"/>
          <p14:tracePt t="150443" x="3670300" y="2759075"/>
          <p14:tracePt t="150468" x="3705225" y="2813050"/>
          <p14:tracePt t="150501" x="3724275" y="2857500"/>
          <p14:tracePt t="150505" x="3741738" y="2874963"/>
          <p14:tracePt t="150536" x="3751263" y="2894013"/>
          <p14:tracePt t="150570" x="3759200" y="2901950"/>
          <p14:tracePt t="150585" x="3759200" y="2911475"/>
          <p14:tracePt t="150602" x="3795713" y="2955925"/>
          <p14:tracePt t="150635" x="3848100" y="3017838"/>
          <p14:tracePt t="150645" x="3857625" y="3036888"/>
          <p14:tracePt t="150669" x="3894138" y="3062288"/>
          <p14:tracePt t="150702" x="3946525" y="3108325"/>
          <p14:tracePt t="150711" x="3965575" y="3125788"/>
          <p14:tracePt t="150736" x="3983038" y="3133725"/>
          <p14:tracePt t="150769" x="3990975" y="3143250"/>
          <p14:tracePt t="150788" x="4000500" y="3143250"/>
          <p14:tracePt t="150813" x="4010025" y="3143250"/>
          <p14:tracePt t="150877" x="4017963" y="3143250"/>
          <p14:tracePt t="150927" x="4017963" y="3133725"/>
          <p14:tracePt t="151608" x="4027488" y="3133725"/>
          <p14:tracePt t="151681" x="4027488" y="3125788"/>
          <p14:tracePt t="151764" x="4027488" y="3116263"/>
          <p14:tracePt t="151808" x="4027488" y="3108325"/>
          <p14:tracePt t="152298" x="4027488" y="3089275"/>
          <p14:tracePt t="152311" x="4027488" y="3062288"/>
          <p14:tracePt t="152329" x="4017963" y="3027363"/>
          <p14:tracePt t="152361" x="4000500" y="2973388"/>
          <p14:tracePt t="152392" x="3965575" y="2911475"/>
          <p14:tracePt t="152424" x="3946525" y="2901950"/>
          <p14:tracePt t="152456" x="3946525" y="2894013"/>
          <p14:tracePt t="152468" x="3929063" y="2894013"/>
          <p14:tracePt t="152501" x="3919538" y="2884488"/>
          <p14:tracePt t="152525" x="3875088" y="2867025"/>
          <p14:tracePt t="152557" x="3867150" y="2847975"/>
          <p14:tracePt t="152594" x="3857625" y="2847975"/>
          <p14:tracePt t="152628" x="3848100" y="2847975"/>
          <p14:tracePt t="152658" x="3848100" y="2840038"/>
          <p14:tracePt t="158846" x="3867150" y="2840038"/>
          <p14:tracePt t="158863" x="3938588" y="2840038"/>
          <p14:tracePt t="158882" x="3973513" y="2840038"/>
          <p14:tracePt t="158910" x="4044950" y="2857500"/>
          <p14:tracePt t="158943" x="4071938" y="2857500"/>
          <p14:tracePt t="158946" x="4108450" y="2857500"/>
          <p14:tracePt t="158978" x="4133850" y="2857500"/>
          <p14:tracePt t="159011" x="4143375" y="2857500"/>
          <p14:tracePt t="159043" x="4160838" y="2847975"/>
          <p14:tracePt t="159083" x="4160838" y="2840038"/>
          <p14:tracePt t="159104" x="4170363" y="2822575"/>
          <p14:tracePt t="159130" x="4179888" y="2822575"/>
          <p14:tracePt t="159213" x="4179888" y="2813050"/>
          <p14:tracePt t="159279" x="4179888" y="2795588"/>
          <p14:tracePt t="159323" x="4179888" y="2786063"/>
          <p14:tracePt t="159999" x="4179888" y="2776538"/>
          <p14:tracePt t="160745" x="4179888" y="2768600"/>
          <p14:tracePt t="160756" x="4160838" y="2759075"/>
          <p14:tracePt t="160783" x="4160838" y="2741613"/>
          <p14:tracePt t="160815" x="4160838" y="2732088"/>
          <p14:tracePt t="160819" x="4160838" y="2724150"/>
          <p14:tracePt t="160850" x="4152900" y="2714625"/>
          <p14:tracePt t="160883" x="4152900" y="2697163"/>
          <p14:tracePt t="160953" x="4143375" y="2679700"/>
          <p14:tracePt t="160971" x="4133850" y="2660650"/>
          <p14:tracePt t="160990" x="4133850" y="2643188"/>
          <p14:tracePt t="161017" x="4133850" y="2633663"/>
          <p14:tracePt t="161163" x="4125913" y="2633663"/>
          <p14:tracePt t="161221" x="4125913" y="2625725"/>
          <p14:tracePt t="161254" x="4125913" y="2616200"/>
          <p14:tracePt t="161354" x="4116388" y="2616200"/>
          <p14:tracePt t="161394" x="4116388" y="2608263"/>
          <p14:tracePt t="161413" x="4116388" y="2598738"/>
          <p14:tracePt t="161557" x="4108450" y="2589213"/>
          <p14:tracePt t="161603" x="4098925" y="2581275"/>
          <p14:tracePt t="161649" x="4098925" y="2571750"/>
          <p14:tracePt t="161682" x="4098925" y="2562225"/>
          <p14:tracePt t="161694" x="4089400" y="2554288"/>
          <p14:tracePt t="161719" x="4089400" y="2544763"/>
          <p14:tracePt t="161753" x="4081463" y="2536825"/>
          <p14:tracePt t="161805" x="4081463" y="2527300"/>
          <p14:tracePt t="161849" x="4071938" y="2544763"/>
          <p14:tracePt t="161947" x="4062413" y="2554288"/>
          <p14:tracePt t="161958" x="4062413" y="2571750"/>
          <p14:tracePt t="161978" x="4054475" y="2616200"/>
          <p14:tracePt t="161996" x="4044950" y="2625725"/>
          <p14:tracePt t="162019" x="4027488" y="2687638"/>
          <p14:tracePt t="162051" x="4027488" y="2732088"/>
          <p14:tracePt t="162060" x="4027488" y="2751138"/>
          <p14:tracePt t="162086" x="4017963" y="2867025"/>
          <p14:tracePt t="162118" x="4017963" y="2928938"/>
          <p14:tracePt t="162121" x="4017963" y="3009900"/>
          <p14:tracePt t="162153" x="4017963" y="3081338"/>
          <p14:tracePt t="162184" x="4017963" y="3125788"/>
          <p14:tracePt t="162199" x="4017963" y="3133725"/>
          <p14:tracePt t="162220" x="4017963" y="3268663"/>
          <p14:tracePt t="162253" x="4017963" y="3286125"/>
          <p14:tracePt t="162261" x="4017963" y="3340100"/>
          <p14:tracePt t="162287" x="4017963" y="3375025"/>
          <p14:tracePt t="162318" x="4017963" y="3384550"/>
          <p14:tracePt t="162328" x="4017963" y="3411538"/>
          <p14:tracePt t="162354" x="4017963" y="3446463"/>
          <p14:tracePt t="162386" x="4017963" y="3509963"/>
          <p14:tracePt t="162388" x="4017963" y="3598863"/>
          <p14:tracePt t="162420" x="4017963" y="3616325"/>
          <p14:tracePt t="162436" x="4017963" y="3633788"/>
          <p14:tracePt t="162454" x="4017963" y="3652838"/>
          <p14:tracePt t="162485" x="4017963" y="3697288"/>
          <p14:tracePt t="162499" x="4017963" y="3724275"/>
          <p14:tracePt t="162525" x="4017963" y="3759200"/>
          <p14:tracePt t="162554" x="4017963" y="3803650"/>
          <p14:tracePt t="162586" x="4027488" y="3830638"/>
          <p14:tracePt t="162592" x="4027488" y="3848100"/>
          <p14:tracePt t="162621" x="4027488" y="3894138"/>
          <p14:tracePt t="162653" x="4027488" y="3919538"/>
          <p14:tracePt t="162669" x="4027488" y="3938588"/>
          <p14:tracePt t="162688" x="4027488" y="3946525"/>
          <p14:tracePt t="162719" x="4027488" y="3973513"/>
          <p14:tracePt t="162766" x="4027488" y="3983038"/>
          <p14:tracePt t="162793" x="4027488" y="3990975"/>
          <p14:tracePt t="162811" x="4027488" y="4000500"/>
          <p14:tracePt t="162828" x="4037013" y="4000500"/>
          <p14:tracePt t="163457" x="4037013" y="3990975"/>
          <p14:tracePt t="164595" x="4037013" y="3983038"/>
          <p14:tracePt t="164965" x="4037013" y="3973513"/>
          <p14:tracePt t="164999" x="4037013" y="3965575"/>
          <p14:tracePt t="165043" x="4027488" y="3956050"/>
          <p14:tracePt t="165064" x="4027488" y="3946525"/>
          <p14:tracePt t="165074" x="4027488" y="3938588"/>
          <p14:tracePt t="165096" x="4027488" y="3902075"/>
          <p14:tracePt t="165128" x="4017963" y="3884613"/>
          <p14:tracePt t="165168" x="4017963" y="3875088"/>
          <p14:tracePt t="165199" x="4017963" y="3857625"/>
          <p14:tracePt t="165218" x="4017963" y="3840163"/>
          <p14:tracePt t="165248" x="4010025" y="3822700"/>
          <p14:tracePt t="165279" x="4010025" y="3803650"/>
          <p14:tracePt t="165312" x="4010025" y="3795713"/>
          <p14:tracePt t="165344" x="4010025" y="3786188"/>
          <p14:tracePt t="165363" x="4010025" y="3759200"/>
          <p14:tracePt t="165397" x="4010025" y="3751263"/>
          <p14:tracePt t="165405" x="4010025" y="3741738"/>
          <p14:tracePt t="165438" x="4010025" y="3724275"/>
          <p14:tracePt t="165463" x="4010025" y="3679825"/>
          <p14:tracePt t="165496" x="4010025" y="3660775"/>
          <p14:tracePt t="165501" x="4010025" y="3652838"/>
          <p14:tracePt t="165530" x="4010025" y="3562350"/>
          <p14:tracePt t="165564" x="4010025" y="3517900"/>
          <p14:tracePt t="165577" x="4010025" y="3465513"/>
          <p14:tracePt t="165597" x="4010025" y="3411538"/>
          <p14:tracePt t="165629" x="4010025" y="3394075"/>
          <p14:tracePt t="165639" x="4010025" y="3340100"/>
          <p14:tracePt t="165664" x="4017963" y="3295650"/>
          <p14:tracePt t="165697" x="4017963" y="3276600"/>
          <p14:tracePt t="165720" x="4017963" y="3268663"/>
          <p14:tracePt t="165732" x="4017963" y="3214688"/>
          <p14:tracePt t="165764" x="4027488" y="3170238"/>
          <p14:tracePt t="165797" x="4027488" y="3143250"/>
          <p14:tracePt t="165811" x="4027488" y="3108325"/>
          <p14:tracePt t="165833" x="4027488" y="3044825"/>
          <p14:tracePt t="165865" x="4027488" y="3009900"/>
          <p14:tracePt t="165897" x="4027488" y="2982913"/>
          <p14:tracePt t="165905" x="4027488" y="2965450"/>
          <p14:tracePt t="165931" x="4027488" y="2955925"/>
          <p14:tracePt t="165963" x="4027488" y="2946400"/>
          <p14:tracePt t="165988" x="4027488" y="2938463"/>
          <p14:tracePt t="167095" x="4027488" y="2928938"/>
          <p14:tracePt t="167354" x="4027488" y="2919413"/>
          <p14:tracePt t="167372" x="4017963" y="2919413"/>
          <p14:tracePt t="167385" x="4017963" y="2911475"/>
          <p14:tracePt t="167404" x="4017963" y="2901950"/>
          <p14:tracePt t="167436" x="4017963" y="2894013"/>
          <p14:tracePt t="167483" x="4017963" y="2884488"/>
          <p14:tracePt t="167620" x="4017963" y="2874963"/>
          <p14:tracePt t="167671" x="4017963" y="2857500"/>
          <p14:tracePt t="167701" x="4017963" y="2847975"/>
          <p14:tracePt t="167714" x="4017963" y="2813050"/>
          <p14:tracePt t="167737" x="4017963" y="2776538"/>
          <p14:tracePt t="167770" x="4017963" y="2768600"/>
          <p14:tracePt t="167775" x="4017963" y="2751138"/>
          <p14:tracePt t="167804" x="4017963" y="2741613"/>
          <p14:tracePt t="167833" x="4017963" y="2714625"/>
          <p14:tracePt t="167858" x="4017963" y="2679700"/>
          <p14:tracePt t="167884" x="4017963" y="2670175"/>
          <p14:tracePt t="167922" x="4017963" y="2652713"/>
          <p14:tracePt t="167952" x="4017963" y="2643188"/>
          <p14:tracePt t="167963" x="4017963" y="2633663"/>
          <p14:tracePt t="168030" x="4017963" y="2625725"/>
          <p14:tracePt t="168063" x="4017963" y="2616200"/>
          <p14:tracePt t="168112" x="4017963" y="2608263"/>
          <p14:tracePt t="168157" x="4017963" y="2598738"/>
          <p14:tracePt t="168189" x="4017963" y="2581275"/>
          <p14:tracePt t="168221" x="4017963" y="2571750"/>
          <p14:tracePt t="168231" x="4017963" y="2562225"/>
          <p14:tracePt t="168264" x="4017963" y="2544763"/>
          <p14:tracePt t="168284" x="4017963" y="2536825"/>
          <p14:tracePt t="168295" x="4010025" y="2509838"/>
          <p14:tracePt t="168313" x="4010025" y="2500313"/>
          <p14:tracePt t="168325" x="3990975" y="2465388"/>
          <p14:tracePt t="168345" x="3983038" y="2455863"/>
          <p14:tracePt t="168357" x="3956050" y="2411413"/>
          <p14:tracePt t="168375" x="3956050" y="2401888"/>
          <p14:tracePt t="168389" x="3929063" y="2393950"/>
          <p14:tracePt t="168406" x="3911600" y="2384425"/>
          <p14:tracePt t="168425" x="3902075" y="2374900"/>
          <p14:tracePt t="168439" x="3867150" y="2366963"/>
          <p14:tracePt t="168455" x="3848100" y="2366963"/>
          <p14:tracePt t="168472" x="3803650" y="2357438"/>
          <p14:tracePt t="168489" x="3776663" y="2357438"/>
          <p14:tracePt t="168505" x="3759200" y="2357438"/>
          <p14:tracePt t="168522" x="3751263" y="2357438"/>
          <p14:tracePt t="168539" x="3741738" y="2357438"/>
          <p14:tracePt t="168556" x="3724275" y="2357438"/>
          <p14:tracePt t="168572" x="3705225" y="2357438"/>
          <p14:tracePt t="168589" x="3705225" y="2347913"/>
          <p14:tracePt t="168739" x="3705225" y="2339975"/>
          <p14:tracePt t="168770" x="3714750" y="2347913"/>
          <p14:tracePt t="168908" x="3714750" y="2384425"/>
          <p14:tracePt t="168927" x="3714750" y="2401888"/>
          <p14:tracePt t="168938" x="3714750" y="2438400"/>
          <p14:tracePt t="168959" x="3714750" y="2455863"/>
          <p14:tracePt t="168971" x="3724275" y="2473325"/>
          <p14:tracePt t="168989" x="3724275" y="2482850"/>
          <p14:tracePt t="169002" x="3724275" y="2500313"/>
          <p14:tracePt t="169020" x="3724275" y="2509838"/>
          <p14:tracePt t="169032" x="3724275" y="2517775"/>
          <p14:tracePt t="169052" x="3724275" y="2536825"/>
          <p14:tracePt t="169063" x="3732213" y="2544763"/>
          <p14:tracePt t="169082" x="3732213" y="2571750"/>
          <p14:tracePt t="169101" x="3732213" y="2581275"/>
          <p14:tracePt t="169113" x="3741738" y="2616200"/>
          <p14:tracePt t="169132" x="3741738" y="2633663"/>
          <p14:tracePt t="169144" x="3751263" y="2670175"/>
          <p14:tracePt t="169162" x="3768725" y="2714625"/>
          <p14:tracePt t="169195" x="3768725" y="2724150"/>
          <p14:tracePt t="169207" x="3776663" y="2724150"/>
          <p14:tracePt t="169243" x="3776663" y="2732088"/>
          <p14:tracePt t="190345" x="3768725" y="2724150"/>
          <p14:tracePt t="191264" x="3751263" y="2714625"/>
          <p14:tracePt t="191283" x="3759200" y="2714625"/>
          <p14:tracePt t="191437" x="3776663" y="2724150"/>
          <p14:tracePt t="191457" x="3795713" y="2724150"/>
          <p14:tracePt t="191469" x="3813175" y="2732088"/>
          <p14:tracePt t="191489" x="3840163" y="2732088"/>
          <p14:tracePt t="191514" x="3857625" y="2732088"/>
          <p14:tracePt t="191534" x="3875088" y="2732088"/>
          <p14:tracePt t="191547" x="3902075" y="2732088"/>
          <p14:tracePt t="191565" x="3911600" y="2732088"/>
          <p14:tracePt t="191577" x="3919538" y="2732088"/>
          <p14:tracePt t="191604" x="3929063" y="2732088"/>
          <p14:tracePt t="191769" x="3919538" y="2732088"/>
          <p14:tracePt t="191943" x="3902075" y="2732088"/>
          <p14:tracePt t="191954" x="3848100" y="2741613"/>
          <p14:tracePt t="191973" x="3813175" y="2741613"/>
          <p14:tracePt t="191986" x="3759200" y="2751138"/>
          <p14:tracePt t="192005" x="3732213" y="2751138"/>
          <p14:tracePt t="192017" x="3687763" y="2759075"/>
          <p14:tracePt t="192036" x="3660775" y="2768600"/>
          <p14:tracePt t="192047" x="3589338" y="2803525"/>
          <p14:tracePt t="192067" x="3517900" y="2830513"/>
          <p14:tracePt t="192079" x="3411538" y="2884488"/>
          <p14:tracePt t="192099" x="3340100" y="2911475"/>
          <p14:tracePt t="192112" x="3276600" y="2946400"/>
          <p14:tracePt t="192131" x="3251200" y="2965450"/>
          <p14:tracePt t="192144" x="3214688" y="2990850"/>
          <p14:tracePt t="192163" x="3205163" y="3000375"/>
          <p14:tracePt t="192189" x="3187700" y="3027363"/>
          <p14:tracePt t="192211" x="3179763" y="3044825"/>
          <p14:tracePt t="192221" x="3179763" y="3071813"/>
          <p14:tracePt t="192255" x="3179763" y="3081338"/>
          <p14:tracePt t="192267" x="3187700" y="3081338"/>
          <p14:tracePt t="192287" x="3205163" y="3098800"/>
          <p14:tracePt t="192306" x="3214688" y="3108325"/>
          <p14:tracePt t="192318" x="3241675" y="3125788"/>
          <p14:tracePt t="192335" x="3259138" y="3125788"/>
          <p14:tracePt t="192347" x="3295650" y="3133725"/>
          <p14:tracePt t="192367" x="3322638" y="3133725"/>
          <p14:tracePt t="192394" x="3375025" y="3133725"/>
          <p14:tracePt t="192413" x="3402013" y="3125788"/>
          <p14:tracePt t="192425" x="3465513" y="3098800"/>
          <p14:tracePt t="192445" x="3490913" y="3089275"/>
          <p14:tracePt t="192458" x="3536950" y="3062288"/>
          <p14:tracePt t="192478" x="3554413" y="3044825"/>
          <p14:tracePt t="192489" x="3608388" y="3017838"/>
          <p14:tracePt t="192509" x="3633788" y="2990850"/>
          <p14:tracePt t="192520" x="3660775" y="2973388"/>
          <p14:tracePt t="192546" x="3679825" y="2946400"/>
          <p14:tracePt t="192554" x="3741738" y="2847975"/>
          <p14:tracePt t="192574" x="3776663" y="2795588"/>
          <p14:tracePt t="192584" x="3803650" y="2714625"/>
          <p14:tracePt t="192603" x="3813175" y="2687638"/>
          <p14:tracePt t="192615" x="3830638" y="2633663"/>
          <p14:tracePt t="192634" x="3830638" y="2616200"/>
          <p14:tracePt t="192660" x="3830638" y="2608263"/>
          <p14:tracePt t="192682" x="3822700" y="2608263"/>
          <p14:tracePt t="192729" x="3813175" y="2616200"/>
          <p14:tracePt t="192740" x="3759200" y="2652713"/>
          <p14:tracePt t="192759" x="3741738" y="2660650"/>
          <p14:tracePt t="192771" x="3697288" y="2697163"/>
          <p14:tracePt t="192791" x="3687763" y="2705100"/>
          <p14:tracePt t="192803" x="3643313" y="2751138"/>
          <p14:tracePt t="192820" x="3598863" y="2795588"/>
          <p14:tracePt t="192839" x="3589338" y="2813050"/>
          <p14:tracePt t="192850" x="3544888" y="2857500"/>
          <p14:tracePt t="192870" x="3544888" y="2867025"/>
          <p14:tracePt t="192884" x="3517900" y="2884488"/>
          <p14:tracePt t="192902" x="3509963" y="2901950"/>
          <p14:tracePt t="192912" x="3490913" y="2919413"/>
          <p14:tracePt t="192931" x="3482975" y="2928938"/>
          <p14:tracePt t="192950" x="3482975" y="2938463"/>
          <p14:tracePt t="192962" x="3465513" y="2955925"/>
          <p14:tracePt t="192981" x="3455988" y="2965450"/>
          <p14:tracePt t="193007" x="3455988" y="2973388"/>
          <p14:tracePt t="193026" x="3446463" y="2982913"/>
          <p14:tracePt t="193056" x="3438525" y="2982913"/>
          <p14:tracePt t="193814" x="3429000" y="2982913"/>
          <p14:tracePt t="193977" x="3419475" y="3000375"/>
          <p14:tracePt t="193988" x="3394075" y="3027363"/>
          <p14:tracePt t="193999" x="3357563" y="3098800"/>
          <p14:tracePt t="194019" x="3330575" y="3143250"/>
          <p14:tracePt t="194030" x="3303588" y="3241675"/>
          <p14:tracePt t="194052" x="3286125" y="3259138"/>
          <p14:tracePt t="194061" x="3259138" y="3340100"/>
          <p14:tracePt t="194079" x="3251200" y="3375025"/>
          <p14:tracePt t="194090" x="3224213" y="3465513"/>
          <p14:tracePt t="194110" x="3224213" y="3500438"/>
          <p14:tracePt t="194123" x="3205163" y="3562350"/>
          <p14:tracePt t="194143" x="3205163" y="3608388"/>
          <p14:tracePt t="194154" x="3187700" y="3670300"/>
          <p14:tracePt t="194172" x="3179763" y="3741738"/>
          <p14:tracePt t="194191" x="3179763" y="3759200"/>
          <p14:tracePt t="194203" x="3179763" y="3822700"/>
          <p14:tracePt t="194222" x="3170238" y="3848100"/>
          <p14:tracePt t="194233" x="3170238" y="3867150"/>
          <p14:tracePt t="194252" x="3170238" y="3875088"/>
          <p14:tracePt t="194266" x="3170238" y="3911600"/>
          <p14:tracePt t="194284" x="3170238" y="3929063"/>
          <p14:tracePt t="194300" x="3170238" y="3938588"/>
          <p14:tracePt t="194328" x="3170238" y="3946525"/>
          <p14:tracePt t="254345" x="3179763" y="3946525"/>
          <p14:tracePt t="255075" x="3197225" y="3956050"/>
          <p14:tracePt t="255094" x="3214688" y="3965575"/>
          <p14:tracePt t="255106" x="3251200" y="3965575"/>
          <p14:tracePt t="255133" x="3367088" y="3990975"/>
          <p14:tracePt t="255165" x="3419475" y="4000500"/>
          <p14:tracePt t="255171" x="3446463" y="4000500"/>
          <p14:tracePt t="255200" x="3554413" y="3990975"/>
          <p14:tracePt t="255232" x="3616325" y="3973513"/>
          <p14:tracePt t="255235" x="3813175" y="3911600"/>
          <p14:tracePt t="255266" x="3902075" y="3884613"/>
          <p14:tracePt t="255277" x="4143375" y="3786188"/>
          <p14:tracePt t="255300" x="4419600" y="3660775"/>
          <p14:tracePt t="255332" x="4500563" y="3633788"/>
          <p14:tracePt t="255340" x="4732338" y="3562350"/>
          <p14:tracePt t="255367" x="5116513" y="3473450"/>
          <p14:tracePt t="255399" x="5224463" y="3429000"/>
          <p14:tracePt t="255403" x="5680075" y="3187700"/>
          <p14:tracePt t="255434" x="6180138" y="2803525"/>
          <p14:tracePt t="255465" x="6680200" y="2374900"/>
          <p14:tracePt t="255472" x="6840538" y="2224088"/>
          <p14:tracePt t="255501" x="7394575" y="1704975"/>
          <p14:tracePt t="255501" x="7634288" y="1465263"/>
          <p14:tracePt t="255535" x="7769225" y="1357313"/>
          <p14:tracePt t="255546" x="8126413" y="1036638"/>
          <p14:tracePt t="255568" x="8643938" y="561975"/>
          <p14:tracePt t="255600" x="8732838" y="482600"/>
          <p14:tracePt t="255609" x="9010650" y="187325"/>
          <p14:tracePt t="255635" x="9134475" y="0"/>
          <p14:tracePt t="255667" x="9134475" y="17463"/>
          <p14:tracePt t="255956" x="9126538" y="36513"/>
          <p14:tracePt t="255974" x="9117013" y="53975"/>
          <p14:tracePt t="255986" x="9109075" y="80963"/>
          <p14:tracePt t="256005" x="9063038" y="125413"/>
          <p14:tracePt t="256039" x="9001125" y="179388"/>
          <p14:tracePt t="256070" x="8974138" y="196850"/>
          <p14:tracePt t="256103" x="8966200" y="214313"/>
          <p14:tracePt t="256127" x="8939213" y="241300"/>
          <p14:tracePt t="256146" x="8912225" y="258763"/>
          <p14:tracePt t="256170" x="8858250" y="330200"/>
          <p14:tracePt t="256204" x="8848725" y="330200"/>
          <p14:tracePt t="256207" x="8840788" y="330200"/>
          <p14:tracePt t="256237" x="8840788" y="339725"/>
          <p14:tracePt t="256269" x="8831263" y="347663"/>
          <p14:tracePt t="256273" x="8769350" y="401638"/>
          <p14:tracePt t="256304" x="8724900" y="438150"/>
          <p14:tracePt t="256337" x="8715375" y="446088"/>
          <p14:tracePt t="263346" x="8715375" y="455613"/>
          <p14:tracePt t="264145" x="8715375" y="482600"/>
          <p14:tracePt t="264163" x="8715375" y="509588"/>
          <p14:tracePt t="264175" x="8688388" y="544513"/>
          <p14:tracePt t="264195" x="8572500" y="625475"/>
          <p14:tracePt t="264228" x="8501063" y="652463"/>
          <p14:tracePt t="264238" x="8402638" y="696913"/>
          <p14:tracePt t="264261" x="8232775" y="731838"/>
          <p14:tracePt t="264293" x="8143875" y="750888"/>
          <p14:tracePt t="264303" x="7929563" y="812800"/>
          <p14:tracePt t="264328" x="7599363" y="938213"/>
          <p14:tracePt t="264360" x="7500938" y="982663"/>
          <p14:tracePt t="264363" x="7045325" y="1125538"/>
          <p14:tracePt t="264395" x="6894513" y="1169988"/>
          <p14:tracePt t="264427" x="6777038" y="1204913"/>
          <p14:tracePt t="264433" x="6616700" y="1276350"/>
          <p14:tracePt t="264462" x="6375400" y="1384300"/>
          <p14:tracePt t="264494" x="6108700" y="1509713"/>
          <p14:tracePt t="264497" x="5840413" y="1633538"/>
          <p14:tracePt t="264529" x="5510213" y="1795463"/>
          <p14:tracePt t="264564" x="5411788" y="1847850"/>
          <p14:tracePt t="264571" x="5153025" y="1938338"/>
          <p14:tracePt t="264595" x="4822825" y="2044700"/>
          <p14:tracePt t="264628" x="4751388" y="2071688"/>
          <p14:tracePt t="264631" x="4581525" y="2143125"/>
          <p14:tracePt t="264631" x="4518025" y="2170113"/>
          <p14:tracePt t="264664" x="4251325" y="2276475"/>
          <p14:tracePt t="264696" x="4044950" y="2357438"/>
          <p14:tracePt t="264729" x="3875088" y="2419350"/>
          <p14:tracePt t="264761" x="3660775" y="2482850"/>
          <p14:tracePt t="264777" x="3589338" y="2500313"/>
          <p14:tracePt t="264796" x="3357563" y="2562225"/>
          <p14:tracePt t="264828" x="3232150" y="2608263"/>
          <p14:tracePt t="264841" x="3187700" y="2625725"/>
          <p14:tracePt t="264863" x="2982913" y="2714625"/>
          <p14:tracePt t="264895" x="2840038" y="2786063"/>
          <p14:tracePt t="264901" x="2786063" y="2795588"/>
          <p14:tracePt t="264930" x="2687638" y="2840038"/>
          <p14:tracePt t="264962" x="2679700" y="2840038"/>
          <p14:tracePt t="265013" x="2679700" y="2813050"/>
          <p14:tracePt t="265044" x="2697163" y="2795588"/>
          <p14:tracePt t="265056" x="2732088" y="2759075"/>
          <p14:tracePt t="265076" x="2741613" y="2751138"/>
          <p14:tracePt t="265105" x="2741613" y="2741613"/>
          <p14:tracePt t="265130" x="2759075" y="2714625"/>
          <p14:tracePt t="265163" x="2759075" y="2705100"/>
          <p14:tracePt t="265183" x="2768600" y="2697163"/>
          <p14:tracePt t="265210" x="2786063" y="2670175"/>
          <p14:tracePt t="265229" x="2803525" y="2643188"/>
          <p14:tracePt t="265261" x="2803525" y="2625725"/>
          <p14:tracePt t="265264" x="2813050" y="2616200"/>
          <p14:tracePt t="265359" x="2813050" y="2608263"/>
          <p14:tracePt t="265372" x="2822575" y="2581275"/>
          <p14:tracePt t="265396" x="2822575" y="2571750"/>
          <p14:tracePt t="265428" x="2822575" y="2562225"/>
          <p14:tracePt t="265437" x="2830513" y="2554288"/>
          <p14:tracePt t="265500" x="2830513" y="2544763"/>
          <p14:tracePt t="265525" x="2840038" y="2544763"/>
          <p14:tracePt t="265698" x="2840038" y="2536825"/>
          <p14:tracePt t="266844" x="2847975" y="2536825"/>
          <p14:tracePt t="267477" x="2847975" y="2527300"/>
          <p14:tracePt t="268530" x="2847975" y="2544763"/>
          <p14:tracePt t="268657" x="2857500" y="2554288"/>
          <p14:tracePt t="268668" x="2867025" y="2589213"/>
          <p14:tracePt t="268691" x="2884488" y="2652713"/>
          <p14:tracePt t="268724" x="2894013" y="2652713"/>
          <p14:tracePt t="268741" x="2901950" y="2697163"/>
          <p14:tracePt t="268774" x="2919413" y="2776538"/>
          <p14:tracePt t="268806" x="2919413" y="2795588"/>
          <p14:tracePt t="268815" x="2928938" y="2830513"/>
          <p14:tracePt t="268848" x="2928938" y="2840038"/>
          <p14:tracePt t="268875" x="2946400" y="2938463"/>
          <p14:tracePt t="268908" x="2973388" y="3044825"/>
          <p14:tracePt t="268942" x="2990850" y="3098800"/>
          <p14:tracePt t="268958" x="3017838" y="3179763"/>
          <p14:tracePt t="268991" x="3027363" y="3197225"/>
          <p14:tracePt t="269009" x="3062288" y="3276600"/>
          <p14:tracePt t="269043" x="3116263" y="3348038"/>
          <p14:tracePt t="269076" x="3133725" y="3384550"/>
          <p14:tracePt t="269106" x="3187700" y="3446463"/>
          <p14:tracePt t="269138" x="3224213" y="3490913"/>
          <p14:tracePt t="269147" x="3232150" y="3509963"/>
          <p14:tracePt t="269179" x="3276600" y="3562350"/>
          <p14:tracePt t="269210" x="3286125" y="3562350"/>
          <p14:tracePt t="269241" x="3286125" y="3571875"/>
          <p14:tracePt t="269318" x="3295650" y="3571875"/>
          <p14:tracePt t="269448" x="3313113" y="3581400"/>
          <p14:tracePt t="269459" x="3313113" y="3589338"/>
          <p14:tracePt t="269522" x="3322638" y="3589338"/>
          <p14:tracePt t="269556" x="3330575" y="3589338"/>
          <p14:tracePt t="269587" x="3357563" y="3598863"/>
          <p14:tracePt t="269610" x="3367088" y="3608388"/>
          <p14:tracePt t="269641" x="3429000" y="3616325"/>
          <p14:tracePt t="269673" x="3446463" y="3616325"/>
          <p14:tracePt t="269694" x="3482975" y="3616325"/>
          <p14:tracePt t="269725" x="3527425" y="3616325"/>
          <p14:tracePt t="269744" x="3581400" y="3616325"/>
          <p14:tracePt t="269776" x="3660775" y="3625850"/>
          <p14:tracePt t="269808" x="3687763" y="3633788"/>
          <p14:tracePt t="269820" x="3732213" y="3633788"/>
          <p14:tracePt t="269851" x="3822700" y="3643313"/>
          <p14:tracePt t="269878" x="3919538" y="3652838"/>
          <p14:tracePt t="269909" x="3965575" y="3652838"/>
          <p14:tracePt t="269942" x="3983038" y="3652838"/>
          <p14:tracePt t="269974" x="4027488" y="3652838"/>
          <p14:tracePt t="270005" x="4044950" y="3652838"/>
          <p14:tracePt t="270025" x="4071938" y="3652838"/>
          <p14:tracePt t="270056" x="4116388" y="3660775"/>
          <p14:tracePt t="270078" x="4179888" y="3670300"/>
          <p14:tracePt t="270109" x="4268788" y="3697288"/>
          <p14:tracePt t="270142" x="4295775" y="3705225"/>
          <p14:tracePt t="270147" x="4384675" y="3741738"/>
          <p14:tracePt t="270183" x="4419600" y="3759200"/>
          <p14:tracePt t="270212" x="4518025" y="3776663"/>
          <p14:tracePt t="270246" x="4572000" y="3795713"/>
          <p14:tracePt t="270263" x="4598988" y="3795713"/>
          <p14:tracePt t="270279" x="4643438" y="3813175"/>
          <p14:tracePt t="270310" x="4652963" y="3813175"/>
          <p14:tracePt t="270320" x="4697413" y="3822700"/>
          <p14:tracePt t="270346" x="4751388" y="3840163"/>
          <p14:tracePt t="270378" x="4776788" y="3848100"/>
          <p14:tracePt t="270383" x="4822825" y="3867150"/>
          <p14:tracePt t="270412" x="4830763" y="3867150"/>
          <p14:tracePt t="270443" x="4830763" y="3875088"/>
          <p14:tracePt t="271594" x="4840288" y="3875088"/>
          <p14:tracePt t="271756" x="4840288" y="3867150"/>
          <p14:tracePt t="272328" x="4822825" y="3848100"/>
          <p14:tracePt t="272385" x="4813300" y="3840163"/>
          <p14:tracePt t="272396" x="4786313" y="3795713"/>
          <p14:tracePt t="272419" x="4759325" y="3751263"/>
          <p14:tracePt t="272452" x="4751388" y="3741738"/>
          <p14:tracePt t="272459" x="4732338" y="3714750"/>
          <p14:tracePt t="272486" x="4724400" y="3697288"/>
          <p14:tracePt t="272518" x="4714875" y="3697288"/>
          <p14:tracePt t="272524" x="4714875" y="3687763"/>
          <p14:tracePt t="272553" x="4705350" y="3660775"/>
          <p14:tracePt t="272585" x="4705350" y="3652838"/>
          <p14:tracePt t="272587" x="4687888" y="3625850"/>
          <p14:tracePt t="272619" x="4687888" y="3608388"/>
          <p14:tracePt t="272652" x="4687888" y="3616325"/>
          <p14:tracePt t="272746" x="4687888" y="3625850"/>
          <p14:tracePt t="272792" x="4697413" y="3633788"/>
          <p14:tracePt t="272824" x="4697413" y="3643313"/>
          <p14:tracePt t="272837" x="4714875" y="3660775"/>
          <p14:tracePt t="272855" x="4724400" y="3679825"/>
          <p14:tracePt t="272886" x="4768850" y="3776663"/>
          <p14:tracePt t="272919" x="4776788" y="3786188"/>
          <p14:tracePt t="272930" x="4803775" y="3840163"/>
          <p14:tracePt t="272953" x="4867275" y="3956050"/>
          <p14:tracePt t="272985" x="4902200" y="4010025"/>
          <p14:tracePt t="272998" x="4911725" y="4037013"/>
          <p14:tracePt t="273020" x="4919663" y="4054475"/>
          <p14:tracePt t="273053" x="4946650" y="4089400"/>
          <p14:tracePt t="273062" x="4946650" y="4108450"/>
          <p14:tracePt t="273087" x="4965700" y="4133850"/>
          <p14:tracePt t="273120" x="4965700" y="4125913"/>
          <p14:tracePt t="273218" x="4965700" y="4108450"/>
          <p14:tracePt t="273244" x="4946650" y="4081463"/>
          <p14:tracePt t="273263" x="4938713" y="4071938"/>
          <p14:tracePt t="273288" x="4938713" y="4054475"/>
          <p14:tracePt t="273321" x="4919663" y="4037013"/>
          <p14:tracePt t="273326" x="4919663" y="4027488"/>
          <p14:tracePt t="273354" x="4902200" y="4000500"/>
          <p14:tracePt t="273388" x="4894263" y="3983038"/>
          <p14:tracePt t="273392" x="4884738" y="3965575"/>
          <p14:tracePt t="273423" x="4875213" y="3965575"/>
          <p14:tracePt t="273455" x="4875213" y="3956050"/>
          <p14:tracePt t="273613" x="4867275" y="3946525"/>
          <p14:tracePt t="273671" x="4867275" y="3938588"/>
          <p14:tracePt t="273688" x="4857750" y="3929063"/>
          <p14:tracePt t="273700" x="4848225" y="3929063"/>
          <p14:tracePt t="273811" x="4830763" y="3929063"/>
          <p14:tracePt t="273830" x="4822825" y="3929063"/>
          <p14:tracePt t="273879" x="4813300" y="3929063"/>
          <p14:tracePt t="273919" x="4795838" y="3929063"/>
          <p14:tracePt t="273941" x="4786313" y="3919538"/>
          <p14:tracePt t="273957" x="4776788" y="3919538"/>
          <p14:tracePt t="273989" x="4786313" y="3929063"/>
          <p14:tracePt t="274114" x="4795838" y="3929063"/>
          <p14:tracePt t="274126" x="4813300" y="3929063"/>
          <p14:tracePt t="274146" x="4822825" y="3938588"/>
          <p14:tracePt t="274157" x="4848225" y="3938588"/>
          <p14:tracePt t="274189" x="4867275" y="3946525"/>
          <p14:tracePt t="274207" x="4875213" y="3946525"/>
          <p14:tracePt t="302344" x="4867275" y="3946525"/>
          <p14:tracePt t="303056" x="4867275" y="3938588"/>
          <p14:tracePt t="303067" x="4867275" y="3929063"/>
          <p14:tracePt t="303120" x="4867275" y="3919538"/>
          <p14:tracePt t="303145" x="4867275" y="3911600"/>
          <p14:tracePt t="303198" x="4867275" y="3902075"/>
          <p14:tracePt t="303211" x="4884738" y="3884613"/>
          <p14:tracePt t="303228" x="4911725" y="3857625"/>
          <p14:tracePt t="303258" x="4938713" y="3840163"/>
          <p14:tracePt t="303277" x="5108575" y="3741738"/>
          <p14:tracePt t="303310" x="5197475" y="3687763"/>
          <p14:tracePt t="303322" x="5232400" y="3670300"/>
          <p14:tracePt t="303352" x="5251450" y="3660775"/>
          <p14:tracePt t="303378" x="5384800" y="3633788"/>
          <p14:tracePt t="303411" x="5527675" y="3598863"/>
          <p14:tracePt t="303414" x="5680075" y="3554413"/>
          <p14:tracePt t="303446" x="5875338" y="3473450"/>
          <p14:tracePt t="303478" x="6126163" y="3313113"/>
          <p14:tracePt t="303510" x="6323013" y="3152775"/>
          <p14:tracePt t="303526" x="6367463" y="3108325"/>
          <p14:tracePt t="303545" x="6510338" y="2946400"/>
          <p14:tracePt t="303578" x="6608763" y="2822575"/>
          <p14:tracePt t="303587" x="6634163" y="2795588"/>
          <p14:tracePt t="303612" x="6884988" y="2616200"/>
          <p14:tracePt t="303645" x="6983413" y="2544763"/>
          <p14:tracePt t="303651" x="7045325" y="2509838"/>
          <p14:tracePt t="303679" x="7143750" y="2419350"/>
          <p14:tracePt t="303712" x="7296150" y="2251075"/>
          <p14:tracePt t="303715" x="7500938" y="1982788"/>
          <p14:tracePt t="303746" x="7562850" y="1901825"/>
          <p14:tracePt t="303778" x="7572375" y="1893888"/>
          <p14:tracePt t="303790" x="7616825" y="1874838"/>
          <p14:tracePt t="303821" x="7697788" y="1830388"/>
          <p14:tracePt t="303846" x="7875588" y="1758950"/>
          <p14:tracePt t="303879" x="7902575" y="1758950"/>
          <p14:tracePt t="303883" x="7966075" y="1724025"/>
          <p14:tracePt t="303913" x="8018463" y="1697038"/>
          <p14:tracePt t="303946" x="8037513" y="1687513"/>
          <p14:tracePt t="303960" x="8062913" y="1679575"/>
          <p14:tracePt t="303988" x="8099425" y="1660525"/>
          <p14:tracePt t="304013" x="8108950" y="1660525"/>
        </p14:tracePtLst>
      </p14:laserTraceLst>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smtClean="0"/>
              <a:t>Unmatched Body and Headers</a:t>
            </a:r>
            <a:endParaRPr lang="en-US" dirty="0"/>
          </a:p>
        </p:txBody>
      </p:sp>
      <p:sp>
        <p:nvSpPr>
          <p:cNvPr id="347139" name="Text Box 3"/>
          <p:cNvSpPr txBox="1">
            <a:spLocks noChangeArrowheads="1"/>
          </p:cNvSpPr>
          <p:nvPr/>
        </p:nvSpPr>
        <p:spPr bwMode="auto">
          <a:xfrm>
            <a:off x="306985" y="878219"/>
            <a:ext cx="8382000" cy="443198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AnArrayIteratorThrowingUncheckedException</a:t>
            </a:r>
            <a:r>
              <a:rPr lang="en-US" sz="1600" b="1" dirty="0">
                <a:solidFill>
                  <a:srgbClr val="000000"/>
                </a:solidFill>
                <a:latin typeface="Consolas"/>
              </a:rPr>
              <a:t> </a:t>
            </a:r>
            <a:endParaRPr lang="en-US" sz="1600" b="1" dirty="0" smtClean="0">
              <a:solidFill>
                <a:srgbClr val="000000"/>
              </a:solidFill>
              <a:latin typeface="Consolas"/>
            </a:endParaRPr>
          </a:p>
          <a:p>
            <a:r>
              <a:rPr lang="en-US" sz="1600" b="1" dirty="0">
                <a:solidFill>
                  <a:srgbClr val="000000"/>
                </a:solidFill>
                <a:latin typeface="Consolas"/>
              </a:rPr>
              <a:t> </a:t>
            </a:r>
            <a:r>
              <a:rPr lang="en-US" sz="1600" b="1" dirty="0" smtClean="0">
                <a:solidFill>
                  <a:srgbClr val="000000"/>
                </a:solidFill>
                <a:latin typeface="Consolas"/>
              </a:rPr>
              <a:t>            </a:t>
            </a:r>
            <a:r>
              <a:rPr lang="en-US" sz="1600" b="1" dirty="0" smtClean="0">
                <a:solidFill>
                  <a:srgbClr val="7F0055"/>
                </a:solidFill>
                <a:latin typeface="Consolas"/>
              </a:rPr>
              <a:t>implements</a:t>
            </a:r>
            <a:r>
              <a:rPr lang="en-US" sz="1600" b="1" dirty="0" smtClean="0">
                <a:solidFill>
                  <a:srgbClr val="000000"/>
                </a:solidFill>
                <a:latin typeface="Consolas"/>
              </a:rPr>
              <a:t> </a:t>
            </a:r>
            <a:r>
              <a:rPr lang="en-US" sz="1600" b="1" dirty="0" err="1">
                <a:solidFill>
                  <a:srgbClr val="000000"/>
                </a:solidFill>
                <a:latin typeface="Consolas"/>
              </a:rPr>
              <a:t>StringIterator</a:t>
            </a:r>
            <a:r>
              <a:rPr lang="en-US" sz="1600" b="1" dirty="0">
                <a:solidFill>
                  <a:srgbClr val="000000"/>
                </a:solidFill>
                <a:latin typeface="Consolas"/>
              </a:rPr>
              <a:t> {</a:t>
            </a:r>
          </a:p>
          <a:p>
            <a:r>
              <a:rPr lang="en-US" sz="1600" dirty="0" smtClean="0">
                <a:solidFill>
                  <a:srgbClr val="000000"/>
                </a:solidFill>
                <a:latin typeface="Consolas"/>
              </a:rPr>
              <a:t>  String</a:t>
            </a:r>
            <a:r>
              <a:rPr lang="en-US" sz="1600" dirty="0">
                <a:solidFill>
                  <a:srgbClr val="000000"/>
                </a:solidFill>
                <a:latin typeface="Consolas"/>
              </a:rPr>
              <a:t>[] </a:t>
            </a:r>
            <a:r>
              <a:rPr lang="en-US" sz="1600" dirty="0">
                <a:solidFill>
                  <a:srgbClr val="0000C0"/>
                </a:solidFill>
                <a:latin typeface="Consolas"/>
              </a:rPr>
              <a:t>elements</a:t>
            </a:r>
            <a:r>
              <a:rPr lang="en-US" sz="1600" dirty="0">
                <a:solidFill>
                  <a:srgbClr val="000000"/>
                </a:solidFill>
                <a:latin typeface="Consolas"/>
              </a:rPr>
              <a:t>;</a:t>
            </a:r>
          </a:p>
          <a:p>
            <a:r>
              <a:rPr lang="en-US" sz="1600" b="1" dirty="0" smtClean="0">
                <a:solidFill>
                  <a:srgbClr val="7F0055"/>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000000"/>
                </a:solidFill>
                <a:latin typeface="Consolas"/>
              </a:rPr>
              <a:t>AnArrayIteratorThrowingUncheckedException</a:t>
            </a:r>
            <a:r>
              <a:rPr lang="en-US" sz="1600" b="1" dirty="0">
                <a:solidFill>
                  <a:srgbClr val="000000"/>
                </a:solidFill>
                <a:latin typeface="Consolas"/>
              </a:rPr>
              <a:t>(String[] </a:t>
            </a:r>
            <a:r>
              <a:rPr lang="en-US" sz="1600" b="1" dirty="0" err="1">
                <a:solidFill>
                  <a:srgbClr val="000000"/>
                </a:solidFill>
                <a:latin typeface="Consolas"/>
              </a:rPr>
              <a:t>anElementArray</a:t>
            </a:r>
            <a:r>
              <a:rPr lang="en-US" sz="1600" b="1" dirty="0">
                <a:solidFill>
                  <a:srgbClr val="000000"/>
                </a:solidFill>
                <a:latin typeface="Consolas"/>
              </a:rPr>
              <a:t>) {</a:t>
            </a:r>
          </a:p>
          <a:p>
            <a:r>
              <a:rPr lang="en-US" sz="1600" dirty="0" smtClean="0">
                <a:solidFill>
                  <a:srgbClr val="0000C0"/>
                </a:solidFill>
                <a:latin typeface="Consolas"/>
              </a:rPr>
              <a:t>    elements</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anElementArray</a:t>
            </a:r>
            <a:r>
              <a:rPr lang="en-US" sz="1600" dirty="0">
                <a:solidFill>
                  <a:srgbClr val="000000"/>
                </a:solidFill>
                <a:latin typeface="Consolas"/>
              </a:rPr>
              <a:t>;</a:t>
            </a:r>
          </a:p>
          <a:p>
            <a:r>
              <a:rPr lang="en-US" sz="1600" dirty="0" smtClean="0">
                <a:solidFill>
                  <a:srgbClr val="000000"/>
                </a:solidFill>
                <a:latin typeface="Consolas"/>
              </a:rPr>
              <a:t>  }</a:t>
            </a:r>
          </a:p>
          <a:p>
            <a:r>
              <a:rPr lang="en-US" sz="1600" b="1" dirty="0" smtClean="0">
                <a:solidFill>
                  <a:srgbClr val="000000"/>
                </a:solidFill>
                <a:latin typeface="Consolas"/>
              </a:rPr>
              <a:t>  </a:t>
            </a:r>
            <a:r>
              <a:rPr lang="en-US" sz="1600" b="1" dirty="0">
                <a:solidFill>
                  <a:srgbClr val="7F0055"/>
                </a:solidFill>
                <a:latin typeface="Consolas"/>
              </a:rPr>
              <a:t>public</a:t>
            </a:r>
            <a:r>
              <a:rPr lang="en-US" sz="1600" b="1" dirty="0">
                <a:solidFill>
                  <a:srgbClr val="000000"/>
                </a:solidFill>
                <a:latin typeface="Consolas"/>
              </a:rPr>
              <a:t> String next() </a:t>
            </a:r>
            <a:r>
              <a:rPr lang="en-US" sz="1600" b="1" dirty="0" smtClean="0">
                <a:solidFill>
                  <a:srgbClr val="000000"/>
                </a:solidFill>
                <a:latin typeface="Consolas"/>
              </a:rPr>
              <a:t>{</a:t>
            </a:r>
            <a:endParaRPr lang="en-US" sz="1600" b="1" dirty="0">
              <a:solidFill>
                <a:srgbClr val="000000"/>
              </a:solidFill>
              <a:latin typeface="Consolas"/>
            </a:endParaRPr>
          </a:p>
          <a:p>
            <a:r>
              <a:rPr lang="en-US" sz="1600" b="1" dirty="0" smtClean="0">
                <a:solidFill>
                  <a:srgbClr val="7F0055"/>
                </a:solidFill>
                <a:latin typeface="Consolas"/>
              </a:rPr>
              <a:t>    if</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000000"/>
                </a:solidFill>
                <a:latin typeface="Consolas"/>
              </a:rPr>
              <a:t>hasNext</a:t>
            </a:r>
            <a:r>
              <a:rPr lang="en-US" sz="1600" b="1" dirty="0" smtClean="0">
                <a:solidFill>
                  <a:srgbClr val="000000"/>
                </a:solidFill>
                <a:latin typeface="Consolas"/>
              </a:rPr>
              <a:t>()) </a:t>
            </a:r>
            <a:r>
              <a:rPr lang="en-US" sz="1600" b="1" dirty="0" smtClean="0">
                <a:solidFill>
                  <a:srgbClr val="7F0055"/>
                </a:solidFill>
                <a:latin typeface="Consolas"/>
              </a:rPr>
              <a:t>throw</a:t>
            </a:r>
            <a:r>
              <a:rPr lang="en-US" sz="1600" b="1" dirty="0" smtClean="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NoSuchElementException</a:t>
            </a:r>
            <a:r>
              <a:rPr lang="en-US" sz="1600" b="1" dirty="0">
                <a:solidFill>
                  <a:srgbClr val="000000"/>
                </a:solidFill>
                <a:latin typeface="Consolas"/>
              </a:rPr>
              <a:t>();</a:t>
            </a:r>
          </a:p>
          <a:p>
            <a:r>
              <a:rPr lang="en-US" sz="1600" dirty="0" smtClean="0">
                <a:solidFill>
                  <a:srgbClr val="000000"/>
                </a:solidFill>
                <a:latin typeface="Consolas"/>
              </a:rPr>
              <a:t>    String </a:t>
            </a:r>
            <a:r>
              <a:rPr lang="en-US" sz="1600" dirty="0" err="1">
                <a:solidFill>
                  <a:srgbClr val="000000"/>
                </a:solidFill>
                <a:latin typeface="Consolas"/>
              </a:rPr>
              <a:t>retVal</a:t>
            </a:r>
            <a:r>
              <a:rPr lang="en-US" sz="1600" dirty="0">
                <a:solidFill>
                  <a:srgbClr val="000000"/>
                </a:solidFill>
                <a:latin typeface="Consolas"/>
              </a:rPr>
              <a:t> = </a:t>
            </a:r>
            <a:r>
              <a:rPr lang="en-US" sz="1600" dirty="0">
                <a:solidFill>
                  <a:srgbClr val="0000C0"/>
                </a:solidFill>
                <a:latin typeface="Consolas"/>
              </a:rPr>
              <a:t>elements</a:t>
            </a:r>
            <a:r>
              <a:rPr lang="en-US" sz="1600" dirty="0">
                <a:solidFill>
                  <a:srgbClr val="000000"/>
                </a:solidFill>
                <a:latin typeface="Consolas"/>
              </a:rPr>
              <a:t>[</a:t>
            </a:r>
            <a:r>
              <a:rPr lang="en-US" sz="1600" dirty="0" err="1">
                <a:solidFill>
                  <a:srgbClr val="0000C0"/>
                </a:solidFill>
                <a:latin typeface="Consolas"/>
              </a:rPr>
              <a:t>nextIndex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nextIndex</a:t>
            </a:r>
            <a:r>
              <a:rPr lang="en-US" sz="1600" dirty="0">
                <a:solidFill>
                  <a:srgbClr val="000000"/>
                </a:solidFill>
                <a:latin typeface="Consolas"/>
              </a:rPr>
              <a:t>++;</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00"/>
                </a:solidFill>
                <a:latin typeface="Consolas"/>
              </a:rPr>
              <a:t>retVal</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 &lt; </a:t>
            </a:r>
            <a:r>
              <a:rPr lang="en-US" sz="1600" b="1" dirty="0" err="1">
                <a:solidFill>
                  <a:srgbClr val="0000C0"/>
                </a:solidFill>
                <a:latin typeface="Consolas"/>
              </a:rPr>
              <a:t>elements</a:t>
            </a:r>
            <a:r>
              <a:rPr lang="en-US" sz="1600" b="1" dirty="0" err="1">
                <a:solidFill>
                  <a:srgbClr val="000000"/>
                </a:solidFill>
                <a:latin typeface="Consolas"/>
              </a:rPr>
              <a:t>.</a:t>
            </a:r>
            <a:r>
              <a:rPr lang="en-US" sz="1600" b="1" dirty="0" err="1">
                <a:solidFill>
                  <a:srgbClr val="0000C0"/>
                </a:solidFill>
                <a:latin typeface="Consolas"/>
              </a:rPr>
              <a:t>length</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p>
        </p:txBody>
      </p:sp>
      <p:sp>
        <p:nvSpPr>
          <p:cNvPr id="12" name="Text Box 3"/>
          <p:cNvSpPr txBox="1">
            <a:spLocks noChangeArrowheads="1"/>
          </p:cNvSpPr>
          <p:nvPr/>
        </p:nvSpPr>
        <p:spPr bwMode="auto">
          <a:xfrm>
            <a:off x="304800" y="5243155"/>
            <a:ext cx="8382000" cy="135421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interface</a:t>
            </a:r>
            <a:r>
              <a:rPr lang="en-US" sz="1600" b="1" dirty="0">
                <a:solidFill>
                  <a:srgbClr val="000000"/>
                </a:solidFill>
                <a:latin typeface="Consolas"/>
              </a:rPr>
              <a:t> </a:t>
            </a:r>
            <a:r>
              <a:rPr lang="en-US" sz="1600" b="1" dirty="0" err="1">
                <a:solidFill>
                  <a:srgbClr val="000000"/>
                </a:solidFill>
                <a:latin typeface="Consolas"/>
              </a:rPr>
              <a:t>StringIterator</a:t>
            </a:r>
            <a:r>
              <a:rPr lang="en-US" sz="1600" b="1" dirty="0">
                <a:solidFill>
                  <a:srgbClr val="000000"/>
                </a:solidFill>
                <a:latin typeface="Consolas"/>
              </a:rPr>
              <a:t> {</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000000"/>
                </a:solidFill>
                <a:latin typeface="Consolas"/>
              </a:rPr>
              <a:t>String next();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a:t>
            </a:r>
          </a:p>
          <a:p>
            <a:r>
              <a:rPr lang="en-US" sz="1600" dirty="0">
                <a:solidFill>
                  <a:srgbClr val="000000"/>
                </a:solidFill>
                <a:latin typeface="Consolas"/>
              </a:rPr>
              <a:t>}</a:t>
            </a:r>
          </a:p>
          <a:p>
            <a:pPr lvl="2" algn="l">
              <a:spcBef>
                <a:spcPct val="0"/>
              </a:spcBef>
            </a:pPr>
            <a:endParaRPr lang="en-US" sz="1600" dirty="0"/>
          </a:p>
        </p:txBody>
      </p:sp>
      <p:sp>
        <p:nvSpPr>
          <p:cNvPr id="15" name="Rectangle 14"/>
          <p:cNvSpPr/>
          <p:nvPr/>
        </p:nvSpPr>
        <p:spPr>
          <a:xfrm>
            <a:off x="304800" y="3276600"/>
            <a:ext cx="6610282" cy="2286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7" name="Rectangle 16"/>
          <p:cNvSpPr/>
          <p:nvPr/>
        </p:nvSpPr>
        <p:spPr>
          <a:xfrm>
            <a:off x="3429000" y="3886200"/>
            <a:ext cx="4876800" cy="695236"/>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Body and class headers do not match</a:t>
            </a:r>
          </a:p>
        </p:txBody>
      </p:sp>
      <p:sp>
        <p:nvSpPr>
          <p:cNvPr id="18" name="Rectangle 17"/>
          <p:cNvSpPr/>
          <p:nvPr/>
        </p:nvSpPr>
        <p:spPr>
          <a:xfrm>
            <a:off x="3443748" y="5920264"/>
            <a:ext cx="4876800" cy="64620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OK as exception is unchecked</a:t>
            </a:r>
          </a:p>
        </p:txBody>
      </p:sp>
      <p:sp>
        <p:nvSpPr>
          <p:cNvPr id="10" name="Rectangle 9"/>
          <p:cNvSpPr/>
          <p:nvPr/>
        </p:nvSpPr>
        <p:spPr>
          <a:xfrm>
            <a:off x="304800" y="2982740"/>
            <a:ext cx="6610282" cy="21766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00123559"/>
      </p:ext>
    </p:extLst>
  </p:cSld>
  <p:clrMapOvr>
    <a:masterClrMapping/>
  </p:clrMapOvr>
  <p:transition advTm="1829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42999"/>
            <a:ext cx="8458200" cy="5227639"/>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 {</a:t>
            </a:r>
            <a:endParaRPr lang="en-US" sz="1600" b="1" dirty="0">
              <a:solidFill>
                <a:srgbClr val="000000"/>
              </a:solidFill>
              <a:latin typeface="Courier New"/>
            </a:endParaRP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smtClean="0">
                <a:solidFill>
                  <a:srgbClr val="0000C0"/>
                </a:solidFill>
                <a:latin typeface="Courier New"/>
              </a:rPr>
              <a:t>input</a:t>
            </a:r>
            <a:r>
              <a:rPr lang="en-US" sz="1600" b="1" i="1" dirty="0" smtClean="0">
                <a:solidFill>
                  <a:srgbClr val="000000"/>
                </a:solidFill>
                <a:latin typeface="Courier New"/>
              </a:rPr>
              <a:t> </a:t>
            </a:r>
            <a:r>
              <a:rPr lang="en-US" sz="1600" b="1" i="1" dirty="0">
                <a:solidFill>
                  <a:srgbClr val="000000"/>
                </a:solidFill>
                <a:latin typeface="Courier New"/>
              </a:rPr>
              <a:t>=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r>
              <a:rPr lang="en-US" sz="1600" b="1" dirty="0">
                <a:solidFill>
                  <a:srgbClr val="7F0055"/>
                </a:solidFill>
                <a:latin typeface="Courier New"/>
              </a:rPr>
              <a:t>throws</a:t>
            </a:r>
            <a:r>
              <a:rPr lang="en-US" sz="1600" b="1" dirty="0">
                <a:solidFill>
                  <a:srgbClr val="000000"/>
                </a:solidFill>
                <a:latin typeface="Courier New"/>
              </a:rPr>
              <a:t> </a:t>
            </a:r>
            <a:r>
              <a:rPr lang="en-US" sz="1600" b="1" dirty="0" err="1" smtClean="0">
                <a:solidFill>
                  <a:srgbClr val="000000"/>
                </a:solidFill>
                <a:latin typeface="Courier New"/>
              </a:rPr>
              <a:t>IOException,NoSuchElementException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00"/>
                </a:solidFill>
                <a:latin typeface="Courier New"/>
              </a:rPr>
              <a:t>retVal</a:t>
            </a:r>
            <a:r>
              <a:rPr lang="en-US" sz="1600" dirty="0">
                <a:solidFill>
                  <a:srgbClr val="000000"/>
                </a:solidFill>
                <a:latin typeface="Courier New"/>
              </a:rPr>
              <a:t> = </a:t>
            </a:r>
            <a:r>
              <a:rPr lang="en-US" sz="1600" dirty="0" err="1">
                <a:solidFill>
                  <a:srgbClr val="0000C0"/>
                </a:solidFill>
                <a:latin typeface="Courier New"/>
              </a:rPr>
              <a:t>nextLine</a:t>
            </a:r>
            <a:r>
              <a:rPr lang="en-US" sz="1600" dirty="0">
                <a:solidFill>
                  <a:srgbClr val="000000"/>
                </a:solidFill>
                <a:latin typeface="Courier New"/>
              </a:rPr>
              <a:t>;</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00"/>
                </a:solidFill>
                <a:latin typeface="Courier New"/>
              </a:rPr>
              <a:t>retVal</a:t>
            </a:r>
            <a:r>
              <a:rPr lang="en-US" sz="1600" b="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normAutofit fontScale="90000"/>
          </a:bodyPr>
          <a:lstStyle/>
          <a:p>
            <a:r>
              <a:rPr lang="en-US" smtClean="0"/>
              <a:t>Checked Exception: Input Reading Iterator (A la Scanner):</a:t>
            </a:r>
            <a:endParaRPr lang="en-US" dirty="0"/>
          </a:p>
        </p:txBody>
      </p:sp>
      <p:grpSp>
        <p:nvGrpSpPr>
          <p:cNvPr id="2" name="Group 9"/>
          <p:cNvGrpSpPr>
            <a:grpSpLocks/>
          </p:cNvGrpSpPr>
          <p:nvPr/>
        </p:nvGrpSpPr>
        <p:grpSpPr bwMode="auto">
          <a:xfrm>
            <a:off x="5354355" y="4494093"/>
            <a:ext cx="3124200" cy="1876545"/>
            <a:chOff x="3408" y="2592"/>
            <a:chExt cx="1968" cy="1136"/>
          </a:xfrm>
        </p:grpSpPr>
        <p:sp>
          <p:nvSpPr>
            <p:cNvPr id="69637" name="Line 5"/>
            <p:cNvSpPr>
              <a:spLocks noChangeShapeType="1"/>
            </p:cNvSpPr>
            <p:nvPr/>
          </p:nvSpPr>
          <p:spPr bwMode="auto">
            <a:xfrm flipV="1">
              <a:off x="4128" y="2592"/>
              <a:ext cx="0" cy="96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wrap="none" anchor="ctr"/>
            <a:lstStyle/>
            <a:p>
              <a:endParaRPr lang="en-US"/>
            </a:p>
          </p:txBody>
        </p:sp>
        <p:sp>
          <p:nvSpPr>
            <p:cNvPr id="69638" name="Text Box 6"/>
            <p:cNvSpPr txBox="1">
              <a:spLocks noChangeArrowheads="1"/>
            </p:cNvSpPr>
            <p:nvPr/>
          </p:nvSpPr>
          <p:spPr bwMode="auto">
            <a:xfrm>
              <a:off x="3408" y="3504"/>
              <a:ext cx="1968" cy="224"/>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When no more elements</a:t>
              </a:r>
            </a:p>
          </p:txBody>
        </p:sp>
      </p:grpSp>
      <p:pic>
        <p:nvPicPr>
          <p:cNvPr id="13" name="~PP601.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cstate="print"/>
          <a:stretch>
            <a:fillRect/>
          </a:stretch>
        </p:blipFill>
        <p:spPr>
          <a:xfrm>
            <a:off x="8656638" y="6370638"/>
            <a:ext cx="304800" cy="304800"/>
          </a:xfrm>
          <a:prstGeom prst="rect">
            <a:avLst/>
          </a:prstGeom>
        </p:spPr>
      </p:pic>
      <p:grpSp>
        <p:nvGrpSpPr>
          <p:cNvPr id="3" name="Group 10"/>
          <p:cNvGrpSpPr>
            <a:grpSpLocks/>
          </p:cNvGrpSpPr>
          <p:nvPr/>
        </p:nvGrpSpPr>
        <p:grpSpPr bwMode="auto">
          <a:xfrm>
            <a:off x="1085850" y="4570214"/>
            <a:ext cx="3733800" cy="1715900"/>
            <a:chOff x="540" y="2527"/>
            <a:chExt cx="2352" cy="1470"/>
          </a:xfrm>
        </p:grpSpPr>
        <p:sp>
          <p:nvSpPr>
            <p:cNvPr id="69639" name="Line 7"/>
            <p:cNvSpPr>
              <a:spLocks noChangeShapeType="1"/>
            </p:cNvSpPr>
            <p:nvPr/>
          </p:nvSpPr>
          <p:spPr bwMode="auto">
            <a:xfrm flipV="1">
              <a:off x="1716" y="2527"/>
              <a:ext cx="732" cy="981"/>
            </a:xfrm>
            <a:prstGeom prst="line">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wrap="square" lIns="45720" rIns="45720" rtlCol="0" anchor="ctr">
              <a:noAutofit/>
            </a:bodyPr>
            <a:lstStyle/>
            <a:p>
              <a:pPr algn="ctr"/>
              <a:endParaRPr lang="en-US">
                <a:solidFill>
                  <a:schemeClr val="dk1"/>
                </a:solidFill>
                <a:latin typeface="Calibri" pitchFamily="34" charset="0"/>
                <a:cs typeface="Calibri" pitchFamily="34" charset="0"/>
              </a:endParaRPr>
            </a:p>
          </p:txBody>
        </p:sp>
        <p:sp>
          <p:nvSpPr>
            <p:cNvPr id="69640" name="Text Box 8"/>
            <p:cNvSpPr txBox="1">
              <a:spLocks noChangeArrowheads="1"/>
            </p:cNvSpPr>
            <p:nvPr/>
          </p:nvSpPr>
          <p:spPr bwMode="auto">
            <a:xfrm>
              <a:off x="540" y="3508"/>
              <a:ext cx="2352" cy="48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When EOF or other </a:t>
              </a:r>
              <a:r>
                <a:rPr lang="en-US" dirty="0" err="1" smtClean="0"/>
                <a:t>IOException</a:t>
              </a:r>
              <a:r>
                <a:rPr lang="en-US" dirty="0" smtClean="0"/>
                <a:t> occur</a:t>
              </a:r>
              <a:endParaRPr lang="en-US" dirty="0"/>
            </a:p>
          </p:txBody>
        </p:sp>
      </p:grpSp>
      <p:sp>
        <p:nvSpPr>
          <p:cNvPr id="11" name="Rectangle 10"/>
          <p:cNvSpPr/>
          <p:nvPr/>
        </p:nvSpPr>
        <p:spPr>
          <a:xfrm>
            <a:off x="2000318" y="1371600"/>
            <a:ext cx="361882"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ustDataLst>
      <p:tags r:id="rId1"/>
    </p:custData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Prev" delay="0">
                      <p:tgtEl>
                        <p:sldTgt/>
                      </p:tgtEl>
                    </p:cond>
                    <p:cond evt="onStopAudio" delay="0">
                      <p:tgtEl>
                        <p:sldTgt/>
                      </p:tgtEl>
                    </p:cond>
                  </p:endCondLst>
                </p:cTn>
                <p:tgtEl>
                  <p:spTgt spid="13"/>
                </p:tgtEl>
              </p:cMediaNode>
            </p:audio>
          </p:childTnLst>
        </p:cTn>
      </p:par>
    </p:tnLst>
    <p:bldLst>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42999"/>
            <a:ext cx="8458200" cy="5227639"/>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a:t>
            </a:r>
            <a:r>
              <a:rPr lang="en-US" sz="1600" b="1" dirty="0" err="1" smtClean="0">
                <a:solidFill>
                  <a:srgbClr val="000000"/>
                </a:solidFill>
                <a:latin typeface="Courier New"/>
              </a:rPr>
              <a:t>StringIterator</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smtClean="0">
                <a:solidFill>
                  <a:srgbClr val="0000C0"/>
                </a:solidFill>
                <a:latin typeface="Courier New"/>
              </a:rPr>
              <a:t>input</a:t>
            </a:r>
            <a:r>
              <a:rPr lang="en-US" sz="1600" b="1" i="1" dirty="0" smtClean="0">
                <a:solidFill>
                  <a:srgbClr val="000000"/>
                </a:solidFill>
                <a:latin typeface="Courier New"/>
              </a:rPr>
              <a:t> </a:t>
            </a:r>
            <a:r>
              <a:rPr lang="en-US" sz="1600" b="1" i="1" dirty="0">
                <a:solidFill>
                  <a:srgbClr val="000000"/>
                </a:solidFill>
                <a:latin typeface="Courier New"/>
              </a:rPr>
              <a:t>=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r>
              <a:rPr lang="en-US" sz="1600" b="1" dirty="0">
                <a:solidFill>
                  <a:srgbClr val="7F0055"/>
                </a:solidFill>
                <a:latin typeface="Courier New"/>
              </a:rPr>
              <a:t>throws</a:t>
            </a:r>
            <a:r>
              <a:rPr lang="en-US" sz="1600" b="1" dirty="0">
                <a:solidFill>
                  <a:srgbClr val="000000"/>
                </a:solidFill>
                <a:latin typeface="Courier New"/>
              </a:rPr>
              <a:t> </a:t>
            </a:r>
            <a:r>
              <a:rPr lang="en-US" sz="1600" b="1" dirty="0" err="1" smtClean="0">
                <a:solidFill>
                  <a:srgbClr val="000000"/>
                </a:solidFill>
                <a:latin typeface="Courier New"/>
              </a:rPr>
              <a:t>IOException,NoSuchElementException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00"/>
                </a:solidFill>
                <a:latin typeface="Courier New"/>
              </a:rPr>
              <a:t>retVal</a:t>
            </a:r>
            <a:r>
              <a:rPr lang="en-US" sz="1600" dirty="0">
                <a:solidFill>
                  <a:srgbClr val="000000"/>
                </a:solidFill>
                <a:latin typeface="Courier New"/>
              </a:rPr>
              <a:t> = </a:t>
            </a:r>
            <a:r>
              <a:rPr lang="en-US" sz="1600" dirty="0" err="1">
                <a:solidFill>
                  <a:srgbClr val="0000C0"/>
                </a:solidFill>
                <a:latin typeface="Courier New"/>
              </a:rPr>
              <a:t>nextLine</a:t>
            </a:r>
            <a:r>
              <a:rPr lang="en-US" sz="1600" dirty="0">
                <a:solidFill>
                  <a:srgbClr val="000000"/>
                </a:solidFill>
                <a:latin typeface="Courier New"/>
              </a:rPr>
              <a:t>;</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00"/>
                </a:solidFill>
                <a:latin typeface="Courier New"/>
              </a:rPr>
              <a:t>retVal</a:t>
            </a:r>
            <a:r>
              <a:rPr lang="en-US" sz="1600" b="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lstStyle/>
          <a:p>
            <a:r>
              <a:rPr lang="en-US" smtClean="0"/>
              <a:t>Scanner-based Iterator</a:t>
            </a:r>
            <a:endParaRPr lang="en-US" dirty="0"/>
          </a:p>
        </p:txBody>
      </p:sp>
      <p:sp>
        <p:nvSpPr>
          <p:cNvPr id="11" name="Rectangle 10"/>
          <p:cNvSpPr/>
          <p:nvPr/>
        </p:nvSpPr>
        <p:spPr>
          <a:xfrm>
            <a:off x="189271" y="5842819"/>
            <a:ext cx="8335962" cy="931606"/>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interface</a:t>
            </a:r>
            <a:r>
              <a:rPr lang="en-US" sz="1600" b="1" dirty="0">
                <a:solidFill>
                  <a:srgbClr val="000000"/>
                </a:solidFill>
                <a:latin typeface="Courier New"/>
              </a:rPr>
              <a:t> </a:t>
            </a:r>
            <a:r>
              <a:rPr lang="en-US" sz="1600" b="1" dirty="0" err="1">
                <a:solidFill>
                  <a:srgbClr val="000000"/>
                </a:solidFill>
                <a:latin typeface="Courier New"/>
              </a:rPr>
              <a:t>StringIterator</a:t>
            </a:r>
            <a:r>
              <a:rPr lang="en-US" sz="1600" b="1" dirty="0">
                <a:solidFill>
                  <a:srgbClr val="000000"/>
                </a:solidFill>
                <a:latin typeface="Courier New"/>
              </a:rPr>
              <a:t> {</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smtClean="0">
                <a:solidFill>
                  <a:srgbClr val="000000"/>
                </a:solidFill>
                <a:latin typeface="Courier New"/>
              </a:rPr>
              <a:t>();</a:t>
            </a:r>
            <a:endParaRPr lang="en-US" sz="1600" dirty="0" smtClean="0">
              <a:solidFill>
                <a:srgbClr val="000000"/>
              </a:solidFill>
              <a:latin typeface="Courier New"/>
            </a:endParaRPr>
          </a:p>
        </p:txBody>
      </p:sp>
      <p:sp>
        <p:nvSpPr>
          <p:cNvPr id="12" name="Multiply 11"/>
          <p:cNvSpPr/>
          <p:nvPr/>
        </p:nvSpPr>
        <p:spPr>
          <a:xfrm>
            <a:off x="3626874" y="1186811"/>
            <a:ext cx="762000" cy="695177"/>
          </a:xfrm>
          <a:prstGeom prst="mathMultiply">
            <a:avLst/>
          </a:prstGeom>
          <a:solidFill>
            <a:schemeClr val="accent2"/>
          </a:solidFill>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endParaRPr lang="en-US" dirty="0" smtClean="0">
              <a:latin typeface="Calibri" pitchFamily="34" charset="0"/>
              <a:cs typeface="Calibri" pitchFamily="34" charset="0"/>
            </a:endParaRPr>
          </a:p>
        </p:txBody>
      </p:sp>
      <p:sp>
        <p:nvSpPr>
          <p:cNvPr id="18" name="Rectangle 17"/>
          <p:cNvSpPr/>
          <p:nvPr/>
        </p:nvSpPr>
        <p:spPr>
          <a:xfrm>
            <a:off x="281114" y="2209800"/>
            <a:ext cx="7947819"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Caller of interface method not ready to </a:t>
            </a:r>
            <a:r>
              <a:rPr lang="en-US" dirty="0" smtClean="0">
                <a:latin typeface="Calibri" pitchFamily="34" charset="0"/>
                <a:cs typeface="Calibri" pitchFamily="34" charset="0"/>
              </a:rPr>
              <a:t>handle checked exception</a:t>
            </a:r>
            <a:endParaRPr lang="en-US" dirty="0">
              <a:latin typeface="Calibri" pitchFamily="34" charset="0"/>
              <a:cs typeface="Calibri" pitchFamily="34" charset="0"/>
            </a:endParaRPr>
          </a:p>
        </p:txBody>
      </p:sp>
      <p:sp>
        <p:nvSpPr>
          <p:cNvPr id="9" name="Rectangle 8"/>
          <p:cNvSpPr/>
          <p:nvPr/>
        </p:nvSpPr>
        <p:spPr>
          <a:xfrm>
            <a:off x="281114" y="2875267"/>
            <a:ext cx="7947819"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Interface header must report union of all (checked) exceptions thrown by implementation</a:t>
            </a:r>
          </a:p>
        </p:txBody>
      </p:sp>
      <p:sp>
        <p:nvSpPr>
          <p:cNvPr id="10" name="Rectangle 9"/>
          <p:cNvSpPr/>
          <p:nvPr/>
        </p:nvSpPr>
        <p:spPr>
          <a:xfrm>
            <a:off x="189271" y="6172200"/>
            <a:ext cx="3553405" cy="198438"/>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4" name="Rectangle 13"/>
          <p:cNvSpPr/>
          <p:nvPr/>
        </p:nvSpPr>
        <p:spPr>
          <a:xfrm>
            <a:off x="147004" y="4343400"/>
            <a:ext cx="7930195" cy="3429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33273993"/>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9" grpId="0" animBg="1"/>
      <p:bldP spid="10" grpId="0" animBg="1"/>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 y="1142999"/>
            <a:ext cx="8458200" cy="5715001"/>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smtClean="0">
                <a:solidFill>
                  <a:srgbClr val="000000"/>
                </a:solidFill>
                <a:latin typeface="Courier New"/>
              </a:rPr>
              <a:t>AnInputStreamScanner</a:t>
            </a:r>
            <a:r>
              <a:rPr lang="en-US" sz="1600" b="1" dirty="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a:t>
            </a:r>
            <a:r>
              <a:rPr lang="en-US" sz="1600" b="1" dirty="0" err="1" smtClean="0">
                <a:solidFill>
                  <a:srgbClr val="000000"/>
                </a:solidFill>
                <a:latin typeface="Courier New"/>
              </a:rPr>
              <a:t>StringIterator</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smtClean="0">
                <a:solidFill>
                  <a:srgbClr val="0000C0"/>
                </a:solidFill>
                <a:latin typeface="Courier New"/>
              </a:rPr>
              <a:t>input</a:t>
            </a:r>
            <a:r>
              <a:rPr lang="en-US" sz="1600" b="1" i="1" dirty="0" smtClean="0">
                <a:solidFill>
                  <a:srgbClr val="000000"/>
                </a:solidFill>
                <a:latin typeface="Courier New"/>
              </a:rPr>
              <a:t> </a:t>
            </a:r>
            <a:r>
              <a:rPr lang="en-US" sz="1600" b="1" i="1" dirty="0">
                <a:solidFill>
                  <a:srgbClr val="000000"/>
                </a:solidFill>
                <a:latin typeface="Courier New"/>
              </a:rPr>
              <a:t>=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00"/>
                </a:solidFill>
                <a:latin typeface="Courier New"/>
              </a:rPr>
              <a:t>retVal</a:t>
            </a:r>
            <a:r>
              <a:rPr lang="en-US" sz="1600" dirty="0">
                <a:solidFill>
                  <a:srgbClr val="000000"/>
                </a:solidFill>
                <a:latin typeface="Courier New"/>
              </a:rPr>
              <a:t> =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try</a:t>
            </a:r>
            <a:r>
              <a:rPr lang="en-US" sz="1600" b="1" dirty="0" smtClean="0">
                <a:solidFill>
                  <a:srgbClr val="000000"/>
                </a:solidFill>
                <a:latin typeface="Courier New"/>
              </a:rPr>
              <a:t> </a:t>
            </a:r>
            <a:r>
              <a:rPr lang="en-US" sz="1600" b="1" dirty="0">
                <a:solidFill>
                  <a:srgbClr val="000000"/>
                </a:solidFill>
                <a:latin typeface="Courier New"/>
              </a:rPr>
              <a:t>{</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 </a:t>
            </a:r>
            <a:r>
              <a:rPr lang="en-US" sz="1600" b="1" dirty="0">
                <a:solidFill>
                  <a:srgbClr val="7F0055"/>
                </a:solidFill>
                <a:latin typeface="Courier New"/>
              </a:rPr>
              <a:t>catch</a:t>
            </a:r>
            <a:r>
              <a:rPr lang="en-US" sz="1600" b="1" dirty="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e) {</a:t>
            </a:r>
          </a:p>
          <a:p>
            <a:r>
              <a:rPr lang="en-US" sz="1600" dirty="0" smtClean="0">
                <a:solidFill>
                  <a:srgbClr val="000000"/>
                </a:solidFill>
                <a:latin typeface="Courier New"/>
              </a:rPr>
              <a:t>      </a:t>
            </a:r>
            <a:r>
              <a:rPr lang="en-US" sz="1600" dirty="0" err="1" smtClean="0">
                <a:solidFill>
                  <a:srgbClr val="000000"/>
                </a:solidFill>
                <a:latin typeface="Courier New"/>
              </a:rPr>
              <a:t>e.printStackTrace</a:t>
            </a:r>
            <a:r>
              <a:rPr lang="en-US" sz="1600"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00"/>
                </a:solidFill>
                <a:latin typeface="Courier New"/>
              </a:rPr>
              <a:t>retVal</a:t>
            </a:r>
            <a:r>
              <a:rPr lang="en-US" sz="1600" b="1" dirty="0">
                <a:solidFill>
                  <a:srgbClr val="000000"/>
                </a:solidFill>
                <a:latin typeface="Courier New"/>
              </a:rPr>
              <a:t>;</a:t>
            </a:r>
          </a:p>
          <a:p>
            <a:r>
              <a:rPr lang="en-US" sz="1600" dirty="0" smtClean="0">
                <a:solidFill>
                  <a:srgbClr val="000000"/>
                </a:solidFill>
                <a:latin typeface="Courier New"/>
              </a:rPr>
              <a:t>  }</a:t>
            </a:r>
          </a:p>
          <a:p>
            <a:r>
              <a:rPr lang="en-US" sz="1600" dirty="0">
                <a:solidFill>
                  <a:srgbClr val="000000"/>
                </a:solidFill>
                <a:latin typeface="Courier New"/>
              </a:rPr>
              <a:t> </a:t>
            </a:r>
            <a:r>
              <a:rPr lang="en-US" sz="1600" dirty="0" smtClean="0">
                <a:solidFill>
                  <a:srgbClr val="000000"/>
                </a:solidFill>
                <a:latin typeface="Courier New"/>
              </a:rPr>
              <a:t>}</a:t>
            </a:r>
            <a:endParaRPr lang="en-US" sz="1600" dirty="0">
              <a:solidFill>
                <a:srgbClr val="000000"/>
              </a:solidFill>
              <a:latin typeface="Courier New"/>
            </a:endParaRP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lstStyle/>
          <a:p>
            <a:r>
              <a:rPr lang="en-US" smtClean="0"/>
              <a:t>Forcing Class to Catch</a:t>
            </a:r>
            <a:endParaRPr lang="en-US" dirty="0"/>
          </a:p>
        </p:txBody>
      </p:sp>
      <p:sp>
        <p:nvSpPr>
          <p:cNvPr id="6" name="Rectangle 5"/>
          <p:cNvSpPr/>
          <p:nvPr/>
        </p:nvSpPr>
        <p:spPr>
          <a:xfrm>
            <a:off x="304800" y="1981200"/>
            <a:ext cx="7947819"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Unacknowledged in interface method-header </a:t>
            </a:r>
            <a:r>
              <a:rPr lang="en-US" dirty="0">
                <a:latin typeface="Calibri" pitchFamily="34" charset="0"/>
                <a:cs typeface="Calibri" pitchFamily="34" charset="0"/>
                <a:sym typeface="Wingdings" pitchFamily="2" charset="2"/>
              </a:rPr>
              <a:t></a:t>
            </a:r>
            <a:r>
              <a:rPr lang="en-US" dirty="0">
                <a:latin typeface="Calibri" pitchFamily="34" charset="0"/>
                <a:cs typeface="Calibri" pitchFamily="34" charset="0"/>
              </a:rPr>
              <a:t> caught </a:t>
            </a:r>
            <a:r>
              <a:rPr lang="en-US" dirty="0" smtClean="0">
                <a:latin typeface="Calibri" pitchFamily="34" charset="0"/>
                <a:cs typeface="Calibri" pitchFamily="34" charset="0"/>
              </a:rPr>
              <a:t>in class </a:t>
            </a:r>
            <a:r>
              <a:rPr lang="en-US" dirty="0">
                <a:latin typeface="Calibri" pitchFamily="34" charset="0"/>
                <a:cs typeface="Calibri" pitchFamily="34" charset="0"/>
              </a:rPr>
              <a:t>method body</a:t>
            </a:r>
          </a:p>
        </p:txBody>
      </p:sp>
      <p:sp>
        <p:nvSpPr>
          <p:cNvPr id="7" name="Rectangle 6"/>
          <p:cNvSpPr/>
          <p:nvPr/>
        </p:nvSpPr>
        <p:spPr>
          <a:xfrm>
            <a:off x="722846" y="4876800"/>
            <a:ext cx="3555863" cy="11430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32997025"/>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fontScale="90000"/>
          </a:bodyPr>
          <a:lstStyle/>
          <a:p>
            <a:r>
              <a:rPr lang="en-US" smtClean="0"/>
              <a:t>Changing the Interface and Interface User</a:t>
            </a:r>
            <a:endParaRPr lang="en-US" dirty="0"/>
          </a:p>
        </p:txBody>
      </p:sp>
      <p:sp>
        <p:nvSpPr>
          <p:cNvPr id="347139" name="Text Box 3"/>
          <p:cNvSpPr txBox="1">
            <a:spLocks noChangeArrowheads="1"/>
          </p:cNvSpPr>
          <p:nvPr/>
        </p:nvSpPr>
        <p:spPr bwMode="auto">
          <a:xfrm>
            <a:off x="304800" y="1496199"/>
            <a:ext cx="8382000" cy="1200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interface</a:t>
            </a:r>
            <a:r>
              <a:rPr lang="en-US" b="1" dirty="0">
                <a:solidFill>
                  <a:srgbClr val="000000"/>
                </a:solidFill>
                <a:latin typeface="Consolas"/>
              </a:rPr>
              <a:t> </a:t>
            </a:r>
            <a:r>
              <a:rPr lang="en-US" b="1" dirty="0" err="1">
                <a:solidFill>
                  <a:srgbClr val="000000"/>
                </a:solidFill>
                <a:latin typeface="Consolas"/>
              </a:rPr>
              <a:t>StringIteratorThrowingIOException</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public</a:t>
            </a:r>
            <a:r>
              <a:rPr lang="en-US" b="1" dirty="0">
                <a:solidFill>
                  <a:srgbClr val="000000"/>
                </a:solidFill>
                <a:latin typeface="Consolas"/>
              </a:rPr>
              <a:t> String next () </a:t>
            </a:r>
            <a:r>
              <a:rPr lang="en-US" b="1" dirty="0">
                <a:solidFill>
                  <a:srgbClr val="7F0055"/>
                </a:solidFill>
                <a:latin typeface="Consolas"/>
              </a:rPr>
              <a:t>throws</a:t>
            </a:r>
            <a:r>
              <a:rPr lang="en-US" b="1" dirty="0">
                <a:solidFill>
                  <a:srgbClr val="000000"/>
                </a:solidFill>
                <a:latin typeface="Consolas"/>
              </a:rPr>
              <a:t> </a:t>
            </a:r>
            <a:r>
              <a:rPr lang="en-US" b="1" dirty="0" err="1">
                <a:solidFill>
                  <a:srgbClr val="000000"/>
                </a:solidFill>
                <a:latin typeface="Consolas"/>
              </a:rPr>
              <a:t>IOException</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public</a:t>
            </a:r>
            <a:r>
              <a:rPr lang="en-US" b="1" dirty="0">
                <a:solidFill>
                  <a:srgbClr val="000000"/>
                </a:solidFill>
                <a:latin typeface="Consolas"/>
              </a:rPr>
              <a:t> </a:t>
            </a:r>
            <a:r>
              <a:rPr lang="en-US" b="1" dirty="0" err="1">
                <a:solidFill>
                  <a:srgbClr val="7F0055"/>
                </a:solidFill>
                <a:latin typeface="Consolas"/>
              </a:rPr>
              <a:t>boolean</a:t>
            </a:r>
            <a:r>
              <a:rPr lang="en-US" b="1" dirty="0">
                <a:solidFill>
                  <a:srgbClr val="000000"/>
                </a:solidFill>
                <a:latin typeface="Consolas"/>
              </a:rPr>
              <a:t> </a:t>
            </a:r>
            <a:r>
              <a:rPr lang="en-US" b="1" dirty="0" err="1">
                <a:solidFill>
                  <a:srgbClr val="000000"/>
                </a:solidFill>
                <a:latin typeface="Consolas"/>
              </a:rPr>
              <a:t>hasNext</a:t>
            </a:r>
            <a:r>
              <a:rPr lang="en-US" b="1" dirty="0">
                <a:solidFill>
                  <a:srgbClr val="000000"/>
                </a:solidFill>
                <a:latin typeface="Consolas"/>
              </a:rPr>
              <a:t>();</a:t>
            </a:r>
          </a:p>
          <a:p>
            <a:r>
              <a:rPr lang="en-US" dirty="0">
                <a:solidFill>
                  <a:srgbClr val="000000"/>
                </a:solidFill>
                <a:latin typeface="Consolas"/>
              </a:rPr>
              <a:t>}</a:t>
            </a:r>
            <a:endParaRPr lang="en-US" dirty="0"/>
          </a:p>
        </p:txBody>
      </p:sp>
      <p:sp>
        <p:nvSpPr>
          <p:cNvPr id="5" name="Text Box 3"/>
          <p:cNvSpPr txBox="1">
            <a:spLocks noChangeArrowheads="1"/>
          </p:cNvSpPr>
          <p:nvPr/>
        </p:nvSpPr>
        <p:spPr bwMode="auto">
          <a:xfrm>
            <a:off x="274638" y="2712118"/>
            <a:ext cx="8382000" cy="258532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static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print(</a:t>
            </a:r>
            <a:r>
              <a:rPr lang="en-US" b="1" dirty="0" err="1">
                <a:solidFill>
                  <a:srgbClr val="000000"/>
                </a:solidFill>
                <a:latin typeface="Consolas"/>
              </a:rPr>
              <a:t>StringIteratorThrowingIOException</a:t>
            </a:r>
            <a:r>
              <a:rPr lang="en-US" b="1" dirty="0">
                <a:solidFill>
                  <a:srgbClr val="000000"/>
                </a:solidFill>
                <a:latin typeface="Consolas"/>
              </a:rPr>
              <a:t> </a:t>
            </a:r>
            <a:r>
              <a:rPr lang="en-US" b="1" dirty="0" err="1">
                <a:solidFill>
                  <a:srgbClr val="000000"/>
                </a:solidFill>
                <a:latin typeface="Consolas"/>
              </a:rPr>
              <a:t>aStringIterator</a:t>
            </a:r>
            <a:r>
              <a:rPr lang="en-US" b="1" dirty="0">
                <a:solidFill>
                  <a:srgbClr val="000000"/>
                </a:solidFill>
                <a:latin typeface="Consolas"/>
              </a:rPr>
              <a:t>) {</a:t>
            </a:r>
          </a:p>
          <a:p>
            <a:r>
              <a:rPr lang="en-US" b="1" dirty="0" smtClean="0">
                <a:solidFill>
                  <a:srgbClr val="7F0055"/>
                </a:solidFill>
                <a:latin typeface="Consolas"/>
              </a:rPr>
              <a:t>  try</a:t>
            </a:r>
            <a:r>
              <a:rPr lang="en-US" b="1" dirty="0" smtClean="0">
                <a:solidFill>
                  <a:srgbClr val="000000"/>
                </a:solidFill>
                <a:latin typeface="Consolas"/>
              </a:rPr>
              <a:t> </a:t>
            </a:r>
            <a:r>
              <a:rPr lang="en-US" b="1" dirty="0">
                <a:solidFill>
                  <a:srgbClr val="000000"/>
                </a:solidFill>
                <a:latin typeface="Consolas"/>
              </a:rPr>
              <a:t>{</a:t>
            </a:r>
          </a:p>
          <a:p>
            <a:r>
              <a:rPr lang="en-US" b="1" dirty="0" smtClean="0">
                <a:solidFill>
                  <a:srgbClr val="7F0055"/>
                </a:solidFill>
                <a:latin typeface="Consolas"/>
              </a:rPr>
              <a:t>   while</a:t>
            </a:r>
            <a:r>
              <a:rPr lang="en-US" b="1" dirty="0" smtClean="0">
                <a:solidFill>
                  <a:srgbClr val="000000"/>
                </a:solidFill>
                <a:latin typeface="Consolas"/>
              </a:rPr>
              <a:t> </a:t>
            </a:r>
            <a:r>
              <a:rPr lang="en-US" b="1" dirty="0">
                <a:solidFill>
                  <a:srgbClr val="000000"/>
                </a:solidFill>
                <a:latin typeface="Consolas"/>
              </a:rPr>
              <a:t>(</a:t>
            </a:r>
            <a:r>
              <a:rPr lang="en-US" b="1" dirty="0" err="1">
                <a:solidFill>
                  <a:srgbClr val="000000"/>
                </a:solidFill>
                <a:latin typeface="Consolas"/>
              </a:rPr>
              <a:t>aStringIterator.hasNext</a:t>
            </a:r>
            <a:r>
              <a:rPr lang="en-US" b="1" dirty="0">
                <a:solidFill>
                  <a:srgbClr val="000000"/>
                </a:solidFill>
                <a:latin typeface="Consolas"/>
              </a:rPr>
              <a:t>())</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C0"/>
                </a:solidFill>
                <a:latin typeface="Consolas"/>
              </a:rPr>
              <a:t>out</a:t>
            </a:r>
            <a:r>
              <a:rPr lang="en-US" i="1" dirty="0" err="1" smtClean="0">
                <a:solidFill>
                  <a:srgbClr val="000000"/>
                </a:solidFill>
                <a:latin typeface="Consolas"/>
              </a:rPr>
              <a:t>.println</a:t>
            </a:r>
            <a:r>
              <a:rPr lang="en-US" i="1" dirty="0" smtClean="0">
                <a:solidFill>
                  <a:srgbClr val="000000"/>
                </a:solidFill>
                <a:latin typeface="Consolas"/>
              </a:rPr>
              <a:t>(</a:t>
            </a:r>
            <a:r>
              <a:rPr lang="en-US" i="1" dirty="0" err="1" smtClean="0">
                <a:solidFill>
                  <a:srgbClr val="000000"/>
                </a:solidFill>
                <a:latin typeface="Consolas"/>
              </a:rPr>
              <a:t>aStringIterator.next</a:t>
            </a:r>
            <a:r>
              <a:rPr lang="en-US" i="1" dirty="0">
                <a:solidFill>
                  <a:srgbClr val="000000"/>
                </a:solidFill>
                <a:latin typeface="Consolas"/>
              </a:rPr>
              <a:t>());</a:t>
            </a:r>
          </a:p>
          <a:p>
            <a:r>
              <a:rPr lang="en-US" dirty="0" smtClean="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IOException</a:t>
            </a:r>
            <a:r>
              <a:rPr lang="en-US" b="1" dirty="0">
                <a:solidFill>
                  <a:srgbClr val="000000"/>
                </a:solidFill>
                <a:latin typeface="Consolas"/>
              </a:rPr>
              <a:t> e) {</a:t>
            </a:r>
          </a:p>
          <a:p>
            <a:r>
              <a:rPr lang="en-US" dirty="0" smtClean="0">
                <a:solidFill>
                  <a:srgbClr val="000000"/>
                </a:solidFill>
                <a:latin typeface="Consolas"/>
              </a:rPr>
              <a:t>    </a:t>
            </a:r>
            <a:r>
              <a:rPr lang="en-US" dirty="0" err="1" smtClean="0">
                <a:solidFill>
                  <a:srgbClr val="000000"/>
                </a:solidFill>
                <a:latin typeface="Consolas"/>
              </a:rPr>
              <a:t>e.printStackTrace</a:t>
            </a:r>
            <a:r>
              <a:rPr lang="en-US" dirty="0">
                <a:solidFill>
                  <a:srgbClr val="000000"/>
                </a:solidFill>
                <a:latin typeface="Consolas"/>
              </a:rPr>
              <a:t>();</a:t>
            </a:r>
          </a:p>
          <a:p>
            <a:r>
              <a:rPr lang="en-US" dirty="0" smtClean="0">
                <a:solidFill>
                  <a:srgbClr val="000000"/>
                </a:solidFill>
                <a:latin typeface="Consolas"/>
              </a:rPr>
              <a:t>  }</a:t>
            </a:r>
            <a:endParaRPr lang="en-US" dirty="0">
              <a:solidFill>
                <a:srgbClr val="000000"/>
              </a:solidFill>
              <a:latin typeface="Consolas"/>
            </a:endParaRPr>
          </a:p>
          <a:p>
            <a:r>
              <a:rPr lang="en-US" dirty="0">
                <a:solidFill>
                  <a:srgbClr val="000000"/>
                </a:solidFill>
                <a:latin typeface="Consolas"/>
              </a:rPr>
              <a:t>}</a:t>
            </a:r>
            <a:endParaRPr lang="en-US" dirty="0"/>
          </a:p>
        </p:txBody>
      </p:sp>
      <p:sp>
        <p:nvSpPr>
          <p:cNvPr id="7" name="Rectangle 6"/>
          <p:cNvSpPr/>
          <p:nvPr/>
        </p:nvSpPr>
        <p:spPr>
          <a:xfrm>
            <a:off x="3048000" y="1828800"/>
            <a:ext cx="3555863" cy="267563"/>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Rectangle 7"/>
          <p:cNvSpPr/>
          <p:nvPr/>
        </p:nvSpPr>
        <p:spPr>
          <a:xfrm>
            <a:off x="533400" y="3352800"/>
            <a:ext cx="5791200" cy="15240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08589139"/>
      </p:ext>
    </p:extLst>
  </p:cSld>
  <p:clrMapOvr>
    <a:masterClrMapping/>
  </p:clrMapOvr>
  <p:transition advTm="9623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1143000"/>
            <a:ext cx="8458200" cy="5227639"/>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implements</a:t>
            </a:r>
            <a:r>
              <a:rPr lang="en-US" sz="1600" b="1" dirty="0" smtClean="0">
                <a:solidFill>
                  <a:srgbClr val="000000"/>
                </a:solidFill>
                <a:latin typeface="Courier New"/>
              </a:rPr>
              <a:t> </a:t>
            </a:r>
            <a:r>
              <a:rPr lang="en-US" sz="1600" b="1" dirty="0" err="1">
                <a:solidFill>
                  <a:srgbClr val="000000"/>
                </a:solidFill>
                <a:latin typeface="Courier New"/>
              </a:rPr>
              <a:t>StringIteratorThrowingIOException</a:t>
            </a:r>
            <a:r>
              <a:rPr lang="en-US" sz="1600" b="1" dirty="0">
                <a:solidFill>
                  <a:srgbClr val="000000"/>
                </a:solidFill>
                <a:latin typeface="Courier New"/>
              </a:rPr>
              <a:t> {</a:t>
            </a:r>
          </a:p>
          <a:p>
            <a:r>
              <a:rPr lang="en-US" sz="1600" b="1" dirty="0" smtClean="0">
                <a:solidFill>
                  <a:srgbClr val="000000"/>
                </a:solidFill>
                <a:latin typeface="Courier New"/>
              </a:rPr>
              <a:t>  </a:t>
            </a:r>
            <a:r>
              <a:rPr lang="en-US" sz="1600" b="1" dirty="0" err="1" smtClean="0">
                <a:solidFill>
                  <a:srgbClr val="000000"/>
                </a:solidFill>
                <a:latin typeface="Courier New"/>
              </a:rPr>
              <a:t>BufferedReader</a:t>
            </a:r>
            <a:r>
              <a:rPr lang="en-US" sz="1600" b="1" dirty="0" smtClean="0">
                <a:solidFill>
                  <a:srgbClr val="000000"/>
                </a:solidFill>
                <a:latin typeface="Courier New"/>
              </a:rPr>
              <a:t> </a:t>
            </a:r>
            <a:r>
              <a:rPr lang="en-US" sz="1600" b="1" i="1" dirty="0" smtClean="0">
                <a:solidFill>
                  <a:srgbClr val="0000C0"/>
                </a:solidFill>
                <a:latin typeface="Courier New"/>
              </a:rPr>
              <a:t>input</a:t>
            </a:r>
            <a:r>
              <a:rPr lang="en-US" sz="1600" b="1" i="1" dirty="0" smtClean="0">
                <a:solidFill>
                  <a:srgbClr val="000000"/>
                </a:solidFill>
                <a:latin typeface="Courier New"/>
              </a:rPr>
              <a:t> </a:t>
            </a:r>
            <a:r>
              <a:rPr lang="en-US" sz="1600" b="1" i="1" dirty="0">
                <a:solidFill>
                  <a:srgbClr val="000000"/>
                </a:solidFill>
                <a:latin typeface="Courier New"/>
              </a:rPr>
              <a:t>= </a:t>
            </a:r>
            <a:endParaRPr lang="en-US" sz="1600" b="1" i="1" dirty="0" smtClean="0">
              <a:solidFill>
                <a:srgbClr val="000000"/>
              </a:solidFill>
              <a:latin typeface="Courier New"/>
            </a:endParaRPr>
          </a:p>
          <a:p>
            <a:r>
              <a:rPr lang="en-US" sz="1600" b="1" i="1" dirty="0">
                <a:solidFill>
                  <a:srgbClr val="000000"/>
                </a:solidFill>
                <a:latin typeface="Courier New"/>
              </a:rPr>
              <a:t> </a:t>
            </a:r>
            <a:r>
              <a:rPr lang="en-US" sz="1600" b="1" i="1" dirty="0" smtClean="0">
                <a:solidFill>
                  <a:srgbClr val="000000"/>
                </a:solidFill>
                <a:latin typeface="Courier New"/>
              </a:rPr>
              <a:t>   </a:t>
            </a:r>
            <a:r>
              <a:rPr lang="en-US" sz="1600" b="1" i="1" dirty="0" smtClean="0">
                <a:solidFill>
                  <a:srgbClr val="7F0055"/>
                </a:solidFill>
                <a:latin typeface="Courier New"/>
              </a:rPr>
              <a:t>new</a:t>
            </a:r>
            <a:r>
              <a:rPr lang="en-US" sz="1600" b="1" i="1" dirty="0" smtClean="0">
                <a:solidFill>
                  <a:srgbClr val="000000"/>
                </a:solidFill>
                <a:latin typeface="Courier New"/>
              </a:rPr>
              <a:t> </a:t>
            </a:r>
            <a:r>
              <a:rPr lang="en-US" sz="1600" b="1" i="1" dirty="0" err="1" smtClean="0">
                <a:solidFill>
                  <a:srgbClr val="000000"/>
                </a:solidFill>
                <a:latin typeface="Courier New"/>
              </a:rPr>
              <a:t>BufferedReader</a:t>
            </a:r>
            <a:r>
              <a:rPr lang="en-US" sz="1600" b="1" i="1" dirty="0" smtClean="0">
                <a:solidFill>
                  <a:srgbClr val="000000"/>
                </a:solidFill>
                <a:latin typeface="Courier New"/>
              </a:rPr>
              <a:t>(</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a:solidFill>
                  <a:srgbClr val="000000"/>
                </a:solidFill>
                <a:latin typeface="Courier New"/>
              </a:rPr>
              <a:t>InputStreamReader</a:t>
            </a:r>
            <a:r>
              <a:rPr lang="en-US" sz="1600" b="1" dirty="0">
                <a:solidFill>
                  <a:srgbClr val="000000"/>
                </a:solidFill>
                <a:latin typeface="Courier New"/>
              </a:rPr>
              <a:t>(System.</a:t>
            </a:r>
            <a:r>
              <a:rPr lang="en-US" sz="1600" b="1" i="1" dirty="0">
                <a:solidFill>
                  <a:srgbClr val="0000C0"/>
                </a:solidFill>
                <a:latin typeface="Courier New"/>
              </a:rPr>
              <a:t>in</a:t>
            </a:r>
            <a:r>
              <a:rPr lang="en-US" sz="1600" b="1" i="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final</a:t>
            </a:r>
            <a:r>
              <a:rPr lang="en-US" sz="1600" b="1" dirty="0">
                <a:solidFill>
                  <a:srgbClr val="000000"/>
                </a:solidFill>
                <a:latin typeface="Courier New"/>
              </a:rPr>
              <a:t> String </a:t>
            </a:r>
            <a:r>
              <a:rPr lang="en-US" sz="1600" b="1" i="1" dirty="0">
                <a:solidFill>
                  <a:srgbClr val="0000C0"/>
                </a:solidFill>
                <a:latin typeface="Courier New"/>
              </a:rPr>
              <a:t>QUIT_COMMAND</a:t>
            </a:r>
            <a:r>
              <a:rPr lang="en-US" sz="1600" b="1" i="1" dirty="0">
                <a:solidFill>
                  <a:srgbClr val="000000"/>
                </a:solidFill>
                <a:latin typeface="Courier New"/>
              </a:rPr>
              <a:t> = </a:t>
            </a:r>
            <a:r>
              <a:rPr lang="en-US" sz="1600" b="1" i="1" dirty="0">
                <a:solidFill>
                  <a:srgbClr val="2A00FF"/>
                </a:solidFill>
                <a:latin typeface="Courier New"/>
              </a:rPr>
              <a:t>"quit"</a:t>
            </a:r>
            <a:r>
              <a:rPr lang="en-US" sz="1600" b="1" i="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C0"/>
                </a:solidFill>
                <a:latin typeface="Courier New"/>
              </a:rPr>
              <a:t>nextLine</a:t>
            </a:r>
            <a:r>
              <a:rPr lang="en-US" sz="1600"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000000"/>
                </a:solidFill>
                <a:latin typeface="Courier New"/>
              </a:rPr>
              <a:t>AnInputStreamScannerThrowingIOException</a:t>
            </a:r>
            <a:r>
              <a:rPr lang="en-US" sz="1600" b="1" dirty="0">
                <a:solidFill>
                  <a:srgbClr val="000000"/>
                </a:solidFill>
                <a:latin typeface="Courier New"/>
              </a:rPr>
              <a:t>() </a:t>
            </a:r>
            <a:endParaRPr lang="en-US" sz="1600" b="1"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throws</a:t>
            </a:r>
            <a:r>
              <a:rPr lang="en-US" sz="1600" b="1" dirty="0" smtClean="0">
                <a:solidFill>
                  <a:srgbClr val="000000"/>
                </a:solidFill>
                <a:latin typeface="Courier New"/>
              </a:rPr>
              <a:t> </a:t>
            </a:r>
            <a:r>
              <a:rPr lang="en-US" sz="1600" b="1" dirty="0" err="1">
                <a:solidFill>
                  <a:srgbClr val="000000"/>
                </a:solidFill>
                <a:latin typeface="Courier New"/>
              </a:rPr>
              <a:t>IOException</a:t>
            </a:r>
            <a:r>
              <a:rPr lang="en-US" sz="1600" b="1" dirty="0">
                <a:solidFill>
                  <a:srgbClr val="000000"/>
                </a:solidFill>
                <a:latin typeface="Courier New"/>
              </a:rPr>
              <a:t> {</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err="1">
                <a:solidFill>
                  <a:srgbClr val="7F0055"/>
                </a:solidFill>
                <a:latin typeface="Courier New"/>
              </a:rPr>
              <a:t>boolean</a:t>
            </a:r>
            <a:r>
              <a:rPr lang="en-US" sz="1600" b="1" dirty="0">
                <a:solidFill>
                  <a:srgbClr val="000000"/>
                </a:solidFill>
                <a:latin typeface="Courier New"/>
              </a:rPr>
              <a:t> </a:t>
            </a:r>
            <a:r>
              <a:rPr lang="en-US" sz="1600" b="1" dirty="0" err="1">
                <a:solidFill>
                  <a:srgbClr val="000000"/>
                </a:solidFill>
                <a:latin typeface="Courier New"/>
              </a:rPr>
              <a:t>hasNext</a:t>
            </a:r>
            <a:r>
              <a:rPr lang="en-US" sz="1600" b="1" dirty="0">
                <a:solidFill>
                  <a:srgbClr val="000000"/>
                </a:solidFill>
                <a:latin typeface="Courier New"/>
              </a:rPr>
              <a:t>() {</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C0"/>
                </a:solidFill>
                <a:latin typeface="Courier New"/>
              </a:rPr>
              <a:t>nextLine</a:t>
            </a:r>
            <a:r>
              <a:rPr lang="en-US" sz="1600" b="1" dirty="0" err="1">
                <a:solidFill>
                  <a:srgbClr val="000000"/>
                </a:solidFill>
                <a:latin typeface="Courier New"/>
              </a:rPr>
              <a:t>.equals</a:t>
            </a:r>
            <a:r>
              <a:rPr lang="en-US" sz="1600" b="1" dirty="0">
                <a:solidFill>
                  <a:srgbClr val="000000"/>
                </a:solidFill>
                <a:latin typeface="Courier New"/>
              </a:rPr>
              <a:t>(</a:t>
            </a:r>
            <a:r>
              <a:rPr lang="en-US" sz="1600" b="1" i="1" dirty="0">
                <a:solidFill>
                  <a:srgbClr val="0000C0"/>
                </a:solidFill>
                <a:latin typeface="Courier New"/>
              </a:rPr>
              <a:t>QUIT_COMMAND</a:t>
            </a:r>
            <a:r>
              <a:rPr lang="en-US" sz="1600" b="1" i="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000000"/>
                </a:solidFill>
                <a:latin typeface="Courier New"/>
              </a:rPr>
              <a:t>String next() </a:t>
            </a:r>
            <a:r>
              <a:rPr lang="en-US" sz="1600" b="1" dirty="0">
                <a:solidFill>
                  <a:srgbClr val="7F0055"/>
                </a:solidFill>
                <a:latin typeface="Courier New"/>
              </a:rPr>
              <a:t>throws</a:t>
            </a:r>
            <a:r>
              <a:rPr lang="en-US" sz="1600" b="1" dirty="0">
                <a:solidFill>
                  <a:srgbClr val="000000"/>
                </a:solidFill>
                <a:latin typeface="Courier New"/>
              </a:rPr>
              <a:t> </a:t>
            </a:r>
            <a:r>
              <a:rPr lang="en-US" sz="1600" b="1" dirty="0" err="1" smtClean="0">
                <a:solidFill>
                  <a:srgbClr val="000000"/>
                </a:solidFill>
                <a:latin typeface="Courier New"/>
              </a:rPr>
              <a:t>IOException,NoSuchElementException</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7F0055"/>
                </a:solidFill>
                <a:latin typeface="Courier New"/>
              </a:rPr>
              <a:t>    if</a:t>
            </a:r>
            <a:r>
              <a:rPr lang="en-US" sz="1600" b="1" dirty="0" smtClean="0">
                <a:solidFill>
                  <a:srgbClr val="000000"/>
                </a:solidFill>
                <a:latin typeface="Courier New"/>
              </a:rPr>
              <a:t> </a:t>
            </a:r>
            <a:r>
              <a:rPr lang="en-US" sz="1600" b="1" dirty="0">
                <a:solidFill>
                  <a:srgbClr val="000000"/>
                </a:solidFill>
                <a:latin typeface="Courier New"/>
              </a:rPr>
              <a:t>(!</a:t>
            </a:r>
            <a:r>
              <a:rPr lang="en-US" sz="1600" b="1" dirty="0" err="1">
                <a:solidFill>
                  <a:srgbClr val="000000"/>
                </a:solidFill>
                <a:latin typeface="Courier New"/>
              </a:rPr>
              <a:t>hasNext</a:t>
            </a:r>
            <a:r>
              <a:rPr lang="en-US" sz="1600" b="1" dirty="0">
                <a:solidFill>
                  <a:srgbClr val="000000"/>
                </a:solidFill>
                <a:latin typeface="Courier New"/>
              </a:rPr>
              <a:t>()) </a:t>
            </a:r>
            <a:r>
              <a:rPr lang="en-US" sz="1600" b="1" dirty="0">
                <a:solidFill>
                  <a:srgbClr val="7F0055"/>
                </a:solidFill>
                <a:latin typeface="Courier New"/>
              </a:rPr>
              <a:t>throw</a:t>
            </a:r>
            <a:r>
              <a:rPr lang="en-US" sz="1600" b="1" dirty="0">
                <a:solidFill>
                  <a:srgbClr val="000000"/>
                </a:solidFill>
                <a:latin typeface="Courier New"/>
              </a:rPr>
              <a:t> </a:t>
            </a:r>
            <a:r>
              <a:rPr lang="en-US" sz="1600" b="1" dirty="0">
                <a:solidFill>
                  <a:srgbClr val="7F0055"/>
                </a:solidFill>
                <a:latin typeface="Courier New"/>
              </a:rPr>
              <a:t>new</a:t>
            </a:r>
            <a:r>
              <a:rPr lang="en-US" sz="1600" b="1" dirty="0">
                <a:solidFill>
                  <a:srgbClr val="000000"/>
                </a:solidFill>
                <a:latin typeface="Courier New"/>
              </a:rPr>
              <a:t> </a:t>
            </a:r>
            <a:r>
              <a:rPr lang="en-US" sz="1600" b="1" dirty="0" err="1">
                <a:solidFill>
                  <a:srgbClr val="000000"/>
                </a:solidFill>
                <a:latin typeface="Courier New"/>
              </a:rPr>
              <a:t>NoSuchElementException</a:t>
            </a:r>
            <a:r>
              <a:rPr lang="en-US" sz="1600" b="1" dirty="0">
                <a:solidFill>
                  <a:srgbClr val="000000"/>
                </a:solidFill>
                <a:latin typeface="Courier New"/>
              </a:rPr>
              <a:t>();</a:t>
            </a:r>
          </a:p>
          <a:p>
            <a:r>
              <a:rPr lang="en-US" sz="1600" dirty="0" smtClean="0">
                <a:solidFill>
                  <a:srgbClr val="000000"/>
                </a:solidFill>
                <a:latin typeface="Courier New"/>
              </a:rPr>
              <a:t>    String </a:t>
            </a:r>
            <a:r>
              <a:rPr lang="en-US" sz="1600" dirty="0" err="1">
                <a:solidFill>
                  <a:srgbClr val="000000"/>
                </a:solidFill>
                <a:latin typeface="Courier New"/>
              </a:rPr>
              <a:t>retVal</a:t>
            </a:r>
            <a:r>
              <a:rPr lang="en-US" sz="1600" dirty="0">
                <a:solidFill>
                  <a:srgbClr val="000000"/>
                </a:solidFill>
                <a:latin typeface="Courier New"/>
              </a:rPr>
              <a:t> = </a:t>
            </a:r>
            <a:r>
              <a:rPr lang="en-US" sz="1600" dirty="0" err="1">
                <a:solidFill>
                  <a:srgbClr val="0000C0"/>
                </a:solidFill>
                <a:latin typeface="Courier New"/>
              </a:rPr>
              <a:t>nextLine</a:t>
            </a:r>
            <a:r>
              <a:rPr lang="en-US" sz="1600" dirty="0">
                <a:solidFill>
                  <a:srgbClr val="000000"/>
                </a:solidFill>
                <a:latin typeface="Courier New"/>
              </a:rPr>
              <a:t>;</a:t>
            </a:r>
          </a:p>
          <a:p>
            <a:r>
              <a:rPr lang="en-US" sz="1600" dirty="0" smtClean="0">
                <a:solidFill>
                  <a:srgbClr val="0000C0"/>
                </a:solidFill>
                <a:latin typeface="Courier New"/>
              </a:rPr>
              <a:t>    </a:t>
            </a:r>
            <a:r>
              <a:rPr lang="en-US" sz="1600" dirty="0" err="1" smtClean="0">
                <a:solidFill>
                  <a:srgbClr val="0000C0"/>
                </a:solidFill>
                <a:latin typeface="Courier New"/>
              </a:rPr>
              <a:t>nextLine</a:t>
            </a:r>
            <a:r>
              <a:rPr lang="en-US" sz="1600" dirty="0" smtClean="0">
                <a:solidFill>
                  <a:srgbClr val="000000"/>
                </a:solidFill>
                <a:latin typeface="Courier New"/>
              </a:rPr>
              <a:t> </a:t>
            </a:r>
            <a:r>
              <a:rPr lang="en-US" sz="1600" dirty="0">
                <a:solidFill>
                  <a:srgbClr val="000000"/>
                </a:solidFill>
                <a:latin typeface="Courier New"/>
              </a:rPr>
              <a:t>= </a:t>
            </a:r>
            <a:r>
              <a:rPr lang="en-US" sz="1600" i="1" dirty="0" err="1" smtClean="0">
                <a:solidFill>
                  <a:srgbClr val="0000C0"/>
                </a:solidFill>
                <a:latin typeface="Courier New"/>
              </a:rPr>
              <a:t>input</a:t>
            </a:r>
            <a:r>
              <a:rPr lang="en-US" sz="1600" i="1" dirty="0" err="1" smtClean="0">
                <a:solidFill>
                  <a:srgbClr val="000000"/>
                </a:solidFill>
                <a:latin typeface="Courier New"/>
              </a:rPr>
              <a:t>.readLine</a:t>
            </a:r>
            <a:r>
              <a:rPr lang="en-US" sz="1600" i="1" dirty="0">
                <a:solidFill>
                  <a:srgbClr val="000000"/>
                </a:solidFill>
                <a:latin typeface="Courier New"/>
              </a:rPr>
              <a:t>();</a:t>
            </a:r>
          </a:p>
          <a:p>
            <a:r>
              <a:rPr lang="en-US" sz="1600" b="1" dirty="0" smtClean="0">
                <a:solidFill>
                  <a:srgbClr val="7F0055"/>
                </a:solidFill>
                <a:latin typeface="Courier New"/>
              </a:rPr>
              <a:t>    return</a:t>
            </a:r>
            <a:r>
              <a:rPr lang="en-US" sz="1600" b="1" dirty="0" smtClean="0">
                <a:solidFill>
                  <a:srgbClr val="000000"/>
                </a:solidFill>
                <a:latin typeface="Courier New"/>
              </a:rPr>
              <a:t> </a:t>
            </a:r>
            <a:r>
              <a:rPr lang="en-US" sz="1600" b="1" dirty="0" err="1">
                <a:solidFill>
                  <a:srgbClr val="000000"/>
                </a:solidFill>
                <a:latin typeface="Courier New"/>
              </a:rPr>
              <a:t>retVal</a:t>
            </a:r>
            <a:r>
              <a:rPr lang="en-US" sz="1600" b="1"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p>
          <a:p>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normAutofit fontScale="90000"/>
          </a:bodyPr>
          <a:lstStyle/>
          <a:p>
            <a:r>
              <a:rPr lang="en-US" smtClean="0"/>
              <a:t>Throwing Exception in One Implementation</a:t>
            </a:r>
            <a:endParaRPr lang="en-US" dirty="0"/>
          </a:p>
        </p:txBody>
      </p:sp>
      <p:sp>
        <p:nvSpPr>
          <p:cNvPr id="5" name="Rectangle 4"/>
          <p:cNvSpPr/>
          <p:nvPr/>
        </p:nvSpPr>
        <p:spPr>
          <a:xfrm>
            <a:off x="3886200" y="4419600"/>
            <a:ext cx="1447800" cy="22860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29899535"/>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1143000"/>
            <a:ext cx="8458200" cy="448405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AnotherArrayIteratorThrowingUncheckedException</a:t>
            </a:r>
            <a:r>
              <a:rPr lang="en-US" sz="1600" b="1" dirty="0">
                <a:solidFill>
                  <a:srgbClr val="000000"/>
                </a:solidFill>
                <a:latin typeface="Consolas"/>
              </a:rPr>
              <a:t> </a:t>
            </a:r>
            <a:r>
              <a:rPr lang="en-US" sz="1600" b="1" dirty="0">
                <a:solidFill>
                  <a:srgbClr val="7F0055"/>
                </a:solidFill>
                <a:latin typeface="Consolas"/>
              </a:rPr>
              <a:t>implements</a:t>
            </a:r>
            <a:r>
              <a:rPr lang="en-US" sz="1600" b="1" dirty="0">
                <a:solidFill>
                  <a:srgbClr val="000000"/>
                </a:solidFill>
                <a:latin typeface="Consolas"/>
              </a:rPr>
              <a:t> </a:t>
            </a:r>
            <a:r>
              <a:rPr lang="en-US" sz="1600" b="1" dirty="0" err="1">
                <a:solidFill>
                  <a:srgbClr val="000000"/>
                </a:solidFill>
                <a:latin typeface="Consolas"/>
              </a:rPr>
              <a:t>StringIteratorThrowingIOException</a:t>
            </a:r>
            <a:r>
              <a:rPr lang="en-US" sz="1600" b="1" dirty="0">
                <a:solidFill>
                  <a:srgbClr val="000000"/>
                </a:solidFill>
                <a:latin typeface="Consolas"/>
              </a:rPr>
              <a:t> {</a:t>
            </a:r>
          </a:p>
          <a:p>
            <a:r>
              <a:rPr lang="en-US" sz="1600" dirty="0" smtClean="0">
                <a:solidFill>
                  <a:srgbClr val="000000"/>
                </a:solidFill>
                <a:latin typeface="Consolas"/>
              </a:rPr>
              <a:t>  String</a:t>
            </a:r>
            <a:r>
              <a:rPr lang="en-US" sz="1600" dirty="0">
                <a:solidFill>
                  <a:srgbClr val="000000"/>
                </a:solidFill>
                <a:latin typeface="Consolas"/>
              </a:rPr>
              <a:t>[] </a:t>
            </a:r>
            <a:r>
              <a:rPr lang="en-US" sz="1600" dirty="0">
                <a:solidFill>
                  <a:srgbClr val="0000C0"/>
                </a:solidFill>
                <a:latin typeface="Consolas"/>
              </a:rPr>
              <a:t>elements</a:t>
            </a:r>
            <a:r>
              <a:rPr lang="en-US" sz="1600" dirty="0">
                <a:solidFill>
                  <a:srgbClr val="000000"/>
                </a:solidFill>
                <a:latin typeface="Consolas"/>
              </a:rPr>
              <a:t>;</a:t>
            </a:r>
          </a:p>
          <a:p>
            <a:r>
              <a:rPr lang="en-US" sz="1600" b="1" dirty="0" smtClean="0">
                <a:solidFill>
                  <a:srgbClr val="7F0055"/>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000000"/>
                </a:solidFill>
                <a:latin typeface="Consolas"/>
              </a:rPr>
              <a:t>AnotherArrayIteratorThrowingUncheckedException</a:t>
            </a:r>
            <a:r>
              <a:rPr lang="en-US" sz="1600" b="1" dirty="0">
                <a:solidFill>
                  <a:srgbClr val="000000"/>
                </a:solidFill>
                <a:latin typeface="Consolas"/>
              </a:rPr>
              <a:t>(String[] </a:t>
            </a:r>
            <a:r>
              <a:rPr lang="en-US" sz="1600" b="1" dirty="0" err="1">
                <a:solidFill>
                  <a:srgbClr val="000000"/>
                </a:solidFill>
                <a:latin typeface="Consolas"/>
              </a:rPr>
              <a:t>anElementArray</a:t>
            </a:r>
            <a:r>
              <a:rPr lang="en-US" sz="1600" b="1" dirty="0">
                <a:solidFill>
                  <a:srgbClr val="000000"/>
                </a:solidFill>
                <a:latin typeface="Consolas"/>
              </a:rPr>
              <a:t>) {</a:t>
            </a:r>
          </a:p>
          <a:p>
            <a:r>
              <a:rPr lang="en-US" sz="1600" dirty="0" smtClean="0">
                <a:solidFill>
                  <a:srgbClr val="0000C0"/>
                </a:solidFill>
                <a:latin typeface="Consolas"/>
              </a:rPr>
              <a:t>    elements</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anElementArray</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000000"/>
                </a:solidFill>
                <a:latin typeface="Consolas"/>
              </a:rPr>
              <a:t>String next() </a:t>
            </a:r>
            <a:r>
              <a:rPr lang="en-US" sz="1600" b="1" dirty="0">
                <a:solidFill>
                  <a:srgbClr val="7F0055"/>
                </a:solidFill>
                <a:latin typeface="Consolas"/>
              </a:rPr>
              <a:t>throws</a:t>
            </a:r>
            <a:r>
              <a:rPr lang="en-US" sz="1600" b="1" dirty="0">
                <a:solidFill>
                  <a:srgbClr val="000000"/>
                </a:solidFill>
                <a:latin typeface="Consolas"/>
              </a:rPr>
              <a:t> </a:t>
            </a:r>
            <a:r>
              <a:rPr lang="en-US" sz="1600" b="1" dirty="0" err="1">
                <a:solidFill>
                  <a:srgbClr val="000000"/>
                </a:solidFill>
                <a:latin typeface="Consolas"/>
              </a:rPr>
              <a:t>NoSuchElementException</a:t>
            </a:r>
            <a:r>
              <a:rPr lang="en-US" sz="1600" b="1" dirty="0">
                <a:solidFill>
                  <a:srgbClr val="000000"/>
                </a:solidFill>
                <a:latin typeface="Consolas"/>
              </a:rPr>
              <a:t> {</a:t>
            </a:r>
          </a:p>
          <a:p>
            <a:r>
              <a:rPr lang="en-US" sz="1600" b="1" dirty="0" smtClean="0">
                <a:solidFill>
                  <a:srgbClr val="7F0055"/>
                </a:solidFill>
                <a:latin typeface="Consolas"/>
              </a:rPr>
              <a:t>    if</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000000"/>
                </a:solidFill>
                <a:latin typeface="Consolas"/>
              </a:rPr>
              <a:t>hasNext</a:t>
            </a:r>
            <a:r>
              <a:rPr lang="en-US" sz="1600" b="1" dirty="0" smtClean="0">
                <a:solidFill>
                  <a:srgbClr val="000000"/>
                </a:solidFill>
                <a:latin typeface="Consolas"/>
              </a:rPr>
              <a:t>()) </a:t>
            </a:r>
            <a:r>
              <a:rPr lang="en-US" sz="1600" b="1" dirty="0" smtClean="0">
                <a:solidFill>
                  <a:srgbClr val="7F0055"/>
                </a:solidFill>
                <a:latin typeface="Consolas"/>
              </a:rPr>
              <a:t>throw</a:t>
            </a:r>
            <a:r>
              <a:rPr lang="en-US" sz="1600" b="1" dirty="0" smtClean="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NoSuchElementException</a:t>
            </a:r>
            <a:r>
              <a:rPr lang="en-US" sz="1600" b="1" dirty="0">
                <a:solidFill>
                  <a:srgbClr val="000000"/>
                </a:solidFill>
                <a:latin typeface="Consolas"/>
              </a:rPr>
              <a:t>();</a:t>
            </a:r>
          </a:p>
          <a:p>
            <a:r>
              <a:rPr lang="en-US" sz="1600" dirty="0" smtClean="0">
                <a:solidFill>
                  <a:srgbClr val="000000"/>
                </a:solidFill>
                <a:latin typeface="Consolas"/>
              </a:rPr>
              <a:t>    String </a:t>
            </a:r>
            <a:r>
              <a:rPr lang="en-US" sz="1600" dirty="0" err="1">
                <a:solidFill>
                  <a:srgbClr val="000000"/>
                </a:solidFill>
                <a:latin typeface="Consolas"/>
              </a:rPr>
              <a:t>retVal</a:t>
            </a:r>
            <a:r>
              <a:rPr lang="en-US" sz="1600" dirty="0">
                <a:solidFill>
                  <a:srgbClr val="000000"/>
                </a:solidFill>
                <a:latin typeface="Consolas"/>
              </a:rPr>
              <a:t> = </a:t>
            </a:r>
            <a:r>
              <a:rPr lang="en-US" sz="1600" dirty="0">
                <a:solidFill>
                  <a:srgbClr val="0000C0"/>
                </a:solidFill>
                <a:latin typeface="Consolas"/>
              </a:rPr>
              <a:t>elements</a:t>
            </a:r>
            <a:r>
              <a:rPr lang="en-US" sz="1600" dirty="0">
                <a:solidFill>
                  <a:srgbClr val="000000"/>
                </a:solidFill>
                <a:latin typeface="Consolas"/>
              </a:rPr>
              <a:t>[</a:t>
            </a:r>
            <a:r>
              <a:rPr lang="en-US" sz="1600" dirty="0" err="1">
                <a:solidFill>
                  <a:srgbClr val="0000C0"/>
                </a:solidFill>
                <a:latin typeface="Consolas"/>
              </a:rPr>
              <a:t>nextIndex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nextIndex</a:t>
            </a:r>
            <a:r>
              <a:rPr lang="en-US" sz="1600" dirty="0">
                <a:solidFill>
                  <a:srgbClr val="000000"/>
                </a:solidFill>
                <a:latin typeface="Consolas"/>
              </a:rPr>
              <a:t>++;</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00"/>
                </a:solidFill>
                <a:latin typeface="Consolas"/>
              </a:rPr>
              <a:t>retVal</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 &lt; </a:t>
            </a:r>
            <a:r>
              <a:rPr lang="en-US" sz="1600" b="1" dirty="0" err="1">
                <a:solidFill>
                  <a:srgbClr val="0000C0"/>
                </a:solidFill>
                <a:latin typeface="Consolas"/>
              </a:rPr>
              <a:t>elements</a:t>
            </a:r>
            <a:r>
              <a:rPr lang="en-US" sz="1600" b="1" dirty="0" err="1">
                <a:solidFill>
                  <a:srgbClr val="000000"/>
                </a:solidFill>
                <a:latin typeface="Consolas"/>
              </a:rPr>
              <a:t>.</a:t>
            </a:r>
            <a:r>
              <a:rPr lang="en-US" sz="1600" b="1" dirty="0" err="1">
                <a:solidFill>
                  <a:srgbClr val="0000C0"/>
                </a:solidFill>
                <a:latin typeface="Consolas"/>
              </a:rPr>
              <a:t>length</a:t>
            </a:r>
            <a:r>
              <a:rPr lang="en-US" sz="1600" b="1" dirty="0">
                <a:solidFill>
                  <a:srgbClr val="000000"/>
                </a:solidFill>
                <a:latin typeface="Consolas"/>
              </a:rPr>
              <a:t>;</a:t>
            </a:r>
          </a:p>
          <a:p>
            <a:r>
              <a:rPr lang="en-US" sz="1600" dirty="0" smtClean="0">
                <a:solidFill>
                  <a:srgbClr val="000000"/>
                </a:solidFill>
                <a:latin typeface="Consolas"/>
              </a:rPr>
              <a:t>  }</a:t>
            </a:r>
          </a:p>
          <a:p>
            <a:r>
              <a:rPr lang="en-US" sz="1600" dirty="0">
                <a:solidFill>
                  <a:srgbClr val="000000"/>
                </a:solidFill>
                <a:latin typeface="Consolas"/>
              </a:rPr>
              <a:t>}</a:t>
            </a:r>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normAutofit fontScale="90000"/>
          </a:bodyPr>
          <a:lstStyle/>
          <a:p>
            <a:r>
              <a:rPr lang="en-US" smtClean="0"/>
              <a:t>Not Throwing Exception in Another Implementation</a:t>
            </a:r>
            <a:endParaRPr lang="en-US" dirty="0"/>
          </a:p>
        </p:txBody>
      </p:sp>
      <p:sp>
        <p:nvSpPr>
          <p:cNvPr id="9" name="Rectangle 8"/>
          <p:cNvSpPr/>
          <p:nvPr/>
        </p:nvSpPr>
        <p:spPr>
          <a:xfrm>
            <a:off x="3426773" y="3962400"/>
            <a:ext cx="5387181" cy="4572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Interface user will still work</a:t>
            </a:r>
          </a:p>
        </p:txBody>
      </p:sp>
      <p:sp>
        <p:nvSpPr>
          <p:cNvPr id="12" name="Rectangle 11"/>
          <p:cNvSpPr/>
          <p:nvPr/>
        </p:nvSpPr>
        <p:spPr>
          <a:xfrm>
            <a:off x="3404650" y="4495800"/>
            <a:ext cx="5395534" cy="69702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Interface declares union of all exceptions thrown by implementations</a:t>
            </a:r>
          </a:p>
        </p:txBody>
      </p:sp>
      <p:sp>
        <p:nvSpPr>
          <p:cNvPr id="15" name="Text Box 3"/>
          <p:cNvSpPr txBox="1">
            <a:spLocks noChangeArrowheads="1"/>
          </p:cNvSpPr>
          <p:nvPr/>
        </p:nvSpPr>
        <p:spPr bwMode="auto">
          <a:xfrm>
            <a:off x="152400" y="5688612"/>
            <a:ext cx="8382000" cy="107721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interface</a:t>
            </a:r>
            <a:r>
              <a:rPr lang="en-US" sz="1600" b="1" dirty="0">
                <a:solidFill>
                  <a:srgbClr val="000000"/>
                </a:solidFill>
                <a:latin typeface="Consolas"/>
              </a:rPr>
              <a:t> </a:t>
            </a:r>
            <a:r>
              <a:rPr lang="en-US" sz="1600" b="1" dirty="0" err="1">
                <a:solidFill>
                  <a:srgbClr val="000000"/>
                </a:solidFill>
                <a:latin typeface="Consolas"/>
              </a:rPr>
              <a:t>StringIteratorThrowingIOException</a:t>
            </a:r>
            <a:r>
              <a:rPr lang="en-US" sz="1600" b="1" dirty="0">
                <a:solidFill>
                  <a:srgbClr val="000000"/>
                </a:solidFill>
                <a:latin typeface="Consolas"/>
              </a:rPr>
              <a:t> {</a:t>
            </a:r>
          </a:p>
          <a:p>
            <a:r>
              <a:rPr lang="en-US" sz="1600" dirty="0">
                <a:solidFill>
                  <a:srgbClr val="000000"/>
                </a:solidFill>
                <a:latin typeface="Consolas"/>
              </a:rPr>
              <a:t>    </a:t>
            </a:r>
            <a:r>
              <a:rPr lang="en-US" sz="1600" b="1" dirty="0">
                <a:solidFill>
                  <a:srgbClr val="7F0055"/>
                </a:solidFill>
                <a:latin typeface="Consolas"/>
              </a:rPr>
              <a:t>public</a:t>
            </a:r>
            <a:r>
              <a:rPr lang="en-US" sz="1600" b="1" dirty="0">
                <a:solidFill>
                  <a:srgbClr val="000000"/>
                </a:solidFill>
                <a:latin typeface="Consolas"/>
              </a:rPr>
              <a:t> String next () </a:t>
            </a:r>
            <a:r>
              <a:rPr lang="en-US" sz="1600" b="1" dirty="0">
                <a:solidFill>
                  <a:srgbClr val="7F0055"/>
                </a:solidFill>
                <a:latin typeface="Consolas"/>
              </a:rPr>
              <a:t>throws</a:t>
            </a:r>
            <a:r>
              <a:rPr lang="en-US" sz="1600" b="1" dirty="0">
                <a:solidFill>
                  <a:srgbClr val="000000"/>
                </a:solidFill>
                <a:latin typeface="Consolas"/>
              </a:rPr>
              <a:t> </a:t>
            </a:r>
            <a:r>
              <a:rPr lang="en-US" sz="1600" b="1" dirty="0" err="1" smtClean="0">
                <a:solidFill>
                  <a:srgbClr val="000000"/>
                </a:solidFill>
                <a:latin typeface="Consolas"/>
              </a:rPr>
              <a:t>IOException</a:t>
            </a:r>
            <a:r>
              <a:rPr lang="en-US" sz="1600" b="1" dirty="0" smtClean="0">
                <a:solidFill>
                  <a:srgbClr val="000000"/>
                </a:solidFill>
                <a:latin typeface="Consolas"/>
              </a:rPr>
              <a:t>;</a:t>
            </a:r>
            <a:endParaRPr lang="en-US" sz="1600" b="1" dirty="0">
              <a:solidFill>
                <a:srgbClr val="000000"/>
              </a:solidFill>
              <a:latin typeface="Consolas"/>
            </a:endParaRPr>
          </a:p>
          <a:p>
            <a:r>
              <a:rPr lang="en-US" sz="1600" dirty="0">
                <a:solidFill>
                  <a:srgbClr val="000000"/>
                </a:solidFill>
                <a:latin typeface="Consolas"/>
              </a:rPr>
              <a:t>    </a:t>
            </a:r>
            <a:r>
              <a:rPr lang="en-US" sz="1600" b="1" dirty="0">
                <a:solidFill>
                  <a:srgbClr val="7F0055"/>
                </a:solidFill>
                <a:latin typeface="Consolas"/>
              </a:rPr>
              <a:t>public</a:t>
            </a:r>
            <a:r>
              <a:rPr lang="en-US" sz="1600" b="1" dirty="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a:t>
            </a:r>
          </a:p>
          <a:p>
            <a:r>
              <a:rPr lang="en-US" sz="1600" dirty="0">
                <a:solidFill>
                  <a:srgbClr val="000000"/>
                </a:solidFill>
                <a:latin typeface="Consolas"/>
              </a:rPr>
              <a:t>}</a:t>
            </a:r>
            <a:endParaRPr lang="en-US" sz="1600" dirty="0"/>
          </a:p>
        </p:txBody>
      </p:sp>
      <p:sp>
        <p:nvSpPr>
          <p:cNvPr id="16" name="Rectangle 15"/>
          <p:cNvSpPr/>
          <p:nvPr/>
        </p:nvSpPr>
        <p:spPr>
          <a:xfrm>
            <a:off x="152399" y="6014313"/>
            <a:ext cx="5105401" cy="212908"/>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Rectangle 17"/>
          <p:cNvSpPr/>
          <p:nvPr/>
        </p:nvSpPr>
        <p:spPr>
          <a:xfrm>
            <a:off x="214081" y="3172120"/>
            <a:ext cx="5906282" cy="212908"/>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0566820"/>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6" grpId="0" animBg="1"/>
      <p:bldP spid="18"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52400" y="1143000"/>
            <a:ext cx="8458200" cy="4484057"/>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AnotherArrayIteratorThrowingUncheckedException</a:t>
            </a:r>
            <a:r>
              <a:rPr lang="en-US" sz="1600" b="1" dirty="0">
                <a:solidFill>
                  <a:srgbClr val="000000"/>
                </a:solidFill>
                <a:latin typeface="Consolas"/>
              </a:rPr>
              <a:t> </a:t>
            </a:r>
            <a:r>
              <a:rPr lang="en-US" sz="1600" b="1" dirty="0">
                <a:solidFill>
                  <a:srgbClr val="7F0055"/>
                </a:solidFill>
                <a:latin typeface="Consolas"/>
              </a:rPr>
              <a:t>implements</a:t>
            </a:r>
            <a:r>
              <a:rPr lang="en-US" sz="1600" b="1" dirty="0">
                <a:solidFill>
                  <a:srgbClr val="000000"/>
                </a:solidFill>
                <a:latin typeface="Consolas"/>
              </a:rPr>
              <a:t> </a:t>
            </a:r>
            <a:r>
              <a:rPr lang="en-US" sz="1600" b="1" dirty="0" err="1">
                <a:solidFill>
                  <a:srgbClr val="000000"/>
                </a:solidFill>
                <a:latin typeface="Consolas"/>
              </a:rPr>
              <a:t>StringIteratorThrowingIOException</a:t>
            </a:r>
            <a:r>
              <a:rPr lang="en-US" sz="1600" b="1" dirty="0">
                <a:solidFill>
                  <a:srgbClr val="000000"/>
                </a:solidFill>
                <a:latin typeface="Consolas"/>
              </a:rPr>
              <a:t> {</a:t>
            </a:r>
          </a:p>
          <a:p>
            <a:r>
              <a:rPr lang="en-US" sz="1600" dirty="0" smtClean="0">
                <a:solidFill>
                  <a:srgbClr val="000000"/>
                </a:solidFill>
                <a:latin typeface="Consolas"/>
              </a:rPr>
              <a:t>  String</a:t>
            </a:r>
            <a:r>
              <a:rPr lang="en-US" sz="1600" dirty="0">
                <a:solidFill>
                  <a:srgbClr val="000000"/>
                </a:solidFill>
                <a:latin typeface="Consolas"/>
              </a:rPr>
              <a:t>[] </a:t>
            </a:r>
            <a:r>
              <a:rPr lang="en-US" sz="1600" dirty="0">
                <a:solidFill>
                  <a:srgbClr val="0000C0"/>
                </a:solidFill>
                <a:latin typeface="Consolas"/>
              </a:rPr>
              <a:t>elements</a:t>
            </a:r>
            <a:r>
              <a:rPr lang="en-US" sz="1600" dirty="0">
                <a:solidFill>
                  <a:srgbClr val="000000"/>
                </a:solidFill>
                <a:latin typeface="Consolas"/>
              </a:rPr>
              <a:t>;</a:t>
            </a:r>
          </a:p>
          <a:p>
            <a:r>
              <a:rPr lang="en-US" sz="1600" b="1" dirty="0" smtClean="0">
                <a:solidFill>
                  <a:srgbClr val="7F0055"/>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000000"/>
                </a:solidFill>
                <a:latin typeface="Consolas"/>
              </a:rPr>
              <a:t>AnotherArrayIteratorThrowingUncheckedException</a:t>
            </a:r>
            <a:r>
              <a:rPr lang="en-US" sz="1600" b="1" dirty="0">
                <a:solidFill>
                  <a:srgbClr val="000000"/>
                </a:solidFill>
                <a:latin typeface="Consolas"/>
              </a:rPr>
              <a:t>(String[] </a:t>
            </a:r>
            <a:r>
              <a:rPr lang="en-US" sz="1600" b="1" dirty="0" err="1">
                <a:solidFill>
                  <a:srgbClr val="000000"/>
                </a:solidFill>
                <a:latin typeface="Consolas"/>
              </a:rPr>
              <a:t>anElementArray</a:t>
            </a:r>
            <a:r>
              <a:rPr lang="en-US" sz="1600" b="1" dirty="0">
                <a:solidFill>
                  <a:srgbClr val="000000"/>
                </a:solidFill>
                <a:latin typeface="Consolas"/>
              </a:rPr>
              <a:t>) {</a:t>
            </a:r>
          </a:p>
          <a:p>
            <a:r>
              <a:rPr lang="en-US" sz="1600" dirty="0" smtClean="0">
                <a:solidFill>
                  <a:srgbClr val="0000C0"/>
                </a:solidFill>
                <a:latin typeface="Consolas"/>
              </a:rPr>
              <a:t>    elements</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anElementArray</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000000"/>
                </a:solidFill>
                <a:latin typeface="Consolas"/>
              </a:rPr>
              <a:t>String next() </a:t>
            </a:r>
            <a:r>
              <a:rPr lang="en-US" sz="1600" b="1" dirty="0">
                <a:solidFill>
                  <a:srgbClr val="7F0055"/>
                </a:solidFill>
                <a:latin typeface="Consolas"/>
              </a:rPr>
              <a:t>throws</a:t>
            </a:r>
            <a:r>
              <a:rPr lang="en-US" sz="1600" b="1" dirty="0">
                <a:solidFill>
                  <a:srgbClr val="000000"/>
                </a:solidFill>
                <a:latin typeface="Consolas"/>
              </a:rPr>
              <a:t> </a:t>
            </a:r>
            <a:r>
              <a:rPr lang="en-US" sz="1600" b="1" dirty="0" err="1">
                <a:solidFill>
                  <a:srgbClr val="000000"/>
                </a:solidFill>
                <a:latin typeface="Consolas"/>
              </a:rPr>
              <a:t>NoSuchElementException</a:t>
            </a:r>
            <a:r>
              <a:rPr lang="en-US" sz="1600" b="1" dirty="0">
                <a:solidFill>
                  <a:srgbClr val="000000"/>
                </a:solidFill>
                <a:latin typeface="Consolas"/>
              </a:rPr>
              <a:t> {</a:t>
            </a:r>
          </a:p>
          <a:p>
            <a:r>
              <a:rPr lang="en-US" sz="1600" b="1" dirty="0" smtClean="0">
                <a:solidFill>
                  <a:srgbClr val="7F0055"/>
                </a:solidFill>
                <a:latin typeface="Consolas"/>
              </a:rPr>
              <a:t>    if</a:t>
            </a:r>
            <a:r>
              <a:rPr lang="en-US" sz="1600" b="1" dirty="0" smtClean="0">
                <a:solidFill>
                  <a:srgbClr val="000000"/>
                </a:solidFill>
                <a:latin typeface="Consolas"/>
              </a:rPr>
              <a:t> </a:t>
            </a:r>
            <a:r>
              <a:rPr lang="en-US" sz="1600" b="1" dirty="0">
                <a:solidFill>
                  <a:srgbClr val="000000"/>
                </a:solidFill>
                <a:latin typeface="Consolas"/>
              </a:rPr>
              <a:t>(!</a:t>
            </a:r>
            <a:r>
              <a:rPr lang="en-US" sz="1600" b="1" dirty="0" err="1">
                <a:solidFill>
                  <a:srgbClr val="000000"/>
                </a:solidFill>
                <a:latin typeface="Consolas"/>
              </a:rPr>
              <a:t>hasNext</a:t>
            </a:r>
            <a:r>
              <a:rPr lang="en-US" sz="1600" b="1" dirty="0" smtClean="0">
                <a:solidFill>
                  <a:srgbClr val="000000"/>
                </a:solidFill>
                <a:latin typeface="Consolas"/>
              </a:rPr>
              <a:t>()) </a:t>
            </a:r>
            <a:r>
              <a:rPr lang="en-US" sz="1600" b="1" dirty="0" smtClean="0">
                <a:solidFill>
                  <a:srgbClr val="7F0055"/>
                </a:solidFill>
                <a:latin typeface="Consolas"/>
              </a:rPr>
              <a:t>throw</a:t>
            </a:r>
            <a:r>
              <a:rPr lang="en-US" sz="1600" b="1" dirty="0" smtClean="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NoSuchElementException</a:t>
            </a:r>
            <a:r>
              <a:rPr lang="en-US" sz="1600" b="1" dirty="0">
                <a:solidFill>
                  <a:srgbClr val="000000"/>
                </a:solidFill>
                <a:latin typeface="Consolas"/>
              </a:rPr>
              <a:t>();</a:t>
            </a:r>
          </a:p>
          <a:p>
            <a:r>
              <a:rPr lang="en-US" sz="1600" dirty="0" smtClean="0">
                <a:solidFill>
                  <a:srgbClr val="000000"/>
                </a:solidFill>
                <a:latin typeface="Consolas"/>
              </a:rPr>
              <a:t>    String </a:t>
            </a:r>
            <a:r>
              <a:rPr lang="en-US" sz="1600" dirty="0" err="1">
                <a:solidFill>
                  <a:srgbClr val="000000"/>
                </a:solidFill>
                <a:latin typeface="Consolas"/>
              </a:rPr>
              <a:t>retVal</a:t>
            </a:r>
            <a:r>
              <a:rPr lang="en-US" sz="1600" dirty="0">
                <a:solidFill>
                  <a:srgbClr val="000000"/>
                </a:solidFill>
                <a:latin typeface="Consolas"/>
              </a:rPr>
              <a:t> = </a:t>
            </a:r>
            <a:r>
              <a:rPr lang="en-US" sz="1600" dirty="0">
                <a:solidFill>
                  <a:srgbClr val="0000C0"/>
                </a:solidFill>
                <a:latin typeface="Consolas"/>
              </a:rPr>
              <a:t>elements</a:t>
            </a:r>
            <a:r>
              <a:rPr lang="en-US" sz="1600" dirty="0">
                <a:solidFill>
                  <a:srgbClr val="000000"/>
                </a:solidFill>
                <a:latin typeface="Consolas"/>
              </a:rPr>
              <a:t>[</a:t>
            </a:r>
            <a:r>
              <a:rPr lang="en-US" sz="1600" dirty="0" err="1">
                <a:solidFill>
                  <a:srgbClr val="0000C0"/>
                </a:solidFill>
                <a:latin typeface="Consolas"/>
              </a:rPr>
              <a:t>nextIndex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nextIndex</a:t>
            </a:r>
            <a:r>
              <a:rPr lang="en-US" sz="1600" dirty="0">
                <a:solidFill>
                  <a:srgbClr val="000000"/>
                </a:solidFill>
                <a:latin typeface="Consolas"/>
              </a:rPr>
              <a:t>++;</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00"/>
                </a:solidFill>
                <a:latin typeface="Consolas"/>
              </a:rPr>
              <a:t>retVal</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err="1">
                <a:solidFill>
                  <a:srgbClr val="0000C0"/>
                </a:solidFill>
                <a:latin typeface="Consolas"/>
              </a:rPr>
              <a:t>nextIndex</a:t>
            </a:r>
            <a:r>
              <a:rPr lang="en-US" sz="1600" b="1" dirty="0">
                <a:solidFill>
                  <a:srgbClr val="000000"/>
                </a:solidFill>
                <a:latin typeface="Consolas"/>
              </a:rPr>
              <a:t> &lt; </a:t>
            </a:r>
            <a:r>
              <a:rPr lang="en-US" sz="1600" b="1" dirty="0" err="1">
                <a:solidFill>
                  <a:srgbClr val="0000C0"/>
                </a:solidFill>
                <a:latin typeface="Consolas"/>
              </a:rPr>
              <a:t>elements</a:t>
            </a:r>
            <a:r>
              <a:rPr lang="en-US" sz="1600" b="1" dirty="0" err="1">
                <a:solidFill>
                  <a:srgbClr val="000000"/>
                </a:solidFill>
                <a:latin typeface="Consolas"/>
              </a:rPr>
              <a:t>.</a:t>
            </a:r>
            <a:r>
              <a:rPr lang="en-US" sz="1600" b="1" dirty="0" err="1">
                <a:solidFill>
                  <a:srgbClr val="0000C0"/>
                </a:solidFill>
                <a:latin typeface="Consolas"/>
              </a:rPr>
              <a:t>length</a:t>
            </a:r>
            <a:r>
              <a:rPr lang="en-US" sz="1600" b="1" dirty="0">
                <a:solidFill>
                  <a:srgbClr val="000000"/>
                </a:solidFill>
                <a:latin typeface="Consolas"/>
              </a:rPr>
              <a:t>;</a:t>
            </a:r>
          </a:p>
          <a:p>
            <a:r>
              <a:rPr lang="en-US" sz="1600" dirty="0" smtClean="0">
                <a:solidFill>
                  <a:srgbClr val="000000"/>
                </a:solidFill>
                <a:latin typeface="Consolas"/>
              </a:rPr>
              <a:t>  }</a:t>
            </a:r>
          </a:p>
          <a:p>
            <a:r>
              <a:rPr lang="en-US" sz="1600" dirty="0">
                <a:solidFill>
                  <a:srgbClr val="000000"/>
                </a:solidFill>
                <a:latin typeface="Consolas"/>
              </a:rPr>
              <a:t>}</a:t>
            </a:r>
            <a:r>
              <a:rPr lang="en-US" sz="1600" dirty="0" smtClean="0">
                <a:solidFill>
                  <a:srgbClr val="000000"/>
                </a:solidFill>
                <a:latin typeface="Courier New"/>
              </a:rPr>
              <a:t>    </a:t>
            </a:r>
          </a:p>
        </p:txBody>
      </p:sp>
      <p:sp>
        <p:nvSpPr>
          <p:cNvPr id="69634" name="Rectangle 2"/>
          <p:cNvSpPr>
            <a:spLocks noGrp="1" noChangeArrowheads="1"/>
          </p:cNvSpPr>
          <p:nvPr>
            <p:ph type="title"/>
          </p:nvPr>
        </p:nvSpPr>
        <p:spPr/>
        <p:txBody>
          <a:bodyPr/>
          <a:lstStyle/>
          <a:p>
            <a:r>
              <a:rPr lang="en-US" smtClean="0"/>
              <a:t>Even more Overstatement</a:t>
            </a:r>
            <a:endParaRPr lang="en-US" dirty="0"/>
          </a:p>
        </p:txBody>
      </p:sp>
      <p:sp>
        <p:nvSpPr>
          <p:cNvPr id="9" name="Rectangle 8"/>
          <p:cNvSpPr/>
          <p:nvPr/>
        </p:nvSpPr>
        <p:spPr>
          <a:xfrm>
            <a:off x="3426773" y="3962400"/>
            <a:ext cx="5387181" cy="4572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Interface user will still work</a:t>
            </a:r>
          </a:p>
        </p:txBody>
      </p:sp>
      <p:sp>
        <p:nvSpPr>
          <p:cNvPr id="12" name="Rectangle 11"/>
          <p:cNvSpPr/>
          <p:nvPr/>
        </p:nvSpPr>
        <p:spPr>
          <a:xfrm>
            <a:off x="3404650" y="4495800"/>
            <a:ext cx="5395534" cy="69702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Interface declares union of all exceptions thrown by implementations</a:t>
            </a:r>
          </a:p>
        </p:txBody>
      </p:sp>
      <p:sp>
        <p:nvSpPr>
          <p:cNvPr id="15" name="Text Box 3"/>
          <p:cNvSpPr txBox="1">
            <a:spLocks noChangeArrowheads="1"/>
          </p:cNvSpPr>
          <p:nvPr/>
        </p:nvSpPr>
        <p:spPr bwMode="auto">
          <a:xfrm>
            <a:off x="152400" y="5688612"/>
            <a:ext cx="8382000" cy="107721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interface</a:t>
            </a:r>
            <a:r>
              <a:rPr lang="en-US" sz="1600" b="1" dirty="0">
                <a:solidFill>
                  <a:srgbClr val="000000"/>
                </a:solidFill>
                <a:latin typeface="Consolas"/>
              </a:rPr>
              <a:t> </a:t>
            </a:r>
            <a:r>
              <a:rPr lang="en-US" sz="1600" b="1" dirty="0" err="1">
                <a:solidFill>
                  <a:srgbClr val="000000"/>
                </a:solidFill>
                <a:latin typeface="Consolas"/>
              </a:rPr>
              <a:t>StringIteratorThrowingIOException</a:t>
            </a:r>
            <a:r>
              <a:rPr lang="en-US" sz="1600" b="1" dirty="0">
                <a:solidFill>
                  <a:srgbClr val="000000"/>
                </a:solidFill>
                <a:latin typeface="Consolas"/>
              </a:rPr>
              <a:t> {</a:t>
            </a:r>
          </a:p>
          <a:p>
            <a:r>
              <a:rPr lang="en-US" sz="1600" dirty="0">
                <a:solidFill>
                  <a:srgbClr val="000000"/>
                </a:solidFill>
                <a:latin typeface="Consolas"/>
              </a:rPr>
              <a:t>    </a:t>
            </a:r>
            <a:r>
              <a:rPr lang="en-US" sz="1600" b="1" dirty="0">
                <a:solidFill>
                  <a:srgbClr val="7F0055"/>
                </a:solidFill>
                <a:latin typeface="Consolas"/>
              </a:rPr>
              <a:t>public</a:t>
            </a:r>
            <a:r>
              <a:rPr lang="en-US" sz="1600" b="1" dirty="0">
                <a:solidFill>
                  <a:srgbClr val="000000"/>
                </a:solidFill>
                <a:latin typeface="Consolas"/>
              </a:rPr>
              <a:t> String next () </a:t>
            </a:r>
            <a:r>
              <a:rPr lang="en-US" sz="1600" b="1" dirty="0">
                <a:solidFill>
                  <a:srgbClr val="7F0055"/>
                </a:solidFill>
                <a:latin typeface="Consolas"/>
              </a:rPr>
              <a:t>throws</a:t>
            </a:r>
            <a:r>
              <a:rPr lang="en-US" sz="1600" b="1" dirty="0">
                <a:solidFill>
                  <a:srgbClr val="000000"/>
                </a:solidFill>
                <a:latin typeface="Consolas"/>
              </a:rPr>
              <a:t> </a:t>
            </a:r>
            <a:r>
              <a:rPr lang="en-US" sz="1600" b="1" dirty="0" smtClean="0">
                <a:solidFill>
                  <a:srgbClr val="000000"/>
                </a:solidFill>
                <a:latin typeface="Consolas"/>
              </a:rPr>
              <a:t>Exception;</a:t>
            </a:r>
            <a:endParaRPr lang="en-US" sz="1600" b="1" dirty="0">
              <a:solidFill>
                <a:srgbClr val="000000"/>
              </a:solidFill>
              <a:latin typeface="Consolas"/>
            </a:endParaRPr>
          </a:p>
          <a:p>
            <a:r>
              <a:rPr lang="en-US" sz="1600" dirty="0">
                <a:solidFill>
                  <a:srgbClr val="000000"/>
                </a:solidFill>
                <a:latin typeface="Consolas"/>
              </a:rPr>
              <a:t>    </a:t>
            </a:r>
            <a:r>
              <a:rPr lang="en-US" sz="1600" b="1" dirty="0">
                <a:solidFill>
                  <a:srgbClr val="7F0055"/>
                </a:solidFill>
                <a:latin typeface="Consolas"/>
              </a:rPr>
              <a:t>public</a:t>
            </a:r>
            <a:r>
              <a:rPr lang="en-US" sz="1600" b="1" dirty="0">
                <a:solidFill>
                  <a:srgbClr val="000000"/>
                </a:solidFill>
                <a:latin typeface="Consolas"/>
              </a:rPr>
              <a:t> </a:t>
            </a:r>
            <a:r>
              <a:rPr lang="en-US" sz="1600" b="1" dirty="0" err="1">
                <a:solidFill>
                  <a:srgbClr val="7F0055"/>
                </a:solidFill>
                <a:latin typeface="Consolas"/>
              </a:rPr>
              <a:t>boolean</a:t>
            </a:r>
            <a:r>
              <a:rPr lang="en-US" sz="1600" b="1" dirty="0">
                <a:solidFill>
                  <a:srgbClr val="000000"/>
                </a:solidFill>
                <a:latin typeface="Consolas"/>
              </a:rPr>
              <a:t> </a:t>
            </a:r>
            <a:r>
              <a:rPr lang="en-US" sz="1600" b="1" dirty="0" err="1">
                <a:solidFill>
                  <a:srgbClr val="000000"/>
                </a:solidFill>
                <a:latin typeface="Consolas"/>
              </a:rPr>
              <a:t>hasNext</a:t>
            </a:r>
            <a:r>
              <a:rPr lang="en-US" sz="1600" b="1" dirty="0">
                <a:solidFill>
                  <a:srgbClr val="000000"/>
                </a:solidFill>
                <a:latin typeface="Consolas"/>
              </a:rPr>
              <a:t>();</a:t>
            </a:r>
          </a:p>
          <a:p>
            <a:r>
              <a:rPr lang="en-US" sz="1600" dirty="0">
                <a:solidFill>
                  <a:srgbClr val="000000"/>
                </a:solidFill>
                <a:latin typeface="Consolas"/>
              </a:rPr>
              <a:t>}</a:t>
            </a:r>
            <a:endParaRPr lang="en-US" sz="1600" dirty="0"/>
          </a:p>
        </p:txBody>
      </p:sp>
      <p:sp>
        <p:nvSpPr>
          <p:cNvPr id="16" name="Rectangle 15"/>
          <p:cNvSpPr/>
          <p:nvPr/>
        </p:nvSpPr>
        <p:spPr>
          <a:xfrm>
            <a:off x="3886200" y="6014313"/>
            <a:ext cx="1371600" cy="212908"/>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32645590"/>
      </p:ext>
    </p:extLst>
  </p:cSld>
  <p:clrMapOvr>
    <a:masterClrMapping/>
  </p:clrMapOvr>
  <p:transition advTm="475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fontScale="90000"/>
          </a:bodyPr>
          <a:lstStyle/>
          <a:p>
            <a:r>
              <a:rPr lang="en-US" smtClean="0"/>
              <a:t>Instance Method Variations Throwing Different Exceptions</a:t>
            </a:r>
            <a:endParaRPr lang="en-US" dirty="0"/>
          </a:p>
        </p:txBody>
      </p:sp>
      <p:sp>
        <p:nvSpPr>
          <p:cNvPr id="6" name="Text Box 1030"/>
          <p:cNvSpPr txBox="1">
            <a:spLocks noChangeArrowheads="1"/>
          </p:cNvSpPr>
          <p:nvPr/>
        </p:nvSpPr>
        <p:spPr bwMode="auto">
          <a:xfrm>
            <a:off x="3552206" y="1682568"/>
            <a:ext cx="1857746"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Header</a:t>
            </a:r>
            <a:endParaRPr lang="en-US" dirty="0"/>
          </a:p>
        </p:txBody>
      </p:sp>
      <p:sp>
        <p:nvSpPr>
          <p:cNvPr id="12" name="Text Box 1030"/>
          <p:cNvSpPr txBox="1">
            <a:spLocks noChangeArrowheads="1"/>
          </p:cNvSpPr>
          <p:nvPr/>
        </p:nvSpPr>
        <p:spPr bwMode="auto">
          <a:xfrm>
            <a:off x="5029200" y="3578781"/>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a:t>2</a:t>
            </a:r>
          </a:p>
        </p:txBody>
      </p:sp>
      <p:cxnSp>
        <p:nvCxnSpPr>
          <p:cNvPr id="13" name="Straight Arrow Connector 12"/>
          <p:cNvCxnSpPr>
            <a:stCxn id="18" idx="0"/>
          </p:cNvCxnSpPr>
          <p:nvPr/>
        </p:nvCxnSpPr>
        <p:spPr>
          <a:xfrm flipV="1">
            <a:off x="2983675" y="2370987"/>
            <a:ext cx="1406731" cy="1207793"/>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p:cNvCxnSpPr>
            <a:stCxn id="12" idx="0"/>
          </p:cNvCxnSpPr>
          <p:nvPr/>
        </p:nvCxnSpPr>
        <p:spPr>
          <a:xfrm flipH="1" flipV="1">
            <a:off x="4377542" y="2370987"/>
            <a:ext cx="1527958" cy="1207794"/>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8" name="Text Box 1030"/>
          <p:cNvSpPr txBox="1">
            <a:spLocks noChangeArrowheads="1"/>
          </p:cNvSpPr>
          <p:nvPr/>
        </p:nvSpPr>
        <p:spPr bwMode="auto">
          <a:xfrm>
            <a:off x="2107375" y="3578780"/>
            <a:ext cx="1752600" cy="688419"/>
          </a:xfrm>
          <a:prstGeom prst="rect">
            <a:avLst/>
          </a:prstGeom>
        </p:spPr>
        <p:style>
          <a:lnRef idx="3">
            <a:schemeClr val="lt1"/>
          </a:lnRef>
          <a:fillRef idx="1">
            <a:schemeClr val="accent6"/>
          </a:fillRef>
          <a:effectRef idx="1">
            <a:schemeClr val="accent6"/>
          </a:effectRef>
          <a:fontRef idx="minor">
            <a:schemeClr val="lt1"/>
          </a:fontRef>
        </p:style>
        <p:txBody>
          <a:bodyPr wrap="square" lIns="45720" rIns="45720" rtlCol="0" anchor="ctr">
            <a:noAutofit/>
          </a:bodyPr>
          <a:lstStyle>
            <a:defPPr>
              <a:defRPr lang="en-US"/>
            </a:defPPr>
            <a:lvl1pPr algn="ctr">
              <a:defRPr>
                <a:latin typeface="Calibri" pitchFamily="34" charset="0"/>
                <a:cs typeface="Calibri" pitchFamily="34" charset="0"/>
              </a:defRPr>
            </a:lvl1pPr>
          </a:lstStyle>
          <a:p>
            <a:r>
              <a:rPr lang="en-US" dirty="0" smtClean="0"/>
              <a:t>Method implementation</a:t>
            </a:r>
            <a:r>
              <a:rPr lang="en-US" baseline="30000" dirty="0" smtClean="0"/>
              <a:t>1</a:t>
            </a:r>
            <a:endParaRPr lang="en-US" baseline="30000" dirty="0"/>
          </a:p>
        </p:txBody>
      </p:sp>
      <p:sp>
        <p:nvSpPr>
          <p:cNvPr id="22" name="Rectangle 21"/>
          <p:cNvSpPr/>
          <p:nvPr/>
        </p:nvSpPr>
        <p:spPr>
          <a:xfrm>
            <a:off x="2124308"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smtClean="0">
                <a:latin typeface="Calibri" pitchFamily="34" charset="0"/>
                <a:cs typeface="Calibri" pitchFamily="34" charset="0"/>
              </a:rPr>
              <a:t>1</a:t>
            </a:r>
          </a:p>
        </p:txBody>
      </p:sp>
      <p:sp>
        <p:nvSpPr>
          <p:cNvPr id="24" name="Rectangle 23"/>
          <p:cNvSpPr/>
          <p:nvPr/>
        </p:nvSpPr>
        <p:spPr>
          <a:xfrm>
            <a:off x="5638800" y="1682567"/>
            <a:ext cx="2667000" cy="8320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Acknowledge exception union (exception</a:t>
            </a:r>
            <a:r>
              <a:rPr lang="en-US" baseline="30000" dirty="0" smtClean="0">
                <a:latin typeface="Calibri" pitchFamily="34" charset="0"/>
                <a:cs typeface="Calibri" pitchFamily="34" charset="0"/>
              </a:rPr>
              <a:t>1</a:t>
            </a:r>
            <a:r>
              <a:rPr lang="en-US" dirty="0" smtClean="0">
                <a:latin typeface="Calibri" pitchFamily="34" charset="0"/>
                <a:cs typeface="Calibri" pitchFamily="34" charset="0"/>
              </a:rPr>
              <a:t> and exception</a:t>
            </a:r>
            <a:r>
              <a:rPr lang="en-US" baseline="30000" dirty="0" smtClean="0">
                <a:latin typeface="Calibri" pitchFamily="34" charset="0"/>
                <a:cs typeface="Calibri" pitchFamily="34" charset="0"/>
              </a:rPr>
              <a:t>2</a:t>
            </a:r>
            <a:r>
              <a:rPr lang="en-US" dirty="0" smtClean="0">
                <a:latin typeface="Calibri" pitchFamily="34" charset="0"/>
                <a:cs typeface="Calibri" pitchFamily="34" charset="0"/>
              </a:rPr>
              <a:t>)</a:t>
            </a:r>
          </a:p>
        </p:txBody>
      </p:sp>
      <p:sp>
        <p:nvSpPr>
          <p:cNvPr id="26" name="Rectangle 25"/>
          <p:cNvSpPr/>
          <p:nvPr/>
        </p:nvSpPr>
        <p:spPr>
          <a:xfrm>
            <a:off x="5069994" y="4454731"/>
            <a:ext cx="1752600" cy="7239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Throws  exception</a:t>
            </a:r>
            <a:r>
              <a:rPr lang="en-US" baseline="30000" dirty="0">
                <a:latin typeface="Calibri" pitchFamily="34" charset="0"/>
                <a:cs typeface="Calibri" pitchFamily="34" charset="0"/>
              </a:rPr>
              <a:t>2</a:t>
            </a:r>
            <a:endParaRPr lang="en-US" baseline="30000" dirty="0" smtClean="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2029154663"/>
      </p:ext>
    </p:extLst>
  </p:cSld>
  <p:clrMapOvr>
    <a:masterClrMapping/>
  </p:clrMapOvr>
  <p:transition advTm="100781"/>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normAutofit/>
          </a:bodyPr>
          <a:lstStyle/>
          <a:p>
            <a:r>
              <a:rPr lang="en-US" dirty="0" smtClean="0"/>
              <a:t>Catching Thrown Exception</a:t>
            </a:r>
            <a:endParaRPr lang="en-US" dirty="0"/>
          </a:p>
        </p:txBody>
      </p:sp>
      <p:sp>
        <p:nvSpPr>
          <p:cNvPr id="347139" name="Text Box 3"/>
          <p:cNvSpPr txBox="1">
            <a:spLocks noChangeArrowheads="1"/>
          </p:cNvSpPr>
          <p:nvPr/>
        </p:nvSpPr>
        <p:spPr bwMode="auto">
          <a:xfrm>
            <a:off x="304800" y="1496199"/>
            <a:ext cx="8382000" cy="120032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interface</a:t>
            </a:r>
            <a:r>
              <a:rPr lang="en-US" b="1" dirty="0">
                <a:solidFill>
                  <a:srgbClr val="000000"/>
                </a:solidFill>
                <a:latin typeface="Consolas"/>
              </a:rPr>
              <a:t> </a:t>
            </a:r>
            <a:r>
              <a:rPr lang="en-US" b="1" dirty="0" err="1">
                <a:solidFill>
                  <a:srgbClr val="000000"/>
                </a:solidFill>
                <a:latin typeface="Consolas"/>
              </a:rPr>
              <a:t>StringIteratorThrowingIOException</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public</a:t>
            </a:r>
            <a:r>
              <a:rPr lang="en-US" b="1" dirty="0">
                <a:solidFill>
                  <a:srgbClr val="000000"/>
                </a:solidFill>
                <a:latin typeface="Consolas"/>
              </a:rPr>
              <a:t> String next () </a:t>
            </a:r>
            <a:r>
              <a:rPr lang="en-US" b="1" dirty="0">
                <a:solidFill>
                  <a:srgbClr val="7F0055"/>
                </a:solidFill>
                <a:latin typeface="Consolas"/>
              </a:rPr>
              <a:t>throws</a:t>
            </a:r>
            <a:r>
              <a:rPr lang="en-US" b="1" dirty="0">
                <a:solidFill>
                  <a:srgbClr val="000000"/>
                </a:solidFill>
                <a:latin typeface="Consolas"/>
              </a:rPr>
              <a:t> </a:t>
            </a:r>
            <a:r>
              <a:rPr lang="en-US" b="1" dirty="0" err="1">
                <a:solidFill>
                  <a:srgbClr val="000000"/>
                </a:solidFill>
                <a:latin typeface="Consolas"/>
              </a:rPr>
              <a:t>IOException</a:t>
            </a:r>
            <a:r>
              <a:rPr lang="en-US" b="1" dirty="0">
                <a:solidFill>
                  <a:srgbClr val="000000"/>
                </a:solidFill>
                <a:latin typeface="Consolas"/>
              </a:rPr>
              <a:t> ;</a:t>
            </a:r>
          </a:p>
          <a:p>
            <a:r>
              <a:rPr lang="en-US" dirty="0">
                <a:solidFill>
                  <a:srgbClr val="000000"/>
                </a:solidFill>
                <a:latin typeface="Consolas"/>
              </a:rPr>
              <a:t>    </a:t>
            </a:r>
            <a:r>
              <a:rPr lang="en-US" b="1" dirty="0">
                <a:solidFill>
                  <a:srgbClr val="7F0055"/>
                </a:solidFill>
                <a:latin typeface="Consolas"/>
              </a:rPr>
              <a:t>public</a:t>
            </a:r>
            <a:r>
              <a:rPr lang="en-US" b="1" dirty="0">
                <a:solidFill>
                  <a:srgbClr val="000000"/>
                </a:solidFill>
                <a:latin typeface="Consolas"/>
              </a:rPr>
              <a:t> </a:t>
            </a:r>
            <a:r>
              <a:rPr lang="en-US" b="1" dirty="0" err="1">
                <a:solidFill>
                  <a:srgbClr val="7F0055"/>
                </a:solidFill>
                <a:latin typeface="Consolas"/>
              </a:rPr>
              <a:t>boolean</a:t>
            </a:r>
            <a:r>
              <a:rPr lang="en-US" b="1" dirty="0">
                <a:solidFill>
                  <a:srgbClr val="000000"/>
                </a:solidFill>
                <a:latin typeface="Consolas"/>
              </a:rPr>
              <a:t> </a:t>
            </a:r>
            <a:r>
              <a:rPr lang="en-US" b="1" dirty="0" err="1">
                <a:solidFill>
                  <a:srgbClr val="000000"/>
                </a:solidFill>
                <a:latin typeface="Consolas"/>
              </a:rPr>
              <a:t>hasNext</a:t>
            </a:r>
            <a:r>
              <a:rPr lang="en-US" b="1" dirty="0">
                <a:solidFill>
                  <a:srgbClr val="000000"/>
                </a:solidFill>
                <a:latin typeface="Consolas"/>
              </a:rPr>
              <a:t>();</a:t>
            </a:r>
          </a:p>
          <a:p>
            <a:r>
              <a:rPr lang="en-US" dirty="0">
                <a:solidFill>
                  <a:srgbClr val="000000"/>
                </a:solidFill>
                <a:latin typeface="Consolas"/>
              </a:rPr>
              <a:t>}</a:t>
            </a:r>
            <a:endParaRPr lang="en-US" dirty="0"/>
          </a:p>
        </p:txBody>
      </p:sp>
      <p:sp>
        <p:nvSpPr>
          <p:cNvPr id="5" name="Text Box 3"/>
          <p:cNvSpPr txBox="1">
            <a:spLocks noChangeArrowheads="1"/>
          </p:cNvSpPr>
          <p:nvPr/>
        </p:nvSpPr>
        <p:spPr bwMode="auto">
          <a:xfrm>
            <a:off x="274638" y="2712118"/>
            <a:ext cx="8382000" cy="258532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static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print(</a:t>
            </a:r>
            <a:r>
              <a:rPr lang="en-US" b="1" dirty="0" err="1">
                <a:solidFill>
                  <a:srgbClr val="000000"/>
                </a:solidFill>
                <a:latin typeface="Consolas"/>
              </a:rPr>
              <a:t>StringIteratorThrowingIOException</a:t>
            </a:r>
            <a:r>
              <a:rPr lang="en-US" b="1" dirty="0">
                <a:solidFill>
                  <a:srgbClr val="000000"/>
                </a:solidFill>
                <a:latin typeface="Consolas"/>
              </a:rPr>
              <a:t> </a:t>
            </a:r>
            <a:r>
              <a:rPr lang="en-US" b="1" dirty="0" err="1">
                <a:solidFill>
                  <a:srgbClr val="000000"/>
                </a:solidFill>
                <a:latin typeface="Consolas"/>
              </a:rPr>
              <a:t>aStringIterator</a:t>
            </a:r>
            <a:r>
              <a:rPr lang="en-US" b="1" dirty="0">
                <a:solidFill>
                  <a:srgbClr val="000000"/>
                </a:solidFill>
                <a:latin typeface="Consolas"/>
              </a:rPr>
              <a:t>) {</a:t>
            </a:r>
          </a:p>
          <a:p>
            <a:r>
              <a:rPr lang="en-US" b="1" dirty="0" smtClean="0">
                <a:solidFill>
                  <a:srgbClr val="7F0055"/>
                </a:solidFill>
                <a:latin typeface="Consolas"/>
              </a:rPr>
              <a:t>  try</a:t>
            </a:r>
            <a:r>
              <a:rPr lang="en-US" b="1" dirty="0" smtClean="0">
                <a:solidFill>
                  <a:srgbClr val="000000"/>
                </a:solidFill>
                <a:latin typeface="Consolas"/>
              </a:rPr>
              <a:t> </a:t>
            </a:r>
            <a:r>
              <a:rPr lang="en-US" b="1" dirty="0">
                <a:solidFill>
                  <a:srgbClr val="000000"/>
                </a:solidFill>
                <a:latin typeface="Consolas"/>
              </a:rPr>
              <a:t>{</a:t>
            </a:r>
          </a:p>
          <a:p>
            <a:r>
              <a:rPr lang="en-US" b="1" dirty="0" smtClean="0">
                <a:solidFill>
                  <a:srgbClr val="7F0055"/>
                </a:solidFill>
                <a:latin typeface="Consolas"/>
              </a:rPr>
              <a:t>   while</a:t>
            </a:r>
            <a:r>
              <a:rPr lang="en-US" b="1" dirty="0" smtClean="0">
                <a:solidFill>
                  <a:srgbClr val="000000"/>
                </a:solidFill>
                <a:latin typeface="Consolas"/>
              </a:rPr>
              <a:t> </a:t>
            </a:r>
            <a:r>
              <a:rPr lang="en-US" b="1" dirty="0">
                <a:solidFill>
                  <a:srgbClr val="000000"/>
                </a:solidFill>
                <a:latin typeface="Consolas"/>
              </a:rPr>
              <a:t>(</a:t>
            </a:r>
            <a:r>
              <a:rPr lang="en-US" b="1" dirty="0" err="1">
                <a:solidFill>
                  <a:srgbClr val="000000"/>
                </a:solidFill>
                <a:latin typeface="Consolas"/>
              </a:rPr>
              <a:t>aStringIterator.hasNext</a:t>
            </a:r>
            <a:r>
              <a:rPr lang="en-US" b="1" dirty="0">
                <a:solidFill>
                  <a:srgbClr val="000000"/>
                </a:solidFill>
                <a:latin typeface="Consolas"/>
              </a:rPr>
              <a:t>())</a:t>
            </a:r>
          </a:p>
          <a:p>
            <a:r>
              <a:rPr lang="en-US" dirty="0" smtClean="0">
                <a:solidFill>
                  <a:srgbClr val="000000"/>
                </a:solidFill>
                <a:latin typeface="Consolas"/>
              </a:rPr>
              <a:t>     </a:t>
            </a:r>
            <a:r>
              <a:rPr lang="en-US" dirty="0" err="1" smtClean="0">
                <a:solidFill>
                  <a:srgbClr val="000000"/>
                </a:solidFill>
                <a:latin typeface="Consolas"/>
              </a:rPr>
              <a:t>System.</a:t>
            </a:r>
            <a:r>
              <a:rPr lang="en-US" i="1" dirty="0" err="1" smtClean="0">
                <a:solidFill>
                  <a:srgbClr val="0000C0"/>
                </a:solidFill>
                <a:latin typeface="Consolas"/>
              </a:rPr>
              <a:t>out</a:t>
            </a:r>
            <a:r>
              <a:rPr lang="en-US" i="1" dirty="0" err="1" smtClean="0">
                <a:solidFill>
                  <a:srgbClr val="000000"/>
                </a:solidFill>
                <a:latin typeface="Consolas"/>
              </a:rPr>
              <a:t>.println</a:t>
            </a:r>
            <a:r>
              <a:rPr lang="en-US" i="1" dirty="0" smtClean="0">
                <a:solidFill>
                  <a:srgbClr val="000000"/>
                </a:solidFill>
                <a:latin typeface="Consolas"/>
              </a:rPr>
              <a:t>(</a:t>
            </a:r>
            <a:r>
              <a:rPr lang="en-US" i="1" dirty="0" err="1" smtClean="0">
                <a:solidFill>
                  <a:srgbClr val="000000"/>
                </a:solidFill>
                <a:latin typeface="Consolas"/>
              </a:rPr>
              <a:t>aStringIterator.next</a:t>
            </a:r>
            <a:r>
              <a:rPr lang="en-US" i="1" dirty="0">
                <a:solidFill>
                  <a:srgbClr val="000000"/>
                </a:solidFill>
                <a:latin typeface="Consolas"/>
              </a:rPr>
              <a:t>());</a:t>
            </a:r>
          </a:p>
          <a:p>
            <a:r>
              <a:rPr lang="en-US" dirty="0" smtClean="0">
                <a:solidFill>
                  <a:srgbClr val="000000"/>
                </a:solidFill>
                <a:latin typeface="Consolas"/>
              </a:rPr>
              <a:t>  } </a:t>
            </a:r>
            <a:r>
              <a:rPr lang="en-US" b="1" dirty="0">
                <a:solidFill>
                  <a:srgbClr val="7F0055"/>
                </a:solidFill>
                <a:latin typeface="Consolas"/>
              </a:rPr>
              <a:t>catch</a:t>
            </a:r>
            <a:r>
              <a:rPr lang="en-US" b="1" dirty="0">
                <a:solidFill>
                  <a:srgbClr val="000000"/>
                </a:solidFill>
                <a:latin typeface="Consolas"/>
              </a:rPr>
              <a:t> (</a:t>
            </a:r>
            <a:r>
              <a:rPr lang="en-US" b="1" dirty="0" err="1">
                <a:solidFill>
                  <a:srgbClr val="000000"/>
                </a:solidFill>
                <a:latin typeface="Consolas"/>
              </a:rPr>
              <a:t>IOException</a:t>
            </a:r>
            <a:r>
              <a:rPr lang="en-US" b="1" dirty="0">
                <a:solidFill>
                  <a:srgbClr val="000000"/>
                </a:solidFill>
                <a:latin typeface="Consolas"/>
              </a:rPr>
              <a:t> e) {</a:t>
            </a:r>
          </a:p>
          <a:p>
            <a:r>
              <a:rPr lang="en-US" dirty="0" smtClean="0">
                <a:solidFill>
                  <a:srgbClr val="000000"/>
                </a:solidFill>
                <a:latin typeface="Consolas"/>
              </a:rPr>
              <a:t>    </a:t>
            </a:r>
            <a:r>
              <a:rPr lang="en-US" dirty="0" err="1" smtClean="0">
                <a:solidFill>
                  <a:srgbClr val="000000"/>
                </a:solidFill>
                <a:latin typeface="Consolas"/>
              </a:rPr>
              <a:t>e.printStackTrace</a:t>
            </a:r>
            <a:r>
              <a:rPr lang="en-US" dirty="0">
                <a:solidFill>
                  <a:srgbClr val="000000"/>
                </a:solidFill>
                <a:latin typeface="Consolas"/>
              </a:rPr>
              <a:t>();</a:t>
            </a:r>
          </a:p>
          <a:p>
            <a:r>
              <a:rPr lang="en-US" dirty="0" smtClean="0">
                <a:solidFill>
                  <a:srgbClr val="000000"/>
                </a:solidFill>
                <a:latin typeface="Consolas"/>
              </a:rPr>
              <a:t>  }</a:t>
            </a:r>
            <a:endParaRPr lang="en-US" dirty="0">
              <a:solidFill>
                <a:srgbClr val="000000"/>
              </a:solidFill>
              <a:latin typeface="Consolas"/>
            </a:endParaRPr>
          </a:p>
          <a:p>
            <a:r>
              <a:rPr lang="en-US" dirty="0">
                <a:solidFill>
                  <a:srgbClr val="000000"/>
                </a:solidFill>
                <a:latin typeface="Consolas"/>
              </a:rPr>
              <a:t>}</a:t>
            </a:r>
            <a:endParaRPr lang="en-US" dirty="0"/>
          </a:p>
        </p:txBody>
      </p:sp>
    </p:spTree>
    <p:extLst>
      <p:ext uri="{BB962C8B-B14F-4D97-AF65-F5344CB8AC3E}">
        <p14:creationId xmlns:p14="http://schemas.microsoft.com/office/powerpoint/2010/main" val="2483179395"/>
      </p:ext>
    </p:extLst>
  </p:cSld>
  <p:clrMapOvr>
    <a:masterClrMapping/>
  </p:clrMapOvr>
  <p:transition advTm="96231"/>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9|0.7"/>
</p:tagLst>
</file>

<file path=ppt/tags/tag10.xml><?xml version="1.0" encoding="utf-8"?>
<p:tagLst xmlns:a="http://schemas.openxmlformats.org/drawingml/2006/main" xmlns:r="http://schemas.openxmlformats.org/officeDocument/2006/relationships" xmlns:p="http://schemas.openxmlformats.org/presentationml/2006/main">
  <p:tag name="TIMING" val="|16.6|75.8|2.3|3.5"/>
</p:tagLst>
</file>

<file path=ppt/tags/tag11.xml><?xml version="1.0" encoding="utf-8"?>
<p:tagLst xmlns:a="http://schemas.openxmlformats.org/drawingml/2006/main" xmlns:r="http://schemas.openxmlformats.org/officeDocument/2006/relationships" xmlns:p="http://schemas.openxmlformats.org/presentationml/2006/main">
  <p:tag name="TIMING" val="|205.8|12.9|11.8"/>
</p:tagLst>
</file>

<file path=ppt/tags/tag12.xml><?xml version="1.0" encoding="utf-8"?>
<p:tagLst xmlns:a="http://schemas.openxmlformats.org/drawingml/2006/main" xmlns:r="http://schemas.openxmlformats.org/officeDocument/2006/relationships" xmlns:p="http://schemas.openxmlformats.org/presentationml/2006/main">
  <p:tag name="TIMING" val="|202.8|2.1|7.2"/>
</p:tagLst>
</file>

<file path=ppt/tags/tag13.xml><?xml version="1.0" encoding="utf-8"?>
<p:tagLst xmlns:a="http://schemas.openxmlformats.org/drawingml/2006/main" xmlns:r="http://schemas.openxmlformats.org/officeDocument/2006/relationships" xmlns:p="http://schemas.openxmlformats.org/presentationml/2006/main">
  <p:tag name="TIMING" val="|107"/>
</p:tagLst>
</file>

<file path=ppt/tags/tag14.xml><?xml version="1.0" encoding="utf-8"?>
<p:tagLst xmlns:a="http://schemas.openxmlformats.org/drawingml/2006/main" xmlns:r="http://schemas.openxmlformats.org/officeDocument/2006/relationships" xmlns:p="http://schemas.openxmlformats.org/presentationml/2006/main">
  <p:tag name="TIMING" val="|5.3|2.6|2.9"/>
</p:tagLst>
</file>

<file path=ppt/tags/tag15.xml><?xml version="1.0" encoding="utf-8"?>
<p:tagLst xmlns:a="http://schemas.openxmlformats.org/drawingml/2006/main" xmlns:r="http://schemas.openxmlformats.org/officeDocument/2006/relationships" xmlns:p="http://schemas.openxmlformats.org/presentationml/2006/main">
  <p:tag name="TIMING" val="|3.8|2.3"/>
</p:tagLst>
</file>

<file path=ppt/tags/tag16.xml><?xml version="1.0" encoding="utf-8"?>
<p:tagLst xmlns:a="http://schemas.openxmlformats.org/drawingml/2006/main" xmlns:r="http://schemas.openxmlformats.org/officeDocument/2006/relationships" xmlns:p="http://schemas.openxmlformats.org/presentationml/2006/main">
  <p:tag name="TIMING" val="|5.9"/>
</p:tagLst>
</file>

<file path=ppt/tags/tag17.xml><?xml version="1.0" encoding="utf-8"?>
<p:tagLst xmlns:a="http://schemas.openxmlformats.org/drawingml/2006/main" xmlns:r="http://schemas.openxmlformats.org/officeDocument/2006/relationships" xmlns:p="http://schemas.openxmlformats.org/presentationml/2006/main">
  <p:tag name="TIMING" val="|3.1|0.7|0.4|0.4|0.4|0.4|1.7"/>
</p:tagLst>
</file>

<file path=ppt/tags/tag18.xml><?xml version="1.0" encoding="utf-8"?>
<p:tagLst xmlns:a="http://schemas.openxmlformats.org/drawingml/2006/main" xmlns:r="http://schemas.openxmlformats.org/officeDocument/2006/relationships" xmlns:p="http://schemas.openxmlformats.org/presentationml/2006/main">
  <p:tag name="TIMING" val="|70.2|12|3.1|2.6"/>
</p:tagLst>
</file>

<file path=ppt/tags/tag19.xml><?xml version="1.0" encoding="utf-8"?>
<p:tagLst xmlns:a="http://schemas.openxmlformats.org/drawingml/2006/main" xmlns:r="http://schemas.openxmlformats.org/officeDocument/2006/relationships" xmlns:p="http://schemas.openxmlformats.org/presentationml/2006/main">
  <p:tag name="TIMING" val="|8.5"/>
</p:tagLst>
</file>

<file path=ppt/tags/tag2.xml><?xml version="1.0" encoding="utf-8"?>
<p:tagLst xmlns:a="http://schemas.openxmlformats.org/drawingml/2006/main" xmlns:r="http://schemas.openxmlformats.org/officeDocument/2006/relationships" xmlns:p="http://schemas.openxmlformats.org/presentationml/2006/main">
  <p:tag name="TIMING" val="|1.2|75.7|265.8|16.7|0.9|14.1|1.8|0.8|16.9"/>
</p:tagLst>
</file>

<file path=ppt/tags/tag20.xml><?xml version="1.0" encoding="utf-8"?>
<p:tagLst xmlns:a="http://schemas.openxmlformats.org/drawingml/2006/main" xmlns:r="http://schemas.openxmlformats.org/officeDocument/2006/relationships" xmlns:p="http://schemas.openxmlformats.org/presentationml/2006/main">
  <p:tag name="TIMING" val="|0.9|32.2|5.2|5.9|72.3|0.8"/>
</p:tagLst>
</file>

<file path=ppt/tags/tag21.xml><?xml version="1.0" encoding="utf-8"?>
<p:tagLst xmlns:a="http://schemas.openxmlformats.org/drawingml/2006/main" xmlns:r="http://schemas.openxmlformats.org/officeDocument/2006/relationships" xmlns:p="http://schemas.openxmlformats.org/presentationml/2006/main">
  <p:tag name="TIMING" val="|482|7.6|3.5"/>
</p:tagLst>
</file>

<file path=ppt/tags/tag22.xml><?xml version="1.0" encoding="utf-8"?>
<p:tagLst xmlns:a="http://schemas.openxmlformats.org/drawingml/2006/main" xmlns:r="http://schemas.openxmlformats.org/officeDocument/2006/relationships" xmlns:p="http://schemas.openxmlformats.org/presentationml/2006/main">
  <p:tag name="TIMING" val="|519.1|6.5|7"/>
</p:tagLst>
</file>

<file path=ppt/tags/tag23.xml><?xml version="1.0" encoding="utf-8"?>
<p:tagLst xmlns:a="http://schemas.openxmlformats.org/drawingml/2006/main" xmlns:r="http://schemas.openxmlformats.org/officeDocument/2006/relationships" xmlns:p="http://schemas.openxmlformats.org/presentationml/2006/main">
  <p:tag name="TIMING" val="|60.6|388.2"/>
</p:tagLst>
</file>

<file path=ppt/tags/tag24.xml><?xml version="1.0" encoding="utf-8"?>
<p:tagLst xmlns:a="http://schemas.openxmlformats.org/drawingml/2006/main" xmlns:r="http://schemas.openxmlformats.org/officeDocument/2006/relationships" xmlns:p="http://schemas.openxmlformats.org/presentationml/2006/main">
  <p:tag name="TIMING" val="|67.3|2.1|18|25.2"/>
</p:tagLst>
</file>

<file path=ppt/tags/tag25.xml><?xml version="1.0" encoding="utf-8"?>
<p:tagLst xmlns:a="http://schemas.openxmlformats.org/drawingml/2006/main" xmlns:r="http://schemas.openxmlformats.org/officeDocument/2006/relationships" xmlns:p="http://schemas.openxmlformats.org/presentationml/2006/main">
  <p:tag name="TIMING" val="|83.8|71.4|195.8|17.3|3.8"/>
</p:tagLst>
</file>

<file path=ppt/tags/tag26.xml><?xml version="1.0" encoding="utf-8"?>
<p:tagLst xmlns:a="http://schemas.openxmlformats.org/drawingml/2006/main" xmlns:r="http://schemas.openxmlformats.org/officeDocument/2006/relationships" xmlns:p="http://schemas.openxmlformats.org/presentationml/2006/main">
  <p:tag name="TIMING" val="|10.5|1|6.1"/>
</p:tagLst>
</file>

<file path=ppt/tags/tag27.xml><?xml version="1.0" encoding="utf-8"?>
<p:tagLst xmlns:a="http://schemas.openxmlformats.org/drawingml/2006/main" xmlns:r="http://schemas.openxmlformats.org/officeDocument/2006/relationships" xmlns:p="http://schemas.openxmlformats.org/presentationml/2006/main">
  <p:tag name="TIMING" val="|3.5|1.3|7.9|46|249.5"/>
</p:tagLst>
</file>

<file path=ppt/tags/tag28.xml><?xml version="1.0" encoding="utf-8"?>
<p:tagLst xmlns:a="http://schemas.openxmlformats.org/drawingml/2006/main" xmlns:r="http://schemas.openxmlformats.org/officeDocument/2006/relationships" xmlns:p="http://schemas.openxmlformats.org/presentationml/2006/main">
  <p:tag name="TIMING" val="|110.6|2.9|7.5|1.7|6.6|3.7|16.1|8.5"/>
</p:tagLst>
</file>

<file path=ppt/tags/tag29.xml><?xml version="1.0" encoding="utf-8"?>
<p:tagLst xmlns:a="http://schemas.openxmlformats.org/drawingml/2006/main" xmlns:r="http://schemas.openxmlformats.org/officeDocument/2006/relationships" xmlns:p="http://schemas.openxmlformats.org/presentationml/2006/main">
  <p:tag name="TIMING" val="|3.2|2.2|42.6"/>
</p:tagLst>
</file>

<file path=ppt/tags/tag3.xml><?xml version="1.0" encoding="utf-8"?>
<p:tagLst xmlns:a="http://schemas.openxmlformats.org/drawingml/2006/main" xmlns:r="http://schemas.openxmlformats.org/officeDocument/2006/relationships" xmlns:p="http://schemas.openxmlformats.org/presentationml/2006/main">
  <p:tag name="TIMING" val="|138.7|0.8"/>
</p:tagLst>
</file>

<file path=ppt/tags/tag30.xml><?xml version="1.0" encoding="utf-8"?>
<p:tagLst xmlns:a="http://schemas.openxmlformats.org/drawingml/2006/main" xmlns:r="http://schemas.openxmlformats.org/officeDocument/2006/relationships" xmlns:p="http://schemas.openxmlformats.org/presentationml/2006/main">
  <p:tag name="TIMING" val="|0.7|11.3"/>
</p:tagLst>
</file>

<file path=ppt/tags/tag31.xml><?xml version="1.0" encoding="utf-8"?>
<p:tagLst xmlns:a="http://schemas.openxmlformats.org/drawingml/2006/main" xmlns:r="http://schemas.openxmlformats.org/officeDocument/2006/relationships" xmlns:p="http://schemas.openxmlformats.org/presentationml/2006/main">
  <p:tag name="TIMING" val="|84.4"/>
</p:tagLst>
</file>

<file path=ppt/tags/tag32.xml><?xml version="1.0" encoding="utf-8"?>
<p:tagLst xmlns:a="http://schemas.openxmlformats.org/drawingml/2006/main" xmlns:r="http://schemas.openxmlformats.org/officeDocument/2006/relationships" xmlns:p="http://schemas.openxmlformats.org/presentationml/2006/main">
  <p:tag name="TIMING" val="|80.4|3.9"/>
</p:tagLst>
</file>

<file path=ppt/tags/tag33.xml><?xml version="1.0" encoding="utf-8"?>
<p:tagLst xmlns:a="http://schemas.openxmlformats.org/drawingml/2006/main" xmlns:r="http://schemas.openxmlformats.org/officeDocument/2006/relationships" xmlns:p="http://schemas.openxmlformats.org/presentationml/2006/main">
  <p:tag name="TIMING" val="|89.5|13|1.8|2.1|7.6|4"/>
</p:tagLst>
</file>

<file path=ppt/tags/tag34.xml><?xml version="1.0" encoding="utf-8"?>
<p:tagLst xmlns:a="http://schemas.openxmlformats.org/drawingml/2006/main" xmlns:r="http://schemas.openxmlformats.org/officeDocument/2006/relationships" xmlns:p="http://schemas.openxmlformats.org/presentationml/2006/main">
  <p:tag name="TIMING" val="|73.1|1"/>
</p:tagLst>
</file>

<file path=ppt/tags/tag35.xml><?xml version="1.0" encoding="utf-8"?>
<p:tagLst xmlns:a="http://schemas.openxmlformats.org/drawingml/2006/main" xmlns:r="http://schemas.openxmlformats.org/officeDocument/2006/relationships" xmlns:p="http://schemas.openxmlformats.org/presentationml/2006/main">
  <p:tag name="TIMING" val="|215.8|2.6|24.2|7.4"/>
</p:tagLst>
</file>

<file path=ppt/tags/tag36.xml><?xml version="1.0" encoding="utf-8"?>
<p:tagLst xmlns:a="http://schemas.openxmlformats.org/drawingml/2006/main" xmlns:r="http://schemas.openxmlformats.org/officeDocument/2006/relationships" xmlns:p="http://schemas.openxmlformats.org/presentationml/2006/main">
  <p:tag name="TIMING" val="|43.9|1.9"/>
</p:tagLst>
</file>

<file path=ppt/tags/tag37.xml><?xml version="1.0" encoding="utf-8"?>
<p:tagLst xmlns:a="http://schemas.openxmlformats.org/drawingml/2006/main" xmlns:r="http://schemas.openxmlformats.org/officeDocument/2006/relationships" xmlns:p="http://schemas.openxmlformats.org/presentationml/2006/main">
  <p:tag name="TIMING" val="|9.2"/>
</p:tagLst>
</file>

<file path=ppt/tags/tag38.xml><?xml version="1.0" encoding="utf-8"?>
<p:tagLst xmlns:a="http://schemas.openxmlformats.org/drawingml/2006/main" xmlns:r="http://schemas.openxmlformats.org/officeDocument/2006/relationships" xmlns:p="http://schemas.openxmlformats.org/presentationml/2006/main">
  <p:tag name="TIMING" val="|115.9|0.6"/>
</p:tagLst>
</file>

<file path=ppt/tags/tag39.xml><?xml version="1.0" encoding="utf-8"?>
<p:tagLst xmlns:a="http://schemas.openxmlformats.org/drawingml/2006/main" xmlns:r="http://schemas.openxmlformats.org/officeDocument/2006/relationships" xmlns:p="http://schemas.openxmlformats.org/presentationml/2006/main">
  <p:tag name="TIMING" val="|6.7|28.1|4.4|4.8|69.1|1|2.7|15.9"/>
</p:tagLst>
</file>

<file path=ppt/tags/tag4.xml><?xml version="1.0" encoding="utf-8"?>
<p:tagLst xmlns:a="http://schemas.openxmlformats.org/drawingml/2006/main" xmlns:r="http://schemas.openxmlformats.org/officeDocument/2006/relationships" xmlns:p="http://schemas.openxmlformats.org/presentationml/2006/main">
  <p:tag name="TIMING" val="|330.8|3.3|68.2|2.6|20.6|60.4"/>
</p:tagLst>
</file>

<file path=ppt/tags/tag40.xml><?xml version="1.0" encoding="utf-8"?>
<p:tagLst xmlns:a="http://schemas.openxmlformats.org/drawingml/2006/main" xmlns:r="http://schemas.openxmlformats.org/officeDocument/2006/relationships" xmlns:p="http://schemas.openxmlformats.org/presentationml/2006/main">
  <p:tag name="TIMING" val="|89.1"/>
</p:tagLst>
</file>

<file path=ppt/tags/tag41.xml><?xml version="1.0" encoding="utf-8"?>
<p:tagLst xmlns:a="http://schemas.openxmlformats.org/drawingml/2006/main" xmlns:r="http://schemas.openxmlformats.org/officeDocument/2006/relationships" xmlns:p="http://schemas.openxmlformats.org/presentationml/2006/main">
  <p:tag name="TIMING" val="|45.2|1.7|4.8"/>
</p:tagLst>
</file>

<file path=ppt/tags/tag42.xml><?xml version="1.0" encoding="utf-8"?>
<p:tagLst xmlns:a="http://schemas.openxmlformats.org/drawingml/2006/main" xmlns:r="http://schemas.openxmlformats.org/officeDocument/2006/relationships" xmlns:p="http://schemas.openxmlformats.org/presentationml/2006/main">
  <p:tag name="TIMING" val="|20.2|0.6"/>
</p:tagLst>
</file>

<file path=ppt/tags/tag43.xml><?xml version="1.0" encoding="utf-8"?>
<p:tagLst xmlns:a="http://schemas.openxmlformats.org/drawingml/2006/main" xmlns:r="http://schemas.openxmlformats.org/officeDocument/2006/relationships" xmlns:p="http://schemas.openxmlformats.org/presentationml/2006/main">
  <p:tag name="TIMING" val="|38.3"/>
</p:tagLst>
</file>

<file path=ppt/tags/tag44.xml><?xml version="1.0" encoding="utf-8"?>
<p:tagLst xmlns:a="http://schemas.openxmlformats.org/drawingml/2006/main" xmlns:r="http://schemas.openxmlformats.org/officeDocument/2006/relationships" xmlns:p="http://schemas.openxmlformats.org/presentationml/2006/main">
  <p:tag name="TIMING" val="|47|1.6|3.7"/>
</p:tagLst>
</file>

<file path=ppt/tags/tag45.xml><?xml version="1.0" encoding="utf-8"?>
<p:tagLst xmlns:a="http://schemas.openxmlformats.org/drawingml/2006/main" xmlns:r="http://schemas.openxmlformats.org/officeDocument/2006/relationships" xmlns:p="http://schemas.openxmlformats.org/presentationml/2006/main">
  <p:tag name="TIMING" val="|9.1|25.6"/>
</p:tagLst>
</file>

<file path=ppt/tags/tag46.xml><?xml version="1.0" encoding="utf-8"?>
<p:tagLst xmlns:a="http://schemas.openxmlformats.org/drawingml/2006/main" xmlns:r="http://schemas.openxmlformats.org/officeDocument/2006/relationships" xmlns:p="http://schemas.openxmlformats.org/presentationml/2006/main">
  <p:tag name="TIMING" val="|35.6|0.7|1.1|27.2"/>
</p:tagLst>
</file>

<file path=ppt/tags/tag47.xml><?xml version="1.0" encoding="utf-8"?>
<p:tagLst xmlns:a="http://schemas.openxmlformats.org/drawingml/2006/main" xmlns:r="http://schemas.openxmlformats.org/officeDocument/2006/relationships" xmlns:p="http://schemas.openxmlformats.org/presentationml/2006/main">
  <p:tag name="TIMING" val="|220.1|194.2"/>
</p:tagLst>
</file>

<file path=ppt/tags/tag48.xml><?xml version="1.0" encoding="utf-8"?>
<p:tagLst xmlns:a="http://schemas.openxmlformats.org/drawingml/2006/main" xmlns:r="http://schemas.openxmlformats.org/officeDocument/2006/relationships" xmlns:p="http://schemas.openxmlformats.org/presentationml/2006/main">
  <p:tag name="TIMING" val="|220.1|194.2"/>
</p:tagLst>
</file>

<file path=ppt/tags/tag49.xml><?xml version="1.0" encoding="utf-8"?>
<p:tagLst xmlns:a="http://schemas.openxmlformats.org/drawingml/2006/main" xmlns:r="http://schemas.openxmlformats.org/officeDocument/2006/relationships" xmlns:p="http://schemas.openxmlformats.org/presentationml/2006/main">
  <p:tag name="TIMING" val="|220.1|194.2"/>
</p:tagLst>
</file>

<file path=ppt/tags/tag5.xml><?xml version="1.0" encoding="utf-8"?>
<p:tagLst xmlns:a="http://schemas.openxmlformats.org/drawingml/2006/main" xmlns:r="http://schemas.openxmlformats.org/officeDocument/2006/relationships" xmlns:p="http://schemas.openxmlformats.org/presentationml/2006/main">
  <p:tag name="TIMING" val="|3.3|90.3"/>
</p:tagLst>
</file>

<file path=ppt/tags/tag50.xml><?xml version="1.0" encoding="utf-8"?>
<p:tagLst xmlns:a="http://schemas.openxmlformats.org/drawingml/2006/main" xmlns:r="http://schemas.openxmlformats.org/officeDocument/2006/relationships" xmlns:p="http://schemas.openxmlformats.org/presentationml/2006/main">
  <p:tag name="TIMING" val="|220.1|194.2"/>
</p:tagLst>
</file>

<file path=ppt/tags/tag51.xml><?xml version="1.0" encoding="utf-8"?>
<p:tagLst xmlns:a="http://schemas.openxmlformats.org/drawingml/2006/main" xmlns:r="http://schemas.openxmlformats.org/officeDocument/2006/relationships" xmlns:p="http://schemas.openxmlformats.org/presentationml/2006/main">
  <p:tag name="TIMING" val="|224.9|2.6|5.8|1.8|5.3|1.3"/>
</p:tagLst>
</file>

<file path=ppt/tags/tag52.xml><?xml version="1.0" encoding="utf-8"?>
<p:tagLst xmlns:a="http://schemas.openxmlformats.org/drawingml/2006/main" xmlns:r="http://schemas.openxmlformats.org/officeDocument/2006/relationships" xmlns:p="http://schemas.openxmlformats.org/presentationml/2006/main">
  <p:tag name="TIMING" val="|225.3|2.4|5"/>
</p:tagLst>
</file>

<file path=ppt/tags/tag53.xml><?xml version="1.0" encoding="utf-8"?>
<p:tagLst xmlns:a="http://schemas.openxmlformats.org/drawingml/2006/main" xmlns:r="http://schemas.openxmlformats.org/officeDocument/2006/relationships" xmlns:p="http://schemas.openxmlformats.org/presentationml/2006/main">
  <p:tag name="TIMING" val="|31.4|35.3|12.6"/>
</p:tagLst>
</file>

<file path=ppt/tags/tag54.xml><?xml version="1.0" encoding="utf-8"?>
<p:tagLst xmlns:a="http://schemas.openxmlformats.org/drawingml/2006/main" xmlns:r="http://schemas.openxmlformats.org/officeDocument/2006/relationships" xmlns:p="http://schemas.openxmlformats.org/presentationml/2006/main">
  <p:tag name="TIMING" val="|31.4|35.3|12.6"/>
</p:tagLst>
</file>

<file path=ppt/tags/tag55.xml><?xml version="1.0" encoding="utf-8"?>
<p:tagLst xmlns:a="http://schemas.openxmlformats.org/drawingml/2006/main" xmlns:r="http://schemas.openxmlformats.org/officeDocument/2006/relationships" xmlns:p="http://schemas.openxmlformats.org/presentationml/2006/main">
  <p:tag name="TIMING" val="|31.4|35.3|12.6"/>
</p:tagLst>
</file>

<file path=ppt/tags/tag56.xml><?xml version="1.0" encoding="utf-8"?>
<p:tagLst xmlns:a="http://schemas.openxmlformats.org/drawingml/2006/main" xmlns:r="http://schemas.openxmlformats.org/officeDocument/2006/relationships" xmlns:p="http://schemas.openxmlformats.org/presentationml/2006/main">
  <p:tag name="TIMING" val="|31.4|35.3|12.6"/>
</p:tagLst>
</file>

<file path=ppt/tags/tag57.xml><?xml version="1.0" encoding="utf-8"?>
<p:tagLst xmlns:a="http://schemas.openxmlformats.org/drawingml/2006/main" xmlns:r="http://schemas.openxmlformats.org/officeDocument/2006/relationships" xmlns:p="http://schemas.openxmlformats.org/presentationml/2006/main">
  <p:tag name="TIMING" val="|31.4|35.3|12.6"/>
</p:tagLst>
</file>

<file path=ppt/tags/tag58.xml><?xml version="1.0" encoding="utf-8"?>
<p:tagLst xmlns:a="http://schemas.openxmlformats.org/drawingml/2006/main" xmlns:r="http://schemas.openxmlformats.org/officeDocument/2006/relationships" xmlns:p="http://schemas.openxmlformats.org/presentationml/2006/main">
  <p:tag name="TIMING" val="|31.4|35.3|12.6"/>
</p:tagLst>
</file>

<file path=ppt/tags/tag59.xml><?xml version="1.0" encoding="utf-8"?>
<p:tagLst xmlns:a="http://schemas.openxmlformats.org/drawingml/2006/main" xmlns:r="http://schemas.openxmlformats.org/officeDocument/2006/relationships" xmlns:p="http://schemas.openxmlformats.org/presentationml/2006/main">
  <p:tag name="TIMING" val="|31.4|35.3|12.6"/>
</p:tagLst>
</file>

<file path=ppt/tags/tag6.xml><?xml version="1.0" encoding="utf-8"?>
<p:tagLst xmlns:a="http://schemas.openxmlformats.org/drawingml/2006/main" xmlns:r="http://schemas.openxmlformats.org/officeDocument/2006/relationships" xmlns:p="http://schemas.openxmlformats.org/presentationml/2006/main">
  <p:tag name="TIMING" val="|25|6.6|105.9|94.4"/>
</p:tagLst>
</file>

<file path=ppt/tags/tag60.xml><?xml version="1.0" encoding="utf-8"?>
<p:tagLst xmlns:a="http://schemas.openxmlformats.org/drawingml/2006/main" xmlns:r="http://schemas.openxmlformats.org/officeDocument/2006/relationships" xmlns:p="http://schemas.openxmlformats.org/presentationml/2006/main">
  <p:tag name="TIMING" val="|8.3|33.9|3.8|1.7|77.7|31.6"/>
</p:tagLst>
</file>

<file path=ppt/tags/tag61.xml><?xml version="1.0" encoding="utf-8"?>
<p:tagLst xmlns:a="http://schemas.openxmlformats.org/drawingml/2006/main" xmlns:r="http://schemas.openxmlformats.org/officeDocument/2006/relationships" xmlns:p="http://schemas.openxmlformats.org/presentationml/2006/main">
  <p:tag name="TIMING" val="|13.9|3|36.8|25.1|38.3|139"/>
</p:tagLst>
</file>

<file path=ppt/tags/tag62.xml><?xml version="1.0" encoding="utf-8"?>
<p:tagLst xmlns:a="http://schemas.openxmlformats.org/drawingml/2006/main" xmlns:r="http://schemas.openxmlformats.org/officeDocument/2006/relationships" xmlns:p="http://schemas.openxmlformats.org/presentationml/2006/main">
  <p:tag name="TIMING" val="|1.3|0.9"/>
</p:tagLst>
</file>

<file path=ppt/tags/tag63.xml><?xml version="1.0" encoding="utf-8"?>
<p:tagLst xmlns:a="http://schemas.openxmlformats.org/drawingml/2006/main" xmlns:r="http://schemas.openxmlformats.org/officeDocument/2006/relationships" xmlns:p="http://schemas.openxmlformats.org/presentationml/2006/main">
  <p:tag name="TIMING" val="|1.3|0.9"/>
</p:tagLst>
</file>

<file path=ppt/tags/tag64.xml><?xml version="1.0" encoding="utf-8"?>
<p:tagLst xmlns:a="http://schemas.openxmlformats.org/drawingml/2006/main" xmlns:r="http://schemas.openxmlformats.org/officeDocument/2006/relationships" xmlns:p="http://schemas.openxmlformats.org/presentationml/2006/main">
  <p:tag name="TIMING" val="|41.4|1.2"/>
</p:tagLst>
</file>

<file path=ppt/tags/tag65.xml><?xml version="1.0" encoding="utf-8"?>
<p:tagLst xmlns:a="http://schemas.openxmlformats.org/drawingml/2006/main" xmlns:r="http://schemas.openxmlformats.org/officeDocument/2006/relationships" xmlns:p="http://schemas.openxmlformats.org/presentationml/2006/main">
  <p:tag name="TIMING" val="|41.4|1.2"/>
</p:tagLst>
</file>

<file path=ppt/tags/tag66.xml><?xml version="1.0" encoding="utf-8"?>
<p:tagLst xmlns:a="http://schemas.openxmlformats.org/drawingml/2006/main" xmlns:r="http://schemas.openxmlformats.org/officeDocument/2006/relationships" xmlns:p="http://schemas.openxmlformats.org/presentationml/2006/main">
  <p:tag name="TIMING" val="|41.4|1.2"/>
</p:tagLst>
</file>

<file path=ppt/tags/tag67.xml><?xml version="1.0" encoding="utf-8"?>
<p:tagLst xmlns:a="http://schemas.openxmlformats.org/drawingml/2006/main" xmlns:r="http://schemas.openxmlformats.org/officeDocument/2006/relationships" xmlns:p="http://schemas.openxmlformats.org/presentationml/2006/main">
  <p:tag name="TIMING" val="|41.4|1.2"/>
</p:tagLst>
</file>

<file path=ppt/tags/tag68.xml><?xml version="1.0" encoding="utf-8"?>
<p:tagLst xmlns:a="http://schemas.openxmlformats.org/drawingml/2006/main" xmlns:r="http://schemas.openxmlformats.org/officeDocument/2006/relationships" xmlns:p="http://schemas.openxmlformats.org/presentationml/2006/main">
  <p:tag name="TIMING" val="|41.4|1.2"/>
</p:tagLst>
</file>

<file path=ppt/tags/tag69.xml><?xml version="1.0" encoding="utf-8"?>
<p:tagLst xmlns:a="http://schemas.openxmlformats.org/drawingml/2006/main" xmlns:r="http://schemas.openxmlformats.org/officeDocument/2006/relationships" xmlns:p="http://schemas.openxmlformats.org/presentationml/2006/main">
  <p:tag name="TIMING" val="|41.4|1.2"/>
</p:tagLst>
</file>

<file path=ppt/tags/tag7.xml><?xml version="1.0" encoding="utf-8"?>
<p:tagLst xmlns:a="http://schemas.openxmlformats.org/drawingml/2006/main" xmlns:r="http://schemas.openxmlformats.org/officeDocument/2006/relationships" xmlns:p="http://schemas.openxmlformats.org/presentationml/2006/main">
  <p:tag name="TIMING" val="|306.6|1.5|4|8.8|5.6|4.2"/>
</p:tagLst>
</file>

<file path=ppt/tags/tag70.xml><?xml version="1.0" encoding="utf-8"?>
<p:tagLst xmlns:a="http://schemas.openxmlformats.org/drawingml/2006/main" xmlns:r="http://schemas.openxmlformats.org/officeDocument/2006/relationships" xmlns:p="http://schemas.openxmlformats.org/presentationml/2006/main">
  <p:tag name="TIMING" val="|31.4|35.3|12.6"/>
</p:tagLst>
</file>

<file path=ppt/tags/tag71.xml><?xml version="1.0" encoding="utf-8"?>
<p:tagLst xmlns:a="http://schemas.openxmlformats.org/drawingml/2006/main" xmlns:r="http://schemas.openxmlformats.org/officeDocument/2006/relationships" xmlns:p="http://schemas.openxmlformats.org/presentationml/2006/main">
  <p:tag name="TIMING" val="|98|10.2|15.3|14.4|8.1|8.7"/>
</p:tagLst>
</file>

<file path=ppt/tags/tag72.xml><?xml version="1.0" encoding="utf-8"?>
<p:tagLst xmlns:a="http://schemas.openxmlformats.org/drawingml/2006/main" xmlns:r="http://schemas.openxmlformats.org/officeDocument/2006/relationships" xmlns:p="http://schemas.openxmlformats.org/presentationml/2006/main">
  <p:tag name="TIMING" val="|8.3|33.9|3.8|1.7|77.7|31.6"/>
</p:tagLst>
</file>

<file path=ppt/tags/tag73.xml><?xml version="1.0" encoding="utf-8"?>
<p:tagLst xmlns:a="http://schemas.openxmlformats.org/drawingml/2006/main" xmlns:r="http://schemas.openxmlformats.org/officeDocument/2006/relationships" xmlns:p="http://schemas.openxmlformats.org/presentationml/2006/main">
  <p:tag name="TIMING" val="|10.1|36.3|7"/>
</p:tagLst>
</file>

<file path=ppt/tags/tag74.xml><?xml version="1.0" encoding="utf-8"?>
<p:tagLst xmlns:a="http://schemas.openxmlformats.org/drawingml/2006/main" xmlns:r="http://schemas.openxmlformats.org/officeDocument/2006/relationships" xmlns:p="http://schemas.openxmlformats.org/presentationml/2006/main">
  <p:tag name="TIMING" val="|113|0.7"/>
</p:tagLst>
</file>

<file path=ppt/tags/tag75.xml><?xml version="1.0" encoding="utf-8"?>
<p:tagLst xmlns:a="http://schemas.openxmlformats.org/drawingml/2006/main" xmlns:r="http://schemas.openxmlformats.org/officeDocument/2006/relationships" xmlns:p="http://schemas.openxmlformats.org/presentationml/2006/main">
  <p:tag name="TIMING" val="|41.4|1.2"/>
</p:tagLst>
</file>

<file path=ppt/tags/tag76.xml><?xml version="1.0" encoding="utf-8"?>
<p:tagLst xmlns:a="http://schemas.openxmlformats.org/drawingml/2006/main" xmlns:r="http://schemas.openxmlformats.org/officeDocument/2006/relationships" xmlns:p="http://schemas.openxmlformats.org/presentationml/2006/main">
  <p:tag name="TIMING" val="|41.4|1.2"/>
</p:tagLst>
</file>

<file path=ppt/tags/tag77.xml><?xml version="1.0" encoding="utf-8"?>
<p:tagLst xmlns:a="http://schemas.openxmlformats.org/drawingml/2006/main" xmlns:r="http://schemas.openxmlformats.org/officeDocument/2006/relationships" xmlns:p="http://schemas.openxmlformats.org/presentationml/2006/main">
  <p:tag name="TIMING" val="|41.4|1.2"/>
</p:tagLst>
</file>

<file path=ppt/tags/tag78.xml><?xml version="1.0" encoding="utf-8"?>
<p:tagLst xmlns:a="http://schemas.openxmlformats.org/drawingml/2006/main" xmlns:r="http://schemas.openxmlformats.org/officeDocument/2006/relationships" xmlns:p="http://schemas.openxmlformats.org/presentationml/2006/main">
  <p:tag name="TIMING" val="|41.4|1.2"/>
</p:tagLst>
</file>

<file path=ppt/tags/tag79.xml><?xml version="1.0" encoding="utf-8"?>
<p:tagLst xmlns:a="http://schemas.openxmlformats.org/drawingml/2006/main" xmlns:r="http://schemas.openxmlformats.org/officeDocument/2006/relationships" xmlns:p="http://schemas.openxmlformats.org/presentationml/2006/main">
  <p:tag name="TIMING" val="|41.4|1.2"/>
</p:tagLst>
</file>

<file path=ppt/tags/tag8.xml><?xml version="1.0" encoding="utf-8"?>
<p:tagLst xmlns:a="http://schemas.openxmlformats.org/drawingml/2006/main" xmlns:r="http://schemas.openxmlformats.org/officeDocument/2006/relationships" xmlns:p="http://schemas.openxmlformats.org/presentationml/2006/main">
  <p:tag name="TIMING" val="|124.7|1|1|138.5|3.1"/>
</p:tagLst>
</file>

<file path=ppt/tags/tag80.xml><?xml version="1.0" encoding="utf-8"?>
<p:tagLst xmlns:a="http://schemas.openxmlformats.org/drawingml/2006/main" xmlns:r="http://schemas.openxmlformats.org/officeDocument/2006/relationships" xmlns:p="http://schemas.openxmlformats.org/presentationml/2006/main">
  <p:tag name="TIMING" val="|41.4|1.2"/>
</p:tagLst>
</file>

<file path=ppt/tags/tag81.xml><?xml version="1.0" encoding="utf-8"?>
<p:tagLst xmlns:a="http://schemas.openxmlformats.org/drawingml/2006/main" xmlns:r="http://schemas.openxmlformats.org/officeDocument/2006/relationships" xmlns:p="http://schemas.openxmlformats.org/presentationml/2006/main">
  <p:tag name="TIMING" val="|13.9|3|36.8|25.1|38.3|139"/>
</p:tagLst>
</file>

<file path=ppt/tags/tag82.xml><?xml version="1.0" encoding="utf-8"?>
<p:tagLst xmlns:a="http://schemas.openxmlformats.org/drawingml/2006/main" xmlns:r="http://schemas.openxmlformats.org/officeDocument/2006/relationships" xmlns:p="http://schemas.openxmlformats.org/presentationml/2006/main">
  <p:tag name="TIMING" val="|31.4|35.3|12.6"/>
</p:tagLst>
</file>

<file path=ppt/tags/tag83.xml><?xml version="1.0" encoding="utf-8"?>
<p:tagLst xmlns:a="http://schemas.openxmlformats.org/drawingml/2006/main" xmlns:r="http://schemas.openxmlformats.org/officeDocument/2006/relationships" xmlns:p="http://schemas.openxmlformats.org/presentationml/2006/main">
  <p:tag name="TIMING" val="|31.4|35.3|12.6"/>
</p:tagLst>
</file>

<file path=ppt/tags/tag84.xml><?xml version="1.0" encoding="utf-8"?>
<p:tagLst xmlns:a="http://schemas.openxmlformats.org/drawingml/2006/main" xmlns:r="http://schemas.openxmlformats.org/officeDocument/2006/relationships" xmlns:p="http://schemas.openxmlformats.org/presentationml/2006/main">
  <p:tag name="TIMING" val="|64.9|2.2|15.8|43.4|3.1|1.5"/>
</p:tagLst>
</file>

<file path=ppt/tags/tag85.xml><?xml version="1.0" encoding="utf-8"?>
<p:tagLst xmlns:a="http://schemas.openxmlformats.org/drawingml/2006/main" xmlns:r="http://schemas.openxmlformats.org/officeDocument/2006/relationships" xmlns:p="http://schemas.openxmlformats.org/presentationml/2006/main">
  <p:tag name="TIMING" val="|201.6|0"/>
</p:tagLst>
</file>

<file path=ppt/tags/tag9.xml><?xml version="1.0" encoding="utf-8"?>
<p:tagLst xmlns:a="http://schemas.openxmlformats.org/drawingml/2006/main" xmlns:r="http://schemas.openxmlformats.org/officeDocument/2006/relationships" xmlns:p="http://schemas.openxmlformats.org/presentationml/2006/main">
  <p:tag name="TIMING" val="|22.5|1.2|69.7|0.9|1.7|73|4.5|163.7|14.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7922</TotalTime>
  <Words>8042</Words>
  <Application>Microsoft Office PowerPoint</Application>
  <PresentationFormat>On-screen Show (4:3)</PresentationFormat>
  <Paragraphs>1627</Paragraphs>
  <Slides>120</Slides>
  <Notes>110</Notes>
  <HiddenSlides>0</HiddenSlides>
  <MMClips>82</MMClips>
  <ScaleCrop>false</ScaleCrop>
  <HeadingPairs>
    <vt:vector size="4" baseType="variant">
      <vt:variant>
        <vt:lpstr>Theme</vt:lpstr>
      </vt:variant>
      <vt:variant>
        <vt:i4>1</vt:i4>
      </vt:variant>
      <vt:variant>
        <vt:lpstr>Slide Titles</vt:lpstr>
      </vt:variant>
      <vt:variant>
        <vt:i4>120</vt:i4>
      </vt:variant>
    </vt:vector>
  </HeadingPairs>
  <TitlesOfParts>
    <vt:vector size="121" baseType="lpstr">
      <vt:lpstr>Oriel</vt:lpstr>
      <vt:lpstr>Comp 401 Exceptions</vt:lpstr>
      <vt:lpstr>Prerequisite</vt:lpstr>
      <vt:lpstr>Exceptions: What?</vt:lpstr>
      <vt:lpstr>Why Study Error Handling</vt:lpstr>
      <vt:lpstr>Why Exception Support for Error Handling</vt:lpstr>
      <vt:lpstr>Argument Printer</vt:lpstr>
      <vt:lpstr>Correct Usage</vt:lpstr>
      <vt:lpstr>User does not enter Argument: Default Exception Handling</vt:lpstr>
      <vt:lpstr>Safe Arg Printer with Error Check</vt:lpstr>
      <vt:lpstr>Safe Code with Try-Catch</vt:lpstr>
      <vt:lpstr>Multiple Line Echoer</vt:lpstr>
      <vt:lpstr>Call Chains and Exceptions</vt:lpstr>
      <vt:lpstr>Erroneous numberOfInputLines Function</vt:lpstr>
      <vt:lpstr>Error recovering numberOfInputLines Function</vt:lpstr>
      <vt:lpstr>echoLines: Give Up</vt:lpstr>
      <vt:lpstr>Moral: Separate error detection and handling</vt:lpstr>
      <vt:lpstr>How to Pass the Buck?</vt:lpstr>
      <vt:lpstr>Passing the buck: numberOfInputLines: Error Code</vt:lpstr>
      <vt:lpstr>How to Pass the Buck for Procedure?</vt:lpstr>
      <vt:lpstr>Converting Procedure to Function: Returning Error Codes</vt:lpstr>
      <vt:lpstr>Passing the Back: Error code solution</vt:lpstr>
      <vt:lpstr>Global variable solution?</vt:lpstr>
      <vt:lpstr>How to Propagate Exception?</vt:lpstr>
      <vt:lpstr>Exception propagation</vt:lpstr>
      <vt:lpstr>Propagating echoLines</vt:lpstr>
      <vt:lpstr>Propagating echoLines</vt:lpstr>
      <vt:lpstr>Propagating numberOfInputLines</vt:lpstr>
      <vt:lpstr>Handling in Caller</vt:lpstr>
      <vt:lpstr>Propagating echoLines (Review)</vt:lpstr>
      <vt:lpstr>Propagating numberOfInputLines (Review)</vt:lpstr>
      <vt:lpstr>Handling in Caller (Review)</vt:lpstr>
      <vt:lpstr>Nested Exceptions</vt:lpstr>
      <vt:lpstr>Implicit Throwing, Multiple Thrown Exceptions</vt:lpstr>
      <vt:lpstr>ArrayIndexBounds Alternatives</vt:lpstr>
      <vt:lpstr>Omitting IOException in Throws clause</vt:lpstr>
      <vt:lpstr>Java has two kinds of exceptions</vt:lpstr>
      <vt:lpstr>Lack of Uniformity</vt:lpstr>
      <vt:lpstr>Misleading header</vt:lpstr>
      <vt:lpstr>Checked /Unchecked vs. Kinds of Errors</vt:lpstr>
      <vt:lpstr>Errors vs. Prevention</vt:lpstr>
      <vt:lpstr>Justification of Java Rules</vt:lpstr>
      <vt:lpstr>Problems with Java rules</vt:lpstr>
      <vt:lpstr>Approach 1: Voluntarily list exception</vt:lpstr>
      <vt:lpstr>Approach 2: Convert to existing checked exception</vt:lpstr>
      <vt:lpstr>Approach 3: Convert to new checked exception</vt:lpstr>
      <vt:lpstr>Programmer-Defined Exception Class</vt:lpstr>
      <vt:lpstr>Checked vs. Unchecked Programmer-defined Exceptions</vt:lpstr>
      <vt:lpstr>Part of Exception Hierarchy</vt:lpstr>
      <vt:lpstr>Error Handling  Error Recovery and reporting</vt:lpstr>
      <vt:lpstr>Error Handling  Reporting Error Message, Using Catch Parameter</vt:lpstr>
      <vt:lpstr>Printing Stack Trace, Using Catch parameter</vt:lpstr>
      <vt:lpstr>Removing Code Duplication</vt:lpstr>
      <vt:lpstr>Superclass before Subclass</vt:lpstr>
      <vt:lpstr>Subclass Before SuperClass</vt:lpstr>
      <vt:lpstr>Other Exceptions?</vt:lpstr>
      <vt:lpstr>Uncaught Exception?</vt:lpstr>
      <vt:lpstr>More Robust Handling</vt:lpstr>
      <vt:lpstr>Exceptions and Initialization Approaches</vt:lpstr>
      <vt:lpstr>Exceptions and Initialization Approaches</vt:lpstr>
      <vt:lpstr>Nested Exceptions Example Revisited</vt:lpstr>
      <vt:lpstr>System.currentTimeMills()</vt:lpstr>
      <vt:lpstr>Finally</vt:lpstr>
      <vt:lpstr>Try and Finally without Exceptions</vt:lpstr>
      <vt:lpstr>Intra-method propagation</vt:lpstr>
      <vt:lpstr>Terminating Program vs. Continuing</vt:lpstr>
      <vt:lpstr>Try Catch Semantics</vt:lpstr>
      <vt:lpstr>Catching Expected Events</vt:lpstr>
      <vt:lpstr>Checked Exception Review</vt:lpstr>
      <vt:lpstr>Catching vs. Acknowledging</vt:lpstr>
      <vt:lpstr>Real Life Analogy </vt:lpstr>
      <vt:lpstr>Why Allow False Positives</vt:lpstr>
      <vt:lpstr>Interface Acks But Not Class</vt:lpstr>
      <vt:lpstr>Instance Method variations</vt:lpstr>
      <vt:lpstr>Interface Instance Method Variations</vt:lpstr>
      <vt:lpstr>Real Life Analogy </vt:lpstr>
      <vt:lpstr>Car Driven by Experienced and New driver</vt:lpstr>
      <vt:lpstr>Medicine used by Reactive and Non Reactive Person</vt:lpstr>
      <vt:lpstr>Instance Method Variations Throwing Different Exceptions</vt:lpstr>
      <vt:lpstr>Exceptions</vt:lpstr>
      <vt:lpstr>Exceptions</vt:lpstr>
      <vt:lpstr>Checked vs. Unchecked</vt:lpstr>
      <vt:lpstr>IS-A Rule for Exceptions</vt:lpstr>
      <vt:lpstr>IS-A Rule for Exceptions</vt:lpstr>
      <vt:lpstr>Extra Slides</vt:lpstr>
      <vt:lpstr>Static Method Example</vt:lpstr>
      <vt:lpstr>Interface and Iterator</vt:lpstr>
      <vt:lpstr>An Array Iterator Implementation</vt:lpstr>
      <vt:lpstr>With Unchecked Exception</vt:lpstr>
      <vt:lpstr>Unmatched Headers</vt:lpstr>
      <vt:lpstr>Unmatched Body and Headers</vt:lpstr>
      <vt:lpstr>Checked Exception: Input Reading Iterator (A la Scanner):</vt:lpstr>
      <vt:lpstr>Scanner-based Iterator</vt:lpstr>
      <vt:lpstr>Forcing Class to Catch</vt:lpstr>
      <vt:lpstr>Changing the Interface and Interface User</vt:lpstr>
      <vt:lpstr>Throwing Exception in One Implementation</vt:lpstr>
      <vt:lpstr>Not Throwing Exception in Another Implementation</vt:lpstr>
      <vt:lpstr>Even more Overstatement</vt:lpstr>
      <vt:lpstr>Instance Method Variations Throwing Different Exceptions</vt:lpstr>
      <vt:lpstr>Catching Thrown Exception</vt:lpstr>
      <vt:lpstr>Overzealosuness: Catching More than Thrown Exception</vt:lpstr>
      <vt:lpstr>Catching More than Thrown Exception</vt:lpstr>
      <vt:lpstr>Error recovering numberOfInputLines Function</vt:lpstr>
      <vt:lpstr>Specific Benefits</vt:lpstr>
      <vt:lpstr>Real Life Analogy for Optional Unchecked Exceptions </vt:lpstr>
      <vt:lpstr>Printing debugging information</vt:lpstr>
      <vt:lpstr>An Iterator Implementation</vt:lpstr>
      <vt:lpstr>With Exception</vt:lpstr>
      <vt:lpstr>Unmatched Headers</vt:lpstr>
      <vt:lpstr>Scanner-based Iterator</vt:lpstr>
      <vt:lpstr>Scanner-based Iterator</vt:lpstr>
      <vt:lpstr>Forcing Class to Catch</vt:lpstr>
      <vt:lpstr>Overstating in Interface</vt:lpstr>
      <vt:lpstr>Overstating through Super type</vt:lpstr>
      <vt:lpstr>Forcing Class to Catch</vt:lpstr>
      <vt:lpstr>Checked vs. Unchecked</vt:lpstr>
      <vt:lpstr>Class Instance Method variations</vt:lpstr>
      <vt:lpstr>Instance Method Variations Throwing Different Exceptions</vt:lpstr>
      <vt:lpstr>Omitting IOException in Throws clause</vt:lpstr>
      <vt:lpstr>Why not </vt:lpstr>
      <vt:lpstr>Even more Severe False Positive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Sasa</dc:creator>
  <cp:lastModifiedBy>dewan</cp:lastModifiedBy>
  <cp:revision>1060</cp:revision>
  <dcterms:created xsi:type="dcterms:W3CDTF">2006-08-16T00:00:00Z</dcterms:created>
  <dcterms:modified xsi:type="dcterms:W3CDTF">2013-12-01T14:06:29Z</dcterms:modified>
</cp:coreProperties>
</file>